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handoutMasterIdLst>
    <p:handoutMasterId r:id="rId149"/>
  </p:handoutMasterIdLst>
  <p:sldIdLst>
    <p:sldId id="275" r:id="rId2"/>
    <p:sldId id="262" r:id="rId3"/>
    <p:sldId id="280" r:id="rId4"/>
    <p:sldId id="276" r:id="rId5"/>
    <p:sldId id="263" r:id="rId6"/>
    <p:sldId id="264" r:id="rId7"/>
    <p:sldId id="265" r:id="rId8"/>
    <p:sldId id="274" r:id="rId9"/>
    <p:sldId id="266" r:id="rId10"/>
    <p:sldId id="267" r:id="rId11"/>
    <p:sldId id="258" r:id="rId12"/>
    <p:sldId id="279" r:id="rId13"/>
    <p:sldId id="281" r:id="rId14"/>
    <p:sldId id="403" r:id="rId15"/>
    <p:sldId id="404" r:id="rId16"/>
    <p:sldId id="405" r:id="rId17"/>
    <p:sldId id="406" r:id="rId18"/>
    <p:sldId id="407" r:id="rId19"/>
    <p:sldId id="408" r:id="rId20"/>
    <p:sldId id="409" r:id="rId21"/>
    <p:sldId id="410" r:id="rId22"/>
    <p:sldId id="411" r:id="rId23"/>
    <p:sldId id="282" r:id="rId24"/>
    <p:sldId id="283" r:id="rId25"/>
    <p:sldId id="414" r:id="rId26"/>
    <p:sldId id="285" r:id="rId27"/>
    <p:sldId id="286" r:id="rId28"/>
    <p:sldId id="259" r:id="rId29"/>
    <p:sldId id="260" r:id="rId30"/>
    <p:sldId id="261" r:id="rId31"/>
    <p:sldId id="273" r:id="rId32"/>
    <p:sldId id="287" r:id="rId33"/>
    <p:sldId id="288" r:id="rId34"/>
    <p:sldId id="289" r:id="rId35"/>
    <p:sldId id="290" r:id="rId36"/>
    <p:sldId id="291" r:id="rId37"/>
    <p:sldId id="293" r:id="rId38"/>
    <p:sldId id="294" r:id="rId39"/>
    <p:sldId id="295" r:id="rId40"/>
    <p:sldId id="298" r:id="rId41"/>
    <p:sldId id="296" r:id="rId42"/>
    <p:sldId id="297" r:id="rId43"/>
    <p:sldId id="300" r:id="rId44"/>
    <p:sldId id="301" r:id="rId45"/>
    <p:sldId id="302" r:id="rId46"/>
    <p:sldId id="303" r:id="rId47"/>
    <p:sldId id="299" r:id="rId48"/>
    <p:sldId id="305" r:id="rId49"/>
    <p:sldId id="304" r:id="rId50"/>
    <p:sldId id="306" r:id="rId51"/>
    <p:sldId id="307" r:id="rId52"/>
    <p:sldId id="308" r:id="rId53"/>
    <p:sldId id="309" r:id="rId54"/>
    <p:sldId id="310" r:id="rId55"/>
    <p:sldId id="312" r:id="rId56"/>
    <p:sldId id="311" r:id="rId57"/>
    <p:sldId id="314" r:id="rId58"/>
    <p:sldId id="313" r:id="rId59"/>
    <p:sldId id="315" r:id="rId60"/>
    <p:sldId id="316" r:id="rId61"/>
    <p:sldId id="318" r:id="rId62"/>
    <p:sldId id="317"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8" r:id="rId112"/>
    <p:sldId id="367"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89023" autoAdjust="0"/>
  </p:normalViewPr>
  <p:slideViewPr>
    <p:cSldViewPr>
      <p:cViewPr varScale="1">
        <p:scale>
          <a:sx n="60" d="100"/>
          <a:sy n="60" d="100"/>
        </p:scale>
        <p:origin x="148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1B80C214-CAB8-4E10-852F-6C3F6B2E32C5}">
      <dgm:prSet/>
      <dgm:spPr/>
      <dgm:t>
        <a:bodyPr/>
        <a:lstStyle/>
        <a:p>
          <a:r>
            <a:rPr lang="en-US" b="0" i="0" dirty="0" err="1"/>
            <a:t>Causas</a:t>
          </a:r>
          <a:r>
            <a:rPr lang="en-US" b="0" i="0" dirty="0"/>
            <a:t> </a:t>
          </a:r>
          <a:r>
            <a:rPr lang="en-US" b="0" i="0" dirty="0" err="1"/>
            <a:t>Normales</a:t>
          </a:r>
          <a:r>
            <a:rPr lang="en-US" b="0" i="0" dirty="0"/>
            <a:t> o </a:t>
          </a:r>
          <a:r>
            <a:rPr lang="en-US" b="0" i="0" dirty="0" err="1"/>
            <a:t>Aleatorias</a:t>
          </a:r>
          <a:r>
            <a:rPr lang="en-US" b="0" i="0" dirty="0"/>
            <a:t> y </a:t>
          </a:r>
          <a:r>
            <a:rPr lang="en-US" b="0" i="0" dirty="0" err="1"/>
            <a:t>Causas</a:t>
          </a:r>
          <a:r>
            <a:rPr lang="en-US" b="0" i="0" dirty="0"/>
            <a:t> </a:t>
          </a:r>
          <a:r>
            <a:rPr lang="en-US" b="0" i="0" dirty="0" err="1"/>
            <a:t>Especiales</a:t>
          </a:r>
          <a:r>
            <a:rPr lang="en-US" b="0" i="0" dirty="0"/>
            <a:t> o </a:t>
          </a:r>
          <a:r>
            <a:rPr lang="en-US" b="0" i="0" dirty="0" err="1"/>
            <a:t>Asignables</a:t>
          </a:r>
          <a:endParaRPr lang="es-ES" b="0" i="0" dirty="0"/>
        </a:p>
      </dgm:t>
    </dgm:pt>
    <dgm:pt modelId="{71E4CDDE-5016-4127-A7B2-7C3C2EDE652A}" type="parTrans" cxnId="{D9CD52B5-9289-4AB3-9A65-1805154F6060}">
      <dgm:prSet/>
      <dgm:spPr/>
      <dgm:t>
        <a:bodyPr/>
        <a:lstStyle/>
        <a:p>
          <a:endParaRPr lang="es-ES"/>
        </a:p>
      </dgm:t>
    </dgm:pt>
    <dgm:pt modelId="{CFB43289-1427-4A5A-96C7-44CDE6144311}" type="sibTrans" cxnId="{D9CD52B5-9289-4AB3-9A65-1805154F6060}">
      <dgm:prSet/>
      <dgm:spPr/>
      <dgm:t>
        <a:bodyPr/>
        <a:lstStyle/>
        <a:p>
          <a:endParaRPr lang="es-ES"/>
        </a:p>
      </dgm:t>
    </dgm:pt>
    <dgm:pt modelId="{746C509C-C38A-46E7-86FC-A20579F7F1D3}">
      <dgm:prSet phldrT="[Texto]"/>
      <dgm:spPr/>
      <dgm:t>
        <a:bodyPr/>
        <a:lstStyle/>
        <a:p>
          <a:r>
            <a:rPr lang="es-ES" b="0" i="0" dirty="0"/>
            <a:t>Minimiza las unidades defectuosas producidas: estudios estadísticos</a:t>
          </a:r>
          <a:endParaRPr lang="es-ES" dirty="0"/>
        </a:p>
      </dgm:t>
    </dgm:pt>
    <dgm:pt modelId="{9E4D8823-EAD0-43B2-85AA-21D818BCD22A}" type="parTrans" cxnId="{40659943-A2CA-4C66-A390-AFF366F299D0}">
      <dgm:prSet/>
      <dgm:spPr/>
      <dgm:t>
        <a:bodyPr/>
        <a:lstStyle/>
        <a:p>
          <a:endParaRPr lang="es-ES"/>
        </a:p>
      </dgm:t>
    </dgm:pt>
    <dgm:pt modelId="{0419673C-39DA-404F-AF35-01E6F45D0C9B}" type="sibTrans" cxnId="{40659943-A2CA-4C66-A390-AFF366F299D0}">
      <dgm:prSet/>
      <dgm:spPr/>
      <dgm:t>
        <a:bodyPr/>
        <a:lstStyle/>
        <a:p>
          <a:endParaRPr lang="es-ES"/>
        </a:p>
      </dgm:t>
    </dgm:pt>
    <dgm:pt modelId="{46D232DF-A67E-4DB5-94EA-AA28410E8891}">
      <dgm:prSet phldrT="[Texto]"/>
      <dgm:spPr/>
      <dgm:t>
        <a:bodyPr/>
        <a:lstStyle/>
        <a:p>
          <a:r>
            <a:rPr lang="es-ES" b="0" i="0"/>
            <a:t>Implica </a:t>
          </a:r>
          <a:r>
            <a:rPr lang="es-ES" b="0" i="0" dirty="0"/>
            <a:t>analizar sus causas, para que no se repita.</a:t>
          </a:r>
          <a:endParaRPr lang="es-ES" dirty="0"/>
        </a:p>
      </dgm:t>
    </dgm:pt>
    <dgm:pt modelId="{6C4F3535-BDEF-4710-97A0-0DE99ED9D5A1}" type="parTrans" cxnId="{1475E33E-DD21-4930-AFF4-618ED28C85E9}">
      <dgm:prSet/>
      <dgm:spPr/>
      <dgm:t>
        <a:bodyPr/>
        <a:lstStyle/>
        <a:p>
          <a:endParaRPr lang="es-ES"/>
        </a:p>
      </dgm:t>
    </dgm:pt>
    <dgm:pt modelId="{80EAB1DB-E30F-4924-AD88-0D6E2F92BAFC}" type="sibTrans" cxnId="{1475E33E-DD21-4930-AFF4-618ED28C85E9}">
      <dgm:prSet/>
      <dgm:spPr/>
      <dgm:t>
        <a:bodyPr/>
        <a:lstStyle/>
        <a:p>
          <a:endParaRPr lang="es-ES"/>
        </a:p>
      </dgm:t>
    </dgm:pt>
    <dgm:pt modelId="{E9056B3D-3EBF-4D33-8853-4675563F80CC}">
      <dgm:prSet phldrT="[Texto]"/>
      <dgm:spPr/>
      <dgm:t>
        <a:bodyPr/>
        <a:lstStyle/>
        <a:p>
          <a:r>
            <a:rPr lang="es-ES" b="0" i="0" dirty="0"/>
            <a:t>Disminuir el tiempo en que se produce el defecto y el que se identifica. </a:t>
          </a:r>
          <a:endParaRPr lang="es-ES" dirty="0"/>
        </a:p>
      </dgm:t>
    </dgm:pt>
    <dgm:pt modelId="{90A3C8EB-593D-47D1-9F57-DE636C435EA3}" type="parTrans" cxnId="{CC47E29B-4B9E-4EC9-9432-57D159B29048}">
      <dgm:prSet/>
      <dgm:spPr/>
      <dgm:t>
        <a:bodyPr/>
        <a:lstStyle/>
        <a:p>
          <a:endParaRPr lang="es-ES"/>
        </a:p>
      </dgm:t>
    </dgm:pt>
    <dgm:pt modelId="{31B237C3-5F2E-4AB0-99B3-F8EBD11262D5}" type="sibTrans" cxnId="{CC47E29B-4B9E-4EC9-9432-57D159B29048}">
      <dgm:prSet/>
      <dgm:spPr/>
      <dgm:t>
        <a:bodyPr/>
        <a:lstStyle/>
        <a:p>
          <a:endParaRPr lang="es-ES"/>
        </a:p>
      </dgm:t>
    </dgm:pt>
    <dgm:pt modelId="{85095F59-3412-48A8-9D68-49FB68316A14}">
      <dgm:prSet/>
      <dgm:spPr/>
      <dgm:t>
        <a:bodyPr/>
        <a:lstStyle/>
        <a:p>
          <a:r>
            <a:rPr lang="es-ES" b="0" i="0" dirty="0"/>
            <a:t>Ideado por </a:t>
          </a:r>
          <a:r>
            <a:rPr lang="es-ES" b="0" i="0" dirty="0" err="1"/>
            <a:t>Shewhart</a:t>
          </a:r>
          <a:r>
            <a:rPr lang="es-ES" b="0" i="0" dirty="0"/>
            <a:t> y desarrollado por Deming</a:t>
          </a:r>
        </a:p>
      </dgm:t>
    </dgm:pt>
    <dgm:pt modelId="{20C66AC8-AACF-4A4C-A98E-B8D2E716B923}" type="parTrans" cxnId="{B7674538-1DC6-44BB-B8A8-2616DD003AEE}">
      <dgm:prSet/>
      <dgm:spPr/>
      <dgm:t>
        <a:bodyPr/>
        <a:lstStyle/>
        <a:p>
          <a:endParaRPr lang="es-ES"/>
        </a:p>
      </dgm:t>
    </dgm:pt>
    <dgm:pt modelId="{9DE57A1F-8B61-4033-80FE-A23351BDB665}" type="sibTrans" cxnId="{B7674538-1DC6-44BB-B8A8-2616DD003AEE}">
      <dgm:prSet/>
      <dgm:spPr/>
      <dgm:t>
        <a:bodyPr/>
        <a:lstStyle/>
        <a:p>
          <a:endParaRPr lang="es-ES"/>
        </a:p>
      </dgm:t>
    </dgm:pt>
    <dgm:pt modelId="{46CE7651-6FFA-4FD2-89E1-EDB667649F03}">
      <dgm:prSet phldrT="[Texto]"/>
      <dgm:spPr/>
      <dgm:t>
        <a:bodyPr/>
        <a:lstStyle/>
        <a:p>
          <a:r>
            <a:rPr lang="es-ES" b="0" i="0" dirty="0"/>
            <a:t>Físico, ingeniero y estadístico estadounidense</a:t>
          </a:r>
          <a:endParaRPr lang="es-ES" dirty="0"/>
        </a:p>
      </dgm:t>
    </dgm:pt>
    <dgm:pt modelId="{6845A749-9CE9-4F64-9410-A75AA05C5DF8}" type="parTrans" cxnId="{A3581FFE-113B-4FE7-AE56-1C5F39A462D6}">
      <dgm:prSet/>
      <dgm:spPr/>
      <dgm:t>
        <a:bodyPr/>
        <a:lstStyle/>
        <a:p>
          <a:endParaRPr lang="es-ES"/>
        </a:p>
      </dgm:t>
    </dgm:pt>
    <dgm:pt modelId="{03C0CD97-1DCD-4763-8894-423AC033149A}" type="sibTrans" cxnId="{A3581FFE-113B-4FE7-AE56-1C5F39A462D6}">
      <dgm:prSet/>
      <dgm:spPr/>
      <dgm:t>
        <a:bodyPr/>
        <a:lstStyle/>
        <a:p>
          <a:endParaRPr lang="es-ES"/>
        </a:p>
      </dgm:t>
    </dgm:pt>
    <dgm:pt modelId="{A94D983F-6076-47CE-BE72-3146E36142DF}">
      <dgm:prSet phldrT="[Texto]"/>
      <dgm:spPr/>
      <dgm:t>
        <a:bodyPr/>
        <a:lstStyle/>
        <a:p>
          <a:r>
            <a:rPr lang="es-ES" b="0" i="0"/>
            <a:t>CEP o Control Estadístico de Proceso.</a:t>
          </a:r>
          <a:endParaRPr lang="es-ES" dirty="0"/>
        </a:p>
      </dgm:t>
    </dgm:pt>
    <dgm:pt modelId="{39D618C5-3F32-484F-A449-68FFAA0D6525}" type="parTrans" cxnId="{8C9627EF-A4F0-48A6-9DC6-B407BB9B6672}">
      <dgm:prSet/>
      <dgm:spPr/>
      <dgm:t>
        <a:bodyPr/>
        <a:lstStyle/>
        <a:p>
          <a:endParaRPr lang="es-ES"/>
        </a:p>
      </dgm:t>
    </dgm:pt>
    <dgm:pt modelId="{46D98B91-2A81-49B7-A965-FEF8C8880C6E}" type="sibTrans" cxnId="{8C9627EF-A4F0-48A6-9DC6-B407BB9B6672}">
      <dgm:prSet/>
      <dgm:spPr/>
      <dgm:t>
        <a:bodyPr/>
        <a:lstStyle/>
        <a:p>
          <a:endParaRPr lang="es-ES"/>
        </a:p>
      </dgm:t>
    </dgm:pt>
    <dgm:pt modelId="{4ACB067F-ECD0-4123-8E83-274C67063DF8}">
      <dgm:prSet phldrT="[Texto]"/>
      <dgm:spPr/>
      <dgm:t>
        <a:bodyPr/>
        <a:lstStyle/>
        <a:p>
          <a:r>
            <a:rPr lang="es-ES" b="0" i="0" dirty="0"/>
            <a:t>Importancia de reducir la variación en un proceso de manufactura</a:t>
          </a:r>
          <a:endParaRPr lang="es-ES" dirty="0"/>
        </a:p>
      </dgm:t>
    </dgm:pt>
    <dgm:pt modelId="{6FF3792C-EB6E-423F-BC4F-34D086DDCDA1}" type="parTrans" cxnId="{628BDFEF-4DB7-4691-94C4-2CA80AA1761D}">
      <dgm:prSet/>
      <dgm:spPr/>
      <dgm:t>
        <a:bodyPr/>
        <a:lstStyle/>
        <a:p>
          <a:endParaRPr lang="es-ES"/>
        </a:p>
      </dgm:t>
    </dgm:pt>
    <dgm:pt modelId="{2DE4D66B-3CF4-4D17-A0B0-0E1437E6BEDF}" type="sibTrans" cxnId="{628BDFEF-4DB7-4691-94C4-2CA80AA1761D}">
      <dgm:prSet/>
      <dgm:spPr/>
      <dgm:t>
        <a:bodyPr/>
        <a:lstStyle/>
        <a:p>
          <a:endParaRPr lang="es-ES"/>
        </a:p>
      </dgm:t>
    </dgm:pt>
    <dgm:pt modelId="{D18AD52A-ABF6-42B7-9D8A-064326C4CEA7}">
      <dgm:prSet phldrT="[Texto]"/>
      <dgm:spPr/>
      <dgm:t>
        <a:bodyPr/>
        <a:lstStyle/>
        <a:p>
          <a:r>
            <a:rPr lang="es-ES" b="0" i="0" dirty="0"/>
            <a:t>El continuo proceso de ajuste en reacción a no-conformidades, incrementaba la variación y degradaba la calidad.</a:t>
          </a:r>
          <a:endParaRPr lang="es-ES" dirty="0"/>
        </a:p>
      </dgm:t>
    </dgm:pt>
    <dgm:pt modelId="{DD75AF57-4CB3-4BAD-82BD-0B7FCDD3498E}" type="parTrans" cxnId="{6DA511FD-5D80-494C-B2F0-A6B3BCF07D8B}">
      <dgm:prSet/>
      <dgm:spPr/>
      <dgm:t>
        <a:bodyPr/>
        <a:lstStyle/>
        <a:p>
          <a:endParaRPr lang="es-ES"/>
        </a:p>
      </dgm:t>
    </dgm:pt>
    <dgm:pt modelId="{648AE16D-77F0-4A66-8055-0B31853B99D6}" type="sibTrans" cxnId="{6DA511FD-5D80-494C-B2F0-A6B3BCF07D8B}">
      <dgm:prSet/>
      <dgm:spPr/>
      <dgm:t>
        <a:bodyPr/>
        <a:lstStyle/>
        <a:p>
          <a:endParaRPr lang="es-ES"/>
        </a:p>
      </dgm:t>
    </dgm:pt>
    <dgm:pt modelId="{9FD363BC-E36F-49E8-B79F-2E99CFEB0B3E}">
      <dgm:prSet/>
      <dgm:spPr/>
      <dgm:t>
        <a:bodyPr/>
        <a:lstStyle/>
        <a:p>
          <a:r>
            <a:rPr lang="es-ES" b="0" i="0"/>
            <a:t>PDCA</a:t>
          </a:r>
          <a:r>
            <a:rPr lang="es-ES" b="0" i="0" dirty="0"/>
            <a:t> </a:t>
          </a:r>
        </a:p>
      </dgm:t>
    </dgm:pt>
    <dgm:pt modelId="{D03D427B-D163-475C-BC88-A8D006C2E25D}" type="parTrans" cxnId="{A526A94A-2469-412C-A0E2-9D930BD12625}">
      <dgm:prSet/>
      <dgm:spPr/>
      <dgm:t>
        <a:bodyPr/>
        <a:lstStyle/>
        <a:p>
          <a:endParaRPr lang="es-ES"/>
        </a:p>
      </dgm:t>
    </dgm:pt>
    <dgm:pt modelId="{A7DEB7C6-A054-4DDC-BDA9-A3447708BD40}" type="sibTrans" cxnId="{A526A94A-2469-412C-A0E2-9D930BD12625}">
      <dgm:prSet/>
      <dgm:spPr/>
      <dgm:t>
        <a:bodyPr/>
        <a:lstStyle/>
        <a:p>
          <a:endParaRPr lang="es-ES"/>
        </a:p>
      </dgm:t>
    </dgm:pt>
    <dgm:pt modelId="{026C2CCC-A7B3-4298-B05F-B7691CFAA0F7}">
      <dgm:prSet/>
      <dgm:spPr/>
      <dgm:t>
        <a:bodyPr/>
        <a:lstStyle/>
        <a:p>
          <a:r>
            <a:rPr lang="es-ES" b="0" i="0" dirty="0"/>
            <a:t>Gráficas de control en </a:t>
          </a:r>
          <a:r>
            <a:rPr lang="en-US" b="0" i="0" dirty="0"/>
            <a:t>Bell Telephone’s (Western Electric Company)</a:t>
          </a:r>
          <a:endParaRPr lang="es-ES" b="0" i="0" dirty="0"/>
        </a:p>
      </dgm:t>
    </dgm:pt>
    <dgm:pt modelId="{18325815-6060-46A9-8016-7C4F55C9563D}" type="parTrans" cxnId="{7421309C-01F3-40AC-B0A9-F684A6C416E8}">
      <dgm:prSet/>
      <dgm:spPr/>
      <dgm:t>
        <a:bodyPr/>
        <a:lstStyle/>
        <a:p>
          <a:endParaRPr lang="es-ES"/>
        </a:p>
      </dgm:t>
    </dgm:pt>
    <dgm:pt modelId="{D534AE62-EB9F-405D-A6E6-2A645459F315}" type="sibTrans" cxnId="{7421309C-01F3-40AC-B0A9-F684A6C416E8}">
      <dgm:prSet/>
      <dgm:spPr/>
      <dgm:t>
        <a:bodyPr/>
        <a:lstStyle/>
        <a:p>
          <a:endParaRPr lang="es-ES"/>
        </a:p>
      </dgm:t>
    </dgm:pt>
    <dgm:pt modelId="{CC1C764E-182F-497E-AE5D-871EDA9D7FE4}" type="pres">
      <dgm:prSet presAssocID="{2B56C4F2-576E-445D-9D73-9581CFB57923}" presName="linear" presStyleCnt="0">
        <dgm:presLayoutVars>
          <dgm:animLvl val="lvl"/>
          <dgm:resizeHandles val="exact"/>
        </dgm:presLayoutVars>
      </dgm:prSet>
      <dgm:spPr/>
    </dgm:pt>
    <dgm:pt modelId="{12A37F23-56FA-430E-AC3F-182160B7A1E6}" type="pres">
      <dgm:prSet presAssocID="{46CE7651-6FFA-4FD2-89E1-EDB667649F03}" presName="parentText" presStyleLbl="node1" presStyleIdx="0" presStyleCnt="5">
        <dgm:presLayoutVars>
          <dgm:chMax val="0"/>
          <dgm:bulletEnabled val="1"/>
        </dgm:presLayoutVars>
      </dgm:prSet>
      <dgm:spPr/>
    </dgm:pt>
    <dgm:pt modelId="{9E748529-D009-491A-85C9-E316C56390E9}" type="pres">
      <dgm:prSet presAssocID="{03C0CD97-1DCD-4763-8894-423AC033149A}" presName="spacer" presStyleCnt="0"/>
      <dgm:spPr/>
    </dgm:pt>
    <dgm:pt modelId="{089CE1D1-741B-4E68-BD9E-DFA4BF6A7B85}" type="pres">
      <dgm:prSet presAssocID="{4ACB067F-ECD0-4123-8E83-274C67063DF8}" presName="parentText" presStyleLbl="node1" presStyleIdx="1" presStyleCnt="5">
        <dgm:presLayoutVars>
          <dgm:chMax val="0"/>
          <dgm:bulletEnabled val="1"/>
        </dgm:presLayoutVars>
      </dgm:prSet>
      <dgm:spPr/>
    </dgm:pt>
    <dgm:pt modelId="{381BF17D-1737-412D-98CB-99E945FCBC5A}" type="pres">
      <dgm:prSet presAssocID="{4ACB067F-ECD0-4123-8E83-274C67063DF8}" presName="childText" presStyleLbl="revTx" presStyleIdx="0" presStyleCnt="4">
        <dgm:presLayoutVars>
          <dgm:bulletEnabled val="1"/>
        </dgm:presLayoutVars>
      </dgm:prSet>
      <dgm:spPr/>
    </dgm:pt>
    <dgm:pt modelId="{2D94C3B7-3723-4359-82E5-D53082528E38}" type="pres">
      <dgm:prSet presAssocID="{A94D983F-6076-47CE-BE72-3146E36142DF}" presName="parentText" presStyleLbl="node1" presStyleIdx="2" presStyleCnt="5">
        <dgm:presLayoutVars>
          <dgm:chMax val="0"/>
          <dgm:bulletEnabled val="1"/>
        </dgm:presLayoutVars>
      </dgm:prSet>
      <dgm:spPr/>
    </dgm:pt>
    <dgm:pt modelId="{CCECDFAB-52CD-4BF4-9134-674077D12CEA}" type="pres">
      <dgm:prSet presAssocID="{A94D983F-6076-47CE-BE72-3146E36142DF}" presName="childText" presStyleLbl="revTx" presStyleIdx="1" presStyleCnt="4">
        <dgm:presLayoutVars>
          <dgm:bulletEnabled val="1"/>
        </dgm:presLayoutVars>
      </dgm:prSet>
      <dgm:spPr/>
    </dgm:pt>
    <dgm:pt modelId="{BA40FB57-FBB2-43D8-BF94-01E9DFA91349}" type="pres">
      <dgm:prSet presAssocID="{026C2CCC-A7B3-4298-B05F-B7691CFAA0F7}" presName="parentText" presStyleLbl="node1" presStyleIdx="3" presStyleCnt="5">
        <dgm:presLayoutVars>
          <dgm:chMax val="0"/>
          <dgm:bulletEnabled val="1"/>
        </dgm:presLayoutVars>
      </dgm:prSet>
      <dgm:spPr/>
    </dgm:pt>
    <dgm:pt modelId="{79488D3C-55F8-407D-948D-D5B80DFAB911}" type="pres">
      <dgm:prSet presAssocID="{026C2CCC-A7B3-4298-B05F-B7691CFAA0F7}" presName="childText" presStyleLbl="revTx" presStyleIdx="2" presStyleCnt="4">
        <dgm:presLayoutVars>
          <dgm:bulletEnabled val="1"/>
        </dgm:presLayoutVars>
      </dgm:prSet>
      <dgm:spPr/>
    </dgm:pt>
    <dgm:pt modelId="{BC0E1A96-97D4-4FD3-B9BD-A21F47BAC62D}" type="pres">
      <dgm:prSet presAssocID="{9FD363BC-E36F-49E8-B79F-2E99CFEB0B3E}" presName="parentText" presStyleLbl="node1" presStyleIdx="4" presStyleCnt="5">
        <dgm:presLayoutVars>
          <dgm:chMax val="0"/>
          <dgm:bulletEnabled val="1"/>
        </dgm:presLayoutVars>
      </dgm:prSet>
      <dgm:spPr/>
    </dgm:pt>
    <dgm:pt modelId="{D7D74A28-9DE4-47AE-BBCF-B1B09D2A5F0F}" type="pres">
      <dgm:prSet presAssocID="{9FD363BC-E36F-49E8-B79F-2E99CFEB0B3E}" presName="childText" presStyleLbl="revTx" presStyleIdx="3" presStyleCnt="4">
        <dgm:presLayoutVars>
          <dgm:bulletEnabled val="1"/>
        </dgm:presLayoutVars>
      </dgm:prSet>
      <dgm:spPr/>
    </dgm:pt>
  </dgm:ptLst>
  <dgm:cxnLst>
    <dgm:cxn modelId="{CFDB3D01-CA6E-4D9B-BC67-2D2B4108023F}" type="presOf" srcId="{46D232DF-A67E-4DB5-94EA-AA28410E8891}" destId="{CCECDFAB-52CD-4BF4-9134-674077D12CEA}" srcOrd="0" destOrd="2" presId="urn:microsoft.com/office/officeart/2005/8/layout/vList2"/>
    <dgm:cxn modelId="{AF52D601-D97C-45D1-BA31-B84116F11209}" type="presOf" srcId="{9FD363BC-E36F-49E8-B79F-2E99CFEB0B3E}" destId="{BC0E1A96-97D4-4FD3-B9BD-A21F47BAC62D}" srcOrd="0" destOrd="0" presId="urn:microsoft.com/office/officeart/2005/8/layout/vList2"/>
    <dgm:cxn modelId="{B85E9906-E989-4406-A829-D396169D8711}" type="presOf" srcId="{4ACB067F-ECD0-4123-8E83-274C67063DF8}" destId="{089CE1D1-741B-4E68-BD9E-DFA4BF6A7B85}" srcOrd="0" destOrd="0" presId="urn:microsoft.com/office/officeart/2005/8/layout/vList2"/>
    <dgm:cxn modelId="{1B76E209-1798-42B6-AF9C-69771F686767}" type="presOf" srcId="{2B56C4F2-576E-445D-9D73-9581CFB57923}" destId="{CC1C764E-182F-497E-AE5D-871EDA9D7FE4}" srcOrd="0" destOrd="0" presId="urn:microsoft.com/office/officeart/2005/8/layout/vList2"/>
    <dgm:cxn modelId="{542A0436-B4E3-4D3B-859A-7D7EF5235324}" type="presOf" srcId="{746C509C-C38A-46E7-86FC-A20579F7F1D3}" destId="{CCECDFAB-52CD-4BF4-9134-674077D12CEA}" srcOrd="0" destOrd="0" presId="urn:microsoft.com/office/officeart/2005/8/layout/vList2"/>
    <dgm:cxn modelId="{B7674538-1DC6-44BB-B8A8-2616DD003AEE}" srcId="{9FD363BC-E36F-49E8-B79F-2E99CFEB0B3E}" destId="{85095F59-3412-48A8-9D68-49FB68316A14}" srcOrd="0" destOrd="0" parTransId="{20C66AC8-AACF-4A4C-A98E-B8D2E716B923}" sibTransId="{9DE57A1F-8B61-4033-80FE-A23351BDB665}"/>
    <dgm:cxn modelId="{1475E33E-DD21-4930-AFF4-618ED28C85E9}" srcId="{A94D983F-6076-47CE-BE72-3146E36142DF}" destId="{46D232DF-A67E-4DB5-94EA-AA28410E8891}" srcOrd="2" destOrd="0" parTransId="{6C4F3535-BDEF-4710-97A0-0DE99ED9D5A1}" sibTransId="{80EAB1DB-E30F-4924-AD88-0D6E2F92BAFC}"/>
    <dgm:cxn modelId="{55022961-B99A-4ED7-8735-35435457BA3C}" type="presOf" srcId="{85095F59-3412-48A8-9D68-49FB68316A14}" destId="{D7D74A28-9DE4-47AE-BBCF-B1B09D2A5F0F}" srcOrd="0" destOrd="0" presId="urn:microsoft.com/office/officeart/2005/8/layout/vList2"/>
    <dgm:cxn modelId="{40659943-A2CA-4C66-A390-AFF366F299D0}" srcId="{A94D983F-6076-47CE-BE72-3146E36142DF}" destId="{746C509C-C38A-46E7-86FC-A20579F7F1D3}" srcOrd="0" destOrd="0" parTransId="{9E4D8823-EAD0-43B2-85AA-21D818BCD22A}" sibTransId="{0419673C-39DA-404F-AF35-01E6F45D0C9B}"/>
    <dgm:cxn modelId="{CDB18568-F554-4742-9282-8775BF4233E9}" type="presOf" srcId="{026C2CCC-A7B3-4298-B05F-B7691CFAA0F7}" destId="{BA40FB57-FBB2-43D8-BF94-01E9DFA91349}" srcOrd="0" destOrd="0" presId="urn:microsoft.com/office/officeart/2005/8/layout/vList2"/>
    <dgm:cxn modelId="{A526A94A-2469-412C-A0E2-9D930BD12625}" srcId="{2B56C4F2-576E-445D-9D73-9581CFB57923}" destId="{9FD363BC-E36F-49E8-B79F-2E99CFEB0B3E}" srcOrd="4" destOrd="0" parTransId="{D03D427B-D163-475C-BC88-A8D006C2E25D}" sibTransId="{A7DEB7C6-A054-4DDC-BDA9-A3447708BD40}"/>
    <dgm:cxn modelId="{1FE3EA6B-D2D2-46C1-AE1C-DD8C64828E41}" type="presOf" srcId="{D18AD52A-ABF6-42B7-9D8A-064326C4CEA7}" destId="{381BF17D-1737-412D-98CB-99E945FCBC5A}" srcOrd="0" destOrd="0" presId="urn:microsoft.com/office/officeart/2005/8/layout/vList2"/>
    <dgm:cxn modelId="{48A22653-D2B8-427B-9DCB-53C53B67E24F}" type="presOf" srcId="{1B80C214-CAB8-4E10-852F-6C3F6B2E32C5}" destId="{79488D3C-55F8-407D-948D-D5B80DFAB911}" srcOrd="0" destOrd="0" presId="urn:microsoft.com/office/officeart/2005/8/layout/vList2"/>
    <dgm:cxn modelId="{CC47E29B-4B9E-4EC9-9432-57D159B29048}" srcId="{A94D983F-6076-47CE-BE72-3146E36142DF}" destId="{E9056B3D-3EBF-4D33-8853-4675563F80CC}" srcOrd="1" destOrd="0" parTransId="{90A3C8EB-593D-47D1-9F57-DE636C435EA3}" sibTransId="{31B237C3-5F2E-4AB0-99B3-F8EBD11262D5}"/>
    <dgm:cxn modelId="{7421309C-01F3-40AC-B0A9-F684A6C416E8}" srcId="{2B56C4F2-576E-445D-9D73-9581CFB57923}" destId="{026C2CCC-A7B3-4298-B05F-B7691CFAA0F7}" srcOrd="3" destOrd="0" parTransId="{18325815-6060-46A9-8016-7C4F55C9563D}" sibTransId="{D534AE62-EB9F-405D-A6E6-2A645459F315}"/>
    <dgm:cxn modelId="{D9CD52B5-9289-4AB3-9A65-1805154F6060}" srcId="{026C2CCC-A7B3-4298-B05F-B7691CFAA0F7}" destId="{1B80C214-CAB8-4E10-852F-6C3F6B2E32C5}" srcOrd="0" destOrd="0" parTransId="{71E4CDDE-5016-4127-A7B2-7C3C2EDE652A}" sibTransId="{CFB43289-1427-4A5A-96C7-44CDE6144311}"/>
    <dgm:cxn modelId="{3EA673D1-26DC-4B3F-A36B-F213A2892821}" type="presOf" srcId="{E9056B3D-3EBF-4D33-8853-4675563F80CC}" destId="{CCECDFAB-52CD-4BF4-9134-674077D12CEA}" srcOrd="0" destOrd="1" presId="urn:microsoft.com/office/officeart/2005/8/layout/vList2"/>
    <dgm:cxn modelId="{F80A91ED-5F1B-4FB9-B6B4-D96FD69E204F}" type="presOf" srcId="{A94D983F-6076-47CE-BE72-3146E36142DF}" destId="{2D94C3B7-3723-4359-82E5-D53082528E38}" srcOrd="0" destOrd="0" presId="urn:microsoft.com/office/officeart/2005/8/layout/vList2"/>
    <dgm:cxn modelId="{8C9627EF-A4F0-48A6-9DC6-B407BB9B6672}" srcId="{2B56C4F2-576E-445D-9D73-9581CFB57923}" destId="{A94D983F-6076-47CE-BE72-3146E36142DF}" srcOrd="2" destOrd="0" parTransId="{39D618C5-3F32-484F-A449-68FFAA0D6525}" sibTransId="{46D98B91-2A81-49B7-A965-FEF8C8880C6E}"/>
    <dgm:cxn modelId="{628BDFEF-4DB7-4691-94C4-2CA80AA1761D}" srcId="{2B56C4F2-576E-445D-9D73-9581CFB57923}" destId="{4ACB067F-ECD0-4123-8E83-274C67063DF8}" srcOrd="1" destOrd="0" parTransId="{6FF3792C-EB6E-423F-BC4F-34D086DDCDA1}" sibTransId="{2DE4D66B-3CF4-4D17-A0B0-0E1437E6BEDF}"/>
    <dgm:cxn modelId="{1A39D1F4-1BC9-4866-AB9A-6A5E582B3EE0}" type="presOf" srcId="{46CE7651-6FFA-4FD2-89E1-EDB667649F03}" destId="{12A37F23-56FA-430E-AC3F-182160B7A1E6}" srcOrd="0" destOrd="0" presId="urn:microsoft.com/office/officeart/2005/8/layout/vList2"/>
    <dgm:cxn modelId="{6DA511FD-5D80-494C-B2F0-A6B3BCF07D8B}" srcId="{4ACB067F-ECD0-4123-8E83-274C67063DF8}" destId="{D18AD52A-ABF6-42B7-9D8A-064326C4CEA7}" srcOrd="0" destOrd="0" parTransId="{DD75AF57-4CB3-4BAD-82BD-0B7FCDD3498E}" sibTransId="{648AE16D-77F0-4A66-8055-0B31853B99D6}"/>
    <dgm:cxn modelId="{A3581FFE-113B-4FE7-AE56-1C5F39A462D6}" srcId="{2B56C4F2-576E-445D-9D73-9581CFB57923}" destId="{46CE7651-6FFA-4FD2-89E1-EDB667649F03}" srcOrd="0" destOrd="0" parTransId="{6845A749-9CE9-4F64-9410-A75AA05C5DF8}" sibTransId="{03C0CD97-1DCD-4763-8894-423AC033149A}"/>
    <dgm:cxn modelId="{E2691156-BA3B-4A4B-A23E-B81542A3A1A6}" type="presParOf" srcId="{CC1C764E-182F-497E-AE5D-871EDA9D7FE4}" destId="{12A37F23-56FA-430E-AC3F-182160B7A1E6}" srcOrd="0" destOrd="0" presId="urn:microsoft.com/office/officeart/2005/8/layout/vList2"/>
    <dgm:cxn modelId="{B64DBEAB-4E32-4C81-B395-3CFE6E359D3C}" type="presParOf" srcId="{CC1C764E-182F-497E-AE5D-871EDA9D7FE4}" destId="{9E748529-D009-491A-85C9-E316C56390E9}" srcOrd="1" destOrd="0" presId="urn:microsoft.com/office/officeart/2005/8/layout/vList2"/>
    <dgm:cxn modelId="{0AAE748C-0519-4EF3-8099-554D869A4608}" type="presParOf" srcId="{CC1C764E-182F-497E-AE5D-871EDA9D7FE4}" destId="{089CE1D1-741B-4E68-BD9E-DFA4BF6A7B85}" srcOrd="2" destOrd="0" presId="urn:microsoft.com/office/officeart/2005/8/layout/vList2"/>
    <dgm:cxn modelId="{6E3C9BC7-F198-4F5C-80A9-37BF914C0751}" type="presParOf" srcId="{CC1C764E-182F-497E-AE5D-871EDA9D7FE4}" destId="{381BF17D-1737-412D-98CB-99E945FCBC5A}" srcOrd="3" destOrd="0" presId="urn:microsoft.com/office/officeart/2005/8/layout/vList2"/>
    <dgm:cxn modelId="{F136DEBF-E4CB-4A63-A7EC-9AACCF5492A4}" type="presParOf" srcId="{CC1C764E-182F-497E-AE5D-871EDA9D7FE4}" destId="{2D94C3B7-3723-4359-82E5-D53082528E38}" srcOrd="4" destOrd="0" presId="urn:microsoft.com/office/officeart/2005/8/layout/vList2"/>
    <dgm:cxn modelId="{AA795CE3-53A8-4C4C-9C58-73F8FB187FEE}" type="presParOf" srcId="{CC1C764E-182F-497E-AE5D-871EDA9D7FE4}" destId="{CCECDFAB-52CD-4BF4-9134-674077D12CEA}" srcOrd="5" destOrd="0" presId="urn:microsoft.com/office/officeart/2005/8/layout/vList2"/>
    <dgm:cxn modelId="{5C59B496-52A7-4CBE-A2A2-6D3EA098F3BE}" type="presParOf" srcId="{CC1C764E-182F-497E-AE5D-871EDA9D7FE4}" destId="{BA40FB57-FBB2-43D8-BF94-01E9DFA91349}" srcOrd="6" destOrd="0" presId="urn:microsoft.com/office/officeart/2005/8/layout/vList2"/>
    <dgm:cxn modelId="{6AE6D334-BDAF-4ED2-84F1-A0D0FF281F56}" type="presParOf" srcId="{CC1C764E-182F-497E-AE5D-871EDA9D7FE4}" destId="{79488D3C-55F8-407D-948D-D5B80DFAB911}" srcOrd="7" destOrd="0" presId="urn:microsoft.com/office/officeart/2005/8/layout/vList2"/>
    <dgm:cxn modelId="{CD546F8B-E642-4D14-8DDF-F24B81F058AD}" type="presParOf" srcId="{CC1C764E-182F-497E-AE5D-871EDA9D7FE4}" destId="{BC0E1A96-97D4-4FD3-B9BD-A21F47BAC62D}" srcOrd="8" destOrd="0" presId="urn:microsoft.com/office/officeart/2005/8/layout/vList2"/>
    <dgm:cxn modelId="{698699F7-CA15-4580-88B8-D87438B5655E}" type="presParOf" srcId="{CC1C764E-182F-497E-AE5D-871EDA9D7FE4}" destId="{D7D74A28-9DE4-47AE-BBCF-B1B09D2A5F0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807FDBF4-AA5E-4ABB-B432-EA8652545BFA}">
      <dgm:prSet/>
      <dgm:spPr/>
      <dgm:t>
        <a:bodyPr/>
        <a:lstStyle/>
        <a:p>
          <a:r>
            <a:rPr lang="es-ES" b="0" i="0" dirty="0"/>
            <a:t>Padre del análisis científico de las causas de problemas en procesos industriales</a:t>
          </a:r>
          <a:endParaRPr lang="pt-BR" b="0" i="0" dirty="0"/>
        </a:p>
      </dgm:t>
    </dgm:pt>
    <dgm:pt modelId="{29B64F68-34CC-4709-971B-9366394E5806}" type="parTrans" cxnId="{068026C5-316A-4398-A8F5-8F3A3DDF5F2B}">
      <dgm:prSet/>
      <dgm:spPr/>
      <dgm:t>
        <a:bodyPr/>
        <a:lstStyle/>
        <a:p>
          <a:endParaRPr lang="es-ES"/>
        </a:p>
      </dgm:t>
    </dgm:pt>
    <dgm:pt modelId="{D85A3281-0DEE-4D9B-A9AF-C17572BA83D4}" type="sibTrans" cxnId="{068026C5-316A-4398-A8F5-8F3A3DDF5F2B}">
      <dgm:prSet/>
      <dgm:spPr/>
      <dgm:t>
        <a:bodyPr/>
        <a:lstStyle/>
        <a:p>
          <a:endParaRPr lang="es-ES"/>
        </a:p>
      </dgm:t>
    </dgm:pt>
    <dgm:pt modelId="{1812BA62-FB1C-4598-9FAA-0776250FD8AD}">
      <dgm:prSet/>
      <dgm:spPr/>
      <dgm:t>
        <a:bodyPr/>
        <a:lstStyle/>
        <a:p>
          <a:r>
            <a:rPr lang="es-ES" b="0" i="0" dirty="0"/>
            <a:t>Químico industrial japonés, administrador de empresas y experto en el control de calidad</a:t>
          </a:r>
          <a:endParaRPr lang="pt-BR" b="0" i="0" dirty="0"/>
        </a:p>
      </dgm:t>
    </dgm:pt>
    <dgm:pt modelId="{87D367C6-8D3E-4856-B32E-AEB922E91EC0}" type="parTrans" cxnId="{6DC79534-00BA-4CA5-9B74-8046E0641024}">
      <dgm:prSet/>
      <dgm:spPr/>
      <dgm:t>
        <a:bodyPr/>
        <a:lstStyle/>
        <a:p>
          <a:endParaRPr lang="es-ES"/>
        </a:p>
      </dgm:t>
    </dgm:pt>
    <dgm:pt modelId="{25AB1D54-87B1-465C-ACD1-EEE99CC71F9C}" type="sibTrans" cxnId="{6DC79534-00BA-4CA5-9B74-8046E0641024}">
      <dgm:prSet/>
      <dgm:spPr/>
      <dgm:t>
        <a:bodyPr/>
        <a:lstStyle/>
        <a:p>
          <a:endParaRPr lang="es-ES"/>
        </a:p>
      </dgm:t>
    </dgm:pt>
    <dgm:pt modelId="{79BE979B-B99F-43A7-B3BE-557DD59B24BC}">
      <dgm:prSet/>
      <dgm:spPr/>
      <dgm:t>
        <a:bodyPr/>
        <a:lstStyle/>
        <a:p>
          <a:r>
            <a:rPr lang="pt-BR" b="0" i="0" dirty="0"/>
            <a:t>Diagrama Ishikawa o diagrama de causa - </a:t>
          </a:r>
          <a:r>
            <a:rPr lang="pt-BR" b="0" i="0" dirty="0" err="1"/>
            <a:t>efecto</a:t>
          </a:r>
          <a:endParaRPr lang="pt-BR" b="0" i="0" dirty="0"/>
        </a:p>
      </dgm:t>
    </dgm:pt>
    <dgm:pt modelId="{C4842B3F-1F3F-4887-96CB-C15C31731353}" type="parTrans" cxnId="{2091E42D-CB6D-4486-A4EF-D43E7118EC93}">
      <dgm:prSet/>
      <dgm:spPr/>
      <dgm:t>
        <a:bodyPr/>
        <a:lstStyle/>
        <a:p>
          <a:endParaRPr lang="es-ES"/>
        </a:p>
      </dgm:t>
    </dgm:pt>
    <dgm:pt modelId="{5606B899-63A1-4973-9FDE-5FE94BC730A9}" type="sibTrans" cxnId="{2091E42D-CB6D-4486-A4EF-D43E7118EC93}">
      <dgm:prSet/>
      <dgm:spPr/>
      <dgm:t>
        <a:bodyPr/>
        <a:lstStyle/>
        <a:p>
          <a:endParaRPr lang="es-ES"/>
        </a:p>
      </dgm:t>
    </dgm:pt>
    <dgm:pt modelId="{55F3C175-48AC-4C5C-8278-BDBFDDA32CA3}">
      <dgm:prSet/>
      <dgm:spPr/>
      <dgm:t>
        <a:bodyPr/>
        <a:lstStyle/>
        <a:p>
          <a:r>
            <a:rPr lang="es-ES" b="0" i="0" dirty="0"/>
            <a:t>Presidente de la delegación ISO del Japón</a:t>
          </a:r>
          <a:endParaRPr lang="pt-BR" b="0" i="0" dirty="0"/>
        </a:p>
      </dgm:t>
    </dgm:pt>
    <dgm:pt modelId="{32631990-3A4F-4332-8F90-33B95F94DB16}" type="parTrans" cxnId="{A201DBC3-4909-47D7-8BAA-3755E3EA97E2}">
      <dgm:prSet/>
      <dgm:spPr/>
      <dgm:t>
        <a:bodyPr/>
        <a:lstStyle/>
        <a:p>
          <a:endParaRPr lang="es-ES"/>
        </a:p>
      </dgm:t>
    </dgm:pt>
    <dgm:pt modelId="{0EFFAD73-B4AB-45D0-990D-12E675C8BA17}" type="sibTrans" cxnId="{A201DBC3-4909-47D7-8BAA-3755E3EA97E2}">
      <dgm:prSet/>
      <dgm:spPr/>
      <dgm:t>
        <a:bodyPr/>
        <a:lstStyle/>
        <a:p>
          <a:endParaRPr lang="es-ES"/>
        </a:p>
      </dgm:t>
    </dgm:pt>
    <dgm:pt modelId="{C430306C-704D-4028-8958-B375517AB13B}">
      <dgm:prSet/>
      <dgm:spPr/>
      <dgm:t>
        <a:bodyPr/>
        <a:lstStyle/>
        <a:p>
          <a:r>
            <a:rPr lang="es-ES" b="0" i="1" dirty="0"/>
            <a:t>¿Qué es el control total de calidad?: la modalidad japonesa</a:t>
          </a:r>
          <a:r>
            <a:rPr lang="es-ES" b="0" i="0" dirty="0"/>
            <a:t>. </a:t>
          </a:r>
          <a:endParaRPr lang="pt-BR" b="0" i="0" dirty="0"/>
        </a:p>
      </dgm:t>
    </dgm:pt>
    <dgm:pt modelId="{6E715371-AC08-492F-BC7F-2F91DFAFA79C}" type="parTrans" cxnId="{F46E366F-F412-48AA-BB68-FDE95E46DB79}">
      <dgm:prSet/>
      <dgm:spPr/>
      <dgm:t>
        <a:bodyPr/>
        <a:lstStyle/>
        <a:p>
          <a:endParaRPr lang="es-ES"/>
        </a:p>
      </dgm:t>
    </dgm:pt>
    <dgm:pt modelId="{809A7A06-7764-4124-9949-EF9C308AE169}" type="sibTrans" cxnId="{F46E366F-F412-48AA-BB68-FDE95E46DB79}">
      <dgm:prSet/>
      <dgm:spPr/>
      <dgm:t>
        <a:bodyPr/>
        <a:lstStyle/>
        <a:p>
          <a:endParaRPr lang="es-ES"/>
        </a:p>
      </dgm:t>
    </dgm:pt>
    <dgm:pt modelId="{A6121FB7-910E-41B4-A056-DD231B2E1002}">
      <dgm:prSet/>
      <dgm:spPr/>
      <dgm:t>
        <a:bodyPr/>
        <a:lstStyle/>
        <a:p>
          <a:r>
            <a:rPr lang="es-ES" b="0" i="0" dirty="0"/>
            <a:t>CTC (Control Total de Calidad) en Japón se caracteriza por la participación de todos, desde los más altos directivos hasta los empleados más bajos.</a:t>
          </a:r>
          <a:endParaRPr lang="pt-BR" b="0" i="0" dirty="0"/>
        </a:p>
      </dgm:t>
    </dgm:pt>
    <dgm:pt modelId="{0A26F032-4AA3-4240-A393-C0DF1405BBA5}" type="parTrans" cxnId="{348BB191-833E-4713-8B61-22D8AEE17064}">
      <dgm:prSet/>
      <dgm:spPr/>
      <dgm:t>
        <a:bodyPr/>
        <a:lstStyle/>
        <a:p>
          <a:endParaRPr lang="es-ES"/>
        </a:p>
      </dgm:t>
    </dgm:pt>
    <dgm:pt modelId="{7A2447A0-4783-4907-BA73-1742BF673688}" type="sibTrans" cxnId="{348BB191-833E-4713-8B61-22D8AEE17064}">
      <dgm:prSet/>
      <dgm:spPr/>
      <dgm:t>
        <a:bodyPr/>
        <a:lstStyle/>
        <a:p>
          <a:endParaRPr lang="es-ES"/>
        </a:p>
      </dgm:t>
    </dgm:pt>
    <dgm:pt modelId="{2097322D-D1F5-480D-A656-44E33198873C}">
      <dgm:prSet/>
      <dgm:spPr/>
      <dgm:t>
        <a:bodyPr/>
        <a:lstStyle/>
        <a:p>
          <a:r>
            <a:rPr lang="es-ES" b="0" i="0"/>
            <a:t>Eliminar la causa de raíz y no los síntomas.</a:t>
          </a:r>
          <a:endParaRPr lang="pt-BR" b="0" i="0" dirty="0"/>
        </a:p>
      </dgm:t>
    </dgm:pt>
    <dgm:pt modelId="{82A67D9E-7652-4475-A1E1-97D693BBB92C}" type="parTrans" cxnId="{B19AA18A-5323-425E-8380-34D530BFBA3F}">
      <dgm:prSet/>
      <dgm:spPr/>
      <dgm:t>
        <a:bodyPr/>
        <a:lstStyle/>
        <a:p>
          <a:endParaRPr lang="es-ES"/>
        </a:p>
      </dgm:t>
    </dgm:pt>
    <dgm:pt modelId="{0C2D337D-98B1-43B6-9940-68B8FD82C501}" type="sibTrans" cxnId="{B19AA18A-5323-425E-8380-34D530BFBA3F}">
      <dgm:prSet/>
      <dgm:spPr/>
      <dgm:t>
        <a:bodyPr/>
        <a:lstStyle/>
        <a:p>
          <a:endParaRPr lang="es-ES"/>
        </a:p>
      </dgm:t>
    </dgm:pt>
    <dgm:pt modelId="{CC1C764E-182F-497E-AE5D-871EDA9D7FE4}" type="pres">
      <dgm:prSet presAssocID="{2B56C4F2-576E-445D-9D73-9581CFB57923}" presName="linear" presStyleCnt="0">
        <dgm:presLayoutVars>
          <dgm:animLvl val="lvl"/>
          <dgm:resizeHandles val="exact"/>
        </dgm:presLayoutVars>
      </dgm:prSet>
      <dgm:spPr/>
    </dgm:pt>
    <dgm:pt modelId="{DAD68D8F-60D8-4176-B226-88560E1FA1EE}" type="pres">
      <dgm:prSet presAssocID="{1812BA62-FB1C-4598-9FAA-0776250FD8AD}" presName="parentText" presStyleLbl="node1" presStyleIdx="0" presStyleCnt="4">
        <dgm:presLayoutVars>
          <dgm:chMax val="0"/>
          <dgm:bulletEnabled val="1"/>
        </dgm:presLayoutVars>
      </dgm:prSet>
      <dgm:spPr/>
    </dgm:pt>
    <dgm:pt modelId="{86007513-41AF-4A94-94FC-B37A3AEA5BBF}" type="pres">
      <dgm:prSet presAssocID="{25AB1D54-87B1-465C-ACD1-EEE99CC71F9C}" presName="spacer" presStyleCnt="0"/>
      <dgm:spPr/>
    </dgm:pt>
    <dgm:pt modelId="{AAF99A9F-16E2-40EB-9C5B-69095ACE46A1}" type="pres">
      <dgm:prSet presAssocID="{807FDBF4-AA5E-4ABB-B432-EA8652545BFA}" presName="parentText" presStyleLbl="node1" presStyleIdx="1" presStyleCnt="4">
        <dgm:presLayoutVars>
          <dgm:chMax val="0"/>
          <dgm:bulletEnabled val="1"/>
        </dgm:presLayoutVars>
      </dgm:prSet>
      <dgm:spPr/>
    </dgm:pt>
    <dgm:pt modelId="{5A41887C-525A-48D2-97A3-C61A73E1EB20}" type="pres">
      <dgm:prSet presAssocID="{807FDBF4-AA5E-4ABB-B432-EA8652545BFA}" presName="childText" presStyleLbl="revTx" presStyleIdx="0" presStyleCnt="2">
        <dgm:presLayoutVars>
          <dgm:bulletEnabled val="1"/>
        </dgm:presLayoutVars>
      </dgm:prSet>
      <dgm:spPr/>
    </dgm:pt>
    <dgm:pt modelId="{55B510A1-85AD-4284-9AC4-43F69358C41C}" type="pres">
      <dgm:prSet presAssocID="{55F3C175-48AC-4C5C-8278-BDBFDDA32CA3}" presName="parentText" presStyleLbl="node1" presStyleIdx="2" presStyleCnt="4">
        <dgm:presLayoutVars>
          <dgm:chMax val="0"/>
          <dgm:bulletEnabled val="1"/>
        </dgm:presLayoutVars>
      </dgm:prSet>
      <dgm:spPr/>
    </dgm:pt>
    <dgm:pt modelId="{C38A6FD2-9169-4BFC-A4A0-6B9B3F02C5F9}" type="pres">
      <dgm:prSet presAssocID="{0EFFAD73-B4AB-45D0-990D-12E675C8BA17}" presName="spacer" presStyleCnt="0"/>
      <dgm:spPr/>
    </dgm:pt>
    <dgm:pt modelId="{65A1FB56-EEA8-412C-A421-395D3B1594E7}" type="pres">
      <dgm:prSet presAssocID="{C430306C-704D-4028-8958-B375517AB13B}" presName="parentText" presStyleLbl="node1" presStyleIdx="3" presStyleCnt="4">
        <dgm:presLayoutVars>
          <dgm:chMax val="0"/>
          <dgm:bulletEnabled val="1"/>
        </dgm:presLayoutVars>
      </dgm:prSet>
      <dgm:spPr/>
    </dgm:pt>
    <dgm:pt modelId="{4D6D08A6-D1DA-4FAA-8B51-739DBC3FC4F7}" type="pres">
      <dgm:prSet presAssocID="{C430306C-704D-4028-8958-B375517AB13B}" presName="childText" presStyleLbl="revTx" presStyleIdx="1" presStyleCnt="2">
        <dgm:presLayoutVars>
          <dgm:bulletEnabled val="1"/>
        </dgm:presLayoutVars>
      </dgm:prSet>
      <dgm:spPr/>
    </dgm:pt>
  </dgm:ptLst>
  <dgm:cxnLst>
    <dgm:cxn modelId="{24168C04-81ED-420F-8629-13A580DA65F1}" type="presOf" srcId="{C430306C-704D-4028-8958-B375517AB13B}" destId="{65A1FB56-EEA8-412C-A421-395D3B1594E7}" srcOrd="0" destOrd="0" presId="urn:microsoft.com/office/officeart/2005/8/layout/vList2"/>
    <dgm:cxn modelId="{1B76E209-1798-42B6-AF9C-69771F686767}" type="presOf" srcId="{2B56C4F2-576E-445D-9D73-9581CFB57923}" destId="{CC1C764E-182F-497E-AE5D-871EDA9D7FE4}" srcOrd="0" destOrd="0" presId="urn:microsoft.com/office/officeart/2005/8/layout/vList2"/>
    <dgm:cxn modelId="{411E851B-C645-49B8-BF7A-5C28DCFC807C}" type="presOf" srcId="{A6121FB7-910E-41B4-A056-DD231B2E1002}" destId="{4D6D08A6-D1DA-4FAA-8B51-739DBC3FC4F7}" srcOrd="0" destOrd="0" presId="urn:microsoft.com/office/officeart/2005/8/layout/vList2"/>
    <dgm:cxn modelId="{2091E42D-CB6D-4486-A4EF-D43E7118EC93}" srcId="{807FDBF4-AA5E-4ABB-B432-EA8652545BFA}" destId="{79BE979B-B99F-43A7-B3BE-557DD59B24BC}" srcOrd="0" destOrd="0" parTransId="{C4842B3F-1F3F-4887-96CB-C15C31731353}" sibTransId="{5606B899-63A1-4973-9FDE-5FE94BC730A9}"/>
    <dgm:cxn modelId="{6DC79534-00BA-4CA5-9B74-8046E0641024}" srcId="{2B56C4F2-576E-445D-9D73-9581CFB57923}" destId="{1812BA62-FB1C-4598-9FAA-0776250FD8AD}" srcOrd="0" destOrd="0" parTransId="{87D367C6-8D3E-4856-B32E-AEB922E91EC0}" sibTransId="{25AB1D54-87B1-465C-ACD1-EEE99CC71F9C}"/>
    <dgm:cxn modelId="{A00F7C3A-100D-4DCB-A9B0-68F661381FC1}" type="presOf" srcId="{55F3C175-48AC-4C5C-8278-BDBFDDA32CA3}" destId="{55B510A1-85AD-4284-9AC4-43F69358C41C}" srcOrd="0" destOrd="0" presId="urn:microsoft.com/office/officeart/2005/8/layout/vList2"/>
    <dgm:cxn modelId="{F46E366F-F412-48AA-BB68-FDE95E46DB79}" srcId="{2B56C4F2-576E-445D-9D73-9581CFB57923}" destId="{C430306C-704D-4028-8958-B375517AB13B}" srcOrd="3" destOrd="0" parTransId="{6E715371-AC08-492F-BC7F-2F91DFAFA79C}" sibTransId="{809A7A06-7764-4124-9949-EF9C308AE169}"/>
    <dgm:cxn modelId="{6112ED83-B4F9-4855-8CD2-71CC5BAA2B29}" type="presOf" srcId="{807FDBF4-AA5E-4ABB-B432-EA8652545BFA}" destId="{AAF99A9F-16E2-40EB-9C5B-69095ACE46A1}" srcOrd="0" destOrd="0" presId="urn:microsoft.com/office/officeart/2005/8/layout/vList2"/>
    <dgm:cxn modelId="{B19AA18A-5323-425E-8380-34D530BFBA3F}" srcId="{807FDBF4-AA5E-4ABB-B432-EA8652545BFA}" destId="{2097322D-D1F5-480D-A656-44E33198873C}" srcOrd="1" destOrd="0" parTransId="{82A67D9E-7652-4475-A1E1-97D693BBB92C}" sibTransId="{0C2D337D-98B1-43B6-9940-68B8FD82C501}"/>
    <dgm:cxn modelId="{348BB191-833E-4713-8B61-22D8AEE17064}" srcId="{C430306C-704D-4028-8958-B375517AB13B}" destId="{A6121FB7-910E-41B4-A056-DD231B2E1002}" srcOrd="0" destOrd="0" parTransId="{0A26F032-4AA3-4240-A393-C0DF1405BBA5}" sibTransId="{7A2447A0-4783-4907-BA73-1742BF673688}"/>
    <dgm:cxn modelId="{5912DDB2-DD69-4E5C-9C9A-F8B6AD2CEBE8}" type="presOf" srcId="{2097322D-D1F5-480D-A656-44E33198873C}" destId="{5A41887C-525A-48D2-97A3-C61A73E1EB20}" srcOrd="0" destOrd="1" presId="urn:microsoft.com/office/officeart/2005/8/layout/vList2"/>
    <dgm:cxn modelId="{CD7768BF-3C6F-46A8-B859-ABFE62AE2460}" type="presOf" srcId="{1812BA62-FB1C-4598-9FAA-0776250FD8AD}" destId="{DAD68D8F-60D8-4176-B226-88560E1FA1EE}" srcOrd="0" destOrd="0" presId="urn:microsoft.com/office/officeart/2005/8/layout/vList2"/>
    <dgm:cxn modelId="{A201DBC3-4909-47D7-8BAA-3755E3EA97E2}" srcId="{2B56C4F2-576E-445D-9D73-9581CFB57923}" destId="{55F3C175-48AC-4C5C-8278-BDBFDDA32CA3}" srcOrd="2" destOrd="0" parTransId="{32631990-3A4F-4332-8F90-33B95F94DB16}" sibTransId="{0EFFAD73-B4AB-45D0-990D-12E675C8BA17}"/>
    <dgm:cxn modelId="{068026C5-316A-4398-A8F5-8F3A3DDF5F2B}" srcId="{2B56C4F2-576E-445D-9D73-9581CFB57923}" destId="{807FDBF4-AA5E-4ABB-B432-EA8652545BFA}" srcOrd="1" destOrd="0" parTransId="{29B64F68-34CC-4709-971B-9366394E5806}" sibTransId="{D85A3281-0DEE-4D9B-A9AF-C17572BA83D4}"/>
    <dgm:cxn modelId="{A87A90E8-B2ED-484F-ACA0-2EE6D0A06F50}" type="presOf" srcId="{79BE979B-B99F-43A7-B3BE-557DD59B24BC}" destId="{5A41887C-525A-48D2-97A3-C61A73E1EB20}" srcOrd="0" destOrd="0" presId="urn:microsoft.com/office/officeart/2005/8/layout/vList2"/>
    <dgm:cxn modelId="{7B2A8C00-15B9-4335-AE26-293A70747A58}" type="presParOf" srcId="{CC1C764E-182F-497E-AE5D-871EDA9D7FE4}" destId="{DAD68D8F-60D8-4176-B226-88560E1FA1EE}" srcOrd="0" destOrd="0" presId="urn:microsoft.com/office/officeart/2005/8/layout/vList2"/>
    <dgm:cxn modelId="{2DD2E9CD-9C0F-4CA5-982A-8D3BEADA7CCE}" type="presParOf" srcId="{CC1C764E-182F-497E-AE5D-871EDA9D7FE4}" destId="{86007513-41AF-4A94-94FC-B37A3AEA5BBF}" srcOrd="1" destOrd="0" presId="urn:microsoft.com/office/officeart/2005/8/layout/vList2"/>
    <dgm:cxn modelId="{BC49C7D9-8453-477D-886B-08F6664BE39A}" type="presParOf" srcId="{CC1C764E-182F-497E-AE5D-871EDA9D7FE4}" destId="{AAF99A9F-16E2-40EB-9C5B-69095ACE46A1}" srcOrd="2" destOrd="0" presId="urn:microsoft.com/office/officeart/2005/8/layout/vList2"/>
    <dgm:cxn modelId="{767D5528-5EFB-4D66-BC63-76F0762FC7FC}" type="presParOf" srcId="{CC1C764E-182F-497E-AE5D-871EDA9D7FE4}" destId="{5A41887C-525A-48D2-97A3-C61A73E1EB20}" srcOrd="3" destOrd="0" presId="urn:microsoft.com/office/officeart/2005/8/layout/vList2"/>
    <dgm:cxn modelId="{9E6DE039-5280-43C7-8A5B-CB8760941348}" type="presParOf" srcId="{CC1C764E-182F-497E-AE5D-871EDA9D7FE4}" destId="{55B510A1-85AD-4284-9AC4-43F69358C41C}" srcOrd="4" destOrd="0" presId="urn:microsoft.com/office/officeart/2005/8/layout/vList2"/>
    <dgm:cxn modelId="{AA63B482-0922-4AB1-9725-42D63A2EB0A6}" type="presParOf" srcId="{CC1C764E-182F-497E-AE5D-871EDA9D7FE4}" destId="{C38A6FD2-9169-4BFC-A4A0-6B9B3F02C5F9}" srcOrd="5" destOrd="0" presId="urn:microsoft.com/office/officeart/2005/8/layout/vList2"/>
    <dgm:cxn modelId="{D9DBC9ED-8CEA-4CFB-8D4F-DDA033A4581F}" type="presParOf" srcId="{CC1C764E-182F-497E-AE5D-871EDA9D7FE4}" destId="{65A1FB56-EEA8-412C-A421-395D3B1594E7}" srcOrd="6" destOrd="0" presId="urn:microsoft.com/office/officeart/2005/8/layout/vList2"/>
    <dgm:cxn modelId="{A6879919-7406-4A58-9786-0ECD3248ED48}" type="presParOf" srcId="{CC1C764E-182F-497E-AE5D-871EDA9D7FE4}" destId="{4D6D08A6-D1DA-4FAA-8B51-739DBC3FC4F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48A177-926A-42FA-B4EE-20A33006EF6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497C1130-B6FA-4020-8B65-1A66ED9DA824}">
      <dgm:prSet phldrT="[Texto]"/>
      <dgm:spPr/>
      <dgm:t>
        <a:bodyPr/>
        <a:lstStyle/>
        <a:p>
          <a:r>
            <a:rPr lang="es-ES" b="0" i="0" dirty="0"/>
            <a:t>El flujograma representa la secuencia de las actividades en un proceso: el comienzo, los puntos de decisión y el final.</a:t>
          </a:r>
          <a:endParaRPr lang="es-ES" dirty="0"/>
        </a:p>
      </dgm:t>
    </dgm:pt>
    <dgm:pt modelId="{F46B4885-1F59-467F-A9BC-B07F74946E31}" type="parTrans" cxnId="{07EB46CB-28B8-4CB9-BB2E-0D2E1B065D13}">
      <dgm:prSet/>
      <dgm:spPr/>
      <dgm:t>
        <a:bodyPr/>
        <a:lstStyle/>
        <a:p>
          <a:endParaRPr lang="es-ES"/>
        </a:p>
      </dgm:t>
    </dgm:pt>
    <dgm:pt modelId="{24368866-6097-468F-A871-AB4E7C5A70D1}" type="sibTrans" cxnId="{07EB46CB-28B8-4CB9-BB2E-0D2E1B065D13}">
      <dgm:prSet/>
      <dgm:spPr/>
      <dgm:t>
        <a:bodyPr/>
        <a:lstStyle/>
        <a:p>
          <a:endParaRPr lang="es-ES"/>
        </a:p>
      </dgm:t>
    </dgm:pt>
    <dgm:pt modelId="{C4B6705E-B19B-406A-9C0D-E697696FE0B9}">
      <dgm:prSet phldrT="[Texto]"/>
      <dgm:spPr/>
      <dgm:t>
        <a:bodyPr/>
        <a:lstStyle/>
        <a:p>
          <a:r>
            <a:rPr lang="es-ES" b="0" i="0" dirty="0"/>
            <a:t>Muestra el flujo de la información, los materiales, las derivaciones del proceso y el número de pasos.</a:t>
          </a:r>
          <a:endParaRPr lang="es-ES" dirty="0"/>
        </a:p>
      </dgm:t>
    </dgm:pt>
    <dgm:pt modelId="{85A3EC7C-720F-46EA-9BEF-BA8DD21D9BEB}" type="parTrans" cxnId="{B9CB73B0-0D81-4E83-BEFD-83D21FA18103}">
      <dgm:prSet/>
      <dgm:spPr/>
      <dgm:t>
        <a:bodyPr/>
        <a:lstStyle/>
        <a:p>
          <a:endParaRPr lang="es-ES"/>
        </a:p>
      </dgm:t>
    </dgm:pt>
    <dgm:pt modelId="{BA1435B6-8C41-4F0A-A7CB-CA8764137DEB}" type="sibTrans" cxnId="{B9CB73B0-0D81-4E83-BEFD-83D21FA18103}">
      <dgm:prSet/>
      <dgm:spPr/>
      <dgm:t>
        <a:bodyPr/>
        <a:lstStyle/>
        <a:p>
          <a:endParaRPr lang="es-ES"/>
        </a:p>
      </dgm:t>
    </dgm:pt>
    <dgm:pt modelId="{92BF1ED0-B2A0-4924-9C96-E0FF8514EAE9}">
      <dgm:prSet/>
      <dgm:spPr/>
      <dgm:t>
        <a:bodyPr/>
        <a:lstStyle/>
        <a:p>
          <a:r>
            <a:rPr lang="es-ES" b="0" i="0" dirty="0"/>
            <a:t>Desarrolla y mejora la presentación gráfica de un proceso, permite identificar el costo de la calidad (COQ).</a:t>
          </a:r>
        </a:p>
      </dgm:t>
    </dgm:pt>
    <dgm:pt modelId="{97497930-9555-4B3D-842F-C6F646D0B03D}" type="parTrans" cxnId="{E779C269-D989-4788-BD6C-B2DB600A59A6}">
      <dgm:prSet/>
      <dgm:spPr/>
      <dgm:t>
        <a:bodyPr/>
        <a:lstStyle/>
        <a:p>
          <a:endParaRPr lang="es-ES"/>
        </a:p>
      </dgm:t>
    </dgm:pt>
    <dgm:pt modelId="{4E37980E-090E-4627-A5AE-0D8017FFD937}" type="sibTrans" cxnId="{E779C269-D989-4788-BD6C-B2DB600A59A6}">
      <dgm:prSet/>
      <dgm:spPr/>
      <dgm:t>
        <a:bodyPr/>
        <a:lstStyle/>
        <a:p>
          <a:endParaRPr lang="es-ES"/>
        </a:p>
      </dgm:t>
    </dgm:pt>
    <dgm:pt modelId="{6674DA46-B8C6-496F-9C76-5A8D5335AD19}" type="pres">
      <dgm:prSet presAssocID="{2748A177-926A-42FA-B4EE-20A33006EF60}" presName="diagram" presStyleCnt="0">
        <dgm:presLayoutVars>
          <dgm:dir/>
          <dgm:resizeHandles val="exact"/>
        </dgm:presLayoutVars>
      </dgm:prSet>
      <dgm:spPr/>
    </dgm:pt>
    <dgm:pt modelId="{425E87E0-9C7B-43B6-A596-F0CDAA7685D5}" type="pres">
      <dgm:prSet presAssocID="{497C1130-B6FA-4020-8B65-1A66ED9DA824}" presName="node" presStyleLbl="node1" presStyleIdx="0" presStyleCnt="3">
        <dgm:presLayoutVars>
          <dgm:bulletEnabled val="1"/>
        </dgm:presLayoutVars>
      </dgm:prSet>
      <dgm:spPr/>
    </dgm:pt>
    <dgm:pt modelId="{02C11CA9-40E3-4B74-A01B-A10BB932EA5F}" type="pres">
      <dgm:prSet presAssocID="{24368866-6097-468F-A871-AB4E7C5A70D1}" presName="sibTrans" presStyleCnt="0"/>
      <dgm:spPr/>
    </dgm:pt>
    <dgm:pt modelId="{268873FB-B88A-4B43-8D4F-DBAAF566CE03}" type="pres">
      <dgm:prSet presAssocID="{C4B6705E-B19B-406A-9C0D-E697696FE0B9}" presName="node" presStyleLbl="node1" presStyleIdx="1" presStyleCnt="3">
        <dgm:presLayoutVars>
          <dgm:bulletEnabled val="1"/>
        </dgm:presLayoutVars>
      </dgm:prSet>
      <dgm:spPr/>
    </dgm:pt>
    <dgm:pt modelId="{9D59F021-D1DB-4C92-AFCA-EDD04DFDEB80}" type="pres">
      <dgm:prSet presAssocID="{BA1435B6-8C41-4F0A-A7CB-CA8764137DEB}" presName="sibTrans" presStyleCnt="0"/>
      <dgm:spPr/>
    </dgm:pt>
    <dgm:pt modelId="{43FD81C2-ED28-4EED-B0E2-282540171CB8}" type="pres">
      <dgm:prSet presAssocID="{92BF1ED0-B2A0-4924-9C96-E0FF8514EAE9}" presName="node" presStyleLbl="node1" presStyleIdx="2" presStyleCnt="3">
        <dgm:presLayoutVars>
          <dgm:bulletEnabled val="1"/>
        </dgm:presLayoutVars>
      </dgm:prSet>
      <dgm:spPr/>
    </dgm:pt>
  </dgm:ptLst>
  <dgm:cxnLst>
    <dgm:cxn modelId="{0B9ADA05-CDC4-434F-95AE-17BC9ECF5EE1}" type="presOf" srcId="{92BF1ED0-B2A0-4924-9C96-E0FF8514EAE9}" destId="{43FD81C2-ED28-4EED-B0E2-282540171CB8}" srcOrd="0" destOrd="0" presId="urn:microsoft.com/office/officeart/2005/8/layout/default"/>
    <dgm:cxn modelId="{E779C269-D989-4788-BD6C-B2DB600A59A6}" srcId="{2748A177-926A-42FA-B4EE-20A33006EF60}" destId="{92BF1ED0-B2A0-4924-9C96-E0FF8514EAE9}" srcOrd="2" destOrd="0" parTransId="{97497930-9555-4B3D-842F-C6F646D0B03D}" sibTransId="{4E37980E-090E-4627-A5AE-0D8017FFD937}"/>
    <dgm:cxn modelId="{C21B55A1-A4CC-4241-9CB2-0C27E86A543A}" type="presOf" srcId="{C4B6705E-B19B-406A-9C0D-E697696FE0B9}" destId="{268873FB-B88A-4B43-8D4F-DBAAF566CE03}" srcOrd="0" destOrd="0" presId="urn:microsoft.com/office/officeart/2005/8/layout/default"/>
    <dgm:cxn modelId="{F39ACEAE-85F8-4748-A22C-C83ECA15514E}" type="presOf" srcId="{2748A177-926A-42FA-B4EE-20A33006EF60}" destId="{6674DA46-B8C6-496F-9C76-5A8D5335AD19}" srcOrd="0" destOrd="0" presId="urn:microsoft.com/office/officeart/2005/8/layout/default"/>
    <dgm:cxn modelId="{B9CB73B0-0D81-4E83-BEFD-83D21FA18103}" srcId="{2748A177-926A-42FA-B4EE-20A33006EF60}" destId="{C4B6705E-B19B-406A-9C0D-E697696FE0B9}" srcOrd="1" destOrd="0" parTransId="{85A3EC7C-720F-46EA-9BEF-BA8DD21D9BEB}" sibTransId="{BA1435B6-8C41-4F0A-A7CB-CA8764137DEB}"/>
    <dgm:cxn modelId="{F432D7BF-0C89-46EF-9331-8AE7F675C865}" type="presOf" srcId="{497C1130-B6FA-4020-8B65-1A66ED9DA824}" destId="{425E87E0-9C7B-43B6-A596-F0CDAA7685D5}" srcOrd="0" destOrd="0" presId="urn:microsoft.com/office/officeart/2005/8/layout/default"/>
    <dgm:cxn modelId="{07EB46CB-28B8-4CB9-BB2E-0D2E1B065D13}" srcId="{2748A177-926A-42FA-B4EE-20A33006EF60}" destId="{497C1130-B6FA-4020-8B65-1A66ED9DA824}" srcOrd="0" destOrd="0" parTransId="{F46B4885-1F59-467F-A9BC-B07F74946E31}" sibTransId="{24368866-6097-468F-A871-AB4E7C5A70D1}"/>
    <dgm:cxn modelId="{C093BA8C-7257-4DC6-8781-E80024C9B2C1}" type="presParOf" srcId="{6674DA46-B8C6-496F-9C76-5A8D5335AD19}" destId="{425E87E0-9C7B-43B6-A596-F0CDAA7685D5}" srcOrd="0" destOrd="0" presId="urn:microsoft.com/office/officeart/2005/8/layout/default"/>
    <dgm:cxn modelId="{AC92E696-CFE2-4478-B068-F8A0FB9A462D}" type="presParOf" srcId="{6674DA46-B8C6-496F-9C76-5A8D5335AD19}" destId="{02C11CA9-40E3-4B74-A01B-A10BB932EA5F}" srcOrd="1" destOrd="0" presId="urn:microsoft.com/office/officeart/2005/8/layout/default"/>
    <dgm:cxn modelId="{99DE68AA-6138-4CC2-BBBF-CD09355CA014}" type="presParOf" srcId="{6674DA46-B8C6-496F-9C76-5A8D5335AD19}" destId="{268873FB-B88A-4B43-8D4F-DBAAF566CE03}" srcOrd="2" destOrd="0" presId="urn:microsoft.com/office/officeart/2005/8/layout/default"/>
    <dgm:cxn modelId="{E040D331-42DD-4F5B-80C6-B54760FF5AB6}" type="presParOf" srcId="{6674DA46-B8C6-496F-9C76-5A8D5335AD19}" destId="{9D59F021-D1DB-4C92-AFCA-EDD04DFDEB80}" srcOrd="3" destOrd="0" presId="urn:microsoft.com/office/officeart/2005/8/layout/default"/>
    <dgm:cxn modelId="{2DCDFB85-E965-4075-A7B9-C54462D2A426}" type="presParOf" srcId="{6674DA46-B8C6-496F-9C76-5A8D5335AD19}" destId="{43FD81C2-ED28-4EED-B0E2-282540171CB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E42BF0-950D-442C-ACD6-0FA6A9FC051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BC971F18-C1CA-403F-8B57-7492D239EF17}">
      <dgm:prSet phldrT="[Texto]" custT="1"/>
      <dgm:spPr/>
      <dgm:t>
        <a:bodyPr/>
        <a:lstStyle/>
        <a:p>
          <a:r>
            <a:rPr lang="es-ES" sz="2000" dirty="0"/>
            <a:t>Identificar las ideas principales al ser incluidas en el diagrama de flujo.</a:t>
          </a:r>
        </a:p>
      </dgm:t>
    </dgm:pt>
    <dgm:pt modelId="{800C20C8-C7C3-47FA-8BB4-49A8CE532D90}" type="parTrans" cxnId="{1B6D4836-39AF-4F67-B977-BA61548F2C99}">
      <dgm:prSet/>
      <dgm:spPr/>
      <dgm:t>
        <a:bodyPr/>
        <a:lstStyle/>
        <a:p>
          <a:endParaRPr lang="es-ES" sz="2800"/>
        </a:p>
      </dgm:t>
    </dgm:pt>
    <dgm:pt modelId="{B412573C-F0D1-4355-8E1F-EE7E305F3440}" type="sibTrans" cxnId="{1B6D4836-39AF-4F67-B977-BA61548F2C99}">
      <dgm:prSet/>
      <dgm:spPr/>
      <dgm:t>
        <a:bodyPr/>
        <a:lstStyle/>
        <a:p>
          <a:endParaRPr lang="es-ES" sz="2800"/>
        </a:p>
      </dgm:t>
    </dgm:pt>
    <dgm:pt modelId="{827C007F-C7E5-46F3-9E59-444F25731AB3}">
      <dgm:prSet phldrT="[Texto]" custT="1"/>
      <dgm:spPr/>
      <dgm:t>
        <a:bodyPr/>
        <a:lstStyle/>
        <a:p>
          <a:r>
            <a:rPr lang="es-ES" sz="2000" dirty="0"/>
            <a:t>Debe estar presente el responsable del proceso, los autores del proceso anterior y posterior y otros interrelacionados.</a:t>
          </a:r>
        </a:p>
      </dgm:t>
    </dgm:pt>
    <dgm:pt modelId="{1DA8694E-49AA-4340-BE5B-C89720E6501F}" type="parTrans" cxnId="{23EF7C8B-E9DD-4692-AE70-186DC9EEC8DD}">
      <dgm:prSet/>
      <dgm:spPr/>
      <dgm:t>
        <a:bodyPr/>
        <a:lstStyle/>
        <a:p>
          <a:endParaRPr lang="es-ES" sz="2800"/>
        </a:p>
      </dgm:t>
    </dgm:pt>
    <dgm:pt modelId="{DE2CE080-F242-40B2-82D3-F3A8B98BC58F}" type="sibTrans" cxnId="{23EF7C8B-E9DD-4692-AE70-186DC9EEC8DD}">
      <dgm:prSet/>
      <dgm:spPr/>
      <dgm:t>
        <a:bodyPr/>
        <a:lstStyle/>
        <a:p>
          <a:endParaRPr lang="es-ES" sz="2800"/>
        </a:p>
      </dgm:t>
    </dgm:pt>
    <dgm:pt modelId="{0E622699-F8C2-40B2-8A85-7504FB9B955E}">
      <dgm:prSet phldrT="[Texto]" custT="1"/>
      <dgm:spPr/>
      <dgm:t>
        <a:bodyPr/>
        <a:lstStyle/>
        <a:p>
          <a:r>
            <a:rPr lang="es-ES" sz="2000" dirty="0"/>
            <a:t>Establecer lo qué se espera obtener del diagrama de flujo.</a:t>
          </a:r>
        </a:p>
      </dgm:t>
    </dgm:pt>
    <dgm:pt modelId="{5FA8CAC4-F535-4C5A-82FD-B87833D6A67A}" type="parTrans" cxnId="{84546FDD-42CD-4032-B1CE-127EA52244F5}">
      <dgm:prSet/>
      <dgm:spPr/>
      <dgm:t>
        <a:bodyPr/>
        <a:lstStyle/>
        <a:p>
          <a:endParaRPr lang="es-ES" sz="2800"/>
        </a:p>
      </dgm:t>
    </dgm:pt>
    <dgm:pt modelId="{DC79E16F-C702-4BD9-B116-91741EEF117A}" type="sibTrans" cxnId="{84546FDD-42CD-4032-B1CE-127EA52244F5}">
      <dgm:prSet/>
      <dgm:spPr/>
      <dgm:t>
        <a:bodyPr/>
        <a:lstStyle/>
        <a:p>
          <a:endParaRPr lang="es-ES" sz="2800"/>
        </a:p>
      </dgm:t>
    </dgm:pt>
    <dgm:pt modelId="{F7B9E9BC-1232-4611-B67B-1029E0398615}">
      <dgm:prSet phldrT="[Texto]" custT="1"/>
      <dgm:spPr/>
      <dgm:t>
        <a:bodyPr/>
        <a:lstStyle/>
        <a:p>
          <a:r>
            <a:rPr lang="es-ES" sz="2000" dirty="0"/>
            <a:t>Aclarar el nivel de detalle requerido.</a:t>
          </a:r>
        </a:p>
      </dgm:t>
    </dgm:pt>
    <dgm:pt modelId="{2F1066C2-3FE7-4610-9B26-EF9E8B40BD99}" type="parTrans" cxnId="{90A77639-93AF-478E-A49B-E570AF4FCA4C}">
      <dgm:prSet/>
      <dgm:spPr/>
      <dgm:t>
        <a:bodyPr/>
        <a:lstStyle/>
        <a:p>
          <a:endParaRPr lang="es-ES" sz="2800"/>
        </a:p>
      </dgm:t>
    </dgm:pt>
    <dgm:pt modelId="{30B59140-3195-453C-B821-4865BC2A8368}" type="sibTrans" cxnId="{90A77639-93AF-478E-A49B-E570AF4FCA4C}">
      <dgm:prSet/>
      <dgm:spPr/>
      <dgm:t>
        <a:bodyPr/>
        <a:lstStyle/>
        <a:p>
          <a:endParaRPr lang="es-ES" sz="2800"/>
        </a:p>
      </dgm:t>
    </dgm:pt>
    <dgm:pt modelId="{DB3C83D8-1AFE-4B29-89E8-3BB32F61B5BB}">
      <dgm:prSet phldrT="[Texto]" custT="1"/>
      <dgm:spPr/>
      <dgm:t>
        <a:bodyPr/>
        <a:lstStyle/>
        <a:p>
          <a:r>
            <a:rPr lang="es-ES" sz="2000"/>
            <a:t>Fijar </a:t>
          </a:r>
          <a:r>
            <a:rPr lang="es-ES" sz="2000" dirty="0"/>
            <a:t>los límites del proceso a describir.</a:t>
          </a:r>
        </a:p>
      </dgm:t>
    </dgm:pt>
    <dgm:pt modelId="{14CA78E2-E401-48FF-BDFB-6AB3B88F7541}" type="parTrans" cxnId="{EDAF8DA8-238E-4444-BCB2-D47A5C7F1444}">
      <dgm:prSet/>
      <dgm:spPr/>
      <dgm:t>
        <a:bodyPr/>
        <a:lstStyle/>
        <a:p>
          <a:endParaRPr lang="es-ES" sz="2800"/>
        </a:p>
      </dgm:t>
    </dgm:pt>
    <dgm:pt modelId="{82015F06-1BBD-477D-91D5-10626F182F61}" type="sibTrans" cxnId="{EDAF8DA8-238E-4444-BCB2-D47A5C7F1444}">
      <dgm:prSet/>
      <dgm:spPr/>
      <dgm:t>
        <a:bodyPr/>
        <a:lstStyle/>
        <a:p>
          <a:endParaRPr lang="es-ES" sz="2800"/>
        </a:p>
      </dgm:t>
    </dgm:pt>
    <dgm:pt modelId="{8416817C-A27A-4A17-8510-6C045B02FDB0}" type="pres">
      <dgm:prSet presAssocID="{76E42BF0-950D-442C-ACD6-0FA6A9FC0519}" presName="Name0" presStyleCnt="0">
        <dgm:presLayoutVars>
          <dgm:chMax val="7"/>
          <dgm:chPref val="7"/>
          <dgm:dir/>
        </dgm:presLayoutVars>
      </dgm:prSet>
      <dgm:spPr/>
    </dgm:pt>
    <dgm:pt modelId="{0BE42FAC-FFA1-4B69-8D97-7C0AF3EA2FC7}" type="pres">
      <dgm:prSet presAssocID="{76E42BF0-950D-442C-ACD6-0FA6A9FC0519}" presName="Name1" presStyleCnt="0"/>
      <dgm:spPr/>
    </dgm:pt>
    <dgm:pt modelId="{78B88916-4B7B-4AEA-BCA6-CF76C8F3DF1C}" type="pres">
      <dgm:prSet presAssocID="{76E42BF0-950D-442C-ACD6-0FA6A9FC0519}" presName="cycle" presStyleCnt="0"/>
      <dgm:spPr/>
    </dgm:pt>
    <dgm:pt modelId="{68DA0CAE-9E92-48BE-A76E-6F53B56E601F}" type="pres">
      <dgm:prSet presAssocID="{76E42BF0-950D-442C-ACD6-0FA6A9FC0519}" presName="srcNode" presStyleLbl="node1" presStyleIdx="0" presStyleCnt="5"/>
      <dgm:spPr/>
    </dgm:pt>
    <dgm:pt modelId="{0700235E-C1D6-4A85-8399-E4ED8A06F14E}" type="pres">
      <dgm:prSet presAssocID="{76E42BF0-950D-442C-ACD6-0FA6A9FC0519}" presName="conn" presStyleLbl="parChTrans1D2" presStyleIdx="0" presStyleCnt="1"/>
      <dgm:spPr/>
    </dgm:pt>
    <dgm:pt modelId="{C749EC64-107B-427D-817C-E9832C177DE0}" type="pres">
      <dgm:prSet presAssocID="{76E42BF0-950D-442C-ACD6-0FA6A9FC0519}" presName="extraNode" presStyleLbl="node1" presStyleIdx="0" presStyleCnt="5"/>
      <dgm:spPr/>
    </dgm:pt>
    <dgm:pt modelId="{760758CF-8FE1-4359-A1A7-6F22D83182A0}" type="pres">
      <dgm:prSet presAssocID="{76E42BF0-950D-442C-ACD6-0FA6A9FC0519}" presName="dstNode" presStyleLbl="node1" presStyleIdx="0" presStyleCnt="5"/>
      <dgm:spPr/>
    </dgm:pt>
    <dgm:pt modelId="{3840FB2E-1AB7-49B2-B4AF-2A61B41D4A4D}" type="pres">
      <dgm:prSet presAssocID="{BC971F18-C1CA-403F-8B57-7492D239EF17}" presName="text_1" presStyleLbl="node1" presStyleIdx="0" presStyleCnt="5">
        <dgm:presLayoutVars>
          <dgm:bulletEnabled val="1"/>
        </dgm:presLayoutVars>
      </dgm:prSet>
      <dgm:spPr/>
    </dgm:pt>
    <dgm:pt modelId="{7A0F6CDD-6237-4DC9-94FA-691B2BC95233}" type="pres">
      <dgm:prSet presAssocID="{BC971F18-C1CA-403F-8B57-7492D239EF17}" presName="accent_1" presStyleCnt="0"/>
      <dgm:spPr/>
    </dgm:pt>
    <dgm:pt modelId="{F8903378-3147-489E-865E-EF15BD35AA7A}" type="pres">
      <dgm:prSet presAssocID="{BC971F18-C1CA-403F-8B57-7492D239EF17}" presName="accentRepeatNode" presStyleLbl="solidFgAcc1" presStyleIdx="0" presStyleCnt="5"/>
      <dgm:spPr/>
    </dgm:pt>
    <dgm:pt modelId="{0DFC44CF-6F87-4F66-8B22-AED5CC50A641}" type="pres">
      <dgm:prSet presAssocID="{827C007F-C7E5-46F3-9E59-444F25731AB3}" presName="text_2" presStyleLbl="node1" presStyleIdx="1" presStyleCnt="5">
        <dgm:presLayoutVars>
          <dgm:bulletEnabled val="1"/>
        </dgm:presLayoutVars>
      </dgm:prSet>
      <dgm:spPr/>
    </dgm:pt>
    <dgm:pt modelId="{AF7D6AD0-D500-4AD9-8CAB-8B30E13E3DE2}" type="pres">
      <dgm:prSet presAssocID="{827C007F-C7E5-46F3-9E59-444F25731AB3}" presName="accent_2" presStyleCnt="0"/>
      <dgm:spPr/>
    </dgm:pt>
    <dgm:pt modelId="{4DF7D52A-ECB8-490D-B879-DF3AB6193D4B}" type="pres">
      <dgm:prSet presAssocID="{827C007F-C7E5-46F3-9E59-444F25731AB3}" presName="accentRepeatNode" presStyleLbl="solidFgAcc1" presStyleIdx="1" presStyleCnt="5"/>
      <dgm:spPr/>
    </dgm:pt>
    <dgm:pt modelId="{7CE17BBB-1558-4A3A-ADC6-29DB16254F06}" type="pres">
      <dgm:prSet presAssocID="{0E622699-F8C2-40B2-8A85-7504FB9B955E}" presName="text_3" presStyleLbl="node1" presStyleIdx="2" presStyleCnt="5">
        <dgm:presLayoutVars>
          <dgm:bulletEnabled val="1"/>
        </dgm:presLayoutVars>
      </dgm:prSet>
      <dgm:spPr/>
    </dgm:pt>
    <dgm:pt modelId="{98EC608B-4981-4706-B61B-55E6188F579C}" type="pres">
      <dgm:prSet presAssocID="{0E622699-F8C2-40B2-8A85-7504FB9B955E}" presName="accent_3" presStyleCnt="0"/>
      <dgm:spPr/>
    </dgm:pt>
    <dgm:pt modelId="{C947CD5A-C2B0-4BE1-A487-0531117CBFD0}" type="pres">
      <dgm:prSet presAssocID="{0E622699-F8C2-40B2-8A85-7504FB9B955E}" presName="accentRepeatNode" presStyleLbl="solidFgAcc1" presStyleIdx="2" presStyleCnt="5"/>
      <dgm:spPr/>
    </dgm:pt>
    <dgm:pt modelId="{5861E3D4-72DC-4B44-B605-6415F70AA753}" type="pres">
      <dgm:prSet presAssocID="{F7B9E9BC-1232-4611-B67B-1029E0398615}" presName="text_4" presStyleLbl="node1" presStyleIdx="3" presStyleCnt="5">
        <dgm:presLayoutVars>
          <dgm:bulletEnabled val="1"/>
        </dgm:presLayoutVars>
      </dgm:prSet>
      <dgm:spPr/>
    </dgm:pt>
    <dgm:pt modelId="{8C874A3D-9EDD-4D09-BE69-411272FE5AAC}" type="pres">
      <dgm:prSet presAssocID="{F7B9E9BC-1232-4611-B67B-1029E0398615}" presName="accent_4" presStyleCnt="0"/>
      <dgm:spPr/>
    </dgm:pt>
    <dgm:pt modelId="{687E1F58-D04D-4D8C-A9DD-F816CEF8C699}" type="pres">
      <dgm:prSet presAssocID="{F7B9E9BC-1232-4611-B67B-1029E0398615}" presName="accentRepeatNode" presStyleLbl="solidFgAcc1" presStyleIdx="3" presStyleCnt="5"/>
      <dgm:spPr/>
    </dgm:pt>
    <dgm:pt modelId="{3805F765-DABB-46BE-8D40-4126B2E6B2DF}" type="pres">
      <dgm:prSet presAssocID="{DB3C83D8-1AFE-4B29-89E8-3BB32F61B5BB}" presName="text_5" presStyleLbl="node1" presStyleIdx="4" presStyleCnt="5">
        <dgm:presLayoutVars>
          <dgm:bulletEnabled val="1"/>
        </dgm:presLayoutVars>
      </dgm:prSet>
      <dgm:spPr/>
    </dgm:pt>
    <dgm:pt modelId="{BB263D75-CE81-458E-BADA-0A6F90C90CE1}" type="pres">
      <dgm:prSet presAssocID="{DB3C83D8-1AFE-4B29-89E8-3BB32F61B5BB}" presName="accent_5" presStyleCnt="0"/>
      <dgm:spPr/>
    </dgm:pt>
    <dgm:pt modelId="{9D71B697-8B9E-49CD-932E-66882C767657}" type="pres">
      <dgm:prSet presAssocID="{DB3C83D8-1AFE-4B29-89E8-3BB32F61B5BB}" presName="accentRepeatNode" presStyleLbl="solidFgAcc1" presStyleIdx="4" presStyleCnt="5"/>
      <dgm:spPr/>
    </dgm:pt>
  </dgm:ptLst>
  <dgm:cxnLst>
    <dgm:cxn modelId="{5C684F0E-39F2-460C-A1EE-331A7487C476}" type="presOf" srcId="{DB3C83D8-1AFE-4B29-89E8-3BB32F61B5BB}" destId="{3805F765-DABB-46BE-8D40-4126B2E6B2DF}" srcOrd="0" destOrd="0" presId="urn:microsoft.com/office/officeart/2008/layout/VerticalCurvedList"/>
    <dgm:cxn modelId="{D211991F-D3AD-4D71-BBE2-78D0763D0971}" type="presOf" srcId="{F7B9E9BC-1232-4611-B67B-1029E0398615}" destId="{5861E3D4-72DC-4B44-B605-6415F70AA753}" srcOrd="0" destOrd="0" presId="urn:microsoft.com/office/officeart/2008/layout/VerticalCurvedList"/>
    <dgm:cxn modelId="{E9E5322B-C379-4ED4-AF7E-2C188E641E8C}" type="presOf" srcId="{BC971F18-C1CA-403F-8B57-7492D239EF17}" destId="{3840FB2E-1AB7-49B2-B4AF-2A61B41D4A4D}" srcOrd="0" destOrd="0" presId="urn:microsoft.com/office/officeart/2008/layout/VerticalCurvedList"/>
    <dgm:cxn modelId="{AFD3162F-AD9D-4ABD-A087-D569EE7A8E1A}" type="presOf" srcId="{0E622699-F8C2-40B2-8A85-7504FB9B955E}" destId="{7CE17BBB-1558-4A3A-ADC6-29DB16254F06}" srcOrd="0" destOrd="0" presId="urn:microsoft.com/office/officeart/2008/layout/VerticalCurvedList"/>
    <dgm:cxn modelId="{1B6D4836-39AF-4F67-B977-BA61548F2C99}" srcId="{76E42BF0-950D-442C-ACD6-0FA6A9FC0519}" destId="{BC971F18-C1CA-403F-8B57-7492D239EF17}" srcOrd="0" destOrd="0" parTransId="{800C20C8-C7C3-47FA-8BB4-49A8CE532D90}" sibTransId="{B412573C-F0D1-4355-8E1F-EE7E305F3440}"/>
    <dgm:cxn modelId="{90A77639-93AF-478E-A49B-E570AF4FCA4C}" srcId="{76E42BF0-950D-442C-ACD6-0FA6A9FC0519}" destId="{F7B9E9BC-1232-4611-B67B-1029E0398615}" srcOrd="3" destOrd="0" parTransId="{2F1066C2-3FE7-4610-9B26-EF9E8B40BD99}" sibTransId="{30B59140-3195-453C-B821-4865BC2A8368}"/>
    <dgm:cxn modelId="{79D60764-7562-4C47-A08F-5FB6450B0F84}" type="presOf" srcId="{B412573C-F0D1-4355-8E1F-EE7E305F3440}" destId="{0700235E-C1D6-4A85-8399-E4ED8A06F14E}" srcOrd="0" destOrd="0" presId="urn:microsoft.com/office/officeart/2008/layout/VerticalCurvedList"/>
    <dgm:cxn modelId="{B991DB82-7EEA-433B-BEB7-D6F4AA38765F}" type="presOf" srcId="{76E42BF0-950D-442C-ACD6-0FA6A9FC0519}" destId="{8416817C-A27A-4A17-8510-6C045B02FDB0}" srcOrd="0" destOrd="0" presId="urn:microsoft.com/office/officeart/2008/layout/VerticalCurvedList"/>
    <dgm:cxn modelId="{23EF7C8B-E9DD-4692-AE70-186DC9EEC8DD}" srcId="{76E42BF0-950D-442C-ACD6-0FA6A9FC0519}" destId="{827C007F-C7E5-46F3-9E59-444F25731AB3}" srcOrd="1" destOrd="0" parTransId="{1DA8694E-49AA-4340-BE5B-C89720E6501F}" sibTransId="{DE2CE080-F242-40B2-82D3-F3A8B98BC58F}"/>
    <dgm:cxn modelId="{EDAF8DA8-238E-4444-BCB2-D47A5C7F1444}" srcId="{76E42BF0-950D-442C-ACD6-0FA6A9FC0519}" destId="{DB3C83D8-1AFE-4B29-89E8-3BB32F61B5BB}" srcOrd="4" destOrd="0" parTransId="{14CA78E2-E401-48FF-BDFB-6AB3B88F7541}" sibTransId="{82015F06-1BBD-477D-91D5-10626F182F61}"/>
    <dgm:cxn modelId="{5E8E78B3-0D64-4F54-AC30-5DFACC1815AA}" type="presOf" srcId="{827C007F-C7E5-46F3-9E59-444F25731AB3}" destId="{0DFC44CF-6F87-4F66-8B22-AED5CC50A641}" srcOrd="0" destOrd="0" presId="urn:microsoft.com/office/officeart/2008/layout/VerticalCurvedList"/>
    <dgm:cxn modelId="{84546FDD-42CD-4032-B1CE-127EA52244F5}" srcId="{76E42BF0-950D-442C-ACD6-0FA6A9FC0519}" destId="{0E622699-F8C2-40B2-8A85-7504FB9B955E}" srcOrd="2" destOrd="0" parTransId="{5FA8CAC4-F535-4C5A-82FD-B87833D6A67A}" sibTransId="{DC79E16F-C702-4BD9-B116-91741EEF117A}"/>
    <dgm:cxn modelId="{AD78266A-D114-4930-AE7C-F3AC217BDB89}" type="presParOf" srcId="{8416817C-A27A-4A17-8510-6C045B02FDB0}" destId="{0BE42FAC-FFA1-4B69-8D97-7C0AF3EA2FC7}" srcOrd="0" destOrd="0" presId="urn:microsoft.com/office/officeart/2008/layout/VerticalCurvedList"/>
    <dgm:cxn modelId="{3D158BC3-F6E2-4C08-A6DB-1EB69399EFD6}" type="presParOf" srcId="{0BE42FAC-FFA1-4B69-8D97-7C0AF3EA2FC7}" destId="{78B88916-4B7B-4AEA-BCA6-CF76C8F3DF1C}" srcOrd="0" destOrd="0" presId="urn:microsoft.com/office/officeart/2008/layout/VerticalCurvedList"/>
    <dgm:cxn modelId="{4FA9FAEE-0A0B-4264-955E-C21090C2E967}" type="presParOf" srcId="{78B88916-4B7B-4AEA-BCA6-CF76C8F3DF1C}" destId="{68DA0CAE-9E92-48BE-A76E-6F53B56E601F}" srcOrd="0" destOrd="0" presId="urn:microsoft.com/office/officeart/2008/layout/VerticalCurvedList"/>
    <dgm:cxn modelId="{14BA2349-CE18-4486-A1FC-B825B300EF3A}" type="presParOf" srcId="{78B88916-4B7B-4AEA-BCA6-CF76C8F3DF1C}" destId="{0700235E-C1D6-4A85-8399-E4ED8A06F14E}" srcOrd="1" destOrd="0" presId="urn:microsoft.com/office/officeart/2008/layout/VerticalCurvedList"/>
    <dgm:cxn modelId="{29126BC3-4DCC-4DC1-8328-AC4C96899C43}" type="presParOf" srcId="{78B88916-4B7B-4AEA-BCA6-CF76C8F3DF1C}" destId="{C749EC64-107B-427D-817C-E9832C177DE0}" srcOrd="2" destOrd="0" presId="urn:microsoft.com/office/officeart/2008/layout/VerticalCurvedList"/>
    <dgm:cxn modelId="{258D33A5-01A3-4FBB-A629-97AE54B73639}" type="presParOf" srcId="{78B88916-4B7B-4AEA-BCA6-CF76C8F3DF1C}" destId="{760758CF-8FE1-4359-A1A7-6F22D83182A0}" srcOrd="3" destOrd="0" presId="urn:microsoft.com/office/officeart/2008/layout/VerticalCurvedList"/>
    <dgm:cxn modelId="{E46F05B5-F429-45F7-92A8-9D4C0407FFF8}" type="presParOf" srcId="{0BE42FAC-FFA1-4B69-8D97-7C0AF3EA2FC7}" destId="{3840FB2E-1AB7-49B2-B4AF-2A61B41D4A4D}" srcOrd="1" destOrd="0" presId="urn:microsoft.com/office/officeart/2008/layout/VerticalCurvedList"/>
    <dgm:cxn modelId="{303EB655-36D5-4BAC-964D-AC3BB5ADFA5A}" type="presParOf" srcId="{0BE42FAC-FFA1-4B69-8D97-7C0AF3EA2FC7}" destId="{7A0F6CDD-6237-4DC9-94FA-691B2BC95233}" srcOrd="2" destOrd="0" presId="urn:microsoft.com/office/officeart/2008/layout/VerticalCurvedList"/>
    <dgm:cxn modelId="{976358CA-7710-433F-8E2A-2F108BB75AE4}" type="presParOf" srcId="{7A0F6CDD-6237-4DC9-94FA-691B2BC95233}" destId="{F8903378-3147-489E-865E-EF15BD35AA7A}" srcOrd="0" destOrd="0" presId="urn:microsoft.com/office/officeart/2008/layout/VerticalCurvedList"/>
    <dgm:cxn modelId="{88DFCD3B-0315-4C46-8149-AA66C4CAFFD3}" type="presParOf" srcId="{0BE42FAC-FFA1-4B69-8D97-7C0AF3EA2FC7}" destId="{0DFC44CF-6F87-4F66-8B22-AED5CC50A641}" srcOrd="3" destOrd="0" presId="urn:microsoft.com/office/officeart/2008/layout/VerticalCurvedList"/>
    <dgm:cxn modelId="{C8806625-4BA6-44CC-84A6-8C1CD20B006C}" type="presParOf" srcId="{0BE42FAC-FFA1-4B69-8D97-7C0AF3EA2FC7}" destId="{AF7D6AD0-D500-4AD9-8CAB-8B30E13E3DE2}" srcOrd="4" destOrd="0" presId="urn:microsoft.com/office/officeart/2008/layout/VerticalCurvedList"/>
    <dgm:cxn modelId="{1B5288BE-965A-4EE1-ABBB-19552559161A}" type="presParOf" srcId="{AF7D6AD0-D500-4AD9-8CAB-8B30E13E3DE2}" destId="{4DF7D52A-ECB8-490D-B879-DF3AB6193D4B}" srcOrd="0" destOrd="0" presId="urn:microsoft.com/office/officeart/2008/layout/VerticalCurvedList"/>
    <dgm:cxn modelId="{27E1F298-17D4-4255-B864-24FCEEF581F1}" type="presParOf" srcId="{0BE42FAC-FFA1-4B69-8D97-7C0AF3EA2FC7}" destId="{7CE17BBB-1558-4A3A-ADC6-29DB16254F06}" srcOrd="5" destOrd="0" presId="urn:microsoft.com/office/officeart/2008/layout/VerticalCurvedList"/>
    <dgm:cxn modelId="{2458728F-B337-4BB5-9558-4D967D66544A}" type="presParOf" srcId="{0BE42FAC-FFA1-4B69-8D97-7C0AF3EA2FC7}" destId="{98EC608B-4981-4706-B61B-55E6188F579C}" srcOrd="6" destOrd="0" presId="urn:microsoft.com/office/officeart/2008/layout/VerticalCurvedList"/>
    <dgm:cxn modelId="{FB87CBA8-1AF5-4DBD-94E5-E26B6E821CF5}" type="presParOf" srcId="{98EC608B-4981-4706-B61B-55E6188F579C}" destId="{C947CD5A-C2B0-4BE1-A487-0531117CBFD0}" srcOrd="0" destOrd="0" presId="urn:microsoft.com/office/officeart/2008/layout/VerticalCurvedList"/>
    <dgm:cxn modelId="{CB5EC05D-8F12-4C98-A18D-11282A5BD04C}" type="presParOf" srcId="{0BE42FAC-FFA1-4B69-8D97-7C0AF3EA2FC7}" destId="{5861E3D4-72DC-4B44-B605-6415F70AA753}" srcOrd="7" destOrd="0" presId="urn:microsoft.com/office/officeart/2008/layout/VerticalCurvedList"/>
    <dgm:cxn modelId="{7AFA8265-CF3B-4532-8476-B22902E77C0B}" type="presParOf" srcId="{0BE42FAC-FFA1-4B69-8D97-7C0AF3EA2FC7}" destId="{8C874A3D-9EDD-4D09-BE69-411272FE5AAC}" srcOrd="8" destOrd="0" presId="urn:microsoft.com/office/officeart/2008/layout/VerticalCurvedList"/>
    <dgm:cxn modelId="{7EA26600-16E6-477E-990E-247DA5E99918}" type="presParOf" srcId="{8C874A3D-9EDD-4D09-BE69-411272FE5AAC}" destId="{687E1F58-D04D-4D8C-A9DD-F816CEF8C699}" srcOrd="0" destOrd="0" presId="urn:microsoft.com/office/officeart/2008/layout/VerticalCurvedList"/>
    <dgm:cxn modelId="{C656FD13-759B-417B-8C07-BC63376E56B8}" type="presParOf" srcId="{0BE42FAC-FFA1-4B69-8D97-7C0AF3EA2FC7}" destId="{3805F765-DABB-46BE-8D40-4126B2E6B2DF}" srcOrd="9" destOrd="0" presId="urn:microsoft.com/office/officeart/2008/layout/VerticalCurvedList"/>
    <dgm:cxn modelId="{DEB3BFEE-680C-4818-AF07-396BB2C20656}" type="presParOf" srcId="{0BE42FAC-FFA1-4B69-8D97-7C0AF3EA2FC7}" destId="{BB263D75-CE81-458E-BADA-0A6F90C90CE1}" srcOrd="10" destOrd="0" presId="urn:microsoft.com/office/officeart/2008/layout/VerticalCurvedList"/>
    <dgm:cxn modelId="{0EF9889F-3141-4B02-9BF7-B7CD2AD5465B}" type="presParOf" srcId="{BB263D75-CE81-458E-BADA-0A6F90C90CE1}" destId="{9D71B697-8B9E-49CD-932E-66882C7676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E42BF0-950D-442C-ACD6-0FA6A9FC051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BC971F18-C1CA-403F-8B57-7492D239EF17}">
      <dgm:prSet phldrT="[Texto]" custT="1"/>
      <dgm:spPr/>
      <dgm:t>
        <a:bodyPr/>
        <a:lstStyle/>
        <a:p>
          <a:r>
            <a:rPr lang="es-ES" sz="2000" b="0" i="0"/>
            <a:t>Todos los símbolos deben estar conectados.</a:t>
          </a:r>
          <a:endParaRPr lang="es-ES" sz="2000" dirty="0"/>
        </a:p>
      </dgm:t>
    </dgm:pt>
    <dgm:pt modelId="{800C20C8-C7C3-47FA-8BB4-49A8CE532D90}" type="parTrans" cxnId="{1B6D4836-39AF-4F67-B977-BA61548F2C99}">
      <dgm:prSet/>
      <dgm:spPr/>
      <dgm:t>
        <a:bodyPr/>
        <a:lstStyle/>
        <a:p>
          <a:endParaRPr lang="es-ES" sz="2800"/>
        </a:p>
      </dgm:t>
    </dgm:pt>
    <dgm:pt modelId="{B412573C-F0D1-4355-8E1F-EE7E305F3440}" type="sibTrans" cxnId="{1B6D4836-39AF-4F67-B977-BA61548F2C99}">
      <dgm:prSet/>
      <dgm:spPr/>
      <dgm:t>
        <a:bodyPr/>
        <a:lstStyle/>
        <a:p>
          <a:endParaRPr lang="es-ES" sz="2800"/>
        </a:p>
      </dgm:t>
    </dgm:pt>
    <dgm:pt modelId="{63640789-EE2F-439D-8545-38C499A3DEBB}">
      <dgm:prSet/>
      <dgm:spPr/>
      <dgm:t>
        <a:bodyPr/>
        <a:lstStyle/>
        <a:p>
          <a:r>
            <a:rPr lang="es-ES" b="0" i="0"/>
            <a:t>A un símbolo de proceso pueden llegarle varias líneas.</a:t>
          </a:r>
        </a:p>
      </dgm:t>
    </dgm:pt>
    <dgm:pt modelId="{7730BB3D-4AB3-4765-8791-FF5D5E393772}" type="parTrans" cxnId="{3C5068FE-F866-46E8-A665-1158BA12A920}">
      <dgm:prSet/>
      <dgm:spPr/>
      <dgm:t>
        <a:bodyPr/>
        <a:lstStyle/>
        <a:p>
          <a:endParaRPr lang="es-ES"/>
        </a:p>
      </dgm:t>
    </dgm:pt>
    <dgm:pt modelId="{DF915A8C-A7F4-4ED4-AD72-A3510902734E}" type="sibTrans" cxnId="{3C5068FE-F866-46E8-A665-1158BA12A920}">
      <dgm:prSet/>
      <dgm:spPr/>
      <dgm:t>
        <a:bodyPr/>
        <a:lstStyle/>
        <a:p>
          <a:endParaRPr lang="es-ES"/>
        </a:p>
      </dgm:t>
    </dgm:pt>
    <dgm:pt modelId="{9E67923F-0AE0-4508-817F-13139B2747C7}">
      <dgm:prSet/>
      <dgm:spPr/>
      <dgm:t>
        <a:bodyPr/>
        <a:lstStyle/>
        <a:p>
          <a:r>
            <a:rPr lang="es-ES" b="0" i="0"/>
            <a:t>A un símbolo de decisión pueden llegarle varias líneas, pero sólo saldrán dos (Si o No, Verdadero o Falso).</a:t>
          </a:r>
        </a:p>
      </dgm:t>
    </dgm:pt>
    <dgm:pt modelId="{A77525C4-DC1A-4CD2-8E7D-CD48A1250BFB}" type="parTrans" cxnId="{7EB49BEB-CA36-4FFE-A31E-2B8B607BCCC2}">
      <dgm:prSet/>
      <dgm:spPr/>
      <dgm:t>
        <a:bodyPr/>
        <a:lstStyle/>
        <a:p>
          <a:endParaRPr lang="es-ES"/>
        </a:p>
      </dgm:t>
    </dgm:pt>
    <dgm:pt modelId="{9CB28E69-5E68-4A12-9072-DB998A80D571}" type="sibTrans" cxnId="{7EB49BEB-CA36-4FFE-A31E-2B8B607BCCC2}">
      <dgm:prSet/>
      <dgm:spPr/>
      <dgm:t>
        <a:bodyPr/>
        <a:lstStyle/>
        <a:p>
          <a:endParaRPr lang="es-ES"/>
        </a:p>
      </dgm:t>
    </dgm:pt>
    <dgm:pt modelId="{3EE3475E-D3FA-4A88-B32D-965C41E31BF0}">
      <dgm:prSet/>
      <dgm:spPr/>
      <dgm:t>
        <a:bodyPr/>
        <a:lstStyle/>
        <a:p>
          <a:r>
            <a:rPr lang="es-ES" b="0" i="0"/>
            <a:t>A un símbolo de inicio nunca le llegan líneas.</a:t>
          </a:r>
        </a:p>
      </dgm:t>
    </dgm:pt>
    <dgm:pt modelId="{620C8A51-0674-49A7-BEFB-11F5C8AD1D0E}" type="parTrans" cxnId="{79AB66CC-189A-4D9F-B775-FBBA138EAF1C}">
      <dgm:prSet/>
      <dgm:spPr/>
      <dgm:t>
        <a:bodyPr/>
        <a:lstStyle/>
        <a:p>
          <a:endParaRPr lang="es-ES"/>
        </a:p>
      </dgm:t>
    </dgm:pt>
    <dgm:pt modelId="{407C5FE1-F284-40EE-BDB2-A45E14E9BB75}" type="sibTrans" cxnId="{79AB66CC-189A-4D9F-B775-FBBA138EAF1C}">
      <dgm:prSet/>
      <dgm:spPr/>
      <dgm:t>
        <a:bodyPr/>
        <a:lstStyle/>
        <a:p>
          <a:endParaRPr lang="es-ES"/>
        </a:p>
      </dgm:t>
    </dgm:pt>
    <dgm:pt modelId="{AC5239CF-FF40-48B8-8CD4-F72F10FE29AC}">
      <dgm:prSet/>
      <dgm:spPr/>
      <dgm:t>
        <a:bodyPr/>
        <a:lstStyle/>
        <a:p>
          <a:r>
            <a:rPr lang="es-ES" b="0" i="0"/>
            <a:t>De un símbolo de fin no parte ninguna línea.</a:t>
          </a:r>
        </a:p>
      </dgm:t>
    </dgm:pt>
    <dgm:pt modelId="{5B1FB40B-D79F-409F-B32B-8BC8A3F00389}" type="parTrans" cxnId="{C15F9A31-8798-46C7-838F-C398E1B48D73}">
      <dgm:prSet/>
      <dgm:spPr/>
      <dgm:t>
        <a:bodyPr/>
        <a:lstStyle/>
        <a:p>
          <a:endParaRPr lang="es-ES"/>
        </a:p>
      </dgm:t>
    </dgm:pt>
    <dgm:pt modelId="{76E698F0-DD1B-49F7-98C8-884774EAFA21}" type="sibTrans" cxnId="{C15F9A31-8798-46C7-838F-C398E1B48D73}">
      <dgm:prSet/>
      <dgm:spPr/>
      <dgm:t>
        <a:bodyPr/>
        <a:lstStyle/>
        <a:p>
          <a:endParaRPr lang="es-ES"/>
        </a:p>
      </dgm:t>
    </dgm:pt>
    <dgm:pt modelId="{8416817C-A27A-4A17-8510-6C045B02FDB0}" type="pres">
      <dgm:prSet presAssocID="{76E42BF0-950D-442C-ACD6-0FA6A9FC0519}" presName="Name0" presStyleCnt="0">
        <dgm:presLayoutVars>
          <dgm:chMax val="7"/>
          <dgm:chPref val="7"/>
          <dgm:dir/>
        </dgm:presLayoutVars>
      </dgm:prSet>
      <dgm:spPr/>
    </dgm:pt>
    <dgm:pt modelId="{0BE42FAC-FFA1-4B69-8D97-7C0AF3EA2FC7}" type="pres">
      <dgm:prSet presAssocID="{76E42BF0-950D-442C-ACD6-0FA6A9FC0519}" presName="Name1" presStyleCnt="0"/>
      <dgm:spPr/>
    </dgm:pt>
    <dgm:pt modelId="{78B88916-4B7B-4AEA-BCA6-CF76C8F3DF1C}" type="pres">
      <dgm:prSet presAssocID="{76E42BF0-950D-442C-ACD6-0FA6A9FC0519}" presName="cycle" presStyleCnt="0"/>
      <dgm:spPr/>
    </dgm:pt>
    <dgm:pt modelId="{68DA0CAE-9E92-48BE-A76E-6F53B56E601F}" type="pres">
      <dgm:prSet presAssocID="{76E42BF0-950D-442C-ACD6-0FA6A9FC0519}" presName="srcNode" presStyleLbl="node1" presStyleIdx="0" presStyleCnt="5"/>
      <dgm:spPr/>
    </dgm:pt>
    <dgm:pt modelId="{0700235E-C1D6-4A85-8399-E4ED8A06F14E}" type="pres">
      <dgm:prSet presAssocID="{76E42BF0-950D-442C-ACD6-0FA6A9FC0519}" presName="conn" presStyleLbl="parChTrans1D2" presStyleIdx="0" presStyleCnt="1"/>
      <dgm:spPr/>
    </dgm:pt>
    <dgm:pt modelId="{C749EC64-107B-427D-817C-E9832C177DE0}" type="pres">
      <dgm:prSet presAssocID="{76E42BF0-950D-442C-ACD6-0FA6A9FC0519}" presName="extraNode" presStyleLbl="node1" presStyleIdx="0" presStyleCnt="5"/>
      <dgm:spPr/>
    </dgm:pt>
    <dgm:pt modelId="{760758CF-8FE1-4359-A1A7-6F22D83182A0}" type="pres">
      <dgm:prSet presAssocID="{76E42BF0-950D-442C-ACD6-0FA6A9FC0519}" presName="dstNode" presStyleLbl="node1" presStyleIdx="0" presStyleCnt="5"/>
      <dgm:spPr/>
    </dgm:pt>
    <dgm:pt modelId="{3840FB2E-1AB7-49B2-B4AF-2A61B41D4A4D}" type="pres">
      <dgm:prSet presAssocID="{BC971F18-C1CA-403F-8B57-7492D239EF17}" presName="text_1" presStyleLbl="node1" presStyleIdx="0" presStyleCnt="5">
        <dgm:presLayoutVars>
          <dgm:bulletEnabled val="1"/>
        </dgm:presLayoutVars>
      </dgm:prSet>
      <dgm:spPr/>
    </dgm:pt>
    <dgm:pt modelId="{7A0F6CDD-6237-4DC9-94FA-691B2BC95233}" type="pres">
      <dgm:prSet presAssocID="{BC971F18-C1CA-403F-8B57-7492D239EF17}" presName="accent_1" presStyleCnt="0"/>
      <dgm:spPr/>
    </dgm:pt>
    <dgm:pt modelId="{F8903378-3147-489E-865E-EF15BD35AA7A}" type="pres">
      <dgm:prSet presAssocID="{BC971F18-C1CA-403F-8B57-7492D239EF17}" presName="accentRepeatNode" presStyleLbl="solidFgAcc1" presStyleIdx="0" presStyleCnt="5"/>
      <dgm:spPr/>
    </dgm:pt>
    <dgm:pt modelId="{726F5811-530E-4DDB-93FE-3239C3C6FE0C}" type="pres">
      <dgm:prSet presAssocID="{63640789-EE2F-439D-8545-38C499A3DEBB}" presName="text_2" presStyleLbl="node1" presStyleIdx="1" presStyleCnt="5">
        <dgm:presLayoutVars>
          <dgm:bulletEnabled val="1"/>
        </dgm:presLayoutVars>
      </dgm:prSet>
      <dgm:spPr/>
    </dgm:pt>
    <dgm:pt modelId="{29125476-8BF4-40AF-BC44-FD2DE4F858D6}" type="pres">
      <dgm:prSet presAssocID="{63640789-EE2F-439D-8545-38C499A3DEBB}" presName="accent_2" presStyleCnt="0"/>
      <dgm:spPr/>
    </dgm:pt>
    <dgm:pt modelId="{1681C74E-716B-45C6-AE38-584B8AD91889}" type="pres">
      <dgm:prSet presAssocID="{63640789-EE2F-439D-8545-38C499A3DEBB}" presName="accentRepeatNode" presStyleLbl="solidFgAcc1" presStyleIdx="1" presStyleCnt="5"/>
      <dgm:spPr/>
    </dgm:pt>
    <dgm:pt modelId="{C72DC78D-429D-45FA-BA78-B8C7EC08726A}" type="pres">
      <dgm:prSet presAssocID="{9E67923F-0AE0-4508-817F-13139B2747C7}" presName="text_3" presStyleLbl="node1" presStyleIdx="2" presStyleCnt="5">
        <dgm:presLayoutVars>
          <dgm:bulletEnabled val="1"/>
        </dgm:presLayoutVars>
      </dgm:prSet>
      <dgm:spPr/>
    </dgm:pt>
    <dgm:pt modelId="{6519AE27-7B1E-40C0-95DE-D37348944ECF}" type="pres">
      <dgm:prSet presAssocID="{9E67923F-0AE0-4508-817F-13139B2747C7}" presName="accent_3" presStyleCnt="0"/>
      <dgm:spPr/>
    </dgm:pt>
    <dgm:pt modelId="{A362A28E-2C9E-4C3A-9C1B-2BBAF8C5CADB}" type="pres">
      <dgm:prSet presAssocID="{9E67923F-0AE0-4508-817F-13139B2747C7}" presName="accentRepeatNode" presStyleLbl="solidFgAcc1" presStyleIdx="2" presStyleCnt="5"/>
      <dgm:spPr/>
    </dgm:pt>
    <dgm:pt modelId="{4B909702-D6C9-4C58-8AFC-FAF4A0E6A626}" type="pres">
      <dgm:prSet presAssocID="{3EE3475E-D3FA-4A88-B32D-965C41E31BF0}" presName="text_4" presStyleLbl="node1" presStyleIdx="3" presStyleCnt="5">
        <dgm:presLayoutVars>
          <dgm:bulletEnabled val="1"/>
        </dgm:presLayoutVars>
      </dgm:prSet>
      <dgm:spPr/>
    </dgm:pt>
    <dgm:pt modelId="{38391C05-10C7-44D6-9776-6B046E46D605}" type="pres">
      <dgm:prSet presAssocID="{3EE3475E-D3FA-4A88-B32D-965C41E31BF0}" presName="accent_4" presStyleCnt="0"/>
      <dgm:spPr/>
    </dgm:pt>
    <dgm:pt modelId="{CD987C61-9B90-43CC-975E-36B7E20CB1C1}" type="pres">
      <dgm:prSet presAssocID="{3EE3475E-D3FA-4A88-B32D-965C41E31BF0}" presName="accentRepeatNode" presStyleLbl="solidFgAcc1" presStyleIdx="3" presStyleCnt="5"/>
      <dgm:spPr/>
    </dgm:pt>
    <dgm:pt modelId="{2295CE50-85BC-4107-B851-8FD906784C80}" type="pres">
      <dgm:prSet presAssocID="{AC5239CF-FF40-48B8-8CD4-F72F10FE29AC}" presName="text_5" presStyleLbl="node1" presStyleIdx="4" presStyleCnt="5">
        <dgm:presLayoutVars>
          <dgm:bulletEnabled val="1"/>
        </dgm:presLayoutVars>
      </dgm:prSet>
      <dgm:spPr/>
    </dgm:pt>
    <dgm:pt modelId="{DB46BBDC-F7BB-412A-AED4-BDD61A88F16D}" type="pres">
      <dgm:prSet presAssocID="{AC5239CF-FF40-48B8-8CD4-F72F10FE29AC}" presName="accent_5" presStyleCnt="0"/>
      <dgm:spPr/>
    </dgm:pt>
    <dgm:pt modelId="{A4AD318B-4586-42A2-A706-34AD99398C27}" type="pres">
      <dgm:prSet presAssocID="{AC5239CF-FF40-48B8-8CD4-F72F10FE29AC}" presName="accentRepeatNode" presStyleLbl="solidFgAcc1" presStyleIdx="4" presStyleCnt="5"/>
      <dgm:spPr/>
    </dgm:pt>
  </dgm:ptLst>
  <dgm:cxnLst>
    <dgm:cxn modelId="{433CC204-C57B-4E4D-9967-0B7B816D6E5F}" type="presOf" srcId="{3EE3475E-D3FA-4A88-B32D-965C41E31BF0}" destId="{4B909702-D6C9-4C58-8AFC-FAF4A0E6A626}" srcOrd="0" destOrd="0" presId="urn:microsoft.com/office/officeart/2008/layout/VerticalCurvedList"/>
    <dgm:cxn modelId="{E9E5322B-C379-4ED4-AF7E-2C188E641E8C}" type="presOf" srcId="{BC971F18-C1CA-403F-8B57-7492D239EF17}" destId="{3840FB2E-1AB7-49B2-B4AF-2A61B41D4A4D}" srcOrd="0" destOrd="0" presId="urn:microsoft.com/office/officeart/2008/layout/VerticalCurvedList"/>
    <dgm:cxn modelId="{C15F9A31-8798-46C7-838F-C398E1B48D73}" srcId="{76E42BF0-950D-442C-ACD6-0FA6A9FC0519}" destId="{AC5239CF-FF40-48B8-8CD4-F72F10FE29AC}" srcOrd="4" destOrd="0" parTransId="{5B1FB40B-D79F-409F-B32B-8BC8A3F00389}" sibTransId="{76E698F0-DD1B-49F7-98C8-884774EAFA21}"/>
    <dgm:cxn modelId="{1B6D4836-39AF-4F67-B977-BA61548F2C99}" srcId="{76E42BF0-950D-442C-ACD6-0FA6A9FC0519}" destId="{BC971F18-C1CA-403F-8B57-7492D239EF17}" srcOrd="0" destOrd="0" parTransId="{800C20C8-C7C3-47FA-8BB4-49A8CE532D90}" sibTransId="{B412573C-F0D1-4355-8E1F-EE7E305F3440}"/>
    <dgm:cxn modelId="{89AA953C-D03A-469B-9045-C90102776388}" type="presOf" srcId="{AC5239CF-FF40-48B8-8CD4-F72F10FE29AC}" destId="{2295CE50-85BC-4107-B851-8FD906784C80}" srcOrd="0" destOrd="0" presId="urn:microsoft.com/office/officeart/2008/layout/VerticalCurvedList"/>
    <dgm:cxn modelId="{79D60764-7562-4C47-A08F-5FB6450B0F84}" type="presOf" srcId="{B412573C-F0D1-4355-8E1F-EE7E305F3440}" destId="{0700235E-C1D6-4A85-8399-E4ED8A06F14E}" srcOrd="0" destOrd="0" presId="urn:microsoft.com/office/officeart/2008/layout/VerticalCurvedList"/>
    <dgm:cxn modelId="{7DBC4B44-3A71-4298-A72D-D37123D19501}" type="presOf" srcId="{9E67923F-0AE0-4508-817F-13139B2747C7}" destId="{C72DC78D-429D-45FA-BA78-B8C7EC08726A}" srcOrd="0" destOrd="0" presId="urn:microsoft.com/office/officeart/2008/layout/VerticalCurvedList"/>
    <dgm:cxn modelId="{B991DB82-7EEA-433B-BEB7-D6F4AA38765F}" type="presOf" srcId="{76E42BF0-950D-442C-ACD6-0FA6A9FC0519}" destId="{8416817C-A27A-4A17-8510-6C045B02FDB0}" srcOrd="0" destOrd="0" presId="urn:microsoft.com/office/officeart/2008/layout/VerticalCurvedList"/>
    <dgm:cxn modelId="{AB5505C4-1DD9-4874-A948-12F8C140B63A}" type="presOf" srcId="{63640789-EE2F-439D-8545-38C499A3DEBB}" destId="{726F5811-530E-4DDB-93FE-3239C3C6FE0C}" srcOrd="0" destOrd="0" presId="urn:microsoft.com/office/officeart/2008/layout/VerticalCurvedList"/>
    <dgm:cxn modelId="{79AB66CC-189A-4D9F-B775-FBBA138EAF1C}" srcId="{76E42BF0-950D-442C-ACD6-0FA6A9FC0519}" destId="{3EE3475E-D3FA-4A88-B32D-965C41E31BF0}" srcOrd="3" destOrd="0" parTransId="{620C8A51-0674-49A7-BEFB-11F5C8AD1D0E}" sibTransId="{407C5FE1-F284-40EE-BDB2-A45E14E9BB75}"/>
    <dgm:cxn modelId="{7EB49BEB-CA36-4FFE-A31E-2B8B607BCCC2}" srcId="{76E42BF0-950D-442C-ACD6-0FA6A9FC0519}" destId="{9E67923F-0AE0-4508-817F-13139B2747C7}" srcOrd="2" destOrd="0" parTransId="{A77525C4-DC1A-4CD2-8E7D-CD48A1250BFB}" sibTransId="{9CB28E69-5E68-4A12-9072-DB998A80D571}"/>
    <dgm:cxn modelId="{3C5068FE-F866-46E8-A665-1158BA12A920}" srcId="{76E42BF0-950D-442C-ACD6-0FA6A9FC0519}" destId="{63640789-EE2F-439D-8545-38C499A3DEBB}" srcOrd="1" destOrd="0" parTransId="{7730BB3D-4AB3-4765-8791-FF5D5E393772}" sibTransId="{DF915A8C-A7F4-4ED4-AD72-A3510902734E}"/>
    <dgm:cxn modelId="{AD78266A-D114-4930-AE7C-F3AC217BDB89}" type="presParOf" srcId="{8416817C-A27A-4A17-8510-6C045B02FDB0}" destId="{0BE42FAC-FFA1-4B69-8D97-7C0AF3EA2FC7}" srcOrd="0" destOrd="0" presId="urn:microsoft.com/office/officeart/2008/layout/VerticalCurvedList"/>
    <dgm:cxn modelId="{3D158BC3-F6E2-4C08-A6DB-1EB69399EFD6}" type="presParOf" srcId="{0BE42FAC-FFA1-4B69-8D97-7C0AF3EA2FC7}" destId="{78B88916-4B7B-4AEA-BCA6-CF76C8F3DF1C}" srcOrd="0" destOrd="0" presId="urn:microsoft.com/office/officeart/2008/layout/VerticalCurvedList"/>
    <dgm:cxn modelId="{4FA9FAEE-0A0B-4264-955E-C21090C2E967}" type="presParOf" srcId="{78B88916-4B7B-4AEA-BCA6-CF76C8F3DF1C}" destId="{68DA0CAE-9E92-48BE-A76E-6F53B56E601F}" srcOrd="0" destOrd="0" presId="urn:microsoft.com/office/officeart/2008/layout/VerticalCurvedList"/>
    <dgm:cxn modelId="{14BA2349-CE18-4486-A1FC-B825B300EF3A}" type="presParOf" srcId="{78B88916-4B7B-4AEA-BCA6-CF76C8F3DF1C}" destId="{0700235E-C1D6-4A85-8399-E4ED8A06F14E}" srcOrd="1" destOrd="0" presId="urn:microsoft.com/office/officeart/2008/layout/VerticalCurvedList"/>
    <dgm:cxn modelId="{29126BC3-4DCC-4DC1-8328-AC4C96899C43}" type="presParOf" srcId="{78B88916-4B7B-4AEA-BCA6-CF76C8F3DF1C}" destId="{C749EC64-107B-427D-817C-E9832C177DE0}" srcOrd="2" destOrd="0" presId="urn:microsoft.com/office/officeart/2008/layout/VerticalCurvedList"/>
    <dgm:cxn modelId="{258D33A5-01A3-4FBB-A629-97AE54B73639}" type="presParOf" srcId="{78B88916-4B7B-4AEA-BCA6-CF76C8F3DF1C}" destId="{760758CF-8FE1-4359-A1A7-6F22D83182A0}" srcOrd="3" destOrd="0" presId="urn:microsoft.com/office/officeart/2008/layout/VerticalCurvedList"/>
    <dgm:cxn modelId="{E46F05B5-F429-45F7-92A8-9D4C0407FFF8}" type="presParOf" srcId="{0BE42FAC-FFA1-4B69-8D97-7C0AF3EA2FC7}" destId="{3840FB2E-1AB7-49B2-B4AF-2A61B41D4A4D}" srcOrd="1" destOrd="0" presId="urn:microsoft.com/office/officeart/2008/layout/VerticalCurvedList"/>
    <dgm:cxn modelId="{303EB655-36D5-4BAC-964D-AC3BB5ADFA5A}" type="presParOf" srcId="{0BE42FAC-FFA1-4B69-8D97-7C0AF3EA2FC7}" destId="{7A0F6CDD-6237-4DC9-94FA-691B2BC95233}" srcOrd="2" destOrd="0" presId="urn:microsoft.com/office/officeart/2008/layout/VerticalCurvedList"/>
    <dgm:cxn modelId="{976358CA-7710-433F-8E2A-2F108BB75AE4}" type="presParOf" srcId="{7A0F6CDD-6237-4DC9-94FA-691B2BC95233}" destId="{F8903378-3147-489E-865E-EF15BD35AA7A}" srcOrd="0" destOrd="0" presId="urn:microsoft.com/office/officeart/2008/layout/VerticalCurvedList"/>
    <dgm:cxn modelId="{CCDECFBB-101D-445E-B1AA-5DBE3F3C0C1C}" type="presParOf" srcId="{0BE42FAC-FFA1-4B69-8D97-7C0AF3EA2FC7}" destId="{726F5811-530E-4DDB-93FE-3239C3C6FE0C}" srcOrd="3" destOrd="0" presId="urn:microsoft.com/office/officeart/2008/layout/VerticalCurvedList"/>
    <dgm:cxn modelId="{13EE5D45-3745-44A7-983F-88739E924469}" type="presParOf" srcId="{0BE42FAC-FFA1-4B69-8D97-7C0AF3EA2FC7}" destId="{29125476-8BF4-40AF-BC44-FD2DE4F858D6}" srcOrd="4" destOrd="0" presId="urn:microsoft.com/office/officeart/2008/layout/VerticalCurvedList"/>
    <dgm:cxn modelId="{DDEAD4E4-8BC5-4FAC-80CF-A53DB078701D}" type="presParOf" srcId="{29125476-8BF4-40AF-BC44-FD2DE4F858D6}" destId="{1681C74E-716B-45C6-AE38-584B8AD91889}" srcOrd="0" destOrd="0" presId="urn:microsoft.com/office/officeart/2008/layout/VerticalCurvedList"/>
    <dgm:cxn modelId="{9F110404-5F4A-48C8-BFDB-0AEA4BB7D43B}" type="presParOf" srcId="{0BE42FAC-FFA1-4B69-8D97-7C0AF3EA2FC7}" destId="{C72DC78D-429D-45FA-BA78-B8C7EC08726A}" srcOrd="5" destOrd="0" presId="urn:microsoft.com/office/officeart/2008/layout/VerticalCurvedList"/>
    <dgm:cxn modelId="{240AA0C4-7F0C-4D69-978D-53B9E4DFB3A1}" type="presParOf" srcId="{0BE42FAC-FFA1-4B69-8D97-7C0AF3EA2FC7}" destId="{6519AE27-7B1E-40C0-95DE-D37348944ECF}" srcOrd="6" destOrd="0" presId="urn:microsoft.com/office/officeart/2008/layout/VerticalCurvedList"/>
    <dgm:cxn modelId="{F38FAE90-0230-4668-BC17-4D85163834C9}" type="presParOf" srcId="{6519AE27-7B1E-40C0-95DE-D37348944ECF}" destId="{A362A28E-2C9E-4C3A-9C1B-2BBAF8C5CADB}" srcOrd="0" destOrd="0" presId="urn:microsoft.com/office/officeart/2008/layout/VerticalCurvedList"/>
    <dgm:cxn modelId="{48810C6D-AED2-4156-BE42-B3C5C7EF1557}" type="presParOf" srcId="{0BE42FAC-FFA1-4B69-8D97-7C0AF3EA2FC7}" destId="{4B909702-D6C9-4C58-8AFC-FAF4A0E6A626}" srcOrd="7" destOrd="0" presId="urn:microsoft.com/office/officeart/2008/layout/VerticalCurvedList"/>
    <dgm:cxn modelId="{E63227B6-19C3-431F-B4F4-95405735AD01}" type="presParOf" srcId="{0BE42FAC-FFA1-4B69-8D97-7C0AF3EA2FC7}" destId="{38391C05-10C7-44D6-9776-6B046E46D605}" srcOrd="8" destOrd="0" presId="urn:microsoft.com/office/officeart/2008/layout/VerticalCurvedList"/>
    <dgm:cxn modelId="{E530C315-0BC1-45AA-A88C-A432B9288E3B}" type="presParOf" srcId="{38391C05-10C7-44D6-9776-6B046E46D605}" destId="{CD987C61-9B90-43CC-975E-36B7E20CB1C1}" srcOrd="0" destOrd="0" presId="urn:microsoft.com/office/officeart/2008/layout/VerticalCurvedList"/>
    <dgm:cxn modelId="{9C2CE3D8-C057-4539-9754-A569A83EA1DC}" type="presParOf" srcId="{0BE42FAC-FFA1-4B69-8D97-7C0AF3EA2FC7}" destId="{2295CE50-85BC-4107-B851-8FD906784C80}" srcOrd="9" destOrd="0" presId="urn:microsoft.com/office/officeart/2008/layout/VerticalCurvedList"/>
    <dgm:cxn modelId="{0DBFCEC1-D157-4AC4-BD14-4570FB862F6A}" type="presParOf" srcId="{0BE42FAC-FFA1-4B69-8D97-7C0AF3EA2FC7}" destId="{DB46BBDC-F7BB-412A-AED4-BDD61A88F16D}" srcOrd="10" destOrd="0" presId="urn:microsoft.com/office/officeart/2008/layout/VerticalCurvedList"/>
    <dgm:cxn modelId="{2E65215D-BCCD-4F3F-842C-2B65F442A001}" type="presParOf" srcId="{DB46BBDC-F7BB-412A-AED4-BDD61A88F16D}" destId="{A4AD318B-4586-42A2-A706-34AD99398C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F62BDA-B248-471B-B971-853A259AE8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D5F450EC-8C71-497A-9381-41A37CDA9EF7}">
      <dgm:prSet phldrT="[Texto]" custT="1"/>
      <dgm:spPr/>
      <dgm:t>
        <a:bodyPr/>
        <a:lstStyle/>
        <a:p>
          <a:r>
            <a:rPr lang="es-ES" sz="1600" b="1" i="0" dirty="0"/>
            <a:t>Control de calidad.</a:t>
          </a:r>
          <a:r>
            <a:rPr lang="es-ES" sz="1600" b="0" i="0" dirty="0"/>
            <a:t> </a:t>
          </a:r>
          <a:endParaRPr lang="es-ES" sz="1600" dirty="0"/>
        </a:p>
      </dgm:t>
    </dgm:pt>
    <dgm:pt modelId="{40E40412-6FF5-4AEA-B7BD-FE74AB8BD884}" type="parTrans" cxnId="{4BAAF69F-D85A-40C4-879B-D3D4B316F68F}">
      <dgm:prSet/>
      <dgm:spPr/>
      <dgm:t>
        <a:bodyPr/>
        <a:lstStyle/>
        <a:p>
          <a:endParaRPr lang="es-ES" sz="2000"/>
        </a:p>
      </dgm:t>
    </dgm:pt>
    <dgm:pt modelId="{DE9E2892-E6B8-42F0-B445-665AB9700115}" type="sibTrans" cxnId="{4BAAF69F-D85A-40C4-879B-D3D4B316F68F}">
      <dgm:prSet/>
      <dgm:spPr/>
      <dgm:t>
        <a:bodyPr/>
        <a:lstStyle/>
        <a:p>
          <a:endParaRPr lang="es-ES" sz="2000"/>
        </a:p>
      </dgm:t>
    </dgm:pt>
    <dgm:pt modelId="{AAA360F9-9494-4E0C-BA35-B42795ED362D}">
      <dgm:prSet custT="1"/>
      <dgm:spPr/>
      <dgm:t>
        <a:bodyPr/>
        <a:lstStyle/>
        <a:p>
          <a:r>
            <a:rPr lang="es-ES" sz="1600" b="1" i="0" dirty="0"/>
            <a:t>Visión transparente</a:t>
          </a:r>
          <a:r>
            <a:rPr lang="es-ES" sz="1600" b="0" i="0" dirty="0"/>
            <a:t>.</a:t>
          </a:r>
        </a:p>
      </dgm:t>
    </dgm:pt>
    <dgm:pt modelId="{BEDA80D6-1C7B-4C1B-8D54-8B2417762104}" type="parTrans" cxnId="{6FEEB228-908A-4AA8-B27A-A01843BA132F}">
      <dgm:prSet/>
      <dgm:spPr/>
      <dgm:t>
        <a:bodyPr/>
        <a:lstStyle/>
        <a:p>
          <a:endParaRPr lang="es-ES" sz="2000"/>
        </a:p>
      </dgm:t>
    </dgm:pt>
    <dgm:pt modelId="{486A28DF-DA41-4832-8EB3-5BB93DD53023}" type="sibTrans" cxnId="{6FEEB228-908A-4AA8-B27A-A01843BA132F}">
      <dgm:prSet/>
      <dgm:spPr/>
      <dgm:t>
        <a:bodyPr/>
        <a:lstStyle/>
        <a:p>
          <a:endParaRPr lang="es-ES" sz="2000"/>
        </a:p>
      </dgm:t>
    </dgm:pt>
    <dgm:pt modelId="{300AEF10-87D7-4BCF-A879-F8CDE63B3727}">
      <dgm:prSet phldrT="[Texto]" custT="1"/>
      <dgm:spPr/>
      <dgm:t>
        <a:bodyPr/>
        <a:lstStyle/>
        <a:p>
          <a:r>
            <a:rPr lang="es-ES" sz="1600" b="0" i="0" dirty="0"/>
            <a:t>Identificar actividades sin valor agregado en la ejecución del proceso y, así, mejorar el rendimiento.</a:t>
          </a:r>
          <a:endParaRPr lang="es-ES" sz="1600" dirty="0"/>
        </a:p>
      </dgm:t>
    </dgm:pt>
    <dgm:pt modelId="{47844B89-2633-4BB7-AAC8-B209A04DB069}" type="parTrans" cxnId="{005F23F1-A354-457A-885F-68161226FDEF}">
      <dgm:prSet/>
      <dgm:spPr/>
      <dgm:t>
        <a:bodyPr/>
        <a:lstStyle/>
        <a:p>
          <a:endParaRPr lang="es-ES" sz="2000"/>
        </a:p>
      </dgm:t>
    </dgm:pt>
    <dgm:pt modelId="{69978A55-2F38-43E2-8CFC-EA7CBC05E334}" type="sibTrans" cxnId="{005F23F1-A354-457A-885F-68161226FDEF}">
      <dgm:prSet/>
      <dgm:spPr/>
      <dgm:t>
        <a:bodyPr/>
        <a:lstStyle/>
        <a:p>
          <a:endParaRPr lang="es-ES" sz="2000"/>
        </a:p>
      </dgm:t>
    </dgm:pt>
    <dgm:pt modelId="{2308D513-5E7F-492F-A0FB-82D375CADE30}">
      <dgm:prSet custT="1"/>
      <dgm:spPr/>
      <dgm:t>
        <a:bodyPr/>
        <a:lstStyle/>
        <a:p>
          <a:r>
            <a:rPr lang="es-ES" sz="1600" b="0" i="0" dirty="0"/>
            <a:t>Mejora la comprensión del proceso. </a:t>
          </a:r>
        </a:p>
      </dgm:t>
    </dgm:pt>
    <dgm:pt modelId="{F99C9829-BF0C-41E8-B7EB-6FC52F01946C}" type="parTrans" cxnId="{0F528242-0818-425E-8247-E1B368E4C22C}">
      <dgm:prSet/>
      <dgm:spPr/>
      <dgm:t>
        <a:bodyPr/>
        <a:lstStyle/>
        <a:p>
          <a:endParaRPr lang="es-ES" sz="2000"/>
        </a:p>
      </dgm:t>
    </dgm:pt>
    <dgm:pt modelId="{2AE24A3E-B49A-4C5D-BECF-5E458ADE7079}" type="sibTrans" cxnId="{0F528242-0818-425E-8247-E1B368E4C22C}">
      <dgm:prSet/>
      <dgm:spPr/>
      <dgm:t>
        <a:bodyPr/>
        <a:lstStyle/>
        <a:p>
          <a:endParaRPr lang="es-ES" sz="2000"/>
        </a:p>
      </dgm:t>
    </dgm:pt>
    <dgm:pt modelId="{41E2C59D-9CBE-49B9-9287-14C40450F439}">
      <dgm:prSet custT="1"/>
      <dgm:spPr/>
      <dgm:t>
        <a:bodyPr/>
        <a:lstStyle/>
        <a:p>
          <a:r>
            <a:rPr lang="es-ES" sz="1600" b="0" i="0" dirty="0"/>
            <a:t>Hace posible aprender el conjunto de actividades, relaciones e incidencias de un proceso.</a:t>
          </a:r>
        </a:p>
      </dgm:t>
    </dgm:pt>
    <dgm:pt modelId="{59015D3D-DC24-4D16-B384-B6B1F3E505D5}" type="parTrans" cxnId="{5BD2AD9B-B2C8-45B6-B027-8CBCF68FAD46}">
      <dgm:prSet/>
      <dgm:spPr/>
      <dgm:t>
        <a:bodyPr/>
        <a:lstStyle/>
        <a:p>
          <a:endParaRPr lang="es-ES" sz="2000"/>
        </a:p>
      </dgm:t>
    </dgm:pt>
    <dgm:pt modelId="{33D6A8BD-8F1C-458A-AA73-C4C09135FBF1}" type="sibTrans" cxnId="{5BD2AD9B-B2C8-45B6-B027-8CBCF68FAD46}">
      <dgm:prSet/>
      <dgm:spPr/>
      <dgm:t>
        <a:bodyPr/>
        <a:lstStyle/>
        <a:p>
          <a:endParaRPr lang="es-ES" sz="2000"/>
        </a:p>
      </dgm:t>
    </dgm:pt>
    <dgm:pt modelId="{0AEA58E3-B855-4489-91CA-EBAF69F0E264}">
      <dgm:prSet custT="1"/>
      <dgm:spPr/>
      <dgm:t>
        <a:bodyPr/>
        <a:lstStyle/>
        <a:p>
          <a:r>
            <a:rPr lang="es-ES" sz="1600" b="1" i="0" dirty="0"/>
            <a:t>Identificación de clientes</a:t>
          </a:r>
          <a:r>
            <a:rPr lang="es-ES" sz="1600" b="0" i="0" dirty="0"/>
            <a:t>. </a:t>
          </a:r>
        </a:p>
      </dgm:t>
    </dgm:pt>
    <dgm:pt modelId="{85DBE60A-167E-40AB-BCBF-08FA83168C1F}" type="parTrans" cxnId="{50532042-6DDA-48B3-A6CE-1AE4ADADA890}">
      <dgm:prSet/>
      <dgm:spPr/>
      <dgm:t>
        <a:bodyPr/>
        <a:lstStyle/>
        <a:p>
          <a:endParaRPr lang="es-ES" sz="2000"/>
        </a:p>
      </dgm:t>
    </dgm:pt>
    <dgm:pt modelId="{F9BB9C04-7CE7-4C27-B4AA-74D0EA64D652}" type="sibTrans" cxnId="{50532042-6DDA-48B3-A6CE-1AE4ADADA890}">
      <dgm:prSet/>
      <dgm:spPr/>
      <dgm:t>
        <a:bodyPr/>
        <a:lstStyle/>
        <a:p>
          <a:endParaRPr lang="es-ES" sz="2000"/>
        </a:p>
      </dgm:t>
    </dgm:pt>
    <dgm:pt modelId="{6E56376E-3518-4535-BC01-798C1FFF7F7C}">
      <dgm:prSet custT="1"/>
      <dgm:spPr/>
      <dgm:t>
        <a:bodyPr/>
        <a:lstStyle/>
        <a:p>
          <a:r>
            <a:rPr lang="es-ES" sz="1600" b="0" i="0" dirty="0"/>
            <a:t>Es más fácil conocer las necesidades de los clientes y ajustar el proceso hacia su satisfacción.</a:t>
          </a:r>
        </a:p>
      </dgm:t>
    </dgm:pt>
    <dgm:pt modelId="{9EBB3D25-0F1E-4E42-82D6-B4788F968258}" type="parTrans" cxnId="{04AC5E23-73ED-4AF0-A8DC-F6BAD761FE7B}">
      <dgm:prSet/>
      <dgm:spPr/>
      <dgm:t>
        <a:bodyPr/>
        <a:lstStyle/>
        <a:p>
          <a:endParaRPr lang="es-ES" sz="2000"/>
        </a:p>
      </dgm:t>
    </dgm:pt>
    <dgm:pt modelId="{7620D9EB-E790-4BBA-B631-3789C869DE89}" type="sibTrans" cxnId="{04AC5E23-73ED-4AF0-A8DC-F6BAD761FE7B}">
      <dgm:prSet/>
      <dgm:spPr/>
      <dgm:t>
        <a:bodyPr/>
        <a:lstStyle/>
        <a:p>
          <a:endParaRPr lang="es-ES" sz="2000"/>
        </a:p>
      </dgm:t>
    </dgm:pt>
    <dgm:pt modelId="{2B4FF5BE-B6DE-46AC-9612-60D58A2F205F}">
      <dgm:prSet custT="1"/>
      <dgm:spPr/>
      <dgm:t>
        <a:bodyPr/>
        <a:lstStyle/>
        <a:p>
          <a:r>
            <a:rPr lang="es-ES" sz="1600" b="1" i="0" dirty="0"/>
            <a:t>Comunicación eficaz</a:t>
          </a:r>
          <a:r>
            <a:rPr lang="es-ES" sz="1600" b="0" i="0" dirty="0"/>
            <a:t>.</a:t>
          </a:r>
        </a:p>
      </dgm:t>
    </dgm:pt>
    <dgm:pt modelId="{80C9124A-843D-40A8-B610-5A59EA20BE97}" type="parTrans" cxnId="{CA58BEF1-0E44-4F1C-8CD4-A9DE7C2B373B}">
      <dgm:prSet/>
      <dgm:spPr/>
      <dgm:t>
        <a:bodyPr/>
        <a:lstStyle/>
        <a:p>
          <a:endParaRPr lang="es-ES" sz="2000"/>
        </a:p>
      </dgm:t>
    </dgm:pt>
    <dgm:pt modelId="{09BA06DF-6D3C-4202-9B9B-7CF0DAE301AB}" type="sibTrans" cxnId="{CA58BEF1-0E44-4F1C-8CD4-A9DE7C2B373B}">
      <dgm:prSet/>
      <dgm:spPr/>
      <dgm:t>
        <a:bodyPr/>
        <a:lstStyle/>
        <a:p>
          <a:endParaRPr lang="es-ES" sz="2000"/>
        </a:p>
      </dgm:t>
    </dgm:pt>
    <dgm:pt modelId="{F0D92A06-8294-4230-AC93-1E9762F456CA}">
      <dgm:prSet custT="1"/>
      <dgm:spPr/>
      <dgm:t>
        <a:bodyPr/>
        <a:lstStyle/>
        <a:p>
          <a:r>
            <a:rPr lang="es-ES" sz="1600" b="0" i="0" dirty="0"/>
            <a:t>Introduce un lenguaje común que mejora la comunicación de todo el equipo. </a:t>
          </a:r>
        </a:p>
      </dgm:t>
    </dgm:pt>
    <dgm:pt modelId="{FC2E2A89-9990-408A-AC41-E61233B627F0}" type="parTrans" cxnId="{2030D734-ABC0-43E1-9E6D-FE50F4B8A283}">
      <dgm:prSet/>
      <dgm:spPr/>
      <dgm:t>
        <a:bodyPr/>
        <a:lstStyle/>
        <a:p>
          <a:endParaRPr lang="es-ES" sz="2000"/>
        </a:p>
      </dgm:t>
    </dgm:pt>
    <dgm:pt modelId="{D995353B-7EF1-448B-872E-DC6188549987}" type="sibTrans" cxnId="{2030D734-ABC0-43E1-9E6D-FE50F4B8A283}">
      <dgm:prSet/>
      <dgm:spPr/>
      <dgm:t>
        <a:bodyPr/>
        <a:lstStyle/>
        <a:p>
          <a:endParaRPr lang="es-ES" sz="2000"/>
        </a:p>
      </dgm:t>
    </dgm:pt>
    <dgm:pt modelId="{6293BC6F-4EF7-49F1-A844-6DA02B6E8976}">
      <dgm:prSet custT="1"/>
      <dgm:spPr/>
      <dgm:t>
        <a:bodyPr/>
        <a:lstStyle/>
        <a:p>
          <a:r>
            <a:rPr lang="es-ES" sz="1600" b="0" i="0" dirty="0"/>
            <a:t>Capacitaciones.</a:t>
          </a:r>
        </a:p>
      </dgm:t>
    </dgm:pt>
    <dgm:pt modelId="{13ED32AF-3BA5-484A-A023-610D9337C83C}" type="parTrans" cxnId="{02F651D4-2F8F-43DC-A4A5-72A952A22A6C}">
      <dgm:prSet/>
      <dgm:spPr/>
      <dgm:t>
        <a:bodyPr/>
        <a:lstStyle/>
        <a:p>
          <a:endParaRPr lang="es-ES" sz="2000"/>
        </a:p>
      </dgm:t>
    </dgm:pt>
    <dgm:pt modelId="{B0FA1904-549E-48F1-8496-956D63DE9F6C}" type="sibTrans" cxnId="{02F651D4-2F8F-43DC-A4A5-72A952A22A6C}">
      <dgm:prSet/>
      <dgm:spPr/>
      <dgm:t>
        <a:bodyPr/>
        <a:lstStyle/>
        <a:p>
          <a:endParaRPr lang="es-ES" sz="2000"/>
        </a:p>
      </dgm:t>
    </dgm:pt>
    <dgm:pt modelId="{8D6E8683-71B0-43CA-A437-6E70B21F3C23}">
      <dgm:prSet custT="1"/>
      <dgm:spPr/>
      <dgm:t>
        <a:bodyPr/>
        <a:lstStyle/>
        <a:p>
          <a:r>
            <a:rPr lang="es-ES" sz="1600" b="1" i="0" dirty="0"/>
            <a:t>Mejora de tiempos y costes</a:t>
          </a:r>
          <a:r>
            <a:rPr lang="es-ES" sz="1600" b="0" i="0" dirty="0"/>
            <a:t>. </a:t>
          </a:r>
        </a:p>
      </dgm:t>
    </dgm:pt>
    <dgm:pt modelId="{3B8F1FC6-9224-4634-AAF9-AAF798B790F5}" type="parTrans" cxnId="{D3BDDB43-1454-490D-831D-82235CC67AE6}">
      <dgm:prSet/>
      <dgm:spPr/>
      <dgm:t>
        <a:bodyPr/>
        <a:lstStyle/>
        <a:p>
          <a:endParaRPr lang="es-ES" sz="2000"/>
        </a:p>
      </dgm:t>
    </dgm:pt>
    <dgm:pt modelId="{D1EC7DD1-776A-49E0-AF2E-82FABD110AB8}" type="sibTrans" cxnId="{D3BDDB43-1454-490D-831D-82235CC67AE6}">
      <dgm:prSet/>
      <dgm:spPr/>
      <dgm:t>
        <a:bodyPr/>
        <a:lstStyle/>
        <a:p>
          <a:endParaRPr lang="es-ES" sz="2000"/>
        </a:p>
      </dgm:t>
    </dgm:pt>
    <dgm:pt modelId="{418E557B-3BDC-4D00-929B-8AC5ED6C0BE3}">
      <dgm:prSet custT="1"/>
      <dgm:spPr/>
      <dgm:t>
        <a:bodyPr/>
        <a:lstStyle/>
        <a:p>
          <a:r>
            <a:rPr lang="es-ES" sz="1600" b="0" i="0" dirty="0"/>
            <a:t>Facilita la aplicación de acciones en la optimización del tiempo y los costes de actividad. </a:t>
          </a:r>
        </a:p>
      </dgm:t>
    </dgm:pt>
    <dgm:pt modelId="{37C80D4F-613E-423F-892C-201BF4239354}" type="parTrans" cxnId="{3C87AF68-DB6A-40ED-B287-94D8A46A13FB}">
      <dgm:prSet/>
      <dgm:spPr/>
      <dgm:t>
        <a:bodyPr/>
        <a:lstStyle/>
        <a:p>
          <a:endParaRPr lang="es-ES" sz="2000"/>
        </a:p>
      </dgm:t>
    </dgm:pt>
    <dgm:pt modelId="{8B6785E5-7E84-4979-B157-326E0240E14F}" type="sibTrans" cxnId="{3C87AF68-DB6A-40ED-B287-94D8A46A13FB}">
      <dgm:prSet/>
      <dgm:spPr/>
      <dgm:t>
        <a:bodyPr/>
        <a:lstStyle/>
        <a:p>
          <a:endParaRPr lang="es-ES" sz="2000"/>
        </a:p>
      </dgm:t>
    </dgm:pt>
    <dgm:pt modelId="{13E304EB-D068-473C-89A7-0F68584563AE}" type="pres">
      <dgm:prSet presAssocID="{28F62BDA-B248-471B-B971-853A259AE87C}" presName="linear" presStyleCnt="0">
        <dgm:presLayoutVars>
          <dgm:dir/>
          <dgm:animLvl val="lvl"/>
          <dgm:resizeHandles val="exact"/>
        </dgm:presLayoutVars>
      </dgm:prSet>
      <dgm:spPr/>
    </dgm:pt>
    <dgm:pt modelId="{3DD85539-04CD-41CA-A5DA-D904C5E18E80}" type="pres">
      <dgm:prSet presAssocID="{D5F450EC-8C71-497A-9381-41A37CDA9EF7}" presName="parentLin" presStyleCnt="0"/>
      <dgm:spPr/>
    </dgm:pt>
    <dgm:pt modelId="{35A42358-7596-481D-A3D3-F0D286AECA64}" type="pres">
      <dgm:prSet presAssocID="{D5F450EC-8C71-497A-9381-41A37CDA9EF7}" presName="parentLeftMargin" presStyleLbl="node1" presStyleIdx="0" presStyleCnt="5"/>
      <dgm:spPr/>
    </dgm:pt>
    <dgm:pt modelId="{24E844A8-AD5E-44EA-9B1B-CA8D1261C37B}" type="pres">
      <dgm:prSet presAssocID="{D5F450EC-8C71-497A-9381-41A37CDA9EF7}" presName="parentText" presStyleLbl="node1" presStyleIdx="0" presStyleCnt="5">
        <dgm:presLayoutVars>
          <dgm:chMax val="0"/>
          <dgm:bulletEnabled val="1"/>
        </dgm:presLayoutVars>
      </dgm:prSet>
      <dgm:spPr/>
    </dgm:pt>
    <dgm:pt modelId="{31CCD65F-9DD0-43CF-9FC3-9AA947C5417D}" type="pres">
      <dgm:prSet presAssocID="{D5F450EC-8C71-497A-9381-41A37CDA9EF7}" presName="negativeSpace" presStyleCnt="0"/>
      <dgm:spPr/>
    </dgm:pt>
    <dgm:pt modelId="{9C659546-B147-410C-989F-E7479E5FAB63}" type="pres">
      <dgm:prSet presAssocID="{D5F450EC-8C71-497A-9381-41A37CDA9EF7}" presName="childText" presStyleLbl="conFgAcc1" presStyleIdx="0" presStyleCnt="5">
        <dgm:presLayoutVars>
          <dgm:bulletEnabled val="1"/>
        </dgm:presLayoutVars>
      </dgm:prSet>
      <dgm:spPr/>
    </dgm:pt>
    <dgm:pt modelId="{095493CA-1EEC-46C1-922D-0F9E385C38D8}" type="pres">
      <dgm:prSet presAssocID="{DE9E2892-E6B8-42F0-B445-665AB9700115}" presName="spaceBetweenRectangles" presStyleCnt="0"/>
      <dgm:spPr/>
    </dgm:pt>
    <dgm:pt modelId="{1222AE7C-3DFA-4B5F-855F-288802BF507B}" type="pres">
      <dgm:prSet presAssocID="{AAA360F9-9494-4E0C-BA35-B42795ED362D}" presName="parentLin" presStyleCnt="0"/>
      <dgm:spPr/>
    </dgm:pt>
    <dgm:pt modelId="{4690D2E8-4477-4464-A5D2-43909A0CB6AE}" type="pres">
      <dgm:prSet presAssocID="{AAA360F9-9494-4E0C-BA35-B42795ED362D}" presName="parentLeftMargin" presStyleLbl="node1" presStyleIdx="0" presStyleCnt="5"/>
      <dgm:spPr/>
    </dgm:pt>
    <dgm:pt modelId="{A85F4765-4B71-4466-AFF0-6E46EEC516F5}" type="pres">
      <dgm:prSet presAssocID="{AAA360F9-9494-4E0C-BA35-B42795ED362D}" presName="parentText" presStyleLbl="node1" presStyleIdx="1" presStyleCnt="5">
        <dgm:presLayoutVars>
          <dgm:chMax val="0"/>
          <dgm:bulletEnabled val="1"/>
        </dgm:presLayoutVars>
      </dgm:prSet>
      <dgm:spPr/>
    </dgm:pt>
    <dgm:pt modelId="{1C409DA3-F447-4541-83F4-D57DCB073FD8}" type="pres">
      <dgm:prSet presAssocID="{AAA360F9-9494-4E0C-BA35-B42795ED362D}" presName="negativeSpace" presStyleCnt="0"/>
      <dgm:spPr/>
    </dgm:pt>
    <dgm:pt modelId="{895BBBED-0CA0-491E-B7D5-98475B2A2884}" type="pres">
      <dgm:prSet presAssocID="{AAA360F9-9494-4E0C-BA35-B42795ED362D}" presName="childText" presStyleLbl="conFgAcc1" presStyleIdx="1" presStyleCnt="5">
        <dgm:presLayoutVars>
          <dgm:bulletEnabled val="1"/>
        </dgm:presLayoutVars>
      </dgm:prSet>
      <dgm:spPr/>
    </dgm:pt>
    <dgm:pt modelId="{5DBD5FB9-1FC9-4BF4-BCDF-FC3CD6095B17}" type="pres">
      <dgm:prSet presAssocID="{486A28DF-DA41-4832-8EB3-5BB93DD53023}" presName="spaceBetweenRectangles" presStyleCnt="0"/>
      <dgm:spPr/>
    </dgm:pt>
    <dgm:pt modelId="{C6244FE9-8DD3-4FF6-88F4-ED5BF292EFAB}" type="pres">
      <dgm:prSet presAssocID="{0AEA58E3-B855-4489-91CA-EBAF69F0E264}" presName="parentLin" presStyleCnt="0"/>
      <dgm:spPr/>
    </dgm:pt>
    <dgm:pt modelId="{6E1626E1-2C5A-4CE2-8E10-4EEE4034E5B5}" type="pres">
      <dgm:prSet presAssocID="{0AEA58E3-B855-4489-91CA-EBAF69F0E264}" presName="parentLeftMargin" presStyleLbl="node1" presStyleIdx="1" presStyleCnt="5"/>
      <dgm:spPr/>
    </dgm:pt>
    <dgm:pt modelId="{CE355BA5-D976-4FF7-8B2E-DBCE2F495F7C}" type="pres">
      <dgm:prSet presAssocID="{0AEA58E3-B855-4489-91CA-EBAF69F0E264}" presName="parentText" presStyleLbl="node1" presStyleIdx="2" presStyleCnt="5">
        <dgm:presLayoutVars>
          <dgm:chMax val="0"/>
          <dgm:bulletEnabled val="1"/>
        </dgm:presLayoutVars>
      </dgm:prSet>
      <dgm:spPr/>
    </dgm:pt>
    <dgm:pt modelId="{89E5A67D-68B1-47B4-ACE6-624D5737D199}" type="pres">
      <dgm:prSet presAssocID="{0AEA58E3-B855-4489-91CA-EBAF69F0E264}" presName="negativeSpace" presStyleCnt="0"/>
      <dgm:spPr/>
    </dgm:pt>
    <dgm:pt modelId="{9787289D-0D7D-4521-8715-1D920DDC3E1A}" type="pres">
      <dgm:prSet presAssocID="{0AEA58E3-B855-4489-91CA-EBAF69F0E264}" presName="childText" presStyleLbl="conFgAcc1" presStyleIdx="2" presStyleCnt="5">
        <dgm:presLayoutVars>
          <dgm:bulletEnabled val="1"/>
        </dgm:presLayoutVars>
      </dgm:prSet>
      <dgm:spPr/>
    </dgm:pt>
    <dgm:pt modelId="{05C86796-1ABE-4591-B624-9D058FE59CB9}" type="pres">
      <dgm:prSet presAssocID="{F9BB9C04-7CE7-4C27-B4AA-74D0EA64D652}" presName="spaceBetweenRectangles" presStyleCnt="0"/>
      <dgm:spPr/>
    </dgm:pt>
    <dgm:pt modelId="{F0E564B7-9204-4801-A939-4078830E1996}" type="pres">
      <dgm:prSet presAssocID="{2B4FF5BE-B6DE-46AC-9612-60D58A2F205F}" presName="parentLin" presStyleCnt="0"/>
      <dgm:spPr/>
    </dgm:pt>
    <dgm:pt modelId="{08CD102A-9144-4BD4-845D-2FF245E75533}" type="pres">
      <dgm:prSet presAssocID="{2B4FF5BE-B6DE-46AC-9612-60D58A2F205F}" presName="parentLeftMargin" presStyleLbl="node1" presStyleIdx="2" presStyleCnt="5"/>
      <dgm:spPr/>
    </dgm:pt>
    <dgm:pt modelId="{02C372AE-7B66-4300-A00F-C5377751D282}" type="pres">
      <dgm:prSet presAssocID="{2B4FF5BE-B6DE-46AC-9612-60D58A2F205F}" presName="parentText" presStyleLbl="node1" presStyleIdx="3" presStyleCnt="5">
        <dgm:presLayoutVars>
          <dgm:chMax val="0"/>
          <dgm:bulletEnabled val="1"/>
        </dgm:presLayoutVars>
      </dgm:prSet>
      <dgm:spPr/>
    </dgm:pt>
    <dgm:pt modelId="{67F53C52-B5D9-4CB8-B0B4-3A1A4D828B5C}" type="pres">
      <dgm:prSet presAssocID="{2B4FF5BE-B6DE-46AC-9612-60D58A2F205F}" presName="negativeSpace" presStyleCnt="0"/>
      <dgm:spPr/>
    </dgm:pt>
    <dgm:pt modelId="{0C09F0E8-4A69-42B8-AA21-F5347F174609}" type="pres">
      <dgm:prSet presAssocID="{2B4FF5BE-B6DE-46AC-9612-60D58A2F205F}" presName="childText" presStyleLbl="conFgAcc1" presStyleIdx="3" presStyleCnt="5">
        <dgm:presLayoutVars>
          <dgm:bulletEnabled val="1"/>
        </dgm:presLayoutVars>
      </dgm:prSet>
      <dgm:spPr/>
    </dgm:pt>
    <dgm:pt modelId="{D1353399-A2E7-4824-B8EB-125E52A12247}" type="pres">
      <dgm:prSet presAssocID="{09BA06DF-6D3C-4202-9B9B-7CF0DAE301AB}" presName="spaceBetweenRectangles" presStyleCnt="0"/>
      <dgm:spPr/>
    </dgm:pt>
    <dgm:pt modelId="{980CE389-184D-489C-8AAD-7815940006A2}" type="pres">
      <dgm:prSet presAssocID="{8D6E8683-71B0-43CA-A437-6E70B21F3C23}" presName="parentLin" presStyleCnt="0"/>
      <dgm:spPr/>
    </dgm:pt>
    <dgm:pt modelId="{248DD63C-2AC5-4C23-B026-0C1D888E59F3}" type="pres">
      <dgm:prSet presAssocID="{8D6E8683-71B0-43CA-A437-6E70B21F3C23}" presName="parentLeftMargin" presStyleLbl="node1" presStyleIdx="3" presStyleCnt="5"/>
      <dgm:spPr/>
    </dgm:pt>
    <dgm:pt modelId="{8427079C-6990-424E-BB64-A7C0644F67D7}" type="pres">
      <dgm:prSet presAssocID="{8D6E8683-71B0-43CA-A437-6E70B21F3C23}" presName="parentText" presStyleLbl="node1" presStyleIdx="4" presStyleCnt="5">
        <dgm:presLayoutVars>
          <dgm:chMax val="0"/>
          <dgm:bulletEnabled val="1"/>
        </dgm:presLayoutVars>
      </dgm:prSet>
      <dgm:spPr/>
    </dgm:pt>
    <dgm:pt modelId="{4A7A7FD8-D8C8-42BE-8CE7-6E66649D767D}" type="pres">
      <dgm:prSet presAssocID="{8D6E8683-71B0-43CA-A437-6E70B21F3C23}" presName="negativeSpace" presStyleCnt="0"/>
      <dgm:spPr/>
    </dgm:pt>
    <dgm:pt modelId="{61C6989C-6C7B-4C9D-BF95-D74A023E16CA}" type="pres">
      <dgm:prSet presAssocID="{8D6E8683-71B0-43CA-A437-6E70B21F3C23}" presName="childText" presStyleLbl="conFgAcc1" presStyleIdx="4" presStyleCnt="5">
        <dgm:presLayoutVars>
          <dgm:bulletEnabled val="1"/>
        </dgm:presLayoutVars>
      </dgm:prSet>
      <dgm:spPr/>
    </dgm:pt>
  </dgm:ptLst>
  <dgm:cxnLst>
    <dgm:cxn modelId="{5CBA240A-A137-4CBC-981B-03F941CBD8B6}" type="presOf" srcId="{418E557B-3BDC-4D00-929B-8AC5ED6C0BE3}" destId="{61C6989C-6C7B-4C9D-BF95-D74A023E16CA}" srcOrd="0" destOrd="0" presId="urn:microsoft.com/office/officeart/2005/8/layout/list1"/>
    <dgm:cxn modelId="{AC473418-8CDC-4E07-AC48-70B693627CC9}" type="presOf" srcId="{8D6E8683-71B0-43CA-A437-6E70B21F3C23}" destId="{248DD63C-2AC5-4C23-B026-0C1D888E59F3}" srcOrd="0" destOrd="0" presId="urn:microsoft.com/office/officeart/2005/8/layout/list1"/>
    <dgm:cxn modelId="{04AC5E23-73ED-4AF0-A8DC-F6BAD761FE7B}" srcId="{0AEA58E3-B855-4489-91CA-EBAF69F0E264}" destId="{6E56376E-3518-4535-BC01-798C1FFF7F7C}" srcOrd="0" destOrd="0" parTransId="{9EBB3D25-0F1E-4E42-82D6-B4788F968258}" sibTransId="{7620D9EB-E790-4BBA-B631-3789C869DE89}"/>
    <dgm:cxn modelId="{6FEEB228-908A-4AA8-B27A-A01843BA132F}" srcId="{28F62BDA-B248-471B-B971-853A259AE87C}" destId="{AAA360F9-9494-4E0C-BA35-B42795ED362D}" srcOrd="1" destOrd="0" parTransId="{BEDA80D6-1C7B-4C1B-8D54-8B2417762104}" sibTransId="{486A28DF-DA41-4832-8EB3-5BB93DD53023}"/>
    <dgm:cxn modelId="{3638622F-4819-4A00-8302-3FD11DB3CF51}" type="presOf" srcId="{6E56376E-3518-4535-BC01-798C1FFF7F7C}" destId="{9787289D-0D7D-4521-8715-1D920DDC3E1A}" srcOrd="0" destOrd="0" presId="urn:microsoft.com/office/officeart/2005/8/layout/list1"/>
    <dgm:cxn modelId="{2030D734-ABC0-43E1-9E6D-FE50F4B8A283}" srcId="{2B4FF5BE-B6DE-46AC-9612-60D58A2F205F}" destId="{F0D92A06-8294-4230-AC93-1E9762F456CA}" srcOrd="0" destOrd="0" parTransId="{FC2E2A89-9990-408A-AC41-E61233B627F0}" sibTransId="{D995353B-7EF1-448B-872E-DC6188549987}"/>
    <dgm:cxn modelId="{50532042-6DDA-48B3-A6CE-1AE4ADADA890}" srcId="{28F62BDA-B248-471B-B971-853A259AE87C}" destId="{0AEA58E3-B855-4489-91CA-EBAF69F0E264}" srcOrd="2" destOrd="0" parTransId="{85DBE60A-167E-40AB-BCBF-08FA83168C1F}" sibTransId="{F9BB9C04-7CE7-4C27-B4AA-74D0EA64D652}"/>
    <dgm:cxn modelId="{30264A42-CC25-4060-BC5D-D423F5E57B8F}" type="presOf" srcId="{8D6E8683-71B0-43CA-A437-6E70B21F3C23}" destId="{8427079C-6990-424E-BB64-A7C0644F67D7}" srcOrd="1" destOrd="0" presId="urn:microsoft.com/office/officeart/2005/8/layout/list1"/>
    <dgm:cxn modelId="{0F528242-0818-425E-8247-E1B368E4C22C}" srcId="{AAA360F9-9494-4E0C-BA35-B42795ED362D}" destId="{2308D513-5E7F-492F-A0FB-82D375CADE30}" srcOrd="0" destOrd="0" parTransId="{F99C9829-BF0C-41E8-B7EB-6FC52F01946C}" sibTransId="{2AE24A3E-B49A-4C5D-BECF-5E458ADE7079}"/>
    <dgm:cxn modelId="{D3BDDB43-1454-490D-831D-82235CC67AE6}" srcId="{28F62BDA-B248-471B-B971-853A259AE87C}" destId="{8D6E8683-71B0-43CA-A437-6E70B21F3C23}" srcOrd="4" destOrd="0" parTransId="{3B8F1FC6-9224-4634-AAF9-AAF798B790F5}" sibTransId="{D1EC7DD1-776A-49E0-AF2E-82FABD110AB8}"/>
    <dgm:cxn modelId="{D94B4B67-8B8B-4285-88C8-3DE800D82979}" type="presOf" srcId="{AAA360F9-9494-4E0C-BA35-B42795ED362D}" destId="{4690D2E8-4477-4464-A5D2-43909A0CB6AE}" srcOrd="0" destOrd="0" presId="urn:microsoft.com/office/officeart/2005/8/layout/list1"/>
    <dgm:cxn modelId="{3C87AF68-DB6A-40ED-B287-94D8A46A13FB}" srcId="{8D6E8683-71B0-43CA-A437-6E70B21F3C23}" destId="{418E557B-3BDC-4D00-929B-8AC5ED6C0BE3}" srcOrd="0" destOrd="0" parTransId="{37C80D4F-613E-423F-892C-201BF4239354}" sibTransId="{8B6785E5-7E84-4979-B157-326E0240E14F}"/>
    <dgm:cxn modelId="{ED916C50-DF23-4818-A112-4BBE051ADD11}" type="presOf" srcId="{AAA360F9-9494-4E0C-BA35-B42795ED362D}" destId="{A85F4765-4B71-4466-AFF0-6E46EEC516F5}" srcOrd="1" destOrd="0" presId="urn:microsoft.com/office/officeart/2005/8/layout/list1"/>
    <dgm:cxn modelId="{9F15D458-8369-44F4-B63D-E7C7D673B94E}" type="presOf" srcId="{0AEA58E3-B855-4489-91CA-EBAF69F0E264}" destId="{6E1626E1-2C5A-4CE2-8E10-4EEE4034E5B5}" srcOrd="0" destOrd="0" presId="urn:microsoft.com/office/officeart/2005/8/layout/list1"/>
    <dgm:cxn modelId="{3F3A1896-63B8-4D44-9A91-3FD30126B40F}" type="presOf" srcId="{41E2C59D-9CBE-49B9-9287-14C40450F439}" destId="{895BBBED-0CA0-491E-B7D5-98475B2A2884}" srcOrd="0" destOrd="1" presId="urn:microsoft.com/office/officeart/2005/8/layout/list1"/>
    <dgm:cxn modelId="{5BD2AD9B-B2C8-45B6-B027-8CBCF68FAD46}" srcId="{AAA360F9-9494-4E0C-BA35-B42795ED362D}" destId="{41E2C59D-9CBE-49B9-9287-14C40450F439}" srcOrd="1" destOrd="0" parTransId="{59015D3D-DC24-4D16-B384-B6B1F3E505D5}" sibTransId="{33D6A8BD-8F1C-458A-AA73-C4C09135FBF1}"/>
    <dgm:cxn modelId="{88E0879E-8D0D-4D79-9F1A-EDCA385574CE}" type="presOf" srcId="{28F62BDA-B248-471B-B971-853A259AE87C}" destId="{13E304EB-D068-473C-89A7-0F68584563AE}" srcOrd="0" destOrd="0" presId="urn:microsoft.com/office/officeart/2005/8/layout/list1"/>
    <dgm:cxn modelId="{4BAAF69F-D85A-40C4-879B-D3D4B316F68F}" srcId="{28F62BDA-B248-471B-B971-853A259AE87C}" destId="{D5F450EC-8C71-497A-9381-41A37CDA9EF7}" srcOrd="0" destOrd="0" parTransId="{40E40412-6FF5-4AEA-B7BD-FE74AB8BD884}" sibTransId="{DE9E2892-E6B8-42F0-B445-665AB9700115}"/>
    <dgm:cxn modelId="{B761C1AC-7DB9-4D54-9DD7-1E398BA008D3}" type="presOf" srcId="{F0D92A06-8294-4230-AC93-1E9762F456CA}" destId="{0C09F0E8-4A69-42B8-AA21-F5347F174609}" srcOrd="0" destOrd="0" presId="urn:microsoft.com/office/officeart/2005/8/layout/list1"/>
    <dgm:cxn modelId="{C42838B0-1187-496C-A989-B7FE633163FE}" type="presOf" srcId="{300AEF10-87D7-4BCF-A879-F8CDE63B3727}" destId="{9C659546-B147-410C-989F-E7479E5FAB63}" srcOrd="0" destOrd="0" presId="urn:microsoft.com/office/officeart/2005/8/layout/list1"/>
    <dgm:cxn modelId="{C1BF5BB5-95F0-4654-9E0E-59E83F9A2F6F}" type="presOf" srcId="{2308D513-5E7F-492F-A0FB-82D375CADE30}" destId="{895BBBED-0CA0-491E-B7D5-98475B2A2884}" srcOrd="0" destOrd="0" presId="urn:microsoft.com/office/officeart/2005/8/layout/list1"/>
    <dgm:cxn modelId="{B34730B6-3171-4D37-977C-AD96DD7923BC}" type="presOf" srcId="{0AEA58E3-B855-4489-91CA-EBAF69F0E264}" destId="{CE355BA5-D976-4FF7-8B2E-DBCE2F495F7C}" srcOrd="1" destOrd="0" presId="urn:microsoft.com/office/officeart/2005/8/layout/list1"/>
    <dgm:cxn modelId="{F27652C4-17D1-4946-911E-EF0D19D9AAD0}" type="presOf" srcId="{6293BC6F-4EF7-49F1-A844-6DA02B6E8976}" destId="{0C09F0E8-4A69-42B8-AA21-F5347F174609}" srcOrd="0" destOrd="1" presId="urn:microsoft.com/office/officeart/2005/8/layout/list1"/>
    <dgm:cxn modelId="{6E2037D3-B121-4448-B7B6-EF454BEED3DA}" type="presOf" srcId="{D5F450EC-8C71-497A-9381-41A37CDA9EF7}" destId="{35A42358-7596-481D-A3D3-F0D286AECA64}" srcOrd="0" destOrd="0" presId="urn:microsoft.com/office/officeart/2005/8/layout/list1"/>
    <dgm:cxn modelId="{02F651D4-2F8F-43DC-A4A5-72A952A22A6C}" srcId="{2B4FF5BE-B6DE-46AC-9612-60D58A2F205F}" destId="{6293BC6F-4EF7-49F1-A844-6DA02B6E8976}" srcOrd="1" destOrd="0" parTransId="{13ED32AF-3BA5-484A-A023-610D9337C83C}" sibTransId="{B0FA1904-549E-48F1-8496-956D63DE9F6C}"/>
    <dgm:cxn modelId="{F6AB66E4-F384-4C7C-8127-5567E15F7BA8}" type="presOf" srcId="{2B4FF5BE-B6DE-46AC-9612-60D58A2F205F}" destId="{02C372AE-7B66-4300-A00F-C5377751D282}" srcOrd="1" destOrd="0" presId="urn:microsoft.com/office/officeart/2005/8/layout/list1"/>
    <dgm:cxn modelId="{005F23F1-A354-457A-885F-68161226FDEF}" srcId="{D5F450EC-8C71-497A-9381-41A37CDA9EF7}" destId="{300AEF10-87D7-4BCF-A879-F8CDE63B3727}" srcOrd="0" destOrd="0" parTransId="{47844B89-2633-4BB7-AAC8-B209A04DB069}" sibTransId="{69978A55-2F38-43E2-8CFC-EA7CBC05E334}"/>
    <dgm:cxn modelId="{F88372F1-4EDF-42A6-8CB8-61809D9C56AC}" type="presOf" srcId="{2B4FF5BE-B6DE-46AC-9612-60D58A2F205F}" destId="{08CD102A-9144-4BD4-845D-2FF245E75533}" srcOrd="0" destOrd="0" presId="urn:microsoft.com/office/officeart/2005/8/layout/list1"/>
    <dgm:cxn modelId="{CA58BEF1-0E44-4F1C-8CD4-A9DE7C2B373B}" srcId="{28F62BDA-B248-471B-B971-853A259AE87C}" destId="{2B4FF5BE-B6DE-46AC-9612-60D58A2F205F}" srcOrd="3" destOrd="0" parTransId="{80C9124A-843D-40A8-B610-5A59EA20BE97}" sibTransId="{09BA06DF-6D3C-4202-9B9B-7CF0DAE301AB}"/>
    <dgm:cxn modelId="{11FE06FF-0014-48C3-B020-F88DF8D5BF20}" type="presOf" srcId="{D5F450EC-8C71-497A-9381-41A37CDA9EF7}" destId="{24E844A8-AD5E-44EA-9B1B-CA8D1261C37B}" srcOrd="1" destOrd="0" presId="urn:microsoft.com/office/officeart/2005/8/layout/list1"/>
    <dgm:cxn modelId="{8BCBC900-D164-426B-8563-795C087FE3EF}" type="presParOf" srcId="{13E304EB-D068-473C-89A7-0F68584563AE}" destId="{3DD85539-04CD-41CA-A5DA-D904C5E18E80}" srcOrd="0" destOrd="0" presId="urn:microsoft.com/office/officeart/2005/8/layout/list1"/>
    <dgm:cxn modelId="{574AB898-3D0F-4C93-84C0-213F9CE9DDB7}" type="presParOf" srcId="{3DD85539-04CD-41CA-A5DA-D904C5E18E80}" destId="{35A42358-7596-481D-A3D3-F0D286AECA64}" srcOrd="0" destOrd="0" presId="urn:microsoft.com/office/officeart/2005/8/layout/list1"/>
    <dgm:cxn modelId="{B5372C4F-16F5-4076-B006-B18CC56A1A3F}" type="presParOf" srcId="{3DD85539-04CD-41CA-A5DA-D904C5E18E80}" destId="{24E844A8-AD5E-44EA-9B1B-CA8D1261C37B}" srcOrd="1" destOrd="0" presId="urn:microsoft.com/office/officeart/2005/8/layout/list1"/>
    <dgm:cxn modelId="{06A1D129-44B2-4ED4-A826-A14C8631A5E0}" type="presParOf" srcId="{13E304EB-D068-473C-89A7-0F68584563AE}" destId="{31CCD65F-9DD0-43CF-9FC3-9AA947C5417D}" srcOrd="1" destOrd="0" presId="urn:microsoft.com/office/officeart/2005/8/layout/list1"/>
    <dgm:cxn modelId="{574447B5-AFD1-4F44-841E-74991BE3F209}" type="presParOf" srcId="{13E304EB-D068-473C-89A7-0F68584563AE}" destId="{9C659546-B147-410C-989F-E7479E5FAB63}" srcOrd="2" destOrd="0" presId="urn:microsoft.com/office/officeart/2005/8/layout/list1"/>
    <dgm:cxn modelId="{569843D3-B176-4212-8D72-60F57E259453}" type="presParOf" srcId="{13E304EB-D068-473C-89A7-0F68584563AE}" destId="{095493CA-1EEC-46C1-922D-0F9E385C38D8}" srcOrd="3" destOrd="0" presId="urn:microsoft.com/office/officeart/2005/8/layout/list1"/>
    <dgm:cxn modelId="{1C8DD4A1-80B0-45AE-B388-37374465257A}" type="presParOf" srcId="{13E304EB-D068-473C-89A7-0F68584563AE}" destId="{1222AE7C-3DFA-4B5F-855F-288802BF507B}" srcOrd="4" destOrd="0" presId="urn:microsoft.com/office/officeart/2005/8/layout/list1"/>
    <dgm:cxn modelId="{2758F068-44AB-4F7A-AAED-7C74696BF541}" type="presParOf" srcId="{1222AE7C-3DFA-4B5F-855F-288802BF507B}" destId="{4690D2E8-4477-4464-A5D2-43909A0CB6AE}" srcOrd="0" destOrd="0" presId="urn:microsoft.com/office/officeart/2005/8/layout/list1"/>
    <dgm:cxn modelId="{CD81CA35-810C-4B34-9DD2-DC587A14C2ED}" type="presParOf" srcId="{1222AE7C-3DFA-4B5F-855F-288802BF507B}" destId="{A85F4765-4B71-4466-AFF0-6E46EEC516F5}" srcOrd="1" destOrd="0" presId="urn:microsoft.com/office/officeart/2005/8/layout/list1"/>
    <dgm:cxn modelId="{CC9C4E82-519B-4BE1-B88E-DAB875A4828D}" type="presParOf" srcId="{13E304EB-D068-473C-89A7-0F68584563AE}" destId="{1C409DA3-F447-4541-83F4-D57DCB073FD8}" srcOrd="5" destOrd="0" presId="urn:microsoft.com/office/officeart/2005/8/layout/list1"/>
    <dgm:cxn modelId="{6B5DF870-1A54-4D8B-9BEF-F7C03415165E}" type="presParOf" srcId="{13E304EB-D068-473C-89A7-0F68584563AE}" destId="{895BBBED-0CA0-491E-B7D5-98475B2A2884}" srcOrd="6" destOrd="0" presId="urn:microsoft.com/office/officeart/2005/8/layout/list1"/>
    <dgm:cxn modelId="{4345A8FB-1A23-4C80-AE88-11779B29C9EA}" type="presParOf" srcId="{13E304EB-D068-473C-89A7-0F68584563AE}" destId="{5DBD5FB9-1FC9-4BF4-BCDF-FC3CD6095B17}" srcOrd="7" destOrd="0" presId="urn:microsoft.com/office/officeart/2005/8/layout/list1"/>
    <dgm:cxn modelId="{760A2B90-E17C-47E7-8A6C-67537CDF712E}" type="presParOf" srcId="{13E304EB-D068-473C-89A7-0F68584563AE}" destId="{C6244FE9-8DD3-4FF6-88F4-ED5BF292EFAB}" srcOrd="8" destOrd="0" presId="urn:microsoft.com/office/officeart/2005/8/layout/list1"/>
    <dgm:cxn modelId="{A78B0FC0-6936-4220-9B9B-4B97A1472FFA}" type="presParOf" srcId="{C6244FE9-8DD3-4FF6-88F4-ED5BF292EFAB}" destId="{6E1626E1-2C5A-4CE2-8E10-4EEE4034E5B5}" srcOrd="0" destOrd="0" presId="urn:microsoft.com/office/officeart/2005/8/layout/list1"/>
    <dgm:cxn modelId="{6731B813-938A-421E-B885-59BCFF3B7CEB}" type="presParOf" srcId="{C6244FE9-8DD3-4FF6-88F4-ED5BF292EFAB}" destId="{CE355BA5-D976-4FF7-8B2E-DBCE2F495F7C}" srcOrd="1" destOrd="0" presId="urn:microsoft.com/office/officeart/2005/8/layout/list1"/>
    <dgm:cxn modelId="{8E6BDB7D-9AB7-48A3-BFFE-3DA1C8F17B27}" type="presParOf" srcId="{13E304EB-D068-473C-89A7-0F68584563AE}" destId="{89E5A67D-68B1-47B4-ACE6-624D5737D199}" srcOrd="9" destOrd="0" presId="urn:microsoft.com/office/officeart/2005/8/layout/list1"/>
    <dgm:cxn modelId="{2CE14DFE-E07F-448A-9203-2C2D6D9E9D06}" type="presParOf" srcId="{13E304EB-D068-473C-89A7-0F68584563AE}" destId="{9787289D-0D7D-4521-8715-1D920DDC3E1A}" srcOrd="10" destOrd="0" presId="urn:microsoft.com/office/officeart/2005/8/layout/list1"/>
    <dgm:cxn modelId="{0E17B180-C106-46A3-9804-384A4CAC00D8}" type="presParOf" srcId="{13E304EB-D068-473C-89A7-0F68584563AE}" destId="{05C86796-1ABE-4591-B624-9D058FE59CB9}" srcOrd="11" destOrd="0" presId="urn:microsoft.com/office/officeart/2005/8/layout/list1"/>
    <dgm:cxn modelId="{608F01AD-E385-4F04-AB4B-19567946789A}" type="presParOf" srcId="{13E304EB-D068-473C-89A7-0F68584563AE}" destId="{F0E564B7-9204-4801-A939-4078830E1996}" srcOrd="12" destOrd="0" presId="urn:microsoft.com/office/officeart/2005/8/layout/list1"/>
    <dgm:cxn modelId="{56E719D6-CE6C-4AC2-9143-D9E0909796C9}" type="presParOf" srcId="{F0E564B7-9204-4801-A939-4078830E1996}" destId="{08CD102A-9144-4BD4-845D-2FF245E75533}" srcOrd="0" destOrd="0" presId="urn:microsoft.com/office/officeart/2005/8/layout/list1"/>
    <dgm:cxn modelId="{9D048587-958D-478E-BDF2-423C5071F64A}" type="presParOf" srcId="{F0E564B7-9204-4801-A939-4078830E1996}" destId="{02C372AE-7B66-4300-A00F-C5377751D282}" srcOrd="1" destOrd="0" presId="urn:microsoft.com/office/officeart/2005/8/layout/list1"/>
    <dgm:cxn modelId="{6A0F42EA-4EEA-4CB1-8820-1A9D5D19BB8E}" type="presParOf" srcId="{13E304EB-D068-473C-89A7-0F68584563AE}" destId="{67F53C52-B5D9-4CB8-B0B4-3A1A4D828B5C}" srcOrd="13" destOrd="0" presId="urn:microsoft.com/office/officeart/2005/8/layout/list1"/>
    <dgm:cxn modelId="{43D74E2E-5C84-4D21-AE73-96660A266820}" type="presParOf" srcId="{13E304EB-D068-473C-89A7-0F68584563AE}" destId="{0C09F0E8-4A69-42B8-AA21-F5347F174609}" srcOrd="14" destOrd="0" presId="urn:microsoft.com/office/officeart/2005/8/layout/list1"/>
    <dgm:cxn modelId="{4D9D44A7-83D6-4C23-AE60-9B19E74D06DA}" type="presParOf" srcId="{13E304EB-D068-473C-89A7-0F68584563AE}" destId="{D1353399-A2E7-4824-B8EB-125E52A12247}" srcOrd="15" destOrd="0" presId="urn:microsoft.com/office/officeart/2005/8/layout/list1"/>
    <dgm:cxn modelId="{8F57B3B2-2076-4C86-8050-DCC3B6BF88ED}" type="presParOf" srcId="{13E304EB-D068-473C-89A7-0F68584563AE}" destId="{980CE389-184D-489C-8AAD-7815940006A2}" srcOrd="16" destOrd="0" presId="urn:microsoft.com/office/officeart/2005/8/layout/list1"/>
    <dgm:cxn modelId="{59D4C1A7-A8AE-4E81-AA8C-6B9015B1DE98}" type="presParOf" srcId="{980CE389-184D-489C-8AAD-7815940006A2}" destId="{248DD63C-2AC5-4C23-B026-0C1D888E59F3}" srcOrd="0" destOrd="0" presId="urn:microsoft.com/office/officeart/2005/8/layout/list1"/>
    <dgm:cxn modelId="{AC6F064C-5C4B-488A-9163-CB0B6949A846}" type="presParOf" srcId="{980CE389-184D-489C-8AAD-7815940006A2}" destId="{8427079C-6990-424E-BB64-A7C0644F67D7}" srcOrd="1" destOrd="0" presId="urn:microsoft.com/office/officeart/2005/8/layout/list1"/>
    <dgm:cxn modelId="{E34CEC67-A271-41F8-857F-5B3AFB1BFBAC}" type="presParOf" srcId="{13E304EB-D068-473C-89A7-0F68584563AE}" destId="{4A7A7FD8-D8C8-42BE-8CE7-6E66649D767D}" srcOrd="17" destOrd="0" presId="urn:microsoft.com/office/officeart/2005/8/layout/list1"/>
    <dgm:cxn modelId="{9F11DEE5-EAC8-42C8-8AD6-2C52170BB5A9}" type="presParOf" srcId="{13E304EB-D068-473C-89A7-0F68584563AE}" destId="{61C6989C-6C7B-4C9D-BF95-D74A023E16C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48A177-926A-42FA-B4EE-20A33006EF6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4AAEEBC2-F925-4FEE-9560-939A9DB49B79}">
      <dgm:prSet custT="1"/>
      <dgm:spPr/>
      <dgm:t>
        <a:bodyPr/>
        <a:lstStyle/>
        <a:p>
          <a:r>
            <a:rPr lang="es-ES" sz="2000" b="0" i="0" dirty="0"/>
            <a:t>Un Registro, sirve para reunir y clasificar las informaciones según determinadas categorías, mediante la anotación y registro de sus frecuencias bajo la forma de datos. </a:t>
          </a:r>
        </a:p>
      </dgm:t>
    </dgm:pt>
    <dgm:pt modelId="{3CC555CE-BD73-44EA-A1DA-12F7D5D9114A}" type="parTrans" cxnId="{A0D209A1-76BC-41D6-90D0-A1CB3A362D0C}">
      <dgm:prSet/>
      <dgm:spPr/>
      <dgm:t>
        <a:bodyPr/>
        <a:lstStyle/>
        <a:p>
          <a:endParaRPr lang="es-ES" sz="2400"/>
        </a:p>
      </dgm:t>
    </dgm:pt>
    <dgm:pt modelId="{02130FD9-CB3A-4C70-BE20-193D0563AFEF}" type="sibTrans" cxnId="{A0D209A1-76BC-41D6-90D0-A1CB3A362D0C}">
      <dgm:prSet/>
      <dgm:spPr/>
      <dgm:t>
        <a:bodyPr/>
        <a:lstStyle/>
        <a:p>
          <a:endParaRPr lang="es-ES" sz="2400"/>
        </a:p>
      </dgm:t>
    </dgm:pt>
    <dgm:pt modelId="{405366AC-BFC7-42D4-8A28-16F50BB21258}">
      <dgm:prSet custT="1"/>
      <dgm:spPr/>
      <dgm:t>
        <a:bodyPr/>
        <a:lstStyle/>
        <a:p>
          <a:r>
            <a:rPr lang="es-ES" sz="2000" b="0" i="0" dirty="0"/>
            <a:t>Facilitan la recopilación de datos para usarlos fácilmente y analizarlos automáticamente. </a:t>
          </a:r>
        </a:p>
      </dgm:t>
    </dgm:pt>
    <dgm:pt modelId="{E19E4F2D-B087-452E-B5F0-A78785EE3F14}" type="parTrans" cxnId="{64DDBCC2-825E-4B92-8827-A4C4228A38A7}">
      <dgm:prSet/>
      <dgm:spPr/>
      <dgm:t>
        <a:bodyPr/>
        <a:lstStyle/>
        <a:p>
          <a:endParaRPr lang="es-ES" sz="2400"/>
        </a:p>
      </dgm:t>
    </dgm:pt>
    <dgm:pt modelId="{CA3454A6-0B45-4C25-A3EF-CDF4ED6D6144}" type="sibTrans" cxnId="{64DDBCC2-825E-4B92-8827-A4C4228A38A7}">
      <dgm:prSet/>
      <dgm:spPr/>
      <dgm:t>
        <a:bodyPr/>
        <a:lstStyle/>
        <a:p>
          <a:endParaRPr lang="es-ES" sz="2400"/>
        </a:p>
      </dgm:t>
    </dgm:pt>
    <dgm:pt modelId="{94321E79-5833-4096-A960-7A745AB4598D}">
      <dgm:prSet custT="1"/>
      <dgm:spPr/>
      <dgm:t>
        <a:bodyPr/>
        <a:lstStyle/>
        <a:p>
          <a:r>
            <a:rPr lang="es-ES" sz="2000" b="0" i="0" dirty="0"/>
            <a:t>• Variaciones de variables de los artículos producidos (peso, volumen, longitud, talla, clase, calidad, etc…)                                                           </a:t>
          </a:r>
          <a:r>
            <a:rPr lang="es-ES" sz="2000" dirty="0"/>
            <a:t>• De clasificación de artículos defectuosos</a:t>
          </a:r>
          <a:br>
            <a:rPr lang="es-ES" sz="2000" dirty="0"/>
          </a:br>
          <a:r>
            <a:rPr lang="es-ES" sz="2000" dirty="0"/>
            <a:t>• De localización de defectos en las piezas</a:t>
          </a:r>
          <a:br>
            <a:rPr lang="es-ES" sz="2000" dirty="0"/>
          </a:br>
          <a:r>
            <a:rPr lang="es-ES" sz="2000" dirty="0"/>
            <a:t>• De causas de los defectos</a:t>
          </a:r>
          <a:br>
            <a:rPr lang="es-ES" sz="2000" dirty="0"/>
          </a:br>
          <a:r>
            <a:rPr lang="es-ES" sz="2000" dirty="0"/>
            <a:t>• De verificación de chequeo o tareas de mantenimiento.</a:t>
          </a:r>
          <a:endParaRPr lang="es-ES" sz="2000" b="0" i="0" dirty="0"/>
        </a:p>
      </dgm:t>
    </dgm:pt>
    <dgm:pt modelId="{59C6C620-F2D4-49D7-A047-2877F8A6F0D3}" type="parTrans" cxnId="{F5AC3E16-D93D-4831-A74B-8FDB02142347}">
      <dgm:prSet/>
      <dgm:spPr/>
      <dgm:t>
        <a:bodyPr/>
        <a:lstStyle/>
        <a:p>
          <a:endParaRPr lang="es-ES" sz="2400"/>
        </a:p>
      </dgm:t>
    </dgm:pt>
    <dgm:pt modelId="{03D1118A-58E3-4980-A3F0-F8E5CC1474AB}" type="sibTrans" cxnId="{F5AC3E16-D93D-4831-A74B-8FDB02142347}">
      <dgm:prSet/>
      <dgm:spPr/>
      <dgm:t>
        <a:bodyPr/>
        <a:lstStyle/>
        <a:p>
          <a:endParaRPr lang="es-ES" sz="2400"/>
        </a:p>
      </dgm:t>
    </dgm:pt>
    <dgm:pt modelId="{6674DA46-B8C6-496F-9C76-5A8D5335AD19}" type="pres">
      <dgm:prSet presAssocID="{2748A177-926A-42FA-B4EE-20A33006EF60}" presName="diagram" presStyleCnt="0">
        <dgm:presLayoutVars>
          <dgm:dir/>
          <dgm:resizeHandles val="exact"/>
        </dgm:presLayoutVars>
      </dgm:prSet>
      <dgm:spPr/>
    </dgm:pt>
    <dgm:pt modelId="{EC7521D1-FD13-471A-B509-009C5BB298B0}" type="pres">
      <dgm:prSet presAssocID="{4AAEEBC2-F925-4FEE-9560-939A9DB49B79}" presName="node" presStyleLbl="node1" presStyleIdx="0" presStyleCnt="3">
        <dgm:presLayoutVars>
          <dgm:bulletEnabled val="1"/>
        </dgm:presLayoutVars>
      </dgm:prSet>
      <dgm:spPr/>
    </dgm:pt>
    <dgm:pt modelId="{99D151F1-C83B-40A6-824E-FDFB7FCB04C7}" type="pres">
      <dgm:prSet presAssocID="{02130FD9-CB3A-4C70-BE20-193D0563AFEF}" presName="sibTrans" presStyleCnt="0"/>
      <dgm:spPr/>
    </dgm:pt>
    <dgm:pt modelId="{EB97E21F-4323-4E0A-A72E-85F473190CDB}" type="pres">
      <dgm:prSet presAssocID="{405366AC-BFC7-42D4-8A28-16F50BB21258}" presName="node" presStyleLbl="node1" presStyleIdx="1" presStyleCnt="3">
        <dgm:presLayoutVars>
          <dgm:bulletEnabled val="1"/>
        </dgm:presLayoutVars>
      </dgm:prSet>
      <dgm:spPr/>
    </dgm:pt>
    <dgm:pt modelId="{1B42D04F-C1CD-4D10-831D-6FCF3CA085C1}" type="pres">
      <dgm:prSet presAssocID="{CA3454A6-0B45-4C25-A3EF-CDF4ED6D6144}" presName="sibTrans" presStyleCnt="0"/>
      <dgm:spPr/>
    </dgm:pt>
    <dgm:pt modelId="{A5157BA0-5F0C-401E-8328-0B6AF1F36A01}" type="pres">
      <dgm:prSet presAssocID="{94321E79-5833-4096-A960-7A745AB4598D}" presName="node" presStyleLbl="node1" presStyleIdx="2" presStyleCnt="3" custScaleX="147093">
        <dgm:presLayoutVars>
          <dgm:bulletEnabled val="1"/>
        </dgm:presLayoutVars>
      </dgm:prSet>
      <dgm:spPr/>
    </dgm:pt>
  </dgm:ptLst>
  <dgm:cxnLst>
    <dgm:cxn modelId="{58599110-EC56-40A2-B7EF-C1E23253F923}" type="presOf" srcId="{94321E79-5833-4096-A960-7A745AB4598D}" destId="{A5157BA0-5F0C-401E-8328-0B6AF1F36A01}" srcOrd="0" destOrd="0" presId="urn:microsoft.com/office/officeart/2005/8/layout/default"/>
    <dgm:cxn modelId="{F5AC3E16-D93D-4831-A74B-8FDB02142347}" srcId="{2748A177-926A-42FA-B4EE-20A33006EF60}" destId="{94321E79-5833-4096-A960-7A745AB4598D}" srcOrd="2" destOrd="0" parTransId="{59C6C620-F2D4-49D7-A047-2877F8A6F0D3}" sibTransId="{03D1118A-58E3-4980-A3F0-F8E5CC1474AB}"/>
    <dgm:cxn modelId="{A0D209A1-76BC-41D6-90D0-A1CB3A362D0C}" srcId="{2748A177-926A-42FA-B4EE-20A33006EF60}" destId="{4AAEEBC2-F925-4FEE-9560-939A9DB49B79}" srcOrd="0" destOrd="0" parTransId="{3CC555CE-BD73-44EA-A1DA-12F7D5D9114A}" sibTransId="{02130FD9-CB3A-4C70-BE20-193D0563AFEF}"/>
    <dgm:cxn modelId="{F39ACEAE-85F8-4748-A22C-C83ECA15514E}" type="presOf" srcId="{2748A177-926A-42FA-B4EE-20A33006EF60}" destId="{6674DA46-B8C6-496F-9C76-5A8D5335AD19}" srcOrd="0" destOrd="0" presId="urn:microsoft.com/office/officeart/2005/8/layout/default"/>
    <dgm:cxn modelId="{227E8FBC-5F43-4975-8A1D-DF14137E4394}" type="presOf" srcId="{4AAEEBC2-F925-4FEE-9560-939A9DB49B79}" destId="{EC7521D1-FD13-471A-B509-009C5BB298B0}" srcOrd="0" destOrd="0" presId="urn:microsoft.com/office/officeart/2005/8/layout/default"/>
    <dgm:cxn modelId="{64DDBCC2-825E-4B92-8827-A4C4228A38A7}" srcId="{2748A177-926A-42FA-B4EE-20A33006EF60}" destId="{405366AC-BFC7-42D4-8A28-16F50BB21258}" srcOrd="1" destOrd="0" parTransId="{E19E4F2D-B087-452E-B5F0-A78785EE3F14}" sibTransId="{CA3454A6-0B45-4C25-A3EF-CDF4ED6D6144}"/>
    <dgm:cxn modelId="{807FABC4-06C6-4C6F-837A-6EBA6DC1C041}" type="presOf" srcId="{405366AC-BFC7-42D4-8A28-16F50BB21258}" destId="{EB97E21F-4323-4E0A-A72E-85F473190CDB}" srcOrd="0" destOrd="0" presId="urn:microsoft.com/office/officeart/2005/8/layout/default"/>
    <dgm:cxn modelId="{5B1AFB31-802C-4041-9B1D-D4172EC34EB6}" type="presParOf" srcId="{6674DA46-B8C6-496F-9C76-5A8D5335AD19}" destId="{EC7521D1-FD13-471A-B509-009C5BB298B0}" srcOrd="0" destOrd="0" presId="urn:microsoft.com/office/officeart/2005/8/layout/default"/>
    <dgm:cxn modelId="{C94D03B3-9F36-4647-951E-6BAD12CF077C}" type="presParOf" srcId="{6674DA46-B8C6-496F-9C76-5A8D5335AD19}" destId="{99D151F1-C83B-40A6-824E-FDFB7FCB04C7}" srcOrd="1" destOrd="0" presId="urn:microsoft.com/office/officeart/2005/8/layout/default"/>
    <dgm:cxn modelId="{8DD2A83F-4025-4B24-84D2-11C535BEEF03}" type="presParOf" srcId="{6674DA46-B8C6-496F-9C76-5A8D5335AD19}" destId="{EB97E21F-4323-4E0A-A72E-85F473190CDB}" srcOrd="2" destOrd="0" presId="urn:microsoft.com/office/officeart/2005/8/layout/default"/>
    <dgm:cxn modelId="{F1585E1E-C925-4A49-82D1-463A3276B6B2}" type="presParOf" srcId="{6674DA46-B8C6-496F-9C76-5A8D5335AD19}" destId="{1B42D04F-C1CD-4D10-831D-6FCF3CA085C1}" srcOrd="3" destOrd="0" presId="urn:microsoft.com/office/officeart/2005/8/layout/default"/>
    <dgm:cxn modelId="{5FDAD022-7B21-4F44-ABD0-D529E89BF384}" type="presParOf" srcId="{6674DA46-B8C6-496F-9C76-5A8D5335AD19}" destId="{A5157BA0-5F0C-401E-8328-0B6AF1F36A0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7D2F6A-39BF-4E1F-A20E-2FC2BE5EDC9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28C8FDFE-26D5-424F-B3CB-7DF93648340B}">
      <dgm:prSet phldrT="[Texto]" custT="1"/>
      <dgm:spPr/>
      <dgm:t>
        <a:bodyPr/>
        <a:lstStyle/>
        <a:p>
          <a:r>
            <a:rPr lang="es-ES" sz="1800" b="0" i="0" dirty="0"/>
            <a:t>Con este diagrama de barras verticales se puede fijar un orden de prioridades a la hora de tomar decisiones y aplicar medidas</a:t>
          </a:r>
          <a:endParaRPr lang="es-ES" sz="1800" b="0" dirty="0"/>
        </a:p>
      </dgm:t>
    </dgm:pt>
    <dgm:pt modelId="{8B12993A-F428-4471-8612-12A10B3E5769}" type="parTrans" cxnId="{F22827FE-E354-4382-B0D3-DDD0EAE7AFCC}">
      <dgm:prSet/>
      <dgm:spPr/>
      <dgm:t>
        <a:bodyPr/>
        <a:lstStyle/>
        <a:p>
          <a:endParaRPr lang="es-ES" sz="2400"/>
        </a:p>
      </dgm:t>
    </dgm:pt>
    <dgm:pt modelId="{C5996D18-18B6-43E1-A0F0-F8B8D159BF8A}" type="sibTrans" cxnId="{F22827FE-E354-4382-B0D3-DDD0EAE7AFCC}">
      <dgm:prSet/>
      <dgm:spPr/>
      <dgm:t>
        <a:bodyPr/>
        <a:lstStyle/>
        <a:p>
          <a:endParaRPr lang="es-ES" sz="2400"/>
        </a:p>
      </dgm:t>
    </dgm:pt>
    <dgm:pt modelId="{13F20768-66FF-4626-BBAF-97A86F1DFA84}">
      <dgm:prSet custT="1"/>
      <dgm:spPr/>
      <dgm:t>
        <a:bodyPr/>
        <a:lstStyle/>
        <a:p>
          <a:r>
            <a:rPr lang="es-ES" sz="1800" b="0" i="0" dirty="0"/>
            <a:t>Su función es que las empresas puedan</a:t>
          </a:r>
          <a:r>
            <a:rPr lang="es-ES" sz="1800" b="1" i="0" dirty="0"/>
            <a:t> reconocer cuáles son las necesidades más importantes</a:t>
          </a:r>
          <a:r>
            <a:rPr lang="es-ES" sz="1800" b="0" i="0" dirty="0"/>
            <a:t> a las que debería dirigir sus esfuerzos y no malgasten recursos en asuntos poco relevantes</a:t>
          </a:r>
          <a:endParaRPr lang="en-US" sz="1800" dirty="0"/>
        </a:p>
      </dgm:t>
    </dgm:pt>
    <dgm:pt modelId="{4AC1664C-ED86-494D-9EE0-D5028D1522E3}" type="parTrans" cxnId="{5A527865-5DD7-4A4C-AD2A-CB1EBF79C72B}">
      <dgm:prSet/>
      <dgm:spPr/>
      <dgm:t>
        <a:bodyPr/>
        <a:lstStyle/>
        <a:p>
          <a:endParaRPr lang="es-ES" sz="2400"/>
        </a:p>
      </dgm:t>
    </dgm:pt>
    <dgm:pt modelId="{A676E390-B3E0-4089-841F-C6CA4B407F9A}" type="sibTrans" cxnId="{5A527865-5DD7-4A4C-AD2A-CB1EBF79C72B}">
      <dgm:prSet/>
      <dgm:spPr/>
      <dgm:t>
        <a:bodyPr/>
        <a:lstStyle/>
        <a:p>
          <a:endParaRPr lang="es-ES" sz="2400"/>
        </a:p>
      </dgm:t>
    </dgm:pt>
    <dgm:pt modelId="{851B91D3-883E-49E3-9C9B-D2D0DCE1D11A}">
      <dgm:prSet phldrT="[Texto]" custT="1"/>
      <dgm:spPr/>
      <dgm:t>
        <a:bodyPr/>
        <a:lstStyle/>
        <a:p>
          <a:r>
            <a:rPr lang="es-ES" sz="1800" b="0" i="0"/>
            <a:t>El 20 % restante de los problemas son causados por el 80 % de los factores menos importantes</a:t>
          </a:r>
          <a:endParaRPr lang="es-ES" sz="1800" dirty="0"/>
        </a:p>
      </dgm:t>
    </dgm:pt>
    <dgm:pt modelId="{856FE721-07D5-4598-955F-1340B5678397}" type="parTrans" cxnId="{EEEE77DF-C599-4255-B7DE-9C690BBA863E}">
      <dgm:prSet/>
      <dgm:spPr/>
      <dgm:t>
        <a:bodyPr/>
        <a:lstStyle/>
        <a:p>
          <a:endParaRPr lang="es-ES" sz="2400"/>
        </a:p>
      </dgm:t>
    </dgm:pt>
    <dgm:pt modelId="{E6A005E4-8A67-46DD-B19D-ACFEE425AC9D}" type="sibTrans" cxnId="{EEEE77DF-C599-4255-B7DE-9C690BBA863E}">
      <dgm:prSet/>
      <dgm:spPr/>
      <dgm:t>
        <a:bodyPr/>
        <a:lstStyle/>
        <a:p>
          <a:endParaRPr lang="es-ES" sz="2400"/>
        </a:p>
      </dgm:t>
    </dgm:pt>
    <dgm:pt modelId="{7E7389C3-9B2A-4622-8FE9-87655ED79A58}">
      <dgm:prSet phldrT="[Texto]" custT="1"/>
      <dgm:spPr/>
      <dgm:t>
        <a:bodyPr/>
        <a:lstStyle/>
        <a:p>
          <a:r>
            <a:rPr lang="es-ES" sz="1800" b="0" i="0" dirty="0"/>
            <a:t>Permite clasificar gráficamente la información de mayor a menor relevancia, </a:t>
          </a:r>
          <a:endParaRPr lang="es-ES" sz="1800" dirty="0"/>
        </a:p>
      </dgm:t>
    </dgm:pt>
    <dgm:pt modelId="{0CD4DF65-BA6C-4439-8492-204E690A072A}" type="parTrans" cxnId="{B958E998-50AA-402A-982B-DAFF2D40ACFD}">
      <dgm:prSet/>
      <dgm:spPr/>
      <dgm:t>
        <a:bodyPr/>
        <a:lstStyle/>
        <a:p>
          <a:endParaRPr lang="es-ES" sz="2400"/>
        </a:p>
      </dgm:t>
    </dgm:pt>
    <dgm:pt modelId="{6D17EB95-C24D-4FAD-B5A4-D069330436A6}" type="sibTrans" cxnId="{B958E998-50AA-402A-982B-DAFF2D40ACFD}">
      <dgm:prSet/>
      <dgm:spPr/>
      <dgm:t>
        <a:bodyPr/>
        <a:lstStyle/>
        <a:p>
          <a:endParaRPr lang="es-ES" sz="2400"/>
        </a:p>
      </dgm:t>
    </dgm:pt>
    <dgm:pt modelId="{80E6EF92-3B79-43B2-AE49-55D0F046D5EF}">
      <dgm:prSet phldrT="[Texto]" custT="1"/>
      <dgm:spPr/>
      <dgm:t>
        <a:bodyPr/>
        <a:lstStyle/>
        <a:p>
          <a:r>
            <a:rPr lang="es-ES" sz="1800" b="0" i="0"/>
            <a:t>El 80% de los problemas se pueden solucionar, si se eliminan el 20% de las causas que los originan</a:t>
          </a:r>
          <a:endParaRPr lang="es-ES" sz="1800" dirty="0"/>
        </a:p>
      </dgm:t>
    </dgm:pt>
    <dgm:pt modelId="{D3B3F423-23B7-4792-B6FF-59033FC995AD}" type="parTrans" cxnId="{8F0D6CE3-C1C5-452B-84DF-9AD1560FCD0A}">
      <dgm:prSet/>
      <dgm:spPr/>
      <dgm:t>
        <a:bodyPr/>
        <a:lstStyle/>
        <a:p>
          <a:endParaRPr lang="es-ES" sz="2400"/>
        </a:p>
      </dgm:t>
    </dgm:pt>
    <dgm:pt modelId="{EFFDC6E1-8F5E-4ACF-B8C2-80FFFA00208F}" type="sibTrans" cxnId="{8F0D6CE3-C1C5-452B-84DF-9AD1560FCD0A}">
      <dgm:prSet/>
      <dgm:spPr/>
      <dgm:t>
        <a:bodyPr/>
        <a:lstStyle/>
        <a:p>
          <a:endParaRPr lang="es-ES" sz="2400"/>
        </a:p>
      </dgm:t>
    </dgm:pt>
    <dgm:pt modelId="{A7EDB9EF-4396-4FC5-B5EA-674CDCC19901}" type="pres">
      <dgm:prSet presAssocID="{427D2F6A-39BF-4E1F-A20E-2FC2BE5EDC9D}" presName="diagram" presStyleCnt="0">
        <dgm:presLayoutVars>
          <dgm:dir/>
          <dgm:resizeHandles val="exact"/>
        </dgm:presLayoutVars>
      </dgm:prSet>
      <dgm:spPr/>
    </dgm:pt>
    <dgm:pt modelId="{D5977861-6990-4A0E-BCDC-32E5C81A6A31}" type="pres">
      <dgm:prSet presAssocID="{7E7389C3-9B2A-4622-8FE9-87655ED79A58}" presName="node" presStyleLbl="node1" presStyleIdx="0" presStyleCnt="5">
        <dgm:presLayoutVars>
          <dgm:bulletEnabled val="1"/>
        </dgm:presLayoutVars>
      </dgm:prSet>
      <dgm:spPr/>
    </dgm:pt>
    <dgm:pt modelId="{115D49B5-3D24-48B4-962E-62E58080DC83}" type="pres">
      <dgm:prSet presAssocID="{6D17EB95-C24D-4FAD-B5A4-D069330436A6}" presName="sibTrans" presStyleCnt="0"/>
      <dgm:spPr/>
    </dgm:pt>
    <dgm:pt modelId="{18C5B444-4EC4-476F-8C70-B9FA76548E9F}" type="pres">
      <dgm:prSet presAssocID="{80E6EF92-3B79-43B2-AE49-55D0F046D5EF}" presName="node" presStyleLbl="node1" presStyleIdx="1" presStyleCnt="5">
        <dgm:presLayoutVars>
          <dgm:bulletEnabled val="1"/>
        </dgm:presLayoutVars>
      </dgm:prSet>
      <dgm:spPr/>
    </dgm:pt>
    <dgm:pt modelId="{C0B5665D-6C54-415D-AC82-15783EC6DE0F}" type="pres">
      <dgm:prSet presAssocID="{EFFDC6E1-8F5E-4ACF-B8C2-80FFFA00208F}" presName="sibTrans" presStyleCnt="0"/>
      <dgm:spPr/>
    </dgm:pt>
    <dgm:pt modelId="{CCF7A2D3-6E81-42CC-8873-9D34D14A377A}" type="pres">
      <dgm:prSet presAssocID="{851B91D3-883E-49E3-9C9B-D2D0DCE1D11A}" presName="node" presStyleLbl="node1" presStyleIdx="2" presStyleCnt="5">
        <dgm:presLayoutVars>
          <dgm:bulletEnabled val="1"/>
        </dgm:presLayoutVars>
      </dgm:prSet>
      <dgm:spPr/>
    </dgm:pt>
    <dgm:pt modelId="{63ADB19C-A08D-4343-BA0C-C57471483CB1}" type="pres">
      <dgm:prSet presAssocID="{E6A005E4-8A67-46DD-B19D-ACFEE425AC9D}" presName="sibTrans" presStyleCnt="0"/>
      <dgm:spPr/>
    </dgm:pt>
    <dgm:pt modelId="{EDBB4D32-CCC2-438E-8107-308F60A1DDA1}" type="pres">
      <dgm:prSet presAssocID="{28C8FDFE-26D5-424F-B3CB-7DF93648340B}" presName="node" presStyleLbl="node1" presStyleIdx="3" presStyleCnt="5">
        <dgm:presLayoutVars>
          <dgm:bulletEnabled val="1"/>
        </dgm:presLayoutVars>
      </dgm:prSet>
      <dgm:spPr/>
    </dgm:pt>
    <dgm:pt modelId="{60766005-2A0B-4A3B-AE77-861BE0AC17EA}" type="pres">
      <dgm:prSet presAssocID="{C5996D18-18B6-43E1-A0F0-F8B8D159BF8A}" presName="sibTrans" presStyleCnt="0"/>
      <dgm:spPr/>
    </dgm:pt>
    <dgm:pt modelId="{C630CB35-7A77-4A0F-9757-9225CD2B670A}" type="pres">
      <dgm:prSet presAssocID="{13F20768-66FF-4626-BBAF-97A86F1DFA84}" presName="node" presStyleLbl="node1" presStyleIdx="4" presStyleCnt="5" custScaleX="180244">
        <dgm:presLayoutVars>
          <dgm:bulletEnabled val="1"/>
        </dgm:presLayoutVars>
      </dgm:prSet>
      <dgm:spPr/>
    </dgm:pt>
  </dgm:ptLst>
  <dgm:cxnLst>
    <dgm:cxn modelId="{024EB608-5AA1-4FFD-BD72-A8941270A54B}" type="presOf" srcId="{28C8FDFE-26D5-424F-B3CB-7DF93648340B}" destId="{EDBB4D32-CCC2-438E-8107-308F60A1DDA1}" srcOrd="0" destOrd="0" presId="urn:microsoft.com/office/officeart/2005/8/layout/default"/>
    <dgm:cxn modelId="{E57F1414-F055-44CF-BBF7-361EF1CBC6A3}" type="presOf" srcId="{80E6EF92-3B79-43B2-AE49-55D0F046D5EF}" destId="{18C5B444-4EC4-476F-8C70-B9FA76548E9F}" srcOrd="0" destOrd="0" presId="urn:microsoft.com/office/officeart/2005/8/layout/default"/>
    <dgm:cxn modelId="{8153A525-D154-485B-9FAC-8066C59F326E}" type="presOf" srcId="{851B91D3-883E-49E3-9C9B-D2D0DCE1D11A}" destId="{CCF7A2D3-6E81-42CC-8873-9D34D14A377A}" srcOrd="0" destOrd="0" presId="urn:microsoft.com/office/officeart/2005/8/layout/default"/>
    <dgm:cxn modelId="{8E05AC29-E393-464A-A731-6F4264C16C1D}" type="presOf" srcId="{427D2F6A-39BF-4E1F-A20E-2FC2BE5EDC9D}" destId="{A7EDB9EF-4396-4FC5-B5EA-674CDCC19901}" srcOrd="0" destOrd="0" presId="urn:microsoft.com/office/officeart/2005/8/layout/default"/>
    <dgm:cxn modelId="{ACB3395C-F7A1-4308-86FA-969226BE334E}" type="presOf" srcId="{13F20768-66FF-4626-BBAF-97A86F1DFA84}" destId="{C630CB35-7A77-4A0F-9757-9225CD2B670A}" srcOrd="0" destOrd="0" presId="urn:microsoft.com/office/officeart/2005/8/layout/default"/>
    <dgm:cxn modelId="{5A527865-5DD7-4A4C-AD2A-CB1EBF79C72B}" srcId="{427D2F6A-39BF-4E1F-A20E-2FC2BE5EDC9D}" destId="{13F20768-66FF-4626-BBAF-97A86F1DFA84}" srcOrd="4" destOrd="0" parTransId="{4AC1664C-ED86-494D-9EE0-D5028D1522E3}" sibTransId="{A676E390-B3E0-4089-841F-C6CA4B407F9A}"/>
    <dgm:cxn modelId="{B958E998-50AA-402A-982B-DAFF2D40ACFD}" srcId="{427D2F6A-39BF-4E1F-A20E-2FC2BE5EDC9D}" destId="{7E7389C3-9B2A-4622-8FE9-87655ED79A58}" srcOrd="0" destOrd="0" parTransId="{0CD4DF65-BA6C-4439-8492-204E690A072A}" sibTransId="{6D17EB95-C24D-4FAD-B5A4-D069330436A6}"/>
    <dgm:cxn modelId="{EEEE77DF-C599-4255-B7DE-9C690BBA863E}" srcId="{427D2F6A-39BF-4E1F-A20E-2FC2BE5EDC9D}" destId="{851B91D3-883E-49E3-9C9B-D2D0DCE1D11A}" srcOrd="2" destOrd="0" parTransId="{856FE721-07D5-4598-955F-1340B5678397}" sibTransId="{E6A005E4-8A67-46DD-B19D-ACFEE425AC9D}"/>
    <dgm:cxn modelId="{8F0D6CE3-C1C5-452B-84DF-9AD1560FCD0A}" srcId="{427D2F6A-39BF-4E1F-A20E-2FC2BE5EDC9D}" destId="{80E6EF92-3B79-43B2-AE49-55D0F046D5EF}" srcOrd="1" destOrd="0" parTransId="{D3B3F423-23B7-4792-B6FF-59033FC995AD}" sibTransId="{EFFDC6E1-8F5E-4ACF-B8C2-80FFFA00208F}"/>
    <dgm:cxn modelId="{2855F4FC-4CEF-4C2A-82BE-1EA17E5FCF13}" type="presOf" srcId="{7E7389C3-9B2A-4622-8FE9-87655ED79A58}" destId="{D5977861-6990-4A0E-BCDC-32E5C81A6A31}" srcOrd="0" destOrd="0" presId="urn:microsoft.com/office/officeart/2005/8/layout/default"/>
    <dgm:cxn modelId="{F22827FE-E354-4382-B0D3-DDD0EAE7AFCC}" srcId="{427D2F6A-39BF-4E1F-A20E-2FC2BE5EDC9D}" destId="{28C8FDFE-26D5-424F-B3CB-7DF93648340B}" srcOrd="3" destOrd="0" parTransId="{8B12993A-F428-4471-8612-12A10B3E5769}" sibTransId="{C5996D18-18B6-43E1-A0F0-F8B8D159BF8A}"/>
    <dgm:cxn modelId="{C51A79FA-E632-4B54-92A6-3EF015A4F275}" type="presParOf" srcId="{A7EDB9EF-4396-4FC5-B5EA-674CDCC19901}" destId="{D5977861-6990-4A0E-BCDC-32E5C81A6A31}" srcOrd="0" destOrd="0" presId="urn:microsoft.com/office/officeart/2005/8/layout/default"/>
    <dgm:cxn modelId="{4F66559C-D3F7-4326-8B0F-2DF0B606F507}" type="presParOf" srcId="{A7EDB9EF-4396-4FC5-B5EA-674CDCC19901}" destId="{115D49B5-3D24-48B4-962E-62E58080DC83}" srcOrd="1" destOrd="0" presId="urn:microsoft.com/office/officeart/2005/8/layout/default"/>
    <dgm:cxn modelId="{3B375143-6371-418C-B3B6-1D44A63AFB5C}" type="presParOf" srcId="{A7EDB9EF-4396-4FC5-B5EA-674CDCC19901}" destId="{18C5B444-4EC4-476F-8C70-B9FA76548E9F}" srcOrd="2" destOrd="0" presId="urn:microsoft.com/office/officeart/2005/8/layout/default"/>
    <dgm:cxn modelId="{7FAC7E3E-076C-4C3B-A089-5DBFDD5A550C}" type="presParOf" srcId="{A7EDB9EF-4396-4FC5-B5EA-674CDCC19901}" destId="{C0B5665D-6C54-415D-AC82-15783EC6DE0F}" srcOrd="3" destOrd="0" presId="urn:microsoft.com/office/officeart/2005/8/layout/default"/>
    <dgm:cxn modelId="{17B094E3-1603-483B-93EF-046316093A7E}" type="presParOf" srcId="{A7EDB9EF-4396-4FC5-B5EA-674CDCC19901}" destId="{CCF7A2D3-6E81-42CC-8873-9D34D14A377A}" srcOrd="4" destOrd="0" presId="urn:microsoft.com/office/officeart/2005/8/layout/default"/>
    <dgm:cxn modelId="{DC9E91E3-849A-4E83-9419-7C3442F6D437}" type="presParOf" srcId="{A7EDB9EF-4396-4FC5-B5EA-674CDCC19901}" destId="{63ADB19C-A08D-4343-BA0C-C57471483CB1}" srcOrd="5" destOrd="0" presId="urn:microsoft.com/office/officeart/2005/8/layout/default"/>
    <dgm:cxn modelId="{44101ABE-4F53-4820-9B58-E38C1EBF537A}" type="presParOf" srcId="{A7EDB9EF-4396-4FC5-B5EA-674CDCC19901}" destId="{EDBB4D32-CCC2-438E-8107-308F60A1DDA1}" srcOrd="6" destOrd="0" presId="urn:microsoft.com/office/officeart/2005/8/layout/default"/>
    <dgm:cxn modelId="{F99BDF76-2D06-4963-93C7-D23E9CFCFA14}" type="presParOf" srcId="{A7EDB9EF-4396-4FC5-B5EA-674CDCC19901}" destId="{60766005-2A0B-4A3B-AE77-861BE0AC17EA}" srcOrd="7" destOrd="0" presId="urn:microsoft.com/office/officeart/2005/8/layout/default"/>
    <dgm:cxn modelId="{5E0D6ED0-567B-41BF-964E-472019F60990}" type="presParOf" srcId="{A7EDB9EF-4396-4FC5-B5EA-674CDCC19901}" destId="{C630CB35-7A77-4A0F-9757-9225CD2B67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FEF1B4-9D5C-478C-8C2A-00445A9D7614}"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S"/>
        </a:p>
      </dgm:t>
    </dgm:pt>
    <dgm:pt modelId="{B284B2A7-CF58-46A9-B11D-9B35E76B9934}">
      <dgm:prSet phldrT="[Texto]" custT="1"/>
      <dgm:spPr/>
      <dgm:t>
        <a:bodyPr/>
        <a:lstStyle/>
        <a:p>
          <a:r>
            <a:rPr lang="es-ES" sz="1600" b="1" i="0" dirty="0"/>
            <a:t>Identificación de los problemas principales</a:t>
          </a:r>
          <a:endParaRPr lang="es-ES" sz="1600" dirty="0"/>
        </a:p>
      </dgm:t>
    </dgm:pt>
    <dgm:pt modelId="{D333DCFC-AAA0-4155-A8D7-33D73F83717B}" type="parTrans" cxnId="{087F179B-E8F6-4EB2-AB11-150EF8B15334}">
      <dgm:prSet/>
      <dgm:spPr/>
      <dgm:t>
        <a:bodyPr/>
        <a:lstStyle/>
        <a:p>
          <a:endParaRPr lang="es-ES" sz="2800"/>
        </a:p>
      </dgm:t>
    </dgm:pt>
    <dgm:pt modelId="{9A0AEBEE-3D16-4DE5-A1D6-06B21FD2E5D2}" type="sibTrans" cxnId="{087F179B-E8F6-4EB2-AB11-150EF8B15334}">
      <dgm:prSet/>
      <dgm:spPr/>
      <dgm:t>
        <a:bodyPr/>
        <a:lstStyle/>
        <a:p>
          <a:endParaRPr lang="es-ES" sz="2800"/>
        </a:p>
      </dgm:t>
    </dgm:pt>
    <dgm:pt modelId="{0C027973-0769-4C76-90A2-7D97FA63DD96}">
      <dgm:prSet custT="1"/>
      <dgm:spPr/>
      <dgm:t>
        <a:bodyPr/>
        <a:lstStyle/>
        <a:p>
          <a:r>
            <a:rPr lang="es-ES" sz="1600" b="1" i="0" dirty="0"/>
            <a:t>Priorización de los esfuerzos de mejor</a:t>
          </a:r>
          <a:r>
            <a:rPr lang="es-ES" sz="1600" b="0" i="0" dirty="0"/>
            <a:t>a</a:t>
          </a:r>
        </a:p>
      </dgm:t>
    </dgm:pt>
    <dgm:pt modelId="{30F4F5E3-4422-4723-A2F5-4F6D13E7C7B9}" type="parTrans" cxnId="{2E5C5865-D44C-4F70-BC20-8F917BF5DFD0}">
      <dgm:prSet/>
      <dgm:spPr/>
      <dgm:t>
        <a:bodyPr/>
        <a:lstStyle/>
        <a:p>
          <a:endParaRPr lang="es-ES" sz="2800"/>
        </a:p>
      </dgm:t>
    </dgm:pt>
    <dgm:pt modelId="{DCB82B0A-D381-4E63-9479-A090242E1FE8}" type="sibTrans" cxnId="{2E5C5865-D44C-4F70-BC20-8F917BF5DFD0}">
      <dgm:prSet/>
      <dgm:spPr/>
      <dgm:t>
        <a:bodyPr/>
        <a:lstStyle/>
        <a:p>
          <a:endParaRPr lang="es-ES" sz="2800"/>
        </a:p>
      </dgm:t>
    </dgm:pt>
    <dgm:pt modelId="{32CE078D-B354-4551-8CB9-A1A98A5B2597}">
      <dgm:prSet custT="1"/>
      <dgm:spPr/>
      <dgm:t>
        <a:bodyPr/>
        <a:lstStyle/>
        <a:p>
          <a:r>
            <a:rPr lang="es-ES" sz="1600" b="1" i="0" dirty="0"/>
            <a:t>Comunicación efectiva</a:t>
          </a:r>
          <a:endParaRPr lang="es-ES" sz="1600" b="0" i="0" dirty="0"/>
        </a:p>
      </dgm:t>
    </dgm:pt>
    <dgm:pt modelId="{F49818C9-ADF7-477E-B9E5-1BBEC3B65129}" type="parTrans" cxnId="{035CD0A3-7EAC-4300-A646-6BE5BDA71A74}">
      <dgm:prSet/>
      <dgm:spPr/>
      <dgm:t>
        <a:bodyPr/>
        <a:lstStyle/>
        <a:p>
          <a:endParaRPr lang="es-ES" sz="2800"/>
        </a:p>
      </dgm:t>
    </dgm:pt>
    <dgm:pt modelId="{D69FC450-2D71-4BF4-A969-561E02A8F03F}" type="sibTrans" cxnId="{035CD0A3-7EAC-4300-A646-6BE5BDA71A74}">
      <dgm:prSet/>
      <dgm:spPr/>
      <dgm:t>
        <a:bodyPr/>
        <a:lstStyle/>
        <a:p>
          <a:endParaRPr lang="es-ES" sz="2800"/>
        </a:p>
      </dgm:t>
    </dgm:pt>
    <dgm:pt modelId="{2D3B2879-CFDB-4510-A03C-FB64C05C0382}">
      <dgm:prSet custT="1"/>
      <dgm:spPr/>
      <dgm:t>
        <a:bodyPr/>
        <a:lstStyle/>
        <a:p>
          <a:r>
            <a:rPr lang="es-ES" sz="1600" b="1" i="0" dirty="0"/>
            <a:t>Ahorro de tiempo y recursos</a:t>
          </a:r>
          <a:endParaRPr lang="es-ES" sz="1600" b="0" i="0" dirty="0"/>
        </a:p>
      </dgm:t>
    </dgm:pt>
    <dgm:pt modelId="{135EDF99-F376-47A7-A416-59D23B2AA71E}" type="parTrans" cxnId="{9DABCC26-A378-4B8B-87EC-E134A33DFECB}">
      <dgm:prSet/>
      <dgm:spPr/>
      <dgm:t>
        <a:bodyPr/>
        <a:lstStyle/>
        <a:p>
          <a:endParaRPr lang="es-ES" sz="2800"/>
        </a:p>
      </dgm:t>
    </dgm:pt>
    <dgm:pt modelId="{04859FC2-1074-4DA4-AE9D-A0471D7403F4}" type="sibTrans" cxnId="{9DABCC26-A378-4B8B-87EC-E134A33DFECB}">
      <dgm:prSet/>
      <dgm:spPr/>
      <dgm:t>
        <a:bodyPr/>
        <a:lstStyle/>
        <a:p>
          <a:endParaRPr lang="es-ES" sz="2800"/>
        </a:p>
      </dgm:t>
    </dgm:pt>
    <dgm:pt modelId="{5D59DAC2-FC3A-4081-92D5-0AD6B581EB93}">
      <dgm:prSet phldrT="[Texto]" custT="1"/>
      <dgm:spPr/>
      <dgm:t>
        <a:bodyPr/>
        <a:lstStyle/>
        <a:p>
          <a:r>
            <a:rPr lang="es-ES" sz="2800" dirty="0"/>
            <a:t>Ventajas</a:t>
          </a:r>
        </a:p>
      </dgm:t>
    </dgm:pt>
    <dgm:pt modelId="{3223A505-022A-41A4-9A62-5C283FE2A6B7}" type="parTrans" cxnId="{DBE14967-96B8-4AC4-9C21-EE410B92995D}">
      <dgm:prSet/>
      <dgm:spPr/>
      <dgm:t>
        <a:bodyPr/>
        <a:lstStyle/>
        <a:p>
          <a:endParaRPr lang="es-ES" sz="2800"/>
        </a:p>
      </dgm:t>
    </dgm:pt>
    <dgm:pt modelId="{04F55A2C-9A29-44BA-99C0-4B8E7E223F82}" type="sibTrans" cxnId="{DBE14967-96B8-4AC4-9C21-EE410B92995D}">
      <dgm:prSet/>
      <dgm:spPr/>
      <dgm:t>
        <a:bodyPr/>
        <a:lstStyle/>
        <a:p>
          <a:endParaRPr lang="es-ES" sz="2800"/>
        </a:p>
      </dgm:t>
    </dgm:pt>
    <dgm:pt modelId="{8B7D5B65-4920-47FB-90B5-A399B674A07F}">
      <dgm:prSet phldrT="[Texto]" custT="1"/>
      <dgm:spPr/>
      <dgm:t>
        <a:bodyPr/>
        <a:lstStyle/>
        <a:p>
          <a:r>
            <a:rPr lang="es-ES" sz="1800" b="0" i="0" dirty="0"/>
            <a:t>Centrar los esfuerzos de mejora en las áreas más críticas y obtener resultados significativos en un corto período de tiempo.</a:t>
          </a:r>
          <a:endParaRPr lang="es-ES" sz="1800" dirty="0"/>
        </a:p>
      </dgm:t>
    </dgm:pt>
    <dgm:pt modelId="{3D6072CE-0D00-40B9-AC27-58835DA56122}" type="parTrans" cxnId="{897254C6-36BD-4811-83E2-90BBC0C7D510}">
      <dgm:prSet/>
      <dgm:spPr/>
      <dgm:t>
        <a:bodyPr/>
        <a:lstStyle/>
        <a:p>
          <a:endParaRPr lang="es-ES" sz="2800"/>
        </a:p>
      </dgm:t>
    </dgm:pt>
    <dgm:pt modelId="{400AA40C-86BB-451A-A311-3C881468F3E1}" type="sibTrans" cxnId="{897254C6-36BD-4811-83E2-90BBC0C7D510}">
      <dgm:prSet/>
      <dgm:spPr/>
      <dgm:t>
        <a:bodyPr/>
        <a:lstStyle/>
        <a:p>
          <a:endParaRPr lang="es-ES" sz="2800"/>
        </a:p>
      </dgm:t>
    </dgm:pt>
    <dgm:pt modelId="{84BEE26E-BC88-4673-B184-554948A0C211}">
      <dgm:prSet custT="1"/>
      <dgm:spPr/>
      <dgm:t>
        <a:bodyPr/>
        <a:lstStyle/>
        <a:p>
          <a:r>
            <a:rPr lang="es-ES" sz="1600" b="1" i="0" dirty="0"/>
            <a:t>Visualización de la importancia relativa</a:t>
          </a:r>
          <a:endParaRPr lang="es-ES" sz="1600" b="0" i="0" dirty="0"/>
        </a:p>
      </dgm:t>
    </dgm:pt>
    <dgm:pt modelId="{6F609EB3-61FB-4C98-BC74-1DF3B4472E28}" type="parTrans" cxnId="{A5735C2F-BBE6-4746-9BC5-A874B74BDFC0}">
      <dgm:prSet/>
      <dgm:spPr/>
      <dgm:t>
        <a:bodyPr/>
        <a:lstStyle/>
        <a:p>
          <a:endParaRPr lang="es-ES" sz="2800"/>
        </a:p>
      </dgm:t>
    </dgm:pt>
    <dgm:pt modelId="{7FC2514D-D493-43CC-854D-F8858D585E1B}" type="sibTrans" cxnId="{A5735C2F-BBE6-4746-9BC5-A874B74BDFC0}">
      <dgm:prSet/>
      <dgm:spPr/>
      <dgm:t>
        <a:bodyPr/>
        <a:lstStyle/>
        <a:p>
          <a:endParaRPr lang="es-ES" sz="2800"/>
        </a:p>
      </dgm:t>
    </dgm:pt>
    <dgm:pt modelId="{F8A573E4-14E2-4028-A39C-66F563D06F90}">
      <dgm:prSet custT="1"/>
      <dgm:spPr/>
      <dgm:t>
        <a:bodyPr/>
        <a:lstStyle/>
        <a:p>
          <a:r>
            <a:rPr lang="es-ES" sz="1800" b="0" i="0" dirty="0"/>
            <a:t>Representación visual de la importancia relativa de cada problema</a:t>
          </a:r>
        </a:p>
      </dgm:t>
    </dgm:pt>
    <dgm:pt modelId="{B718ABD8-685B-4B71-9D04-E58FF84F0791}" type="parTrans" cxnId="{C3227A21-0D69-4DCE-B819-CEB1A76A0409}">
      <dgm:prSet/>
      <dgm:spPr/>
      <dgm:t>
        <a:bodyPr/>
        <a:lstStyle/>
        <a:p>
          <a:endParaRPr lang="es-ES" sz="2800"/>
        </a:p>
      </dgm:t>
    </dgm:pt>
    <dgm:pt modelId="{B7ADB0A6-497E-474B-8438-0255BB478154}" type="sibTrans" cxnId="{C3227A21-0D69-4DCE-B819-CEB1A76A0409}">
      <dgm:prSet/>
      <dgm:spPr/>
      <dgm:t>
        <a:bodyPr/>
        <a:lstStyle/>
        <a:p>
          <a:endParaRPr lang="es-ES" sz="2800"/>
        </a:p>
      </dgm:t>
    </dgm:pt>
    <dgm:pt modelId="{57B7B6F4-A1AC-4784-B180-C56554C3B780}">
      <dgm:prSet custT="1"/>
      <dgm:spPr/>
      <dgm:t>
        <a:bodyPr/>
        <a:lstStyle/>
        <a:p>
          <a:r>
            <a:rPr lang="es-ES" sz="1800" b="0" i="0" dirty="0"/>
            <a:t>Al priorizar los esfuerzos de mejora y enfocar los recursos en las áreas más críticas</a:t>
          </a:r>
        </a:p>
      </dgm:t>
    </dgm:pt>
    <dgm:pt modelId="{03F343C8-5667-4CB6-9FF9-D54BB103AE4B}" type="parTrans" cxnId="{6D72192F-33AC-4294-82EB-2E314EE56A07}">
      <dgm:prSet/>
      <dgm:spPr/>
      <dgm:t>
        <a:bodyPr/>
        <a:lstStyle/>
        <a:p>
          <a:endParaRPr lang="es-ES" sz="2800"/>
        </a:p>
      </dgm:t>
    </dgm:pt>
    <dgm:pt modelId="{6BA83DDD-9C67-44EC-AB83-98A112A4D6DA}" type="sibTrans" cxnId="{6D72192F-33AC-4294-82EB-2E314EE56A07}">
      <dgm:prSet/>
      <dgm:spPr/>
      <dgm:t>
        <a:bodyPr/>
        <a:lstStyle/>
        <a:p>
          <a:endParaRPr lang="es-ES" sz="2800"/>
        </a:p>
      </dgm:t>
    </dgm:pt>
    <dgm:pt modelId="{90EE10F5-45CB-4D5E-8D09-30B8A5015FED}" type="pres">
      <dgm:prSet presAssocID="{05FEF1B4-9D5C-478C-8C2A-00445A9D7614}" presName="hierChild1" presStyleCnt="0">
        <dgm:presLayoutVars>
          <dgm:orgChart val="1"/>
          <dgm:chPref val="1"/>
          <dgm:dir/>
          <dgm:animOne val="branch"/>
          <dgm:animLvl val="lvl"/>
          <dgm:resizeHandles/>
        </dgm:presLayoutVars>
      </dgm:prSet>
      <dgm:spPr/>
    </dgm:pt>
    <dgm:pt modelId="{49A4DABF-E791-4697-8AD9-E5CE2985D8CE}" type="pres">
      <dgm:prSet presAssocID="{5D59DAC2-FC3A-4081-92D5-0AD6B581EB93}" presName="hierRoot1" presStyleCnt="0">
        <dgm:presLayoutVars>
          <dgm:hierBranch val="init"/>
        </dgm:presLayoutVars>
      </dgm:prSet>
      <dgm:spPr/>
    </dgm:pt>
    <dgm:pt modelId="{A65C4341-7416-47DD-80D9-65AD0B5634BF}" type="pres">
      <dgm:prSet presAssocID="{5D59DAC2-FC3A-4081-92D5-0AD6B581EB93}" presName="rootComposite1" presStyleCnt="0"/>
      <dgm:spPr/>
    </dgm:pt>
    <dgm:pt modelId="{283D31F7-ECA4-4398-91A6-ABA82245FDE2}" type="pres">
      <dgm:prSet presAssocID="{5D59DAC2-FC3A-4081-92D5-0AD6B581EB93}" presName="rootText1" presStyleLbl="node0" presStyleIdx="0" presStyleCnt="1">
        <dgm:presLayoutVars>
          <dgm:chPref val="3"/>
        </dgm:presLayoutVars>
      </dgm:prSet>
      <dgm:spPr/>
    </dgm:pt>
    <dgm:pt modelId="{CFFBEE2C-35FD-4BB7-B55E-C5357C3C6990}" type="pres">
      <dgm:prSet presAssocID="{5D59DAC2-FC3A-4081-92D5-0AD6B581EB93}" presName="rootConnector1" presStyleLbl="node1" presStyleIdx="0" presStyleCnt="0"/>
      <dgm:spPr/>
    </dgm:pt>
    <dgm:pt modelId="{DE3D5385-6766-45C3-96FF-580B33806690}" type="pres">
      <dgm:prSet presAssocID="{5D59DAC2-FC3A-4081-92D5-0AD6B581EB93}" presName="hierChild2" presStyleCnt="0"/>
      <dgm:spPr/>
    </dgm:pt>
    <dgm:pt modelId="{AA4F0BB9-EB21-4B53-A461-5C64FFCA6FD8}" type="pres">
      <dgm:prSet presAssocID="{D333DCFC-AAA0-4155-A8D7-33D73F83717B}" presName="Name37" presStyleLbl="parChTrans1D2" presStyleIdx="0" presStyleCnt="5"/>
      <dgm:spPr/>
    </dgm:pt>
    <dgm:pt modelId="{9C003E4D-F732-4303-9105-8F310518206F}" type="pres">
      <dgm:prSet presAssocID="{B284B2A7-CF58-46A9-B11D-9B35E76B9934}" presName="hierRoot2" presStyleCnt="0">
        <dgm:presLayoutVars>
          <dgm:hierBranch val="init"/>
        </dgm:presLayoutVars>
      </dgm:prSet>
      <dgm:spPr/>
    </dgm:pt>
    <dgm:pt modelId="{8BE22704-4BF0-41B2-BF58-8D2F8117FB2D}" type="pres">
      <dgm:prSet presAssocID="{B284B2A7-CF58-46A9-B11D-9B35E76B9934}" presName="rootComposite" presStyleCnt="0"/>
      <dgm:spPr/>
    </dgm:pt>
    <dgm:pt modelId="{3CB1C562-FC8D-4114-AC33-8179D33376CD}" type="pres">
      <dgm:prSet presAssocID="{B284B2A7-CF58-46A9-B11D-9B35E76B9934}" presName="rootText" presStyleLbl="node2" presStyleIdx="0" presStyleCnt="5" custScaleX="99053" custScaleY="165119">
        <dgm:presLayoutVars>
          <dgm:chPref val="3"/>
        </dgm:presLayoutVars>
      </dgm:prSet>
      <dgm:spPr/>
    </dgm:pt>
    <dgm:pt modelId="{694CA908-566B-41E7-BDC2-31A37402D9CB}" type="pres">
      <dgm:prSet presAssocID="{B284B2A7-CF58-46A9-B11D-9B35E76B9934}" presName="rootConnector" presStyleLbl="node2" presStyleIdx="0" presStyleCnt="5"/>
      <dgm:spPr/>
    </dgm:pt>
    <dgm:pt modelId="{842D7C0F-C356-4B5B-BCC6-37235D58715E}" type="pres">
      <dgm:prSet presAssocID="{B284B2A7-CF58-46A9-B11D-9B35E76B9934}" presName="hierChild4" presStyleCnt="0"/>
      <dgm:spPr/>
    </dgm:pt>
    <dgm:pt modelId="{60751E98-4CF3-422E-84A6-5E4B154017C4}" type="pres">
      <dgm:prSet presAssocID="{3D6072CE-0D00-40B9-AC27-58835DA56122}" presName="Name37" presStyleLbl="parChTrans1D3" presStyleIdx="0" presStyleCnt="3"/>
      <dgm:spPr/>
    </dgm:pt>
    <dgm:pt modelId="{71D4F9CF-7FEF-4A1F-9D1A-0713389CD9D2}" type="pres">
      <dgm:prSet presAssocID="{8B7D5B65-4920-47FB-90B5-A399B674A07F}" presName="hierRoot2" presStyleCnt="0">
        <dgm:presLayoutVars>
          <dgm:hierBranch val="init"/>
        </dgm:presLayoutVars>
      </dgm:prSet>
      <dgm:spPr/>
    </dgm:pt>
    <dgm:pt modelId="{946FD65C-6927-41CC-9D03-2833C73ED105}" type="pres">
      <dgm:prSet presAssocID="{8B7D5B65-4920-47FB-90B5-A399B674A07F}" presName="rootComposite" presStyleCnt="0"/>
      <dgm:spPr/>
    </dgm:pt>
    <dgm:pt modelId="{3B3EC69A-E904-4359-8F11-E3647CA5D776}" type="pres">
      <dgm:prSet presAssocID="{8B7D5B65-4920-47FB-90B5-A399B674A07F}" presName="rootText" presStyleLbl="node3" presStyleIdx="0" presStyleCnt="3" custScaleX="124286" custScaleY="374455">
        <dgm:presLayoutVars>
          <dgm:chPref val="3"/>
        </dgm:presLayoutVars>
      </dgm:prSet>
      <dgm:spPr/>
    </dgm:pt>
    <dgm:pt modelId="{21A84B96-C65D-4D86-ABA8-8833CABE25E7}" type="pres">
      <dgm:prSet presAssocID="{8B7D5B65-4920-47FB-90B5-A399B674A07F}" presName="rootConnector" presStyleLbl="node3" presStyleIdx="0" presStyleCnt="3"/>
      <dgm:spPr/>
    </dgm:pt>
    <dgm:pt modelId="{8332333A-EB2E-4E92-A896-3AB0A320BF76}" type="pres">
      <dgm:prSet presAssocID="{8B7D5B65-4920-47FB-90B5-A399B674A07F}" presName="hierChild4" presStyleCnt="0"/>
      <dgm:spPr/>
    </dgm:pt>
    <dgm:pt modelId="{3625B021-9C12-448C-9BB6-2F92B5AFFD3A}" type="pres">
      <dgm:prSet presAssocID="{8B7D5B65-4920-47FB-90B5-A399B674A07F}" presName="hierChild5" presStyleCnt="0"/>
      <dgm:spPr/>
    </dgm:pt>
    <dgm:pt modelId="{3D163234-1485-4650-BFE4-8952260DD2E1}" type="pres">
      <dgm:prSet presAssocID="{B284B2A7-CF58-46A9-B11D-9B35E76B9934}" presName="hierChild5" presStyleCnt="0"/>
      <dgm:spPr/>
    </dgm:pt>
    <dgm:pt modelId="{BDF4A54A-4DD3-4712-9C26-716BD2FF5B8E}" type="pres">
      <dgm:prSet presAssocID="{30F4F5E3-4422-4723-A2F5-4F6D13E7C7B9}" presName="Name37" presStyleLbl="parChTrans1D2" presStyleIdx="1" presStyleCnt="5"/>
      <dgm:spPr/>
    </dgm:pt>
    <dgm:pt modelId="{899FC09C-685F-4922-8742-E460A6A8912E}" type="pres">
      <dgm:prSet presAssocID="{0C027973-0769-4C76-90A2-7D97FA63DD96}" presName="hierRoot2" presStyleCnt="0">
        <dgm:presLayoutVars>
          <dgm:hierBranch val="init"/>
        </dgm:presLayoutVars>
      </dgm:prSet>
      <dgm:spPr/>
    </dgm:pt>
    <dgm:pt modelId="{9087AD84-93AD-4676-A46F-CCFC6B775AC0}" type="pres">
      <dgm:prSet presAssocID="{0C027973-0769-4C76-90A2-7D97FA63DD96}" presName="rootComposite" presStyleCnt="0"/>
      <dgm:spPr/>
    </dgm:pt>
    <dgm:pt modelId="{5D8F1BA0-B069-4D2E-99F4-D7D199971659}" type="pres">
      <dgm:prSet presAssocID="{0C027973-0769-4C76-90A2-7D97FA63DD96}" presName="rootText" presStyleLbl="node2" presStyleIdx="1" presStyleCnt="5" custScaleX="100063" custScaleY="142282">
        <dgm:presLayoutVars>
          <dgm:chPref val="3"/>
        </dgm:presLayoutVars>
      </dgm:prSet>
      <dgm:spPr/>
    </dgm:pt>
    <dgm:pt modelId="{C4D71639-A034-4465-89A8-325E1D68B9D2}" type="pres">
      <dgm:prSet presAssocID="{0C027973-0769-4C76-90A2-7D97FA63DD96}" presName="rootConnector" presStyleLbl="node2" presStyleIdx="1" presStyleCnt="5"/>
      <dgm:spPr/>
    </dgm:pt>
    <dgm:pt modelId="{CE21E7A4-E382-4EB8-8BA0-2A535CC09A3C}" type="pres">
      <dgm:prSet presAssocID="{0C027973-0769-4C76-90A2-7D97FA63DD96}" presName="hierChild4" presStyleCnt="0"/>
      <dgm:spPr/>
    </dgm:pt>
    <dgm:pt modelId="{93346CBB-B1EE-48EE-AD06-C2625766DD02}" type="pres">
      <dgm:prSet presAssocID="{0C027973-0769-4C76-90A2-7D97FA63DD96}" presName="hierChild5" presStyleCnt="0"/>
      <dgm:spPr/>
    </dgm:pt>
    <dgm:pt modelId="{275E232A-CD56-4629-B650-71166CC2F744}" type="pres">
      <dgm:prSet presAssocID="{6F609EB3-61FB-4C98-BC74-1DF3B4472E28}" presName="Name37" presStyleLbl="parChTrans1D2" presStyleIdx="2" presStyleCnt="5"/>
      <dgm:spPr/>
    </dgm:pt>
    <dgm:pt modelId="{2C492FDA-C97D-4F50-B981-2C1A4CEFE26C}" type="pres">
      <dgm:prSet presAssocID="{84BEE26E-BC88-4673-B184-554948A0C211}" presName="hierRoot2" presStyleCnt="0">
        <dgm:presLayoutVars>
          <dgm:hierBranch val="init"/>
        </dgm:presLayoutVars>
      </dgm:prSet>
      <dgm:spPr/>
    </dgm:pt>
    <dgm:pt modelId="{436C5633-53F8-4557-A3B5-07FE64D7B5C3}" type="pres">
      <dgm:prSet presAssocID="{84BEE26E-BC88-4673-B184-554948A0C211}" presName="rootComposite" presStyleCnt="0"/>
      <dgm:spPr/>
    </dgm:pt>
    <dgm:pt modelId="{D6601AE9-36C3-47EC-BBC8-9ED7481141D5}" type="pres">
      <dgm:prSet presAssocID="{84BEE26E-BC88-4673-B184-554948A0C211}" presName="rootText" presStyleLbl="node2" presStyleIdx="2" presStyleCnt="5" custScaleX="97217" custScaleY="142038">
        <dgm:presLayoutVars>
          <dgm:chPref val="3"/>
        </dgm:presLayoutVars>
      </dgm:prSet>
      <dgm:spPr/>
    </dgm:pt>
    <dgm:pt modelId="{F36C3059-DA9E-4BE4-AE0C-12AFFBA10955}" type="pres">
      <dgm:prSet presAssocID="{84BEE26E-BC88-4673-B184-554948A0C211}" presName="rootConnector" presStyleLbl="node2" presStyleIdx="2" presStyleCnt="5"/>
      <dgm:spPr/>
    </dgm:pt>
    <dgm:pt modelId="{A1518AC8-9265-4CD1-AC7E-82CFA611F3C0}" type="pres">
      <dgm:prSet presAssocID="{84BEE26E-BC88-4673-B184-554948A0C211}" presName="hierChild4" presStyleCnt="0"/>
      <dgm:spPr/>
    </dgm:pt>
    <dgm:pt modelId="{398D247F-256D-4442-9ECA-B0A465466399}" type="pres">
      <dgm:prSet presAssocID="{B718ABD8-685B-4B71-9D04-E58FF84F0791}" presName="Name37" presStyleLbl="parChTrans1D3" presStyleIdx="1" presStyleCnt="3"/>
      <dgm:spPr/>
    </dgm:pt>
    <dgm:pt modelId="{C8524554-2120-4631-B50C-1D230CDC8C38}" type="pres">
      <dgm:prSet presAssocID="{F8A573E4-14E2-4028-A39C-66F563D06F90}" presName="hierRoot2" presStyleCnt="0">
        <dgm:presLayoutVars>
          <dgm:hierBranch val="init"/>
        </dgm:presLayoutVars>
      </dgm:prSet>
      <dgm:spPr/>
    </dgm:pt>
    <dgm:pt modelId="{9A9BFBC2-7BBF-4449-ACB6-A6C94EBBFE57}" type="pres">
      <dgm:prSet presAssocID="{F8A573E4-14E2-4028-A39C-66F563D06F90}" presName="rootComposite" presStyleCnt="0"/>
      <dgm:spPr/>
    </dgm:pt>
    <dgm:pt modelId="{79B82EAC-B5B0-4C5F-A990-4F252B8FF36B}" type="pres">
      <dgm:prSet presAssocID="{F8A573E4-14E2-4028-A39C-66F563D06F90}" presName="rootText" presStyleLbl="node3" presStyleIdx="1" presStyleCnt="3" custScaleX="110910" custScaleY="253837">
        <dgm:presLayoutVars>
          <dgm:chPref val="3"/>
        </dgm:presLayoutVars>
      </dgm:prSet>
      <dgm:spPr/>
    </dgm:pt>
    <dgm:pt modelId="{97D3BBA5-9CB7-4341-B049-151CA9595FF7}" type="pres">
      <dgm:prSet presAssocID="{F8A573E4-14E2-4028-A39C-66F563D06F90}" presName="rootConnector" presStyleLbl="node3" presStyleIdx="1" presStyleCnt="3"/>
      <dgm:spPr/>
    </dgm:pt>
    <dgm:pt modelId="{6D6B5666-CA2A-4B59-BE01-4AB47FF56B70}" type="pres">
      <dgm:prSet presAssocID="{F8A573E4-14E2-4028-A39C-66F563D06F90}" presName="hierChild4" presStyleCnt="0"/>
      <dgm:spPr/>
    </dgm:pt>
    <dgm:pt modelId="{AAE54EC0-D706-49D4-9C29-0CA72537ADF2}" type="pres">
      <dgm:prSet presAssocID="{F8A573E4-14E2-4028-A39C-66F563D06F90}" presName="hierChild5" presStyleCnt="0"/>
      <dgm:spPr/>
    </dgm:pt>
    <dgm:pt modelId="{208A7393-5AF8-44A6-AC92-3E23C51F399E}" type="pres">
      <dgm:prSet presAssocID="{84BEE26E-BC88-4673-B184-554948A0C211}" presName="hierChild5" presStyleCnt="0"/>
      <dgm:spPr/>
    </dgm:pt>
    <dgm:pt modelId="{8F7BF2AF-F416-4CF8-BB58-B6C782E19AB0}" type="pres">
      <dgm:prSet presAssocID="{F49818C9-ADF7-477E-B9E5-1BBEC3B65129}" presName="Name37" presStyleLbl="parChTrans1D2" presStyleIdx="3" presStyleCnt="5"/>
      <dgm:spPr/>
    </dgm:pt>
    <dgm:pt modelId="{A0CBDA22-D437-43DB-95C7-890653BE3CCD}" type="pres">
      <dgm:prSet presAssocID="{32CE078D-B354-4551-8CB9-A1A98A5B2597}" presName="hierRoot2" presStyleCnt="0">
        <dgm:presLayoutVars>
          <dgm:hierBranch val="init"/>
        </dgm:presLayoutVars>
      </dgm:prSet>
      <dgm:spPr/>
    </dgm:pt>
    <dgm:pt modelId="{90E53D86-6F1D-4329-A984-1400BAAAEACA}" type="pres">
      <dgm:prSet presAssocID="{32CE078D-B354-4551-8CB9-A1A98A5B2597}" presName="rootComposite" presStyleCnt="0"/>
      <dgm:spPr/>
    </dgm:pt>
    <dgm:pt modelId="{91571E5F-6CDA-45B4-8EFE-136269940739}" type="pres">
      <dgm:prSet presAssocID="{32CE078D-B354-4551-8CB9-A1A98A5B2597}" presName="rootText" presStyleLbl="node2" presStyleIdx="3" presStyleCnt="5">
        <dgm:presLayoutVars>
          <dgm:chPref val="3"/>
        </dgm:presLayoutVars>
      </dgm:prSet>
      <dgm:spPr/>
    </dgm:pt>
    <dgm:pt modelId="{E7057D27-1EF4-467F-B421-7C9A4A99EF08}" type="pres">
      <dgm:prSet presAssocID="{32CE078D-B354-4551-8CB9-A1A98A5B2597}" presName="rootConnector" presStyleLbl="node2" presStyleIdx="3" presStyleCnt="5"/>
      <dgm:spPr/>
    </dgm:pt>
    <dgm:pt modelId="{4D4279D3-D020-44F4-8660-E0DBFDF74E86}" type="pres">
      <dgm:prSet presAssocID="{32CE078D-B354-4551-8CB9-A1A98A5B2597}" presName="hierChild4" presStyleCnt="0"/>
      <dgm:spPr/>
    </dgm:pt>
    <dgm:pt modelId="{867C37B0-3B8A-4238-AF8A-DAA899518B12}" type="pres">
      <dgm:prSet presAssocID="{32CE078D-B354-4551-8CB9-A1A98A5B2597}" presName="hierChild5" presStyleCnt="0"/>
      <dgm:spPr/>
    </dgm:pt>
    <dgm:pt modelId="{9B8E29DC-D11E-4507-AC83-D529D1E71BA5}" type="pres">
      <dgm:prSet presAssocID="{135EDF99-F376-47A7-A416-59D23B2AA71E}" presName="Name37" presStyleLbl="parChTrans1D2" presStyleIdx="4" presStyleCnt="5"/>
      <dgm:spPr/>
    </dgm:pt>
    <dgm:pt modelId="{497909E0-55BB-4E5E-8A8F-97E258A5CD54}" type="pres">
      <dgm:prSet presAssocID="{2D3B2879-CFDB-4510-A03C-FB64C05C0382}" presName="hierRoot2" presStyleCnt="0">
        <dgm:presLayoutVars>
          <dgm:hierBranch val="init"/>
        </dgm:presLayoutVars>
      </dgm:prSet>
      <dgm:spPr/>
    </dgm:pt>
    <dgm:pt modelId="{A4DAF6C6-2B11-4504-B3C3-F076F7017D87}" type="pres">
      <dgm:prSet presAssocID="{2D3B2879-CFDB-4510-A03C-FB64C05C0382}" presName="rootComposite" presStyleCnt="0"/>
      <dgm:spPr/>
    </dgm:pt>
    <dgm:pt modelId="{E78D8703-4CC1-43D2-86E0-E24A73551CB9}" type="pres">
      <dgm:prSet presAssocID="{2D3B2879-CFDB-4510-A03C-FB64C05C0382}" presName="rootText" presStyleLbl="node2" presStyleIdx="4" presStyleCnt="5" custScaleY="143133">
        <dgm:presLayoutVars>
          <dgm:chPref val="3"/>
        </dgm:presLayoutVars>
      </dgm:prSet>
      <dgm:spPr/>
    </dgm:pt>
    <dgm:pt modelId="{CF318C58-CE54-4D2D-8F30-EB6DFE7EBAA4}" type="pres">
      <dgm:prSet presAssocID="{2D3B2879-CFDB-4510-A03C-FB64C05C0382}" presName="rootConnector" presStyleLbl="node2" presStyleIdx="4" presStyleCnt="5"/>
      <dgm:spPr/>
    </dgm:pt>
    <dgm:pt modelId="{9A214ABC-A78B-4158-AE9D-942ED7ADD642}" type="pres">
      <dgm:prSet presAssocID="{2D3B2879-CFDB-4510-A03C-FB64C05C0382}" presName="hierChild4" presStyleCnt="0"/>
      <dgm:spPr/>
    </dgm:pt>
    <dgm:pt modelId="{712340F0-4277-4C40-B3FD-72EFC25CDA22}" type="pres">
      <dgm:prSet presAssocID="{03F343C8-5667-4CB6-9FF9-D54BB103AE4B}" presName="Name37" presStyleLbl="parChTrans1D3" presStyleIdx="2" presStyleCnt="3"/>
      <dgm:spPr/>
    </dgm:pt>
    <dgm:pt modelId="{451B57DB-37C2-432F-8E04-351CD51710E9}" type="pres">
      <dgm:prSet presAssocID="{57B7B6F4-A1AC-4784-B180-C56554C3B780}" presName="hierRoot2" presStyleCnt="0">
        <dgm:presLayoutVars>
          <dgm:hierBranch val="init"/>
        </dgm:presLayoutVars>
      </dgm:prSet>
      <dgm:spPr/>
    </dgm:pt>
    <dgm:pt modelId="{BF5E8324-D586-4BE1-AEFB-4151E5C00436}" type="pres">
      <dgm:prSet presAssocID="{57B7B6F4-A1AC-4784-B180-C56554C3B780}" presName="rootComposite" presStyleCnt="0"/>
      <dgm:spPr/>
    </dgm:pt>
    <dgm:pt modelId="{8A2CF80B-DC1D-4986-8BE2-23FC02D7CE73}" type="pres">
      <dgm:prSet presAssocID="{57B7B6F4-A1AC-4784-B180-C56554C3B780}" presName="rootText" presStyleLbl="node3" presStyleIdx="2" presStyleCnt="3" custScaleY="295660">
        <dgm:presLayoutVars>
          <dgm:chPref val="3"/>
        </dgm:presLayoutVars>
      </dgm:prSet>
      <dgm:spPr/>
    </dgm:pt>
    <dgm:pt modelId="{AE0DAA6C-9276-4402-9F76-1690F32F57F1}" type="pres">
      <dgm:prSet presAssocID="{57B7B6F4-A1AC-4784-B180-C56554C3B780}" presName="rootConnector" presStyleLbl="node3" presStyleIdx="2" presStyleCnt="3"/>
      <dgm:spPr/>
    </dgm:pt>
    <dgm:pt modelId="{998AA6BB-CEBC-467B-95F8-908AEC357DA4}" type="pres">
      <dgm:prSet presAssocID="{57B7B6F4-A1AC-4784-B180-C56554C3B780}" presName="hierChild4" presStyleCnt="0"/>
      <dgm:spPr/>
    </dgm:pt>
    <dgm:pt modelId="{E62F8BF6-D7F8-4EC1-B268-392625201215}" type="pres">
      <dgm:prSet presAssocID="{57B7B6F4-A1AC-4784-B180-C56554C3B780}" presName="hierChild5" presStyleCnt="0"/>
      <dgm:spPr/>
    </dgm:pt>
    <dgm:pt modelId="{9AB36388-5A95-4FDC-AB19-BE3E144982C8}" type="pres">
      <dgm:prSet presAssocID="{2D3B2879-CFDB-4510-A03C-FB64C05C0382}" presName="hierChild5" presStyleCnt="0"/>
      <dgm:spPr/>
    </dgm:pt>
    <dgm:pt modelId="{4C33FFB6-B1E5-4406-B795-C06EBB59229D}" type="pres">
      <dgm:prSet presAssocID="{5D59DAC2-FC3A-4081-92D5-0AD6B581EB93}" presName="hierChild3" presStyleCnt="0"/>
      <dgm:spPr/>
    </dgm:pt>
  </dgm:ptLst>
  <dgm:cxnLst>
    <dgm:cxn modelId="{1013E901-2D7A-47DD-BC37-8411BE5B3F1B}" type="presOf" srcId="{32CE078D-B354-4551-8CB9-A1A98A5B2597}" destId="{E7057D27-1EF4-467F-B421-7C9A4A99EF08}" srcOrd="1" destOrd="0" presId="urn:microsoft.com/office/officeart/2005/8/layout/orgChart1"/>
    <dgm:cxn modelId="{FDE6FC04-446F-464F-991D-DA74457C3E10}" type="presOf" srcId="{2D3B2879-CFDB-4510-A03C-FB64C05C0382}" destId="{E78D8703-4CC1-43D2-86E0-E24A73551CB9}" srcOrd="0" destOrd="0" presId="urn:microsoft.com/office/officeart/2005/8/layout/orgChart1"/>
    <dgm:cxn modelId="{9E1B6B0A-5333-421A-BD92-CB10381CF9A3}" type="presOf" srcId="{57B7B6F4-A1AC-4784-B180-C56554C3B780}" destId="{AE0DAA6C-9276-4402-9F76-1690F32F57F1}" srcOrd="1" destOrd="0" presId="urn:microsoft.com/office/officeart/2005/8/layout/orgChart1"/>
    <dgm:cxn modelId="{70BF5810-AF05-4872-8374-5BE2EFB292C2}" type="presOf" srcId="{0C027973-0769-4C76-90A2-7D97FA63DD96}" destId="{C4D71639-A034-4465-89A8-325E1D68B9D2}" srcOrd="1" destOrd="0" presId="urn:microsoft.com/office/officeart/2005/8/layout/orgChart1"/>
    <dgm:cxn modelId="{245F3412-D882-4402-A14E-B4ABCD64F0DE}" type="presOf" srcId="{F49818C9-ADF7-477E-B9E5-1BBEC3B65129}" destId="{8F7BF2AF-F416-4CF8-BB58-B6C782E19AB0}" srcOrd="0" destOrd="0" presId="urn:microsoft.com/office/officeart/2005/8/layout/orgChart1"/>
    <dgm:cxn modelId="{7F9CD713-A98A-485E-8BC3-87D6ED25FEA6}" type="presOf" srcId="{135EDF99-F376-47A7-A416-59D23B2AA71E}" destId="{9B8E29DC-D11E-4507-AC83-D529D1E71BA5}" srcOrd="0" destOrd="0" presId="urn:microsoft.com/office/officeart/2005/8/layout/orgChart1"/>
    <dgm:cxn modelId="{897CA817-5DC8-4DAB-B888-0AA4BFFA6B50}" type="presOf" srcId="{2D3B2879-CFDB-4510-A03C-FB64C05C0382}" destId="{CF318C58-CE54-4D2D-8F30-EB6DFE7EBAA4}" srcOrd="1" destOrd="0" presId="urn:microsoft.com/office/officeart/2005/8/layout/orgChart1"/>
    <dgm:cxn modelId="{C3227A21-0D69-4DCE-B819-CEB1A76A0409}" srcId="{84BEE26E-BC88-4673-B184-554948A0C211}" destId="{F8A573E4-14E2-4028-A39C-66F563D06F90}" srcOrd="0" destOrd="0" parTransId="{B718ABD8-685B-4B71-9D04-E58FF84F0791}" sibTransId="{B7ADB0A6-497E-474B-8438-0255BB478154}"/>
    <dgm:cxn modelId="{C5BC7A25-9517-47A0-96B8-562EC9F10C27}" type="presOf" srcId="{5D59DAC2-FC3A-4081-92D5-0AD6B581EB93}" destId="{283D31F7-ECA4-4398-91A6-ABA82245FDE2}" srcOrd="0" destOrd="0" presId="urn:microsoft.com/office/officeart/2005/8/layout/orgChart1"/>
    <dgm:cxn modelId="{9DABCC26-A378-4B8B-87EC-E134A33DFECB}" srcId="{5D59DAC2-FC3A-4081-92D5-0AD6B581EB93}" destId="{2D3B2879-CFDB-4510-A03C-FB64C05C0382}" srcOrd="4" destOrd="0" parTransId="{135EDF99-F376-47A7-A416-59D23B2AA71E}" sibTransId="{04859FC2-1074-4DA4-AE9D-A0471D7403F4}"/>
    <dgm:cxn modelId="{6D72192F-33AC-4294-82EB-2E314EE56A07}" srcId="{2D3B2879-CFDB-4510-A03C-FB64C05C0382}" destId="{57B7B6F4-A1AC-4784-B180-C56554C3B780}" srcOrd="0" destOrd="0" parTransId="{03F343C8-5667-4CB6-9FF9-D54BB103AE4B}" sibTransId="{6BA83DDD-9C67-44EC-AB83-98A112A4D6DA}"/>
    <dgm:cxn modelId="{A5735C2F-BBE6-4746-9BC5-A874B74BDFC0}" srcId="{5D59DAC2-FC3A-4081-92D5-0AD6B581EB93}" destId="{84BEE26E-BC88-4673-B184-554948A0C211}" srcOrd="2" destOrd="0" parTransId="{6F609EB3-61FB-4C98-BC74-1DF3B4472E28}" sibTransId="{7FC2514D-D493-43CC-854D-F8858D585E1B}"/>
    <dgm:cxn modelId="{8A107C3A-2C19-456F-A482-A1134A503C3D}" type="presOf" srcId="{0C027973-0769-4C76-90A2-7D97FA63DD96}" destId="{5D8F1BA0-B069-4D2E-99F4-D7D199971659}" srcOrd="0" destOrd="0" presId="urn:microsoft.com/office/officeart/2005/8/layout/orgChart1"/>
    <dgm:cxn modelId="{1392D93B-7DC0-4977-9E84-7006C57253F2}" type="presOf" srcId="{6F609EB3-61FB-4C98-BC74-1DF3B4472E28}" destId="{275E232A-CD56-4629-B650-71166CC2F744}" srcOrd="0" destOrd="0" presId="urn:microsoft.com/office/officeart/2005/8/layout/orgChart1"/>
    <dgm:cxn modelId="{B8C1915F-7C16-4285-9A93-C4C8B3B4B375}" type="presOf" srcId="{B718ABD8-685B-4B71-9D04-E58FF84F0791}" destId="{398D247F-256D-4442-9ECA-B0A465466399}" srcOrd="0" destOrd="0" presId="urn:microsoft.com/office/officeart/2005/8/layout/orgChart1"/>
    <dgm:cxn modelId="{B3219762-2C3B-45ED-BFE3-2D050F23E87E}" type="presOf" srcId="{B284B2A7-CF58-46A9-B11D-9B35E76B9934}" destId="{694CA908-566B-41E7-BDC2-31A37402D9CB}" srcOrd="1" destOrd="0" presId="urn:microsoft.com/office/officeart/2005/8/layout/orgChart1"/>
    <dgm:cxn modelId="{2E5C5865-D44C-4F70-BC20-8F917BF5DFD0}" srcId="{5D59DAC2-FC3A-4081-92D5-0AD6B581EB93}" destId="{0C027973-0769-4C76-90A2-7D97FA63DD96}" srcOrd="1" destOrd="0" parTransId="{30F4F5E3-4422-4723-A2F5-4F6D13E7C7B9}" sibTransId="{DCB82B0A-D381-4E63-9479-A090242E1FE8}"/>
    <dgm:cxn modelId="{DBE14967-96B8-4AC4-9C21-EE410B92995D}" srcId="{05FEF1B4-9D5C-478C-8C2A-00445A9D7614}" destId="{5D59DAC2-FC3A-4081-92D5-0AD6B581EB93}" srcOrd="0" destOrd="0" parTransId="{3223A505-022A-41A4-9A62-5C283FE2A6B7}" sibTransId="{04F55A2C-9A29-44BA-99C0-4B8E7E223F82}"/>
    <dgm:cxn modelId="{99AC954E-FE65-478B-A082-30A7DC92B6B2}" type="presOf" srcId="{B284B2A7-CF58-46A9-B11D-9B35E76B9934}" destId="{3CB1C562-FC8D-4114-AC33-8179D33376CD}" srcOrd="0" destOrd="0" presId="urn:microsoft.com/office/officeart/2005/8/layout/orgChart1"/>
    <dgm:cxn modelId="{CDD48253-F9D2-47D3-BD76-7B1CB7785151}" type="presOf" srcId="{84BEE26E-BC88-4673-B184-554948A0C211}" destId="{D6601AE9-36C3-47EC-BBC8-9ED7481141D5}" srcOrd="0" destOrd="0" presId="urn:microsoft.com/office/officeart/2005/8/layout/orgChart1"/>
    <dgm:cxn modelId="{88A06956-4136-4D2C-86CC-5B7A2E83C385}" type="presOf" srcId="{84BEE26E-BC88-4673-B184-554948A0C211}" destId="{F36C3059-DA9E-4BE4-AE0C-12AFFBA10955}" srcOrd="1" destOrd="0" presId="urn:microsoft.com/office/officeart/2005/8/layout/orgChart1"/>
    <dgm:cxn modelId="{65874090-37EE-4CD0-94B7-25923122C281}" type="presOf" srcId="{D333DCFC-AAA0-4155-A8D7-33D73F83717B}" destId="{AA4F0BB9-EB21-4B53-A461-5C64FFCA6FD8}" srcOrd="0" destOrd="0" presId="urn:microsoft.com/office/officeart/2005/8/layout/orgChart1"/>
    <dgm:cxn modelId="{AAE21E96-784F-4828-B0BB-1D9808E43C1D}" type="presOf" srcId="{8B7D5B65-4920-47FB-90B5-A399B674A07F}" destId="{21A84B96-C65D-4D86-ABA8-8833CABE25E7}" srcOrd="1" destOrd="0" presId="urn:microsoft.com/office/officeart/2005/8/layout/orgChart1"/>
    <dgm:cxn modelId="{087F179B-E8F6-4EB2-AB11-150EF8B15334}" srcId="{5D59DAC2-FC3A-4081-92D5-0AD6B581EB93}" destId="{B284B2A7-CF58-46A9-B11D-9B35E76B9934}" srcOrd="0" destOrd="0" parTransId="{D333DCFC-AAA0-4155-A8D7-33D73F83717B}" sibTransId="{9A0AEBEE-3D16-4DE5-A1D6-06B21FD2E5D2}"/>
    <dgm:cxn modelId="{C10B1D9C-9A0E-4DED-811A-453293E1E970}" type="presOf" srcId="{30F4F5E3-4422-4723-A2F5-4F6D13E7C7B9}" destId="{BDF4A54A-4DD3-4712-9C26-716BD2FF5B8E}" srcOrd="0" destOrd="0" presId="urn:microsoft.com/office/officeart/2005/8/layout/orgChart1"/>
    <dgm:cxn modelId="{035CD0A3-7EAC-4300-A646-6BE5BDA71A74}" srcId="{5D59DAC2-FC3A-4081-92D5-0AD6B581EB93}" destId="{32CE078D-B354-4551-8CB9-A1A98A5B2597}" srcOrd="3" destOrd="0" parTransId="{F49818C9-ADF7-477E-B9E5-1BBEC3B65129}" sibTransId="{D69FC450-2D71-4BF4-A969-561E02A8F03F}"/>
    <dgm:cxn modelId="{925001A4-6A15-45D8-905F-D2CE86091F55}" type="presOf" srcId="{5D59DAC2-FC3A-4081-92D5-0AD6B581EB93}" destId="{CFFBEE2C-35FD-4BB7-B55E-C5357C3C6990}" srcOrd="1" destOrd="0" presId="urn:microsoft.com/office/officeart/2005/8/layout/orgChart1"/>
    <dgm:cxn modelId="{57CBF1A7-31CC-40D5-A260-7D3654C6EC7A}" type="presOf" srcId="{57B7B6F4-A1AC-4784-B180-C56554C3B780}" destId="{8A2CF80B-DC1D-4986-8BE2-23FC02D7CE73}" srcOrd="0" destOrd="0" presId="urn:microsoft.com/office/officeart/2005/8/layout/orgChart1"/>
    <dgm:cxn modelId="{EDBC2EAA-863C-4EDE-B4BE-B85FDDE0C038}" type="presOf" srcId="{8B7D5B65-4920-47FB-90B5-A399B674A07F}" destId="{3B3EC69A-E904-4359-8F11-E3647CA5D776}" srcOrd="0" destOrd="0" presId="urn:microsoft.com/office/officeart/2005/8/layout/orgChart1"/>
    <dgm:cxn modelId="{CC0675C3-3230-4056-8D1C-1E5D58B7CB25}" type="presOf" srcId="{03F343C8-5667-4CB6-9FF9-D54BB103AE4B}" destId="{712340F0-4277-4C40-B3FD-72EFC25CDA22}" srcOrd="0" destOrd="0" presId="urn:microsoft.com/office/officeart/2005/8/layout/orgChart1"/>
    <dgm:cxn modelId="{897254C6-36BD-4811-83E2-90BBC0C7D510}" srcId="{B284B2A7-CF58-46A9-B11D-9B35E76B9934}" destId="{8B7D5B65-4920-47FB-90B5-A399B674A07F}" srcOrd="0" destOrd="0" parTransId="{3D6072CE-0D00-40B9-AC27-58835DA56122}" sibTransId="{400AA40C-86BB-451A-A311-3C881468F3E1}"/>
    <dgm:cxn modelId="{39469CCC-FC0C-4663-B61D-1265AD56B3B9}" type="presOf" srcId="{F8A573E4-14E2-4028-A39C-66F563D06F90}" destId="{79B82EAC-B5B0-4C5F-A990-4F252B8FF36B}" srcOrd="0" destOrd="0" presId="urn:microsoft.com/office/officeart/2005/8/layout/orgChart1"/>
    <dgm:cxn modelId="{1CA7C1D4-F692-4B33-ADFC-A5AA8B6BA4A5}" type="presOf" srcId="{3D6072CE-0D00-40B9-AC27-58835DA56122}" destId="{60751E98-4CF3-422E-84A6-5E4B154017C4}" srcOrd="0" destOrd="0" presId="urn:microsoft.com/office/officeart/2005/8/layout/orgChart1"/>
    <dgm:cxn modelId="{001DA3DF-7564-456B-869E-BD3D0DDB5A0A}" type="presOf" srcId="{32CE078D-B354-4551-8CB9-A1A98A5B2597}" destId="{91571E5F-6CDA-45B4-8EFE-136269940739}" srcOrd="0" destOrd="0" presId="urn:microsoft.com/office/officeart/2005/8/layout/orgChart1"/>
    <dgm:cxn modelId="{CECA00E4-916C-4125-A429-591A4A723A53}" type="presOf" srcId="{F8A573E4-14E2-4028-A39C-66F563D06F90}" destId="{97D3BBA5-9CB7-4341-B049-151CA9595FF7}" srcOrd="1" destOrd="0" presId="urn:microsoft.com/office/officeart/2005/8/layout/orgChart1"/>
    <dgm:cxn modelId="{600D4EF7-07DA-4741-91CE-B6BF532016FC}" type="presOf" srcId="{05FEF1B4-9D5C-478C-8C2A-00445A9D7614}" destId="{90EE10F5-45CB-4D5E-8D09-30B8A5015FED}" srcOrd="0" destOrd="0" presId="urn:microsoft.com/office/officeart/2005/8/layout/orgChart1"/>
    <dgm:cxn modelId="{4D56478A-3A6D-4155-A363-F3E4C68865DB}" type="presParOf" srcId="{90EE10F5-45CB-4D5E-8D09-30B8A5015FED}" destId="{49A4DABF-E791-4697-8AD9-E5CE2985D8CE}" srcOrd="0" destOrd="0" presId="urn:microsoft.com/office/officeart/2005/8/layout/orgChart1"/>
    <dgm:cxn modelId="{6C475BD8-D3FB-424F-97A8-F791C700E1AF}" type="presParOf" srcId="{49A4DABF-E791-4697-8AD9-E5CE2985D8CE}" destId="{A65C4341-7416-47DD-80D9-65AD0B5634BF}" srcOrd="0" destOrd="0" presId="urn:microsoft.com/office/officeart/2005/8/layout/orgChart1"/>
    <dgm:cxn modelId="{23B722A5-888F-4A45-A23B-B225773C0623}" type="presParOf" srcId="{A65C4341-7416-47DD-80D9-65AD0B5634BF}" destId="{283D31F7-ECA4-4398-91A6-ABA82245FDE2}" srcOrd="0" destOrd="0" presId="urn:microsoft.com/office/officeart/2005/8/layout/orgChart1"/>
    <dgm:cxn modelId="{6DB30C34-87D0-47C0-9A66-345A00BE7EFA}" type="presParOf" srcId="{A65C4341-7416-47DD-80D9-65AD0B5634BF}" destId="{CFFBEE2C-35FD-4BB7-B55E-C5357C3C6990}" srcOrd="1" destOrd="0" presId="urn:microsoft.com/office/officeart/2005/8/layout/orgChart1"/>
    <dgm:cxn modelId="{E5C06862-426B-47C8-A5D9-BC86811E3E65}" type="presParOf" srcId="{49A4DABF-E791-4697-8AD9-E5CE2985D8CE}" destId="{DE3D5385-6766-45C3-96FF-580B33806690}" srcOrd="1" destOrd="0" presId="urn:microsoft.com/office/officeart/2005/8/layout/orgChart1"/>
    <dgm:cxn modelId="{614EDF8C-787C-4C62-85C8-FB63CE2EBB89}" type="presParOf" srcId="{DE3D5385-6766-45C3-96FF-580B33806690}" destId="{AA4F0BB9-EB21-4B53-A461-5C64FFCA6FD8}" srcOrd="0" destOrd="0" presId="urn:microsoft.com/office/officeart/2005/8/layout/orgChart1"/>
    <dgm:cxn modelId="{EE43FA15-A1C3-4A49-9765-EBF587A05BFA}" type="presParOf" srcId="{DE3D5385-6766-45C3-96FF-580B33806690}" destId="{9C003E4D-F732-4303-9105-8F310518206F}" srcOrd="1" destOrd="0" presId="urn:microsoft.com/office/officeart/2005/8/layout/orgChart1"/>
    <dgm:cxn modelId="{E69858AC-43AA-43D4-963D-6730C57A4014}" type="presParOf" srcId="{9C003E4D-F732-4303-9105-8F310518206F}" destId="{8BE22704-4BF0-41B2-BF58-8D2F8117FB2D}" srcOrd="0" destOrd="0" presId="urn:microsoft.com/office/officeart/2005/8/layout/orgChart1"/>
    <dgm:cxn modelId="{6CF10A77-AF7C-4DD9-8672-8651EADD66A0}" type="presParOf" srcId="{8BE22704-4BF0-41B2-BF58-8D2F8117FB2D}" destId="{3CB1C562-FC8D-4114-AC33-8179D33376CD}" srcOrd="0" destOrd="0" presId="urn:microsoft.com/office/officeart/2005/8/layout/orgChart1"/>
    <dgm:cxn modelId="{E18E97E2-B9B1-4358-817B-0DC59FD8C20A}" type="presParOf" srcId="{8BE22704-4BF0-41B2-BF58-8D2F8117FB2D}" destId="{694CA908-566B-41E7-BDC2-31A37402D9CB}" srcOrd="1" destOrd="0" presId="urn:microsoft.com/office/officeart/2005/8/layout/orgChart1"/>
    <dgm:cxn modelId="{ABA9E262-2AD7-4DD0-AB78-7B03CEC28B8C}" type="presParOf" srcId="{9C003E4D-F732-4303-9105-8F310518206F}" destId="{842D7C0F-C356-4B5B-BCC6-37235D58715E}" srcOrd="1" destOrd="0" presId="urn:microsoft.com/office/officeart/2005/8/layout/orgChart1"/>
    <dgm:cxn modelId="{FDFA2AEB-C123-4FA2-B78D-610B56FB9ACF}" type="presParOf" srcId="{842D7C0F-C356-4B5B-BCC6-37235D58715E}" destId="{60751E98-4CF3-422E-84A6-5E4B154017C4}" srcOrd="0" destOrd="0" presId="urn:microsoft.com/office/officeart/2005/8/layout/orgChart1"/>
    <dgm:cxn modelId="{48ADD69A-E898-4D95-BC3A-16B788B21185}" type="presParOf" srcId="{842D7C0F-C356-4B5B-BCC6-37235D58715E}" destId="{71D4F9CF-7FEF-4A1F-9D1A-0713389CD9D2}" srcOrd="1" destOrd="0" presId="urn:microsoft.com/office/officeart/2005/8/layout/orgChart1"/>
    <dgm:cxn modelId="{9B8FE048-4BCB-42AD-9C0F-59DBBB8FCB27}" type="presParOf" srcId="{71D4F9CF-7FEF-4A1F-9D1A-0713389CD9D2}" destId="{946FD65C-6927-41CC-9D03-2833C73ED105}" srcOrd="0" destOrd="0" presId="urn:microsoft.com/office/officeart/2005/8/layout/orgChart1"/>
    <dgm:cxn modelId="{49E26385-F510-4695-BD88-35019B1329EA}" type="presParOf" srcId="{946FD65C-6927-41CC-9D03-2833C73ED105}" destId="{3B3EC69A-E904-4359-8F11-E3647CA5D776}" srcOrd="0" destOrd="0" presId="urn:microsoft.com/office/officeart/2005/8/layout/orgChart1"/>
    <dgm:cxn modelId="{C220F430-2E83-424E-8960-4CA7B1C2C106}" type="presParOf" srcId="{946FD65C-6927-41CC-9D03-2833C73ED105}" destId="{21A84B96-C65D-4D86-ABA8-8833CABE25E7}" srcOrd="1" destOrd="0" presId="urn:microsoft.com/office/officeart/2005/8/layout/orgChart1"/>
    <dgm:cxn modelId="{A9EC23A6-39F8-4BEA-AB89-D214C6EDEB09}" type="presParOf" srcId="{71D4F9CF-7FEF-4A1F-9D1A-0713389CD9D2}" destId="{8332333A-EB2E-4E92-A896-3AB0A320BF76}" srcOrd="1" destOrd="0" presId="urn:microsoft.com/office/officeart/2005/8/layout/orgChart1"/>
    <dgm:cxn modelId="{FE646CFB-A898-4D63-B008-ECB054DB4799}" type="presParOf" srcId="{71D4F9CF-7FEF-4A1F-9D1A-0713389CD9D2}" destId="{3625B021-9C12-448C-9BB6-2F92B5AFFD3A}" srcOrd="2" destOrd="0" presId="urn:microsoft.com/office/officeart/2005/8/layout/orgChart1"/>
    <dgm:cxn modelId="{B744F977-64FF-4C1F-8563-72A2C166EE5B}" type="presParOf" srcId="{9C003E4D-F732-4303-9105-8F310518206F}" destId="{3D163234-1485-4650-BFE4-8952260DD2E1}" srcOrd="2" destOrd="0" presId="urn:microsoft.com/office/officeart/2005/8/layout/orgChart1"/>
    <dgm:cxn modelId="{01041897-6BF1-43DB-B45C-9EC3799C2E65}" type="presParOf" srcId="{DE3D5385-6766-45C3-96FF-580B33806690}" destId="{BDF4A54A-4DD3-4712-9C26-716BD2FF5B8E}" srcOrd="2" destOrd="0" presId="urn:microsoft.com/office/officeart/2005/8/layout/orgChart1"/>
    <dgm:cxn modelId="{5E7EDBB9-6FFA-403C-9D35-012743F59E54}" type="presParOf" srcId="{DE3D5385-6766-45C3-96FF-580B33806690}" destId="{899FC09C-685F-4922-8742-E460A6A8912E}" srcOrd="3" destOrd="0" presId="urn:microsoft.com/office/officeart/2005/8/layout/orgChart1"/>
    <dgm:cxn modelId="{6016285B-760B-4A49-87AE-5E98111183FE}" type="presParOf" srcId="{899FC09C-685F-4922-8742-E460A6A8912E}" destId="{9087AD84-93AD-4676-A46F-CCFC6B775AC0}" srcOrd="0" destOrd="0" presId="urn:microsoft.com/office/officeart/2005/8/layout/orgChart1"/>
    <dgm:cxn modelId="{B369A3A7-1120-4F20-B207-BD5762CF30E8}" type="presParOf" srcId="{9087AD84-93AD-4676-A46F-CCFC6B775AC0}" destId="{5D8F1BA0-B069-4D2E-99F4-D7D199971659}" srcOrd="0" destOrd="0" presId="urn:microsoft.com/office/officeart/2005/8/layout/orgChart1"/>
    <dgm:cxn modelId="{22D2BC62-2B58-4676-B261-DA2C668C93B6}" type="presParOf" srcId="{9087AD84-93AD-4676-A46F-CCFC6B775AC0}" destId="{C4D71639-A034-4465-89A8-325E1D68B9D2}" srcOrd="1" destOrd="0" presId="urn:microsoft.com/office/officeart/2005/8/layout/orgChart1"/>
    <dgm:cxn modelId="{177308F9-09D3-47A9-B071-E54161E70F55}" type="presParOf" srcId="{899FC09C-685F-4922-8742-E460A6A8912E}" destId="{CE21E7A4-E382-4EB8-8BA0-2A535CC09A3C}" srcOrd="1" destOrd="0" presId="urn:microsoft.com/office/officeart/2005/8/layout/orgChart1"/>
    <dgm:cxn modelId="{5123DC50-71C5-484E-BE13-5E565A875DAB}" type="presParOf" srcId="{899FC09C-685F-4922-8742-E460A6A8912E}" destId="{93346CBB-B1EE-48EE-AD06-C2625766DD02}" srcOrd="2" destOrd="0" presId="urn:microsoft.com/office/officeart/2005/8/layout/orgChart1"/>
    <dgm:cxn modelId="{6F9BD87E-6E4A-4BF9-A529-9AE21CC4F18E}" type="presParOf" srcId="{DE3D5385-6766-45C3-96FF-580B33806690}" destId="{275E232A-CD56-4629-B650-71166CC2F744}" srcOrd="4" destOrd="0" presId="urn:microsoft.com/office/officeart/2005/8/layout/orgChart1"/>
    <dgm:cxn modelId="{FE0FB4FF-D220-4FE2-B293-47D0417C8B0F}" type="presParOf" srcId="{DE3D5385-6766-45C3-96FF-580B33806690}" destId="{2C492FDA-C97D-4F50-B981-2C1A4CEFE26C}" srcOrd="5" destOrd="0" presId="urn:microsoft.com/office/officeart/2005/8/layout/orgChart1"/>
    <dgm:cxn modelId="{8E385D7D-0CAF-4F95-9A23-5F956B262080}" type="presParOf" srcId="{2C492FDA-C97D-4F50-B981-2C1A4CEFE26C}" destId="{436C5633-53F8-4557-A3B5-07FE64D7B5C3}" srcOrd="0" destOrd="0" presId="urn:microsoft.com/office/officeart/2005/8/layout/orgChart1"/>
    <dgm:cxn modelId="{E756580A-A3A8-4566-A3B5-C1E8F2BAA1E4}" type="presParOf" srcId="{436C5633-53F8-4557-A3B5-07FE64D7B5C3}" destId="{D6601AE9-36C3-47EC-BBC8-9ED7481141D5}" srcOrd="0" destOrd="0" presId="urn:microsoft.com/office/officeart/2005/8/layout/orgChart1"/>
    <dgm:cxn modelId="{1E0A2E77-DC1F-4853-9D0A-ACAC92A615B8}" type="presParOf" srcId="{436C5633-53F8-4557-A3B5-07FE64D7B5C3}" destId="{F36C3059-DA9E-4BE4-AE0C-12AFFBA10955}" srcOrd="1" destOrd="0" presId="urn:microsoft.com/office/officeart/2005/8/layout/orgChart1"/>
    <dgm:cxn modelId="{8B262B57-4F7F-4E5B-899B-3101DBD2B7D6}" type="presParOf" srcId="{2C492FDA-C97D-4F50-B981-2C1A4CEFE26C}" destId="{A1518AC8-9265-4CD1-AC7E-82CFA611F3C0}" srcOrd="1" destOrd="0" presId="urn:microsoft.com/office/officeart/2005/8/layout/orgChart1"/>
    <dgm:cxn modelId="{B9952DD5-582A-4313-9492-4DEFFE8AEDDC}" type="presParOf" srcId="{A1518AC8-9265-4CD1-AC7E-82CFA611F3C0}" destId="{398D247F-256D-4442-9ECA-B0A465466399}" srcOrd="0" destOrd="0" presId="urn:microsoft.com/office/officeart/2005/8/layout/orgChart1"/>
    <dgm:cxn modelId="{0E251ABB-C91F-4F90-BF53-B606E904E396}" type="presParOf" srcId="{A1518AC8-9265-4CD1-AC7E-82CFA611F3C0}" destId="{C8524554-2120-4631-B50C-1D230CDC8C38}" srcOrd="1" destOrd="0" presId="urn:microsoft.com/office/officeart/2005/8/layout/orgChart1"/>
    <dgm:cxn modelId="{0B005319-A6C3-440E-BCF2-3B91D02126E5}" type="presParOf" srcId="{C8524554-2120-4631-B50C-1D230CDC8C38}" destId="{9A9BFBC2-7BBF-4449-ACB6-A6C94EBBFE57}" srcOrd="0" destOrd="0" presId="urn:microsoft.com/office/officeart/2005/8/layout/orgChart1"/>
    <dgm:cxn modelId="{D3AEEA97-508E-45AB-BF1E-7D9875F3B92F}" type="presParOf" srcId="{9A9BFBC2-7BBF-4449-ACB6-A6C94EBBFE57}" destId="{79B82EAC-B5B0-4C5F-A990-4F252B8FF36B}" srcOrd="0" destOrd="0" presId="urn:microsoft.com/office/officeart/2005/8/layout/orgChart1"/>
    <dgm:cxn modelId="{A30C1BEF-634B-4632-B8A0-1B04E7E8F8A7}" type="presParOf" srcId="{9A9BFBC2-7BBF-4449-ACB6-A6C94EBBFE57}" destId="{97D3BBA5-9CB7-4341-B049-151CA9595FF7}" srcOrd="1" destOrd="0" presId="urn:microsoft.com/office/officeart/2005/8/layout/orgChart1"/>
    <dgm:cxn modelId="{A7E56D61-2E08-4470-8BF8-2006A3E5E92D}" type="presParOf" srcId="{C8524554-2120-4631-B50C-1D230CDC8C38}" destId="{6D6B5666-CA2A-4B59-BE01-4AB47FF56B70}" srcOrd="1" destOrd="0" presId="urn:microsoft.com/office/officeart/2005/8/layout/orgChart1"/>
    <dgm:cxn modelId="{8364936D-AC0D-4F1A-8E51-443253D32724}" type="presParOf" srcId="{C8524554-2120-4631-B50C-1D230CDC8C38}" destId="{AAE54EC0-D706-49D4-9C29-0CA72537ADF2}" srcOrd="2" destOrd="0" presId="urn:microsoft.com/office/officeart/2005/8/layout/orgChart1"/>
    <dgm:cxn modelId="{41226FD0-8D71-441C-80C0-9E2BC5990B41}" type="presParOf" srcId="{2C492FDA-C97D-4F50-B981-2C1A4CEFE26C}" destId="{208A7393-5AF8-44A6-AC92-3E23C51F399E}" srcOrd="2" destOrd="0" presId="urn:microsoft.com/office/officeart/2005/8/layout/orgChart1"/>
    <dgm:cxn modelId="{F70049A9-FF23-4293-A891-FDDE0BAE990D}" type="presParOf" srcId="{DE3D5385-6766-45C3-96FF-580B33806690}" destId="{8F7BF2AF-F416-4CF8-BB58-B6C782E19AB0}" srcOrd="6" destOrd="0" presId="urn:microsoft.com/office/officeart/2005/8/layout/orgChart1"/>
    <dgm:cxn modelId="{6BBE42F3-B99D-4E56-896F-52845C1E15AD}" type="presParOf" srcId="{DE3D5385-6766-45C3-96FF-580B33806690}" destId="{A0CBDA22-D437-43DB-95C7-890653BE3CCD}" srcOrd="7" destOrd="0" presId="urn:microsoft.com/office/officeart/2005/8/layout/orgChart1"/>
    <dgm:cxn modelId="{539F36CF-4710-456D-8F28-8A2C2B1EB16E}" type="presParOf" srcId="{A0CBDA22-D437-43DB-95C7-890653BE3CCD}" destId="{90E53D86-6F1D-4329-A984-1400BAAAEACA}" srcOrd="0" destOrd="0" presId="urn:microsoft.com/office/officeart/2005/8/layout/orgChart1"/>
    <dgm:cxn modelId="{25A04DF3-0AB0-46A5-A0F0-EB59F447A7EB}" type="presParOf" srcId="{90E53D86-6F1D-4329-A984-1400BAAAEACA}" destId="{91571E5F-6CDA-45B4-8EFE-136269940739}" srcOrd="0" destOrd="0" presId="urn:microsoft.com/office/officeart/2005/8/layout/orgChart1"/>
    <dgm:cxn modelId="{1B3DC315-B519-4895-9DBE-45C72BC543FC}" type="presParOf" srcId="{90E53D86-6F1D-4329-A984-1400BAAAEACA}" destId="{E7057D27-1EF4-467F-B421-7C9A4A99EF08}" srcOrd="1" destOrd="0" presId="urn:microsoft.com/office/officeart/2005/8/layout/orgChart1"/>
    <dgm:cxn modelId="{3C9C3F8F-2DC1-4BDA-AE5F-81FBF7715344}" type="presParOf" srcId="{A0CBDA22-D437-43DB-95C7-890653BE3CCD}" destId="{4D4279D3-D020-44F4-8660-E0DBFDF74E86}" srcOrd="1" destOrd="0" presId="urn:microsoft.com/office/officeart/2005/8/layout/orgChart1"/>
    <dgm:cxn modelId="{6F60FF41-8EF5-4318-946E-B77251FC2622}" type="presParOf" srcId="{A0CBDA22-D437-43DB-95C7-890653BE3CCD}" destId="{867C37B0-3B8A-4238-AF8A-DAA899518B12}" srcOrd="2" destOrd="0" presId="urn:microsoft.com/office/officeart/2005/8/layout/orgChart1"/>
    <dgm:cxn modelId="{86E74DF2-5C62-454B-94FA-8B7BAB03326B}" type="presParOf" srcId="{DE3D5385-6766-45C3-96FF-580B33806690}" destId="{9B8E29DC-D11E-4507-AC83-D529D1E71BA5}" srcOrd="8" destOrd="0" presId="urn:microsoft.com/office/officeart/2005/8/layout/orgChart1"/>
    <dgm:cxn modelId="{7A469381-41DF-4970-B4DE-C2992C3AE2FE}" type="presParOf" srcId="{DE3D5385-6766-45C3-96FF-580B33806690}" destId="{497909E0-55BB-4E5E-8A8F-97E258A5CD54}" srcOrd="9" destOrd="0" presId="urn:microsoft.com/office/officeart/2005/8/layout/orgChart1"/>
    <dgm:cxn modelId="{F8A5F613-F636-413E-A103-BDC8382A41D4}" type="presParOf" srcId="{497909E0-55BB-4E5E-8A8F-97E258A5CD54}" destId="{A4DAF6C6-2B11-4504-B3C3-F076F7017D87}" srcOrd="0" destOrd="0" presId="urn:microsoft.com/office/officeart/2005/8/layout/orgChart1"/>
    <dgm:cxn modelId="{D86B6BAF-02EB-4C82-A32D-2E866D95AA80}" type="presParOf" srcId="{A4DAF6C6-2B11-4504-B3C3-F076F7017D87}" destId="{E78D8703-4CC1-43D2-86E0-E24A73551CB9}" srcOrd="0" destOrd="0" presId="urn:microsoft.com/office/officeart/2005/8/layout/orgChart1"/>
    <dgm:cxn modelId="{1DC1A8B6-E628-44AC-8FEF-8343385994AA}" type="presParOf" srcId="{A4DAF6C6-2B11-4504-B3C3-F076F7017D87}" destId="{CF318C58-CE54-4D2D-8F30-EB6DFE7EBAA4}" srcOrd="1" destOrd="0" presId="urn:microsoft.com/office/officeart/2005/8/layout/orgChart1"/>
    <dgm:cxn modelId="{64F0794F-615F-436F-9A80-89EFA1F32AFA}" type="presParOf" srcId="{497909E0-55BB-4E5E-8A8F-97E258A5CD54}" destId="{9A214ABC-A78B-4158-AE9D-942ED7ADD642}" srcOrd="1" destOrd="0" presId="urn:microsoft.com/office/officeart/2005/8/layout/orgChart1"/>
    <dgm:cxn modelId="{640C7F60-7C6B-44C4-BACB-F260A1D91017}" type="presParOf" srcId="{9A214ABC-A78B-4158-AE9D-942ED7ADD642}" destId="{712340F0-4277-4C40-B3FD-72EFC25CDA22}" srcOrd="0" destOrd="0" presId="urn:microsoft.com/office/officeart/2005/8/layout/orgChart1"/>
    <dgm:cxn modelId="{16343D1E-CD68-4587-8507-23F480D0AD48}" type="presParOf" srcId="{9A214ABC-A78B-4158-AE9D-942ED7ADD642}" destId="{451B57DB-37C2-432F-8E04-351CD51710E9}" srcOrd="1" destOrd="0" presId="urn:microsoft.com/office/officeart/2005/8/layout/orgChart1"/>
    <dgm:cxn modelId="{61381F3E-22BD-4CFC-A7FC-566DAE5F86B3}" type="presParOf" srcId="{451B57DB-37C2-432F-8E04-351CD51710E9}" destId="{BF5E8324-D586-4BE1-AEFB-4151E5C00436}" srcOrd="0" destOrd="0" presId="urn:microsoft.com/office/officeart/2005/8/layout/orgChart1"/>
    <dgm:cxn modelId="{F3B97696-5F00-4137-BF54-E45DB6B4E2A3}" type="presParOf" srcId="{BF5E8324-D586-4BE1-AEFB-4151E5C00436}" destId="{8A2CF80B-DC1D-4986-8BE2-23FC02D7CE73}" srcOrd="0" destOrd="0" presId="urn:microsoft.com/office/officeart/2005/8/layout/orgChart1"/>
    <dgm:cxn modelId="{3CAA11A8-8A53-46E3-B539-EC8F67A7C118}" type="presParOf" srcId="{BF5E8324-D586-4BE1-AEFB-4151E5C00436}" destId="{AE0DAA6C-9276-4402-9F76-1690F32F57F1}" srcOrd="1" destOrd="0" presId="urn:microsoft.com/office/officeart/2005/8/layout/orgChart1"/>
    <dgm:cxn modelId="{C3C19C47-8820-4844-82A4-D77AED3EBA7F}" type="presParOf" srcId="{451B57DB-37C2-432F-8E04-351CD51710E9}" destId="{998AA6BB-CEBC-467B-95F8-908AEC357DA4}" srcOrd="1" destOrd="0" presId="urn:microsoft.com/office/officeart/2005/8/layout/orgChart1"/>
    <dgm:cxn modelId="{F9FCC981-4F2F-4E4F-82A2-17F4F2FFBEA7}" type="presParOf" srcId="{451B57DB-37C2-432F-8E04-351CD51710E9}" destId="{E62F8BF6-D7F8-4EC1-B268-392625201215}" srcOrd="2" destOrd="0" presId="urn:microsoft.com/office/officeart/2005/8/layout/orgChart1"/>
    <dgm:cxn modelId="{FD03F7A9-4DD2-42FA-9259-33D981DA02D9}" type="presParOf" srcId="{497909E0-55BB-4E5E-8A8F-97E258A5CD54}" destId="{9AB36388-5A95-4FDC-AB19-BE3E144982C8}" srcOrd="2" destOrd="0" presId="urn:microsoft.com/office/officeart/2005/8/layout/orgChart1"/>
    <dgm:cxn modelId="{1B09F149-E0AF-44FA-ABA3-693DC3A5F093}" type="presParOf" srcId="{49A4DABF-E791-4697-8AD9-E5CE2985D8CE}" destId="{4C33FFB6-B1E5-4406-B795-C06EBB59229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B9B6B2-71B7-4658-AEF5-5EDA3E5190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E8EDEC86-7707-4AD3-88E9-9D97C81FBE35}">
      <dgm:prSet phldrT="[Texto]" custT="1"/>
      <dgm:spPr/>
      <dgm:t>
        <a:bodyPr/>
        <a:lstStyle/>
        <a:p>
          <a:r>
            <a:rPr lang="es-ES" sz="1800" b="1" i="0" dirty="0"/>
            <a:t>Control de inventarios: </a:t>
          </a:r>
          <a:r>
            <a:rPr lang="es-ES" sz="1800" b="0" i="0" dirty="0"/>
            <a:t>El 20 % de los artículos del almacén generan el 80 % de los movimientos de inventario</a:t>
          </a:r>
          <a:endParaRPr lang="es-ES" sz="1800" dirty="0"/>
        </a:p>
      </dgm:t>
    </dgm:pt>
    <dgm:pt modelId="{E9940D00-D68F-4671-8462-B8DD1A6D0700}" type="parTrans" cxnId="{9A49B3F0-23F3-4879-B2E6-BF9EA67F8463}">
      <dgm:prSet/>
      <dgm:spPr/>
      <dgm:t>
        <a:bodyPr/>
        <a:lstStyle/>
        <a:p>
          <a:endParaRPr lang="es-ES" sz="1800"/>
        </a:p>
      </dgm:t>
    </dgm:pt>
    <dgm:pt modelId="{D24E9559-DAC2-4C83-8F4E-4A9FC6D2F29F}" type="sibTrans" cxnId="{9A49B3F0-23F3-4879-B2E6-BF9EA67F8463}">
      <dgm:prSet/>
      <dgm:spPr/>
      <dgm:t>
        <a:bodyPr/>
        <a:lstStyle/>
        <a:p>
          <a:endParaRPr lang="es-ES" sz="1800"/>
        </a:p>
      </dgm:t>
    </dgm:pt>
    <dgm:pt modelId="{ED4F52BD-D0C1-4694-AB05-80E063D81E47}">
      <dgm:prSet custT="1"/>
      <dgm:spPr/>
      <dgm:t>
        <a:bodyPr/>
        <a:lstStyle/>
        <a:p>
          <a:r>
            <a:rPr lang="es-ES" sz="1800" b="1" i="0" dirty="0"/>
            <a:t>Servicio al cliente: </a:t>
          </a:r>
          <a:r>
            <a:rPr lang="es-ES" sz="1800" b="0" i="0" dirty="0"/>
            <a:t>Se considera que el 20% de las fallas de un producto representa el 80% de las quejas de clientes</a:t>
          </a:r>
        </a:p>
      </dgm:t>
    </dgm:pt>
    <dgm:pt modelId="{A0FB3ADC-0EB7-4D95-B934-BAF4461E2B5A}" type="parTrans" cxnId="{31554381-606A-4DC2-8CBF-18560FF5D15E}">
      <dgm:prSet/>
      <dgm:spPr/>
      <dgm:t>
        <a:bodyPr/>
        <a:lstStyle/>
        <a:p>
          <a:endParaRPr lang="es-ES" sz="1800"/>
        </a:p>
      </dgm:t>
    </dgm:pt>
    <dgm:pt modelId="{C89A020E-A439-461C-8868-A5FAD332B320}" type="sibTrans" cxnId="{31554381-606A-4DC2-8CBF-18560FF5D15E}">
      <dgm:prSet/>
      <dgm:spPr/>
      <dgm:t>
        <a:bodyPr/>
        <a:lstStyle/>
        <a:p>
          <a:endParaRPr lang="es-ES" sz="1800"/>
        </a:p>
      </dgm:t>
    </dgm:pt>
    <dgm:pt modelId="{59F788DE-222B-4991-88CA-86C60EB6C7B1}">
      <dgm:prSet phldrT="[Texto]" custT="1"/>
      <dgm:spPr/>
      <dgm:t>
        <a:bodyPr/>
        <a:lstStyle/>
        <a:p>
          <a:r>
            <a:rPr lang="es-ES" sz="1800" b="1" i="0" dirty="0"/>
            <a:t>Ventas: </a:t>
          </a:r>
          <a:r>
            <a:rPr lang="es-ES" sz="1800" b="0" i="0" dirty="0"/>
            <a:t>El 80 % de las ventas cerradas provienen del 20% de los productos, y el 20 % de los clientes más fieles son los que generan el 80 % de las ganancias totales</a:t>
          </a:r>
          <a:endParaRPr lang="es-ES" sz="1800" dirty="0"/>
        </a:p>
      </dgm:t>
    </dgm:pt>
    <dgm:pt modelId="{6A9AD790-D28F-4122-849C-97B077D1E259}" type="parTrans" cxnId="{EE6F03E0-0305-4E4A-9BFC-F5A00DBE2C20}">
      <dgm:prSet/>
      <dgm:spPr/>
      <dgm:t>
        <a:bodyPr/>
        <a:lstStyle/>
        <a:p>
          <a:endParaRPr lang="es-ES" sz="1800"/>
        </a:p>
      </dgm:t>
    </dgm:pt>
    <dgm:pt modelId="{41A18311-D140-4E9A-BFDA-5A5AEACBBCCC}" type="sibTrans" cxnId="{EE6F03E0-0305-4E4A-9BFC-F5A00DBE2C20}">
      <dgm:prSet/>
      <dgm:spPr/>
      <dgm:t>
        <a:bodyPr/>
        <a:lstStyle/>
        <a:p>
          <a:endParaRPr lang="es-ES" sz="1800"/>
        </a:p>
      </dgm:t>
    </dgm:pt>
    <dgm:pt modelId="{986C0079-87FD-4B5C-A6D8-97E0AF240551}">
      <dgm:prSet custT="1"/>
      <dgm:spPr/>
      <dgm:t>
        <a:bodyPr/>
        <a:lstStyle/>
        <a:p>
          <a:r>
            <a:rPr lang="es-ES" sz="1800" b="1" i="0" dirty="0"/>
            <a:t>Control de producción: </a:t>
          </a:r>
          <a:r>
            <a:rPr lang="es-ES" sz="1800" b="0" i="0" dirty="0"/>
            <a:t>Cuál es el 20 % de los defectos en una producción que producen el 80% de las consecuencias negativas de los procedimientos</a:t>
          </a:r>
        </a:p>
      </dgm:t>
    </dgm:pt>
    <dgm:pt modelId="{5747FFD4-4ABA-41EB-BFC2-58DA293DED9A}" type="parTrans" cxnId="{0D5C4AD2-1D91-4B60-9B36-BCB54A549FFD}">
      <dgm:prSet/>
      <dgm:spPr/>
      <dgm:t>
        <a:bodyPr/>
        <a:lstStyle/>
        <a:p>
          <a:endParaRPr lang="es-ES" sz="1800"/>
        </a:p>
      </dgm:t>
    </dgm:pt>
    <dgm:pt modelId="{9A4A2106-E75F-4B96-8FD3-763B5A4FD4A9}" type="sibTrans" cxnId="{0D5C4AD2-1D91-4B60-9B36-BCB54A549FFD}">
      <dgm:prSet/>
      <dgm:spPr/>
      <dgm:t>
        <a:bodyPr/>
        <a:lstStyle/>
        <a:p>
          <a:endParaRPr lang="es-ES" sz="1800"/>
        </a:p>
      </dgm:t>
    </dgm:pt>
    <dgm:pt modelId="{28B69465-6B21-400D-85C8-AACE0B048977}">
      <dgm:prSet custT="1"/>
      <dgm:spPr/>
      <dgm:t>
        <a:bodyPr/>
        <a:lstStyle/>
        <a:p>
          <a:r>
            <a:rPr lang="es-ES" sz="1800" b="1" i="0" dirty="0"/>
            <a:t>Recursos Humanos: </a:t>
          </a:r>
          <a:r>
            <a:rPr lang="es-ES" sz="1800" b="0" i="0" dirty="0"/>
            <a:t>El 80% de las ausencias se deben principalmente al 20% de los colaboradores.</a:t>
          </a:r>
        </a:p>
      </dgm:t>
    </dgm:pt>
    <dgm:pt modelId="{9A272072-8D3B-4C4C-8D1F-80177409CE0C}" type="parTrans" cxnId="{FEEF07BA-D198-48B3-B12E-F337126CCD86}">
      <dgm:prSet/>
      <dgm:spPr/>
      <dgm:t>
        <a:bodyPr/>
        <a:lstStyle/>
        <a:p>
          <a:endParaRPr lang="es-ES" sz="1800"/>
        </a:p>
      </dgm:t>
    </dgm:pt>
    <dgm:pt modelId="{ED1361B5-703D-4ABE-AE66-E8B0F4DB9E55}" type="sibTrans" cxnId="{FEEF07BA-D198-48B3-B12E-F337126CCD86}">
      <dgm:prSet/>
      <dgm:spPr/>
      <dgm:t>
        <a:bodyPr/>
        <a:lstStyle/>
        <a:p>
          <a:endParaRPr lang="es-ES" sz="1800"/>
        </a:p>
      </dgm:t>
    </dgm:pt>
    <dgm:pt modelId="{9BA6ECC8-3834-42BF-8F8E-82E11A9EDF32}" type="pres">
      <dgm:prSet presAssocID="{ABB9B6B2-71B7-4658-AEF5-5EDA3E51908E}" presName="Name0" presStyleCnt="0">
        <dgm:presLayoutVars>
          <dgm:chMax val="7"/>
          <dgm:chPref val="7"/>
          <dgm:dir/>
        </dgm:presLayoutVars>
      </dgm:prSet>
      <dgm:spPr/>
    </dgm:pt>
    <dgm:pt modelId="{793D195C-F97D-4F15-A34A-7A48AF05D364}" type="pres">
      <dgm:prSet presAssocID="{ABB9B6B2-71B7-4658-AEF5-5EDA3E51908E}" presName="Name1" presStyleCnt="0"/>
      <dgm:spPr/>
    </dgm:pt>
    <dgm:pt modelId="{12E04614-4AF7-4CF7-8EEF-B8B7695BEE76}" type="pres">
      <dgm:prSet presAssocID="{ABB9B6B2-71B7-4658-AEF5-5EDA3E51908E}" presName="cycle" presStyleCnt="0"/>
      <dgm:spPr/>
    </dgm:pt>
    <dgm:pt modelId="{B406A8A4-CAC0-45CE-96CF-FAA23DABBDD9}" type="pres">
      <dgm:prSet presAssocID="{ABB9B6B2-71B7-4658-AEF5-5EDA3E51908E}" presName="srcNode" presStyleLbl="node1" presStyleIdx="0" presStyleCnt="5"/>
      <dgm:spPr/>
    </dgm:pt>
    <dgm:pt modelId="{AD33F182-1395-4104-AF83-BABD1BE39269}" type="pres">
      <dgm:prSet presAssocID="{ABB9B6B2-71B7-4658-AEF5-5EDA3E51908E}" presName="conn" presStyleLbl="parChTrans1D2" presStyleIdx="0" presStyleCnt="1"/>
      <dgm:spPr/>
    </dgm:pt>
    <dgm:pt modelId="{D36252C9-101B-469E-8D21-FB11FFC5F6EC}" type="pres">
      <dgm:prSet presAssocID="{ABB9B6B2-71B7-4658-AEF5-5EDA3E51908E}" presName="extraNode" presStyleLbl="node1" presStyleIdx="0" presStyleCnt="5"/>
      <dgm:spPr/>
    </dgm:pt>
    <dgm:pt modelId="{B9900EB3-FC1F-4903-9AB7-C765A8CBACE4}" type="pres">
      <dgm:prSet presAssocID="{ABB9B6B2-71B7-4658-AEF5-5EDA3E51908E}" presName="dstNode" presStyleLbl="node1" presStyleIdx="0" presStyleCnt="5"/>
      <dgm:spPr/>
    </dgm:pt>
    <dgm:pt modelId="{17E6E583-96D1-49CD-BEAF-2FD401EC4B96}" type="pres">
      <dgm:prSet presAssocID="{E8EDEC86-7707-4AD3-88E9-9D97C81FBE35}" presName="text_1" presStyleLbl="node1" presStyleIdx="0" presStyleCnt="5">
        <dgm:presLayoutVars>
          <dgm:bulletEnabled val="1"/>
        </dgm:presLayoutVars>
      </dgm:prSet>
      <dgm:spPr/>
    </dgm:pt>
    <dgm:pt modelId="{6E280C6C-B79D-48AE-9876-EC46DEB4ED6F}" type="pres">
      <dgm:prSet presAssocID="{E8EDEC86-7707-4AD3-88E9-9D97C81FBE35}" presName="accent_1" presStyleCnt="0"/>
      <dgm:spPr/>
    </dgm:pt>
    <dgm:pt modelId="{9C6BC114-C93B-486A-B211-398E5B6F2F29}" type="pres">
      <dgm:prSet presAssocID="{E8EDEC86-7707-4AD3-88E9-9D97C81FBE35}" presName="accentRepeatNode" presStyleLbl="solidFgAcc1" presStyleIdx="0" presStyleCnt="5"/>
      <dgm:spPr/>
    </dgm:pt>
    <dgm:pt modelId="{EB1B0ED6-5B89-400B-98AF-7D15E3CF199E}" type="pres">
      <dgm:prSet presAssocID="{59F788DE-222B-4991-88CA-86C60EB6C7B1}" presName="text_2" presStyleLbl="node1" presStyleIdx="1" presStyleCnt="5">
        <dgm:presLayoutVars>
          <dgm:bulletEnabled val="1"/>
        </dgm:presLayoutVars>
      </dgm:prSet>
      <dgm:spPr/>
    </dgm:pt>
    <dgm:pt modelId="{AD8C9C44-FC64-4216-B04B-4BDB7F21A29D}" type="pres">
      <dgm:prSet presAssocID="{59F788DE-222B-4991-88CA-86C60EB6C7B1}" presName="accent_2" presStyleCnt="0"/>
      <dgm:spPr/>
    </dgm:pt>
    <dgm:pt modelId="{D868B370-00DA-498B-9453-8CE21EE13DF5}" type="pres">
      <dgm:prSet presAssocID="{59F788DE-222B-4991-88CA-86C60EB6C7B1}" presName="accentRepeatNode" presStyleLbl="solidFgAcc1" presStyleIdx="1" presStyleCnt="5"/>
      <dgm:spPr/>
    </dgm:pt>
    <dgm:pt modelId="{1670977F-5C8E-474D-9D28-FEF075F335F2}" type="pres">
      <dgm:prSet presAssocID="{ED4F52BD-D0C1-4694-AB05-80E063D81E47}" presName="text_3" presStyleLbl="node1" presStyleIdx="2" presStyleCnt="5">
        <dgm:presLayoutVars>
          <dgm:bulletEnabled val="1"/>
        </dgm:presLayoutVars>
      </dgm:prSet>
      <dgm:spPr/>
    </dgm:pt>
    <dgm:pt modelId="{85E721F5-4368-4181-A5F1-50A11F0A7BCA}" type="pres">
      <dgm:prSet presAssocID="{ED4F52BD-D0C1-4694-AB05-80E063D81E47}" presName="accent_3" presStyleCnt="0"/>
      <dgm:spPr/>
    </dgm:pt>
    <dgm:pt modelId="{06F1FCB4-B63E-4BE5-AFFD-34E2B2498A22}" type="pres">
      <dgm:prSet presAssocID="{ED4F52BD-D0C1-4694-AB05-80E063D81E47}" presName="accentRepeatNode" presStyleLbl="solidFgAcc1" presStyleIdx="2" presStyleCnt="5"/>
      <dgm:spPr/>
    </dgm:pt>
    <dgm:pt modelId="{FA3703FB-52F4-4E83-B6EA-7B1C4C8BA10B}" type="pres">
      <dgm:prSet presAssocID="{986C0079-87FD-4B5C-A6D8-97E0AF240551}" presName="text_4" presStyleLbl="node1" presStyleIdx="3" presStyleCnt="5">
        <dgm:presLayoutVars>
          <dgm:bulletEnabled val="1"/>
        </dgm:presLayoutVars>
      </dgm:prSet>
      <dgm:spPr/>
    </dgm:pt>
    <dgm:pt modelId="{72051C1C-49E7-4520-9BB5-33D26B6ACD80}" type="pres">
      <dgm:prSet presAssocID="{986C0079-87FD-4B5C-A6D8-97E0AF240551}" presName="accent_4" presStyleCnt="0"/>
      <dgm:spPr/>
    </dgm:pt>
    <dgm:pt modelId="{C21CA653-8F2E-4031-A65E-352CF97370A7}" type="pres">
      <dgm:prSet presAssocID="{986C0079-87FD-4B5C-A6D8-97E0AF240551}" presName="accentRepeatNode" presStyleLbl="solidFgAcc1" presStyleIdx="3" presStyleCnt="5"/>
      <dgm:spPr/>
    </dgm:pt>
    <dgm:pt modelId="{8D3CEC75-E83C-4197-A9DF-1C598479032D}" type="pres">
      <dgm:prSet presAssocID="{28B69465-6B21-400D-85C8-AACE0B048977}" presName="text_5" presStyleLbl="node1" presStyleIdx="4" presStyleCnt="5">
        <dgm:presLayoutVars>
          <dgm:bulletEnabled val="1"/>
        </dgm:presLayoutVars>
      </dgm:prSet>
      <dgm:spPr/>
    </dgm:pt>
    <dgm:pt modelId="{244E7149-582D-4F20-998B-39321FF00401}" type="pres">
      <dgm:prSet presAssocID="{28B69465-6B21-400D-85C8-AACE0B048977}" presName="accent_5" presStyleCnt="0"/>
      <dgm:spPr/>
    </dgm:pt>
    <dgm:pt modelId="{5E8C7D54-654E-4D75-8D5A-D8F528101BC1}" type="pres">
      <dgm:prSet presAssocID="{28B69465-6B21-400D-85C8-AACE0B048977}" presName="accentRepeatNode" presStyleLbl="solidFgAcc1" presStyleIdx="4" presStyleCnt="5"/>
      <dgm:spPr/>
    </dgm:pt>
  </dgm:ptLst>
  <dgm:cxnLst>
    <dgm:cxn modelId="{48965B1E-CF8E-42F2-A967-8D27E58BB456}" type="presOf" srcId="{E8EDEC86-7707-4AD3-88E9-9D97C81FBE35}" destId="{17E6E583-96D1-49CD-BEAF-2FD401EC4B96}" srcOrd="0" destOrd="0" presId="urn:microsoft.com/office/officeart/2008/layout/VerticalCurvedList"/>
    <dgm:cxn modelId="{FF259E32-C8E0-4607-86B0-E347F1BAC7BD}" type="presOf" srcId="{ABB9B6B2-71B7-4658-AEF5-5EDA3E51908E}" destId="{9BA6ECC8-3834-42BF-8F8E-82E11A9EDF32}" srcOrd="0" destOrd="0" presId="urn:microsoft.com/office/officeart/2008/layout/VerticalCurvedList"/>
    <dgm:cxn modelId="{B3CBAF69-9734-451A-8755-0BD0B67C0375}" type="presOf" srcId="{59F788DE-222B-4991-88CA-86C60EB6C7B1}" destId="{EB1B0ED6-5B89-400B-98AF-7D15E3CF199E}" srcOrd="0" destOrd="0" presId="urn:microsoft.com/office/officeart/2008/layout/VerticalCurvedList"/>
    <dgm:cxn modelId="{6625F04E-2563-40B1-A91D-9DFCBC347254}" type="presOf" srcId="{28B69465-6B21-400D-85C8-AACE0B048977}" destId="{8D3CEC75-E83C-4197-A9DF-1C598479032D}" srcOrd="0" destOrd="0" presId="urn:microsoft.com/office/officeart/2008/layout/VerticalCurvedList"/>
    <dgm:cxn modelId="{6F890771-9773-42FD-B038-2820B6B35B96}" type="presOf" srcId="{D24E9559-DAC2-4C83-8F4E-4A9FC6D2F29F}" destId="{AD33F182-1395-4104-AF83-BABD1BE39269}" srcOrd="0" destOrd="0" presId="urn:microsoft.com/office/officeart/2008/layout/VerticalCurvedList"/>
    <dgm:cxn modelId="{8CB53157-81F1-42B9-9423-1B137FC56C3A}" type="presOf" srcId="{ED4F52BD-D0C1-4694-AB05-80E063D81E47}" destId="{1670977F-5C8E-474D-9D28-FEF075F335F2}" srcOrd="0" destOrd="0" presId="urn:microsoft.com/office/officeart/2008/layout/VerticalCurvedList"/>
    <dgm:cxn modelId="{31554381-606A-4DC2-8CBF-18560FF5D15E}" srcId="{ABB9B6B2-71B7-4658-AEF5-5EDA3E51908E}" destId="{ED4F52BD-D0C1-4694-AB05-80E063D81E47}" srcOrd="2" destOrd="0" parTransId="{A0FB3ADC-0EB7-4D95-B934-BAF4461E2B5A}" sibTransId="{C89A020E-A439-461C-8868-A5FAD332B320}"/>
    <dgm:cxn modelId="{AB8BBB88-8D75-4337-88CC-FFAF88E0380D}" type="presOf" srcId="{986C0079-87FD-4B5C-A6D8-97E0AF240551}" destId="{FA3703FB-52F4-4E83-B6EA-7B1C4C8BA10B}" srcOrd="0" destOrd="0" presId="urn:microsoft.com/office/officeart/2008/layout/VerticalCurvedList"/>
    <dgm:cxn modelId="{FEEF07BA-D198-48B3-B12E-F337126CCD86}" srcId="{ABB9B6B2-71B7-4658-AEF5-5EDA3E51908E}" destId="{28B69465-6B21-400D-85C8-AACE0B048977}" srcOrd="4" destOrd="0" parTransId="{9A272072-8D3B-4C4C-8D1F-80177409CE0C}" sibTransId="{ED1361B5-703D-4ABE-AE66-E8B0F4DB9E55}"/>
    <dgm:cxn modelId="{0D5C4AD2-1D91-4B60-9B36-BCB54A549FFD}" srcId="{ABB9B6B2-71B7-4658-AEF5-5EDA3E51908E}" destId="{986C0079-87FD-4B5C-A6D8-97E0AF240551}" srcOrd="3" destOrd="0" parTransId="{5747FFD4-4ABA-41EB-BFC2-58DA293DED9A}" sibTransId="{9A4A2106-E75F-4B96-8FD3-763B5A4FD4A9}"/>
    <dgm:cxn modelId="{EE6F03E0-0305-4E4A-9BFC-F5A00DBE2C20}" srcId="{ABB9B6B2-71B7-4658-AEF5-5EDA3E51908E}" destId="{59F788DE-222B-4991-88CA-86C60EB6C7B1}" srcOrd="1" destOrd="0" parTransId="{6A9AD790-D28F-4122-849C-97B077D1E259}" sibTransId="{41A18311-D140-4E9A-BFDA-5A5AEACBBCCC}"/>
    <dgm:cxn modelId="{9A49B3F0-23F3-4879-B2E6-BF9EA67F8463}" srcId="{ABB9B6B2-71B7-4658-AEF5-5EDA3E51908E}" destId="{E8EDEC86-7707-4AD3-88E9-9D97C81FBE35}" srcOrd="0" destOrd="0" parTransId="{E9940D00-D68F-4671-8462-B8DD1A6D0700}" sibTransId="{D24E9559-DAC2-4C83-8F4E-4A9FC6D2F29F}"/>
    <dgm:cxn modelId="{A3B6687C-68B6-4115-9589-ED0BFCF7204F}" type="presParOf" srcId="{9BA6ECC8-3834-42BF-8F8E-82E11A9EDF32}" destId="{793D195C-F97D-4F15-A34A-7A48AF05D364}" srcOrd="0" destOrd="0" presId="urn:microsoft.com/office/officeart/2008/layout/VerticalCurvedList"/>
    <dgm:cxn modelId="{984ECD0B-C1A9-4017-B1C9-55EE0AD35065}" type="presParOf" srcId="{793D195C-F97D-4F15-A34A-7A48AF05D364}" destId="{12E04614-4AF7-4CF7-8EEF-B8B7695BEE76}" srcOrd="0" destOrd="0" presId="urn:microsoft.com/office/officeart/2008/layout/VerticalCurvedList"/>
    <dgm:cxn modelId="{CF476282-D603-44B3-99CE-35C1F639EA8C}" type="presParOf" srcId="{12E04614-4AF7-4CF7-8EEF-B8B7695BEE76}" destId="{B406A8A4-CAC0-45CE-96CF-FAA23DABBDD9}" srcOrd="0" destOrd="0" presId="urn:microsoft.com/office/officeart/2008/layout/VerticalCurvedList"/>
    <dgm:cxn modelId="{F92683E7-93CA-40D8-8BC1-27F3F30E9917}" type="presParOf" srcId="{12E04614-4AF7-4CF7-8EEF-B8B7695BEE76}" destId="{AD33F182-1395-4104-AF83-BABD1BE39269}" srcOrd="1" destOrd="0" presId="urn:microsoft.com/office/officeart/2008/layout/VerticalCurvedList"/>
    <dgm:cxn modelId="{A24A4F30-D56A-4D26-8DCF-0B35678979FF}" type="presParOf" srcId="{12E04614-4AF7-4CF7-8EEF-B8B7695BEE76}" destId="{D36252C9-101B-469E-8D21-FB11FFC5F6EC}" srcOrd="2" destOrd="0" presId="urn:microsoft.com/office/officeart/2008/layout/VerticalCurvedList"/>
    <dgm:cxn modelId="{923E4A97-9F10-4C52-9814-7D7F50BA6124}" type="presParOf" srcId="{12E04614-4AF7-4CF7-8EEF-B8B7695BEE76}" destId="{B9900EB3-FC1F-4903-9AB7-C765A8CBACE4}" srcOrd="3" destOrd="0" presId="urn:microsoft.com/office/officeart/2008/layout/VerticalCurvedList"/>
    <dgm:cxn modelId="{3E059541-535B-4E82-B12F-927303F5E59D}" type="presParOf" srcId="{793D195C-F97D-4F15-A34A-7A48AF05D364}" destId="{17E6E583-96D1-49CD-BEAF-2FD401EC4B96}" srcOrd="1" destOrd="0" presId="urn:microsoft.com/office/officeart/2008/layout/VerticalCurvedList"/>
    <dgm:cxn modelId="{8C92C432-F84C-4900-AF85-7C88B6E5F524}" type="presParOf" srcId="{793D195C-F97D-4F15-A34A-7A48AF05D364}" destId="{6E280C6C-B79D-48AE-9876-EC46DEB4ED6F}" srcOrd="2" destOrd="0" presId="urn:microsoft.com/office/officeart/2008/layout/VerticalCurvedList"/>
    <dgm:cxn modelId="{2F83D5F3-3687-4AED-869D-5AC3ECC7B65A}" type="presParOf" srcId="{6E280C6C-B79D-48AE-9876-EC46DEB4ED6F}" destId="{9C6BC114-C93B-486A-B211-398E5B6F2F29}" srcOrd="0" destOrd="0" presId="urn:microsoft.com/office/officeart/2008/layout/VerticalCurvedList"/>
    <dgm:cxn modelId="{232F7315-1DEF-4894-8E0D-4A245E6E1BE2}" type="presParOf" srcId="{793D195C-F97D-4F15-A34A-7A48AF05D364}" destId="{EB1B0ED6-5B89-400B-98AF-7D15E3CF199E}" srcOrd="3" destOrd="0" presId="urn:microsoft.com/office/officeart/2008/layout/VerticalCurvedList"/>
    <dgm:cxn modelId="{FE6F57A2-A834-4D84-86FA-7D51CDD0B8FA}" type="presParOf" srcId="{793D195C-F97D-4F15-A34A-7A48AF05D364}" destId="{AD8C9C44-FC64-4216-B04B-4BDB7F21A29D}" srcOrd="4" destOrd="0" presId="urn:microsoft.com/office/officeart/2008/layout/VerticalCurvedList"/>
    <dgm:cxn modelId="{3FFB3F4F-29AA-4BA3-A73B-7E0D64E87362}" type="presParOf" srcId="{AD8C9C44-FC64-4216-B04B-4BDB7F21A29D}" destId="{D868B370-00DA-498B-9453-8CE21EE13DF5}" srcOrd="0" destOrd="0" presId="urn:microsoft.com/office/officeart/2008/layout/VerticalCurvedList"/>
    <dgm:cxn modelId="{D03BF573-A1B8-488F-8899-D6AFE0F763CF}" type="presParOf" srcId="{793D195C-F97D-4F15-A34A-7A48AF05D364}" destId="{1670977F-5C8E-474D-9D28-FEF075F335F2}" srcOrd="5" destOrd="0" presId="urn:microsoft.com/office/officeart/2008/layout/VerticalCurvedList"/>
    <dgm:cxn modelId="{5422AEA0-B9A9-4BD4-BD98-779FEFF5BD59}" type="presParOf" srcId="{793D195C-F97D-4F15-A34A-7A48AF05D364}" destId="{85E721F5-4368-4181-A5F1-50A11F0A7BCA}" srcOrd="6" destOrd="0" presId="urn:microsoft.com/office/officeart/2008/layout/VerticalCurvedList"/>
    <dgm:cxn modelId="{B3F3A3ED-7526-40AA-92CF-5C68E57B00D4}" type="presParOf" srcId="{85E721F5-4368-4181-A5F1-50A11F0A7BCA}" destId="{06F1FCB4-B63E-4BE5-AFFD-34E2B2498A22}" srcOrd="0" destOrd="0" presId="urn:microsoft.com/office/officeart/2008/layout/VerticalCurvedList"/>
    <dgm:cxn modelId="{E6BBFC53-2711-4F8C-80E1-1CA4A03EA96D}" type="presParOf" srcId="{793D195C-F97D-4F15-A34A-7A48AF05D364}" destId="{FA3703FB-52F4-4E83-B6EA-7B1C4C8BA10B}" srcOrd="7" destOrd="0" presId="urn:microsoft.com/office/officeart/2008/layout/VerticalCurvedList"/>
    <dgm:cxn modelId="{D113E118-06C1-44E6-8E4C-C5C326013065}" type="presParOf" srcId="{793D195C-F97D-4F15-A34A-7A48AF05D364}" destId="{72051C1C-49E7-4520-9BB5-33D26B6ACD80}" srcOrd="8" destOrd="0" presId="urn:microsoft.com/office/officeart/2008/layout/VerticalCurvedList"/>
    <dgm:cxn modelId="{EBFD4343-4517-4361-96F3-F876E92C19B5}" type="presParOf" srcId="{72051C1C-49E7-4520-9BB5-33D26B6ACD80}" destId="{C21CA653-8F2E-4031-A65E-352CF97370A7}" srcOrd="0" destOrd="0" presId="urn:microsoft.com/office/officeart/2008/layout/VerticalCurvedList"/>
    <dgm:cxn modelId="{7973ABD5-7116-4A58-AADC-CF948EA68119}" type="presParOf" srcId="{793D195C-F97D-4F15-A34A-7A48AF05D364}" destId="{8D3CEC75-E83C-4197-A9DF-1C598479032D}" srcOrd="9" destOrd="0" presId="urn:microsoft.com/office/officeart/2008/layout/VerticalCurvedList"/>
    <dgm:cxn modelId="{E51C72FE-ECC6-4C4F-826D-3CB2B78910E2}" type="presParOf" srcId="{793D195C-F97D-4F15-A34A-7A48AF05D364}" destId="{244E7149-582D-4F20-998B-39321FF00401}" srcOrd="10" destOrd="0" presId="urn:microsoft.com/office/officeart/2008/layout/VerticalCurvedList"/>
    <dgm:cxn modelId="{D664113A-170F-4FCB-BEE5-FA0E8DED6DE7}" type="presParOf" srcId="{244E7149-582D-4F20-998B-39321FF00401}" destId="{5E8C7D54-654E-4D75-8D5A-D8F528101B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29D5C0-FE87-4667-A804-3764C6BAFE6E}"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A4EDEBE1-D707-4EBA-8E0B-A882F9106545}">
      <dgm:prSet phldrT="[Texto]" custT="1"/>
      <dgm:spPr/>
      <dgm:t>
        <a:bodyPr/>
        <a:lstStyle/>
        <a:p>
          <a:r>
            <a:rPr lang="es-ES" sz="2400" b="1" i="0" dirty="0"/>
            <a:t>Categorías o elementos</a:t>
          </a:r>
          <a:endParaRPr lang="es-ES" sz="2400" dirty="0"/>
        </a:p>
      </dgm:t>
    </dgm:pt>
    <dgm:pt modelId="{1A6D92C6-8F33-42F8-A29B-CECEA0BD5725}" type="parTrans" cxnId="{33F1352D-6441-4CBB-A8FB-39EBAC444723}">
      <dgm:prSet/>
      <dgm:spPr/>
      <dgm:t>
        <a:bodyPr/>
        <a:lstStyle/>
        <a:p>
          <a:endParaRPr lang="es-ES" sz="2000"/>
        </a:p>
      </dgm:t>
    </dgm:pt>
    <dgm:pt modelId="{E281F88C-E521-4CA4-B141-6411CD6FEE2C}" type="sibTrans" cxnId="{33F1352D-6441-4CBB-A8FB-39EBAC444723}">
      <dgm:prSet/>
      <dgm:spPr/>
      <dgm:t>
        <a:bodyPr/>
        <a:lstStyle/>
        <a:p>
          <a:endParaRPr lang="es-ES" sz="2000"/>
        </a:p>
      </dgm:t>
    </dgm:pt>
    <dgm:pt modelId="{4E84BFE7-C6E4-447C-B548-F4EB19D123D8}">
      <dgm:prSet custT="1"/>
      <dgm:spPr/>
      <dgm:t>
        <a:bodyPr/>
        <a:lstStyle/>
        <a:p>
          <a:r>
            <a:rPr lang="es-ES" sz="2400" b="1" i="0" dirty="0"/>
            <a:t>Frecuencia o magnitud</a:t>
          </a:r>
          <a:endParaRPr lang="es-ES" sz="2400" b="0" i="0" dirty="0"/>
        </a:p>
      </dgm:t>
    </dgm:pt>
    <dgm:pt modelId="{68DDE10E-8515-4DC6-A2DD-893EDA2760A5}" type="parTrans" cxnId="{1FD7881F-C581-4EE3-9FCD-FAAF91C6C24D}">
      <dgm:prSet/>
      <dgm:spPr/>
      <dgm:t>
        <a:bodyPr/>
        <a:lstStyle/>
        <a:p>
          <a:endParaRPr lang="es-ES" sz="2000"/>
        </a:p>
      </dgm:t>
    </dgm:pt>
    <dgm:pt modelId="{FE8207C4-874D-47C1-A623-7A273F7C607C}" type="sibTrans" cxnId="{1FD7881F-C581-4EE3-9FCD-FAAF91C6C24D}">
      <dgm:prSet/>
      <dgm:spPr/>
      <dgm:t>
        <a:bodyPr/>
        <a:lstStyle/>
        <a:p>
          <a:endParaRPr lang="es-ES" sz="2000"/>
        </a:p>
      </dgm:t>
    </dgm:pt>
    <dgm:pt modelId="{52FD3DA7-BF2E-4AD0-A01D-C0A4D1F93B21}">
      <dgm:prSet custT="1"/>
      <dgm:spPr/>
      <dgm:t>
        <a:bodyPr/>
        <a:lstStyle/>
        <a:p>
          <a:r>
            <a:rPr lang="es-ES" sz="2400" b="1" i="0" dirty="0"/>
            <a:t>Porcentaje acumulado</a:t>
          </a:r>
          <a:endParaRPr lang="es-ES" sz="2400" b="0" i="0" dirty="0"/>
        </a:p>
      </dgm:t>
    </dgm:pt>
    <dgm:pt modelId="{7408BBC2-148F-4045-BCA7-F000F74D0B48}" type="parTrans" cxnId="{ABD70714-9F0E-48EF-8C62-2B2A3D916A86}">
      <dgm:prSet/>
      <dgm:spPr/>
      <dgm:t>
        <a:bodyPr/>
        <a:lstStyle/>
        <a:p>
          <a:endParaRPr lang="es-ES" sz="2000"/>
        </a:p>
      </dgm:t>
    </dgm:pt>
    <dgm:pt modelId="{26A22E88-BDCB-446A-AB47-80FBDDCDC842}" type="sibTrans" cxnId="{ABD70714-9F0E-48EF-8C62-2B2A3D916A86}">
      <dgm:prSet/>
      <dgm:spPr/>
      <dgm:t>
        <a:bodyPr/>
        <a:lstStyle/>
        <a:p>
          <a:endParaRPr lang="es-ES" sz="2000"/>
        </a:p>
      </dgm:t>
    </dgm:pt>
    <dgm:pt modelId="{874ED58E-92D1-4FF7-BAFD-1478FB61CC22}">
      <dgm:prSet custT="1"/>
      <dgm:spPr/>
      <dgm:t>
        <a:bodyPr/>
        <a:lstStyle/>
        <a:p>
          <a:r>
            <a:rPr lang="es-ES" sz="2400" b="1" i="0" dirty="0"/>
            <a:t>Línea de Pareto</a:t>
          </a:r>
          <a:endParaRPr lang="es-ES" sz="2400" b="0" i="0" dirty="0"/>
        </a:p>
      </dgm:t>
    </dgm:pt>
    <dgm:pt modelId="{F9359695-D5A0-459D-99D7-A933D1503E63}" type="parTrans" cxnId="{BD6BA71B-DCEE-42BF-9126-658EC130AF2F}">
      <dgm:prSet/>
      <dgm:spPr/>
      <dgm:t>
        <a:bodyPr/>
        <a:lstStyle/>
        <a:p>
          <a:endParaRPr lang="es-ES" sz="2000"/>
        </a:p>
      </dgm:t>
    </dgm:pt>
    <dgm:pt modelId="{6BCF143F-AE5D-451F-9EF1-339279B28EE8}" type="sibTrans" cxnId="{BD6BA71B-DCEE-42BF-9126-658EC130AF2F}">
      <dgm:prSet/>
      <dgm:spPr/>
      <dgm:t>
        <a:bodyPr/>
        <a:lstStyle/>
        <a:p>
          <a:endParaRPr lang="es-ES" sz="2000"/>
        </a:p>
      </dgm:t>
    </dgm:pt>
    <dgm:pt modelId="{EE2FA32D-D31C-4065-A7EC-A780E82641EA}">
      <dgm:prSet custT="1"/>
      <dgm:spPr/>
      <dgm:t>
        <a:bodyPr/>
        <a:lstStyle/>
        <a:p>
          <a:r>
            <a:rPr lang="es-ES" sz="2400" b="1" i="0" dirty="0"/>
            <a:t>Eje horizontal</a:t>
          </a:r>
          <a:endParaRPr lang="es-ES" sz="2400" b="0" i="0" dirty="0"/>
        </a:p>
      </dgm:t>
    </dgm:pt>
    <dgm:pt modelId="{0CFA7364-E866-4910-A7D1-0D4C2088D649}" type="parTrans" cxnId="{CC7E4353-53BD-4FBE-B191-B4094303B5A7}">
      <dgm:prSet/>
      <dgm:spPr/>
      <dgm:t>
        <a:bodyPr/>
        <a:lstStyle/>
        <a:p>
          <a:endParaRPr lang="es-ES" sz="2000"/>
        </a:p>
      </dgm:t>
    </dgm:pt>
    <dgm:pt modelId="{1DD9B5C1-0E47-4685-BA5E-FC31D3765867}" type="sibTrans" cxnId="{CC7E4353-53BD-4FBE-B191-B4094303B5A7}">
      <dgm:prSet/>
      <dgm:spPr/>
      <dgm:t>
        <a:bodyPr/>
        <a:lstStyle/>
        <a:p>
          <a:endParaRPr lang="es-ES" sz="2000"/>
        </a:p>
      </dgm:t>
    </dgm:pt>
    <dgm:pt modelId="{758A8F36-69B1-402F-A714-0F8567F64A07}">
      <dgm:prSet phldrT="[Texto]" custT="1"/>
      <dgm:spPr/>
      <dgm:t>
        <a:bodyPr/>
        <a:lstStyle/>
        <a:p>
          <a:r>
            <a:rPr lang="es-ES" sz="1800" b="0" i="0" dirty="0"/>
            <a:t>Elementos que se están analizando y que se agrupan en categorías según su naturaleza.</a:t>
          </a:r>
          <a:endParaRPr lang="es-ES" sz="1800" dirty="0"/>
        </a:p>
      </dgm:t>
    </dgm:pt>
    <dgm:pt modelId="{AA4E81FC-1A2A-4199-8A40-2FAC4E890890}" type="parTrans" cxnId="{0DA726D5-C858-4440-8AF6-B8698451AD0F}">
      <dgm:prSet/>
      <dgm:spPr/>
      <dgm:t>
        <a:bodyPr/>
        <a:lstStyle/>
        <a:p>
          <a:endParaRPr lang="es-ES" sz="2000"/>
        </a:p>
      </dgm:t>
    </dgm:pt>
    <dgm:pt modelId="{0494A4D7-6AA4-433F-9E06-379DEC5AB3BA}" type="sibTrans" cxnId="{0DA726D5-C858-4440-8AF6-B8698451AD0F}">
      <dgm:prSet/>
      <dgm:spPr/>
      <dgm:t>
        <a:bodyPr/>
        <a:lstStyle/>
        <a:p>
          <a:endParaRPr lang="es-ES" sz="2000"/>
        </a:p>
      </dgm:t>
    </dgm:pt>
    <dgm:pt modelId="{F18F6D8E-9A8C-47B7-8D12-8A1C40AF6A3F}">
      <dgm:prSet custT="1"/>
      <dgm:spPr/>
      <dgm:t>
        <a:bodyPr/>
        <a:lstStyle/>
        <a:p>
          <a:r>
            <a:rPr lang="es-ES" sz="1800" b="0" i="0" dirty="0"/>
            <a:t>Cantidad de veces que se presenta cada categoría o elemento en el proceso o sistema.</a:t>
          </a:r>
        </a:p>
      </dgm:t>
    </dgm:pt>
    <dgm:pt modelId="{8C379F63-13E8-4C6D-87BE-A927A41D11D0}" type="parTrans" cxnId="{5EC104BC-C81B-438A-8675-49DB9F5100FA}">
      <dgm:prSet/>
      <dgm:spPr/>
      <dgm:t>
        <a:bodyPr/>
        <a:lstStyle/>
        <a:p>
          <a:endParaRPr lang="es-ES" sz="2000"/>
        </a:p>
      </dgm:t>
    </dgm:pt>
    <dgm:pt modelId="{227F2448-35E9-4745-8F21-2450D74A4306}" type="sibTrans" cxnId="{5EC104BC-C81B-438A-8675-49DB9F5100FA}">
      <dgm:prSet/>
      <dgm:spPr/>
      <dgm:t>
        <a:bodyPr/>
        <a:lstStyle/>
        <a:p>
          <a:endParaRPr lang="es-ES" sz="2000"/>
        </a:p>
      </dgm:t>
    </dgm:pt>
    <dgm:pt modelId="{7D8269E9-9BE8-4A20-91A2-138CDC7A7139}">
      <dgm:prSet custT="1"/>
      <dgm:spPr/>
      <dgm:t>
        <a:bodyPr/>
        <a:lstStyle/>
        <a:p>
          <a:r>
            <a:rPr lang="es-ES" sz="1800" b="0" i="0" dirty="0"/>
            <a:t>Va aumentando de forma progresiva.</a:t>
          </a:r>
        </a:p>
      </dgm:t>
    </dgm:pt>
    <dgm:pt modelId="{EF1A25FA-94BE-46FA-837D-E24685F46869}" type="parTrans" cxnId="{D837A01F-7A1C-45A4-A6C5-F2D2A6A12FFC}">
      <dgm:prSet/>
      <dgm:spPr/>
      <dgm:t>
        <a:bodyPr/>
        <a:lstStyle/>
        <a:p>
          <a:endParaRPr lang="es-ES" sz="2000"/>
        </a:p>
      </dgm:t>
    </dgm:pt>
    <dgm:pt modelId="{2E8FE849-C0A7-468D-B418-7D7C00E1482E}" type="sibTrans" cxnId="{D837A01F-7A1C-45A4-A6C5-F2D2A6A12FFC}">
      <dgm:prSet/>
      <dgm:spPr/>
      <dgm:t>
        <a:bodyPr/>
        <a:lstStyle/>
        <a:p>
          <a:endParaRPr lang="es-ES" sz="2000"/>
        </a:p>
      </dgm:t>
    </dgm:pt>
    <dgm:pt modelId="{58B0423D-D516-4320-91B3-57640F418F69}">
      <dgm:prSet custT="1"/>
      <dgm:spPr/>
      <dgm:t>
        <a:bodyPr/>
        <a:lstStyle/>
        <a:p>
          <a:r>
            <a:rPr lang="es-ES" sz="1800" b="0" i="0" dirty="0"/>
            <a:t>Es una línea curva que representa el porcentaje acumulado de la frecuencia en relación con el eje vertical derecho.</a:t>
          </a:r>
        </a:p>
      </dgm:t>
    </dgm:pt>
    <dgm:pt modelId="{714FBEC8-2E55-4CA5-B72D-551F53E2BD49}" type="parTrans" cxnId="{B0EDBA18-BF6A-4982-B04E-2C4A81A4B24B}">
      <dgm:prSet/>
      <dgm:spPr/>
      <dgm:t>
        <a:bodyPr/>
        <a:lstStyle/>
        <a:p>
          <a:endParaRPr lang="es-ES" sz="2000"/>
        </a:p>
      </dgm:t>
    </dgm:pt>
    <dgm:pt modelId="{6FB457E4-2ED3-4FC5-8C24-AA7E796E89DA}" type="sibTrans" cxnId="{B0EDBA18-BF6A-4982-B04E-2C4A81A4B24B}">
      <dgm:prSet/>
      <dgm:spPr/>
      <dgm:t>
        <a:bodyPr/>
        <a:lstStyle/>
        <a:p>
          <a:endParaRPr lang="es-ES" sz="2000"/>
        </a:p>
      </dgm:t>
    </dgm:pt>
    <dgm:pt modelId="{3375D08A-1AA5-4535-BA5F-A8111439C057}">
      <dgm:prSet custT="1"/>
      <dgm:spPr/>
      <dgm:t>
        <a:bodyPr/>
        <a:lstStyle/>
        <a:p>
          <a:r>
            <a:rPr lang="es-ES" sz="2400" b="1" i="0" dirty="0"/>
            <a:t>Eje vertical izquierdo</a:t>
          </a:r>
          <a:endParaRPr lang="es-ES" sz="2400" b="0" i="0" dirty="0"/>
        </a:p>
      </dgm:t>
    </dgm:pt>
    <dgm:pt modelId="{78C91B38-2197-4D30-BF00-79CECDBB16F0}" type="parTrans" cxnId="{F9F361EA-7025-40AF-AFD0-0D903E73013C}">
      <dgm:prSet/>
      <dgm:spPr/>
      <dgm:t>
        <a:bodyPr/>
        <a:lstStyle/>
        <a:p>
          <a:endParaRPr lang="es-ES" sz="2000"/>
        </a:p>
      </dgm:t>
    </dgm:pt>
    <dgm:pt modelId="{C4E1E5FF-232F-478F-9783-3E15BA3C50AD}" type="sibTrans" cxnId="{F9F361EA-7025-40AF-AFD0-0D903E73013C}">
      <dgm:prSet/>
      <dgm:spPr/>
      <dgm:t>
        <a:bodyPr/>
        <a:lstStyle/>
        <a:p>
          <a:endParaRPr lang="es-ES" sz="2000"/>
        </a:p>
      </dgm:t>
    </dgm:pt>
    <dgm:pt modelId="{6C51E82C-7D9A-4CC0-AE22-B846E5CDC03B}">
      <dgm:prSet custT="1"/>
      <dgm:spPr/>
      <dgm:t>
        <a:bodyPr/>
        <a:lstStyle/>
        <a:p>
          <a:r>
            <a:rPr lang="es-ES" sz="1800" b="0" i="0" dirty="0"/>
            <a:t>Representa la frecuencia o magnitud de cada categoría o elemento.</a:t>
          </a:r>
        </a:p>
      </dgm:t>
    </dgm:pt>
    <dgm:pt modelId="{7962E0D8-8098-4CF5-A600-CF3467DDD069}" type="parTrans" cxnId="{127309FD-DF8C-4FD8-9631-1C2125A15269}">
      <dgm:prSet/>
      <dgm:spPr/>
      <dgm:t>
        <a:bodyPr/>
        <a:lstStyle/>
        <a:p>
          <a:endParaRPr lang="es-ES" sz="2000"/>
        </a:p>
      </dgm:t>
    </dgm:pt>
    <dgm:pt modelId="{337E458C-4446-4837-80E8-1C0A97102A79}" type="sibTrans" cxnId="{127309FD-DF8C-4FD8-9631-1C2125A15269}">
      <dgm:prSet/>
      <dgm:spPr/>
      <dgm:t>
        <a:bodyPr/>
        <a:lstStyle/>
        <a:p>
          <a:endParaRPr lang="es-ES" sz="2000"/>
        </a:p>
      </dgm:t>
    </dgm:pt>
    <dgm:pt modelId="{DEA074DE-E189-4881-BDE2-6DF1D7BECA76}">
      <dgm:prSet custT="1"/>
      <dgm:spPr/>
      <dgm:t>
        <a:bodyPr/>
        <a:lstStyle/>
        <a:p>
          <a:r>
            <a:rPr lang="es-ES" sz="1800" b="0" i="0" dirty="0"/>
            <a:t>Representa las categorías o elementos que se están analizando.</a:t>
          </a:r>
        </a:p>
      </dgm:t>
    </dgm:pt>
    <dgm:pt modelId="{6847EA42-04CE-4E29-99B0-EFCB50483252}" type="parTrans" cxnId="{80558E99-892B-418C-A4B6-6227391AD08B}">
      <dgm:prSet/>
      <dgm:spPr/>
      <dgm:t>
        <a:bodyPr/>
        <a:lstStyle/>
        <a:p>
          <a:endParaRPr lang="es-ES" sz="2000"/>
        </a:p>
      </dgm:t>
    </dgm:pt>
    <dgm:pt modelId="{75F5627C-046D-4EC0-AC0F-89E5EB1D0EF3}" type="sibTrans" cxnId="{80558E99-892B-418C-A4B6-6227391AD08B}">
      <dgm:prSet/>
      <dgm:spPr/>
      <dgm:t>
        <a:bodyPr/>
        <a:lstStyle/>
        <a:p>
          <a:endParaRPr lang="es-ES" sz="2000"/>
        </a:p>
      </dgm:t>
    </dgm:pt>
    <dgm:pt modelId="{36862B0A-08A7-437E-8C67-AAAE32374346}" type="pres">
      <dgm:prSet presAssocID="{9429D5C0-FE87-4667-A804-3764C6BAFE6E}" presName="diagram" presStyleCnt="0">
        <dgm:presLayoutVars>
          <dgm:dir/>
          <dgm:resizeHandles val="exact"/>
        </dgm:presLayoutVars>
      </dgm:prSet>
      <dgm:spPr/>
    </dgm:pt>
    <dgm:pt modelId="{25DC5026-B70B-4DCD-8759-C09276A1F639}" type="pres">
      <dgm:prSet presAssocID="{A4EDEBE1-D707-4EBA-8E0B-A882F9106545}" presName="node" presStyleLbl="node1" presStyleIdx="0" presStyleCnt="6">
        <dgm:presLayoutVars>
          <dgm:bulletEnabled val="1"/>
        </dgm:presLayoutVars>
      </dgm:prSet>
      <dgm:spPr/>
    </dgm:pt>
    <dgm:pt modelId="{1BADC209-3C1A-45CB-BF0C-A0B19AF0ED59}" type="pres">
      <dgm:prSet presAssocID="{E281F88C-E521-4CA4-B141-6411CD6FEE2C}" presName="sibTrans" presStyleCnt="0"/>
      <dgm:spPr/>
    </dgm:pt>
    <dgm:pt modelId="{AAC42CFF-4D04-4F92-B1B3-F969F0324C39}" type="pres">
      <dgm:prSet presAssocID="{4E84BFE7-C6E4-447C-B548-F4EB19D123D8}" presName="node" presStyleLbl="node1" presStyleIdx="1" presStyleCnt="6">
        <dgm:presLayoutVars>
          <dgm:bulletEnabled val="1"/>
        </dgm:presLayoutVars>
      </dgm:prSet>
      <dgm:spPr/>
    </dgm:pt>
    <dgm:pt modelId="{F9D2205D-169B-4958-86BB-9F4615DB3CD9}" type="pres">
      <dgm:prSet presAssocID="{FE8207C4-874D-47C1-A623-7A273F7C607C}" presName="sibTrans" presStyleCnt="0"/>
      <dgm:spPr/>
    </dgm:pt>
    <dgm:pt modelId="{DB88EDD4-015D-40D4-AF2D-944641B9E4AF}" type="pres">
      <dgm:prSet presAssocID="{52FD3DA7-BF2E-4AD0-A01D-C0A4D1F93B21}" presName="node" presStyleLbl="node1" presStyleIdx="2" presStyleCnt="6">
        <dgm:presLayoutVars>
          <dgm:bulletEnabled val="1"/>
        </dgm:presLayoutVars>
      </dgm:prSet>
      <dgm:spPr/>
    </dgm:pt>
    <dgm:pt modelId="{38992940-5020-40B9-BC45-9F25CB42F9FB}" type="pres">
      <dgm:prSet presAssocID="{26A22E88-BDCB-446A-AB47-80FBDDCDC842}" presName="sibTrans" presStyleCnt="0"/>
      <dgm:spPr/>
    </dgm:pt>
    <dgm:pt modelId="{5266D93B-B953-4A00-AED1-404214A8C187}" type="pres">
      <dgm:prSet presAssocID="{874ED58E-92D1-4FF7-BAFD-1478FB61CC22}" presName="node" presStyleLbl="node1" presStyleIdx="3" presStyleCnt="6">
        <dgm:presLayoutVars>
          <dgm:bulletEnabled val="1"/>
        </dgm:presLayoutVars>
      </dgm:prSet>
      <dgm:spPr/>
    </dgm:pt>
    <dgm:pt modelId="{C0CA8810-BB1D-493E-8889-10D0C36B3F16}" type="pres">
      <dgm:prSet presAssocID="{6BCF143F-AE5D-451F-9EF1-339279B28EE8}" presName="sibTrans" presStyleCnt="0"/>
      <dgm:spPr/>
    </dgm:pt>
    <dgm:pt modelId="{1E29B390-CD19-4141-917A-DE74813419AA}" type="pres">
      <dgm:prSet presAssocID="{3375D08A-1AA5-4535-BA5F-A8111439C057}" presName="node" presStyleLbl="node1" presStyleIdx="4" presStyleCnt="6">
        <dgm:presLayoutVars>
          <dgm:bulletEnabled val="1"/>
        </dgm:presLayoutVars>
      </dgm:prSet>
      <dgm:spPr/>
    </dgm:pt>
    <dgm:pt modelId="{79B83E12-C228-4CBD-8D52-BC0AB604C7B7}" type="pres">
      <dgm:prSet presAssocID="{C4E1E5FF-232F-478F-9783-3E15BA3C50AD}" presName="sibTrans" presStyleCnt="0"/>
      <dgm:spPr/>
    </dgm:pt>
    <dgm:pt modelId="{3A76A1ED-B8D5-462E-B90C-1B99D5B2B981}" type="pres">
      <dgm:prSet presAssocID="{EE2FA32D-D31C-4065-A7EC-A780E82641EA}" presName="node" presStyleLbl="node1" presStyleIdx="5" presStyleCnt="6">
        <dgm:presLayoutVars>
          <dgm:bulletEnabled val="1"/>
        </dgm:presLayoutVars>
      </dgm:prSet>
      <dgm:spPr/>
    </dgm:pt>
  </dgm:ptLst>
  <dgm:cxnLst>
    <dgm:cxn modelId="{ABD70714-9F0E-48EF-8C62-2B2A3D916A86}" srcId="{9429D5C0-FE87-4667-A804-3764C6BAFE6E}" destId="{52FD3DA7-BF2E-4AD0-A01D-C0A4D1F93B21}" srcOrd="2" destOrd="0" parTransId="{7408BBC2-148F-4045-BCA7-F000F74D0B48}" sibTransId="{26A22E88-BDCB-446A-AB47-80FBDDCDC842}"/>
    <dgm:cxn modelId="{B0EDBA18-BF6A-4982-B04E-2C4A81A4B24B}" srcId="{874ED58E-92D1-4FF7-BAFD-1478FB61CC22}" destId="{58B0423D-D516-4320-91B3-57640F418F69}" srcOrd="0" destOrd="0" parTransId="{714FBEC8-2E55-4CA5-B72D-551F53E2BD49}" sibTransId="{6FB457E4-2ED3-4FC5-8C24-AA7E796E89DA}"/>
    <dgm:cxn modelId="{BD6BA71B-DCEE-42BF-9126-658EC130AF2F}" srcId="{9429D5C0-FE87-4667-A804-3764C6BAFE6E}" destId="{874ED58E-92D1-4FF7-BAFD-1478FB61CC22}" srcOrd="3" destOrd="0" parTransId="{F9359695-D5A0-459D-99D7-A933D1503E63}" sibTransId="{6BCF143F-AE5D-451F-9EF1-339279B28EE8}"/>
    <dgm:cxn modelId="{1FD7881F-C581-4EE3-9FCD-FAAF91C6C24D}" srcId="{9429D5C0-FE87-4667-A804-3764C6BAFE6E}" destId="{4E84BFE7-C6E4-447C-B548-F4EB19D123D8}" srcOrd="1" destOrd="0" parTransId="{68DDE10E-8515-4DC6-A2DD-893EDA2760A5}" sibTransId="{FE8207C4-874D-47C1-A623-7A273F7C607C}"/>
    <dgm:cxn modelId="{D837A01F-7A1C-45A4-A6C5-F2D2A6A12FFC}" srcId="{52FD3DA7-BF2E-4AD0-A01D-C0A4D1F93B21}" destId="{7D8269E9-9BE8-4A20-91A2-138CDC7A7139}" srcOrd="0" destOrd="0" parTransId="{EF1A25FA-94BE-46FA-837D-E24685F46869}" sibTransId="{2E8FE849-C0A7-468D-B418-7D7C00E1482E}"/>
    <dgm:cxn modelId="{33F1352D-6441-4CBB-A8FB-39EBAC444723}" srcId="{9429D5C0-FE87-4667-A804-3764C6BAFE6E}" destId="{A4EDEBE1-D707-4EBA-8E0B-A882F9106545}" srcOrd="0" destOrd="0" parTransId="{1A6D92C6-8F33-42F8-A29B-CECEA0BD5725}" sibTransId="{E281F88C-E521-4CA4-B141-6411CD6FEE2C}"/>
    <dgm:cxn modelId="{24FF1334-CB44-489D-BC53-AC62B60D4659}" type="presOf" srcId="{EE2FA32D-D31C-4065-A7EC-A780E82641EA}" destId="{3A76A1ED-B8D5-462E-B90C-1B99D5B2B981}" srcOrd="0" destOrd="0" presId="urn:microsoft.com/office/officeart/2005/8/layout/default"/>
    <dgm:cxn modelId="{59E6A15C-927A-48C4-B20C-7C8E41FA7D65}" type="presOf" srcId="{6C51E82C-7D9A-4CC0-AE22-B846E5CDC03B}" destId="{1E29B390-CD19-4141-917A-DE74813419AA}" srcOrd="0" destOrd="1" presId="urn:microsoft.com/office/officeart/2005/8/layout/default"/>
    <dgm:cxn modelId="{D8E7186A-8862-4855-84A5-53D90CC56C98}" type="presOf" srcId="{874ED58E-92D1-4FF7-BAFD-1478FB61CC22}" destId="{5266D93B-B953-4A00-AED1-404214A8C187}" srcOrd="0" destOrd="0" presId="urn:microsoft.com/office/officeart/2005/8/layout/default"/>
    <dgm:cxn modelId="{4AD58A52-764D-4CF5-8617-A370D856032A}" type="presOf" srcId="{A4EDEBE1-D707-4EBA-8E0B-A882F9106545}" destId="{25DC5026-B70B-4DCD-8759-C09276A1F639}" srcOrd="0" destOrd="0" presId="urn:microsoft.com/office/officeart/2005/8/layout/default"/>
    <dgm:cxn modelId="{CC7E4353-53BD-4FBE-B191-B4094303B5A7}" srcId="{9429D5C0-FE87-4667-A804-3764C6BAFE6E}" destId="{EE2FA32D-D31C-4065-A7EC-A780E82641EA}" srcOrd="5" destOrd="0" parTransId="{0CFA7364-E866-4910-A7D1-0D4C2088D649}" sibTransId="{1DD9B5C1-0E47-4685-BA5E-FC31D3765867}"/>
    <dgm:cxn modelId="{B8DE2B56-B531-4448-86AE-22972889FCC1}" type="presOf" srcId="{4E84BFE7-C6E4-447C-B548-F4EB19D123D8}" destId="{AAC42CFF-4D04-4F92-B1B3-F969F0324C39}" srcOrd="0" destOrd="0" presId="urn:microsoft.com/office/officeart/2005/8/layout/default"/>
    <dgm:cxn modelId="{74E75A5A-4684-462F-B030-376B26434D46}" type="presOf" srcId="{758A8F36-69B1-402F-A714-0F8567F64A07}" destId="{25DC5026-B70B-4DCD-8759-C09276A1F639}" srcOrd="0" destOrd="1" presId="urn:microsoft.com/office/officeart/2005/8/layout/default"/>
    <dgm:cxn modelId="{CB9BF05A-6B67-41A3-A0C2-00842D4A0608}" type="presOf" srcId="{7D8269E9-9BE8-4A20-91A2-138CDC7A7139}" destId="{DB88EDD4-015D-40D4-AF2D-944641B9E4AF}" srcOrd="0" destOrd="1" presId="urn:microsoft.com/office/officeart/2005/8/layout/default"/>
    <dgm:cxn modelId="{9FFF7A7F-3FD9-46EE-B322-C9A873CAF397}" type="presOf" srcId="{58B0423D-D516-4320-91B3-57640F418F69}" destId="{5266D93B-B953-4A00-AED1-404214A8C187}" srcOrd="0" destOrd="1" presId="urn:microsoft.com/office/officeart/2005/8/layout/default"/>
    <dgm:cxn modelId="{5377D098-2F21-490C-B43E-50EF04A05EFA}" type="presOf" srcId="{9429D5C0-FE87-4667-A804-3764C6BAFE6E}" destId="{36862B0A-08A7-437E-8C67-AAAE32374346}" srcOrd="0" destOrd="0" presId="urn:microsoft.com/office/officeart/2005/8/layout/default"/>
    <dgm:cxn modelId="{80558E99-892B-418C-A4B6-6227391AD08B}" srcId="{EE2FA32D-D31C-4065-A7EC-A780E82641EA}" destId="{DEA074DE-E189-4881-BDE2-6DF1D7BECA76}" srcOrd="0" destOrd="0" parTransId="{6847EA42-04CE-4E29-99B0-EFCB50483252}" sibTransId="{75F5627C-046D-4EC0-AC0F-89E5EB1D0EF3}"/>
    <dgm:cxn modelId="{5EC104BC-C81B-438A-8675-49DB9F5100FA}" srcId="{4E84BFE7-C6E4-447C-B548-F4EB19D123D8}" destId="{F18F6D8E-9A8C-47B7-8D12-8A1C40AF6A3F}" srcOrd="0" destOrd="0" parTransId="{8C379F63-13E8-4C6D-87BE-A927A41D11D0}" sibTransId="{227F2448-35E9-4745-8F21-2450D74A4306}"/>
    <dgm:cxn modelId="{FFCA68C6-AE92-4745-AD02-624ED9EEB94A}" type="presOf" srcId="{3375D08A-1AA5-4535-BA5F-A8111439C057}" destId="{1E29B390-CD19-4141-917A-DE74813419AA}" srcOrd="0" destOrd="0" presId="urn:microsoft.com/office/officeart/2005/8/layout/default"/>
    <dgm:cxn modelId="{0DA726D5-C858-4440-8AF6-B8698451AD0F}" srcId="{A4EDEBE1-D707-4EBA-8E0B-A882F9106545}" destId="{758A8F36-69B1-402F-A714-0F8567F64A07}" srcOrd="0" destOrd="0" parTransId="{AA4E81FC-1A2A-4199-8A40-2FAC4E890890}" sibTransId="{0494A4D7-6AA4-433F-9E06-379DEC5AB3BA}"/>
    <dgm:cxn modelId="{46932FDA-FB48-4B87-AA0E-21C49AF6D14D}" type="presOf" srcId="{52FD3DA7-BF2E-4AD0-A01D-C0A4D1F93B21}" destId="{DB88EDD4-015D-40D4-AF2D-944641B9E4AF}" srcOrd="0" destOrd="0" presId="urn:microsoft.com/office/officeart/2005/8/layout/default"/>
    <dgm:cxn modelId="{16BEBEE4-C2CD-4139-AE93-E30A68C5947D}" type="presOf" srcId="{DEA074DE-E189-4881-BDE2-6DF1D7BECA76}" destId="{3A76A1ED-B8D5-462E-B90C-1B99D5B2B981}" srcOrd="0" destOrd="1" presId="urn:microsoft.com/office/officeart/2005/8/layout/default"/>
    <dgm:cxn modelId="{F9F361EA-7025-40AF-AFD0-0D903E73013C}" srcId="{9429D5C0-FE87-4667-A804-3764C6BAFE6E}" destId="{3375D08A-1AA5-4535-BA5F-A8111439C057}" srcOrd="4" destOrd="0" parTransId="{78C91B38-2197-4D30-BF00-79CECDBB16F0}" sibTransId="{C4E1E5FF-232F-478F-9783-3E15BA3C50AD}"/>
    <dgm:cxn modelId="{F91779EC-11FC-4E43-B32B-98B8AE1A1BBF}" type="presOf" srcId="{F18F6D8E-9A8C-47B7-8D12-8A1C40AF6A3F}" destId="{AAC42CFF-4D04-4F92-B1B3-F969F0324C39}" srcOrd="0" destOrd="1" presId="urn:microsoft.com/office/officeart/2005/8/layout/default"/>
    <dgm:cxn modelId="{127309FD-DF8C-4FD8-9631-1C2125A15269}" srcId="{3375D08A-1AA5-4535-BA5F-A8111439C057}" destId="{6C51E82C-7D9A-4CC0-AE22-B846E5CDC03B}" srcOrd="0" destOrd="0" parTransId="{7962E0D8-8098-4CF5-A600-CF3467DDD069}" sibTransId="{337E458C-4446-4837-80E8-1C0A97102A79}"/>
    <dgm:cxn modelId="{4933B8B6-5F33-4164-9692-55FC37833158}" type="presParOf" srcId="{36862B0A-08A7-437E-8C67-AAAE32374346}" destId="{25DC5026-B70B-4DCD-8759-C09276A1F639}" srcOrd="0" destOrd="0" presId="urn:microsoft.com/office/officeart/2005/8/layout/default"/>
    <dgm:cxn modelId="{CF1B3B1E-4FCD-45D4-B062-59496B9ADED3}" type="presParOf" srcId="{36862B0A-08A7-437E-8C67-AAAE32374346}" destId="{1BADC209-3C1A-45CB-BF0C-A0B19AF0ED59}" srcOrd="1" destOrd="0" presId="urn:microsoft.com/office/officeart/2005/8/layout/default"/>
    <dgm:cxn modelId="{4FEE710B-94F6-415B-A1C0-77C30AA22159}" type="presParOf" srcId="{36862B0A-08A7-437E-8C67-AAAE32374346}" destId="{AAC42CFF-4D04-4F92-B1B3-F969F0324C39}" srcOrd="2" destOrd="0" presId="urn:microsoft.com/office/officeart/2005/8/layout/default"/>
    <dgm:cxn modelId="{1A50B374-BFB1-406C-8E76-536FB95AA98B}" type="presParOf" srcId="{36862B0A-08A7-437E-8C67-AAAE32374346}" destId="{F9D2205D-169B-4958-86BB-9F4615DB3CD9}" srcOrd="3" destOrd="0" presId="urn:microsoft.com/office/officeart/2005/8/layout/default"/>
    <dgm:cxn modelId="{9BEE6A05-2C37-482D-AF9D-C71EE461BF79}" type="presParOf" srcId="{36862B0A-08A7-437E-8C67-AAAE32374346}" destId="{DB88EDD4-015D-40D4-AF2D-944641B9E4AF}" srcOrd="4" destOrd="0" presId="urn:microsoft.com/office/officeart/2005/8/layout/default"/>
    <dgm:cxn modelId="{0296065B-9BED-4DAF-A766-36F7AC647EF9}" type="presParOf" srcId="{36862B0A-08A7-437E-8C67-AAAE32374346}" destId="{38992940-5020-40B9-BC45-9F25CB42F9FB}" srcOrd="5" destOrd="0" presId="urn:microsoft.com/office/officeart/2005/8/layout/default"/>
    <dgm:cxn modelId="{E536E2BD-8EEF-4FEA-9A9F-FCF8A86B090D}" type="presParOf" srcId="{36862B0A-08A7-437E-8C67-AAAE32374346}" destId="{5266D93B-B953-4A00-AED1-404214A8C187}" srcOrd="6" destOrd="0" presId="urn:microsoft.com/office/officeart/2005/8/layout/default"/>
    <dgm:cxn modelId="{A1905B7B-2621-4B6F-8EA4-E53FD4C6E828}" type="presParOf" srcId="{36862B0A-08A7-437E-8C67-AAAE32374346}" destId="{C0CA8810-BB1D-493E-8889-10D0C36B3F16}" srcOrd="7" destOrd="0" presId="urn:microsoft.com/office/officeart/2005/8/layout/default"/>
    <dgm:cxn modelId="{426C57EC-48CF-416B-BCF3-C591CA039C4B}" type="presParOf" srcId="{36862B0A-08A7-437E-8C67-AAAE32374346}" destId="{1E29B390-CD19-4141-917A-DE74813419AA}" srcOrd="8" destOrd="0" presId="urn:microsoft.com/office/officeart/2005/8/layout/default"/>
    <dgm:cxn modelId="{BF88EBED-CEC9-4B8A-9984-09F8898A22F1}" type="presParOf" srcId="{36862B0A-08A7-437E-8C67-AAAE32374346}" destId="{79B83E12-C228-4CBD-8D52-BC0AB604C7B7}" srcOrd="9" destOrd="0" presId="urn:microsoft.com/office/officeart/2005/8/layout/default"/>
    <dgm:cxn modelId="{BCD70CF1-0E05-41BD-91CD-C468D8AD4A40}" type="presParOf" srcId="{36862B0A-08A7-437E-8C67-AAAE32374346}" destId="{3A76A1ED-B8D5-462E-B90C-1B99D5B2B98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46AB6E1E-F545-453F-B3D2-4BED05CE101A}">
      <dgm:prSet/>
      <dgm:spPr/>
      <dgm:t>
        <a:bodyPr/>
        <a:lstStyle/>
        <a:p>
          <a:r>
            <a:rPr lang="es-ES" b="0" i="0" dirty="0"/>
            <a:t>Fue un empresario estadounidense y experto en control de calidad.</a:t>
          </a:r>
          <a:endParaRPr lang="es-ES" dirty="0"/>
        </a:p>
      </dgm:t>
    </dgm:pt>
    <dgm:pt modelId="{CAE066DC-A418-4089-B6B9-F6985E40B83F}" type="parTrans" cxnId="{31364914-4BF8-40ED-A6C1-B53EF70908B5}">
      <dgm:prSet/>
      <dgm:spPr/>
      <dgm:t>
        <a:bodyPr/>
        <a:lstStyle/>
        <a:p>
          <a:endParaRPr lang="es-ES"/>
        </a:p>
      </dgm:t>
    </dgm:pt>
    <dgm:pt modelId="{01C8EA89-FD4C-40D2-98C4-C6ED22A2AD08}" type="sibTrans" cxnId="{31364914-4BF8-40ED-A6C1-B53EF70908B5}">
      <dgm:prSet/>
      <dgm:spPr/>
      <dgm:t>
        <a:bodyPr/>
        <a:lstStyle/>
        <a:p>
          <a:endParaRPr lang="es-ES"/>
        </a:p>
      </dgm:t>
    </dgm:pt>
    <dgm:pt modelId="{D2295F30-A0CC-4553-8961-BE62B326084F}">
      <dgm:prSet/>
      <dgm:spPr/>
      <dgm:t>
        <a:bodyPr/>
        <a:lstStyle/>
        <a:p>
          <a:r>
            <a:rPr lang="es-ES" b="0" i="0" dirty="0"/>
            <a:t>Máster de Ingeniero y doctorado en Economía en Massachusetts </a:t>
          </a:r>
          <a:r>
            <a:rPr lang="es-ES" b="0" i="0" dirty="0" err="1"/>
            <a:t>Institute</a:t>
          </a:r>
          <a:r>
            <a:rPr lang="es-ES" b="0" i="0" dirty="0"/>
            <a:t> </a:t>
          </a:r>
          <a:r>
            <a:rPr lang="es-ES" b="0" i="0" dirty="0" err="1"/>
            <a:t>of</a:t>
          </a:r>
          <a:r>
            <a:rPr lang="es-ES" b="0" i="0" dirty="0"/>
            <a:t> </a:t>
          </a:r>
          <a:r>
            <a:rPr lang="es-ES" b="0" i="0" dirty="0" err="1"/>
            <a:t>Technology</a:t>
          </a:r>
          <a:r>
            <a:rPr lang="es-ES" b="0" i="0" dirty="0"/>
            <a:t> (MIT)</a:t>
          </a:r>
          <a:endParaRPr lang="es-ES" dirty="0"/>
        </a:p>
      </dgm:t>
    </dgm:pt>
    <dgm:pt modelId="{6F732E5C-C75B-47CA-986E-A2B5A2514DCE}" type="parTrans" cxnId="{797A449F-A288-4BDC-905C-CD0C3DA04F4D}">
      <dgm:prSet/>
      <dgm:spPr/>
      <dgm:t>
        <a:bodyPr/>
        <a:lstStyle/>
        <a:p>
          <a:endParaRPr lang="es-ES"/>
        </a:p>
      </dgm:t>
    </dgm:pt>
    <dgm:pt modelId="{BADC2DA3-E007-4B57-B242-BCA0D8A4CAD6}" type="sibTrans" cxnId="{797A449F-A288-4BDC-905C-CD0C3DA04F4D}">
      <dgm:prSet/>
      <dgm:spPr/>
      <dgm:t>
        <a:bodyPr/>
        <a:lstStyle/>
        <a:p>
          <a:endParaRPr lang="es-ES"/>
        </a:p>
      </dgm:t>
    </dgm:pt>
    <dgm:pt modelId="{A79004AF-EEC1-4C37-8FDA-472BBA835551}">
      <dgm:prSet/>
      <dgm:spPr/>
      <dgm:t>
        <a:bodyPr/>
        <a:lstStyle/>
        <a:p>
          <a:r>
            <a:rPr lang="es-ES" b="0" i="0"/>
            <a:t>Creó </a:t>
          </a:r>
          <a:r>
            <a:rPr lang="es-ES" b="0" i="0" dirty="0"/>
            <a:t>el concepto del Control Total de la Calidad, luego conocido como Administración de Calidad Total.</a:t>
          </a:r>
          <a:endParaRPr lang="es-ES" dirty="0"/>
        </a:p>
      </dgm:t>
    </dgm:pt>
    <dgm:pt modelId="{4EF55F00-9360-407D-9CF3-3E283FD4513F}" type="parTrans" cxnId="{C0A311B5-85FF-4E67-8838-C9D89C1500AC}">
      <dgm:prSet/>
      <dgm:spPr/>
      <dgm:t>
        <a:bodyPr/>
        <a:lstStyle/>
        <a:p>
          <a:endParaRPr lang="es-ES"/>
        </a:p>
      </dgm:t>
    </dgm:pt>
    <dgm:pt modelId="{9ADFF855-32D9-458D-9888-DF16F95106E5}" type="sibTrans" cxnId="{C0A311B5-85FF-4E67-8838-C9D89C1500AC}">
      <dgm:prSet/>
      <dgm:spPr/>
      <dgm:t>
        <a:bodyPr/>
        <a:lstStyle/>
        <a:p>
          <a:endParaRPr lang="es-ES"/>
        </a:p>
      </dgm:t>
    </dgm:pt>
    <dgm:pt modelId="{191D094F-8559-43A2-BB92-645CFACEF659}">
      <dgm:prSet/>
      <dgm:spPr/>
      <dgm:t>
        <a:bodyPr/>
        <a:lstStyle/>
        <a:p>
          <a:r>
            <a:rPr lang="es-ES" b="0" i="0" dirty="0"/>
            <a:t>Obra más importante: Total </a:t>
          </a:r>
          <a:r>
            <a:rPr lang="es-ES" b="0" i="0" dirty="0" err="1"/>
            <a:t>Quality</a:t>
          </a:r>
          <a:r>
            <a:rPr lang="es-ES" b="0" i="0" dirty="0"/>
            <a:t> Control, en la que definió el concepto de Calidad como responsabilidad de toda la organización.</a:t>
          </a:r>
          <a:endParaRPr lang="es-ES" dirty="0"/>
        </a:p>
      </dgm:t>
    </dgm:pt>
    <dgm:pt modelId="{BE00E25F-56B3-461E-B750-5B608D91A8A7}" type="parTrans" cxnId="{75EC6D82-ED58-446B-9D4A-8CD148A755B1}">
      <dgm:prSet/>
      <dgm:spPr/>
      <dgm:t>
        <a:bodyPr/>
        <a:lstStyle/>
        <a:p>
          <a:endParaRPr lang="es-ES"/>
        </a:p>
      </dgm:t>
    </dgm:pt>
    <dgm:pt modelId="{F8B795D0-360B-4E75-9278-DE3D60B7C3C9}" type="sibTrans" cxnId="{75EC6D82-ED58-446B-9D4A-8CD148A755B1}">
      <dgm:prSet/>
      <dgm:spPr/>
      <dgm:t>
        <a:bodyPr/>
        <a:lstStyle/>
        <a:p>
          <a:endParaRPr lang="es-ES"/>
        </a:p>
      </dgm:t>
    </dgm:pt>
    <dgm:pt modelId="{E5C29CD9-43D9-4A09-A2DE-9FBB8BCBEB66}">
      <dgm:prSet/>
      <dgm:spPr/>
      <dgm:t>
        <a:bodyPr/>
        <a:lstStyle/>
        <a:p>
          <a:r>
            <a:rPr lang="es-ES" b="0" i="0" dirty="0"/>
            <a:t>Este nuevo enfoque influyó profundamente en la competencia de los mercados nacionales e internacionales, especialmente de Estados Unidos y Japón.</a:t>
          </a:r>
          <a:endParaRPr lang="es-ES" dirty="0"/>
        </a:p>
      </dgm:t>
    </dgm:pt>
    <dgm:pt modelId="{9DA5B29B-818C-4B8D-9F8B-34E5C2B1292F}" type="parTrans" cxnId="{6D0D97D8-E4D8-493C-8D0E-4BF6DFBFC313}">
      <dgm:prSet/>
      <dgm:spPr/>
      <dgm:t>
        <a:bodyPr/>
        <a:lstStyle/>
        <a:p>
          <a:endParaRPr lang="es-ES"/>
        </a:p>
      </dgm:t>
    </dgm:pt>
    <dgm:pt modelId="{644857AC-E0D6-4D16-B657-97E09FF698CE}" type="sibTrans" cxnId="{6D0D97D8-E4D8-493C-8D0E-4BF6DFBFC313}">
      <dgm:prSet/>
      <dgm:spPr/>
      <dgm:t>
        <a:bodyPr/>
        <a:lstStyle/>
        <a:p>
          <a:endParaRPr lang="es-ES"/>
        </a:p>
      </dgm:t>
    </dgm:pt>
    <dgm:pt modelId="{A6841867-F739-4B9D-B4B1-8D0E682D521B}">
      <dgm:prSet/>
      <dgm:spPr/>
      <dgm:t>
        <a:bodyPr/>
        <a:lstStyle/>
        <a:p>
          <a:r>
            <a:rPr lang="es-ES" b="0" i="0" dirty="0"/>
            <a:t>En 1968, fundó la compañía General </a:t>
          </a:r>
          <a:r>
            <a:rPr lang="es-ES" b="0" i="0" dirty="0" err="1"/>
            <a:t>Systems</a:t>
          </a:r>
          <a:r>
            <a:rPr lang="es-ES" b="0" i="0" dirty="0"/>
            <a:t> en Pittsfield, Massachusetts, donde desempeñó la función de presidente y director ejecutivo. </a:t>
          </a:r>
          <a:endParaRPr lang="es-ES" dirty="0"/>
        </a:p>
      </dgm:t>
    </dgm:pt>
    <dgm:pt modelId="{229CF922-0358-4F55-933B-4FF1F319EFE9}" type="parTrans" cxnId="{2AABB78B-2D62-4D33-B880-C7C5DE97B9CC}">
      <dgm:prSet/>
      <dgm:spPr/>
      <dgm:t>
        <a:bodyPr/>
        <a:lstStyle/>
        <a:p>
          <a:endParaRPr lang="es-ES"/>
        </a:p>
      </dgm:t>
    </dgm:pt>
    <dgm:pt modelId="{CBE674A4-E795-4CB5-B16F-F7F8573CA037}" type="sibTrans" cxnId="{2AABB78B-2D62-4D33-B880-C7C5DE97B9CC}">
      <dgm:prSet/>
      <dgm:spPr/>
      <dgm:t>
        <a:bodyPr/>
        <a:lstStyle/>
        <a:p>
          <a:endParaRPr lang="es-ES"/>
        </a:p>
      </dgm:t>
    </dgm:pt>
    <dgm:pt modelId="{E66A83D6-45D4-44D1-AA61-2A8513D9B4FD}">
      <dgm:prSet/>
      <dgm:spPr/>
      <dgm:t>
        <a:bodyPr/>
        <a:lstStyle/>
        <a:p>
          <a:r>
            <a:rPr lang="es-ES" b="0" i="0"/>
            <a:t>También </a:t>
          </a:r>
          <a:r>
            <a:rPr lang="es-ES" b="0" i="0" dirty="0"/>
            <a:t>fue miembro Honorario de la Academia Internacional de Calidad (IAQ)</a:t>
          </a:r>
          <a:endParaRPr lang="es-ES" dirty="0"/>
        </a:p>
      </dgm:t>
    </dgm:pt>
    <dgm:pt modelId="{714AB2D8-0969-45F0-86AF-222637584775}" type="parTrans" cxnId="{9794712D-A610-44C6-9A9C-4AF4A245C50C}">
      <dgm:prSet/>
      <dgm:spPr/>
      <dgm:t>
        <a:bodyPr/>
        <a:lstStyle/>
        <a:p>
          <a:endParaRPr lang="es-ES"/>
        </a:p>
      </dgm:t>
    </dgm:pt>
    <dgm:pt modelId="{F96F57AC-4EC3-4E73-9E9D-916790D656CC}" type="sibTrans" cxnId="{9794712D-A610-44C6-9A9C-4AF4A245C50C}">
      <dgm:prSet/>
      <dgm:spPr/>
      <dgm:t>
        <a:bodyPr/>
        <a:lstStyle/>
        <a:p>
          <a:endParaRPr lang="es-ES"/>
        </a:p>
      </dgm:t>
    </dgm:pt>
    <dgm:pt modelId="{CC1C764E-182F-497E-AE5D-871EDA9D7FE4}" type="pres">
      <dgm:prSet presAssocID="{2B56C4F2-576E-445D-9D73-9581CFB57923}" presName="linear" presStyleCnt="0">
        <dgm:presLayoutVars>
          <dgm:animLvl val="lvl"/>
          <dgm:resizeHandles val="exact"/>
        </dgm:presLayoutVars>
      </dgm:prSet>
      <dgm:spPr/>
    </dgm:pt>
    <dgm:pt modelId="{5072ED18-E2C1-4A2D-B90E-871228E53695}" type="pres">
      <dgm:prSet presAssocID="{46AB6E1E-F545-453F-B3D2-4BED05CE101A}" presName="parentText" presStyleLbl="node1" presStyleIdx="0" presStyleCnt="7">
        <dgm:presLayoutVars>
          <dgm:chMax val="0"/>
          <dgm:bulletEnabled val="1"/>
        </dgm:presLayoutVars>
      </dgm:prSet>
      <dgm:spPr/>
    </dgm:pt>
    <dgm:pt modelId="{5CFF8EED-44EC-446F-A3F9-0DAEF70BAF71}" type="pres">
      <dgm:prSet presAssocID="{01C8EA89-FD4C-40D2-98C4-C6ED22A2AD08}" presName="spacer" presStyleCnt="0"/>
      <dgm:spPr/>
    </dgm:pt>
    <dgm:pt modelId="{2CFCE88F-DF85-40D6-9387-EBBB54DF39C5}" type="pres">
      <dgm:prSet presAssocID="{A79004AF-EEC1-4C37-8FDA-472BBA835551}" presName="parentText" presStyleLbl="node1" presStyleIdx="1" presStyleCnt="7">
        <dgm:presLayoutVars>
          <dgm:chMax val="0"/>
          <dgm:bulletEnabled val="1"/>
        </dgm:presLayoutVars>
      </dgm:prSet>
      <dgm:spPr/>
    </dgm:pt>
    <dgm:pt modelId="{66CA7766-3D69-4692-8446-4664CB9C370E}" type="pres">
      <dgm:prSet presAssocID="{9ADFF855-32D9-458D-9888-DF16F95106E5}" presName="spacer" presStyleCnt="0"/>
      <dgm:spPr/>
    </dgm:pt>
    <dgm:pt modelId="{B5B980CF-94ED-4CB5-BA4E-42CFACD9D09D}" type="pres">
      <dgm:prSet presAssocID="{D2295F30-A0CC-4553-8961-BE62B326084F}" presName="parentText" presStyleLbl="node1" presStyleIdx="2" presStyleCnt="7">
        <dgm:presLayoutVars>
          <dgm:chMax val="0"/>
          <dgm:bulletEnabled val="1"/>
        </dgm:presLayoutVars>
      </dgm:prSet>
      <dgm:spPr/>
    </dgm:pt>
    <dgm:pt modelId="{0D5CD6EA-695E-4996-802B-730D6F01D8EC}" type="pres">
      <dgm:prSet presAssocID="{BADC2DA3-E007-4B57-B242-BCA0D8A4CAD6}" presName="spacer" presStyleCnt="0"/>
      <dgm:spPr/>
    </dgm:pt>
    <dgm:pt modelId="{FD145800-7A8A-4354-A099-6714C61DFC84}" type="pres">
      <dgm:prSet presAssocID="{191D094F-8559-43A2-BB92-645CFACEF659}" presName="parentText" presStyleLbl="node1" presStyleIdx="3" presStyleCnt="7">
        <dgm:presLayoutVars>
          <dgm:chMax val="0"/>
          <dgm:bulletEnabled val="1"/>
        </dgm:presLayoutVars>
      </dgm:prSet>
      <dgm:spPr/>
    </dgm:pt>
    <dgm:pt modelId="{B2C2CEAE-8B84-4861-B902-2B9DC653D86E}" type="pres">
      <dgm:prSet presAssocID="{F8B795D0-360B-4E75-9278-DE3D60B7C3C9}" presName="spacer" presStyleCnt="0"/>
      <dgm:spPr/>
    </dgm:pt>
    <dgm:pt modelId="{342BA9EA-F179-4FB6-9164-22E5F61B7C80}" type="pres">
      <dgm:prSet presAssocID="{E5C29CD9-43D9-4A09-A2DE-9FBB8BCBEB66}" presName="parentText" presStyleLbl="node1" presStyleIdx="4" presStyleCnt="7">
        <dgm:presLayoutVars>
          <dgm:chMax val="0"/>
          <dgm:bulletEnabled val="1"/>
        </dgm:presLayoutVars>
      </dgm:prSet>
      <dgm:spPr/>
    </dgm:pt>
    <dgm:pt modelId="{2EF09667-F834-483A-80FF-6907AC78AC39}" type="pres">
      <dgm:prSet presAssocID="{644857AC-E0D6-4D16-B657-97E09FF698CE}" presName="spacer" presStyleCnt="0"/>
      <dgm:spPr/>
    </dgm:pt>
    <dgm:pt modelId="{262E5016-9C9B-4463-A59F-D3C74715A24E}" type="pres">
      <dgm:prSet presAssocID="{A6841867-F739-4B9D-B4B1-8D0E682D521B}" presName="parentText" presStyleLbl="node1" presStyleIdx="5" presStyleCnt="7">
        <dgm:presLayoutVars>
          <dgm:chMax val="0"/>
          <dgm:bulletEnabled val="1"/>
        </dgm:presLayoutVars>
      </dgm:prSet>
      <dgm:spPr/>
    </dgm:pt>
    <dgm:pt modelId="{2B4510D8-E45D-4AA5-9D19-8055472C269A}" type="pres">
      <dgm:prSet presAssocID="{CBE674A4-E795-4CB5-B16F-F7F8573CA037}" presName="spacer" presStyleCnt="0"/>
      <dgm:spPr/>
    </dgm:pt>
    <dgm:pt modelId="{31C522D7-C6E5-4A80-9D68-A181678A2191}" type="pres">
      <dgm:prSet presAssocID="{E66A83D6-45D4-44D1-AA61-2A8513D9B4FD}" presName="parentText" presStyleLbl="node1" presStyleIdx="6" presStyleCnt="7">
        <dgm:presLayoutVars>
          <dgm:chMax val="0"/>
          <dgm:bulletEnabled val="1"/>
        </dgm:presLayoutVars>
      </dgm:prSet>
      <dgm:spPr/>
    </dgm:pt>
  </dgm:ptLst>
  <dgm:cxnLst>
    <dgm:cxn modelId="{1B76E209-1798-42B6-AF9C-69771F686767}" type="presOf" srcId="{2B56C4F2-576E-445D-9D73-9581CFB57923}" destId="{CC1C764E-182F-497E-AE5D-871EDA9D7FE4}" srcOrd="0" destOrd="0" presId="urn:microsoft.com/office/officeart/2005/8/layout/vList2"/>
    <dgm:cxn modelId="{31364914-4BF8-40ED-A6C1-B53EF70908B5}" srcId="{2B56C4F2-576E-445D-9D73-9581CFB57923}" destId="{46AB6E1E-F545-453F-B3D2-4BED05CE101A}" srcOrd="0" destOrd="0" parTransId="{CAE066DC-A418-4089-B6B9-F6985E40B83F}" sibTransId="{01C8EA89-FD4C-40D2-98C4-C6ED22A2AD08}"/>
    <dgm:cxn modelId="{75B51E19-2692-4480-A5FB-826A680E5BB2}" type="presOf" srcId="{46AB6E1E-F545-453F-B3D2-4BED05CE101A}" destId="{5072ED18-E2C1-4A2D-B90E-871228E53695}" srcOrd="0" destOrd="0" presId="urn:microsoft.com/office/officeart/2005/8/layout/vList2"/>
    <dgm:cxn modelId="{9794712D-A610-44C6-9A9C-4AF4A245C50C}" srcId="{2B56C4F2-576E-445D-9D73-9581CFB57923}" destId="{E66A83D6-45D4-44D1-AA61-2A8513D9B4FD}" srcOrd="6" destOrd="0" parTransId="{714AB2D8-0969-45F0-86AF-222637584775}" sibTransId="{F96F57AC-4EC3-4E73-9E9D-916790D656CC}"/>
    <dgm:cxn modelId="{EEB2B437-11A7-4EEA-8E0C-C06D3AF6D4FE}" type="presOf" srcId="{191D094F-8559-43A2-BB92-645CFACEF659}" destId="{FD145800-7A8A-4354-A099-6714C61DFC84}" srcOrd="0" destOrd="0" presId="urn:microsoft.com/office/officeart/2005/8/layout/vList2"/>
    <dgm:cxn modelId="{6A8CE468-939F-4241-ADBB-B90320B0F63F}" type="presOf" srcId="{E66A83D6-45D4-44D1-AA61-2A8513D9B4FD}" destId="{31C522D7-C6E5-4A80-9D68-A181678A2191}" srcOrd="0" destOrd="0" presId="urn:microsoft.com/office/officeart/2005/8/layout/vList2"/>
    <dgm:cxn modelId="{B1CD1E7D-ABD2-4E96-9232-0686D5628013}" type="presOf" srcId="{A6841867-F739-4B9D-B4B1-8D0E682D521B}" destId="{262E5016-9C9B-4463-A59F-D3C74715A24E}" srcOrd="0" destOrd="0" presId="urn:microsoft.com/office/officeart/2005/8/layout/vList2"/>
    <dgm:cxn modelId="{75EC6D82-ED58-446B-9D4A-8CD148A755B1}" srcId="{2B56C4F2-576E-445D-9D73-9581CFB57923}" destId="{191D094F-8559-43A2-BB92-645CFACEF659}" srcOrd="3" destOrd="0" parTransId="{BE00E25F-56B3-461E-B750-5B608D91A8A7}" sibTransId="{F8B795D0-360B-4E75-9278-DE3D60B7C3C9}"/>
    <dgm:cxn modelId="{2AABB78B-2D62-4D33-B880-C7C5DE97B9CC}" srcId="{2B56C4F2-576E-445D-9D73-9581CFB57923}" destId="{A6841867-F739-4B9D-B4B1-8D0E682D521B}" srcOrd="5" destOrd="0" parTransId="{229CF922-0358-4F55-933B-4FF1F319EFE9}" sibTransId="{CBE674A4-E795-4CB5-B16F-F7F8573CA037}"/>
    <dgm:cxn modelId="{797A449F-A288-4BDC-905C-CD0C3DA04F4D}" srcId="{2B56C4F2-576E-445D-9D73-9581CFB57923}" destId="{D2295F30-A0CC-4553-8961-BE62B326084F}" srcOrd="2" destOrd="0" parTransId="{6F732E5C-C75B-47CA-986E-A2B5A2514DCE}" sibTransId="{BADC2DA3-E007-4B57-B242-BCA0D8A4CAD6}"/>
    <dgm:cxn modelId="{C0A311B5-85FF-4E67-8838-C9D89C1500AC}" srcId="{2B56C4F2-576E-445D-9D73-9581CFB57923}" destId="{A79004AF-EEC1-4C37-8FDA-472BBA835551}" srcOrd="1" destOrd="0" parTransId="{4EF55F00-9360-407D-9CF3-3E283FD4513F}" sibTransId="{9ADFF855-32D9-458D-9888-DF16F95106E5}"/>
    <dgm:cxn modelId="{8A67ECB6-CAE8-4878-BA67-476A009CD94D}" type="presOf" srcId="{E5C29CD9-43D9-4A09-A2DE-9FBB8BCBEB66}" destId="{342BA9EA-F179-4FB6-9164-22E5F61B7C80}" srcOrd="0" destOrd="0" presId="urn:microsoft.com/office/officeart/2005/8/layout/vList2"/>
    <dgm:cxn modelId="{5826F8CD-E55F-4327-B415-A8F713A9CD75}" type="presOf" srcId="{D2295F30-A0CC-4553-8961-BE62B326084F}" destId="{B5B980CF-94ED-4CB5-BA4E-42CFACD9D09D}" srcOrd="0" destOrd="0" presId="urn:microsoft.com/office/officeart/2005/8/layout/vList2"/>
    <dgm:cxn modelId="{6D0D97D8-E4D8-493C-8D0E-4BF6DFBFC313}" srcId="{2B56C4F2-576E-445D-9D73-9581CFB57923}" destId="{E5C29CD9-43D9-4A09-A2DE-9FBB8BCBEB66}" srcOrd="4" destOrd="0" parTransId="{9DA5B29B-818C-4B8D-9F8B-34E5C2B1292F}" sibTransId="{644857AC-E0D6-4D16-B657-97E09FF698CE}"/>
    <dgm:cxn modelId="{4A7456E9-978F-4EC8-9375-EEA5B668E2B0}" type="presOf" srcId="{A79004AF-EEC1-4C37-8FDA-472BBA835551}" destId="{2CFCE88F-DF85-40D6-9387-EBBB54DF39C5}" srcOrd="0" destOrd="0" presId="urn:microsoft.com/office/officeart/2005/8/layout/vList2"/>
    <dgm:cxn modelId="{57DF9583-CF9E-4F65-B924-763EB9951800}" type="presParOf" srcId="{CC1C764E-182F-497E-AE5D-871EDA9D7FE4}" destId="{5072ED18-E2C1-4A2D-B90E-871228E53695}" srcOrd="0" destOrd="0" presId="urn:microsoft.com/office/officeart/2005/8/layout/vList2"/>
    <dgm:cxn modelId="{B8DBA0F6-61CA-4708-8724-CA6755CA44CB}" type="presParOf" srcId="{CC1C764E-182F-497E-AE5D-871EDA9D7FE4}" destId="{5CFF8EED-44EC-446F-A3F9-0DAEF70BAF71}" srcOrd="1" destOrd="0" presId="urn:microsoft.com/office/officeart/2005/8/layout/vList2"/>
    <dgm:cxn modelId="{9ABC41DF-DA40-48FF-981B-0FDAF5BE2AA9}" type="presParOf" srcId="{CC1C764E-182F-497E-AE5D-871EDA9D7FE4}" destId="{2CFCE88F-DF85-40D6-9387-EBBB54DF39C5}" srcOrd="2" destOrd="0" presId="urn:microsoft.com/office/officeart/2005/8/layout/vList2"/>
    <dgm:cxn modelId="{833DE9A1-509A-4438-B1B0-A6590CD45312}" type="presParOf" srcId="{CC1C764E-182F-497E-AE5D-871EDA9D7FE4}" destId="{66CA7766-3D69-4692-8446-4664CB9C370E}" srcOrd="3" destOrd="0" presId="urn:microsoft.com/office/officeart/2005/8/layout/vList2"/>
    <dgm:cxn modelId="{AE1BAE61-8B67-4C22-89C0-EEC4800B3644}" type="presParOf" srcId="{CC1C764E-182F-497E-AE5D-871EDA9D7FE4}" destId="{B5B980CF-94ED-4CB5-BA4E-42CFACD9D09D}" srcOrd="4" destOrd="0" presId="urn:microsoft.com/office/officeart/2005/8/layout/vList2"/>
    <dgm:cxn modelId="{95E6D8FF-567B-408C-A4B5-97837269B981}" type="presParOf" srcId="{CC1C764E-182F-497E-AE5D-871EDA9D7FE4}" destId="{0D5CD6EA-695E-4996-802B-730D6F01D8EC}" srcOrd="5" destOrd="0" presId="urn:microsoft.com/office/officeart/2005/8/layout/vList2"/>
    <dgm:cxn modelId="{2842B944-773E-4725-93E2-E3335B54D28B}" type="presParOf" srcId="{CC1C764E-182F-497E-AE5D-871EDA9D7FE4}" destId="{FD145800-7A8A-4354-A099-6714C61DFC84}" srcOrd="6" destOrd="0" presId="urn:microsoft.com/office/officeart/2005/8/layout/vList2"/>
    <dgm:cxn modelId="{969BDD14-3E4E-4F6D-B1BF-1F5378CF25DC}" type="presParOf" srcId="{CC1C764E-182F-497E-AE5D-871EDA9D7FE4}" destId="{B2C2CEAE-8B84-4861-B902-2B9DC653D86E}" srcOrd="7" destOrd="0" presId="urn:microsoft.com/office/officeart/2005/8/layout/vList2"/>
    <dgm:cxn modelId="{9A9DA64C-521B-4B07-82AB-E717F0D2B504}" type="presParOf" srcId="{CC1C764E-182F-497E-AE5D-871EDA9D7FE4}" destId="{342BA9EA-F179-4FB6-9164-22E5F61B7C80}" srcOrd="8" destOrd="0" presId="urn:microsoft.com/office/officeart/2005/8/layout/vList2"/>
    <dgm:cxn modelId="{52A39610-3E59-4716-8B42-3A08133096EE}" type="presParOf" srcId="{CC1C764E-182F-497E-AE5D-871EDA9D7FE4}" destId="{2EF09667-F834-483A-80FF-6907AC78AC39}" srcOrd="9" destOrd="0" presId="urn:microsoft.com/office/officeart/2005/8/layout/vList2"/>
    <dgm:cxn modelId="{85B49A70-602D-4D89-9A52-8883B82786AD}" type="presParOf" srcId="{CC1C764E-182F-497E-AE5D-871EDA9D7FE4}" destId="{262E5016-9C9B-4463-A59F-D3C74715A24E}" srcOrd="10" destOrd="0" presId="urn:microsoft.com/office/officeart/2005/8/layout/vList2"/>
    <dgm:cxn modelId="{E7388C2E-D03F-4976-8BAE-03FDD9B2648C}" type="presParOf" srcId="{CC1C764E-182F-497E-AE5D-871EDA9D7FE4}" destId="{2B4510D8-E45D-4AA5-9D19-8055472C269A}" srcOrd="11" destOrd="0" presId="urn:microsoft.com/office/officeart/2005/8/layout/vList2"/>
    <dgm:cxn modelId="{DF0AE4BA-7824-4DB0-AAB0-DC5E4532266E}" type="presParOf" srcId="{CC1C764E-182F-497E-AE5D-871EDA9D7FE4}" destId="{31C522D7-C6E5-4A80-9D68-A181678A219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7D2F6A-39BF-4E1F-A20E-2FC2BE5EDC9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C50BD1E4-8CC1-4E85-9924-428CAFA66213}">
      <dgm:prSet/>
      <dgm:spPr/>
      <dgm:t>
        <a:bodyPr/>
        <a:lstStyle/>
        <a:p>
          <a:r>
            <a:rPr lang="es-ES" b="0" i="0" dirty="0"/>
            <a:t>Analiza el patrón de frecuencias para el comportamiento en un proceso </a:t>
          </a:r>
        </a:p>
      </dgm:t>
    </dgm:pt>
    <dgm:pt modelId="{02731FAC-9B77-45B7-999F-248622CA0160}" type="parTrans" cxnId="{BA1FFCA5-D90D-4723-8C2D-8962866C9E37}">
      <dgm:prSet/>
      <dgm:spPr/>
      <dgm:t>
        <a:bodyPr/>
        <a:lstStyle/>
        <a:p>
          <a:endParaRPr lang="es-ES"/>
        </a:p>
      </dgm:t>
    </dgm:pt>
    <dgm:pt modelId="{1E7CBAF1-ADA2-4C45-AC90-51ED743EB376}" type="sibTrans" cxnId="{BA1FFCA5-D90D-4723-8C2D-8962866C9E37}">
      <dgm:prSet/>
      <dgm:spPr/>
      <dgm:t>
        <a:bodyPr/>
        <a:lstStyle/>
        <a:p>
          <a:endParaRPr lang="es-ES"/>
        </a:p>
      </dgm:t>
    </dgm:pt>
    <dgm:pt modelId="{E795B387-61C2-46F6-8DD3-9B04CB67749F}">
      <dgm:prSet/>
      <dgm:spPr/>
      <dgm:t>
        <a:bodyPr/>
        <a:lstStyle/>
        <a:p>
          <a:r>
            <a:rPr lang="es-ES" b="1" i="0" dirty="0"/>
            <a:t>No puede aplicarse a cualidades</a:t>
          </a:r>
          <a:r>
            <a:rPr lang="es-ES" b="0" i="0" dirty="0"/>
            <a:t> </a:t>
          </a:r>
          <a:r>
            <a:rPr lang="es-ES" b="1" i="0" dirty="0"/>
            <a:t>o características</a:t>
          </a:r>
          <a:r>
            <a:rPr lang="es-ES" b="0" i="0" dirty="0"/>
            <a:t>, sino a variables cuantificables.</a:t>
          </a:r>
        </a:p>
      </dgm:t>
    </dgm:pt>
    <dgm:pt modelId="{6CA3D713-86DE-4349-9C5F-F64EFF2CE7C3}" type="parTrans" cxnId="{BC0411E3-C6E6-4B20-ADF7-65E50153BF00}">
      <dgm:prSet/>
      <dgm:spPr/>
      <dgm:t>
        <a:bodyPr/>
        <a:lstStyle/>
        <a:p>
          <a:endParaRPr lang="es-ES"/>
        </a:p>
      </dgm:t>
    </dgm:pt>
    <dgm:pt modelId="{2B37856A-A31E-45E9-B6E0-D82CB20A549C}" type="sibTrans" cxnId="{BC0411E3-C6E6-4B20-ADF7-65E50153BF00}">
      <dgm:prSet/>
      <dgm:spPr/>
      <dgm:t>
        <a:bodyPr/>
        <a:lstStyle/>
        <a:p>
          <a:endParaRPr lang="es-ES"/>
        </a:p>
      </dgm:t>
    </dgm:pt>
    <dgm:pt modelId="{D8E9DAD6-3E4D-4181-85AA-28D39AF09D19}">
      <dgm:prSet/>
      <dgm:spPr/>
      <dgm:t>
        <a:bodyPr/>
        <a:lstStyle/>
        <a:p>
          <a:r>
            <a:rPr lang="es-ES" b="0" i="0" dirty="0"/>
            <a:t>Estas aparecen representadas en forma de barras, cuya superficie es proporcional a la frecuencia de los datos reflejados.</a:t>
          </a:r>
        </a:p>
      </dgm:t>
    </dgm:pt>
    <dgm:pt modelId="{E13E1C02-9348-4E68-A0C0-87A3D8858084}" type="parTrans" cxnId="{AF2DF359-25A9-40AE-B0BD-23844891CF3D}">
      <dgm:prSet/>
      <dgm:spPr/>
      <dgm:t>
        <a:bodyPr/>
        <a:lstStyle/>
        <a:p>
          <a:endParaRPr lang="es-ES"/>
        </a:p>
      </dgm:t>
    </dgm:pt>
    <dgm:pt modelId="{C44E0261-3BD3-48A0-BA1B-DD658A0BC9B8}" type="sibTrans" cxnId="{AF2DF359-25A9-40AE-B0BD-23844891CF3D}">
      <dgm:prSet/>
      <dgm:spPr/>
      <dgm:t>
        <a:bodyPr/>
        <a:lstStyle/>
        <a:p>
          <a:endParaRPr lang="es-ES"/>
        </a:p>
      </dgm:t>
    </dgm:pt>
    <dgm:pt modelId="{450C1970-7390-4911-9EC3-A881D7FC49CB}">
      <dgm:prSet/>
      <dgm:spPr/>
      <dgm:t>
        <a:bodyPr/>
        <a:lstStyle/>
        <a:p>
          <a:r>
            <a:rPr lang="es-ES" b="0" i="0" dirty="0"/>
            <a:t>Las frecuencias se distribuyen en el eje vertical y las variables en el horizontal. </a:t>
          </a:r>
        </a:p>
      </dgm:t>
    </dgm:pt>
    <dgm:pt modelId="{B6FCD51D-F2E5-40F6-8E1F-027C3EF78B4C}" type="parTrans" cxnId="{9A02A1CE-6F44-4579-9611-270EBCC4A2B5}">
      <dgm:prSet/>
      <dgm:spPr/>
      <dgm:t>
        <a:bodyPr/>
        <a:lstStyle/>
        <a:p>
          <a:endParaRPr lang="es-ES"/>
        </a:p>
      </dgm:t>
    </dgm:pt>
    <dgm:pt modelId="{30FE99B8-4C1B-435E-99C4-AABE89DCDBEB}" type="sibTrans" cxnId="{9A02A1CE-6F44-4579-9611-270EBCC4A2B5}">
      <dgm:prSet/>
      <dgm:spPr/>
      <dgm:t>
        <a:bodyPr/>
        <a:lstStyle/>
        <a:p>
          <a:endParaRPr lang="es-ES"/>
        </a:p>
      </dgm:t>
    </dgm:pt>
    <dgm:pt modelId="{A7EDB9EF-4396-4FC5-B5EA-674CDCC19901}" type="pres">
      <dgm:prSet presAssocID="{427D2F6A-39BF-4E1F-A20E-2FC2BE5EDC9D}" presName="diagram" presStyleCnt="0">
        <dgm:presLayoutVars>
          <dgm:dir/>
          <dgm:resizeHandles val="exact"/>
        </dgm:presLayoutVars>
      </dgm:prSet>
      <dgm:spPr/>
    </dgm:pt>
    <dgm:pt modelId="{DA8DE487-A83A-41E2-9663-4F5174A40740}" type="pres">
      <dgm:prSet presAssocID="{C50BD1E4-8CC1-4E85-9924-428CAFA66213}" presName="node" presStyleLbl="node1" presStyleIdx="0" presStyleCnt="4">
        <dgm:presLayoutVars>
          <dgm:bulletEnabled val="1"/>
        </dgm:presLayoutVars>
      </dgm:prSet>
      <dgm:spPr/>
    </dgm:pt>
    <dgm:pt modelId="{AC0A2580-39E5-4E8B-8167-2E076C1A2A76}" type="pres">
      <dgm:prSet presAssocID="{1E7CBAF1-ADA2-4C45-AC90-51ED743EB376}" presName="sibTrans" presStyleCnt="0"/>
      <dgm:spPr/>
    </dgm:pt>
    <dgm:pt modelId="{71DE74CE-97A4-4AC2-87C2-942A8BFB769A}" type="pres">
      <dgm:prSet presAssocID="{E795B387-61C2-46F6-8DD3-9B04CB67749F}" presName="node" presStyleLbl="node1" presStyleIdx="1" presStyleCnt="4">
        <dgm:presLayoutVars>
          <dgm:bulletEnabled val="1"/>
        </dgm:presLayoutVars>
      </dgm:prSet>
      <dgm:spPr/>
    </dgm:pt>
    <dgm:pt modelId="{7B98413C-4386-4761-A8A8-D5F0C9A61E40}" type="pres">
      <dgm:prSet presAssocID="{2B37856A-A31E-45E9-B6E0-D82CB20A549C}" presName="sibTrans" presStyleCnt="0"/>
      <dgm:spPr/>
    </dgm:pt>
    <dgm:pt modelId="{EB3E15DE-E488-4BD3-9242-DD40DEF660A2}" type="pres">
      <dgm:prSet presAssocID="{D8E9DAD6-3E4D-4181-85AA-28D39AF09D19}" presName="node" presStyleLbl="node1" presStyleIdx="2" presStyleCnt="4">
        <dgm:presLayoutVars>
          <dgm:bulletEnabled val="1"/>
        </dgm:presLayoutVars>
      </dgm:prSet>
      <dgm:spPr/>
    </dgm:pt>
    <dgm:pt modelId="{999B3421-2926-44A3-8DCB-5C40E433EAFB}" type="pres">
      <dgm:prSet presAssocID="{C44E0261-3BD3-48A0-BA1B-DD658A0BC9B8}" presName="sibTrans" presStyleCnt="0"/>
      <dgm:spPr/>
    </dgm:pt>
    <dgm:pt modelId="{E12AEE8A-3341-4BCC-801A-D11E932FEF06}" type="pres">
      <dgm:prSet presAssocID="{450C1970-7390-4911-9EC3-A881D7FC49CB}" presName="node" presStyleLbl="node1" presStyleIdx="3" presStyleCnt="4">
        <dgm:presLayoutVars>
          <dgm:bulletEnabled val="1"/>
        </dgm:presLayoutVars>
      </dgm:prSet>
      <dgm:spPr/>
    </dgm:pt>
  </dgm:ptLst>
  <dgm:cxnLst>
    <dgm:cxn modelId="{8E05AC29-E393-464A-A731-6F4264C16C1D}" type="presOf" srcId="{427D2F6A-39BF-4E1F-A20E-2FC2BE5EDC9D}" destId="{A7EDB9EF-4396-4FC5-B5EA-674CDCC19901}" srcOrd="0" destOrd="0" presId="urn:microsoft.com/office/officeart/2005/8/layout/default"/>
    <dgm:cxn modelId="{208B5A69-50FA-4206-9107-ED01183B7B56}" type="presOf" srcId="{C50BD1E4-8CC1-4E85-9924-428CAFA66213}" destId="{DA8DE487-A83A-41E2-9663-4F5174A40740}" srcOrd="0" destOrd="0" presId="urn:microsoft.com/office/officeart/2005/8/layout/default"/>
    <dgm:cxn modelId="{AF2DF359-25A9-40AE-B0BD-23844891CF3D}" srcId="{427D2F6A-39BF-4E1F-A20E-2FC2BE5EDC9D}" destId="{D8E9DAD6-3E4D-4181-85AA-28D39AF09D19}" srcOrd="2" destOrd="0" parTransId="{E13E1C02-9348-4E68-A0C0-87A3D8858084}" sibTransId="{C44E0261-3BD3-48A0-BA1B-DD658A0BC9B8}"/>
    <dgm:cxn modelId="{C37C587C-E4E6-46EF-BE7E-EB6F21374904}" type="presOf" srcId="{450C1970-7390-4911-9EC3-A881D7FC49CB}" destId="{E12AEE8A-3341-4BCC-801A-D11E932FEF06}" srcOrd="0" destOrd="0" presId="urn:microsoft.com/office/officeart/2005/8/layout/default"/>
    <dgm:cxn modelId="{BA1FFCA5-D90D-4723-8C2D-8962866C9E37}" srcId="{427D2F6A-39BF-4E1F-A20E-2FC2BE5EDC9D}" destId="{C50BD1E4-8CC1-4E85-9924-428CAFA66213}" srcOrd="0" destOrd="0" parTransId="{02731FAC-9B77-45B7-999F-248622CA0160}" sibTransId="{1E7CBAF1-ADA2-4C45-AC90-51ED743EB376}"/>
    <dgm:cxn modelId="{27CE65B9-099C-439D-9AEB-C1D78A54170F}" type="presOf" srcId="{D8E9DAD6-3E4D-4181-85AA-28D39AF09D19}" destId="{EB3E15DE-E488-4BD3-9242-DD40DEF660A2}" srcOrd="0" destOrd="0" presId="urn:microsoft.com/office/officeart/2005/8/layout/default"/>
    <dgm:cxn modelId="{9A02A1CE-6F44-4579-9611-270EBCC4A2B5}" srcId="{427D2F6A-39BF-4E1F-A20E-2FC2BE5EDC9D}" destId="{450C1970-7390-4911-9EC3-A881D7FC49CB}" srcOrd="3" destOrd="0" parTransId="{B6FCD51D-F2E5-40F6-8E1F-027C3EF78B4C}" sibTransId="{30FE99B8-4C1B-435E-99C4-AABE89DCDBEB}"/>
    <dgm:cxn modelId="{BC0411E3-C6E6-4B20-ADF7-65E50153BF00}" srcId="{427D2F6A-39BF-4E1F-A20E-2FC2BE5EDC9D}" destId="{E795B387-61C2-46F6-8DD3-9B04CB67749F}" srcOrd="1" destOrd="0" parTransId="{6CA3D713-86DE-4349-9C5F-F64EFF2CE7C3}" sibTransId="{2B37856A-A31E-45E9-B6E0-D82CB20A549C}"/>
    <dgm:cxn modelId="{43A96AFE-EAB8-4BAD-A71A-26375E49F495}" type="presOf" srcId="{E795B387-61C2-46F6-8DD3-9B04CB67749F}" destId="{71DE74CE-97A4-4AC2-87C2-942A8BFB769A}" srcOrd="0" destOrd="0" presId="urn:microsoft.com/office/officeart/2005/8/layout/default"/>
    <dgm:cxn modelId="{FAC1654F-93E4-4C2C-AE66-0DE208A71438}" type="presParOf" srcId="{A7EDB9EF-4396-4FC5-B5EA-674CDCC19901}" destId="{DA8DE487-A83A-41E2-9663-4F5174A40740}" srcOrd="0" destOrd="0" presId="urn:microsoft.com/office/officeart/2005/8/layout/default"/>
    <dgm:cxn modelId="{9FF90A3A-D6CB-445F-870D-BE9D01DCA5ED}" type="presParOf" srcId="{A7EDB9EF-4396-4FC5-B5EA-674CDCC19901}" destId="{AC0A2580-39E5-4E8B-8167-2E076C1A2A76}" srcOrd="1" destOrd="0" presId="urn:microsoft.com/office/officeart/2005/8/layout/default"/>
    <dgm:cxn modelId="{5FA071D1-4FC8-4175-B883-4998D11E0FBC}" type="presParOf" srcId="{A7EDB9EF-4396-4FC5-B5EA-674CDCC19901}" destId="{71DE74CE-97A4-4AC2-87C2-942A8BFB769A}" srcOrd="2" destOrd="0" presId="urn:microsoft.com/office/officeart/2005/8/layout/default"/>
    <dgm:cxn modelId="{56B81D17-89DC-4537-A153-ACC6E8DCD9F9}" type="presParOf" srcId="{A7EDB9EF-4396-4FC5-B5EA-674CDCC19901}" destId="{7B98413C-4386-4761-A8A8-D5F0C9A61E40}" srcOrd="3" destOrd="0" presId="urn:microsoft.com/office/officeart/2005/8/layout/default"/>
    <dgm:cxn modelId="{9A73AA24-1208-4A77-96CF-11735DD9811E}" type="presParOf" srcId="{A7EDB9EF-4396-4FC5-B5EA-674CDCC19901}" destId="{EB3E15DE-E488-4BD3-9242-DD40DEF660A2}" srcOrd="4" destOrd="0" presId="urn:microsoft.com/office/officeart/2005/8/layout/default"/>
    <dgm:cxn modelId="{67FD3C20-59C9-4335-AD16-47C2548454E6}" type="presParOf" srcId="{A7EDB9EF-4396-4FC5-B5EA-674CDCC19901}" destId="{999B3421-2926-44A3-8DCB-5C40E433EAFB}" srcOrd="5" destOrd="0" presId="urn:microsoft.com/office/officeart/2005/8/layout/default"/>
    <dgm:cxn modelId="{6E80A6CE-090E-4776-BF96-35680F77DFBE}" type="presParOf" srcId="{A7EDB9EF-4396-4FC5-B5EA-674CDCC19901}" destId="{E12AEE8A-3341-4BCC-801A-D11E932FEF0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D69ADF-091F-42DA-BEBF-BB44359B9EB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C660A0DD-B921-4CC7-A795-C01E5845572F}">
      <dgm:prSet phldrT="[Texto]"/>
      <dgm:spPr/>
      <dgm:t>
        <a:bodyPr/>
        <a:lstStyle/>
        <a:p>
          <a:r>
            <a:rPr lang="es-ES" b="0" i="0" dirty="0"/>
            <a:t>Es un gráfico de barras vertical que representa la distribución de frecuencias de un conjunto de datos.</a:t>
          </a:r>
          <a:endParaRPr lang="es-ES" dirty="0"/>
        </a:p>
      </dgm:t>
    </dgm:pt>
    <dgm:pt modelId="{716A3F55-01A1-41C5-A1FC-FF0E44647C21}" type="parTrans" cxnId="{8920D606-3F8D-402C-9E81-29AE497E5422}">
      <dgm:prSet/>
      <dgm:spPr/>
      <dgm:t>
        <a:bodyPr/>
        <a:lstStyle/>
        <a:p>
          <a:endParaRPr lang="es-ES"/>
        </a:p>
      </dgm:t>
    </dgm:pt>
    <dgm:pt modelId="{2AFA99B6-ECBD-49CA-B4B8-935A506BF91C}" type="sibTrans" cxnId="{8920D606-3F8D-402C-9E81-29AE497E5422}">
      <dgm:prSet/>
      <dgm:spPr/>
      <dgm:t>
        <a:bodyPr/>
        <a:lstStyle/>
        <a:p>
          <a:endParaRPr lang="es-ES"/>
        </a:p>
      </dgm:t>
    </dgm:pt>
    <dgm:pt modelId="{5F9F1EFA-423B-43E3-991E-DBADD118AD39}">
      <dgm:prSet/>
      <dgm:spPr/>
      <dgm:t>
        <a:bodyPr/>
        <a:lstStyle/>
        <a:p>
          <a:r>
            <a:rPr lang="es-ES" b="0" i="0" dirty="0"/>
            <a:t>Es especialmente </a:t>
          </a:r>
          <a:r>
            <a:rPr lang="es-ES" b="1" i="0" dirty="0"/>
            <a:t>útil cuando se tiene un amplio número de datos que es preciso organizar </a:t>
          </a:r>
          <a:r>
            <a:rPr lang="es-ES" b="0" i="0" dirty="0"/>
            <a:t>para</a:t>
          </a:r>
          <a:r>
            <a:rPr lang="es-ES" b="1" i="0" dirty="0"/>
            <a:t> </a:t>
          </a:r>
          <a:r>
            <a:rPr lang="es-ES" b="0" i="0" dirty="0"/>
            <a:t>tomar decisiones sobre ellos. </a:t>
          </a:r>
        </a:p>
      </dgm:t>
    </dgm:pt>
    <dgm:pt modelId="{1D11A259-BA49-44B9-9058-85A610D1BB60}" type="parTrans" cxnId="{FED47AF4-457A-4CCA-89AE-2F3BD9BD9B97}">
      <dgm:prSet/>
      <dgm:spPr/>
      <dgm:t>
        <a:bodyPr/>
        <a:lstStyle/>
        <a:p>
          <a:endParaRPr lang="es-ES"/>
        </a:p>
      </dgm:t>
    </dgm:pt>
    <dgm:pt modelId="{3A6C82F9-3EF9-4BD7-B4A1-7A796ADBCC4A}" type="sibTrans" cxnId="{FED47AF4-457A-4CCA-89AE-2F3BD9BD9B97}">
      <dgm:prSet/>
      <dgm:spPr/>
      <dgm:t>
        <a:bodyPr/>
        <a:lstStyle/>
        <a:p>
          <a:endParaRPr lang="es-ES"/>
        </a:p>
      </dgm:t>
    </dgm:pt>
    <dgm:pt modelId="{D7FC3A51-B627-42F2-8A1A-4D7D477CFAE4}">
      <dgm:prSet/>
      <dgm:spPr/>
      <dgm:t>
        <a:bodyPr/>
        <a:lstStyle/>
        <a:p>
          <a:r>
            <a:rPr lang="es-ES" b="0" i="0" dirty="0"/>
            <a:t>Compara los resultados de un proceso con las especificaciones previamente establecidas.</a:t>
          </a:r>
        </a:p>
      </dgm:t>
    </dgm:pt>
    <dgm:pt modelId="{7A389BD9-D5B5-48ED-B42E-25899DF79DA3}" type="parTrans" cxnId="{E095437F-C44B-4E9C-A1F6-0CAD37C623DD}">
      <dgm:prSet/>
      <dgm:spPr/>
      <dgm:t>
        <a:bodyPr/>
        <a:lstStyle/>
        <a:p>
          <a:endParaRPr lang="es-ES"/>
        </a:p>
      </dgm:t>
    </dgm:pt>
    <dgm:pt modelId="{FCB576A6-9404-47C6-ABA2-DDC6D13FC096}" type="sibTrans" cxnId="{E095437F-C44B-4E9C-A1F6-0CAD37C623DD}">
      <dgm:prSet/>
      <dgm:spPr/>
      <dgm:t>
        <a:bodyPr/>
        <a:lstStyle/>
        <a:p>
          <a:endParaRPr lang="es-ES"/>
        </a:p>
      </dgm:t>
    </dgm:pt>
    <dgm:pt modelId="{8A20E10D-03A1-470A-8881-8A6C87269ACE}">
      <dgm:prSet/>
      <dgm:spPr/>
      <dgm:t>
        <a:bodyPr/>
        <a:lstStyle/>
        <a:p>
          <a:r>
            <a:rPr lang="es-ES" b="0" i="0" dirty="0"/>
            <a:t>Grado en que el proceso está produciendo buenos resultados, y hasta qué punto existen desviaciones respecto a los límites fijados.</a:t>
          </a:r>
        </a:p>
      </dgm:t>
    </dgm:pt>
    <dgm:pt modelId="{51E32678-7C94-4F11-80FE-AB2D4C818174}" type="parTrans" cxnId="{1420298A-D339-4B7B-A5B5-391EDB653E3B}">
      <dgm:prSet/>
      <dgm:spPr/>
      <dgm:t>
        <a:bodyPr/>
        <a:lstStyle/>
        <a:p>
          <a:endParaRPr lang="es-ES"/>
        </a:p>
      </dgm:t>
    </dgm:pt>
    <dgm:pt modelId="{65D0339C-A7AB-404A-ABE2-A199E9C310EE}" type="sibTrans" cxnId="{1420298A-D339-4B7B-A5B5-391EDB653E3B}">
      <dgm:prSet/>
      <dgm:spPr/>
      <dgm:t>
        <a:bodyPr/>
        <a:lstStyle/>
        <a:p>
          <a:endParaRPr lang="es-ES"/>
        </a:p>
      </dgm:t>
    </dgm:pt>
    <dgm:pt modelId="{1E83F9EA-AE3A-44D0-8848-D9C525834D0D}" type="pres">
      <dgm:prSet presAssocID="{B8D69ADF-091F-42DA-BEBF-BB44359B9EB4}" presName="diagram" presStyleCnt="0">
        <dgm:presLayoutVars>
          <dgm:dir/>
          <dgm:resizeHandles val="exact"/>
        </dgm:presLayoutVars>
      </dgm:prSet>
      <dgm:spPr/>
    </dgm:pt>
    <dgm:pt modelId="{D626B518-38F7-4B8A-8353-7D893D65A370}" type="pres">
      <dgm:prSet presAssocID="{C660A0DD-B921-4CC7-A795-C01E5845572F}" presName="node" presStyleLbl="node1" presStyleIdx="0" presStyleCnt="3">
        <dgm:presLayoutVars>
          <dgm:bulletEnabled val="1"/>
        </dgm:presLayoutVars>
      </dgm:prSet>
      <dgm:spPr/>
    </dgm:pt>
    <dgm:pt modelId="{42A6561B-E4A1-455A-B93C-717582D08275}" type="pres">
      <dgm:prSet presAssocID="{2AFA99B6-ECBD-49CA-B4B8-935A506BF91C}" presName="sibTrans" presStyleCnt="0"/>
      <dgm:spPr/>
    </dgm:pt>
    <dgm:pt modelId="{DD8364A6-9AF7-4E1B-A678-D816843ED65C}" type="pres">
      <dgm:prSet presAssocID="{5F9F1EFA-423B-43E3-991E-DBADD118AD39}" presName="node" presStyleLbl="node1" presStyleIdx="1" presStyleCnt="3">
        <dgm:presLayoutVars>
          <dgm:bulletEnabled val="1"/>
        </dgm:presLayoutVars>
      </dgm:prSet>
      <dgm:spPr/>
    </dgm:pt>
    <dgm:pt modelId="{08A41802-9F73-406F-9175-63EB19B30A72}" type="pres">
      <dgm:prSet presAssocID="{3A6C82F9-3EF9-4BD7-B4A1-7A796ADBCC4A}" presName="sibTrans" presStyleCnt="0"/>
      <dgm:spPr/>
    </dgm:pt>
    <dgm:pt modelId="{94894A05-2C94-4D46-8261-FAE07909DEFA}" type="pres">
      <dgm:prSet presAssocID="{D7FC3A51-B627-42F2-8A1A-4D7D477CFAE4}" presName="node" presStyleLbl="node1" presStyleIdx="2" presStyleCnt="3" custScaleX="145711">
        <dgm:presLayoutVars>
          <dgm:bulletEnabled val="1"/>
        </dgm:presLayoutVars>
      </dgm:prSet>
      <dgm:spPr/>
    </dgm:pt>
  </dgm:ptLst>
  <dgm:cxnLst>
    <dgm:cxn modelId="{8920D606-3F8D-402C-9E81-29AE497E5422}" srcId="{B8D69ADF-091F-42DA-BEBF-BB44359B9EB4}" destId="{C660A0DD-B921-4CC7-A795-C01E5845572F}" srcOrd="0" destOrd="0" parTransId="{716A3F55-01A1-41C5-A1FC-FF0E44647C21}" sibTransId="{2AFA99B6-ECBD-49CA-B4B8-935A506BF91C}"/>
    <dgm:cxn modelId="{71CA263E-EB25-4841-944E-0F16CBEF03E2}" type="presOf" srcId="{C660A0DD-B921-4CC7-A795-C01E5845572F}" destId="{D626B518-38F7-4B8A-8353-7D893D65A370}" srcOrd="0" destOrd="0" presId="urn:microsoft.com/office/officeart/2005/8/layout/default"/>
    <dgm:cxn modelId="{42649E4B-7E7F-4C5F-A232-DE2D96F10F70}" type="presOf" srcId="{5F9F1EFA-423B-43E3-991E-DBADD118AD39}" destId="{DD8364A6-9AF7-4E1B-A678-D816843ED65C}" srcOrd="0" destOrd="0" presId="urn:microsoft.com/office/officeart/2005/8/layout/default"/>
    <dgm:cxn modelId="{E095437F-C44B-4E9C-A1F6-0CAD37C623DD}" srcId="{B8D69ADF-091F-42DA-BEBF-BB44359B9EB4}" destId="{D7FC3A51-B627-42F2-8A1A-4D7D477CFAE4}" srcOrd="2" destOrd="0" parTransId="{7A389BD9-D5B5-48ED-B42E-25899DF79DA3}" sibTransId="{FCB576A6-9404-47C6-ABA2-DDC6D13FC096}"/>
    <dgm:cxn modelId="{8CAD7480-2393-4899-B576-EE320F2301CB}" type="presOf" srcId="{8A20E10D-03A1-470A-8881-8A6C87269ACE}" destId="{94894A05-2C94-4D46-8261-FAE07909DEFA}" srcOrd="0" destOrd="1" presId="urn:microsoft.com/office/officeart/2005/8/layout/default"/>
    <dgm:cxn modelId="{1420298A-D339-4B7B-A5B5-391EDB653E3B}" srcId="{D7FC3A51-B627-42F2-8A1A-4D7D477CFAE4}" destId="{8A20E10D-03A1-470A-8881-8A6C87269ACE}" srcOrd="0" destOrd="0" parTransId="{51E32678-7C94-4F11-80FE-AB2D4C818174}" sibTransId="{65D0339C-A7AB-404A-ABE2-A199E9C310EE}"/>
    <dgm:cxn modelId="{872CC5C4-C9B4-4453-BB39-065E1A57E8AE}" type="presOf" srcId="{B8D69ADF-091F-42DA-BEBF-BB44359B9EB4}" destId="{1E83F9EA-AE3A-44D0-8848-D9C525834D0D}" srcOrd="0" destOrd="0" presId="urn:microsoft.com/office/officeart/2005/8/layout/default"/>
    <dgm:cxn modelId="{03E34AE4-F1BD-478B-AD2A-50BB1176D625}" type="presOf" srcId="{D7FC3A51-B627-42F2-8A1A-4D7D477CFAE4}" destId="{94894A05-2C94-4D46-8261-FAE07909DEFA}" srcOrd="0" destOrd="0" presId="urn:microsoft.com/office/officeart/2005/8/layout/default"/>
    <dgm:cxn modelId="{FED47AF4-457A-4CCA-89AE-2F3BD9BD9B97}" srcId="{B8D69ADF-091F-42DA-BEBF-BB44359B9EB4}" destId="{5F9F1EFA-423B-43E3-991E-DBADD118AD39}" srcOrd="1" destOrd="0" parTransId="{1D11A259-BA49-44B9-9058-85A610D1BB60}" sibTransId="{3A6C82F9-3EF9-4BD7-B4A1-7A796ADBCC4A}"/>
    <dgm:cxn modelId="{5BA42C88-523E-472B-8ECC-2DCDD7ECD829}" type="presParOf" srcId="{1E83F9EA-AE3A-44D0-8848-D9C525834D0D}" destId="{D626B518-38F7-4B8A-8353-7D893D65A370}" srcOrd="0" destOrd="0" presId="urn:microsoft.com/office/officeart/2005/8/layout/default"/>
    <dgm:cxn modelId="{D49461E6-1D96-4E4A-8B21-39101BB6CFBE}" type="presParOf" srcId="{1E83F9EA-AE3A-44D0-8848-D9C525834D0D}" destId="{42A6561B-E4A1-455A-B93C-717582D08275}" srcOrd="1" destOrd="0" presId="urn:microsoft.com/office/officeart/2005/8/layout/default"/>
    <dgm:cxn modelId="{C3A264C1-FC2A-4FAB-AE1E-27FF776D77CA}" type="presParOf" srcId="{1E83F9EA-AE3A-44D0-8848-D9C525834D0D}" destId="{DD8364A6-9AF7-4E1B-A678-D816843ED65C}" srcOrd="2" destOrd="0" presId="urn:microsoft.com/office/officeart/2005/8/layout/default"/>
    <dgm:cxn modelId="{2B031628-FE35-4012-8DD7-DBDE463758F7}" type="presParOf" srcId="{1E83F9EA-AE3A-44D0-8848-D9C525834D0D}" destId="{08A41802-9F73-406F-9175-63EB19B30A72}" srcOrd="3" destOrd="0" presId="urn:microsoft.com/office/officeart/2005/8/layout/default"/>
    <dgm:cxn modelId="{C958690C-F29D-4699-8A54-49A4FCFFDD85}" type="presParOf" srcId="{1E83F9EA-AE3A-44D0-8848-D9C525834D0D}" destId="{94894A05-2C94-4D46-8261-FAE07909DEF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0AF673-E6E9-49DD-AD34-BD03BFEE2A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FE42529E-6BAF-4CE0-9679-E6C86E8C5026}">
      <dgm:prSet phldrT="[Texto]" custT="1"/>
      <dgm:spPr/>
      <dgm:t>
        <a:bodyPr/>
        <a:lstStyle/>
        <a:p>
          <a:r>
            <a:rPr lang="es-ES" sz="1600" b="1" i="0" dirty="0"/>
            <a:t>Proceso formación:</a:t>
          </a:r>
          <a:r>
            <a:rPr lang="es-ES" sz="1600" b="0" i="0" dirty="0"/>
            <a:t> </a:t>
          </a:r>
          <a:endParaRPr lang="es-ES" sz="1600" dirty="0"/>
        </a:p>
      </dgm:t>
    </dgm:pt>
    <dgm:pt modelId="{2AF2B45A-70AA-4250-96FD-69D115AF396D}" type="parTrans" cxnId="{5325FF58-F2C1-409A-84F0-93443727DB57}">
      <dgm:prSet/>
      <dgm:spPr/>
      <dgm:t>
        <a:bodyPr/>
        <a:lstStyle/>
        <a:p>
          <a:endParaRPr lang="es-ES" sz="2400"/>
        </a:p>
      </dgm:t>
    </dgm:pt>
    <dgm:pt modelId="{B5E2892E-BA7A-44AE-AFF5-48C51FEC4EE6}" type="sibTrans" cxnId="{5325FF58-F2C1-409A-84F0-93443727DB57}">
      <dgm:prSet/>
      <dgm:spPr/>
      <dgm:t>
        <a:bodyPr/>
        <a:lstStyle/>
        <a:p>
          <a:endParaRPr lang="es-ES" sz="2400"/>
        </a:p>
      </dgm:t>
    </dgm:pt>
    <dgm:pt modelId="{C5546F1C-0E16-4FED-B643-06F9955D8C0F}">
      <dgm:prSet custT="1"/>
      <dgm:spPr/>
      <dgm:t>
        <a:bodyPr/>
        <a:lstStyle/>
        <a:p>
          <a:r>
            <a:rPr lang="es-ES" sz="1600" b="1" i="0" dirty="0"/>
            <a:t>Proceso productividad:</a:t>
          </a:r>
          <a:r>
            <a:rPr lang="es-ES" sz="1600" b="0" i="0" dirty="0"/>
            <a:t> </a:t>
          </a:r>
          <a:endParaRPr lang="en-US" sz="1600" b="0" i="0" dirty="0"/>
        </a:p>
      </dgm:t>
    </dgm:pt>
    <dgm:pt modelId="{39CD3607-3F6F-4F9D-876D-C53FD632053E}" type="parTrans" cxnId="{49B1D8A1-E8C5-41C7-ABE6-2A58291A2D70}">
      <dgm:prSet/>
      <dgm:spPr/>
      <dgm:t>
        <a:bodyPr/>
        <a:lstStyle/>
        <a:p>
          <a:endParaRPr lang="es-ES" sz="2400"/>
        </a:p>
      </dgm:t>
    </dgm:pt>
    <dgm:pt modelId="{0E086080-2738-4E20-9A60-C3FF02D7B0B8}" type="sibTrans" cxnId="{49B1D8A1-E8C5-41C7-ABE6-2A58291A2D70}">
      <dgm:prSet/>
      <dgm:spPr/>
      <dgm:t>
        <a:bodyPr/>
        <a:lstStyle/>
        <a:p>
          <a:endParaRPr lang="es-ES" sz="2400"/>
        </a:p>
      </dgm:t>
    </dgm:pt>
    <dgm:pt modelId="{1EC0B138-FC5A-4CFB-B7BF-C963C38CC3DE}">
      <dgm:prSet custT="1"/>
      <dgm:spPr/>
      <dgm:t>
        <a:bodyPr/>
        <a:lstStyle/>
        <a:p>
          <a:r>
            <a:rPr lang="es-ES" sz="1600" b="1" i="0" dirty="0"/>
            <a:t>Mantenimiento equipos de medición:</a:t>
          </a:r>
          <a:endParaRPr lang="es-ES" sz="1600" b="0" i="0" dirty="0"/>
        </a:p>
      </dgm:t>
    </dgm:pt>
    <dgm:pt modelId="{161AE965-53BC-46CD-827A-DF650BE64396}" type="parTrans" cxnId="{5B8EBC99-E514-4EAE-BD97-8226BA93BB2B}">
      <dgm:prSet/>
      <dgm:spPr/>
      <dgm:t>
        <a:bodyPr/>
        <a:lstStyle/>
        <a:p>
          <a:endParaRPr lang="es-ES" sz="2400"/>
        </a:p>
      </dgm:t>
    </dgm:pt>
    <dgm:pt modelId="{44A2E267-EC54-4E84-BFE7-AABBE1F7CD64}" type="sibTrans" cxnId="{5B8EBC99-E514-4EAE-BD97-8226BA93BB2B}">
      <dgm:prSet/>
      <dgm:spPr/>
      <dgm:t>
        <a:bodyPr/>
        <a:lstStyle/>
        <a:p>
          <a:endParaRPr lang="es-ES" sz="2400"/>
        </a:p>
      </dgm:t>
    </dgm:pt>
    <dgm:pt modelId="{F2ADCB6C-180F-4813-A50C-1E5F03F57236}">
      <dgm:prSet custT="1"/>
      <dgm:spPr/>
      <dgm:t>
        <a:bodyPr/>
        <a:lstStyle/>
        <a:p>
          <a:r>
            <a:rPr lang="es-ES" sz="1600" b="1" i="0" dirty="0"/>
            <a:t>Proceso RR.HH: </a:t>
          </a:r>
          <a:endParaRPr lang="en-US" sz="1600" b="0" i="0" dirty="0"/>
        </a:p>
      </dgm:t>
    </dgm:pt>
    <dgm:pt modelId="{D927DAE3-E03C-44C6-B4D2-6393882F3762}" type="parTrans" cxnId="{F0CD283E-7DA3-4DD8-BE56-70909A1079C8}">
      <dgm:prSet/>
      <dgm:spPr/>
      <dgm:t>
        <a:bodyPr/>
        <a:lstStyle/>
        <a:p>
          <a:endParaRPr lang="es-ES" sz="2400"/>
        </a:p>
      </dgm:t>
    </dgm:pt>
    <dgm:pt modelId="{52143552-93A1-4DE0-BDB4-F4BF638A3632}" type="sibTrans" cxnId="{F0CD283E-7DA3-4DD8-BE56-70909A1079C8}">
      <dgm:prSet/>
      <dgm:spPr/>
      <dgm:t>
        <a:bodyPr/>
        <a:lstStyle/>
        <a:p>
          <a:endParaRPr lang="es-ES" sz="2400"/>
        </a:p>
      </dgm:t>
    </dgm:pt>
    <dgm:pt modelId="{2855663D-7026-4B9D-AC72-59296C3FAA6A}">
      <dgm:prSet custT="1"/>
      <dgm:spPr/>
      <dgm:t>
        <a:bodyPr/>
        <a:lstStyle/>
        <a:p>
          <a:r>
            <a:rPr lang="en-US" sz="1600" b="1" i="0" dirty="0" err="1"/>
            <a:t>Proceso</a:t>
          </a:r>
          <a:r>
            <a:rPr lang="en-US" sz="1600" b="1" i="0" dirty="0"/>
            <a:t> </a:t>
          </a:r>
          <a:r>
            <a:rPr lang="en-US" sz="1600" b="1" i="0" dirty="0" err="1"/>
            <a:t>comercial</a:t>
          </a:r>
          <a:r>
            <a:rPr lang="en-US" sz="1600" b="1" i="0" dirty="0"/>
            <a:t>: </a:t>
          </a:r>
          <a:endParaRPr lang="en-US" sz="1600" b="0" i="0" dirty="0"/>
        </a:p>
      </dgm:t>
    </dgm:pt>
    <dgm:pt modelId="{EC14415E-7B1F-4867-BC85-1FD13C79EEEF}" type="parTrans" cxnId="{3961359F-EE3A-4761-96FD-A71DAEFC9ED2}">
      <dgm:prSet/>
      <dgm:spPr/>
      <dgm:t>
        <a:bodyPr/>
        <a:lstStyle/>
        <a:p>
          <a:endParaRPr lang="es-ES" sz="2400"/>
        </a:p>
      </dgm:t>
    </dgm:pt>
    <dgm:pt modelId="{DEEFB482-B6AE-4CDE-AB8A-A4309AE44141}" type="sibTrans" cxnId="{3961359F-EE3A-4761-96FD-A71DAEFC9ED2}">
      <dgm:prSet/>
      <dgm:spPr/>
      <dgm:t>
        <a:bodyPr/>
        <a:lstStyle/>
        <a:p>
          <a:endParaRPr lang="es-ES" sz="2400"/>
        </a:p>
      </dgm:t>
    </dgm:pt>
    <dgm:pt modelId="{AE459D66-1E4C-44EC-A0EA-739E5B1D3B3F}">
      <dgm:prSet custT="1"/>
      <dgm:spPr/>
      <dgm:t>
        <a:bodyPr/>
        <a:lstStyle/>
        <a:p>
          <a:r>
            <a:rPr lang="es-ES" sz="1600" b="1" i="0" dirty="0"/>
            <a:t>Proceso Atención al cliente:</a:t>
          </a:r>
          <a:r>
            <a:rPr lang="es-ES" sz="1600" b="0" i="0" dirty="0"/>
            <a:t> </a:t>
          </a:r>
          <a:endParaRPr lang="en-US" sz="1600" b="0" i="0" dirty="0"/>
        </a:p>
      </dgm:t>
    </dgm:pt>
    <dgm:pt modelId="{C02BF9D0-5493-4818-B2CA-CEA66D033B96}" type="parTrans" cxnId="{9CA688D0-2757-4EF6-87A9-3EF2BC03904F}">
      <dgm:prSet/>
      <dgm:spPr/>
      <dgm:t>
        <a:bodyPr/>
        <a:lstStyle/>
        <a:p>
          <a:endParaRPr lang="es-ES" sz="2400"/>
        </a:p>
      </dgm:t>
    </dgm:pt>
    <dgm:pt modelId="{AE1E2278-A46B-44F1-BE6A-14178AF3DFF0}" type="sibTrans" cxnId="{9CA688D0-2757-4EF6-87A9-3EF2BC03904F}">
      <dgm:prSet/>
      <dgm:spPr/>
      <dgm:t>
        <a:bodyPr/>
        <a:lstStyle/>
        <a:p>
          <a:endParaRPr lang="es-ES" sz="2400"/>
        </a:p>
      </dgm:t>
    </dgm:pt>
    <dgm:pt modelId="{D8DA8B2A-09EA-4970-885E-DD8648FFEEAD}">
      <dgm:prSet custT="1"/>
      <dgm:spPr/>
      <dgm:t>
        <a:bodyPr/>
        <a:lstStyle/>
        <a:p>
          <a:r>
            <a:rPr lang="es-ES" sz="1600" b="1" i="0" dirty="0"/>
            <a:t>Proceso Auditorías/ inspecciones: </a:t>
          </a:r>
          <a:endParaRPr lang="en-US" sz="1600" b="0" i="0" dirty="0"/>
        </a:p>
      </dgm:t>
    </dgm:pt>
    <dgm:pt modelId="{B1D53C26-0A53-49CC-A2A9-F8DABB3FB193}" type="parTrans" cxnId="{B804BBF7-1369-4405-BC37-605E196A6B1F}">
      <dgm:prSet/>
      <dgm:spPr/>
      <dgm:t>
        <a:bodyPr/>
        <a:lstStyle/>
        <a:p>
          <a:endParaRPr lang="es-ES" sz="2400"/>
        </a:p>
      </dgm:t>
    </dgm:pt>
    <dgm:pt modelId="{6A178AA1-565F-4304-9045-7222850B7CAC}" type="sibTrans" cxnId="{B804BBF7-1369-4405-BC37-605E196A6B1F}">
      <dgm:prSet/>
      <dgm:spPr/>
      <dgm:t>
        <a:bodyPr/>
        <a:lstStyle/>
        <a:p>
          <a:endParaRPr lang="es-ES" sz="2400"/>
        </a:p>
      </dgm:t>
    </dgm:pt>
    <dgm:pt modelId="{091AFCB3-CB45-4607-83EF-7E4013A91D8E}">
      <dgm:prSet custT="1"/>
      <dgm:spPr/>
      <dgm:t>
        <a:bodyPr/>
        <a:lstStyle/>
        <a:p>
          <a:r>
            <a:rPr lang="es-ES" sz="1600" b="1" i="0" dirty="0"/>
            <a:t>Proceso productivo: </a:t>
          </a:r>
          <a:endParaRPr lang="en-US" sz="1600" b="0" i="0" dirty="0"/>
        </a:p>
      </dgm:t>
    </dgm:pt>
    <dgm:pt modelId="{985E9E69-DC5C-468C-8ADC-996D31E0DC2A}" type="parTrans" cxnId="{61B1DE1A-B831-4707-8035-760B01C57BA4}">
      <dgm:prSet/>
      <dgm:spPr/>
      <dgm:t>
        <a:bodyPr/>
        <a:lstStyle/>
        <a:p>
          <a:endParaRPr lang="es-ES" sz="2400"/>
        </a:p>
      </dgm:t>
    </dgm:pt>
    <dgm:pt modelId="{7B0583CF-9D7A-41F3-85ED-043E3F349273}" type="sibTrans" cxnId="{61B1DE1A-B831-4707-8035-760B01C57BA4}">
      <dgm:prSet/>
      <dgm:spPr/>
      <dgm:t>
        <a:bodyPr/>
        <a:lstStyle/>
        <a:p>
          <a:endParaRPr lang="es-ES" sz="2400"/>
        </a:p>
      </dgm:t>
    </dgm:pt>
    <dgm:pt modelId="{51252AAB-EBCC-44BD-BAE5-483EC281E232}">
      <dgm:prSet phldrT="[Texto]" custT="1"/>
      <dgm:spPr/>
      <dgm:t>
        <a:bodyPr/>
        <a:lstStyle/>
        <a:p>
          <a:r>
            <a:rPr lang="es-ES" sz="2000" b="0" i="0" dirty="0"/>
            <a:t>Analizar los resultados de alumnos en un examen, y evidenciar si el nivel y aprovechamiento del curso es adecuado.</a:t>
          </a:r>
          <a:endParaRPr lang="es-ES" sz="2000" dirty="0"/>
        </a:p>
      </dgm:t>
    </dgm:pt>
    <dgm:pt modelId="{68E42444-B6F2-47EA-8AF7-A5111D6EF6A8}" type="parTrans" cxnId="{B5F7D719-6BDA-4263-8A98-7AC6B427221A}">
      <dgm:prSet/>
      <dgm:spPr/>
      <dgm:t>
        <a:bodyPr/>
        <a:lstStyle/>
        <a:p>
          <a:endParaRPr lang="es-ES" sz="2400"/>
        </a:p>
      </dgm:t>
    </dgm:pt>
    <dgm:pt modelId="{1E748575-E034-4DC3-B317-6E1487ED2265}" type="sibTrans" cxnId="{B5F7D719-6BDA-4263-8A98-7AC6B427221A}">
      <dgm:prSet/>
      <dgm:spPr/>
      <dgm:t>
        <a:bodyPr/>
        <a:lstStyle/>
        <a:p>
          <a:endParaRPr lang="es-ES" sz="2400"/>
        </a:p>
      </dgm:t>
    </dgm:pt>
    <dgm:pt modelId="{222A6583-8D06-461A-A52B-97EE2C1F624A}">
      <dgm:prSet custT="1"/>
      <dgm:spPr/>
      <dgm:t>
        <a:bodyPr/>
        <a:lstStyle/>
        <a:p>
          <a:r>
            <a:rPr lang="es-ES" sz="2000" b="0" i="0" dirty="0"/>
            <a:t>Medir la productividad de cada trabajador en una empresa de fabricación de piezas cerámicas por mes</a:t>
          </a:r>
          <a:endParaRPr lang="en-US" sz="2000" b="0" i="0" dirty="0"/>
        </a:p>
      </dgm:t>
    </dgm:pt>
    <dgm:pt modelId="{463D1649-C977-4FC3-9351-2FECA730DC94}" type="parTrans" cxnId="{B2ABFD70-20C3-41AD-915D-5F1E5ABC2262}">
      <dgm:prSet/>
      <dgm:spPr/>
      <dgm:t>
        <a:bodyPr/>
        <a:lstStyle/>
        <a:p>
          <a:endParaRPr lang="es-ES" sz="2400"/>
        </a:p>
      </dgm:t>
    </dgm:pt>
    <dgm:pt modelId="{A07BB696-DF55-4D82-AD19-86BCFB2EDC91}" type="sibTrans" cxnId="{B2ABFD70-20C3-41AD-915D-5F1E5ABC2262}">
      <dgm:prSet/>
      <dgm:spPr/>
      <dgm:t>
        <a:bodyPr/>
        <a:lstStyle/>
        <a:p>
          <a:endParaRPr lang="es-ES" sz="2400"/>
        </a:p>
      </dgm:t>
    </dgm:pt>
    <dgm:pt modelId="{6E6342AB-79BE-4E44-BFF2-13EE6957934F}">
      <dgm:prSet custT="1"/>
      <dgm:spPr/>
      <dgm:t>
        <a:bodyPr/>
        <a:lstStyle/>
        <a:p>
          <a:r>
            <a:rPr lang="es-ES" sz="2000" b="0" i="0" dirty="0"/>
            <a:t>Se recopilan los datos de las averías de las máquinas en un periodo de tiempo concreto, como una semana o un mes.</a:t>
          </a:r>
        </a:p>
      </dgm:t>
    </dgm:pt>
    <dgm:pt modelId="{C3CEBA73-5BD9-4064-9A75-D0548AF2728C}" type="parTrans" cxnId="{A0D97D46-466E-4AA8-B9DE-18BD36085878}">
      <dgm:prSet/>
      <dgm:spPr/>
      <dgm:t>
        <a:bodyPr/>
        <a:lstStyle/>
        <a:p>
          <a:endParaRPr lang="es-ES" sz="2400"/>
        </a:p>
      </dgm:t>
    </dgm:pt>
    <dgm:pt modelId="{7458D282-0DFC-473C-BC47-A3388D516E5A}" type="sibTrans" cxnId="{A0D97D46-466E-4AA8-B9DE-18BD36085878}">
      <dgm:prSet/>
      <dgm:spPr/>
      <dgm:t>
        <a:bodyPr/>
        <a:lstStyle/>
        <a:p>
          <a:endParaRPr lang="es-ES" sz="2400"/>
        </a:p>
      </dgm:t>
    </dgm:pt>
    <dgm:pt modelId="{977966DF-6D98-44CE-9999-0DF971BB2D2E}">
      <dgm:prSet custT="1"/>
      <dgm:spPr/>
      <dgm:t>
        <a:bodyPr/>
        <a:lstStyle/>
        <a:p>
          <a:r>
            <a:rPr lang="es-ES" sz="2000" b="0" i="0"/>
            <a:t>Número </a:t>
          </a:r>
          <a:r>
            <a:rPr lang="es-ES" sz="2000" b="0" i="0" dirty="0"/>
            <a:t>de bajas médicas por trabajador y por año.</a:t>
          </a:r>
          <a:endParaRPr lang="en-US" sz="2000" b="0" i="0" dirty="0"/>
        </a:p>
      </dgm:t>
    </dgm:pt>
    <dgm:pt modelId="{1BE45810-032F-490E-96C1-8A1E96DE79D7}" type="parTrans" cxnId="{0D977331-8AA1-4EC7-A39B-463C9CAB1575}">
      <dgm:prSet/>
      <dgm:spPr/>
      <dgm:t>
        <a:bodyPr/>
        <a:lstStyle/>
        <a:p>
          <a:endParaRPr lang="es-ES" sz="2400"/>
        </a:p>
      </dgm:t>
    </dgm:pt>
    <dgm:pt modelId="{E013C589-B002-4C35-89D6-9180173933AD}" type="sibTrans" cxnId="{0D977331-8AA1-4EC7-A39B-463C9CAB1575}">
      <dgm:prSet/>
      <dgm:spPr/>
      <dgm:t>
        <a:bodyPr/>
        <a:lstStyle/>
        <a:p>
          <a:endParaRPr lang="es-ES" sz="2400"/>
        </a:p>
      </dgm:t>
    </dgm:pt>
    <dgm:pt modelId="{7E179517-025E-4ABD-BE8A-8C5C7B03799D}">
      <dgm:prSet custT="1"/>
      <dgm:spPr/>
      <dgm:t>
        <a:bodyPr/>
        <a:lstStyle/>
        <a:p>
          <a:r>
            <a:rPr lang="en-US" sz="2000" b="0" i="0"/>
            <a:t>Número </a:t>
          </a:r>
          <a:r>
            <a:rPr lang="en-US" sz="2000" b="0" i="0" dirty="0"/>
            <a:t>de </a:t>
          </a:r>
          <a:r>
            <a:rPr lang="en-US" sz="2000" b="0" i="0" dirty="0" err="1"/>
            <a:t>ofertas</a:t>
          </a:r>
          <a:r>
            <a:rPr lang="en-US" sz="2000" b="0" i="0" dirty="0"/>
            <a:t> </a:t>
          </a:r>
          <a:r>
            <a:rPr lang="en-US" sz="2000" b="0" i="0" dirty="0" err="1"/>
            <a:t>enviadas</a:t>
          </a:r>
          <a:r>
            <a:rPr lang="en-US" sz="2000" b="0" i="0" dirty="0"/>
            <a:t> </a:t>
          </a:r>
          <a:r>
            <a:rPr lang="en-US" sz="2000" b="0" i="0" dirty="0" err="1"/>
            <a:t>por</a:t>
          </a:r>
          <a:r>
            <a:rPr lang="en-US" sz="2000" b="0" i="0" dirty="0"/>
            <a:t> </a:t>
          </a:r>
          <a:r>
            <a:rPr lang="en-US" sz="2000" b="0" i="0" dirty="0" err="1"/>
            <a:t>comercial</a:t>
          </a:r>
          <a:r>
            <a:rPr lang="en-US" sz="2000" b="0" i="0" dirty="0"/>
            <a:t> </a:t>
          </a:r>
          <a:r>
            <a:rPr lang="en-US" sz="2000" b="0" i="0" dirty="0" err="1"/>
            <a:t>por</a:t>
          </a:r>
          <a:r>
            <a:rPr lang="en-US" sz="2000" b="0" i="0" dirty="0"/>
            <a:t> </a:t>
          </a:r>
          <a:r>
            <a:rPr lang="en-US" sz="2000" b="0" i="0" dirty="0" err="1"/>
            <a:t>año</a:t>
          </a:r>
          <a:r>
            <a:rPr lang="en-US" sz="2000" b="0" i="0" dirty="0"/>
            <a:t>.</a:t>
          </a:r>
        </a:p>
      </dgm:t>
    </dgm:pt>
    <dgm:pt modelId="{4D1CE3AD-0F1F-4C33-9062-3FB893498358}" type="parTrans" cxnId="{B92291F8-5F6F-4C1F-BB13-646331FA64AC}">
      <dgm:prSet/>
      <dgm:spPr/>
      <dgm:t>
        <a:bodyPr/>
        <a:lstStyle/>
        <a:p>
          <a:endParaRPr lang="es-ES" sz="2400"/>
        </a:p>
      </dgm:t>
    </dgm:pt>
    <dgm:pt modelId="{7EECAA79-A793-417A-9016-FCF43F2EEBAB}" type="sibTrans" cxnId="{B92291F8-5F6F-4C1F-BB13-646331FA64AC}">
      <dgm:prSet/>
      <dgm:spPr/>
      <dgm:t>
        <a:bodyPr/>
        <a:lstStyle/>
        <a:p>
          <a:endParaRPr lang="es-ES" sz="2400"/>
        </a:p>
      </dgm:t>
    </dgm:pt>
    <dgm:pt modelId="{2BA94A1C-DB9D-4A44-BDFD-C8FC614BFFE3}">
      <dgm:prSet custT="1"/>
      <dgm:spPr/>
      <dgm:t>
        <a:bodyPr/>
        <a:lstStyle/>
        <a:p>
          <a:r>
            <a:rPr lang="es-ES" sz="2000" b="0" i="0" dirty="0"/>
            <a:t>Número de reclamaciones por parte de los clientes por departamento en un periodo de tiempo concreto.</a:t>
          </a:r>
          <a:endParaRPr lang="en-US" sz="2000" b="0" i="0" dirty="0"/>
        </a:p>
      </dgm:t>
    </dgm:pt>
    <dgm:pt modelId="{1FE4827C-B46A-4193-A54C-FD895B9A870C}" type="parTrans" cxnId="{17CA2B0F-20A8-4190-A4D8-5CE13CADD57E}">
      <dgm:prSet/>
      <dgm:spPr/>
      <dgm:t>
        <a:bodyPr/>
        <a:lstStyle/>
        <a:p>
          <a:endParaRPr lang="es-ES" sz="2400"/>
        </a:p>
      </dgm:t>
    </dgm:pt>
    <dgm:pt modelId="{36DE6849-100D-44EF-B524-E4C371F10042}" type="sibTrans" cxnId="{17CA2B0F-20A8-4190-A4D8-5CE13CADD57E}">
      <dgm:prSet/>
      <dgm:spPr/>
      <dgm:t>
        <a:bodyPr/>
        <a:lstStyle/>
        <a:p>
          <a:endParaRPr lang="es-ES" sz="2400"/>
        </a:p>
      </dgm:t>
    </dgm:pt>
    <dgm:pt modelId="{B0FBCF62-280B-43CD-A451-F8BB6F2B2642}">
      <dgm:prSet custT="1"/>
      <dgm:spPr/>
      <dgm:t>
        <a:bodyPr/>
        <a:lstStyle/>
        <a:p>
          <a:r>
            <a:rPr lang="es-ES" sz="2000" b="0" i="0" dirty="0"/>
            <a:t>Número de no conformidades por área o departamento en un periodo de tiempo.</a:t>
          </a:r>
          <a:endParaRPr lang="en-US" sz="2000" b="0" i="0" dirty="0"/>
        </a:p>
      </dgm:t>
    </dgm:pt>
    <dgm:pt modelId="{6FEEBD78-0BAB-4121-A1E0-F22E6C862CA1}" type="parTrans" cxnId="{56CB1B59-FAFB-487D-9BA1-326477A798E9}">
      <dgm:prSet/>
      <dgm:spPr/>
      <dgm:t>
        <a:bodyPr/>
        <a:lstStyle/>
        <a:p>
          <a:endParaRPr lang="es-ES" sz="2400"/>
        </a:p>
      </dgm:t>
    </dgm:pt>
    <dgm:pt modelId="{7146C8A7-B0F0-4E08-833A-6E46E437E419}" type="sibTrans" cxnId="{56CB1B59-FAFB-487D-9BA1-326477A798E9}">
      <dgm:prSet/>
      <dgm:spPr/>
      <dgm:t>
        <a:bodyPr/>
        <a:lstStyle/>
        <a:p>
          <a:endParaRPr lang="es-ES" sz="2400"/>
        </a:p>
      </dgm:t>
    </dgm:pt>
    <dgm:pt modelId="{F77C6042-00A7-4FDB-8183-F9803D0DEEA7}">
      <dgm:prSet custT="1"/>
      <dgm:spPr/>
      <dgm:t>
        <a:bodyPr/>
        <a:lstStyle/>
        <a:p>
          <a:r>
            <a:rPr lang="es-ES" sz="2000" b="0" i="0" dirty="0"/>
            <a:t>Número de productos desechados (rechazados y considerados como desperdicios) por línea de fabricación en un tiempo.</a:t>
          </a:r>
          <a:endParaRPr lang="en-US" sz="2000" b="0" i="0" dirty="0"/>
        </a:p>
      </dgm:t>
    </dgm:pt>
    <dgm:pt modelId="{987285C4-5113-46B9-82E9-45D9905F3983}" type="parTrans" cxnId="{3B011710-302E-499E-A0A1-752B5D146435}">
      <dgm:prSet/>
      <dgm:spPr/>
      <dgm:t>
        <a:bodyPr/>
        <a:lstStyle/>
        <a:p>
          <a:endParaRPr lang="es-ES" sz="2400"/>
        </a:p>
      </dgm:t>
    </dgm:pt>
    <dgm:pt modelId="{E3BFDEFE-F2DE-49FA-A76A-62998F7E94B7}" type="sibTrans" cxnId="{3B011710-302E-499E-A0A1-752B5D146435}">
      <dgm:prSet/>
      <dgm:spPr/>
      <dgm:t>
        <a:bodyPr/>
        <a:lstStyle/>
        <a:p>
          <a:endParaRPr lang="es-ES" sz="2400"/>
        </a:p>
      </dgm:t>
    </dgm:pt>
    <dgm:pt modelId="{023F1FEC-3218-4097-ABFC-18D312BDD3F4}" type="pres">
      <dgm:prSet presAssocID="{1D0AF673-E6E9-49DD-AD34-BD03BFEE2A95}" presName="vert0" presStyleCnt="0">
        <dgm:presLayoutVars>
          <dgm:dir/>
          <dgm:animOne val="branch"/>
          <dgm:animLvl val="lvl"/>
        </dgm:presLayoutVars>
      </dgm:prSet>
      <dgm:spPr/>
    </dgm:pt>
    <dgm:pt modelId="{93C8AB95-D2F8-419F-8AE2-E5AA63116DD6}" type="pres">
      <dgm:prSet presAssocID="{FE42529E-6BAF-4CE0-9679-E6C86E8C5026}" presName="thickLine" presStyleLbl="alignNode1" presStyleIdx="0" presStyleCnt="8"/>
      <dgm:spPr/>
    </dgm:pt>
    <dgm:pt modelId="{367E86C9-077A-4230-92E6-0A716BF07E37}" type="pres">
      <dgm:prSet presAssocID="{FE42529E-6BAF-4CE0-9679-E6C86E8C5026}" presName="horz1" presStyleCnt="0"/>
      <dgm:spPr/>
    </dgm:pt>
    <dgm:pt modelId="{7CE5277E-3A90-4AA0-8413-231EA8FC713E}" type="pres">
      <dgm:prSet presAssocID="{FE42529E-6BAF-4CE0-9679-E6C86E8C5026}" presName="tx1" presStyleLbl="revTx" presStyleIdx="0" presStyleCnt="16"/>
      <dgm:spPr/>
    </dgm:pt>
    <dgm:pt modelId="{C8409811-B807-4F12-AD73-EA0245F59EDC}" type="pres">
      <dgm:prSet presAssocID="{FE42529E-6BAF-4CE0-9679-E6C86E8C5026}" presName="vert1" presStyleCnt="0"/>
      <dgm:spPr/>
    </dgm:pt>
    <dgm:pt modelId="{CCD6D91C-B453-42C8-8CF9-07C902F7E45B}" type="pres">
      <dgm:prSet presAssocID="{51252AAB-EBCC-44BD-BAE5-483EC281E232}" presName="vertSpace2a" presStyleCnt="0"/>
      <dgm:spPr/>
    </dgm:pt>
    <dgm:pt modelId="{0BE3947C-9898-4F4C-BCD8-42370F1C16E2}" type="pres">
      <dgm:prSet presAssocID="{51252AAB-EBCC-44BD-BAE5-483EC281E232}" presName="horz2" presStyleCnt="0"/>
      <dgm:spPr/>
    </dgm:pt>
    <dgm:pt modelId="{BE22B7E4-F307-4D74-B313-5568BE2DCA05}" type="pres">
      <dgm:prSet presAssocID="{51252AAB-EBCC-44BD-BAE5-483EC281E232}" presName="horzSpace2" presStyleCnt="0"/>
      <dgm:spPr/>
    </dgm:pt>
    <dgm:pt modelId="{45CAC5FF-5620-461C-A9C4-695141E63BF3}" type="pres">
      <dgm:prSet presAssocID="{51252AAB-EBCC-44BD-BAE5-483EC281E232}" presName="tx2" presStyleLbl="revTx" presStyleIdx="1" presStyleCnt="16"/>
      <dgm:spPr/>
    </dgm:pt>
    <dgm:pt modelId="{E78535F1-883E-4AAE-B70C-E3831E03FB22}" type="pres">
      <dgm:prSet presAssocID="{51252AAB-EBCC-44BD-BAE5-483EC281E232}" presName="vert2" presStyleCnt="0"/>
      <dgm:spPr/>
    </dgm:pt>
    <dgm:pt modelId="{F4702C45-FABF-4CAB-95F7-DE087B73F7C5}" type="pres">
      <dgm:prSet presAssocID="{51252AAB-EBCC-44BD-BAE5-483EC281E232}" presName="thinLine2b" presStyleLbl="callout" presStyleIdx="0" presStyleCnt="8"/>
      <dgm:spPr/>
    </dgm:pt>
    <dgm:pt modelId="{FCA12E7E-A47A-41CB-9F64-9DF36193F71A}" type="pres">
      <dgm:prSet presAssocID="{51252AAB-EBCC-44BD-BAE5-483EC281E232}" presName="vertSpace2b" presStyleCnt="0"/>
      <dgm:spPr/>
    </dgm:pt>
    <dgm:pt modelId="{87506914-D0F7-4E67-9C11-9C94AD1AD4D3}" type="pres">
      <dgm:prSet presAssocID="{C5546F1C-0E16-4FED-B643-06F9955D8C0F}" presName="thickLine" presStyleLbl="alignNode1" presStyleIdx="1" presStyleCnt="8"/>
      <dgm:spPr/>
    </dgm:pt>
    <dgm:pt modelId="{F5B866D3-C85C-4A95-86A7-8C8569BE93D9}" type="pres">
      <dgm:prSet presAssocID="{C5546F1C-0E16-4FED-B643-06F9955D8C0F}" presName="horz1" presStyleCnt="0"/>
      <dgm:spPr/>
    </dgm:pt>
    <dgm:pt modelId="{4C9A9A48-FE79-4612-A3F2-76EAC63D291F}" type="pres">
      <dgm:prSet presAssocID="{C5546F1C-0E16-4FED-B643-06F9955D8C0F}" presName="tx1" presStyleLbl="revTx" presStyleIdx="2" presStyleCnt="16"/>
      <dgm:spPr/>
    </dgm:pt>
    <dgm:pt modelId="{2605FDDF-8E71-464B-AEE5-C4229B597460}" type="pres">
      <dgm:prSet presAssocID="{C5546F1C-0E16-4FED-B643-06F9955D8C0F}" presName="vert1" presStyleCnt="0"/>
      <dgm:spPr/>
    </dgm:pt>
    <dgm:pt modelId="{2EF24C8B-D2AB-40DE-A03B-A3B96B32EC19}" type="pres">
      <dgm:prSet presAssocID="{222A6583-8D06-461A-A52B-97EE2C1F624A}" presName="vertSpace2a" presStyleCnt="0"/>
      <dgm:spPr/>
    </dgm:pt>
    <dgm:pt modelId="{007BB2C0-AF9E-4DF4-B31A-743F8C143212}" type="pres">
      <dgm:prSet presAssocID="{222A6583-8D06-461A-A52B-97EE2C1F624A}" presName="horz2" presStyleCnt="0"/>
      <dgm:spPr/>
    </dgm:pt>
    <dgm:pt modelId="{9998A83C-6779-465A-9255-9F9DF59A36CC}" type="pres">
      <dgm:prSet presAssocID="{222A6583-8D06-461A-A52B-97EE2C1F624A}" presName="horzSpace2" presStyleCnt="0"/>
      <dgm:spPr/>
    </dgm:pt>
    <dgm:pt modelId="{9A33EFE7-114A-4425-99D7-EBE1B7AD1608}" type="pres">
      <dgm:prSet presAssocID="{222A6583-8D06-461A-A52B-97EE2C1F624A}" presName="tx2" presStyleLbl="revTx" presStyleIdx="3" presStyleCnt="16"/>
      <dgm:spPr/>
    </dgm:pt>
    <dgm:pt modelId="{F8800977-BF32-4D39-8A69-8D082C46C93B}" type="pres">
      <dgm:prSet presAssocID="{222A6583-8D06-461A-A52B-97EE2C1F624A}" presName="vert2" presStyleCnt="0"/>
      <dgm:spPr/>
    </dgm:pt>
    <dgm:pt modelId="{ADE62B38-2095-44F8-90E9-3CB12A8CFA18}" type="pres">
      <dgm:prSet presAssocID="{222A6583-8D06-461A-A52B-97EE2C1F624A}" presName="thinLine2b" presStyleLbl="callout" presStyleIdx="1" presStyleCnt="8"/>
      <dgm:spPr/>
    </dgm:pt>
    <dgm:pt modelId="{0F555FC2-C999-466D-8AFD-FDE401763DB8}" type="pres">
      <dgm:prSet presAssocID="{222A6583-8D06-461A-A52B-97EE2C1F624A}" presName="vertSpace2b" presStyleCnt="0"/>
      <dgm:spPr/>
    </dgm:pt>
    <dgm:pt modelId="{F4CBE903-CADA-4F81-A9E7-62ED48F49FB2}" type="pres">
      <dgm:prSet presAssocID="{1EC0B138-FC5A-4CFB-B7BF-C963C38CC3DE}" presName="thickLine" presStyleLbl="alignNode1" presStyleIdx="2" presStyleCnt="8"/>
      <dgm:spPr/>
    </dgm:pt>
    <dgm:pt modelId="{8BA12AA5-B760-48F9-9AEB-D03A80F30DED}" type="pres">
      <dgm:prSet presAssocID="{1EC0B138-FC5A-4CFB-B7BF-C963C38CC3DE}" presName="horz1" presStyleCnt="0"/>
      <dgm:spPr/>
    </dgm:pt>
    <dgm:pt modelId="{7461B27F-6461-4782-8243-76880C72420A}" type="pres">
      <dgm:prSet presAssocID="{1EC0B138-FC5A-4CFB-B7BF-C963C38CC3DE}" presName="tx1" presStyleLbl="revTx" presStyleIdx="4" presStyleCnt="16"/>
      <dgm:spPr/>
    </dgm:pt>
    <dgm:pt modelId="{232EB154-A5B3-4353-9071-8B9BFFC53FD2}" type="pres">
      <dgm:prSet presAssocID="{1EC0B138-FC5A-4CFB-B7BF-C963C38CC3DE}" presName="vert1" presStyleCnt="0"/>
      <dgm:spPr/>
    </dgm:pt>
    <dgm:pt modelId="{2F8C4269-303F-4E14-808D-4573F652D6CD}" type="pres">
      <dgm:prSet presAssocID="{6E6342AB-79BE-4E44-BFF2-13EE6957934F}" presName="vertSpace2a" presStyleCnt="0"/>
      <dgm:spPr/>
    </dgm:pt>
    <dgm:pt modelId="{A45D944C-B8E6-4BA7-9290-D3B8D007DEDB}" type="pres">
      <dgm:prSet presAssocID="{6E6342AB-79BE-4E44-BFF2-13EE6957934F}" presName="horz2" presStyleCnt="0"/>
      <dgm:spPr/>
    </dgm:pt>
    <dgm:pt modelId="{38995F1A-35C8-4702-8E0D-55E36B76CC28}" type="pres">
      <dgm:prSet presAssocID="{6E6342AB-79BE-4E44-BFF2-13EE6957934F}" presName="horzSpace2" presStyleCnt="0"/>
      <dgm:spPr/>
    </dgm:pt>
    <dgm:pt modelId="{39EDF5C6-1928-4DB6-8E7D-A34AB902326B}" type="pres">
      <dgm:prSet presAssocID="{6E6342AB-79BE-4E44-BFF2-13EE6957934F}" presName="tx2" presStyleLbl="revTx" presStyleIdx="5" presStyleCnt="16"/>
      <dgm:spPr/>
    </dgm:pt>
    <dgm:pt modelId="{B9EE0E7A-1138-4EE8-B725-15ED6713B064}" type="pres">
      <dgm:prSet presAssocID="{6E6342AB-79BE-4E44-BFF2-13EE6957934F}" presName="vert2" presStyleCnt="0"/>
      <dgm:spPr/>
    </dgm:pt>
    <dgm:pt modelId="{B374086C-CB23-4C14-9CD5-88A1C6CD3C8B}" type="pres">
      <dgm:prSet presAssocID="{6E6342AB-79BE-4E44-BFF2-13EE6957934F}" presName="thinLine2b" presStyleLbl="callout" presStyleIdx="2" presStyleCnt="8"/>
      <dgm:spPr/>
    </dgm:pt>
    <dgm:pt modelId="{0E3BF256-EFE5-4738-87C9-2DB90001D44F}" type="pres">
      <dgm:prSet presAssocID="{6E6342AB-79BE-4E44-BFF2-13EE6957934F}" presName="vertSpace2b" presStyleCnt="0"/>
      <dgm:spPr/>
    </dgm:pt>
    <dgm:pt modelId="{148D38F8-3FF4-49E0-8EF3-551F6ED787CD}" type="pres">
      <dgm:prSet presAssocID="{F2ADCB6C-180F-4813-A50C-1E5F03F57236}" presName="thickLine" presStyleLbl="alignNode1" presStyleIdx="3" presStyleCnt="8"/>
      <dgm:spPr/>
    </dgm:pt>
    <dgm:pt modelId="{B05A67B7-822E-470E-B8A9-49A3BE0C85BF}" type="pres">
      <dgm:prSet presAssocID="{F2ADCB6C-180F-4813-A50C-1E5F03F57236}" presName="horz1" presStyleCnt="0"/>
      <dgm:spPr/>
    </dgm:pt>
    <dgm:pt modelId="{7717387F-7DD0-4961-A629-9E7AAEF8EA4E}" type="pres">
      <dgm:prSet presAssocID="{F2ADCB6C-180F-4813-A50C-1E5F03F57236}" presName="tx1" presStyleLbl="revTx" presStyleIdx="6" presStyleCnt="16"/>
      <dgm:spPr/>
    </dgm:pt>
    <dgm:pt modelId="{CCDDB09E-7285-4BAC-B593-BAD2884DDDA7}" type="pres">
      <dgm:prSet presAssocID="{F2ADCB6C-180F-4813-A50C-1E5F03F57236}" presName="vert1" presStyleCnt="0"/>
      <dgm:spPr/>
    </dgm:pt>
    <dgm:pt modelId="{F0B8703E-E8DC-46C0-97DE-62A25B4ABA8F}" type="pres">
      <dgm:prSet presAssocID="{977966DF-6D98-44CE-9999-0DF971BB2D2E}" presName="vertSpace2a" presStyleCnt="0"/>
      <dgm:spPr/>
    </dgm:pt>
    <dgm:pt modelId="{4BC7288A-AFC7-42A5-AC9B-82262E4626D3}" type="pres">
      <dgm:prSet presAssocID="{977966DF-6D98-44CE-9999-0DF971BB2D2E}" presName="horz2" presStyleCnt="0"/>
      <dgm:spPr/>
    </dgm:pt>
    <dgm:pt modelId="{D1CE105C-B0C6-414F-90C4-3B1F8C3529E8}" type="pres">
      <dgm:prSet presAssocID="{977966DF-6D98-44CE-9999-0DF971BB2D2E}" presName="horzSpace2" presStyleCnt="0"/>
      <dgm:spPr/>
    </dgm:pt>
    <dgm:pt modelId="{DB46AC9C-3888-4FDC-BBD9-A07D209CFE04}" type="pres">
      <dgm:prSet presAssocID="{977966DF-6D98-44CE-9999-0DF971BB2D2E}" presName="tx2" presStyleLbl="revTx" presStyleIdx="7" presStyleCnt="16"/>
      <dgm:spPr/>
    </dgm:pt>
    <dgm:pt modelId="{22635556-297A-498B-AC24-31A43B887F30}" type="pres">
      <dgm:prSet presAssocID="{977966DF-6D98-44CE-9999-0DF971BB2D2E}" presName="vert2" presStyleCnt="0"/>
      <dgm:spPr/>
    </dgm:pt>
    <dgm:pt modelId="{CB7F1783-BD49-421E-BA99-63CCD16B616A}" type="pres">
      <dgm:prSet presAssocID="{977966DF-6D98-44CE-9999-0DF971BB2D2E}" presName="thinLine2b" presStyleLbl="callout" presStyleIdx="3" presStyleCnt="8"/>
      <dgm:spPr/>
    </dgm:pt>
    <dgm:pt modelId="{D72894AD-6598-44B4-8E94-816C2B41B4C3}" type="pres">
      <dgm:prSet presAssocID="{977966DF-6D98-44CE-9999-0DF971BB2D2E}" presName="vertSpace2b" presStyleCnt="0"/>
      <dgm:spPr/>
    </dgm:pt>
    <dgm:pt modelId="{9D61B42D-E99A-4AEF-A1C3-F28A6D1ADD83}" type="pres">
      <dgm:prSet presAssocID="{2855663D-7026-4B9D-AC72-59296C3FAA6A}" presName="thickLine" presStyleLbl="alignNode1" presStyleIdx="4" presStyleCnt="8"/>
      <dgm:spPr/>
    </dgm:pt>
    <dgm:pt modelId="{AB8BC89F-C22A-4746-A609-3A1662B49A36}" type="pres">
      <dgm:prSet presAssocID="{2855663D-7026-4B9D-AC72-59296C3FAA6A}" presName="horz1" presStyleCnt="0"/>
      <dgm:spPr/>
    </dgm:pt>
    <dgm:pt modelId="{449DBEA6-B857-4629-B29B-F7C5D7021540}" type="pres">
      <dgm:prSet presAssocID="{2855663D-7026-4B9D-AC72-59296C3FAA6A}" presName="tx1" presStyleLbl="revTx" presStyleIdx="8" presStyleCnt="16"/>
      <dgm:spPr/>
    </dgm:pt>
    <dgm:pt modelId="{F1BD1364-5AB0-413E-B330-C739A940320D}" type="pres">
      <dgm:prSet presAssocID="{2855663D-7026-4B9D-AC72-59296C3FAA6A}" presName="vert1" presStyleCnt="0"/>
      <dgm:spPr/>
    </dgm:pt>
    <dgm:pt modelId="{BBE2A0D9-E9E2-4126-9F3C-39F3592DD9C0}" type="pres">
      <dgm:prSet presAssocID="{7E179517-025E-4ABD-BE8A-8C5C7B03799D}" presName="vertSpace2a" presStyleCnt="0"/>
      <dgm:spPr/>
    </dgm:pt>
    <dgm:pt modelId="{B26EC2D4-B174-4C3F-8FCB-456EF0E52266}" type="pres">
      <dgm:prSet presAssocID="{7E179517-025E-4ABD-BE8A-8C5C7B03799D}" presName="horz2" presStyleCnt="0"/>
      <dgm:spPr/>
    </dgm:pt>
    <dgm:pt modelId="{F8B9E939-5FD9-4BAD-A5A5-1FF641010405}" type="pres">
      <dgm:prSet presAssocID="{7E179517-025E-4ABD-BE8A-8C5C7B03799D}" presName="horzSpace2" presStyleCnt="0"/>
      <dgm:spPr/>
    </dgm:pt>
    <dgm:pt modelId="{D408C741-E6D0-44CB-B3AA-BADA723E82B9}" type="pres">
      <dgm:prSet presAssocID="{7E179517-025E-4ABD-BE8A-8C5C7B03799D}" presName="tx2" presStyleLbl="revTx" presStyleIdx="9" presStyleCnt="16"/>
      <dgm:spPr/>
    </dgm:pt>
    <dgm:pt modelId="{AA3E8ED9-FD40-4530-9356-5010E3ED2117}" type="pres">
      <dgm:prSet presAssocID="{7E179517-025E-4ABD-BE8A-8C5C7B03799D}" presName="vert2" presStyleCnt="0"/>
      <dgm:spPr/>
    </dgm:pt>
    <dgm:pt modelId="{E2DBF0E7-55BA-4E98-8000-849E2A169175}" type="pres">
      <dgm:prSet presAssocID="{7E179517-025E-4ABD-BE8A-8C5C7B03799D}" presName="thinLine2b" presStyleLbl="callout" presStyleIdx="4" presStyleCnt="8"/>
      <dgm:spPr/>
    </dgm:pt>
    <dgm:pt modelId="{ADCCE142-66C3-4967-BC97-C4DFE3A43906}" type="pres">
      <dgm:prSet presAssocID="{7E179517-025E-4ABD-BE8A-8C5C7B03799D}" presName="vertSpace2b" presStyleCnt="0"/>
      <dgm:spPr/>
    </dgm:pt>
    <dgm:pt modelId="{670F792A-A2A4-46E1-A950-FBF2110C67A1}" type="pres">
      <dgm:prSet presAssocID="{AE459D66-1E4C-44EC-A0EA-739E5B1D3B3F}" presName="thickLine" presStyleLbl="alignNode1" presStyleIdx="5" presStyleCnt="8"/>
      <dgm:spPr/>
    </dgm:pt>
    <dgm:pt modelId="{73375E39-EA8D-4560-B721-91937B679EEB}" type="pres">
      <dgm:prSet presAssocID="{AE459D66-1E4C-44EC-A0EA-739E5B1D3B3F}" presName="horz1" presStyleCnt="0"/>
      <dgm:spPr/>
    </dgm:pt>
    <dgm:pt modelId="{51C5C463-A3F7-4116-8C22-DF3932BC6C13}" type="pres">
      <dgm:prSet presAssocID="{AE459D66-1E4C-44EC-A0EA-739E5B1D3B3F}" presName="tx1" presStyleLbl="revTx" presStyleIdx="10" presStyleCnt="16"/>
      <dgm:spPr/>
    </dgm:pt>
    <dgm:pt modelId="{F7DF9E6B-6FF9-4192-BE75-11185DF1DECE}" type="pres">
      <dgm:prSet presAssocID="{AE459D66-1E4C-44EC-A0EA-739E5B1D3B3F}" presName="vert1" presStyleCnt="0"/>
      <dgm:spPr/>
    </dgm:pt>
    <dgm:pt modelId="{2BE3CEA5-0C8E-4B69-A71A-5FBE42E128EC}" type="pres">
      <dgm:prSet presAssocID="{2BA94A1C-DB9D-4A44-BDFD-C8FC614BFFE3}" presName="vertSpace2a" presStyleCnt="0"/>
      <dgm:spPr/>
    </dgm:pt>
    <dgm:pt modelId="{A5232776-7CCB-4734-8014-4BDE0691525C}" type="pres">
      <dgm:prSet presAssocID="{2BA94A1C-DB9D-4A44-BDFD-C8FC614BFFE3}" presName="horz2" presStyleCnt="0"/>
      <dgm:spPr/>
    </dgm:pt>
    <dgm:pt modelId="{F81AAB4E-8AD4-4D61-A9F4-4E4481BFA1CF}" type="pres">
      <dgm:prSet presAssocID="{2BA94A1C-DB9D-4A44-BDFD-C8FC614BFFE3}" presName="horzSpace2" presStyleCnt="0"/>
      <dgm:spPr/>
    </dgm:pt>
    <dgm:pt modelId="{45CA6801-DB45-48E7-8CB7-5FCA537F66C0}" type="pres">
      <dgm:prSet presAssocID="{2BA94A1C-DB9D-4A44-BDFD-C8FC614BFFE3}" presName="tx2" presStyleLbl="revTx" presStyleIdx="11" presStyleCnt="16"/>
      <dgm:spPr/>
    </dgm:pt>
    <dgm:pt modelId="{32B10247-D659-4785-84C8-278580D7973C}" type="pres">
      <dgm:prSet presAssocID="{2BA94A1C-DB9D-4A44-BDFD-C8FC614BFFE3}" presName="vert2" presStyleCnt="0"/>
      <dgm:spPr/>
    </dgm:pt>
    <dgm:pt modelId="{B82286C9-9E92-4119-8468-CD2061E1FAC4}" type="pres">
      <dgm:prSet presAssocID="{2BA94A1C-DB9D-4A44-BDFD-C8FC614BFFE3}" presName="thinLine2b" presStyleLbl="callout" presStyleIdx="5" presStyleCnt="8"/>
      <dgm:spPr/>
    </dgm:pt>
    <dgm:pt modelId="{6C6C5B78-0023-4EA3-B0B9-DD525BFBAC8C}" type="pres">
      <dgm:prSet presAssocID="{2BA94A1C-DB9D-4A44-BDFD-C8FC614BFFE3}" presName="vertSpace2b" presStyleCnt="0"/>
      <dgm:spPr/>
    </dgm:pt>
    <dgm:pt modelId="{2DDE302A-46D9-4093-AC19-69642A3D5355}" type="pres">
      <dgm:prSet presAssocID="{D8DA8B2A-09EA-4970-885E-DD8648FFEEAD}" presName="thickLine" presStyleLbl="alignNode1" presStyleIdx="6" presStyleCnt="8"/>
      <dgm:spPr/>
    </dgm:pt>
    <dgm:pt modelId="{5BF1DD10-564C-4931-9154-DD97E09F7E1C}" type="pres">
      <dgm:prSet presAssocID="{D8DA8B2A-09EA-4970-885E-DD8648FFEEAD}" presName="horz1" presStyleCnt="0"/>
      <dgm:spPr/>
    </dgm:pt>
    <dgm:pt modelId="{449BFA44-990A-4252-B54A-0B3DB0632587}" type="pres">
      <dgm:prSet presAssocID="{D8DA8B2A-09EA-4970-885E-DD8648FFEEAD}" presName="tx1" presStyleLbl="revTx" presStyleIdx="12" presStyleCnt="16"/>
      <dgm:spPr/>
    </dgm:pt>
    <dgm:pt modelId="{B61ED934-77EF-4E5E-B89A-991434CD9B30}" type="pres">
      <dgm:prSet presAssocID="{D8DA8B2A-09EA-4970-885E-DD8648FFEEAD}" presName="vert1" presStyleCnt="0"/>
      <dgm:spPr/>
    </dgm:pt>
    <dgm:pt modelId="{F3ED0A8C-1E80-49E7-9971-7CCAE1C94471}" type="pres">
      <dgm:prSet presAssocID="{B0FBCF62-280B-43CD-A451-F8BB6F2B2642}" presName="vertSpace2a" presStyleCnt="0"/>
      <dgm:spPr/>
    </dgm:pt>
    <dgm:pt modelId="{95689FBC-F284-479C-82C6-CA0684068217}" type="pres">
      <dgm:prSet presAssocID="{B0FBCF62-280B-43CD-A451-F8BB6F2B2642}" presName="horz2" presStyleCnt="0"/>
      <dgm:spPr/>
    </dgm:pt>
    <dgm:pt modelId="{46FB9C19-3724-4275-8074-23F9F09F747F}" type="pres">
      <dgm:prSet presAssocID="{B0FBCF62-280B-43CD-A451-F8BB6F2B2642}" presName="horzSpace2" presStyleCnt="0"/>
      <dgm:spPr/>
    </dgm:pt>
    <dgm:pt modelId="{59B02C4E-97ED-4070-A610-4C82A45EE1E3}" type="pres">
      <dgm:prSet presAssocID="{B0FBCF62-280B-43CD-A451-F8BB6F2B2642}" presName="tx2" presStyleLbl="revTx" presStyleIdx="13" presStyleCnt="16"/>
      <dgm:spPr/>
    </dgm:pt>
    <dgm:pt modelId="{301F4320-E026-4E69-AB25-99C607E852F9}" type="pres">
      <dgm:prSet presAssocID="{B0FBCF62-280B-43CD-A451-F8BB6F2B2642}" presName="vert2" presStyleCnt="0"/>
      <dgm:spPr/>
    </dgm:pt>
    <dgm:pt modelId="{F51F8F49-9F76-4EFF-81CE-89F2B7D9EA1F}" type="pres">
      <dgm:prSet presAssocID="{B0FBCF62-280B-43CD-A451-F8BB6F2B2642}" presName="thinLine2b" presStyleLbl="callout" presStyleIdx="6" presStyleCnt="8"/>
      <dgm:spPr/>
    </dgm:pt>
    <dgm:pt modelId="{01954F47-F4A4-403D-93E3-961159466ADC}" type="pres">
      <dgm:prSet presAssocID="{B0FBCF62-280B-43CD-A451-F8BB6F2B2642}" presName="vertSpace2b" presStyleCnt="0"/>
      <dgm:spPr/>
    </dgm:pt>
    <dgm:pt modelId="{9C4A6507-A746-4D78-ACC1-781C1F76E8A0}" type="pres">
      <dgm:prSet presAssocID="{091AFCB3-CB45-4607-83EF-7E4013A91D8E}" presName="thickLine" presStyleLbl="alignNode1" presStyleIdx="7" presStyleCnt="8"/>
      <dgm:spPr/>
    </dgm:pt>
    <dgm:pt modelId="{9ED57212-A277-4157-A034-839864EE3CBD}" type="pres">
      <dgm:prSet presAssocID="{091AFCB3-CB45-4607-83EF-7E4013A91D8E}" presName="horz1" presStyleCnt="0"/>
      <dgm:spPr/>
    </dgm:pt>
    <dgm:pt modelId="{92044C02-A841-45FB-B5FA-A62E602640D6}" type="pres">
      <dgm:prSet presAssocID="{091AFCB3-CB45-4607-83EF-7E4013A91D8E}" presName="tx1" presStyleLbl="revTx" presStyleIdx="14" presStyleCnt="16"/>
      <dgm:spPr/>
    </dgm:pt>
    <dgm:pt modelId="{45AE86DF-E92A-4206-AD0E-7338EC89D3E0}" type="pres">
      <dgm:prSet presAssocID="{091AFCB3-CB45-4607-83EF-7E4013A91D8E}" presName="vert1" presStyleCnt="0"/>
      <dgm:spPr/>
    </dgm:pt>
    <dgm:pt modelId="{80AD0585-EF1C-495C-863E-0DB79096EFF6}" type="pres">
      <dgm:prSet presAssocID="{F77C6042-00A7-4FDB-8183-F9803D0DEEA7}" presName="vertSpace2a" presStyleCnt="0"/>
      <dgm:spPr/>
    </dgm:pt>
    <dgm:pt modelId="{BCE18AE2-2429-4BDE-B695-F994EC87BB3B}" type="pres">
      <dgm:prSet presAssocID="{F77C6042-00A7-4FDB-8183-F9803D0DEEA7}" presName="horz2" presStyleCnt="0"/>
      <dgm:spPr/>
    </dgm:pt>
    <dgm:pt modelId="{3CF14C66-375A-4F13-9C6D-7E3806D2B665}" type="pres">
      <dgm:prSet presAssocID="{F77C6042-00A7-4FDB-8183-F9803D0DEEA7}" presName="horzSpace2" presStyleCnt="0"/>
      <dgm:spPr/>
    </dgm:pt>
    <dgm:pt modelId="{D2A7A607-B414-411F-8E82-5060C93A45DD}" type="pres">
      <dgm:prSet presAssocID="{F77C6042-00A7-4FDB-8183-F9803D0DEEA7}" presName="tx2" presStyleLbl="revTx" presStyleIdx="15" presStyleCnt="16"/>
      <dgm:spPr/>
    </dgm:pt>
    <dgm:pt modelId="{2B43703D-0A1F-424C-B464-0C631C36E45E}" type="pres">
      <dgm:prSet presAssocID="{F77C6042-00A7-4FDB-8183-F9803D0DEEA7}" presName="vert2" presStyleCnt="0"/>
      <dgm:spPr/>
    </dgm:pt>
    <dgm:pt modelId="{2AC0D298-8800-49A7-AE7E-50919FF7911B}" type="pres">
      <dgm:prSet presAssocID="{F77C6042-00A7-4FDB-8183-F9803D0DEEA7}" presName="thinLine2b" presStyleLbl="callout" presStyleIdx="7" presStyleCnt="8"/>
      <dgm:spPr/>
    </dgm:pt>
    <dgm:pt modelId="{4067888A-ECA0-4015-9F9A-659E50FACDB3}" type="pres">
      <dgm:prSet presAssocID="{F77C6042-00A7-4FDB-8183-F9803D0DEEA7}" presName="vertSpace2b" presStyleCnt="0"/>
      <dgm:spPr/>
    </dgm:pt>
  </dgm:ptLst>
  <dgm:cxnLst>
    <dgm:cxn modelId="{17CA2B0F-20A8-4190-A4D8-5CE13CADD57E}" srcId="{AE459D66-1E4C-44EC-A0EA-739E5B1D3B3F}" destId="{2BA94A1C-DB9D-4A44-BDFD-C8FC614BFFE3}" srcOrd="0" destOrd="0" parTransId="{1FE4827C-B46A-4193-A54C-FD895B9A870C}" sibTransId="{36DE6849-100D-44EF-B524-E4C371F10042}"/>
    <dgm:cxn modelId="{3B011710-302E-499E-A0A1-752B5D146435}" srcId="{091AFCB3-CB45-4607-83EF-7E4013A91D8E}" destId="{F77C6042-00A7-4FDB-8183-F9803D0DEEA7}" srcOrd="0" destOrd="0" parTransId="{987285C4-5113-46B9-82E9-45D9905F3983}" sibTransId="{E3BFDEFE-F2DE-49FA-A76A-62998F7E94B7}"/>
    <dgm:cxn modelId="{366C9110-5AD0-4B3B-8486-B5958AC022AE}" type="presOf" srcId="{F77C6042-00A7-4FDB-8183-F9803D0DEEA7}" destId="{D2A7A607-B414-411F-8E82-5060C93A45DD}" srcOrd="0" destOrd="0" presId="urn:microsoft.com/office/officeart/2008/layout/LinedList"/>
    <dgm:cxn modelId="{B5F7D719-6BDA-4263-8A98-7AC6B427221A}" srcId="{FE42529E-6BAF-4CE0-9679-E6C86E8C5026}" destId="{51252AAB-EBCC-44BD-BAE5-483EC281E232}" srcOrd="0" destOrd="0" parTransId="{68E42444-B6F2-47EA-8AF7-A5111D6EF6A8}" sibTransId="{1E748575-E034-4DC3-B317-6E1487ED2265}"/>
    <dgm:cxn modelId="{61B1DE1A-B831-4707-8035-760B01C57BA4}" srcId="{1D0AF673-E6E9-49DD-AD34-BD03BFEE2A95}" destId="{091AFCB3-CB45-4607-83EF-7E4013A91D8E}" srcOrd="7" destOrd="0" parTransId="{985E9E69-DC5C-468C-8ADC-996D31E0DC2A}" sibTransId="{7B0583CF-9D7A-41F3-85ED-043E3F349273}"/>
    <dgm:cxn modelId="{CCA5A51D-2E58-428E-B25D-F0484BC5D63B}" type="presOf" srcId="{091AFCB3-CB45-4607-83EF-7E4013A91D8E}" destId="{92044C02-A841-45FB-B5FA-A62E602640D6}" srcOrd="0" destOrd="0" presId="urn:microsoft.com/office/officeart/2008/layout/LinedList"/>
    <dgm:cxn modelId="{68BE0723-6893-4666-AC98-4B326C17F85E}" type="presOf" srcId="{222A6583-8D06-461A-A52B-97EE2C1F624A}" destId="{9A33EFE7-114A-4425-99D7-EBE1B7AD1608}" srcOrd="0" destOrd="0" presId="urn:microsoft.com/office/officeart/2008/layout/LinedList"/>
    <dgm:cxn modelId="{5080F130-EAF2-43F3-B333-0684F97657D1}" type="presOf" srcId="{F2ADCB6C-180F-4813-A50C-1E5F03F57236}" destId="{7717387F-7DD0-4961-A629-9E7AAEF8EA4E}" srcOrd="0" destOrd="0" presId="urn:microsoft.com/office/officeart/2008/layout/LinedList"/>
    <dgm:cxn modelId="{0D977331-8AA1-4EC7-A39B-463C9CAB1575}" srcId="{F2ADCB6C-180F-4813-A50C-1E5F03F57236}" destId="{977966DF-6D98-44CE-9999-0DF971BB2D2E}" srcOrd="0" destOrd="0" parTransId="{1BE45810-032F-490E-96C1-8A1E96DE79D7}" sibTransId="{E013C589-B002-4C35-89D6-9180173933AD}"/>
    <dgm:cxn modelId="{F0CD283E-7DA3-4DD8-BE56-70909A1079C8}" srcId="{1D0AF673-E6E9-49DD-AD34-BD03BFEE2A95}" destId="{F2ADCB6C-180F-4813-A50C-1E5F03F57236}" srcOrd="3" destOrd="0" parTransId="{D927DAE3-E03C-44C6-B4D2-6393882F3762}" sibTransId="{52143552-93A1-4DE0-BDB4-F4BF638A3632}"/>
    <dgm:cxn modelId="{E9B83A5B-EE0C-4438-AC13-B6C6D93950E2}" type="presOf" srcId="{AE459D66-1E4C-44EC-A0EA-739E5B1D3B3F}" destId="{51C5C463-A3F7-4116-8C22-DF3932BC6C13}" srcOrd="0" destOrd="0" presId="urn:microsoft.com/office/officeart/2008/layout/LinedList"/>
    <dgm:cxn modelId="{A0D97D46-466E-4AA8-B9DE-18BD36085878}" srcId="{1EC0B138-FC5A-4CFB-B7BF-C963C38CC3DE}" destId="{6E6342AB-79BE-4E44-BFF2-13EE6957934F}" srcOrd="0" destOrd="0" parTransId="{C3CEBA73-5BD9-4064-9A75-D0548AF2728C}" sibTransId="{7458D282-0DFC-473C-BC47-A3388D516E5A}"/>
    <dgm:cxn modelId="{B2ABFD70-20C3-41AD-915D-5F1E5ABC2262}" srcId="{C5546F1C-0E16-4FED-B643-06F9955D8C0F}" destId="{222A6583-8D06-461A-A52B-97EE2C1F624A}" srcOrd="0" destOrd="0" parTransId="{463D1649-C977-4FC3-9351-2FECA730DC94}" sibTransId="{A07BB696-DF55-4D82-AD19-86BCFB2EDC91}"/>
    <dgm:cxn modelId="{78E55E53-D511-4152-B455-35FEADCF4A6B}" type="presOf" srcId="{2BA94A1C-DB9D-4A44-BDFD-C8FC614BFFE3}" destId="{45CA6801-DB45-48E7-8CB7-5FCA537F66C0}" srcOrd="0" destOrd="0" presId="urn:microsoft.com/office/officeart/2008/layout/LinedList"/>
    <dgm:cxn modelId="{3710DA58-254C-42BA-9092-821BA8D5B555}" type="presOf" srcId="{977966DF-6D98-44CE-9999-0DF971BB2D2E}" destId="{DB46AC9C-3888-4FDC-BBD9-A07D209CFE04}" srcOrd="0" destOrd="0" presId="urn:microsoft.com/office/officeart/2008/layout/LinedList"/>
    <dgm:cxn modelId="{5325FF58-F2C1-409A-84F0-93443727DB57}" srcId="{1D0AF673-E6E9-49DD-AD34-BD03BFEE2A95}" destId="{FE42529E-6BAF-4CE0-9679-E6C86E8C5026}" srcOrd="0" destOrd="0" parTransId="{2AF2B45A-70AA-4250-96FD-69D115AF396D}" sibTransId="{B5E2892E-BA7A-44AE-AFF5-48C51FEC4EE6}"/>
    <dgm:cxn modelId="{56CB1B59-FAFB-487D-9BA1-326477A798E9}" srcId="{D8DA8B2A-09EA-4970-885E-DD8648FFEEAD}" destId="{B0FBCF62-280B-43CD-A451-F8BB6F2B2642}" srcOrd="0" destOrd="0" parTransId="{6FEEBD78-0BAB-4121-A1E0-F22E6C862CA1}" sibTransId="{7146C8A7-B0F0-4E08-833A-6E46E437E419}"/>
    <dgm:cxn modelId="{D5997B83-0406-459B-9392-D6F043E65D88}" type="presOf" srcId="{B0FBCF62-280B-43CD-A451-F8BB6F2B2642}" destId="{59B02C4E-97ED-4070-A610-4C82A45EE1E3}" srcOrd="0" destOrd="0" presId="urn:microsoft.com/office/officeart/2008/layout/LinedList"/>
    <dgm:cxn modelId="{6F17C28A-8FE3-4581-8462-E3334C8B9FB8}" type="presOf" srcId="{D8DA8B2A-09EA-4970-885E-DD8648FFEEAD}" destId="{449BFA44-990A-4252-B54A-0B3DB0632587}" srcOrd="0" destOrd="0" presId="urn:microsoft.com/office/officeart/2008/layout/LinedList"/>
    <dgm:cxn modelId="{87C28490-816C-4A1F-80F4-64DE64194053}" type="presOf" srcId="{7E179517-025E-4ABD-BE8A-8C5C7B03799D}" destId="{D408C741-E6D0-44CB-B3AA-BADA723E82B9}" srcOrd="0" destOrd="0" presId="urn:microsoft.com/office/officeart/2008/layout/LinedList"/>
    <dgm:cxn modelId="{5B8EBC99-E514-4EAE-BD97-8226BA93BB2B}" srcId="{1D0AF673-E6E9-49DD-AD34-BD03BFEE2A95}" destId="{1EC0B138-FC5A-4CFB-B7BF-C963C38CC3DE}" srcOrd="2" destOrd="0" parTransId="{161AE965-53BC-46CD-827A-DF650BE64396}" sibTransId="{44A2E267-EC54-4E84-BFE7-AABBE1F7CD64}"/>
    <dgm:cxn modelId="{7DDE809D-AC89-41AD-A895-715F61DE9979}" type="presOf" srcId="{6E6342AB-79BE-4E44-BFF2-13EE6957934F}" destId="{39EDF5C6-1928-4DB6-8E7D-A34AB902326B}" srcOrd="0" destOrd="0" presId="urn:microsoft.com/office/officeart/2008/layout/LinedList"/>
    <dgm:cxn modelId="{3961359F-EE3A-4761-96FD-A71DAEFC9ED2}" srcId="{1D0AF673-E6E9-49DD-AD34-BD03BFEE2A95}" destId="{2855663D-7026-4B9D-AC72-59296C3FAA6A}" srcOrd="4" destOrd="0" parTransId="{EC14415E-7B1F-4867-BC85-1FD13C79EEEF}" sibTransId="{DEEFB482-B6AE-4CDE-AB8A-A4309AE44141}"/>
    <dgm:cxn modelId="{49B1D8A1-E8C5-41C7-ABE6-2A58291A2D70}" srcId="{1D0AF673-E6E9-49DD-AD34-BD03BFEE2A95}" destId="{C5546F1C-0E16-4FED-B643-06F9955D8C0F}" srcOrd="1" destOrd="0" parTransId="{39CD3607-3F6F-4F9D-876D-C53FD632053E}" sibTransId="{0E086080-2738-4E20-9A60-C3FF02D7B0B8}"/>
    <dgm:cxn modelId="{B4DA26BF-E91E-49AD-95E3-A30BC6455AD1}" type="presOf" srcId="{51252AAB-EBCC-44BD-BAE5-483EC281E232}" destId="{45CAC5FF-5620-461C-A9C4-695141E63BF3}" srcOrd="0" destOrd="0" presId="urn:microsoft.com/office/officeart/2008/layout/LinedList"/>
    <dgm:cxn modelId="{9CA688D0-2757-4EF6-87A9-3EF2BC03904F}" srcId="{1D0AF673-E6E9-49DD-AD34-BD03BFEE2A95}" destId="{AE459D66-1E4C-44EC-A0EA-739E5B1D3B3F}" srcOrd="5" destOrd="0" parTransId="{C02BF9D0-5493-4818-B2CA-CEA66D033B96}" sibTransId="{AE1E2278-A46B-44F1-BE6A-14178AF3DFF0}"/>
    <dgm:cxn modelId="{25D0CDD3-FEFE-416E-9559-7B1FFEFEB7F8}" type="presOf" srcId="{C5546F1C-0E16-4FED-B643-06F9955D8C0F}" destId="{4C9A9A48-FE79-4612-A3F2-76EAC63D291F}" srcOrd="0" destOrd="0" presId="urn:microsoft.com/office/officeart/2008/layout/LinedList"/>
    <dgm:cxn modelId="{1BB6F8D8-E677-476E-8812-C00ED9C49DC6}" type="presOf" srcId="{1EC0B138-FC5A-4CFB-B7BF-C963C38CC3DE}" destId="{7461B27F-6461-4782-8243-76880C72420A}" srcOrd="0" destOrd="0" presId="urn:microsoft.com/office/officeart/2008/layout/LinedList"/>
    <dgm:cxn modelId="{E18615E0-E06D-4B64-8D9E-D8841BC1DA8F}" type="presOf" srcId="{2855663D-7026-4B9D-AC72-59296C3FAA6A}" destId="{449DBEA6-B857-4629-B29B-F7C5D7021540}" srcOrd="0" destOrd="0" presId="urn:microsoft.com/office/officeart/2008/layout/LinedList"/>
    <dgm:cxn modelId="{1984E2F4-137C-4AF6-A65C-1F43E03C2359}" type="presOf" srcId="{FE42529E-6BAF-4CE0-9679-E6C86E8C5026}" destId="{7CE5277E-3A90-4AA0-8413-231EA8FC713E}" srcOrd="0" destOrd="0" presId="urn:microsoft.com/office/officeart/2008/layout/LinedList"/>
    <dgm:cxn modelId="{B804BBF7-1369-4405-BC37-605E196A6B1F}" srcId="{1D0AF673-E6E9-49DD-AD34-BD03BFEE2A95}" destId="{D8DA8B2A-09EA-4970-885E-DD8648FFEEAD}" srcOrd="6" destOrd="0" parTransId="{B1D53C26-0A53-49CC-A2A9-F8DABB3FB193}" sibTransId="{6A178AA1-565F-4304-9045-7222850B7CAC}"/>
    <dgm:cxn modelId="{B92291F8-5F6F-4C1F-BB13-646331FA64AC}" srcId="{2855663D-7026-4B9D-AC72-59296C3FAA6A}" destId="{7E179517-025E-4ABD-BE8A-8C5C7B03799D}" srcOrd="0" destOrd="0" parTransId="{4D1CE3AD-0F1F-4C33-9062-3FB893498358}" sibTransId="{7EECAA79-A793-417A-9016-FCF43F2EEBAB}"/>
    <dgm:cxn modelId="{621EFBFB-366F-44FC-8179-631DC5A6EAFB}" type="presOf" srcId="{1D0AF673-E6E9-49DD-AD34-BD03BFEE2A95}" destId="{023F1FEC-3218-4097-ABFC-18D312BDD3F4}" srcOrd="0" destOrd="0" presId="urn:microsoft.com/office/officeart/2008/layout/LinedList"/>
    <dgm:cxn modelId="{AE8F66E1-0F95-490B-9AF3-E880E1AFB4D0}" type="presParOf" srcId="{023F1FEC-3218-4097-ABFC-18D312BDD3F4}" destId="{93C8AB95-D2F8-419F-8AE2-E5AA63116DD6}" srcOrd="0" destOrd="0" presId="urn:microsoft.com/office/officeart/2008/layout/LinedList"/>
    <dgm:cxn modelId="{5BF15990-962C-4653-B878-A85E6023271D}" type="presParOf" srcId="{023F1FEC-3218-4097-ABFC-18D312BDD3F4}" destId="{367E86C9-077A-4230-92E6-0A716BF07E37}" srcOrd="1" destOrd="0" presId="urn:microsoft.com/office/officeart/2008/layout/LinedList"/>
    <dgm:cxn modelId="{894775AD-D23A-4FE4-968C-78DFBD6515BD}" type="presParOf" srcId="{367E86C9-077A-4230-92E6-0A716BF07E37}" destId="{7CE5277E-3A90-4AA0-8413-231EA8FC713E}" srcOrd="0" destOrd="0" presId="urn:microsoft.com/office/officeart/2008/layout/LinedList"/>
    <dgm:cxn modelId="{CC27CBAB-6785-4235-B625-80B70D89FCFD}" type="presParOf" srcId="{367E86C9-077A-4230-92E6-0A716BF07E37}" destId="{C8409811-B807-4F12-AD73-EA0245F59EDC}" srcOrd="1" destOrd="0" presId="urn:microsoft.com/office/officeart/2008/layout/LinedList"/>
    <dgm:cxn modelId="{951C986E-32FE-4F0F-9646-A828FCD9B1D0}" type="presParOf" srcId="{C8409811-B807-4F12-AD73-EA0245F59EDC}" destId="{CCD6D91C-B453-42C8-8CF9-07C902F7E45B}" srcOrd="0" destOrd="0" presId="urn:microsoft.com/office/officeart/2008/layout/LinedList"/>
    <dgm:cxn modelId="{28A0B665-580D-43EA-AA8A-A154C8FF0736}" type="presParOf" srcId="{C8409811-B807-4F12-AD73-EA0245F59EDC}" destId="{0BE3947C-9898-4F4C-BCD8-42370F1C16E2}" srcOrd="1" destOrd="0" presId="urn:microsoft.com/office/officeart/2008/layout/LinedList"/>
    <dgm:cxn modelId="{41137CEC-0694-4234-BBAB-623A448D0656}" type="presParOf" srcId="{0BE3947C-9898-4F4C-BCD8-42370F1C16E2}" destId="{BE22B7E4-F307-4D74-B313-5568BE2DCA05}" srcOrd="0" destOrd="0" presId="urn:microsoft.com/office/officeart/2008/layout/LinedList"/>
    <dgm:cxn modelId="{1DCE6D6C-090E-46C4-B607-6D5F8E8547BC}" type="presParOf" srcId="{0BE3947C-9898-4F4C-BCD8-42370F1C16E2}" destId="{45CAC5FF-5620-461C-A9C4-695141E63BF3}" srcOrd="1" destOrd="0" presId="urn:microsoft.com/office/officeart/2008/layout/LinedList"/>
    <dgm:cxn modelId="{E40568B8-064A-4517-A583-4D4CCF25CCBA}" type="presParOf" srcId="{0BE3947C-9898-4F4C-BCD8-42370F1C16E2}" destId="{E78535F1-883E-4AAE-B70C-E3831E03FB22}" srcOrd="2" destOrd="0" presId="urn:microsoft.com/office/officeart/2008/layout/LinedList"/>
    <dgm:cxn modelId="{AC9BC97D-D2CA-4EE1-BC24-13499CCD35AD}" type="presParOf" srcId="{C8409811-B807-4F12-AD73-EA0245F59EDC}" destId="{F4702C45-FABF-4CAB-95F7-DE087B73F7C5}" srcOrd="2" destOrd="0" presId="urn:microsoft.com/office/officeart/2008/layout/LinedList"/>
    <dgm:cxn modelId="{D4177AC2-0D7C-484A-81F9-DC890B6234FC}" type="presParOf" srcId="{C8409811-B807-4F12-AD73-EA0245F59EDC}" destId="{FCA12E7E-A47A-41CB-9F64-9DF36193F71A}" srcOrd="3" destOrd="0" presId="urn:microsoft.com/office/officeart/2008/layout/LinedList"/>
    <dgm:cxn modelId="{2159F254-6744-445B-82FC-0B0019E6B9FA}" type="presParOf" srcId="{023F1FEC-3218-4097-ABFC-18D312BDD3F4}" destId="{87506914-D0F7-4E67-9C11-9C94AD1AD4D3}" srcOrd="2" destOrd="0" presId="urn:microsoft.com/office/officeart/2008/layout/LinedList"/>
    <dgm:cxn modelId="{4B5EFD67-FA95-486B-8515-C8255671FC05}" type="presParOf" srcId="{023F1FEC-3218-4097-ABFC-18D312BDD3F4}" destId="{F5B866D3-C85C-4A95-86A7-8C8569BE93D9}" srcOrd="3" destOrd="0" presId="urn:microsoft.com/office/officeart/2008/layout/LinedList"/>
    <dgm:cxn modelId="{78B784ED-B319-49FC-9698-6D52712A14D5}" type="presParOf" srcId="{F5B866D3-C85C-4A95-86A7-8C8569BE93D9}" destId="{4C9A9A48-FE79-4612-A3F2-76EAC63D291F}" srcOrd="0" destOrd="0" presId="urn:microsoft.com/office/officeart/2008/layout/LinedList"/>
    <dgm:cxn modelId="{76B1CCB5-B51C-4F40-9F84-C34C5B9FEA50}" type="presParOf" srcId="{F5B866D3-C85C-4A95-86A7-8C8569BE93D9}" destId="{2605FDDF-8E71-464B-AEE5-C4229B597460}" srcOrd="1" destOrd="0" presId="urn:microsoft.com/office/officeart/2008/layout/LinedList"/>
    <dgm:cxn modelId="{0D3DFFC0-C73F-4FC8-AD03-0E87EA1D8DA6}" type="presParOf" srcId="{2605FDDF-8E71-464B-AEE5-C4229B597460}" destId="{2EF24C8B-D2AB-40DE-A03B-A3B96B32EC19}" srcOrd="0" destOrd="0" presId="urn:microsoft.com/office/officeart/2008/layout/LinedList"/>
    <dgm:cxn modelId="{64E205AD-F772-427C-8043-C3491AE9575F}" type="presParOf" srcId="{2605FDDF-8E71-464B-AEE5-C4229B597460}" destId="{007BB2C0-AF9E-4DF4-B31A-743F8C143212}" srcOrd="1" destOrd="0" presId="urn:microsoft.com/office/officeart/2008/layout/LinedList"/>
    <dgm:cxn modelId="{EAC8EEF2-4F80-49EA-9B2C-F7016DB9DCCB}" type="presParOf" srcId="{007BB2C0-AF9E-4DF4-B31A-743F8C143212}" destId="{9998A83C-6779-465A-9255-9F9DF59A36CC}" srcOrd="0" destOrd="0" presId="urn:microsoft.com/office/officeart/2008/layout/LinedList"/>
    <dgm:cxn modelId="{8FC53575-DD4A-4969-84F5-1E2354430D27}" type="presParOf" srcId="{007BB2C0-AF9E-4DF4-B31A-743F8C143212}" destId="{9A33EFE7-114A-4425-99D7-EBE1B7AD1608}" srcOrd="1" destOrd="0" presId="urn:microsoft.com/office/officeart/2008/layout/LinedList"/>
    <dgm:cxn modelId="{9F5CA3A1-C799-4965-AD72-2869170D27C4}" type="presParOf" srcId="{007BB2C0-AF9E-4DF4-B31A-743F8C143212}" destId="{F8800977-BF32-4D39-8A69-8D082C46C93B}" srcOrd="2" destOrd="0" presId="urn:microsoft.com/office/officeart/2008/layout/LinedList"/>
    <dgm:cxn modelId="{260B945C-DBC0-4B00-BB13-3CA316CF9E81}" type="presParOf" srcId="{2605FDDF-8E71-464B-AEE5-C4229B597460}" destId="{ADE62B38-2095-44F8-90E9-3CB12A8CFA18}" srcOrd="2" destOrd="0" presId="urn:microsoft.com/office/officeart/2008/layout/LinedList"/>
    <dgm:cxn modelId="{F2189FAE-751F-4D20-A2EF-BFD1957ADA6C}" type="presParOf" srcId="{2605FDDF-8E71-464B-AEE5-C4229B597460}" destId="{0F555FC2-C999-466D-8AFD-FDE401763DB8}" srcOrd="3" destOrd="0" presId="urn:microsoft.com/office/officeart/2008/layout/LinedList"/>
    <dgm:cxn modelId="{2B96AC3A-009E-4B95-B01B-DA10C46BD253}" type="presParOf" srcId="{023F1FEC-3218-4097-ABFC-18D312BDD3F4}" destId="{F4CBE903-CADA-4F81-A9E7-62ED48F49FB2}" srcOrd="4" destOrd="0" presId="urn:microsoft.com/office/officeart/2008/layout/LinedList"/>
    <dgm:cxn modelId="{64254FF7-E482-4306-A436-EA6B2290F8FC}" type="presParOf" srcId="{023F1FEC-3218-4097-ABFC-18D312BDD3F4}" destId="{8BA12AA5-B760-48F9-9AEB-D03A80F30DED}" srcOrd="5" destOrd="0" presId="urn:microsoft.com/office/officeart/2008/layout/LinedList"/>
    <dgm:cxn modelId="{04ECBE3A-0FC3-45FB-8CCB-BF598BAFEDCA}" type="presParOf" srcId="{8BA12AA5-B760-48F9-9AEB-D03A80F30DED}" destId="{7461B27F-6461-4782-8243-76880C72420A}" srcOrd="0" destOrd="0" presId="urn:microsoft.com/office/officeart/2008/layout/LinedList"/>
    <dgm:cxn modelId="{01076E9B-22D8-45AB-80E9-53C669CE261D}" type="presParOf" srcId="{8BA12AA5-B760-48F9-9AEB-D03A80F30DED}" destId="{232EB154-A5B3-4353-9071-8B9BFFC53FD2}" srcOrd="1" destOrd="0" presId="urn:microsoft.com/office/officeart/2008/layout/LinedList"/>
    <dgm:cxn modelId="{99A6A4ED-7701-4F8D-9D82-A31A2F965F6C}" type="presParOf" srcId="{232EB154-A5B3-4353-9071-8B9BFFC53FD2}" destId="{2F8C4269-303F-4E14-808D-4573F652D6CD}" srcOrd="0" destOrd="0" presId="urn:microsoft.com/office/officeart/2008/layout/LinedList"/>
    <dgm:cxn modelId="{A58E5141-F6A5-42F0-A3A4-BD8D382F60FB}" type="presParOf" srcId="{232EB154-A5B3-4353-9071-8B9BFFC53FD2}" destId="{A45D944C-B8E6-4BA7-9290-D3B8D007DEDB}" srcOrd="1" destOrd="0" presId="urn:microsoft.com/office/officeart/2008/layout/LinedList"/>
    <dgm:cxn modelId="{CCBC5BED-EB9C-420C-BC8C-EF29293E7B9D}" type="presParOf" srcId="{A45D944C-B8E6-4BA7-9290-D3B8D007DEDB}" destId="{38995F1A-35C8-4702-8E0D-55E36B76CC28}" srcOrd="0" destOrd="0" presId="urn:microsoft.com/office/officeart/2008/layout/LinedList"/>
    <dgm:cxn modelId="{05D94DE7-1ACD-4EE2-8AEA-87D02460BC89}" type="presParOf" srcId="{A45D944C-B8E6-4BA7-9290-D3B8D007DEDB}" destId="{39EDF5C6-1928-4DB6-8E7D-A34AB902326B}" srcOrd="1" destOrd="0" presId="urn:microsoft.com/office/officeart/2008/layout/LinedList"/>
    <dgm:cxn modelId="{7FD4C2BF-D269-4214-8FC2-6E962BD83B49}" type="presParOf" srcId="{A45D944C-B8E6-4BA7-9290-D3B8D007DEDB}" destId="{B9EE0E7A-1138-4EE8-B725-15ED6713B064}" srcOrd="2" destOrd="0" presId="urn:microsoft.com/office/officeart/2008/layout/LinedList"/>
    <dgm:cxn modelId="{6629DCDF-F7D6-4D50-832E-665720E97EC5}" type="presParOf" srcId="{232EB154-A5B3-4353-9071-8B9BFFC53FD2}" destId="{B374086C-CB23-4C14-9CD5-88A1C6CD3C8B}" srcOrd="2" destOrd="0" presId="urn:microsoft.com/office/officeart/2008/layout/LinedList"/>
    <dgm:cxn modelId="{362412EF-7F80-45C3-A001-578EB54D5F11}" type="presParOf" srcId="{232EB154-A5B3-4353-9071-8B9BFFC53FD2}" destId="{0E3BF256-EFE5-4738-87C9-2DB90001D44F}" srcOrd="3" destOrd="0" presId="urn:microsoft.com/office/officeart/2008/layout/LinedList"/>
    <dgm:cxn modelId="{1DFDAE4E-AE34-451E-884A-45617C012C5A}" type="presParOf" srcId="{023F1FEC-3218-4097-ABFC-18D312BDD3F4}" destId="{148D38F8-3FF4-49E0-8EF3-551F6ED787CD}" srcOrd="6" destOrd="0" presId="urn:microsoft.com/office/officeart/2008/layout/LinedList"/>
    <dgm:cxn modelId="{0AF84D21-0661-44C7-8ACB-6BAC3611E5E6}" type="presParOf" srcId="{023F1FEC-3218-4097-ABFC-18D312BDD3F4}" destId="{B05A67B7-822E-470E-B8A9-49A3BE0C85BF}" srcOrd="7" destOrd="0" presId="urn:microsoft.com/office/officeart/2008/layout/LinedList"/>
    <dgm:cxn modelId="{760B0C3D-8356-45F2-BF26-AC5A2A134A94}" type="presParOf" srcId="{B05A67B7-822E-470E-B8A9-49A3BE0C85BF}" destId="{7717387F-7DD0-4961-A629-9E7AAEF8EA4E}" srcOrd="0" destOrd="0" presId="urn:microsoft.com/office/officeart/2008/layout/LinedList"/>
    <dgm:cxn modelId="{3C7BF1C5-850E-4305-BACF-FA5D76305DBD}" type="presParOf" srcId="{B05A67B7-822E-470E-B8A9-49A3BE0C85BF}" destId="{CCDDB09E-7285-4BAC-B593-BAD2884DDDA7}" srcOrd="1" destOrd="0" presId="urn:microsoft.com/office/officeart/2008/layout/LinedList"/>
    <dgm:cxn modelId="{825DE4D3-BA3A-4A4A-A16B-645DEE7B5BB8}" type="presParOf" srcId="{CCDDB09E-7285-4BAC-B593-BAD2884DDDA7}" destId="{F0B8703E-E8DC-46C0-97DE-62A25B4ABA8F}" srcOrd="0" destOrd="0" presId="urn:microsoft.com/office/officeart/2008/layout/LinedList"/>
    <dgm:cxn modelId="{BDA96142-09E5-4880-B2F1-381CEA44964B}" type="presParOf" srcId="{CCDDB09E-7285-4BAC-B593-BAD2884DDDA7}" destId="{4BC7288A-AFC7-42A5-AC9B-82262E4626D3}" srcOrd="1" destOrd="0" presId="urn:microsoft.com/office/officeart/2008/layout/LinedList"/>
    <dgm:cxn modelId="{6FC2CE58-29E2-4CE7-8567-BD0C54E1ADAF}" type="presParOf" srcId="{4BC7288A-AFC7-42A5-AC9B-82262E4626D3}" destId="{D1CE105C-B0C6-414F-90C4-3B1F8C3529E8}" srcOrd="0" destOrd="0" presId="urn:microsoft.com/office/officeart/2008/layout/LinedList"/>
    <dgm:cxn modelId="{E86E6D88-D783-4925-84CE-275B0662FBF2}" type="presParOf" srcId="{4BC7288A-AFC7-42A5-AC9B-82262E4626D3}" destId="{DB46AC9C-3888-4FDC-BBD9-A07D209CFE04}" srcOrd="1" destOrd="0" presId="urn:microsoft.com/office/officeart/2008/layout/LinedList"/>
    <dgm:cxn modelId="{AFB33A92-B9FF-4084-9851-9297A7E9962B}" type="presParOf" srcId="{4BC7288A-AFC7-42A5-AC9B-82262E4626D3}" destId="{22635556-297A-498B-AC24-31A43B887F30}" srcOrd="2" destOrd="0" presId="urn:microsoft.com/office/officeart/2008/layout/LinedList"/>
    <dgm:cxn modelId="{88A0D21A-BB9E-4708-87BB-3F959323DD04}" type="presParOf" srcId="{CCDDB09E-7285-4BAC-B593-BAD2884DDDA7}" destId="{CB7F1783-BD49-421E-BA99-63CCD16B616A}" srcOrd="2" destOrd="0" presId="urn:microsoft.com/office/officeart/2008/layout/LinedList"/>
    <dgm:cxn modelId="{C0F3A032-206A-40C6-9416-13979A996BCC}" type="presParOf" srcId="{CCDDB09E-7285-4BAC-B593-BAD2884DDDA7}" destId="{D72894AD-6598-44B4-8E94-816C2B41B4C3}" srcOrd="3" destOrd="0" presId="urn:microsoft.com/office/officeart/2008/layout/LinedList"/>
    <dgm:cxn modelId="{F8979F33-ED1B-43C2-914B-76B577B103E0}" type="presParOf" srcId="{023F1FEC-3218-4097-ABFC-18D312BDD3F4}" destId="{9D61B42D-E99A-4AEF-A1C3-F28A6D1ADD83}" srcOrd="8" destOrd="0" presId="urn:microsoft.com/office/officeart/2008/layout/LinedList"/>
    <dgm:cxn modelId="{7EC3BCB6-4C99-43EA-B4FB-66C066F90606}" type="presParOf" srcId="{023F1FEC-3218-4097-ABFC-18D312BDD3F4}" destId="{AB8BC89F-C22A-4746-A609-3A1662B49A36}" srcOrd="9" destOrd="0" presId="urn:microsoft.com/office/officeart/2008/layout/LinedList"/>
    <dgm:cxn modelId="{4BA6D0C6-FB6C-4974-8323-FDFA2FEC88C0}" type="presParOf" srcId="{AB8BC89F-C22A-4746-A609-3A1662B49A36}" destId="{449DBEA6-B857-4629-B29B-F7C5D7021540}" srcOrd="0" destOrd="0" presId="urn:microsoft.com/office/officeart/2008/layout/LinedList"/>
    <dgm:cxn modelId="{1BD1B686-9544-4514-A1CE-F4C410679E35}" type="presParOf" srcId="{AB8BC89F-C22A-4746-A609-3A1662B49A36}" destId="{F1BD1364-5AB0-413E-B330-C739A940320D}" srcOrd="1" destOrd="0" presId="urn:microsoft.com/office/officeart/2008/layout/LinedList"/>
    <dgm:cxn modelId="{BEB7EE57-23B6-406E-93DB-BDF36FD2184F}" type="presParOf" srcId="{F1BD1364-5AB0-413E-B330-C739A940320D}" destId="{BBE2A0D9-E9E2-4126-9F3C-39F3592DD9C0}" srcOrd="0" destOrd="0" presId="urn:microsoft.com/office/officeart/2008/layout/LinedList"/>
    <dgm:cxn modelId="{564CD859-3B81-4AB3-966C-57F2506AB0E1}" type="presParOf" srcId="{F1BD1364-5AB0-413E-B330-C739A940320D}" destId="{B26EC2D4-B174-4C3F-8FCB-456EF0E52266}" srcOrd="1" destOrd="0" presId="urn:microsoft.com/office/officeart/2008/layout/LinedList"/>
    <dgm:cxn modelId="{DDE9F330-B200-498D-A122-E965B142AC14}" type="presParOf" srcId="{B26EC2D4-B174-4C3F-8FCB-456EF0E52266}" destId="{F8B9E939-5FD9-4BAD-A5A5-1FF641010405}" srcOrd="0" destOrd="0" presId="urn:microsoft.com/office/officeart/2008/layout/LinedList"/>
    <dgm:cxn modelId="{238BDE58-4FB9-463E-8501-9B334987ABF1}" type="presParOf" srcId="{B26EC2D4-B174-4C3F-8FCB-456EF0E52266}" destId="{D408C741-E6D0-44CB-B3AA-BADA723E82B9}" srcOrd="1" destOrd="0" presId="urn:microsoft.com/office/officeart/2008/layout/LinedList"/>
    <dgm:cxn modelId="{705E0176-2071-4892-A341-6755A8C182EF}" type="presParOf" srcId="{B26EC2D4-B174-4C3F-8FCB-456EF0E52266}" destId="{AA3E8ED9-FD40-4530-9356-5010E3ED2117}" srcOrd="2" destOrd="0" presId="urn:microsoft.com/office/officeart/2008/layout/LinedList"/>
    <dgm:cxn modelId="{3CA60394-4C3C-4CDC-816D-33B17AA7A752}" type="presParOf" srcId="{F1BD1364-5AB0-413E-B330-C739A940320D}" destId="{E2DBF0E7-55BA-4E98-8000-849E2A169175}" srcOrd="2" destOrd="0" presId="urn:microsoft.com/office/officeart/2008/layout/LinedList"/>
    <dgm:cxn modelId="{BB505F8E-9790-458F-B886-D10A15867D8B}" type="presParOf" srcId="{F1BD1364-5AB0-413E-B330-C739A940320D}" destId="{ADCCE142-66C3-4967-BC97-C4DFE3A43906}" srcOrd="3" destOrd="0" presId="urn:microsoft.com/office/officeart/2008/layout/LinedList"/>
    <dgm:cxn modelId="{27B69EA8-8193-46F5-BB8C-16061796B25B}" type="presParOf" srcId="{023F1FEC-3218-4097-ABFC-18D312BDD3F4}" destId="{670F792A-A2A4-46E1-A950-FBF2110C67A1}" srcOrd="10" destOrd="0" presId="urn:microsoft.com/office/officeart/2008/layout/LinedList"/>
    <dgm:cxn modelId="{6A585446-FFA6-4D50-8925-CF53945E29FE}" type="presParOf" srcId="{023F1FEC-3218-4097-ABFC-18D312BDD3F4}" destId="{73375E39-EA8D-4560-B721-91937B679EEB}" srcOrd="11" destOrd="0" presId="urn:microsoft.com/office/officeart/2008/layout/LinedList"/>
    <dgm:cxn modelId="{BA68C9AA-2944-4568-AE76-7F8343CA2B73}" type="presParOf" srcId="{73375E39-EA8D-4560-B721-91937B679EEB}" destId="{51C5C463-A3F7-4116-8C22-DF3932BC6C13}" srcOrd="0" destOrd="0" presId="urn:microsoft.com/office/officeart/2008/layout/LinedList"/>
    <dgm:cxn modelId="{614C006C-2E0D-44A5-90DC-E257B3808ECD}" type="presParOf" srcId="{73375E39-EA8D-4560-B721-91937B679EEB}" destId="{F7DF9E6B-6FF9-4192-BE75-11185DF1DECE}" srcOrd="1" destOrd="0" presId="urn:microsoft.com/office/officeart/2008/layout/LinedList"/>
    <dgm:cxn modelId="{E788EE36-C297-4656-9782-25FDB9CAB4AF}" type="presParOf" srcId="{F7DF9E6B-6FF9-4192-BE75-11185DF1DECE}" destId="{2BE3CEA5-0C8E-4B69-A71A-5FBE42E128EC}" srcOrd="0" destOrd="0" presId="urn:microsoft.com/office/officeart/2008/layout/LinedList"/>
    <dgm:cxn modelId="{50FE1AAC-9A9F-49AE-876F-18C694337C3F}" type="presParOf" srcId="{F7DF9E6B-6FF9-4192-BE75-11185DF1DECE}" destId="{A5232776-7CCB-4734-8014-4BDE0691525C}" srcOrd="1" destOrd="0" presId="urn:microsoft.com/office/officeart/2008/layout/LinedList"/>
    <dgm:cxn modelId="{2787C5E6-4FAF-4A1F-95A3-567BCA5A05CD}" type="presParOf" srcId="{A5232776-7CCB-4734-8014-4BDE0691525C}" destId="{F81AAB4E-8AD4-4D61-A9F4-4E4481BFA1CF}" srcOrd="0" destOrd="0" presId="urn:microsoft.com/office/officeart/2008/layout/LinedList"/>
    <dgm:cxn modelId="{7D70C0EF-624E-4B5D-9DE0-F211D30C6EB3}" type="presParOf" srcId="{A5232776-7CCB-4734-8014-4BDE0691525C}" destId="{45CA6801-DB45-48E7-8CB7-5FCA537F66C0}" srcOrd="1" destOrd="0" presId="urn:microsoft.com/office/officeart/2008/layout/LinedList"/>
    <dgm:cxn modelId="{898C65D3-1100-475D-A049-3D29290D5927}" type="presParOf" srcId="{A5232776-7CCB-4734-8014-4BDE0691525C}" destId="{32B10247-D659-4785-84C8-278580D7973C}" srcOrd="2" destOrd="0" presId="urn:microsoft.com/office/officeart/2008/layout/LinedList"/>
    <dgm:cxn modelId="{18F5E417-E97C-4F29-8510-1070B127FEFB}" type="presParOf" srcId="{F7DF9E6B-6FF9-4192-BE75-11185DF1DECE}" destId="{B82286C9-9E92-4119-8468-CD2061E1FAC4}" srcOrd="2" destOrd="0" presId="urn:microsoft.com/office/officeart/2008/layout/LinedList"/>
    <dgm:cxn modelId="{670BDC6C-5491-40BC-823A-B6FFA7D8F6AC}" type="presParOf" srcId="{F7DF9E6B-6FF9-4192-BE75-11185DF1DECE}" destId="{6C6C5B78-0023-4EA3-B0B9-DD525BFBAC8C}" srcOrd="3" destOrd="0" presId="urn:microsoft.com/office/officeart/2008/layout/LinedList"/>
    <dgm:cxn modelId="{725F611D-58F3-43E6-AF17-0235B599B303}" type="presParOf" srcId="{023F1FEC-3218-4097-ABFC-18D312BDD3F4}" destId="{2DDE302A-46D9-4093-AC19-69642A3D5355}" srcOrd="12" destOrd="0" presId="urn:microsoft.com/office/officeart/2008/layout/LinedList"/>
    <dgm:cxn modelId="{5F602A29-63AE-4C96-944F-D16B5D1D2923}" type="presParOf" srcId="{023F1FEC-3218-4097-ABFC-18D312BDD3F4}" destId="{5BF1DD10-564C-4931-9154-DD97E09F7E1C}" srcOrd="13" destOrd="0" presId="urn:microsoft.com/office/officeart/2008/layout/LinedList"/>
    <dgm:cxn modelId="{426B002F-75E2-4362-A15B-37C99075593E}" type="presParOf" srcId="{5BF1DD10-564C-4931-9154-DD97E09F7E1C}" destId="{449BFA44-990A-4252-B54A-0B3DB0632587}" srcOrd="0" destOrd="0" presId="urn:microsoft.com/office/officeart/2008/layout/LinedList"/>
    <dgm:cxn modelId="{5A107EAF-9E15-4B08-80E8-2090D70019D4}" type="presParOf" srcId="{5BF1DD10-564C-4931-9154-DD97E09F7E1C}" destId="{B61ED934-77EF-4E5E-B89A-991434CD9B30}" srcOrd="1" destOrd="0" presId="urn:microsoft.com/office/officeart/2008/layout/LinedList"/>
    <dgm:cxn modelId="{873D6D1D-B187-42ED-9FFD-F0283F7BA0FF}" type="presParOf" srcId="{B61ED934-77EF-4E5E-B89A-991434CD9B30}" destId="{F3ED0A8C-1E80-49E7-9971-7CCAE1C94471}" srcOrd="0" destOrd="0" presId="urn:microsoft.com/office/officeart/2008/layout/LinedList"/>
    <dgm:cxn modelId="{DF141DCB-BA80-4ADD-8615-F2607221985E}" type="presParOf" srcId="{B61ED934-77EF-4E5E-B89A-991434CD9B30}" destId="{95689FBC-F284-479C-82C6-CA0684068217}" srcOrd="1" destOrd="0" presId="urn:microsoft.com/office/officeart/2008/layout/LinedList"/>
    <dgm:cxn modelId="{896A22B8-1F6D-4C99-B950-8F6BA9643913}" type="presParOf" srcId="{95689FBC-F284-479C-82C6-CA0684068217}" destId="{46FB9C19-3724-4275-8074-23F9F09F747F}" srcOrd="0" destOrd="0" presId="urn:microsoft.com/office/officeart/2008/layout/LinedList"/>
    <dgm:cxn modelId="{FE866826-EE33-41B4-A882-AAECE5A7FBC7}" type="presParOf" srcId="{95689FBC-F284-479C-82C6-CA0684068217}" destId="{59B02C4E-97ED-4070-A610-4C82A45EE1E3}" srcOrd="1" destOrd="0" presId="urn:microsoft.com/office/officeart/2008/layout/LinedList"/>
    <dgm:cxn modelId="{D1EBAF54-BA3F-4F47-829B-2B33310C9AC1}" type="presParOf" srcId="{95689FBC-F284-479C-82C6-CA0684068217}" destId="{301F4320-E026-4E69-AB25-99C607E852F9}" srcOrd="2" destOrd="0" presId="urn:microsoft.com/office/officeart/2008/layout/LinedList"/>
    <dgm:cxn modelId="{5AF38EA6-31A7-4AE8-905D-7C1C92D61AFA}" type="presParOf" srcId="{B61ED934-77EF-4E5E-B89A-991434CD9B30}" destId="{F51F8F49-9F76-4EFF-81CE-89F2B7D9EA1F}" srcOrd="2" destOrd="0" presId="urn:microsoft.com/office/officeart/2008/layout/LinedList"/>
    <dgm:cxn modelId="{E98339B3-57D3-4535-9D66-ABA5FA259CCF}" type="presParOf" srcId="{B61ED934-77EF-4E5E-B89A-991434CD9B30}" destId="{01954F47-F4A4-403D-93E3-961159466ADC}" srcOrd="3" destOrd="0" presId="urn:microsoft.com/office/officeart/2008/layout/LinedList"/>
    <dgm:cxn modelId="{B689F5A1-73A9-4F17-86F4-635AD4A135C5}" type="presParOf" srcId="{023F1FEC-3218-4097-ABFC-18D312BDD3F4}" destId="{9C4A6507-A746-4D78-ACC1-781C1F76E8A0}" srcOrd="14" destOrd="0" presId="urn:microsoft.com/office/officeart/2008/layout/LinedList"/>
    <dgm:cxn modelId="{F9CCC4B1-50B5-4E99-AA5F-8860F308F381}" type="presParOf" srcId="{023F1FEC-3218-4097-ABFC-18D312BDD3F4}" destId="{9ED57212-A277-4157-A034-839864EE3CBD}" srcOrd="15" destOrd="0" presId="urn:microsoft.com/office/officeart/2008/layout/LinedList"/>
    <dgm:cxn modelId="{8A4CAB09-6404-4FED-A4F4-0553477CE326}" type="presParOf" srcId="{9ED57212-A277-4157-A034-839864EE3CBD}" destId="{92044C02-A841-45FB-B5FA-A62E602640D6}" srcOrd="0" destOrd="0" presId="urn:microsoft.com/office/officeart/2008/layout/LinedList"/>
    <dgm:cxn modelId="{697CC968-0058-41F0-AB96-605DB418BCE4}" type="presParOf" srcId="{9ED57212-A277-4157-A034-839864EE3CBD}" destId="{45AE86DF-E92A-4206-AD0E-7338EC89D3E0}" srcOrd="1" destOrd="0" presId="urn:microsoft.com/office/officeart/2008/layout/LinedList"/>
    <dgm:cxn modelId="{0224FC9B-CBD4-4A2F-AD92-88218E6604CB}" type="presParOf" srcId="{45AE86DF-E92A-4206-AD0E-7338EC89D3E0}" destId="{80AD0585-EF1C-495C-863E-0DB79096EFF6}" srcOrd="0" destOrd="0" presId="urn:microsoft.com/office/officeart/2008/layout/LinedList"/>
    <dgm:cxn modelId="{038FA12E-103F-4E81-8B4F-878B819637C9}" type="presParOf" srcId="{45AE86DF-E92A-4206-AD0E-7338EC89D3E0}" destId="{BCE18AE2-2429-4BDE-B695-F994EC87BB3B}" srcOrd="1" destOrd="0" presId="urn:microsoft.com/office/officeart/2008/layout/LinedList"/>
    <dgm:cxn modelId="{D4325A5F-40A3-40FA-8064-A47501EE320D}" type="presParOf" srcId="{BCE18AE2-2429-4BDE-B695-F994EC87BB3B}" destId="{3CF14C66-375A-4F13-9C6D-7E3806D2B665}" srcOrd="0" destOrd="0" presId="urn:microsoft.com/office/officeart/2008/layout/LinedList"/>
    <dgm:cxn modelId="{8CFE2F54-F041-4B79-90B3-F8FD9CA57334}" type="presParOf" srcId="{BCE18AE2-2429-4BDE-B695-F994EC87BB3B}" destId="{D2A7A607-B414-411F-8E82-5060C93A45DD}" srcOrd="1" destOrd="0" presId="urn:microsoft.com/office/officeart/2008/layout/LinedList"/>
    <dgm:cxn modelId="{50DC6CD7-5CBB-4AD5-9787-E304230DE4CB}" type="presParOf" srcId="{BCE18AE2-2429-4BDE-B695-F994EC87BB3B}" destId="{2B43703D-0A1F-424C-B464-0C631C36E45E}" srcOrd="2" destOrd="0" presId="urn:microsoft.com/office/officeart/2008/layout/LinedList"/>
    <dgm:cxn modelId="{1181837E-CE6B-4714-8BB2-04F9CBF09BD5}" type="presParOf" srcId="{45AE86DF-E92A-4206-AD0E-7338EC89D3E0}" destId="{2AC0D298-8800-49A7-AE7E-50919FF7911B}" srcOrd="2" destOrd="0" presId="urn:microsoft.com/office/officeart/2008/layout/LinedList"/>
    <dgm:cxn modelId="{AC998AAF-28E4-4FF6-AE04-305B453A1F0D}" type="presParOf" srcId="{45AE86DF-E92A-4206-AD0E-7338EC89D3E0}" destId="{4067888A-ECA0-4015-9F9A-659E50FACDB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7D2F6A-39BF-4E1F-A20E-2FC2BE5EDC9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694542A4-1E44-46BD-B75F-B6747672B6DD}">
      <dgm:prSet/>
      <dgm:spPr/>
      <dgm:t>
        <a:bodyPr/>
        <a:lstStyle/>
        <a:p>
          <a:r>
            <a:rPr lang="es-ES" b="0" i="0" dirty="0"/>
            <a:t>Llamado </a:t>
          </a:r>
          <a:r>
            <a:rPr lang="es-ES" b="1" i="0" dirty="0"/>
            <a:t>diagrama de espina de pescado</a:t>
          </a:r>
          <a:r>
            <a:rPr lang="es-ES" b="0" i="0" dirty="0"/>
            <a:t> o </a:t>
          </a:r>
          <a:r>
            <a:rPr lang="es-ES" b="1" i="0" dirty="0"/>
            <a:t>diagrama causa y efecto</a:t>
          </a:r>
          <a:endParaRPr lang="es-ES" b="0" i="0" dirty="0"/>
        </a:p>
      </dgm:t>
    </dgm:pt>
    <dgm:pt modelId="{E7B997B6-B44D-4318-865D-FAFC893F25C9}" type="parTrans" cxnId="{BAE685FF-6E2C-4D21-A694-6EE9687619C7}">
      <dgm:prSet/>
      <dgm:spPr/>
      <dgm:t>
        <a:bodyPr/>
        <a:lstStyle/>
        <a:p>
          <a:endParaRPr lang="es-ES"/>
        </a:p>
      </dgm:t>
    </dgm:pt>
    <dgm:pt modelId="{B1A561BF-FEE4-46C3-93C0-6DBE47721F02}" type="sibTrans" cxnId="{BAE685FF-6E2C-4D21-A694-6EE9687619C7}">
      <dgm:prSet/>
      <dgm:spPr/>
      <dgm:t>
        <a:bodyPr/>
        <a:lstStyle/>
        <a:p>
          <a:endParaRPr lang="es-ES"/>
        </a:p>
      </dgm:t>
    </dgm:pt>
    <dgm:pt modelId="{CC658B5F-91D8-470C-A44D-D28266D4A8B7}">
      <dgm:prSet/>
      <dgm:spPr/>
      <dgm:t>
        <a:bodyPr/>
        <a:lstStyle/>
        <a:p>
          <a:r>
            <a:rPr lang="es-ES" b="0" i="0" dirty="0"/>
            <a:t>Muestra de manera esquemática las posibles causas de un problema o efecto específico.</a:t>
          </a:r>
        </a:p>
      </dgm:t>
    </dgm:pt>
    <dgm:pt modelId="{31111093-FF6E-40EF-86B9-5670CD7B4217}" type="parTrans" cxnId="{46B98CC1-C972-4035-A17F-FEBE6B1245C1}">
      <dgm:prSet/>
      <dgm:spPr/>
      <dgm:t>
        <a:bodyPr/>
        <a:lstStyle/>
        <a:p>
          <a:endParaRPr lang="es-ES"/>
        </a:p>
      </dgm:t>
    </dgm:pt>
    <dgm:pt modelId="{CD764323-30B4-4537-BDFD-E34B7F6E029D}" type="sibTrans" cxnId="{46B98CC1-C972-4035-A17F-FEBE6B1245C1}">
      <dgm:prSet/>
      <dgm:spPr/>
      <dgm:t>
        <a:bodyPr/>
        <a:lstStyle/>
        <a:p>
          <a:endParaRPr lang="es-ES"/>
        </a:p>
      </dgm:t>
    </dgm:pt>
    <dgm:pt modelId="{92F57930-27B6-46F7-9491-69DEEE7FAD64}">
      <dgm:prSet/>
      <dgm:spPr/>
      <dgm:t>
        <a:bodyPr/>
        <a:lstStyle/>
        <a:p>
          <a:r>
            <a:rPr lang="es-ES" b="0" i="0" dirty="0"/>
            <a:t>Los usos comunes del diagrama de Ishikawa son el diseño de productos y la prevención de defectos de calidad. </a:t>
          </a:r>
        </a:p>
      </dgm:t>
    </dgm:pt>
    <dgm:pt modelId="{EF6F8C05-B022-4314-A540-740A7FD5D9BA}" type="parTrans" cxnId="{C0A0755F-D036-4198-A31E-C56C170EB675}">
      <dgm:prSet/>
      <dgm:spPr/>
      <dgm:t>
        <a:bodyPr/>
        <a:lstStyle/>
        <a:p>
          <a:endParaRPr lang="es-ES"/>
        </a:p>
      </dgm:t>
    </dgm:pt>
    <dgm:pt modelId="{839F765A-7A20-4F08-8157-714DC5DD58A3}" type="sibTrans" cxnId="{C0A0755F-D036-4198-A31E-C56C170EB675}">
      <dgm:prSet/>
      <dgm:spPr/>
      <dgm:t>
        <a:bodyPr/>
        <a:lstStyle/>
        <a:p>
          <a:endParaRPr lang="es-ES"/>
        </a:p>
      </dgm:t>
    </dgm:pt>
    <dgm:pt modelId="{5EA44E9A-4B0F-482F-9AA6-CE253CE6A5EB}">
      <dgm:prSet/>
      <dgm:spPr/>
      <dgm:t>
        <a:bodyPr/>
        <a:lstStyle/>
        <a:p>
          <a:r>
            <a:rPr lang="es-ES" b="0" i="0" dirty="0"/>
            <a:t>Las causas suelen agruparse en categorías principales para identificar y clasificar las fuentes de variación.</a:t>
          </a:r>
        </a:p>
      </dgm:t>
    </dgm:pt>
    <dgm:pt modelId="{734E8EC1-2A89-4B8C-886F-9CB14FD29F3C}" type="parTrans" cxnId="{77590E26-1333-481D-80AC-4F749B10581B}">
      <dgm:prSet/>
      <dgm:spPr/>
      <dgm:t>
        <a:bodyPr/>
        <a:lstStyle/>
        <a:p>
          <a:endParaRPr lang="es-ES"/>
        </a:p>
      </dgm:t>
    </dgm:pt>
    <dgm:pt modelId="{A28161B5-C689-423A-BC37-CC4C24CC0781}" type="sibTrans" cxnId="{77590E26-1333-481D-80AC-4F749B10581B}">
      <dgm:prSet/>
      <dgm:spPr/>
      <dgm:t>
        <a:bodyPr/>
        <a:lstStyle/>
        <a:p>
          <a:endParaRPr lang="es-ES"/>
        </a:p>
      </dgm:t>
    </dgm:pt>
    <dgm:pt modelId="{A7EDB9EF-4396-4FC5-B5EA-674CDCC19901}" type="pres">
      <dgm:prSet presAssocID="{427D2F6A-39BF-4E1F-A20E-2FC2BE5EDC9D}" presName="diagram" presStyleCnt="0">
        <dgm:presLayoutVars>
          <dgm:dir/>
          <dgm:resizeHandles val="exact"/>
        </dgm:presLayoutVars>
      </dgm:prSet>
      <dgm:spPr/>
    </dgm:pt>
    <dgm:pt modelId="{FCDF671B-B54E-4B15-ABAE-16761CD71995}" type="pres">
      <dgm:prSet presAssocID="{694542A4-1E44-46BD-B75F-B6747672B6DD}" presName="node" presStyleLbl="node1" presStyleIdx="0" presStyleCnt="4">
        <dgm:presLayoutVars>
          <dgm:bulletEnabled val="1"/>
        </dgm:presLayoutVars>
      </dgm:prSet>
      <dgm:spPr/>
    </dgm:pt>
    <dgm:pt modelId="{6322DAD6-8FA7-41EC-82B0-DB499D378A8B}" type="pres">
      <dgm:prSet presAssocID="{B1A561BF-FEE4-46C3-93C0-6DBE47721F02}" presName="sibTrans" presStyleCnt="0"/>
      <dgm:spPr/>
    </dgm:pt>
    <dgm:pt modelId="{6426B46B-748B-4DB9-8945-6C08809A6C40}" type="pres">
      <dgm:prSet presAssocID="{CC658B5F-91D8-470C-A44D-D28266D4A8B7}" presName="node" presStyleLbl="node1" presStyleIdx="1" presStyleCnt="4">
        <dgm:presLayoutVars>
          <dgm:bulletEnabled val="1"/>
        </dgm:presLayoutVars>
      </dgm:prSet>
      <dgm:spPr/>
    </dgm:pt>
    <dgm:pt modelId="{226D4058-75F5-4E9C-9EB0-8D1AFFA64B32}" type="pres">
      <dgm:prSet presAssocID="{CD764323-30B4-4537-BDFD-E34B7F6E029D}" presName="sibTrans" presStyleCnt="0"/>
      <dgm:spPr/>
    </dgm:pt>
    <dgm:pt modelId="{D27BB1BF-9892-45E3-8866-D569FD5F3DE9}" type="pres">
      <dgm:prSet presAssocID="{92F57930-27B6-46F7-9491-69DEEE7FAD64}" presName="node" presStyleLbl="node1" presStyleIdx="2" presStyleCnt="4">
        <dgm:presLayoutVars>
          <dgm:bulletEnabled val="1"/>
        </dgm:presLayoutVars>
      </dgm:prSet>
      <dgm:spPr/>
    </dgm:pt>
    <dgm:pt modelId="{EC8EF38C-2D21-4396-94BF-2EF72F3704D7}" type="pres">
      <dgm:prSet presAssocID="{839F765A-7A20-4F08-8157-714DC5DD58A3}" presName="sibTrans" presStyleCnt="0"/>
      <dgm:spPr/>
    </dgm:pt>
    <dgm:pt modelId="{E35E7EEE-062C-483E-A4BB-3969B77D9E23}" type="pres">
      <dgm:prSet presAssocID="{5EA44E9A-4B0F-482F-9AA6-CE253CE6A5EB}" presName="node" presStyleLbl="node1" presStyleIdx="3" presStyleCnt="4">
        <dgm:presLayoutVars>
          <dgm:bulletEnabled val="1"/>
        </dgm:presLayoutVars>
      </dgm:prSet>
      <dgm:spPr/>
    </dgm:pt>
  </dgm:ptLst>
  <dgm:cxnLst>
    <dgm:cxn modelId="{EAABA50E-D109-44F0-9EB2-3712DA22191D}" type="presOf" srcId="{694542A4-1E44-46BD-B75F-B6747672B6DD}" destId="{FCDF671B-B54E-4B15-ABAE-16761CD71995}" srcOrd="0" destOrd="0" presId="urn:microsoft.com/office/officeart/2005/8/layout/default"/>
    <dgm:cxn modelId="{77590E26-1333-481D-80AC-4F749B10581B}" srcId="{427D2F6A-39BF-4E1F-A20E-2FC2BE5EDC9D}" destId="{5EA44E9A-4B0F-482F-9AA6-CE253CE6A5EB}" srcOrd="3" destOrd="0" parTransId="{734E8EC1-2A89-4B8C-886F-9CB14FD29F3C}" sibTransId="{A28161B5-C689-423A-BC37-CC4C24CC0781}"/>
    <dgm:cxn modelId="{8E05AC29-E393-464A-A731-6F4264C16C1D}" type="presOf" srcId="{427D2F6A-39BF-4E1F-A20E-2FC2BE5EDC9D}" destId="{A7EDB9EF-4396-4FC5-B5EA-674CDCC19901}" srcOrd="0" destOrd="0" presId="urn:microsoft.com/office/officeart/2005/8/layout/default"/>
    <dgm:cxn modelId="{C0A0755F-D036-4198-A31E-C56C170EB675}" srcId="{427D2F6A-39BF-4E1F-A20E-2FC2BE5EDC9D}" destId="{92F57930-27B6-46F7-9491-69DEEE7FAD64}" srcOrd="2" destOrd="0" parTransId="{EF6F8C05-B022-4314-A540-740A7FD5D9BA}" sibTransId="{839F765A-7A20-4F08-8157-714DC5DD58A3}"/>
    <dgm:cxn modelId="{0C00A694-8CC9-4B64-ACA2-5B967F929177}" type="presOf" srcId="{CC658B5F-91D8-470C-A44D-D28266D4A8B7}" destId="{6426B46B-748B-4DB9-8945-6C08809A6C40}" srcOrd="0" destOrd="0" presId="urn:microsoft.com/office/officeart/2005/8/layout/default"/>
    <dgm:cxn modelId="{46B98CC1-C972-4035-A17F-FEBE6B1245C1}" srcId="{427D2F6A-39BF-4E1F-A20E-2FC2BE5EDC9D}" destId="{CC658B5F-91D8-470C-A44D-D28266D4A8B7}" srcOrd="1" destOrd="0" parTransId="{31111093-FF6E-40EF-86B9-5670CD7B4217}" sibTransId="{CD764323-30B4-4537-BDFD-E34B7F6E029D}"/>
    <dgm:cxn modelId="{21CCD7D3-3F73-440F-9B48-EAA5DD68BAEB}" type="presOf" srcId="{5EA44E9A-4B0F-482F-9AA6-CE253CE6A5EB}" destId="{E35E7EEE-062C-483E-A4BB-3969B77D9E23}" srcOrd="0" destOrd="0" presId="urn:microsoft.com/office/officeart/2005/8/layout/default"/>
    <dgm:cxn modelId="{E06570D8-E2FF-436F-959D-D2199A0A473D}" type="presOf" srcId="{92F57930-27B6-46F7-9491-69DEEE7FAD64}" destId="{D27BB1BF-9892-45E3-8866-D569FD5F3DE9}" srcOrd="0" destOrd="0" presId="urn:microsoft.com/office/officeart/2005/8/layout/default"/>
    <dgm:cxn modelId="{BAE685FF-6E2C-4D21-A694-6EE9687619C7}" srcId="{427D2F6A-39BF-4E1F-A20E-2FC2BE5EDC9D}" destId="{694542A4-1E44-46BD-B75F-B6747672B6DD}" srcOrd="0" destOrd="0" parTransId="{E7B997B6-B44D-4318-865D-FAFC893F25C9}" sibTransId="{B1A561BF-FEE4-46C3-93C0-6DBE47721F02}"/>
    <dgm:cxn modelId="{57FFB001-0A98-4E82-9A45-4BEB8493542A}" type="presParOf" srcId="{A7EDB9EF-4396-4FC5-B5EA-674CDCC19901}" destId="{FCDF671B-B54E-4B15-ABAE-16761CD71995}" srcOrd="0" destOrd="0" presId="urn:microsoft.com/office/officeart/2005/8/layout/default"/>
    <dgm:cxn modelId="{22D47E6E-98D0-4E54-981B-A7EB247240FF}" type="presParOf" srcId="{A7EDB9EF-4396-4FC5-B5EA-674CDCC19901}" destId="{6322DAD6-8FA7-41EC-82B0-DB499D378A8B}" srcOrd="1" destOrd="0" presId="urn:microsoft.com/office/officeart/2005/8/layout/default"/>
    <dgm:cxn modelId="{48DE62FE-3A95-4798-A28E-89E5010DF892}" type="presParOf" srcId="{A7EDB9EF-4396-4FC5-B5EA-674CDCC19901}" destId="{6426B46B-748B-4DB9-8945-6C08809A6C40}" srcOrd="2" destOrd="0" presId="urn:microsoft.com/office/officeart/2005/8/layout/default"/>
    <dgm:cxn modelId="{F1866EAB-0AA9-44F4-81A1-4E38D7D22C66}" type="presParOf" srcId="{A7EDB9EF-4396-4FC5-B5EA-674CDCC19901}" destId="{226D4058-75F5-4E9C-9EB0-8D1AFFA64B32}" srcOrd="3" destOrd="0" presId="urn:microsoft.com/office/officeart/2005/8/layout/default"/>
    <dgm:cxn modelId="{D3587DCA-109F-49D2-AE5D-5F5E5BDAC2AB}" type="presParOf" srcId="{A7EDB9EF-4396-4FC5-B5EA-674CDCC19901}" destId="{D27BB1BF-9892-45E3-8866-D569FD5F3DE9}" srcOrd="4" destOrd="0" presId="urn:microsoft.com/office/officeart/2005/8/layout/default"/>
    <dgm:cxn modelId="{8767E08E-8AF6-4D5B-AC36-1D0161C95FB1}" type="presParOf" srcId="{A7EDB9EF-4396-4FC5-B5EA-674CDCC19901}" destId="{EC8EF38C-2D21-4396-94BF-2EF72F3704D7}" srcOrd="5" destOrd="0" presId="urn:microsoft.com/office/officeart/2005/8/layout/default"/>
    <dgm:cxn modelId="{E1856CA7-44A5-40DD-86BE-AA690B703136}" type="presParOf" srcId="{A7EDB9EF-4396-4FC5-B5EA-674CDCC19901}" destId="{E35E7EEE-062C-483E-A4BB-3969B77D9E2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35C4AC-85E1-483C-AA70-707EA2C6D6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FF123C7-4BB9-410E-96D5-76E16CA095FF}">
      <dgm:prSet phldrT="[Texto]"/>
      <dgm:spPr/>
      <dgm:t>
        <a:bodyPr/>
        <a:lstStyle/>
        <a:p>
          <a:r>
            <a:rPr lang="es-ES" b="1" dirty="0">
              <a:solidFill>
                <a:srgbClr val="000000"/>
              </a:solidFill>
              <a:latin typeface="Montserrat"/>
            </a:rPr>
            <a:t>Materia prima: </a:t>
          </a:r>
          <a:endParaRPr lang="es-ES" dirty="0"/>
        </a:p>
      </dgm:t>
    </dgm:pt>
    <dgm:pt modelId="{7389906E-C261-41A4-A2A9-97D2E793F586}" type="parTrans" cxnId="{9F2AC376-ED52-43D5-B6FA-09289DB155CE}">
      <dgm:prSet/>
      <dgm:spPr/>
      <dgm:t>
        <a:bodyPr/>
        <a:lstStyle/>
        <a:p>
          <a:endParaRPr lang="es-ES"/>
        </a:p>
      </dgm:t>
    </dgm:pt>
    <dgm:pt modelId="{9B2430B5-65FF-490C-B224-F016E6BE3043}" type="sibTrans" cxnId="{9F2AC376-ED52-43D5-B6FA-09289DB155CE}">
      <dgm:prSet/>
      <dgm:spPr/>
      <dgm:t>
        <a:bodyPr/>
        <a:lstStyle/>
        <a:p>
          <a:endParaRPr lang="es-ES"/>
        </a:p>
      </dgm:t>
    </dgm:pt>
    <dgm:pt modelId="{E8BB2C4E-1512-49CA-AFD9-8DF727D6D87B}">
      <dgm:prSet/>
      <dgm:spPr/>
      <dgm:t>
        <a:bodyPr/>
        <a:lstStyle/>
        <a:p>
          <a:r>
            <a:rPr lang="es-ES" b="1" dirty="0">
              <a:solidFill>
                <a:srgbClr val="000000"/>
              </a:solidFill>
              <a:latin typeface="Montserrat"/>
            </a:rPr>
            <a:t>Maquinaria: </a:t>
          </a:r>
          <a:endParaRPr lang="es-ES" dirty="0">
            <a:solidFill>
              <a:srgbClr val="000000"/>
            </a:solidFill>
            <a:latin typeface="Montserrat"/>
          </a:endParaRPr>
        </a:p>
      </dgm:t>
    </dgm:pt>
    <dgm:pt modelId="{33107F93-5BC4-4F11-8B46-901C746435C1}" type="parTrans" cxnId="{EA6E3E90-EE64-4A05-A8F4-0AA6F6D51A95}">
      <dgm:prSet/>
      <dgm:spPr/>
      <dgm:t>
        <a:bodyPr/>
        <a:lstStyle/>
        <a:p>
          <a:endParaRPr lang="es-ES"/>
        </a:p>
      </dgm:t>
    </dgm:pt>
    <dgm:pt modelId="{5124C664-F648-4711-9B11-E84C857308FE}" type="sibTrans" cxnId="{EA6E3E90-EE64-4A05-A8F4-0AA6F6D51A95}">
      <dgm:prSet/>
      <dgm:spPr/>
      <dgm:t>
        <a:bodyPr/>
        <a:lstStyle/>
        <a:p>
          <a:endParaRPr lang="es-ES"/>
        </a:p>
      </dgm:t>
    </dgm:pt>
    <dgm:pt modelId="{CCA856AC-394D-4695-A868-F3E81C57F3A4}">
      <dgm:prSet/>
      <dgm:spPr/>
      <dgm:t>
        <a:bodyPr/>
        <a:lstStyle/>
        <a:p>
          <a:r>
            <a:rPr lang="es-ES" b="1" dirty="0">
              <a:solidFill>
                <a:srgbClr val="000000"/>
              </a:solidFill>
              <a:latin typeface="Montserrat"/>
            </a:rPr>
            <a:t>Métodos: </a:t>
          </a:r>
          <a:endParaRPr lang="es-ES" dirty="0">
            <a:solidFill>
              <a:srgbClr val="000000"/>
            </a:solidFill>
            <a:latin typeface="Montserrat"/>
          </a:endParaRPr>
        </a:p>
      </dgm:t>
    </dgm:pt>
    <dgm:pt modelId="{EE1894BB-015D-42EB-8E3A-64B97F5A0E35}" type="parTrans" cxnId="{5DD135E0-F42B-4173-B5ED-C4CAC4FECA0E}">
      <dgm:prSet/>
      <dgm:spPr/>
      <dgm:t>
        <a:bodyPr/>
        <a:lstStyle/>
        <a:p>
          <a:endParaRPr lang="es-ES"/>
        </a:p>
      </dgm:t>
    </dgm:pt>
    <dgm:pt modelId="{3FB5500C-456B-4689-A499-E079AF876301}" type="sibTrans" cxnId="{5DD135E0-F42B-4173-B5ED-C4CAC4FECA0E}">
      <dgm:prSet/>
      <dgm:spPr/>
      <dgm:t>
        <a:bodyPr/>
        <a:lstStyle/>
        <a:p>
          <a:endParaRPr lang="es-ES"/>
        </a:p>
      </dgm:t>
    </dgm:pt>
    <dgm:pt modelId="{ABCE7DF2-B3D3-4FB6-AD88-E6EAC09E2CF8}">
      <dgm:prSet/>
      <dgm:spPr/>
      <dgm:t>
        <a:bodyPr/>
        <a:lstStyle/>
        <a:p>
          <a:r>
            <a:rPr lang="es-ES" b="1" dirty="0">
              <a:solidFill>
                <a:srgbClr val="000000"/>
              </a:solidFill>
              <a:latin typeface="Montserrat"/>
            </a:rPr>
            <a:t>Mano de obra: </a:t>
          </a:r>
          <a:endParaRPr lang="es-ES" dirty="0">
            <a:solidFill>
              <a:srgbClr val="000000"/>
            </a:solidFill>
            <a:latin typeface="Montserrat"/>
          </a:endParaRPr>
        </a:p>
      </dgm:t>
    </dgm:pt>
    <dgm:pt modelId="{18EC5953-6BD6-40B5-92DC-8799053563AB}" type="parTrans" cxnId="{D79CB501-C17C-49C6-B4CB-24AED4261D7F}">
      <dgm:prSet/>
      <dgm:spPr/>
      <dgm:t>
        <a:bodyPr/>
        <a:lstStyle/>
        <a:p>
          <a:endParaRPr lang="es-ES"/>
        </a:p>
      </dgm:t>
    </dgm:pt>
    <dgm:pt modelId="{491AF920-3237-480C-906D-72D2C0055BA9}" type="sibTrans" cxnId="{D79CB501-C17C-49C6-B4CB-24AED4261D7F}">
      <dgm:prSet/>
      <dgm:spPr/>
      <dgm:t>
        <a:bodyPr/>
        <a:lstStyle/>
        <a:p>
          <a:endParaRPr lang="es-ES"/>
        </a:p>
      </dgm:t>
    </dgm:pt>
    <dgm:pt modelId="{1F4DA64B-F025-4C74-9F85-274C78DF7CB7}">
      <dgm:prSet/>
      <dgm:spPr/>
      <dgm:t>
        <a:bodyPr/>
        <a:lstStyle/>
        <a:p>
          <a:r>
            <a:rPr lang="es-ES" b="1" dirty="0">
              <a:solidFill>
                <a:srgbClr val="000000"/>
              </a:solidFill>
              <a:latin typeface="Montserrat"/>
            </a:rPr>
            <a:t>Medio ambiente: </a:t>
          </a:r>
          <a:endParaRPr lang="es-ES" dirty="0">
            <a:solidFill>
              <a:srgbClr val="000000"/>
            </a:solidFill>
            <a:latin typeface="Montserrat"/>
          </a:endParaRPr>
        </a:p>
      </dgm:t>
    </dgm:pt>
    <dgm:pt modelId="{E478D64F-F8CB-4F55-8E6F-A233730E5F77}" type="parTrans" cxnId="{368E6022-767A-486B-98A2-54EB2A437B8D}">
      <dgm:prSet/>
      <dgm:spPr/>
      <dgm:t>
        <a:bodyPr/>
        <a:lstStyle/>
        <a:p>
          <a:endParaRPr lang="es-ES"/>
        </a:p>
      </dgm:t>
    </dgm:pt>
    <dgm:pt modelId="{C49D0AE2-115C-43A7-876B-108F7CEBE5CD}" type="sibTrans" cxnId="{368E6022-767A-486B-98A2-54EB2A437B8D}">
      <dgm:prSet/>
      <dgm:spPr/>
      <dgm:t>
        <a:bodyPr/>
        <a:lstStyle/>
        <a:p>
          <a:endParaRPr lang="es-ES"/>
        </a:p>
      </dgm:t>
    </dgm:pt>
    <dgm:pt modelId="{5A23843E-578A-4346-B05C-F69B490FA53E}">
      <dgm:prSet/>
      <dgm:spPr/>
      <dgm:t>
        <a:bodyPr/>
        <a:lstStyle/>
        <a:p>
          <a:r>
            <a:rPr lang="es-ES" b="1" dirty="0">
              <a:solidFill>
                <a:srgbClr val="000000"/>
              </a:solidFill>
              <a:latin typeface="Montserrat"/>
            </a:rPr>
            <a:t>Medición: </a:t>
          </a:r>
          <a:endParaRPr lang="es-ES" dirty="0">
            <a:solidFill>
              <a:srgbClr val="000000"/>
            </a:solidFill>
            <a:latin typeface="Montserrat"/>
          </a:endParaRPr>
        </a:p>
      </dgm:t>
    </dgm:pt>
    <dgm:pt modelId="{53490909-F454-438F-AA32-55379A7A2C1B}" type="parTrans" cxnId="{D12940C4-662D-4847-AB8B-978E36489C12}">
      <dgm:prSet/>
      <dgm:spPr/>
      <dgm:t>
        <a:bodyPr/>
        <a:lstStyle/>
        <a:p>
          <a:endParaRPr lang="es-ES"/>
        </a:p>
      </dgm:t>
    </dgm:pt>
    <dgm:pt modelId="{F1B9CE32-1A3F-4A9E-B7AC-AEF429239E7B}" type="sibTrans" cxnId="{D12940C4-662D-4847-AB8B-978E36489C12}">
      <dgm:prSet/>
      <dgm:spPr/>
      <dgm:t>
        <a:bodyPr/>
        <a:lstStyle/>
        <a:p>
          <a:endParaRPr lang="es-ES"/>
        </a:p>
      </dgm:t>
    </dgm:pt>
    <dgm:pt modelId="{DCE209F8-531F-41AB-851B-06476DD1C42C}">
      <dgm:prSet phldrT="[Texto]"/>
      <dgm:spPr/>
      <dgm:t>
        <a:bodyPr/>
        <a:lstStyle/>
        <a:p>
          <a:r>
            <a:rPr lang="es-ES" dirty="0">
              <a:solidFill>
                <a:srgbClr val="000000"/>
              </a:solidFill>
              <a:latin typeface="Montserrat"/>
            </a:rPr>
            <a:t>Se analiza todo aquel material utilizado para la manufacturación de los productos.</a:t>
          </a:r>
          <a:endParaRPr lang="es-ES" dirty="0"/>
        </a:p>
      </dgm:t>
    </dgm:pt>
    <dgm:pt modelId="{1DF17140-115D-4FCD-969E-694B83F8A036}" type="parTrans" cxnId="{1E9520A9-D5E8-4B66-92FD-9E26910BC04C}">
      <dgm:prSet/>
      <dgm:spPr/>
      <dgm:t>
        <a:bodyPr/>
        <a:lstStyle/>
        <a:p>
          <a:endParaRPr lang="es-ES"/>
        </a:p>
      </dgm:t>
    </dgm:pt>
    <dgm:pt modelId="{060AB1C5-5C3C-44D1-BEE6-7EC2F4F054A1}" type="sibTrans" cxnId="{1E9520A9-D5E8-4B66-92FD-9E26910BC04C}">
      <dgm:prSet/>
      <dgm:spPr/>
      <dgm:t>
        <a:bodyPr/>
        <a:lstStyle/>
        <a:p>
          <a:endParaRPr lang="es-ES"/>
        </a:p>
      </dgm:t>
    </dgm:pt>
    <dgm:pt modelId="{2F0CD04F-E11C-4359-9368-13136C8F5669}">
      <dgm:prSet/>
      <dgm:spPr/>
      <dgm:t>
        <a:bodyPr/>
        <a:lstStyle/>
        <a:p>
          <a:r>
            <a:rPr lang="es-ES" dirty="0">
              <a:solidFill>
                <a:srgbClr val="000000"/>
              </a:solidFill>
              <a:latin typeface="Montserrat"/>
            </a:rPr>
            <a:t>Calidad de las máquinas, su correcto funcionamiento, así como la capacidad de las mismas para llevar a cabo las tareas en que se desempeñan. </a:t>
          </a:r>
        </a:p>
      </dgm:t>
    </dgm:pt>
    <dgm:pt modelId="{1B7E8F93-F117-4351-BB2B-885DC7254445}" type="parTrans" cxnId="{4B95C6CE-598C-4CD7-B4AC-0FEFC5749937}">
      <dgm:prSet/>
      <dgm:spPr/>
      <dgm:t>
        <a:bodyPr/>
        <a:lstStyle/>
        <a:p>
          <a:endParaRPr lang="es-ES"/>
        </a:p>
      </dgm:t>
    </dgm:pt>
    <dgm:pt modelId="{F77D62CC-92EE-445B-BC2F-67B566A451AA}" type="sibTrans" cxnId="{4B95C6CE-598C-4CD7-B4AC-0FEFC5749937}">
      <dgm:prSet/>
      <dgm:spPr/>
      <dgm:t>
        <a:bodyPr/>
        <a:lstStyle/>
        <a:p>
          <a:endParaRPr lang="es-ES"/>
        </a:p>
      </dgm:t>
    </dgm:pt>
    <dgm:pt modelId="{83CCA140-A1B7-47F3-9670-46712315B46D}">
      <dgm:prSet/>
      <dgm:spPr/>
      <dgm:t>
        <a:bodyPr/>
        <a:lstStyle/>
        <a:p>
          <a:r>
            <a:rPr lang="es-ES" dirty="0">
              <a:solidFill>
                <a:srgbClr val="000000"/>
              </a:solidFill>
              <a:latin typeface="Montserrat"/>
            </a:rPr>
            <a:t>Si los medios de los que estamos haciendo uso, como las estrategias y las actividades, producen los resultados deseados. </a:t>
          </a:r>
        </a:p>
      </dgm:t>
    </dgm:pt>
    <dgm:pt modelId="{BD0E3E7D-67AA-4E7A-9D9D-325FCA58E3AE}" type="parTrans" cxnId="{093EF207-768C-45F1-9364-15757C45E249}">
      <dgm:prSet/>
      <dgm:spPr/>
      <dgm:t>
        <a:bodyPr/>
        <a:lstStyle/>
        <a:p>
          <a:endParaRPr lang="es-ES"/>
        </a:p>
      </dgm:t>
    </dgm:pt>
    <dgm:pt modelId="{4C760D1B-2C99-43BF-8E2D-987F02D65FB8}" type="sibTrans" cxnId="{093EF207-768C-45F1-9364-15757C45E249}">
      <dgm:prSet/>
      <dgm:spPr/>
      <dgm:t>
        <a:bodyPr/>
        <a:lstStyle/>
        <a:p>
          <a:endParaRPr lang="es-ES"/>
        </a:p>
      </dgm:t>
    </dgm:pt>
    <dgm:pt modelId="{3203C0AA-C4B9-46C9-BFAC-E76A6F065B78}">
      <dgm:prSet/>
      <dgm:spPr/>
      <dgm:t>
        <a:bodyPr/>
        <a:lstStyle/>
        <a:p>
          <a:r>
            <a:rPr lang="es-ES" dirty="0">
              <a:solidFill>
                <a:srgbClr val="000000"/>
              </a:solidFill>
              <a:latin typeface="Montserrat"/>
            </a:rPr>
            <a:t>Capital humano del proyecto: capacitación, las relaciones interpersonales, responsabilidad y habilidades.</a:t>
          </a:r>
        </a:p>
      </dgm:t>
    </dgm:pt>
    <dgm:pt modelId="{505BFBB7-6555-4C32-821A-D31AF913F34B}" type="parTrans" cxnId="{B89D08EA-53E0-405E-A874-F26CA5761267}">
      <dgm:prSet/>
      <dgm:spPr/>
      <dgm:t>
        <a:bodyPr/>
        <a:lstStyle/>
        <a:p>
          <a:endParaRPr lang="es-ES"/>
        </a:p>
      </dgm:t>
    </dgm:pt>
    <dgm:pt modelId="{2FDF007C-AB61-4698-AD5A-01C18DD9D2DF}" type="sibTrans" cxnId="{B89D08EA-53E0-405E-A874-F26CA5761267}">
      <dgm:prSet/>
      <dgm:spPr/>
      <dgm:t>
        <a:bodyPr/>
        <a:lstStyle/>
        <a:p>
          <a:endParaRPr lang="es-ES"/>
        </a:p>
      </dgm:t>
    </dgm:pt>
    <dgm:pt modelId="{BC978A4F-BA7D-4F51-9521-830E2DA8A727}">
      <dgm:prSet/>
      <dgm:spPr/>
      <dgm:t>
        <a:bodyPr/>
        <a:lstStyle/>
        <a:p>
          <a:r>
            <a:rPr lang="es-ES" dirty="0">
              <a:solidFill>
                <a:srgbClr val="000000"/>
              </a:solidFill>
              <a:latin typeface="Montserrat"/>
            </a:rPr>
            <a:t>Entorno de trabajo: condiciones y el estado del mismo.</a:t>
          </a:r>
        </a:p>
      </dgm:t>
    </dgm:pt>
    <dgm:pt modelId="{E878221D-EB44-4C75-85C4-6C6763B49EA1}" type="parTrans" cxnId="{C9F9655D-6EE8-4F07-9193-6CB8A04FE610}">
      <dgm:prSet/>
      <dgm:spPr/>
      <dgm:t>
        <a:bodyPr/>
        <a:lstStyle/>
        <a:p>
          <a:endParaRPr lang="es-ES"/>
        </a:p>
      </dgm:t>
    </dgm:pt>
    <dgm:pt modelId="{CACC9E96-FD72-495A-90D1-AB9AA15698F9}" type="sibTrans" cxnId="{C9F9655D-6EE8-4F07-9193-6CB8A04FE610}">
      <dgm:prSet/>
      <dgm:spPr/>
      <dgm:t>
        <a:bodyPr/>
        <a:lstStyle/>
        <a:p>
          <a:endParaRPr lang="es-ES"/>
        </a:p>
      </dgm:t>
    </dgm:pt>
    <dgm:pt modelId="{510D4E5C-BF8B-453E-A5D9-08E2BBDDEE97}">
      <dgm:prSet/>
      <dgm:spPr/>
      <dgm:t>
        <a:bodyPr/>
        <a:lstStyle/>
        <a:p>
          <a:r>
            <a:rPr lang="es-ES" dirty="0">
              <a:solidFill>
                <a:srgbClr val="000000"/>
              </a:solidFill>
              <a:latin typeface="Montserrat"/>
            </a:rPr>
            <a:t>Estándar técnico de las mediciones llevadas a cabo en la manufacturación de productos. Aquí, se analizan si los esos estándares se cumplen. </a:t>
          </a:r>
        </a:p>
      </dgm:t>
    </dgm:pt>
    <dgm:pt modelId="{926AB207-4DE2-4567-8841-C6C42F94ED29}" type="parTrans" cxnId="{ACB7E3D1-3CDF-4E42-ACA8-132D84F8DF2C}">
      <dgm:prSet/>
      <dgm:spPr/>
      <dgm:t>
        <a:bodyPr/>
        <a:lstStyle/>
        <a:p>
          <a:endParaRPr lang="es-ES"/>
        </a:p>
      </dgm:t>
    </dgm:pt>
    <dgm:pt modelId="{3CEE7924-C1F1-4DC8-A1A0-8AB8A637129B}" type="sibTrans" cxnId="{ACB7E3D1-3CDF-4E42-ACA8-132D84F8DF2C}">
      <dgm:prSet/>
      <dgm:spPr/>
      <dgm:t>
        <a:bodyPr/>
        <a:lstStyle/>
        <a:p>
          <a:endParaRPr lang="es-ES"/>
        </a:p>
      </dgm:t>
    </dgm:pt>
    <dgm:pt modelId="{C55D506E-DA47-4D93-A2B8-4A9384071BFF}" type="pres">
      <dgm:prSet presAssocID="{9735C4AC-85E1-483C-AA70-707EA2C6D62A}" presName="vert0" presStyleCnt="0">
        <dgm:presLayoutVars>
          <dgm:dir/>
          <dgm:animOne val="branch"/>
          <dgm:animLvl val="lvl"/>
        </dgm:presLayoutVars>
      </dgm:prSet>
      <dgm:spPr/>
    </dgm:pt>
    <dgm:pt modelId="{9F4796F3-2DDD-4B04-B3F4-83AF65703AE1}" type="pres">
      <dgm:prSet presAssocID="{4FF123C7-4BB9-410E-96D5-76E16CA095FF}" presName="thickLine" presStyleLbl="alignNode1" presStyleIdx="0" presStyleCnt="6"/>
      <dgm:spPr/>
    </dgm:pt>
    <dgm:pt modelId="{3EA75575-087B-4575-99C2-7806541C9145}" type="pres">
      <dgm:prSet presAssocID="{4FF123C7-4BB9-410E-96D5-76E16CA095FF}" presName="horz1" presStyleCnt="0"/>
      <dgm:spPr/>
    </dgm:pt>
    <dgm:pt modelId="{8F0EF23D-AC87-43DF-9E4B-4F9C28887601}" type="pres">
      <dgm:prSet presAssocID="{4FF123C7-4BB9-410E-96D5-76E16CA095FF}" presName="tx1" presStyleLbl="revTx" presStyleIdx="0" presStyleCnt="12"/>
      <dgm:spPr/>
    </dgm:pt>
    <dgm:pt modelId="{58D929B4-6238-4C28-A880-2F2317E1D99F}" type="pres">
      <dgm:prSet presAssocID="{4FF123C7-4BB9-410E-96D5-76E16CA095FF}" presName="vert1" presStyleCnt="0"/>
      <dgm:spPr/>
    </dgm:pt>
    <dgm:pt modelId="{03385555-61CF-4B22-9BDA-9226063F38B5}" type="pres">
      <dgm:prSet presAssocID="{DCE209F8-531F-41AB-851B-06476DD1C42C}" presName="vertSpace2a" presStyleCnt="0"/>
      <dgm:spPr/>
    </dgm:pt>
    <dgm:pt modelId="{FE0D264E-FD48-408A-8736-FF6BAD80AF84}" type="pres">
      <dgm:prSet presAssocID="{DCE209F8-531F-41AB-851B-06476DD1C42C}" presName="horz2" presStyleCnt="0"/>
      <dgm:spPr/>
    </dgm:pt>
    <dgm:pt modelId="{2CE02A04-C828-4D5B-945B-9D4BF0AF0564}" type="pres">
      <dgm:prSet presAssocID="{DCE209F8-531F-41AB-851B-06476DD1C42C}" presName="horzSpace2" presStyleCnt="0"/>
      <dgm:spPr/>
    </dgm:pt>
    <dgm:pt modelId="{F208877E-CD90-4659-940A-BA63E0EC9673}" type="pres">
      <dgm:prSet presAssocID="{DCE209F8-531F-41AB-851B-06476DD1C42C}" presName="tx2" presStyleLbl="revTx" presStyleIdx="1" presStyleCnt="12"/>
      <dgm:spPr/>
    </dgm:pt>
    <dgm:pt modelId="{9E44510B-00D0-4E27-9A2F-34C9750A54FE}" type="pres">
      <dgm:prSet presAssocID="{DCE209F8-531F-41AB-851B-06476DD1C42C}" presName="vert2" presStyleCnt="0"/>
      <dgm:spPr/>
    </dgm:pt>
    <dgm:pt modelId="{B81A88EE-2B81-45A2-8797-6F1FA0700D28}" type="pres">
      <dgm:prSet presAssocID="{DCE209F8-531F-41AB-851B-06476DD1C42C}" presName="thinLine2b" presStyleLbl="callout" presStyleIdx="0" presStyleCnt="6"/>
      <dgm:spPr/>
    </dgm:pt>
    <dgm:pt modelId="{5E54D531-4CA8-4450-9819-6D3745BDE1CE}" type="pres">
      <dgm:prSet presAssocID="{DCE209F8-531F-41AB-851B-06476DD1C42C}" presName="vertSpace2b" presStyleCnt="0"/>
      <dgm:spPr/>
    </dgm:pt>
    <dgm:pt modelId="{753FB277-8A0D-4463-9DE2-5F7000E6302C}" type="pres">
      <dgm:prSet presAssocID="{E8BB2C4E-1512-49CA-AFD9-8DF727D6D87B}" presName="thickLine" presStyleLbl="alignNode1" presStyleIdx="1" presStyleCnt="6"/>
      <dgm:spPr/>
    </dgm:pt>
    <dgm:pt modelId="{0283570C-70ED-45AC-9B21-6BA4AC165D63}" type="pres">
      <dgm:prSet presAssocID="{E8BB2C4E-1512-49CA-AFD9-8DF727D6D87B}" presName="horz1" presStyleCnt="0"/>
      <dgm:spPr/>
    </dgm:pt>
    <dgm:pt modelId="{AD940480-FE5F-4583-A6C0-223C6096D7E8}" type="pres">
      <dgm:prSet presAssocID="{E8BB2C4E-1512-49CA-AFD9-8DF727D6D87B}" presName="tx1" presStyleLbl="revTx" presStyleIdx="2" presStyleCnt="12"/>
      <dgm:spPr/>
    </dgm:pt>
    <dgm:pt modelId="{BB0B5FC0-8E1D-4824-873E-0E33B054FDCD}" type="pres">
      <dgm:prSet presAssocID="{E8BB2C4E-1512-49CA-AFD9-8DF727D6D87B}" presName="vert1" presStyleCnt="0"/>
      <dgm:spPr/>
    </dgm:pt>
    <dgm:pt modelId="{2531492B-E09B-4CCB-9193-9B66E260E6E9}" type="pres">
      <dgm:prSet presAssocID="{2F0CD04F-E11C-4359-9368-13136C8F5669}" presName="vertSpace2a" presStyleCnt="0"/>
      <dgm:spPr/>
    </dgm:pt>
    <dgm:pt modelId="{4A160A9F-AC58-436E-AC17-248DEBC179E9}" type="pres">
      <dgm:prSet presAssocID="{2F0CD04F-E11C-4359-9368-13136C8F5669}" presName="horz2" presStyleCnt="0"/>
      <dgm:spPr/>
    </dgm:pt>
    <dgm:pt modelId="{07D4382A-FEB6-4949-8D1F-7DC4C1F85650}" type="pres">
      <dgm:prSet presAssocID="{2F0CD04F-E11C-4359-9368-13136C8F5669}" presName="horzSpace2" presStyleCnt="0"/>
      <dgm:spPr/>
    </dgm:pt>
    <dgm:pt modelId="{AB5DF37F-8DC9-4C5A-962C-556F7DCF8BD5}" type="pres">
      <dgm:prSet presAssocID="{2F0CD04F-E11C-4359-9368-13136C8F5669}" presName="tx2" presStyleLbl="revTx" presStyleIdx="3" presStyleCnt="12"/>
      <dgm:spPr/>
    </dgm:pt>
    <dgm:pt modelId="{CE293110-D65B-4417-915E-B85F499F65DD}" type="pres">
      <dgm:prSet presAssocID="{2F0CD04F-E11C-4359-9368-13136C8F5669}" presName="vert2" presStyleCnt="0"/>
      <dgm:spPr/>
    </dgm:pt>
    <dgm:pt modelId="{BACB4FE5-6CBA-4BB0-86BB-A195FF57D286}" type="pres">
      <dgm:prSet presAssocID="{2F0CD04F-E11C-4359-9368-13136C8F5669}" presName="thinLine2b" presStyleLbl="callout" presStyleIdx="1" presStyleCnt="6"/>
      <dgm:spPr/>
    </dgm:pt>
    <dgm:pt modelId="{6984142D-9DDE-4C87-BBC5-62A0DB854998}" type="pres">
      <dgm:prSet presAssocID="{2F0CD04F-E11C-4359-9368-13136C8F5669}" presName="vertSpace2b" presStyleCnt="0"/>
      <dgm:spPr/>
    </dgm:pt>
    <dgm:pt modelId="{6EBB9D21-A3EF-4B4E-9618-0D78665D42DD}" type="pres">
      <dgm:prSet presAssocID="{CCA856AC-394D-4695-A868-F3E81C57F3A4}" presName="thickLine" presStyleLbl="alignNode1" presStyleIdx="2" presStyleCnt="6"/>
      <dgm:spPr/>
    </dgm:pt>
    <dgm:pt modelId="{AC4216C5-91D4-49D0-9660-CE941523E74A}" type="pres">
      <dgm:prSet presAssocID="{CCA856AC-394D-4695-A868-F3E81C57F3A4}" presName="horz1" presStyleCnt="0"/>
      <dgm:spPr/>
    </dgm:pt>
    <dgm:pt modelId="{CD4EED50-184F-43BD-9BA5-C36E4AFC504B}" type="pres">
      <dgm:prSet presAssocID="{CCA856AC-394D-4695-A868-F3E81C57F3A4}" presName="tx1" presStyleLbl="revTx" presStyleIdx="4" presStyleCnt="12"/>
      <dgm:spPr/>
    </dgm:pt>
    <dgm:pt modelId="{98EB2CFD-9E82-4639-85E5-9DD3A6A8AD15}" type="pres">
      <dgm:prSet presAssocID="{CCA856AC-394D-4695-A868-F3E81C57F3A4}" presName="vert1" presStyleCnt="0"/>
      <dgm:spPr/>
    </dgm:pt>
    <dgm:pt modelId="{DD48203A-AFF7-41EF-8112-82BBA1068931}" type="pres">
      <dgm:prSet presAssocID="{83CCA140-A1B7-47F3-9670-46712315B46D}" presName="vertSpace2a" presStyleCnt="0"/>
      <dgm:spPr/>
    </dgm:pt>
    <dgm:pt modelId="{87297957-5346-4EC5-A8E6-75E340CAACDA}" type="pres">
      <dgm:prSet presAssocID="{83CCA140-A1B7-47F3-9670-46712315B46D}" presName="horz2" presStyleCnt="0"/>
      <dgm:spPr/>
    </dgm:pt>
    <dgm:pt modelId="{992940B3-2FE6-45FB-816A-66D45CCD36F0}" type="pres">
      <dgm:prSet presAssocID="{83CCA140-A1B7-47F3-9670-46712315B46D}" presName="horzSpace2" presStyleCnt="0"/>
      <dgm:spPr/>
    </dgm:pt>
    <dgm:pt modelId="{027F770F-A402-45D7-A6D3-DE7F3F1D8413}" type="pres">
      <dgm:prSet presAssocID="{83CCA140-A1B7-47F3-9670-46712315B46D}" presName="tx2" presStyleLbl="revTx" presStyleIdx="5" presStyleCnt="12"/>
      <dgm:spPr/>
    </dgm:pt>
    <dgm:pt modelId="{300DE794-D201-4F98-882F-C9B2FE608EF6}" type="pres">
      <dgm:prSet presAssocID="{83CCA140-A1B7-47F3-9670-46712315B46D}" presName="vert2" presStyleCnt="0"/>
      <dgm:spPr/>
    </dgm:pt>
    <dgm:pt modelId="{55791511-340F-4F8C-AEB2-AFF5FCB9E762}" type="pres">
      <dgm:prSet presAssocID="{83CCA140-A1B7-47F3-9670-46712315B46D}" presName="thinLine2b" presStyleLbl="callout" presStyleIdx="2" presStyleCnt="6"/>
      <dgm:spPr/>
    </dgm:pt>
    <dgm:pt modelId="{BB3A3DB1-4AAF-4660-81CD-0BAA93B45F19}" type="pres">
      <dgm:prSet presAssocID="{83CCA140-A1B7-47F3-9670-46712315B46D}" presName="vertSpace2b" presStyleCnt="0"/>
      <dgm:spPr/>
    </dgm:pt>
    <dgm:pt modelId="{31CE465E-4120-4D0A-B679-1CE6C74841AE}" type="pres">
      <dgm:prSet presAssocID="{ABCE7DF2-B3D3-4FB6-AD88-E6EAC09E2CF8}" presName="thickLine" presStyleLbl="alignNode1" presStyleIdx="3" presStyleCnt="6"/>
      <dgm:spPr/>
    </dgm:pt>
    <dgm:pt modelId="{5C104BF0-89DD-4C31-A300-711EF2D41744}" type="pres">
      <dgm:prSet presAssocID="{ABCE7DF2-B3D3-4FB6-AD88-E6EAC09E2CF8}" presName="horz1" presStyleCnt="0"/>
      <dgm:spPr/>
    </dgm:pt>
    <dgm:pt modelId="{2F650EDA-338E-4A77-92EC-88E58F7C2C55}" type="pres">
      <dgm:prSet presAssocID="{ABCE7DF2-B3D3-4FB6-AD88-E6EAC09E2CF8}" presName="tx1" presStyleLbl="revTx" presStyleIdx="6" presStyleCnt="12"/>
      <dgm:spPr/>
    </dgm:pt>
    <dgm:pt modelId="{DD811BE2-C3D7-4A9A-9857-C044034E9A39}" type="pres">
      <dgm:prSet presAssocID="{ABCE7DF2-B3D3-4FB6-AD88-E6EAC09E2CF8}" presName="vert1" presStyleCnt="0"/>
      <dgm:spPr/>
    </dgm:pt>
    <dgm:pt modelId="{3E04CF5A-ADC8-4C81-9965-02D1ED91DA15}" type="pres">
      <dgm:prSet presAssocID="{3203C0AA-C4B9-46C9-BFAC-E76A6F065B78}" presName="vertSpace2a" presStyleCnt="0"/>
      <dgm:spPr/>
    </dgm:pt>
    <dgm:pt modelId="{10E74ADF-84A4-4310-850B-940595CF23F6}" type="pres">
      <dgm:prSet presAssocID="{3203C0AA-C4B9-46C9-BFAC-E76A6F065B78}" presName="horz2" presStyleCnt="0"/>
      <dgm:spPr/>
    </dgm:pt>
    <dgm:pt modelId="{03A2FA44-7D11-444D-8685-D17FC2E6153A}" type="pres">
      <dgm:prSet presAssocID="{3203C0AA-C4B9-46C9-BFAC-E76A6F065B78}" presName="horzSpace2" presStyleCnt="0"/>
      <dgm:spPr/>
    </dgm:pt>
    <dgm:pt modelId="{A4ED2E5E-9788-4C81-9243-2D60962402A0}" type="pres">
      <dgm:prSet presAssocID="{3203C0AA-C4B9-46C9-BFAC-E76A6F065B78}" presName="tx2" presStyleLbl="revTx" presStyleIdx="7" presStyleCnt="12"/>
      <dgm:spPr/>
    </dgm:pt>
    <dgm:pt modelId="{D1A3D211-1F5A-4F91-B2F0-CECFE558B2A6}" type="pres">
      <dgm:prSet presAssocID="{3203C0AA-C4B9-46C9-BFAC-E76A6F065B78}" presName="vert2" presStyleCnt="0"/>
      <dgm:spPr/>
    </dgm:pt>
    <dgm:pt modelId="{AD632D8E-F5A8-4111-BE50-85E9C5235894}" type="pres">
      <dgm:prSet presAssocID="{3203C0AA-C4B9-46C9-BFAC-E76A6F065B78}" presName="thinLine2b" presStyleLbl="callout" presStyleIdx="3" presStyleCnt="6"/>
      <dgm:spPr/>
    </dgm:pt>
    <dgm:pt modelId="{E8BED589-C1A8-4BBD-A00E-2F104E7F2F2D}" type="pres">
      <dgm:prSet presAssocID="{3203C0AA-C4B9-46C9-BFAC-E76A6F065B78}" presName="vertSpace2b" presStyleCnt="0"/>
      <dgm:spPr/>
    </dgm:pt>
    <dgm:pt modelId="{AD23699D-3A48-4373-BA9C-4436FCCCCC1F}" type="pres">
      <dgm:prSet presAssocID="{1F4DA64B-F025-4C74-9F85-274C78DF7CB7}" presName="thickLine" presStyleLbl="alignNode1" presStyleIdx="4" presStyleCnt="6"/>
      <dgm:spPr/>
    </dgm:pt>
    <dgm:pt modelId="{2682CCF0-42B3-433E-92D8-B14614CB0642}" type="pres">
      <dgm:prSet presAssocID="{1F4DA64B-F025-4C74-9F85-274C78DF7CB7}" presName="horz1" presStyleCnt="0"/>
      <dgm:spPr/>
    </dgm:pt>
    <dgm:pt modelId="{B2DBDE4C-1F06-4086-BBDD-8A929A90F996}" type="pres">
      <dgm:prSet presAssocID="{1F4DA64B-F025-4C74-9F85-274C78DF7CB7}" presName="tx1" presStyleLbl="revTx" presStyleIdx="8" presStyleCnt="12"/>
      <dgm:spPr/>
    </dgm:pt>
    <dgm:pt modelId="{9371D194-5936-4E42-999F-BDE9AD742526}" type="pres">
      <dgm:prSet presAssocID="{1F4DA64B-F025-4C74-9F85-274C78DF7CB7}" presName="vert1" presStyleCnt="0"/>
      <dgm:spPr/>
    </dgm:pt>
    <dgm:pt modelId="{7638F680-1D4F-4232-9E5B-967E27BDF4E8}" type="pres">
      <dgm:prSet presAssocID="{BC978A4F-BA7D-4F51-9521-830E2DA8A727}" presName="vertSpace2a" presStyleCnt="0"/>
      <dgm:spPr/>
    </dgm:pt>
    <dgm:pt modelId="{00FA7E72-CBBB-4543-808D-24B206F00A1C}" type="pres">
      <dgm:prSet presAssocID="{BC978A4F-BA7D-4F51-9521-830E2DA8A727}" presName="horz2" presStyleCnt="0"/>
      <dgm:spPr/>
    </dgm:pt>
    <dgm:pt modelId="{8D0BD6F3-4D60-4EE1-A191-288C4037C69C}" type="pres">
      <dgm:prSet presAssocID="{BC978A4F-BA7D-4F51-9521-830E2DA8A727}" presName="horzSpace2" presStyleCnt="0"/>
      <dgm:spPr/>
    </dgm:pt>
    <dgm:pt modelId="{779D1AFC-528A-4737-9F59-27EFC8307A10}" type="pres">
      <dgm:prSet presAssocID="{BC978A4F-BA7D-4F51-9521-830E2DA8A727}" presName="tx2" presStyleLbl="revTx" presStyleIdx="9" presStyleCnt="12"/>
      <dgm:spPr/>
    </dgm:pt>
    <dgm:pt modelId="{37B1CCBA-391B-4FE5-A436-DE46950A98A3}" type="pres">
      <dgm:prSet presAssocID="{BC978A4F-BA7D-4F51-9521-830E2DA8A727}" presName="vert2" presStyleCnt="0"/>
      <dgm:spPr/>
    </dgm:pt>
    <dgm:pt modelId="{9616C3F0-4A8D-42AC-99C6-96E07FBF23D4}" type="pres">
      <dgm:prSet presAssocID="{BC978A4F-BA7D-4F51-9521-830E2DA8A727}" presName="thinLine2b" presStyleLbl="callout" presStyleIdx="4" presStyleCnt="6"/>
      <dgm:spPr/>
    </dgm:pt>
    <dgm:pt modelId="{3B209E81-8490-4531-B3AD-C6601657CB39}" type="pres">
      <dgm:prSet presAssocID="{BC978A4F-BA7D-4F51-9521-830E2DA8A727}" presName="vertSpace2b" presStyleCnt="0"/>
      <dgm:spPr/>
    </dgm:pt>
    <dgm:pt modelId="{C2014216-6951-4044-923C-D87A72E83CDB}" type="pres">
      <dgm:prSet presAssocID="{5A23843E-578A-4346-B05C-F69B490FA53E}" presName="thickLine" presStyleLbl="alignNode1" presStyleIdx="5" presStyleCnt="6"/>
      <dgm:spPr/>
    </dgm:pt>
    <dgm:pt modelId="{D0680B3D-1103-4729-98F9-3DD4E684A84E}" type="pres">
      <dgm:prSet presAssocID="{5A23843E-578A-4346-B05C-F69B490FA53E}" presName="horz1" presStyleCnt="0"/>
      <dgm:spPr/>
    </dgm:pt>
    <dgm:pt modelId="{FF1C36BE-EE94-416E-9872-1F8C4FDC4D0C}" type="pres">
      <dgm:prSet presAssocID="{5A23843E-578A-4346-B05C-F69B490FA53E}" presName="tx1" presStyleLbl="revTx" presStyleIdx="10" presStyleCnt="12"/>
      <dgm:spPr/>
    </dgm:pt>
    <dgm:pt modelId="{30F38AEB-C6C7-46D1-B888-40EC9DB92AB3}" type="pres">
      <dgm:prSet presAssocID="{5A23843E-578A-4346-B05C-F69B490FA53E}" presName="vert1" presStyleCnt="0"/>
      <dgm:spPr/>
    </dgm:pt>
    <dgm:pt modelId="{45C06B97-795A-484A-9B91-3B5EBE8906AF}" type="pres">
      <dgm:prSet presAssocID="{510D4E5C-BF8B-453E-A5D9-08E2BBDDEE97}" presName="vertSpace2a" presStyleCnt="0"/>
      <dgm:spPr/>
    </dgm:pt>
    <dgm:pt modelId="{F0F8BDAA-25D2-40CF-9EE3-6BC957FC1B6B}" type="pres">
      <dgm:prSet presAssocID="{510D4E5C-BF8B-453E-A5D9-08E2BBDDEE97}" presName="horz2" presStyleCnt="0"/>
      <dgm:spPr/>
    </dgm:pt>
    <dgm:pt modelId="{1C884709-BDA2-42D7-9789-A02FB8F65E78}" type="pres">
      <dgm:prSet presAssocID="{510D4E5C-BF8B-453E-A5D9-08E2BBDDEE97}" presName="horzSpace2" presStyleCnt="0"/>
      <dgm:spPr/>
    </dgm:pt>
    <dgm:pt modelId="{5BA29B64-2F6E-4516-B22A-EA7FAD3418C2}" type="pres">
      <dgm:prSet presAssocID="{510D4E5C-BF8B-453E-A5D9-08E2BBDDEE97}" presName="tx2" presStyleLbl="revTx" presStyleIdx="11" presStyleCnt="12"/>
      <dgm:spPr/>
    </dgm:pt>
    <dgm:pt modelId="{D7F3D6DB-AF18-4AB9-90CF-2B270B209017}" type="pres">
      <dgm:prSet presAssocID="{510D4E5C-BF8B-453E-A5D9-08E2BBDDEE97}" presName="vert2" presStyleCnt="0"/>
      <dgm:spPr/>
    </dgm:pt>
    <dgm:pt modelId="{4D68607B-59E0-4B03-A689-663EDED78577}" type="pres">
      <dgm:prSet presAssocID="{510D4E5C-BF8B-453E-A5D9-08E2BBDDEE97}" presName="thinLine2b" presStyleLbl="callout" presStyleIdx="5" presStyleCnt="6"/>
      <dgm:spPr/>
    </dgm:pt>
    <dgm:pt modelId="{AEF6EA21-1AA3-4905-B615-2F2B22994320}" type="pres">
      <dgm:prSet presAssocID="{510D4E5C-BF8B-453E-A5D9-08E2BBDDEE97}" presName="vertSpace2b" presStyleCnt="0"/>
      <dgm:spPr/>
    </dgm:pt>
  </dgm:ptLst>
  <dgm:cxnLst>
    <dgm:cxn modelId="{D79CB501-C17C-49C6-B4CB-24AED4261D7F}" srcId="{9735C4AC-85E1-483C-AA70-707EA2C6D62A}" destId="{ABCE7DF2-B3D3-4FB6-AD88-E6EAC09E2CF8}" srcOrd="3" destOrd="0" parTransId="{18EC5953-6BD6-40B5-92DC-8799053563AB}" sibTransId="{491AF920-3237-480C-906D-72D2C0055BA9}"/>
    <dgm:cxn modelId="{093EF207-768C-45F1-9364-15757C45E249}" srcId="{CCA856AC-394D-4695-A868-F3E81C57F3A4}" destId="{83CCA140-A1B7-47F3-9670-46712315B46D}" srcOrd="0" destOrd="0" parTransId="{BD0E3E7D-67AA-4E7A-9D9D-325FCA58E3AE}" sibTransId="{4C760D1B-2C99-43BF-8E2D-987F02D65FB8}"/>
    <dgm:cxn modelId="{7F10A10D-005A-431C-8773-7333C7DF41AA}" type="presOf" srcId="{5A23843E-578A-4346-B05C-F69B490FA53E}" destId="{FF1C36BE-EE94-416E-9872-1F8C4FDC4D0C}" srcOrd="0" destOrd="0" presId="urn:microsoft.com/office/officeart/2008/layout/LinedList"/>
    <dgm:cxn modelId="{E29E6217-8E46-4752-B425-67E818980E6B}" type="presOf" srcId="{2F0CD04F-E11C-4359-9368-13136C8F5669}" destId="{AB5DF37F-8DC9-4C5A-962C-556F7DCF8BD5}" srcOrd="0" destOrd="0" presId="urn:microsoft.com/office/officeart/2008/layout/LinedList"/>
    <dgm:cxn modelId="{EEDDD41C-54DD-4C3F-B48D-D34C451DA2DA}" type="presOf" srcId="{BC978A4F-BA7D-4F51-9521-830E2DA8A727}" destId="{779D1AFC-528A-4737-9F59-27EFC8307A10}" srcOrd="0" destOrd="0" presId="urn:microsoft.com/office/officeart/2008/layout/LinedList"/>
    <dgm:cxn modelId="{368E6022-767A-486B-98A2-54EB2A437B8D}" srcId="{9735C4AC-85E1-483C-AA70-707EA2C6D62A}" destId="{1F4DA64B-F025-4C74-9F85-274C78DF7CB7}" srcOrd="4" destOrd="0" parTransId="{E478D64F-F8CB-4F55-8E6F-A233730E5F77}" sibTransId="{C49D0AE2-115C-43A7-876B-108F7CEBE5CD}"/>
    <dgm:cxn modelId="{73A52837-64B5-492A-A3B1-B5FCBCA3BEFA}" type="presOf" srcId="{3203C0AA-C4B9-46C9-BFAC-E76A6F065B78}" destId="{A4ED2E5E-9788-4C81-9243-2D60962402A0}" srcOrd="0" destOrd="0" presId="urn:microsoft.com/office/officeart/2008/layout/LinedList"/>
    <dgm:cxn modelId="{C9F9655D-6EE8-4F07-9193-6CB8A04FE610}" srcId="{1F4DA64B-F025-4C74-9F85-274C78DF7CB7}" destId="{BC978A4F-BA7D-4F51-9521-830E2DA8A727}" srcOrd="0" destOrd="0" parTransId="{E878221D-EB44-4C75-85C4-6C6763B49EA1}" sibTransId="{CACC9E96-FD72-495A-90D1-AB9AA15698F9}"/>
    <dgm:cxn modelId="{B399D15D-F610-4075-A3F4-402CE82A33F9}" type="presOf" srcId="{E8BB2C4E-1512-49CA-AFD9-8DF727D6D87B}" destId="{AD940480-FE5F-4583-A6C0-223C6096D7E8}" srcOrd="0" destOrd="0" presId="urn:microsoft.com/office/officeart/2008/layout/LinedList"/>
    <dgm:cxn modelId="{9F2AC376-ED52-43D5-B6FA-09289DB155CE}" srcId="{9735C4AC-85E1-483C-AA70-707EA2C6D62A}" destId="{4FF123C7-4BB9-410E-96D5-76E16CA095FF}" srcOrd="0" destOrd="0" parTransId="{7389906E-C261-41A4-A2A9-97D2E793F586}" sibTransId="{9B2430B5-65FF-490C-B224-F016E6BE3043}"/>
    <dgm:cxn modelId="{41480C8C-D45F-45A9-A51F-2B2149CCC980}" type="presOf" srcId="{4FF123C7-4BB9-410E-96D5-76E16CA095FF}" destId="{8F0EF23D-AC87-43DF-9E4B-4F9C28887601}" srcOrd="0" destOrd="0" presId="urn:microsoft.com/office/officeart/2008/layout/LinedList"/>
    <dgm:cxn modelId="{EA6E3E90-EE64-4A05-A8F4-0AA6F6D51A95}" srcId="{9735C4AC-85E1-483C-AA70-707EA2C6D62A}" destId="{E8BB2C4E-1512-49CA-AFD9-8DF727D6D87B}" srcOrd="1" destOrd="0" parTransId="{33107F93-5BC4-4F11-8B46-901C746435C1}" sibTransId="{5124C664-F648-4711-9B11-E84C857308FE}"/>
    <dgm:cxn modelId="{1E9520A9-D5E8-4B66-92FD-9E26910BC04C}" srcId="{4FF123C7-4BB9-410E-96D5-76E16CA095FF}" destId="{DCE209F8-531F-41AB-851B-06476DD1C42C}" srcOrd="0" destOrd="0" parTransId="{1DF17140-115D-4FCD-969E-694B83F8A036}" sibTransId="{060AB1C5-5C3C-44D1-BEE6-7EC2F4F054A1}"/>
    <dgm:cxn modelId="{04915EB0-CB41-4C25-B249-0CE6E8C9CCBE}" type="presOf" srcId="{9735C4AC-85E1-483C-AA70-707EA2C6D62A}" destId="{C55D506E-DA47-4D93-A2B8-4A9384071BFF}" srcOrd="0" destOrd="0" presId="urn:microsoft.com/office/officeart/2008/layout/LinedList"/>
    <dgm:cxn modelId="{D12940C4-662D-4847-AB8B-978E36489C12}" srcId="{9735C4AC-85E1-483C-AA70-707EA2C6D62A}" destId="{5A23843E-578A-4346-B05C-F69B490FA53E}" srcOrd="5" destOrd="0" parTransId="{53490909-F454-438F-AA32-55379A7A2C1B}" sibTransId="{F1B9CE32-1A3F-4A9E-B7AC-AEF429239E7B}"/>
    <dgm:cxn modelId="{41FBBFC7-6B39-4818-94AA-507F07A937D1}" type="presOf" srcId="{DCE209F8-531F-41AB-851B-06476DD1C42C}" destId="{F208877E-CD90-4659-940A-BA63E0EC9673}" srcOrd="0" destOrd="0" presId="urn:microsoft.com/office/officeart/2008/layout/LinedList"/>
    <dgm:cxn modelId="{4B95C6CE-598C-4CD7-B4AC-0FEFC5749937}" srcId="{E8BB2C4E-1512-49CA-AFD9-8DF727D6D87B}" destId="{2F0CD04F-E11C-4359-9368-13136C8F5669}" srcOrd="0" destOrd="0" parTransId="{1B7E8F93-F117-4351-BB2B-885DC7254445}" sibTransId="{F77D62CC-92EE-445B-BC2F-67B566A451AA}"/>
    <dgm:cxn modelId="{ACB7E3D1-3CDF-4E42-ACA8-132D84F8DF2C}" srcId="{5A23843E-578A-4346-B05C-F69B490FA53E}" destId="{510D4E5C-BF8B-453E-A5D9-08E2BBDDEE97}" srcOrd="0" destOrd="0" parTransId="{926AB207-4DE2-4567-8841-C6C42F94ED29}" sibTransId="{3CEE7924-C1F1-4DC8-A1A0-8AB8A637129B}"/>
    <dgm:cxn modelId="{A7BF61D8-341F-4834-AC33-A83BEE71EDE2}" type="presOf" srcId="{510D4E5C-BF8B-453E-A5D9-08E2BBDDEE97}" destId="{5BA29B64-2F6E-4516-B22A-EA7FAD3418C2}" srcOrd="0" destOrd="0" presId="urn:microsoft.com/office/officeart/2008/layout/LinedList"/>
    <dgm:cxn modelId="{5DD135E0-F42B-4173-B5ED-C4CAC4FECA0E}" srcId="{9735C4AC-85E1-483C-AA70-707EA2C6D62A}" destId="{CCA856AC-394D-4695-A868-F3E81C57F3A4}" srcOrd="2" destOrd="0" parTransId="{EE1894BB-015D-42EB-8E3A-64B97F5A0E35}" sibTransId="{3FB5500C-456B-4689-A499-E079AF876301}"/>
    <dgm:cxn modelId="{B89D08EA-53E0-405E-A874-F26CA5761267}" srcId="{ABCE7DF2-B3D3-4FB6-AD88-E6EAC09E2CF8}" destId="{3203C0AA-C4B9-46C9-BFAC-E76A6F065B78}" srcOrd="0" destOrd="0" parTransId="{505BFBB7-6555-4C32-821A-D31AF913F34B}" sibTransId="{2FDF007C-AB61-4698-AD5A-01C18DD9D2DF}"/>
    <dgm:cxn modelId="{6ECE39EA-22A3-43E2-B752-42E85EF93FF3}" type="presOf" srcId="{83CCA140-A1B7-47F3-9670-46712315B46D}" destId="{027F770F-A402-45D7-A6D3-DE7F3F1D8413}" srcOrd="0" destOrd="0" presId="urn:microsoft.com/office/officeart/2008/layout/LinedList"/>
    <dgm:cxn modelId="{F91E72EC-5822-40EC-BD9E-0224B25B2572}" type="presOf" srcId="{CCA856AC-394D-4695-A868-F3E81C57F3A4}" destId="{CD4EED50-184F-43BD-9BA5-C36E4AFC504B}" srcOrd="0" destOrd="0" presId="urn:microsoft.com/office/officeart/2008/layout/LinedList"/>
    <dgm:cxn modelId="{46B0ADFA-34D8-44EE-AC97-226FA7DF88BC}" type="presOf" srcId="{1F4DA64B-F025-4C74-9F85-274C78DF7CB7}" destId="{B2DBDE4C-1F06-4086-BBDD-8A929A90F996}" srcOrd="0" destOrd="0" presId="urn:microsoft.com/office/officeart/2008/layout/LinedList"/>
    <dgm:cxn modelId="{7EC598FD-B51D-47B9-B085-BC8A8655F625}" type="presOf" srcId="{ABCE7DF2-B3D3-4FB6-AD88-E6EAC09E2CF8}" destId="{2F650EDA-338E-4A77-92EC-88E58F7C2C55}" srcOrd="0" destOrd="0" presId="urn:microsoft.com/office/officeart/2008/layout/LinedList"/>
    <dgm:cxn modelId="{E91AE762-286D-4724-A0F2-4E7E8EB3D376}" type="presParOf" srcId="{C55D506E-DA47-4D93-A2B8-4A9384071BFF}" destId="{9F4796F3-2DDD-4B04-B3F4-83AF65703AE1}" srcOrd="0" destOrd="0" presId="urn:microsoft.com/office/officeart/2008/layout/LinedList"/>
    <dgm:cxn modelId="{34E01332-7D5D-45BA-9617-9C5730CCB9AD}" type="presParOf" srcId="{C55D506E-DA47-4D93-A2B8-4A9384071BFF}" destId="{3EA75575-087B-4575-99C2-7806541C9145}" srcOrd="1" destOrd="0" presId="urn:microsoft.com/office/officeart/2008/layout/LinedList"/>
    <dgm:cxn modelId="{699F45F6-A14C-44B0-AE5B-B65CB9E0F4FC}" type="presParOf" srcId="{3EA75575-087B-4575-99C2-7806541C9145}" destId="{8F0EF23D-AC87-43DF-9E4B-4F9C28887601}" srcOrd="0" destOrd="0" presId="urn:microsoft.com/office/officeart/2008/layout/LinedList"/>
    <dgm:cxn modelId="{359AB3F4-45BB-473C-A410-0CD964625563}" type="presParOf" srcId="{3EA75575-087B-4575-99C2-7806541C9145}" destId="{58D929B4-6238-4C28-A880-2F2317E1D99F}" srcOrd="1" destOrd="0" presId="urn:microsoft.com/office/officeart/2008/layout/LinedList"/>
    <dgm:cxn modelId="{ED7FFDDA-C9CB-4FB9-AEE3-D431800315BE}" type="presParOf" srcId="{58D929B4-6238-4C28-A880-2F2317E1D99F}" destId="{03385555-61CF-4B22-9BDA-9226063F38B5}" srcOrd="0" destOrd="0" presId="urn:microsoft.com/office/officeart/2008/layout/LinedList"/>
    <dgm:cxn modelId="{64FA5C56-9A5E-49D6-8160-5D2F332F6EC2}" type="presParOf" srcId="{58D929B4-6238-4C28-A880-2F2317E1D99F}" destId="{FE0D264E-FD48-408A-8736-FF6BAD80AF84}" srcOrd="1" destOrd="0" presId="urn:microsoft.com/office/officeart/2008/layout/LinedList"/>
    <dgm:cxn modelId="{F63C37A0-F112-4526-830E-B6B8C6C27938}" type="presParOf" srcId="{FE0D264E-FD48-408A-8736-FF6BAD80AF84}" destId="{2CE02A04-C828-4D5B-945B-9D4BF0AF0564}" srcOrd="0" destOrd="0" presId="urn:microsoft.com/office/officeart/2008/layout/LinedList"/>
    <dgm:cxn modelId="{4C28E5EC-9251-4D17-85EC-93F29E5126AE}" type="presParOf" srcId="{FE0D264E-FD48-408A-8736-FF6BAD80AF84}" destId="{F208877E-CD90-4659-940A-BA63E0EC9673}" srcOrd="1" destOrd="0" presId="urn:microsoft.com/office/officeart/2008/layout/LinedList"/>
    <dgm:cxn modelId="{2AE892E1-BC29-446A-B5AB-837A423D4618}" type="presParOf" srcId="{FE0D264E-FD48-408A-8736-FF6BAD80AF84}" destId="{9E44510B-00D0-4E27-9A2F-34C9750A54FE}" srcOrd="2" destOrd="0" presId="urn:microsoft.com/office/officeart/2008/layout/LinedList"/>
    <dgm:cxn modelId="{527A46F8-AF5F-4531-A4DC-59281D2142C1}" type="presParOf" srcId="{58D929B4-6238-4C28-A880-2F2317E1D99F}" destId="{B81A88EE-2B81-45A2-8797-6F1FA0700D28}" srcOrd="2" destOrd="0" presId="urn:microsoft.com/office/officeart/2008/layout/LinedList"/>
    <dgm:cxn modelId="{6B2576F7-5F5A-428D-9809-47B414200048}" type="presParOf" srcId="{58D929B4-6238-4C28-A880-2F2317E1D99F}" destId="{5E54D531-4CA8-4450-9819-6D3745BDE1CE}" srcOrd="3" destOrd="0" presId="urn:microsoft.com/office/officeart/2008/layout/LinedList"/>
    <dgm:cxn modelId="{EDDF6B0E-9E5A-4AAF-B61A-06D0AC41D4C0}" type="presParOf" srcId="{C55D506E-DA47-4D93-A2B8-4A9384071BFF}" destId="{753FB277-8A0D-4463-9DE2-5F7000E6302C}" srcOrd="2" destOrd="0" presId="urn:microsoft.com/office/officeart/2008/layout/LinedList"/>
    <dgm:cxn modelId="{A42F34F2-E17C-491B-A58C-2ECBBB6F589F}" type="presParOf" srcId="{C55D506E-DA47-4D93-A2B8-4A9384071BFF}" destId="{0283570C-70ED-45AC-9B21-6BA4AC165D63}" srcOrd="3" destOrd="0" presId="urn:microsoft.com/office/officeart/2008/layout/LinedList"/>
    <dgm:cxn modelId="{4B9E01D8-AA37-4454-8D00-F51C93661CD2}" type="presParOf" srcId="{0283570C-70ED-45AC-9B21-6BA4AC165D63}" destId="{AD940480-FE5F-4583-A6C0-223C6096D7E8}" srcOrd="0" destOrd="0" presId="urn:microsoft.com/office/officeart/2008/layout/LinedList"/>
    <dgm:cxn modelId="{3DA6F944-46AF-4032-B97E-1D7B94BF9FB9}" type="presParOf" srcId="{0283570C-70ED-45AC-9B21-6BA4AC165D63}" destId="{BB0B5FC0-8E1D-4824-873E-0E33B054FDCD}" srcOrd="1" destOrd="0" presId="urn:microsoft.com/office/officeart/2008/layout/LinedList"/>
    <dgm:cxn modelId="{80F122C8-6C32-427E-996F-7D060AD665CD}" type="presParOf" srcId="{BB0B5FC0-8E1D-4824-873E-0E33B054FDCD}" destId="{2531492B-E09B-4CCB-9193-9B66E260E6E9}" srcOrd="0" destOrd="0" presId="urn:microsoft.com/office/officeart/2008/layout/LinedList"/>
    <dgm:cxn modelId="{446475BD-3B48-4A14-B2C3-9FF496900DB6}" type="presParOf" srcId="{BB0B5FC0-8E1D-4824-873E-0E33B054FDCD}" destId="{4A160A9F-AC58-436E-AC17-248DEBC179E9}" srcOrd="1" destOrd="0" presId="urn:microsoft.com/office/officeart/2008/layout/LinedList"/>
    <dgm:cxn modelId="{38F1E298-E26E-4641-92D1-5A6E573F9886}" type="presParOf" srcId="{4A160A9F-AC58-436E-AC17-248DEBC179E9}" destId="{07D4382A-FEB6-4949-8D1F-7DC4C1F85650}" srcOrd="0" destOrd="0" presId="urn:microsoft.com/office/officeart/2008/layout/LinedList"/>
    <dgm:cxn modelId="{83AA6605-DF7C-44AD-ACD4-D6E654842EE3}" type="presParOf" srcId="{4A160A9F-AC58-436E-AC17-248DEBC179E9}" destId="{AB5DF37F-8DC9-4C5A-962C-556F7DCF8BD5}" srcOrd="1" destOrd="0" presId="urn:microsoft.com/office/officeart/2008/layout/LinedList"/>
    <dgm:cxn modelId="{F6A2C72A-4EF3-4643-88B3-8AF409183C3D}" type="presParOf" srcId="{4A160A9F-AC58-436E-AC17-248DEBC179E9}" destId="{CE293110-D65B-4417-915E-B85F499F65DD}" srcOrd="2" destOrd="0" presId="urn:microsoft.com/office/officeart/2008/layout/LinedList"/>
    <dgm:cxn modelId="{0DA56FC5-0760-4E38-A20E-BB82EDAD2897}" type="presParOf" srcId="{BB0B5FC0-8E1D-4824-873E-0E33B054FDCD}" destId="{BACB4FE5-6CBA-4BB0-86BB-A195FF57D286}" srcOrd="2" destOrd="0" presId="urn:microsoft.com/office/officeart/2008/layout/LinedList"/>
    <dgm:cxn modelId="{E698965A-4C09-42D9-B277-53E1744FCDBE}" type="presParOf" srcId="{BB0B5FC0-8E1D-4824-873E-0E33B054FDCD}" destId="{6984142D-9DDE-4C87-BBC5-62A0DB854998}" srcOrd="3" destOrd="0" presId="urn:microsoft.com/office/officeart/2008/layout/LinedList"/>
    <dgm:cxn modelId="{E05FEAAF-8B79-46E4-B590-886D4A319642}" type="presParOf" srcId="{C55D506E-DA47-4D93-A2B8-4A9384071BFF}" destId="{6EBB9D21-A3EF-4B4E-9618-0D78665D42DD}" srcOrd="4" destOrd="0" presId="urn:microsoft.com/office/officeart/2008/layout/LinedList"/>
    <dgm:cxn modelId="{F4B994BE-3BB6-4DA2-B61C-2828DB1C4DEE}" type="presParOf" srcId="{C55D506E-DA47-4D93-A2B8-4A9384071BFF}" destId="{AC4216C5-91D4-49D0-9660-CE941523E74A}" srcOrd="5" destOrd="0" presId="urn:microsoft.com/office/officeart/2008/layout/LinedList"/>
    <dgm:cxn modelId="{1CF3E417-7814-4DC7-AB27-32B057415A8B}" type="presParOf" srcId="{AC4216C5-91D4-49D0-9660-CE941523E74A}" destId="{CD4EED50-184F-43BD-9BA5-C36E4AFC504B}" srcOrd="0" destOrd="0" presId="urn:microsoft.com/office/officeart/2008/layout/LinedList"/>
    <dgm:cxn modelId="{1E417D10-561F-4386-B236-84313FCA12BC}" type="presParOf" srcId="{AC4216C5-91D4-49D0-9660-CE941523E74A}" destId="{98EB2CFD-9E82-4639-85E5-9DD3A6A8AD15}" srcOrd="1" destOrd="0" presId="urn:microsoft.com/office/officeart/2008/layout/LinedList"/>
    <dgm:cxn modelId="{EB736183-6A74-4D31-8070-461C6FBD2527}" type="presParOf" srcId="{98EB2CFD-9E82-4639-85E5-9DD3A6A8AD15}" destId="{DD48203A-AFF7-41EF-8112-82BBA1068931}" srcOrd="0" destOrd="0" presId="urn:microsoft.com/office/officeart/2008/layout/LinedList"/>
    <dgm:cxn modelId="{364E5A7E-DF40-4E90-84FE-AA2962401DCC}" type="presParOf" srcId="{98EB2CFD-9E82-4639-85E5-9DD3A6A8AD15}" destId="{87297957-5346-4EC5-A8E6-75E340CAACDA}" srcOrd="1" destOrd="0" presId="urn:microsoft.com/office/officeart/2008/layout/LinedList"/>
    <dgm:cxn modelId="{DE4409A1-718B-41F6-861E-ED81D51BB068}" type="presParOf" srcId="{87297957-5346-4EC5-A8E6-75E340CAACDA}" destId="{992940B3-2FE6-45FB-816A-66D45CCD36F0}" srcOrd="0" destOrd="0" presId="urn:microsoft.com/office/officeart/2008/layout/LinedList"/>
    <dgm:cxn modelId="{E1653A6B-0DEE-4F25-A58C-D4C68B02D3AB}" type="presParOf" srcId="{87297957-5346-4EC5-A8E6-75E340CAACDA}" destId="{027F770F-A402-45D7-A6D3-DE7F3F1D8413}" srcOrd="1" destOrd="0" presId="urn:microsoft.com/office/officeart/2008/layout/LinedList"/>
    <dgm:cxn modelId="{42DA39D8-DD9A-445A-A2AF-9042D13C14AC}" type="presParOf" srcId="{87297957-5346-4EC5-A8E6-75E340CAACDA}" destId="{300DE794-D201-4F98-882F-C9B2FE608EF6}" srcOrd="2" destOrd="0" presId="urn:microsoft.com/office/officeart/2008/layout/LinedList"/>
    <dgm:cxn modelId="{46AAA97E-6CE1-4798-8B36-1A98C5EEA23B}" type="presParOf" srcId="{98EB2CFD-9E82-4639-85E5-9DD3A6A8AD15}" destId="{55791511-340F-4F8C-AEB2-AFF5FCB9E762}" srcOrd="2" destOrd="0" presId="urn:microsoft.com/office/officeart/2008/layout/LinedList"/>
    <dgm:cxn modelId="{C38A771A-ECDC-4A39-B8E7-2F6379C0095D}" type="presParOf" srcId="{98EB2CFD-9E82-4639-85E5-9DD3A6A8AD15}" destId="{BB3A3DB1-4AAF-4660-81CD-0BAA93B45F19}" srcOrd="3" destOrd="0" presId="urn:microsoft.com/office/officeart/2008/layout/LinedList"/>
    <dgm:cxn modelId="{36D08B87-00F6-4A3A-B2DF-139B1DE783EA}" type="presParOf" srcId="{C55D506E-DA47-4D93-A2B8-4A9384071BFF}" destId="{31CE465E-4120-4D0A-B679-1CE6C74841AE}" srcOrd="6" destOrd="0" presId="urn:microsoft.com/office/officeart/2008/layout/LinedList"/>
    <dgm:cxn modelId="{4C2B981C-1F3A-41D6-854E-5F1BC3D317DD}" type="presParOf" srcId="{C55D506E-DA47-4D93-A2B8-4A9384071BFF}" destId="{5C104BF0-89DD-4C31-A300-711EF2D41744}" srcOrd="7" destOrd="0" presId="urn:microsoft.com/office/officeart/2008/layout/LinedList"/>
    <dgm:cxn modelId="{AB38B3EE-EBF0-463F-9013-2658E644ACFA}" type="presParOf" srcId="{5C104BF0-89DD-4C31-A300-711EF2D41744}" destId="{2F650EDA-338E-4A77-92EC-88E58F7C2C55}" srcOrd="0" destOrd="0" presId="urn:microsoft.com/office/officeart/2008/layout/LinedList"/>
    <dgm:cxn modelId="{2EE77086-8A6B-4899-9E81-26A0F8EC8C71}" type="presParOf" srcId="{5C104BF0-89DD-4C31-A300-711EF2D41744}" destId="{DD811BE2-C3D7-4A9A-9857-C044034E9A39}" srcOrd="1" destOrd="0" presId="urn:microsoft.com/office/officeart/2008/layout/LinedList"/>
    <dgm:cxn modelId="{460133D0-58A3-48A5-9B37-7E90B58286A7}" type="presParOf" srcId="{DD811BE2-C3D7-4A9A-9857-C044034E9A39}" destId="{3E04CF5A-ADC8-4C81-9965-02D1ED91DA15}" srcOrd="0" destOrd="0" presId="urn:microsoft.com/office/officeart/2008/layout/LinedList"/>
    <dgm:cxn modelId="{A23D8B0F-8265-4FE3-9EFA-453CF241F39F}" type="presParOf" srcId="{DD811BE2-C3D7-4A9A-9857-C044034E9A39}" destId="{10E74ADF-84A4-4310-850B-940595CF23F6}" srcOrd="1" destOrd="0" presId="urn:microsoft.com/office/officeart/2008/layout/LinedList"/>
    <dgm:cxn modelId="{17E7F40F-23F1-4D08-87B0-E7793E135614}" type="presParOf" srcId="{10E74ADF-84A4-4310-850B-940595CF23F6}" destId="{03A2FA44-7D11-444D-8685-D17FC2E6153A}" srcOrd="0" destOrd="0" presId="urn:microsoft.com/office/officeart/2008/layout/LinedList"/>
    <dgm:cxn modelId="{B72F2E56-7DF5-44A6-B210-70D4D071BE6A}" type="presParOf" srcId="{10E74ADF-84A4-4310-850B-940595CF23F6}" destId="{A4ED2E5E-9788-4C81-9243-2D60962402A0}" srcOrd="1" destOrd="0" presId="urn:microsoft.com/office/officeart/2008/layout/LinedList"/>
    <dgm:cxn modelId="{C5094CAC-3A57-42F6-9592-71F478B2D95F}" type="presParOf" srcId="{10E74ADF-84A4-4310-850B-940595CF23F6}" destId="{D1A3D211-1F5A-4F91-B2F0-CECFE558B2A6}" srcOrd="2" destOrd="0" presId="urn:microsoft.com/office/officeart/2008/layout/LinedList"/>
    <dgm:cxn modelId="{3498FBE4-48F3-44CB-9612-2C2E9874D951}" type="presParOf" srcId="{DD811BE2-C3D7-4A9A-9857-C044034E9A39}" destId="{AD632D8E-F5A8-4111-BE50-85E9C5235894}" srcOrd="2" destOrd="0" presId="urn:microsoft.com/office/officeart/2008/layout/LinedList"/>
    <dgm:cxn modelId="{652EDA39-661A-4235-AB9B-D5F92D7FABAD}" type="presParOf" srcId="{DD811BE2-C3D7-4A9A-9857-C044034E9A39}" destId="{E8BED589-C1A8-4BBD-A00E-2F104E7F2F2D}" srcOrd="3" destOrd="0" presId="urn:microsoft.com/office/officeart/2008/layout/LinedList"/>
    <dgm:cxn modelId="{A4A1B412-0306-40BE-9FED-FB3D84C7B152}" type="presParOf" srcId="{C55D506E-DA47-4D93-A2B8-4A9384071BFF}" destId="{AD23699D-3A48-4373-BA9C-4436FCCCCC1F}" srcOrd="8" destOrd="0" presId="urn:microsoft.com/office/officeart/2008/layout/LinedList"/>
    <dgm:cxn modelId="{BB0E7D20-78CC-4B9E-9F27-13EC2710A717}" type="presParOf" srcId="{C55D506E-DA47-4D93-A2B8-4A9384071BFF}" destId="{2682CCF0-42B3-433E-92D8-B14614CB0642}" srcOrd="9" destOrd="0" presId="urn:microsoft.com/office/officeart/2008/layout/LinedList"/>
    <dgm:cxn modelId="{9FA4CF4E-5047-4C5D-B98A-0ECF49EB1213}" type="presParOf" srcId="{2682CCF0-42B3-433E-92D8-B14614CB0642}" destId="{B2DBDE4C-1F06-4086-BBDD-8A929A90F996}" srcOrd="0" destOrd="0" presId="urn:microsoft.com/office/officeart/2008/layout/LinedList"/>
    <dgm:cxn modelId="{CAE49506-1D84-4415-8200-AB5FD998C8AC}" type="presParOf" srcId="{2682CCF0-42B3-433E-92D8-B14614CB0642}" destId="{9371D194-5936-4E42-999F-BDE9AD742526}" srcOrd="1" destOrd="0" presId="urn:microsoft.com/office/officeart/2008/layout/LinedList"/>
    <dgm:cxn modelId="{2BCC4A43-4D3A-4489-A78B-F73267AC05CE}" type="presParOf" srcId="{9371D194-5936-4E42-999F-BDE9AD742526}" destId="{7638F680-1D4F-4232-9E5B-967E27BDF4E8}" srcOrd="0" destOrd="0" presId="urn:microsoft.com/office/officeart/2008/layout/LinedList"/>
    <dgm:cxn modelId="{3CC5BABD-151E-46E9-8F3B-9789E2B52578}" type="presParOf" srcId="{9371D194-5936-4E42-999F-BDE9AD742526}" destId="{00FA7E72-CBBB-4543-808D-24B206F00A1C}" srcOrd="1" destOrd="0" presId="urn:microsoft.com/office/officeart/2008/layout/LinedList"/>
    <dgm:cxn modelId="{0762BD62-6BC1-4FDE-8E30-C693B2B1E0C3}" type="presParOf" srcId="{00FA7E72-CBBB-4543-808D-24B206F00A1C}" destId="{8D0BD6F3-4D60-4EE1-A191-288C4037C69C}" srcOrd="0" destOrd="0" presId="urn:microsoft.com/office/officeart/2008/layout/LinedList"/>
    <dgm:cxn modelId="{F7670DE9-60A5-40F3-B31F-A5B7B3B9F263}" type="presParOf" srcId="{00FA7E72-CBBB-4543-808D-24B206F00A1C}" destId="{779D1AFC-528A-4737-9F59-27EFC8307A10}" srcOrd="1" destOrd="0" presId="urn:microsoft.com/office/officeart/2008/layout/LinedList"/>
    <dgm:cxn modelId="{982424BD-904C-49E2-9098-14D6DCCEE544}" type="presParOf" srcId="{00FA7E72-CBBB-4543-808D-24B206F00A1C}" destId="{37B1CCBA-391B-4FE5-A436-DE46950A98A3}" srcOrd="2" destOrd="0" presId="urn:microsoft.com/office/officeart/2008/layout/LinedList"/>
    <dgm:cxn modelId="{ADE497EB-AA15-4D47-AA5C-801A07C0798F}" type="presParOf" srcId="{9371D194-5936-4E42-999F-BDE9AD742526}" destId="{9616C3F0-4A8D-42AC-99C6-96E07FBF23D4}" srcOrd="2" destOrd="0" presId="urn:microsoft.com/office/officeart/2008/layout/LinedList"/>
    <dgm:cxn modelId="{8B1389D6-AF47-44AA-ACF5-FFC345AFCA98}" type="presParOf" srcId="{9371D194-5936-4E42-999F-BDE9AD742526}" destId="{3B209E81-8490-4531-B3AD-C6601657CB39}" srcOrd="3" destOrd="0" presId="urn:microsoft.com/office/officeart/2008/layout/LinedList"/>
    <dgm:cxn modelId="{D5624F3E-1498-463F-B7DF-366665B7B00B}" type="presParOf" srcId="{C55D506E-DA47-4D93-A2B8-4A9384071BFF}" destId="{C2014216-6951-4044-923C-D87A72E83CDB}" srcOrd="10" destOrd="0" presId="urn:microsoft.com/office/officeart/2008/layout/LinedList"/>
    <dgm:cxn modelId="{CD4FFAD7-1572-499C-BC52-7384C6172FEB}" type="presParOf" srcId="{C55D506E-DA47-4D93-A2B8-4A9384071BFF}" destId="{D0680B3D-1103-4729-98F9-3DD4E684A84E}" srcOrd="11" destOrd="0" presId="urn:microsoft.com/office/officeart/2008/layout/LinedList"/>
    <dgm:cxn modelId="{4604F666-5A30-42E9-922D-FFE11B57CE18}" type="presParOf" srcId="{D0680B3D-1103-4729-98F9-3DD4E684A84E}" destId="{FF1C36BE-EE94-416E-9872-1F8C4FDC4D0C}" srcOrd="0" destOrd="0" presId="urn:microsoft.com/office/officeart/2008/layout/LinedList"/>
    <dgm:cxn modelId="{FEE91711-B5EB-42D8-BAAC-2A06E1ACDF65}" type="presParOf" srcId="{D0680B3D-1103-4729-98F9-3DD4E684A84E}" destId="{30F38AEB-C6C7-46D1-B888-40EC9DB92AB3}" srcOrd="1" destOrd="0" presId="urn:microsoft.com/office/officeart/2008/layout/LinedList"/>
    <dgm:cxn modelId="{854FB4DA-BFCF-4FEA-A69B-81F5952337D4}" type="presParOf" srcId="{30F38AEB-C6C7-46D1-B888-40EC9DB92AB3}" destId="{45C06B97-795A-484A-9B91-3B5EBE8906AF}" srcOrd="0" destOrd="0" presId="urn:microsoft.com/office/officeart/2008/layout/LinedList"/>
    <dgm:cxn modelId="{D941103F-1BF9-4C48-A3DD-2E1C4984937F}" type="presParOf" srcId="{30F38AEB-C6C7-46D1-B888-40EC9DB92AB3}" destId="{F0F8BDAA-25D2-40CF-9EE3-6BC957FC1B6B}" srcOrd="1" destOrd="0" presId="urn:microsoft.com/office/officeart/2008/layout/LinedList"/>
    <dgm:cxn modelId="{199B289B-D03F-4CB3-9C76-4FB14AB921B0}" type="presParOf" srcId="{F0F8BDAA-25D2-40CF-9EE3-6BC957FC1B6B}" destId="{1C884709-BDA2-42D7-9789-A02FB8F65E78}" srcOrd="0" destOrd="0" presId="urn:microsoft.com/office/officeart/2008/layout/LinedList"/>
    <dgm:cxn modelId="{D18B181B-F241-4176-916A-EFE40E4C1E14}" type="presParOf" srcId="{F0F8BDAA-25D2-40CF-9EE3-6BC957FC1B6B}" destId="{5BA29B64-2F6E-4516-B22A-EA7FAD3418C2}" srcOrd="1" destOrd="0" presId="urn:microsoft.com/office/officeart/2008/layout/LinedList"/>
    <dgm:cxn modelId="{E07954E6-DD66-49F9-8D8B-03609DC2F23F}" type="presParOf" srcId="{F0F8BDAA-25D2-40CF-9EE3-6BC957FC1B6B}" destId="{D7F3D6DB-AF18-4AB9-90CF-2B270B209017}" srcOrd="2" destOrd="0" presId="urn:microsoft.com/office/officeart/2008/layout/LinedList"/>
    <dgm:cxn modelId="{F4F99CE0-7E2E-48B6-B7D9-E63FD7A759B5}" type="presParOf" srcId="{30F38AEB-C6C7-46D1-B888-40EC9DB92AB3}" destId="{4D68607B-59E0-4B03-A689-663EDED78577}" srcOrd="2" destOrd="0" presId="urn:microsoft.com/office/officeart/2008/layout/LinedList"/>
    <dgm:cxn modelId="{A27B8A79-996F-4D95-A17F-682177004C5A}" type="presParOf" srcId="{30F38AEB-C6C7-46D1-B888-40EC9DB92AB3}" destId="{AEF6EA21-1AA3-4905-B615-2F2B2299432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299B3D6-A75A-43B5-934C-9D41DE18CB98}" type="doc">
      <dgm:prSet loTypeId="urn:microsoft.com/office/officeart/2005/8/layout/vProcess5" loCatId="process" qsTypeId="urn:microsoft.com/office/officeart/2005/8/quickstyle/simple1" qsCatId="simple" csTypeId="urn:microsoft.com/office/officeart/2005/8/colors/accent0_1" csCatId="mainScheme" phldr="1"/>
      <dgm:spPr/>
    </dgm:pt>
    <dgm:pt modelId="{962D8A18-EB1B-4C39-8EB7-952A07F5D1BF}">
      <dgm:prSet phldrT="[Texto]" custT="1"/>
      <dgm:spPr/>
      <dgm:t>
        <a:bodyPr/>
        <a:lstStyle/>
        <a:p>
          <a:r>
            <a:rPr lang="es-ES" sz="2400" b="1" i="0" dirty="0"/>
            <a:t>Definir el problema: </a:t>
          </a:r>
          <a:endParaRPr lang="es-ES" sz="2400" dirty="0"/>
        </a:p>
      </dgm:t>
    </dgm:pt>
    <dgm:pt modelId="{21B18672-CCF8-46C1-AE8C-FAFFCBE35192}" type="parTrans" cxnId="{6AE72505-1DE0-4D86-9983-FD3945EE4354}">
      <dgm:prSet/>
      <dgm:spPr/>
      <dgm:t>
        <a:bodyPr/>
        <a:lstStyle/>
        <a:p>
          <a:endParaRPr lang="es-ES" sz="2400"/>
        </a:p>
      </dgm:t>
    </dgm:pt>
    <dgm:pt modelId="{132F2673-55F1-46E3-9988-D2D52A10945C}" type="sibTrans" cxnId="{6AE72505-1DE0-4D86-9983-FD3945EE4354}">
      <dgm:prSet custT="1"/>
      <dgm:spPr/>
      <dgm:t>
        <a:bodyPr/>
        <a:lstStyle/>
        <a:p>
          <a:endParaRPr lang="es-ES" sz="4400"/>
        </a:p>
      </dgm:t>
    </dgm:pt>
    <dgm:pt modelId="{FE97FD6B-9551-4719-B45B-C201A152D0DD}">
      <dgm:prSet custT="1"/>
      <dgm:spPr/>
      <dgm:t>
        <a:bodyPr/>
        <a:lstStyle/>
        <a:p>
          <a:r>
            <a:rPr lang="es-ES" sz="2400" b="1" i="0" dirty="0"/>
            <a:t>Jerarquizar las causas: </a:t>
          </a:r>
          <a:endParaRPr lang="es-ES" sz="2400" b="0" i="0" dirty="0"/>
        </a:p>
      </dgm:t>
    </dgm:pt>
    <dgm:pt modelId="{19ED7A86-C242-4226-A6EF-3258C17211CC}" type="parTrans" cxnId="{C168B236-B748-4024-B862-6CC928BB6229}">
      <dgm:prSet/>
      <dgm:spPr/>
      <dgm:t>
        <a:bodyPr/>
        <a:lstStyle/>
        <a:p>
          <a:endParaRPr lang="es-ES" sz="2400"/>
        </a:p>
      </dgm:t>
    </dgm:pt>
    <dgm:pt modelId="{E44B48D2-95AE-4DCB-979A-643E61409897}" type="sibTrans" cxnId="{C168B236-B748-4024-B862-6CC928BB6229}">
      <dgm:prSet custT="1"/>
      <dgm:spPr/>
      <dgm:t>
        <a:bodyPr/>
        <a:lstStyle/>
        <a:p>
          <a:endParaRPr lang="es-ES" sz="4400"/>
        </a:p>
      </dgm:t>
    </dgm:pt>
    <dgm:pt modelId="{08B73B60-85DB-439B-A2C4-350E7E2BA021}">
      <dgm:prSet custT="1"/>
      <dgm:spPr/>
      <dgm:t>
        <a:bodyPr/>
        <a:lstStyle/>
        <a:p>
          <a:r>
            <a:rPr lang="es-ES" sz="2400" b="1" i="0" dirty="0"/>
            <a:t>Llevar a cabo una reunión de equipo: </a:t>
          </a:r>
          <a:endParaRPr lang="es-ES" sz="2400" b="0" i="0" dirty="0"/>
        </a:p>
      </dgm:t>
    </dgm:pt>
    <dgm:pt modelId="{ABA0C726-F9BF-4B95-9144-5898976F6402}" type="parTrans" cxnId="{0D3D697E-B8D6-4B1E-980A-C5F26A1E0247}">
      <dgm:prSet/>
      <dgm:spPr/>
      <dgm:t>
        <a:bodyPr/>
        <a:lstStyle/>
        <a:p>
          <a:endParaRPr lang="es-ES" sz="2400"/>
        </a:p>
      </dgm:t>
    </dgm:pt>
    <dgm:pt modelId="{1650C879-80E6-4827-9D29-94C607BB42ED}" type="sibTrans" cxnId="{0D3D697E-B8D6-4B1E-980A-C5F26A1E0247}">
      <dgm:prSet/>
      <dgm:spPr/>
      <dgm:t>
        <a:bodyPr/>
        <a:lstStyle/>
        <a:p>
          <a:endParaRPr lang="es-ES" sz="2400"/>
        </a:p>
      </dgm:t>
    </dgm:pt>
    <dgm:pt modelId="{5278706D-C85C-41B8-A465-637DD17C661F}">
      <dgm:prSet phldrT="[Texto]" custT="1"/>
      <dgm:spPr/>
      <dgm:t>
        <a:bodyPr/>
        <a:lstStyle/>
        <a:p>
          <a:r>
            <a:rPr lang="es-ES" sz="1800" b="0" i="0" dirty="0"/>
            <a:t>Identificar el problema al que se quiere dar solución</a:t>
          </a:r>
          <a:endParaRPr lang="es-ES" sz="1800" dirty="0"/>
        </a:p>
      </dgm:t>
    </dgm:pt>
    <dgm:pt modelId="{B8BC135C-3581-44E5-9FCA-A121E6673AF8}" type="parTrans" cxnId="{34CE8E04-1503-4C62-80F9-AD39CBBBCA2F}">
      <dgm:prSet/>
      <dgm:spPr/>
      <dgm:t>
        <a:bodyPr/>
        <a:lstStyle/>
        <a:p>
          <a:endParaRPr lang="es-ES" sz="2400"/>
        </a:p>
      </dgm:t>
    </dgm:pt>
    <dgm:pt modelId="{BC7D4DAD-E31D-420C-B404-9242D93DC7AD}" type="sibTrans" cxnId="{34CE8E04-1503-4C62-80F9-AD39CBBBCA2F}">
      <dgm:prSet/>
      <dgm:spPr/>
      <dgm:t>
        <a:bodyPr/>
        <a:lstStyle/>
        <a:p>
          <a:endParaRPr lang="es-ES" sz="2400"/>
        </a:p>
      </dgm:t>
    </dgm:pt>
    <dgm:pt modelId="{9B9CA335-0A07-4064-8208-B0203E978FB8}">
      <dgm:prSet phldrT="[Texto]" custT="1"/>
      <dgm:spPr/>
      <dgm:t>
        <a:bodyPr/>
        <a:lstStyle/>
        <a:p>
          <a:r>
            <a:rPr lang="es-ES" sz="2400" b="1" i="0" dirty="0"/>
            <a:t>Definir las causas y sus categorías:</a:t>
          </a:r>
          <a:endParaRPr lang="es-ES" sz="2400" dirty="0"/>
        </a:p>
      </dgm:t>
    </dgm:pt>
    <dgm:pt modelId="{F30A511C-5038-426E-BA74-70D5095B8269}" type="parTrans" cxnId="{2BEBFA44-0DEB-4878-84DC-EE201DEDBC10}">
      <dgm:prSet/>
      <dgm:spPr/>
      <dgm:t>
        <a:bodyPr/>
        <a:lstStyle/>
        <a:p>
          <a:endParaRPr lang="es-ES" sz="2400"/>
        </a:p>
      </dgm:t>
    </dgm:pt>
    <dgm:pt modelId="{7F7F8409-718E-40A8-BC15-533C1E1D4615}" type="sibTrans" cxnId="{2BEBFA44-0DEB-4878-84DC-EE201DEDBC10}">
      <dgm:prSet custT="1"/>
      <dgm:spPr/>
      <dgm:t>
        <a:bodyPr/>
        <a:lstStyle/>
        <a:p>
          <a:endParaRPr lang="es-ES" sz="4400"/>
        </a:p>
      </dgm:t>
    </dgm:pt>
    <dgm:pt modelId="{40468C5B-D703-4ACC-9039-9B49F7C9C665}">
      <dgm:prSet phldrT="[Texto]" custT="1"/>
      <dgm:spPr/>
      <dgm:t>
        <a:bodyPr/>
        <a:lstStyle/>
        <a:p>
          <a:r>
            <a:rPr lang="es-ES" sz="1800" b="0" i="0" dirty="0"/>
            <a:t>Específicas y claras.</a:t>
          </a:r>
          <a:endParaRPr lang="es-ES" sz="1800" dirty="0"/>
        </a:p>
      </dgm:t>
    </dgm:pt>
    <dgm:pt modelId="{B3B23502-D060-439F-B457-77A626E4926D}" type="parTrans" cxnId="{478E1D24-7787-4FD7-AC0F-A7794124FDC4}">
      <dgm:prSet/>
      <dgm:spPr/>
      <dgm:t>
        <a:bodyPr/>
        <a:lstStyle/>
        <a:p>
          <a:endParaRPr lang="es-ES" sz="2400"/>
        </a:p>
      </dgm:t>
    </dgm:pt>
    <dgm:pt modelId="{5B886299-6690-46E5-B644-E112BA9717D4}" type="sibTrans" cxnId="{478E1D24-7787-4FD7-AC0F-A7794124FDC4}">
      <dgm:prSet/>
      <dgm:spPr/>
      <dgm:t>
        <a:bodyPr/>
        <a:lstStyle/>
        <a:p>
          <a:endParaRPr lang="es-ES" sz="2400"/>
        </a:p>
      </dgm:t>
    </dgm:pt>
    <dgm:pt modelId="{4D713080-D485-4E74-B058-1C15BEA7A36E}">
      <dgm:prSet custT="1"/>
      <dgm:spPr/>
      <dgm:t>
        <a:bodyPr/>
        <a:lstStyle/>
        <a:p>
          <a:r>
            <a:rPr lang="es-ES" sz="1800" b="0" i="0" dirty="0"/>
            <a:t>Observar en qué proporción esas causas definidas contribuyen al problema, para establecer una jerarquía con los puntos de mayor relevancia.</a:t>
          </a:r>
        </a:p>
      </dgm:t>
    </dgm:pt>
    <dgm:pt modelId="{E8A7E718-4B63-44BA-8A4A-AFBB10CC76C2}" type="parTrans" cxnId="{110F60A6-4DA8-4349-A17A-3E75B54737F8}">
      <dgm:prSet/>
      <dgm:spPr/>
      <dgm:t>
        <a:bodyPr/>
        <a:lstStyle/>
        <a:p>
          <a:endParaRPr lang="es-ES" sz="2400"/>
        </a:p>
      </dgm:t>
    </dgm:pt>
    <dgm:pt modelId="{1E41B404-8BEB-4308-9414-1791198BC641}" type="sibTrans" cxnId="{110F60A6-4DA8-4349-A17A-3E75B54737F8}">
      <dgm:prSet/>
      <dgm:spPr/>
      <dgm:t>
        <a:bodyPr/>
        <a:lstStyle/>
        <a:p>
          <a:endParaRPr lang="es-ES" sz="2400"/>
        </a:p>
      </dgm:t>
    </dgm:pt>
    <dgm:pt modelId="{8ABE1885-B19D-4B1F-A6AD-EBB716D6D256}">
      <dgm:prSet custT="1"/>
      <dgm:spPr/>
      <dgm:t>
        <a:bodyPr/>
        <a:lstStyle/>
        <a:p>
          <a:r>
            <a:rPr lang="es-ES" sz="1800" b="0" i="0" dirty="0"/>
            <a:t>Comunicar a todos los sectores integrantes de la línea productiva los problemas identificados, sus causas, y evaluar posibles soluciones.</a:t>
          </a:r>
        </a:p>
      </dgm:t>
    </dgm:pt>
    <dgm:pt modelId="{24D40958-D76B-4BE3-B80C-840E362AF547}" type="parTrans" cxnId="{2C84DD66-E8E6-4E85-9452-D41DF3A1126D}">
      <dgm:prSet/>
      <dgm:spPr/>
      <dgm:t>
        <a:bodyPr/>
        <a:lstStyle/>
        <a:p>
          <a:endParaRPr lang="es-ES" sz="2400"/>
        </a:p>
      </dgm:t>
    </dgm:pt>
    <dgm:pt modelId="{AC15D771-AB39-4923-92EE-5D6300B84182}" type="sibTrans" cxnId="{2C84DD66-E8E6-4E85-9452-D41DF3A1126D}">
      <dgm:prSet/>
      <dgm:spPr/>
      <dgm:t>
        <a:bodyPr/>
        <a:lstStyle/>
        <a:p>
          <a:endParaRPr lang="es-ES" sz="2400"/>
        </a:p>
      </dgm:t>
    </dgm:pt>
    <dgm:pt modelId="{C0C42DBD-8BC8-49DC-AC5A-482FB7B9EB70}" type="pres">
      <dgm:prSet presAssocID="{D299B3D6-A75A-43B5-934C-9D41DE18CB98}" presName="outerComposite" presStyleCnt="0">
        <dgm:presLayoutVars>
          <dgm:chMax val="5"/>
          <dgm:dir/>
          <dgm:resizeHandles val="exact"/>
        </dgm:presLayoutVars>
      </dgm:prSet>
      <dgm:spPr/>
    </dgm:pt>
    <dgm:pt modelId="{0EC802A3-2076-447B-AD9E-7C3C2AB914DD}" type="pres">
      <dgm:prSet presAssocID="{D299B3D6-A75A-43B5-934C-9D41DE18CB98}" presName="dummyMaxCanvas" presStyleCnt="0">
        <dgm:presLayoutVars/>
      </dgm:prSet>
      <dgm:spPr/>
    </dgm:pt>
    <dgm:pt modelId="{9D24FB1E-C556-4957-91C5-C5A562216CF8}" type="pres">
      <dgm:prSet presAssocID="{D299B3D6-A75A-43B5-934C-9D41DE18CB98}" presName="FourNodes_1" presStyleLbl="node1" presStyleIdx="0" presStyleCnt="4">
        <dgm:presLayoutVars>
          <dgm:bulletEnabled val="1"/>
        </dgm:presLayoutVars>
      </dgm:prSet>
      <dgm:spPr/>
    </dgm:pt>
    <dgm:pt modelId="{95F673B6-73E5-4743-9234-3E8C4F7F7424}" type="pres">
      <dgm:prSet presAssocID="{D299B3D6-A75A-43B5-934C-9D41DE18CB98}" presName="FourNodes_2" presStyleLbl="node1" presStyleIdx="1" presStyleCnt="4">
        <dgm:presLayoutVars>
          <dgm:bulletEnabled val="1"/>
        </dgm:presLayoutVars>
      </dgm:prSet>
      <dgm:spPr/>
    </dgm:pt>
    <dgm:pt modelId="{AB281065-0582-46E2-96D4-5724CD696B02}" type="pres">
      <dgm:prSet presAssocID="{D299B3D6-A75A-43B5-934C-9D41DE18CB98}" presName="FourNodes_3" presStyleLbl="node1" presStyleIdx="2" presStyleCnt="4">
        <dgm:presLayoutVars>
          <dgm:bulletEnabled val="1"/>
        </dgm:presLayoutVars>
      </dgm:prSet>
      <dgm:spPr/>
    </dgm:pt>
    <dgm:pt modelId="{8AD6A82F-6E94-4530-9D74-2D9940850555}" type="pres">
      <dgm:prSet presAssocID="{D299B3D6-A75A-43B5-934C-9D41DE18CB98}" presName="FourNodes_4" presStyleLbl="node1" presStyleIdx="3" presStyleCnt="4">
        <dgm:presLayoutVars>
          <dgm:bulletEnabled val="1"/>
        </dgm:presLayoutVars>
      </dgm:prSet>
      <dgm:spPr/>
    </dgm:pt>
    <dgm:pt modelId="{A9E9FD83-F988-4871-A95B-0480B09602A8}" type="pres">
      <dgm:prSet presAssocID="{D299B3D6-A75A-43B5-934C-9D41DE18CB98}" presName="FourConn_1-2" presStyleLbl="fgAccFollowNode1" presStyleIdx="0" presStyleCnt="3">
        <dgm:presLayoutVars>
          <dgm:bulletEnabled val="1"/>
        </dgm:presLayoutVars>
      </dgm:prSet>
      <dgm:spPr/>
    </dgm:pt>
    <dgm:pt modelId="{CE972A81-36A3-4793-B8D3-9E2B9B18D7CE}" type="pres">
      <dgm:prSet presAssocID="{D299B3D6-A75A-43B5-934C-9D41DE18CB98}" presName="FourConn_2-3" presStyleLbl="fgAccFollowNode1" presStyleIdx="1" presStyleCnt="3">
        <dgm:presLayoutVars>
          <dgm:bulletEnabled val="1"/>
        </dgm:presLayoutVars>
      </dgm:prSet>
      <dgm:spPr/>
    </dgm:pt>
    <dgm:pt modelId="{D3F63015-A978-44F3-B046-47B40F714A74}" type="pres">
      <dgm:prSet presAssocID="{D299B3D6-A75A-43B5-934C-9D41DE18CB98}" presName="FourConn_3-4" presStyleLbl="fgAccFollowNode1" presStyleIdx="2" presStyleCnt="3">
        <dgm:presLayoutVars>
          <dgm:bulletEnabled val="1"/>
        </dgm:presLayoutVars>
      </dgm:prSet>
      <dgm:spPr/>
    </dgm:pt>
    <dgm:pt modelId="{0EF00649-6689-46FD-A4D4-9B1598EEA8A4}" type="pres">
      <dgm:prSet presAssocID="{D299B3D6-A75A-43B5-934C-9D41DE18CB98}" presName="FourNodes_1_text" presStyleLbl="node1" presStyleIdx="3" presStyleCnt="4">
        <dgm:presLayoutVars>
          <dgm:bulletEnabled val="1"/>
        </dgm:presLayoutVars>
      </dgm:prSet>
      <dgm:spPr/>
    </dgm:pt>
    <dgm:pt modelId="{9B72843B-662F-42CD-B91E-E4159F841A77}" type="pres">
      <dgm:prSet presAssocID="{D299B3D6-A75A-43B5-934C-9D41DE18CB98}" presName="FourNodes_2_text" presStyleLbl="node1" presStyleIdx="3" presStyleCnt="4">
        <dgm:presLayoutVars>
          <dgm:bulletEnabled val="1"/>
        </dgm:presLayoutVars>
      </dgm:prSet>
      <dgm:spPr/>
    </dgm:pt>
    <dgm:pt modelId="{E5ADF4FB-91B0-45A9-9A1E-63E7EFC45A61}" type="pres">
      <dgm:prSet presAssocID="{D299B3D6-A75A-43B5-934C-9D41DE18CB98}" presName="FourNodes_3_text" presStyleLbl="node1" presStyleIdx="3" presStyleCnt="4">
        <dgm:presLayoutVars>
          <dgm:bulletEnabled val="1"/>
        </dgm:presLayoutVars>
      </dgm:prSet>
      <dgm:spPr/>
    </dgm:pt>
    <dgm:pt modelId="{3D1A376E-39A5-4540-B1C8-EC225813DFFF}" type="pres">
      <dgm:prSet presAssocID="{D299B3D6-A75A-43B5-934C-9D41DE18CB98}" presName="FourNodes_4_text" presStyleLbl="node1" presStyleIdx="3" presStyleCnt="4">
        <dgm:presLayoutVars>
          <dgm:bulletEnabled val="1"/>
        </dgm:presLayoutVars>
      </dgm:prSet>
      <dgm:spPr/>
    </dgm:pt>
  </dgm:ptLst>
  <dgm:cxnLst>
    <dgm:cxn modelId="{5E502A01-4026-4577-92B6-7DD30F1C9C62}" type="presOf" srcId="{5278706D-C85C-41B8-A465-637DD17C661F}" destId="{9D24FB1E-C556-4957-91C5-C5A562216CF8}" srcOrd="0" destOrd="1" presId="urn:microsoft.com/office/officeart/2005/8/layout/vProcess5"/>
    <dgm:cxn modelId="{34CE8E04-1503-4C62-80F9-AD39CBBBCA2F}" srcId="{962D8A18-EB1B-4C39-8EB7-952A07F5D1BF}" destId="{5278706D-C85C-41B8-A465-637DD17C661F}" srcOrd="0" destOrd="0" parTransId="{B8BC135C-3581-44E5-9FCA-A121E6673AF8}" sibTransId="{BC7D4DAD-E31D-420C-B404-9242D93DC7AD}"/>
    <dgm:cxn modelId="{6AE72505-1DE0-4D86-9983-FD3945EE4354}" srcId="{D299B3D6-A75A-43B5-934C-9D41DE18CB98}" destId="{962D8A18-EB1B-4C39-8EB7-952A07F5D1BF}" srcOrd="0" destOrd="0" parTransId="{21B18672-CCF8-46C1-AE8C-FAFFCBE35192}" sibTransId="{132F2673-55F1-46E3-9988-D2D52A10945C}"/>
    <dgm:cxn modelId="{478E1D24-7787-4FD7-AC0F-A7794124FDC4}" srcId="{9B9CA335-0A07-4064-8208-B0203E978FB8}" destId="{40468C5B-D703-4ACC-9039-9B49F7C9C665}" srcOrd="0" destOrd="0" parTransId="{B3B23502-D060-439F-B457-77A626E4926D}" sibTransId="{5B886299-6690-46E5-B644-E112BA9717D4}"/>
    <dgm:cxn modelId="{2106AA28-0D92-4D59-A0F6-6E7C4C06FED2}" type="presOf" srcId="{08B73B60-85DB-439B-A2C4-350E7E2BA021}" destId="{3D1A376E-39A5-4540-B1C8-EC225813DFFF}" srcOrd="1" destOrd="0" presId="urn:microsoft.com/office/officeart/2005/8/layout/vProcess5"/>
    <dgm:cxn modelId="{91C4832E-98BC-4122-A0A9-331AB8980940}" type="presOf" srcId="{FE97FD6B-9551-4719-B45B-C201A152D0DD}" destId="{AB281065-0582-46E2-96D4-5724CD696B02}" srcOrd="0" destOrd="0" presId="urn:microsoft.com/office/officeart/2005/8/layout/vProcess5"/>
    <dgm:cxn modelId="{DE7E9F2E-63CB-42F1-B5CE-B591FB69AE66}" type="presOf" srcId="{4D713080-D485-4E74-B058-1C15BEA7A36E}" destId="{E5ADF4FB-91B0-45A9-9A1E-63E7EFC45A61}" srcOrd="1" destOrd="1" presId="urn:microsoft.com/office/officeart/2005/8/layout/vProcess5"/>
    <dgm:cxn modelId="{6D29F534-D32D-47F5-9254-972ECC257352}" type="presOf" srcId="{08B73B60-85DB-439B-A2C4-350E7E2BA021}" destId="{8AD6A82F-6E94-4530-9D74-2D9940850555}" srcOrd="0" destOrd="0" presId="urn:microsoft.com/office/officeart/2005/8/layout/vProcess5"/>
    <dgm:cxn modelId="{C168B236-B748-4024-B862-6CC928BB6229}" srcId="{D299B3D6-A75A-43B5-934C-9D41DE18CB98}" destId="{FE97FD6B-9551-4719-B45B-C201A152D0DD}" srcOrd="2" destOrd="0" parTransId="{19ED7A86-C242-4226-A6EF-3258C17211CC}" sibTransId="{E44B48D2-95AE-4DCB-979A-643E61409897}"/>
    <dgm:cxn modelId="{43EF895C-BB05-4B09-912A-630401E0B5DB}" type="presOf" srcId="{40468C5B-D703-4ACC-9039-9B49F7C9C665}" destId="{95F673B6-73E5-4743-9234-3E8C4F7F7424}" srcOrd="0" destOrd="1" presId="urn:microsoft.com/office/officeart/2005/8/layout/vProcess5"/>
    <dgm:cxn modelId="{A27AF262-D88B-48C0-918D-758A27032BBD}" type="presOf" srcId="{8ABE1885-B19D-4B1F-A6AD-EBB716D6D256}" destId="{3D1A376E-39A5-4540-B1C8-EC225813DFFF}" srcOrd="1" destOrd="1" presId="urn:microsoft.com/office/officeart/2005/8/layout/vProcess5"/>
    <dgm:cxn modelId="{2BEBFA44-0DEB-4878-84DC-EE201DEDBC10}" srcId="{D299B3D6-A75A-43B5-934C-9D41DE18CB98}" destId="{9B9CA335-0A07-4064-8208-B0203E978FB8}" srcOrd="1" destOrd="0" parTransId="{F30A511C-5038-426E-BA74-70D5095B8269}" sibTransId="{7F7F8409-718E-40A8-BC15-533C1E1D4615}"/>
    <dgm:cxn modelId="{2C84DD66-E8E6-4E85-9452-D41DF3A1126D}" srcId="{08B73B60-85DB-439B-A2C4-350E7E2BA021}" destId="{8ABE1885-B19D-4B1F-A6AD-EBB716D6D256}" srcOrd="0" destOrd="0" parTransId="{24D40958-D76B-4BE3-B80C-840E362AF547}" sibTransId="{AC15D771-AB39-4923-92EE-5D6300B84182}"/>
    <dgm:cxn modelId="{AE709B4A-5267-41F1-8A31-C3BEE3AB43F7}" type="presOf" srcId="{132F2673-55F1-46E3-9988-D2D52A10945C}" destId="{A9E9FD83-F988-4871-A95B-0480B09602A8}" srcOrd="0" destOrd="0" presId="urn:microsoft.com/office/officeart/2005/8/layout/vProcess5"/>
    <dgm:cxn modelId="{E5F8E66A-0BB0-4FC2-84D4-AEF1D202C4EF}" type="presOf" srcId="{5278706D-C85C-41B8-A465-637DD17C661F}" destId="{0EF00649-6689-46FD-A4D4-9B1598EEA8A4}" srcOrd="1" destOrd="1" presId="urn:microsoft.com/office/officeart/2005/8/layout/vProcess5"/>
    <dgm:cxn modelId="{91395A76-785A-438A-A7C4-09FC512EB484}" type="presOf" srcId="{9B9CA335-0A07-4064-8208-B0203E978FB8}" destId="{95F673B6-73E5-4743-9234-3E8C4F7F7424}" srcOrd="0" destOrd="0" presId="urn:microsoft.com/office/officeart/2005/8/layout/vProcess5"/>
    <dgm:cxn modelId="{0D3D697E-B8D6-4B1E-980A-C5F26A1E0247}" srcId="{D299B3D6-A75A-43B5-934C-9D41DE18CB98}" destId="{08B73B60-85DB-439B-A2C4-350E7E2BA021}" srcOrd="3" destOrd="0" parTransId="{ABA0C726-F9BF-4B95-9144-5898976F6402}" sibTransId="{1650C879-80E6-4827-9D29-94C607BB42ED}"/>
    <dgm:cxn modelId="{C1EA6A83-EB08-4A40-AEC7-5A90D616CFF6}" type="presOf" srcId="{962D8A18-EB1B-4C39-8EB7-952A07F5D1BF}" destId="{0EF00649-6689-46FD-A4D4-9B1598EEA8A4}" srcOrd="1" destOrd="0" presId="urn:microsoft.com/office/officeart/2005/8/layout/vProcess5"/>
    <dgm:cxn modelId="{9738CF85-CD8E-416B-A706-C030B26F3478}" type="presOf" srcId="{4D713080-D485-4E74-B058-1C15BEA7A36E}" destId="{AB281065-0582-46E2-96D4-5724CD696B02}" srcOrd="0" destOrd="1" presId="urn:microsoft.com/office/officeart/2005/8/layout/vProcess5"/>
    <dgm:cxn modelId="{9D647F93-1B0A-4F97-B282-CC06C2B70354}" type="presOf" srcId="{D299B3D6-A75A-43B5-934C-9D41DE18CB98}" destId="{C0C42DBD-8BC8-49DC-AC5A-482FB7B9EB70}" srcOrd="0" destOrd="0" presId="urn:microsoft.com/office/officeart/2005/8/layout/vProcess5"/>
    <dgm:cxn modelId="{110F60A6-4DA8-4349-A17A-3E75B54737F8}" srcId="{FE97FD6B-9551-4719-B45B-C201A152D0DD}" destId="{4D713080-D485-4E74-B058-1C15BEA7A36E}" srcOrd="0" destOrd="0" parTransId="{E8A7E718-4B63-44BA-8A4A-AFBB10CC76C2}" sibTransId="{1E41B404-8BEB-4308-9414-1791198BC641}"/>
    <dgm:cxn modelId="{303B80A6-9C2D-40C1-8708-99EF80568230}" type="presOf" srcId="{9B9CA335-0A07-4064-8208-B0203E978FB8}" destId="{9B72843B-662F-42CD-B91E-E4159F841A77}" srcOrd="1" destOrd="0" presId="urn:microsoft.com/office/officeart/2005/8/layout/vProcess5"/>
    <dgm:cxn modelId="{B8276AAA-F2C1-4F89-92D5-BF618E4B29ED}" type="presOf" srcId="{962D8A18-EB1B-4C39-8EB7-952A07F5D1BF}" destId="{9D24FB1E-C556-4957-91C5-C5A562216CF8}" srcOrd="0" destOrd="0" presId="urn:microsoft.com/office/officeart/2005/8/layout/vProcess5"/>
    <dgm:cxn modelId="{8458FBB9-FA87-4160-9955-2F58CAF19561}" type="presOf" srcId="{7F7F8409-718E-40A8-BC15-533C1E1D4615}" destId="{CE972A81-36A3-4793-B8D3-9E2B9B18D7CE}" srcOrd="0" destOrd="0" presId="urn:microsoft.com/office/officeart/2005/8/layout/vProcess5"/>
    <dgm:cxn modelId="{E30ED5C4-9F5F-41A8-A72B-88C52A4D8408}" type="presOf" srcId="{E44B48D2-95AE-4DCB-979A-643E61409897}" destId="{D3F63015-A978-44F3-B046-47B40F714A74}" srcOrd="0" destOrd="0" presId="urn:microsoft.com/office/officeart/2005/8/layout/vProcess5"/>
    <dgm:cxn modelId="{96A0E9C7-18E8-487F-B883-FE8711B69D72}" type="presOf" srcId="{40468C5B-D703-4ACC-9039-9B49F7C9C665}" destId="{9B72843B-662F-42CD-B91E-E4159F841A77}" srcOrd="1" destOrd="1" presId="urn:microsoft.com/office/officeart/2005/8/layout/vProcess5"/>
    <dgm:cxn modelId="{657335C8-1564-4301-9E79-3F46EC0BC885}" type="presOf" srcId="{8ABE1885-B19D-4B1F-A6AD-EBB716D6D256}" destId="{8AD6A82F-6E94-4530-9D74-2D9940850555}" srcOrd="0" destOrd="1" presId="urn:microsoft.com/office/officeart/2005/8/layout/vProcess5"/>
    <dgm:cxn modelId="{2620B4C9-A110-4294-A57F-63729DE66B73}" type="presOf" srcId="{FE97FD6B-9551-4719-B45B-C201A152D0DD}" destId="{E5ADF4FB-91B0-45A9-9A1E-63E7EFC45A61}" srcOrd="1" destOrd="0" presId="urn:microsoft.com/office/officeart/2005/8/layout/vProcess5"/>
    <dgm:cxn modelId="{3D0317F6-47D4-46CA-B136-4312DF878661}" type="presParOf" srcId="{C0C42DBD-8BC8-49DC-AC5A-482FB7B9EB70}" destId="{0EC802A3-2076-447B-AD9E-7C3C2AB914DD}" srcOrd="0" destOrd="0" presId="urn:microsoft.com/office/officeart/2005/8/layout/vProcess5"/>
    <dgm:cxn modelId="{8A2EE3F5-E576-4BA6-ACAF-0BE29FE4A5CB}" type="presParOf" srcId="{C0C42DBD-8BC8-49DC-AC5A-482FB7B9EB70}" destId="{9D24FB1E-C556-4957-91C5-C5A562216CF8}" srcOrd="1" destOrd="0" presId="urn:microsoft.com/office/officeart/2005/8/layout/vProcess5"/>
    <dgm:cxn modelId="{FFDE7884-F824-4CDA-940C-0046C1C8940A}" type="presParOf" srcId="{C0C42DBD-8BC8-49DC-AC5A-482FB7B9EB70}" destId="{95F673B6-73E5-4743-9234-3E8C4F7F7424}" srcOrd="2" destOrd="0" presId="urn:microsoft.com/office/officeart/2005/8/layout/vProcess5"/>
    <dgm:cxn modelId="{26870343-5196-47AE-B849-9E571FBD2DEF}" type="presParOf" srcId="{C0C42DBD-8BC8-49DC-AC5A-482FB7B9EB70}" destId="{AB281065-0582-46E2-96D4-5724CD696B02}" srcOrd="3" destOrd="0" presId="urn:microsoft.com/office/officeart/2005/8/layout/vProcess5"/>
    <dgm:cxn modelId="{112AA04E-6C7B-4404-9A50-B3F9064D913B}" type="presParOf" srcId="{C0C42DBD-8BC8-49DC-AC5A-482FB7B9EB70}" destId="{8AD6A82F-6E94-4530-9D74-2D9940850555}" srcOrd="4" destOrd="0" presId="urn:microsoft.com/office/officeart/2005/8/layout/vProcess5"/>
    <dgm:cxn modelId="{262F2CB8-CADC-43B5-830B-3A54D451FD8F}" type="presParOf" srcId="{C0C42DBD-8BC8-49DC-AC5A-482FB7B9EB70}" destId="{A9E9FD83-F988-4871-A95B-0480B09602A8}" srcOrd="5" destOrd="0" presId="urn:microsoft.com/office/officeart/2005/8/layout/vProcess5"/>
    <dgm:cxn modelId="{AB63CBAF-8E7C-429C-98AB-4F8615D2EE0F}" type="presParOf" srcId="{C0C42DBD-8BC8-49DC-AC5A-482FB7B9EB70}" destId="{CE972A81-36A3-4793-B8D3-9E2B9B18D7CE}" srcOrd="6" destOrd="0" presId="urn:microsoft.com/office/officeart/2005/8/layout/vProcess5"/>
    <dgm:cxn modelId="{9EE48768-02BA-4BD5-9CFD-CC2E4BF07B27}" type="presParOf" srcId="{C0C42DBD-8BC8-49DC-AC5A-482FB7B9EB70}" destId="{D3F63015-A978-44F3-B046-47B40F714A74}" srcOrd="7" destOrd="0" presId="urn:microsoft.com/office/officeart/2005/8/layout/vProcess5"/>
    <dgm:cxn modelId="{BBF134A9-F272-4EBA-BB55-45913C7F0D66}" type="presParOf" srcId="{C0C42DBD-8BC8-49DC-AC5A-482FB7B9EB70}" destId="{0EF00649-6689-46FD-A4D4-9B1598EEA8A4}" srcOrd="8" destOrd="0" presId="urn:microsoft.com/office/officeart/2005/8/layout/vProcess5"/>
    <dgm:cxn modelId="{9D2F69F3-33DC-4214-A826-244C2AB5B6BA}" type="presParOf" srcId="{C0C42DBD-8BC8-49DC-AC5A-482FB7B9EB70}" destId="{9B72843B-662F-42CD-B91E-E4159F841A77}" srcOrd="9" destOrd="0" presId="urn:microsoft.com/office/officeart/2005/8/layout/vProcess5"/>
    <dgm:cxn modelId="{6BBEB322-1E8B-494E-AAAA-EB038553BC68}" type="presParOf" srcId="{C0C42DBD-8BC8-49DC-AC5A-482FB7B9EB70}" destId="{E5ADF4FB-91B0-45A9-9A1E-63E7EFC45A61}" srcOrd="10" destOrd="0" presId="urn:microsoft.com/office/officeart/2005/8/layout/vProcess5"/>
    <dgm:cxn modelId="{780AADF1-645E-464A-BFFF-AD3436D5B7A5}" type="presParOf" srcId="{C0C42DBD-8BC8-49DC-AC5A-482FB7B9EB70}" destId="{3D1A376E-39A5-4540-B1C8-EC225813DFF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88EFEB62-D4D3-4F67-B9D8-10E6D9F2C9BA}">
      <dgm:prSet phldrT="[Texto]"/>
      <dgm:spPr/>
      <dgm:t>
        <a:bodyPr/>
        <a:lstStyle/>
        <a:p>
          <a:r>
            <a:rPr lang="es-ES" b="0" i="0" dirty="0"/>
            <a:t>Creado por Walter Andrew </a:t>
          </a:r>
          <a:r>
            <a:rPr lang="es-ES" b="0" i="0" dirty="0" err="1"/>
            <a:t>Shewhart</a:t>
          </a:r>
          <a:r>
            <a:rPr lang="es-ES" b="0" i="0" dirty="0"/>
            <a:t> en 1920</a:t>
          </a:r>
          <a:endParaRPr lang="es-ES" dirty="0"/>
        </a:p>
      </dgm:t>
    </dgm:pt>
    <dgm:pt modelId="{7623F163-BC6A-4F93-ADA5-8AA51904A482}" type="parTrans" cxnId="{39AF379C-E54D-4B62-ACA0-AA95CBEF1385}">
      <dgm:prSet/>
      <dgm:spPr/>
      <dgm:t>
        <a:bodyPr/>
        <a:lstStyle/>
        <a:p>
          <a:endParaRPr lang="es-ES"/>
        </a:p>
      </dgm:t>
    </dgm:pt>
    <dgm:pt modelId="{1B223BA7-2797-4D84-908E-646C6CBDC395}" type="sibTrans" cxnId="{39AF379C-E54D-4B62-ACA0-AA95CBEF1385}">
      <dgm:prSet/>
      <dgm:spPr/>
      <dgm:t>
        <a:bodyPr/>
        <a:lstStyle/>
        <a:p>
          <a:endParaRPr lang="es-ES"/>
        </a:p>
      </dgm:t>
    </dgm:pt>
    <dgm:pt modelId="{5DD4BFA0-6D9E-41BA-9EB7-FBEA13DD80CE}">
      <dgm:prSet/>
      <dgm:spPr/>
      <dgm:t>
        <a:bodyPr/>
        <a:lstStyle/>
        <a:p>
          <a:r>
            <a:rPr lang="es-ES" b="0" i="0" dirty="0"/>
            <a:t>Consiste en los datos de un proceso plasmados de forma cronológica en una gráfica con límites establecidos</a:t>
          </a:r>
        </a:p>
      </dgm:t>
    </dgm:pt>
    <dgm:pt modelId="{BA5D15F6-888B-444B-90D1-DD4AB2583437}" type="parTrans" cxnId="{D72D665C-2E84-42F8-A418-71D34909DB56}">
      <dgm:prSet/>
      <dgm:spPr/>
      <dgm:t>
        <a:bodyPr/>
        <a:lstStyle/>
        <a:p>
          <a:endParaRPr lang="es-ES"/>
        </a:p>
      </dgm:t>
    </dgm:pt>
    <dgm:pt modelId="{A9EAB614-4B1B-45F1-8CF6-72976173C0D2}" type="sibTrans" cxnId="{D72D665C-2E84-42F8-A418-71D34909DB56}">
      <dgm:prSet/>
      <dgm:spPr/>
      <dgm:t>
        <a:bodyPr/>
        <a:lstStyle/>
        <a:p>
          <a:endParaRPr lang="es-ES"/>
        </a:p>
      </dgm:t>
    </dgm:pt>
    <dgm:pt modelId="{F5FE27A2-12E3-4D58-8EAF-1C44986D1755}">
      <dgm:prSet phldrT="[Texto]"/>
      <dgm:spPr/>
      <dgm:t>
        <a:bodyPr/>
        <a:lstStyle/>
        <a:p>
          <a:r>
            <a:rPr lang="es-ES" b="0" i="0" dirty="0"/>
            <a:t>Conocido como</a:t>
          </a:r>
          <a:r>
            <a:rPr lang="es-ES" b="1" i="0" dirty="0"/>
            <a:t> diagrama de </a:t>
          </a:r>
          <a:r>
            <a:rPr lang="es-ES" b="1" i="0" dirty="0" err="1"/>
            <a:t>Shewhart</a:t>
          </a:r>
          <a:r>
            <a:rPr lang="es-ES" b="1" i="0" dirty="0"/>
            <a:t>, carta de control o diagrama de comportamiento de proceso</a:t>
          </a:r>
          <a:endParaRPr lang="es-ES" b="1" dirty="0"/>
        </a:p>
      </dgm:t>
    </dgm:pt>
    <dgm:pt modelId="{34A5A110-2FAF-4425-87F3-E873B5DB5E1F}" type="parTrans" cxnId="{F489DA55-6543-4770-BD78-B5CFB3C62E35}">
      <dgm:prSet/>
      <dgm:spPr/>
      <dgm:t>
        <a:bodyPr/>
        <a:lstStyle/>
        <a:p>
          <a:endParaRPr lang="es-ES"/>
        </a:p>
      </dgm:t>
    </dgm:pt>
    <dgm:pt modelId="{86E21657-3547-4E53-91D1-E393D5193EC0}" type="sibTrans" cxnId="{F489DA55-6543-4770-BD78-B5CFB3C62E35}">
      <dgm:prSet/>
      <dgm:spPr/>
      <dgm:t>
        <a:bodyPr/>
        <a:lstStyle/>
        <a:p>
          <a:endParaRPr lang="es-ES"/>
        </a:p>
      </dgm:t>
    </dgm:pt>
    <dgm:pt modelId="{FC2B1EC7-EFD4-45B2-8E62-9AFBD7498787}">
      <dgm:prSet/>
      <dgm:spPr/>
      <dgm:t>
        <a:bodyPr/>
        <a:lstStyle/>
        <a:p>
          <a:r>
            <a:rPr lang="es-ES" b="0" i="0" dirty="0"/>
            <a:t>Permite determinar cuándo una variación no es normal.</a:t>
          </a:r>
        </a:p>
      </dgm:t>
    </dgm:pt>
    <dgm:pt modelId="{BD0108F7-1987-44C3-8897-C61ACD8102D8}" type="parTrans" cxnId="{41FC370D-5DA3-489A-A10A-060DCC5D123A}">
      <dgm:prSet/>
      <dgm:spPr/>
      <dgm:t>
        <a:bodyPr/>
        <a:lstStyle/>
        <a:p>
          <a:endParaRPr lang="es-ES"/>
        </a:p>
      </dgm:t>
    </dgm:pt>
    <dgm:pt modelId="{D6036613-51E4-4DDD-B520-A8B536D5F6F9}" type="sibTrans" cxnId="{41FC370D-5DA3-489A-A10A-060DCC5D123A}">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DFA7AF0D-9423-41E5-93EB-3B19BD6EA014}" type="pres">
      <dgm:prSet presAssocID="{88EFEB62-D4D3-4F67-B9D8-10E6D9F2C9BA}" presName="node" presStyleLbl="node1" presStyleIdx="0" presStyleCnt="4">
        <dgm:presLayoutVars>
          <dgm:bulletEnabled val="1"/>
        </dgm:presLayoutVars>
      </dgm:prSet>
      <dgm:spPr/>
    </dgm:pt>
    <dgm:pt modelId="{4121DA01-664E-42D6-A470-A3AF2EC3A6C1}" type="pres">
      <dgm:prSet presAssocID="{1B223BA7-2797-4D84-908E-646C6CBDC395}" presName="sibTrans" presStyleCnt="0"/>
      <dgm:spPr/>
    </dgm:pt>
    <dgm:pt modelId="{F0007C12-6784-404B-8300-76AF85DAD5CD}" type="pres">
      <dgm:prSet presAssocID="{F5FE27A2-12E3-4D58-8EAF-1C44986D1755}" presName="node" presStyleLbl="node1" presStyleIdx="1" presStyleCnt="4">
        <dgm:presLayoutVars>
          <dgm:bulletEnabled val="1"/>
        </dgm:presLayoutVars>
      </dgm:prSet>
      <dgm:spPr/>
    </dgm:pt>
    <dgm:pt modelId="{F19D918F-B35B-4C63-8358-048DDFF27E24}" type="pres">
      <dgm:prSet presAssocID="{86E21657-3547-4E53-91D1-E393D5193EC0}" presName="sibTrans" presStyleCnt="0"/>
      <dgm:spPr/>
    </dgm:pt>
    <dgm:pt modelId="{B340F6D0-92E3-4879-A99E-CDD7CDC5BC17}" type="pres">
      <dgm:prSet presAssocID="{5DD4BFA0-6D9E-41BA-9EB7-FBEA13DD80CE}" presName="node" presStyleLbl="node1" presStyleIdx="2" presStyleCnt="4">
        <dgm:presLayoutVars>
          <dgm:bulletEnabled val="1"/>
        </dgm:presLayoutVars>
      </dgm:prSet>
      <dgm:spPr/>
    </dgm:pt>
    <dgm:pt modelId="{82AB5572-D6C5-47EA-8433-1AA3C7207DF5}" type="pres">
      <dgm:prSet presAssocID="{A9EAB614-4B1B-45F1-8CF6-72976173C0D2}" presName="sibTrans" presStyleCnt="0"/>
      <dgm:spPr/>
    </dgm:pt>
    <dgm:pt modelId="{A074ED8A-A42F-41F3-B44D-8AADB8884B45}" type="pres">
      <dgm:prSet presAssocID="{FC2B1EC7-EFD4-45B2-8E62-9AFBD7498787}" presName="node" presStyleLbl="node1" presStyleIdx="3" presStyleCnt="4">
        <dgm:presLayoutVars>
          <dgm:bulletEnabled val="1"/>
        </dgm:presLayoutVars>
      </dgm:prSet>
      <dgm:spPr/>
    </dgm:pt>
  </dgm:ptLst>
  <dgm:cxnLst>
    <dgm:cxn modelId="{A972EC06-CBAC-427D-B39E-261FEA91E503}" type="presOf" srcId="{F5FE27A2-12E3-4D58-8EAF-1C44986D1755}" destId="{F0007C12-6784-404B-8300-76AF85DAD5CD}" srcOrd="0" destOrd="0" presId="urn:microsoft.com/office/officeart/2005/8/layout/default"/>
    <dgm:cxn modelId="{808C4C0B-0C8A-4E41-A729-3CE84D50AC2E}" type="presOf" srcId="{FC2B1EC7-EFD4-45B2-8E62-9AFBD7498787}" destId="{A074ED8A-A42F-41F3-B44D-8AADB8884B45}" srcOrd="0" destOrd="0" presId="urn:microsoft.com/office/officeart/2005/8/layout/default"/>
    <dgm:cxn modelId="{41FC370D-5DA3-489A-A10A-060DCC5D123A}" srcId="{E301EA34-B55A-471B-9684-0D0C5A3BF293}" destId="{FC2B1EC7-EFD4-45B2-8E62-9AFBD7498787}" srcOrd="3" destOrd="0" parTransId="{BD0108F7-1987-44C3-8897-C61ACD8102D8}" sibTransId="{D6036613-51E4-4DDD-B520-A8B536D5F6F9}"/>
    <dgm:cxn modelId="{D72D665C-2E84-42F8-A418-71D34909DB56}" srcId="{E301EA34-B55A-471B-9684-0D0C5A3BF293}" destId="{5DD4BFA0-6D9E-41BA-9EB7-FBEA13DD80CE}" srcOrd="2" destOrd="0" parTransId="{BA5D15F6-888B-444B-90D1-DD4AB2583437}" sibTransId="{A9EAB614-4B1B-45F1-8CF6-72976173C0D2}"/>
    <dgm:cxn modelId="{F489DA55-6543-4770-BD78-B5CFB3C62E35}" srcId="{E301EA34-B55A-471B-9684-0D0C5A3BF293}" destId="{F5FE27A2-12E3-4D58-8EAF-1C44986D1755}" srcOrd="1" destOrd="0" parTransId="{34A5A110-2FAF-4425-87F3-E873B5DB5E1F}" sibTransId="{86E21657-3547-4E53-91D1-E393D5193EC0}"/>
    <dgm:cxn modelId="{39AF379C-E54D-4B62-ACA0-AA95CBEF1385}" srcId="{E301EA34-B55A-471B-9684-0D0C5A3BF293}" destId="{88EFEB62-D4D3-4F67-B9D8-10E6D9F2C9BA}" srcOrd="0" destOrd="0" parTransId="{7623F163-BC6A-4F93-ADA5-8AA51904A482}" sibTransId="{1B223BA7-2797-4D84-908E-646C6CBDC395}"/>
    <dgm:cxn modelId="{81961DC6-8E79-45CC-B9A5-AF28FE715FBB}" type="presOf" srcId="{88EFEB62-D4D3-4F67-B9D8-10E6D9F2C9BA}" destId="{DFA7AF0D-9423-41E5-93EB-3B19BD6EA014}" srcOrd="0" destOrd="0" presId="urn:microsoft.com/office/officeart/2005/8/layout/default"/>
    <dgm:cxn modelId="{72B735C8-83F0-4305-98FC-27E754B10E4F}" type="presOf" srcId="{5DD4BFA0-6D9E-41BA-9EB7-FBEA13DD80CE}" destId="{B340F6D0-92E3-4879-A99E-CDD7CDC5BC17}"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CD23840A-AD3B-42BB-8056-AB66AD77FA18}" type="presParOf" srcId="{E31FC9ED-8A0D-4C51-9DD6-F2A5A5845353}" destId="{DFA7AF0D-9423-41E5-93EB-3B19BD6EA014}" srcOrd="0" destOrd="0" presId="urn:microsoft.com/office/officeart/2005/8/layout/default"/>
    <dgm:cxn modelId="{B2625EDC-2A80-4EE5-8C22-6F9A7E795AB3}" type="presParOf" srcId="{E31FC9ED-8A0D-4C51-9DD6-F2A5A5845353}" destId="{4121DA01-664E-42D6-A470-A3AF2EC3A6C1}" srcOrd="1" destOrd="0" presId="urn:microsoft.com/office/officeart/2005/8/layout/default"/>
    <dgm:cxn modelId="{5BBA13A5-4DDD-44C9-83A3-BA444C27C06C}" type="presParOf" srcId="{E31FC9ED-8A0D-4C51-9DD6-F2A5A5845353}" destId="{F0007C12-6784-404B-8300-76AF85DAD5CD}" srcOrd="2" destOrd="0" presId="urn:microsoft.com/office/officeart/2005/8/layout/default"/>
    <dgm:cxn modelId="{2DB335B4-C0D3-4BD2-8C9D-EE49411561C7}" type="presParOf" srcId="{E31FC9ED-8A0D-4C51-9DD6-F2A5A5845353}" destId="{F19D918F-B35B-4C63-8358-048DDFF27E24}" srcOrd="3" destOrd="0" presId="urn:microsoft.com/office/officeart/2005/8/layout/default"/>
    <dgm:cxn modelId="{745830E5-58C4-46DC-8CDE-7516A1B91AEE}" type="presParOf" srcId="{E31FC9ED-8A0D-4C51-9DD6-F2A5A5845353}" destId="{B340F6D0-92E3-4879-A99E-CDD7CDC5BC17}" srcOrd="4" destOrd="0" presId="urn:microsoft.com/office/officeart/2005/8/layout/default"/>
    <dgm:cxn modelId="{4BB9D384-EC42-450D-A7AD-CD885631574A}" type="presParOf" srcId="{E31FC9ED-8A0D-4C51-9DD6-F2A5A5845353}" destId="{82AB5572-D6C5-47EA-8433-1AA3C7207DF5}" srcOrd="5" destOrd="0" presId="urn:microsoft.com/office/officeart/2005/8/layout/default"/>
    <dgm:cxn modelId="{1AEA613C-92DA-4A94-AA0C-3F0D3A6E7269}" type="presParOf" srcId="{E31FC9ED-8A0D-4C51-9DD6-F2A5A5845353}" destId="{A074ED8A-A42F-41F3-B44D-8AADB8884B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3B83D20C-65CF-4C21-A77D-193D190FA95E}">
      <dgm:prSet/>
      <dgm:spPr/>
      <dgm:t>
        <a:bodyPr/>
        <a:lstStyle/>
        <a:p>
          <a:r>
            <a:rPr lang="es-ES" b="0" i="0" dirty="0"/>
            <a:t>Permite segregar o clasificar un conjunto de datos con características coincidentes en grupos o estratos</a:t>
          </a:r>
          <a:endParaRPr lang="es-ES" dirty="0"/>
        </a:p>
      </dgm:t>
    </dgm:pt>
    <dgm:pt modelId="{DD702121-63E7-4E38-BE73-466E8D64BCAE}" type="parTrans" cxnId="{BBB778DB-8967-48F3-BE39-B2958A7DA0C4}">
      <dgm:prSet/>
      <dgm:spPr/>
      <dgm:t>
        <a:bodyPr/>
        <a:lstStyle/>
        <a:p>
          <a:endParaRPr lang="es-ES"/>
        </a:p>
      </dgm:t>
    </dgm:pt>
    <dgm:pt modelId="{892229C5-E350-4581-9BBE-C175F85EBEC1}" type="sibTrans" cxnId="{BBB778DB-8967-48F3-BE39-B2958A7DA0C4}">
      <dgm:prSet/>
      <dgm:spPr/>
      <dgm:t>
        <a:bodyPr/>
        <a:lstStyle/>
        <a:p>
          <a:endParaRPr lang="es-ES"/>
        </a:p>
      </dgm:t>
    </dgm:pt>
    <dgm:pt modelId="{AB99AF2B-BC4F-4B2E-B11A-DF736AC84BEA}">
      <dgm:prSet/>
      <dgm:spPr/>
      <dgm:t>
        <a:bodyPr/>
        <a:lstStyle/>
        <a:p>
          <a:r>
            <a:rPr lang="es-ES" b="0" i="0" dirty="0"/>
            <a:t>Facilita el trabajo antes de usar otras herramientas como pueden ser los histogramas o los diagramas de dispersión.</a:t>
          </a:r>
          <a:endParaRPr lang="es-ES" dirty="0"/>
        </a:p>
      </dgm:t>
    </dgm:pt>
    <dgm:pt modelId="{F016F794-C36C-4B7B-877E-37D933B83602}" type="parTrans" cxnId="{835BC7AB-7E31-4E94-AB83-19725FFD0AFA}">
      <dgm:prSet/>
      <dgm:spPr/>
      <dgm:t>
        <a:bodyPr/>
        <a:lstStyle/>
        <a:p>
          <a:endParaRPr lang="es-ES"/>
        </a:p>
      </dgm:t>
    </dgm:pt>
    <dgm:pt modelId="{631FA8C5-023F-42A5-845E-6CA274F580BC}" type="sibTrans" cxnId="{835BC7AB-7E31-4E94-AB83-19725FFD0AFA}">
      <dgm:prSet/>
      <dgm:spPr/>
      <dgm:t>
        <a:bodyPr/>
        <a:lstStyle/>
        <a:p>
          <a:endParaRPr lang="es-ES"/>
        </a:p>
      </dgm:t>
    </dgm:pt>
    <dgm:pt modelId="{803CADC7-8DE7-41A3-91AD-7C78AA84D03A}">
      <dgm:prSet/>
      <dgm:spPr/>
      <dgm:t>
        <a:bodyPr/>
        <a:lstStyle/>
        <a:p>
          <a:r>
            <a:rPr lang="es-ES" b="0" i="0" dirty="0"/>
            <a:t>Estratificar consiste en dividir los datos disponibles en subconjuntos en principio más homogéneos</a:t>
          </a:r>
          <a:endParaRPr lang="es-ES" dirty="0"/>
        </a:p>
      </dgm:t>
    </dgm:pt>
    <dgm:pt modelId="{0EB85564-90B8-40E8-A096-028E3B2248BE}" type="parTrans" cxnId="{759F6317-004D-4A83-9BAC-AAB9962FC0BF}">
      <dgm:prSet/>
      <dgm:spPr/>
      <dgm:t>
        <a:bodyPr/>
        <a:lstStyle/>
        <a:p>
          <a:endParaRPr lang="es-ES"/>
        </a:p>
      </dgm:t>
    </dgm:pt>
    <dgm:pt modelId="{EEEF93B2-B4B5-4D50-8392-F28D827B38D4}" type="sibTrans" cxnId="{759F6317-004D-4A83-9BAC-AAB9962FC0BF}">
      <dgm:prSet/>
      <dgm:spPr/>
      <dgm:t>
        <a:bodyPr/>
        <a:lstStyle/>
        <a:p>
          <a:endParaRPr lang="es-ES"/>
        </a:p>
      </dgm:t>
    </dgm:pt>
    <dgm:pt modelId="{A743219C-2E0F-4222-A329-F40523FCD288}">
      <dgm:prSet/>
      <dgm:spPr/>
      <dgm:t>
        <a:bodyPr/>
        <a:lstStyle/>
        <a:p>
          <a:r>
            <a:rPr lang="es-ES" b="0" i="0" dirty="0"/>
            <a:t>Muchas veces se cuenta demasiada información y es conveniente clasificar estos datos de acuerdo al tipo de característica</a:t>
          </a:r>
          <a:endParaRPr lang="es-ES" dirty="0"/>
        </a:p>
      </dgm:t>
    </dgm:pt>
    <dgm:pt modelId="{54403753-98B9-4234-9AB9-08CF4747DA1D}" type="parTrans" cxnId="{63A3A866-1296-467E-99BC-C24628FABC29}">
      <dgm:prSet/>
      <dgm:spPr/>
      <dgm:t>
        <a:bodyPr/>
        <a:lstStyle/>
        <a:p>
          <a:endParaRPr lang="es-ES"/>
        </a:p>
      </dgm:t>
    </dgm:pt>
    <dgm:pt modelId="{013FA77D-4FF0-4848-A79F-AF86FC582239}" type="sibTrans" cxnId="{63A3A866-1296-467E-99BC-C24628FABC29}">
      <dgm:prSet/>
      <dgm:spPr/>
      <dgm:t>
        <a:bodyPr/>
        <a:lstStyle/>
        <a:p>
          <a:endParaRPr lang="es-ES"/>
        </a:p>
      </dgm:t>
    </dgm:pt>
    <dgm:pt modelId="{DF57098B-90AB-4FA2-8228-E1D2E3D94358}">
      <dgm:prSet/>
      <dgm:spPr/>
      <dgm:t>
        <a:bodyPr/>
        <a:lstStyle/>
        <a:p>
          <a:r>
            <a:rPr lang="es-ES" b="0" i="0" dirty="0"/>
            <a:t>Llamada muestreo estratificado</a:t>
          </a:r>
          <a:endParaRPr lang="es-ES" dirty="0"/>
        </a:p>
      </dgm:t>
    </dgm:pt>
    <dgm:pt modelId="{84ED9106-E59A-493D-A4E1-67878BD9F735}" type="parTrans" cxnId="{E2A38313-B528-4833-8E7C-7D09D12B855D}">
      <dgm:prSet/>
      <dgm:spPr/>
      <dgm:t>
        <a:bodyPr/>
        <a:lstStyle/>
        <a:p>
          <a:endParaRPr lang="es-ES"/>
        </a:p>
      </dgm:t>
    </dgm:pt>
    <dgm:pt modelId="{9CE06FAA-DC10-472A-8C7F-142A76278718}" type="sibTrans" cxnId="{E2A38313-B528-4833-8E7C-7D09D12B855D}">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D81D1472-7AF7-4B06-8855-74E2450902A1}" type="pres">
      <dgm:prSet presAssocID="{3B83D20C-65CF-4C21-A77D-193D190FA95E}" presName="node" presStyleLbl="node1" presStyleIdx="0" presStyleCnt="5">
        <dgm:presLayoutVars>
          <dgm:bulletEnabled val="1"/>
        </dgm:presLayoutVars>
      </dgm:prSet>
      <dgm:spPr/>
    </dgm:pt>
    <dgm:pt modelId="{935B717B-1497-40F7-8897-9F2A41BB086D}" type="pres">
      <dgm:prSet presAssocID="{892229C5-E350-4581-9BBE-C175F85EBEC1}" presName="sibTrans" presStyleCnt="0"/>
      <dgm:spPr/>
    </dgm:pt>
    <dgm:pt modelId="{7BFB2C64-BC7E-44C2-B290-8CD642571B2B}" type="pres">
      <dgm:prSet presAssocID="{AB99AF2B-BC4F-4B2E-B11A-DF736AC84BEA}" presName="node" presStyleLbl="node1" presStyleIdx="1" presStyleCnt="5" custScaleX="130235" custScaleY="99870">
        <dgm:presLayoutVars>
          <dgm:bulletEnabled val="1"/>
        </dgm:presLayoutVars>
      </dgm:prSet>
      <dgm:spPr/>
    </dgm:pt>
    <dgm:pt modelId="{2A236C04-343B-4FAB-B032-F9286061F0E9}" type="pres">
      <dgm:prSet presAssocID="{631FA8C5-023F-42A5-845E-6CA274F580BC}" presName="sibTrans" presStyleCnt="0"/>
      <dgm:spPr/>
    </dgm:pt>
    <dgm:pt modelId="{C4FCB542-21C1-46D8-837A-CEAAE09E7472}" type="pres">
      <dgm:prSet presAssocID="{803CADC7-8DE7-41A3-91AD-7C78AA84D03A}" presName="node" presStyleLbl="node1" presStyleIdx="2" presStyleCnt="5">
        <dgm:presLayoutVars>
          <dgm:bulletEnabled val="1"/>
        </dgm:presLayoutVars>
      </dgm:prSet>
      <dgm:spPr/>
    </dgm:pt>
    <dgm:pt modelId="{086E805C-62E7-4764-AA8C-5F73548214EC}" type="pres">
      <dgm:prSet presAssocID="{EEEF93B2-B4B5-4D50-8392-F28D827B38D4}" presName="sibTrans" presStyleCnt="0"/>
      <dgm:spPr/>
    </dgm:pt>
    <dgm:pt modelId="{43B447E2-DBBB-4DF0-9422-54CD5CD0404A}" type="pres">
      <dgm:prSet presAssocID="{A743219C-2E0F-4222-A329-F40523FCD288}" presName="node" presStyleLbl="node1" presStyleIdx="3" presStyleCnt="5" custScaleX="130235" custScaleY="95331">
        <dgm:presLayoutVars>
          <dgm:bulletEnabled val="1"/>
        </dgm:presLayoutVars>
      </dgm:prSet>
      <dgm:spPr/>
    </dgm:pt>
    <dgm:pt modelId="{6BEBF887-4F3A-42E5-A568-7509643EAF7E}" type="pres">
      <dgm:prSet presAssocID="{013FA77D-4FF0-4848-A79F-AF86FC582239}" presName="sibTrans" presStyleCnt="0"/>
      <dgm:spPr/>
    </dgm:pt>
    <dgm:pt modelId="{EBA6BEFC-836D-4F71-94A1-9A1B15B457D3}" type="pres">
      <dgm:prSet presAssocID="{DF57098B-90AB-4FA2-8228-E1D2E3D94358}" presName="node" presStyleLbl="node1" presStyleIdx="4" presStyleCnt="5" custScaleY="53022">
        <dgm:presLayoutVars>
          <dgm:bulletEnabled val="1"/>
        </dgm:presLayoutVars>
      </dgm:prSet>
      <dgm:spPr/>
    </dgm:pt>
  </dgm:ptLst>
  <dgm:cxnLst>
    <dgm:cxn modelId="{AEDBB501-62CD-4F68-BEBF-45C99C6867D8}" type="presOf" srcId="{AB99AF2B-BC4F-4B2E-B11A-DF736AC84BEA}" destId="{7BFB2C64-BC7E-44C2-B290-8CD642571B2B}" srcOrd="0" destOrd="0" presId="urn:microsoft.com/office/officeart/2005/8/layout/default"/>
    <dgm:cxn modelId="{E2A38313-B528-4833-8E7C-7D09D12B855D}" srcId="{E301EA34-B55A-471B-9684-0D0C5A3BF293}" destId="{DF57098B-90AB-4FA2-8228-E1D2E3D94358}" srcOrd="4" destOrd="0" parTransId="{84ED9106-E59A-493D-A4E1-67878BD9F735}" sibTransId="{9CE06FAA-DC10-472A-8C7F-142A76278718}"/>
    <dgm:cxn modelId="{759F6317-004D-4A83-9BAC-AAB9962FC0BF}" srcId="{E301EA34-B55A-471B-9684-0D0C5A3BF293}" destId="{803CADC7-8DE7-41A3-91AD-7C78AA84D03A}" srcOrd="2" destOrd="0" parTransId="{0EB85564-90B8-40E8-A096-028E3B2248BE}" sibTransId="{EEEF93B2-B4B5-4D50-8392-F28D827B38D4}"/>
    <dgm:cxn modelId="{1C8B273B-7B9C-4FC5-A008-D431ECFEE92E}" type="presOf" srcId="{3B83D20C-65CF-4C21-A77D-193D190FA95E}" destId="{D81D1472-7AF7-4B06-8855-74E2450902A1}" srcOrd="0" destOrd="0" presId="urn:microsoft.com/office/officeart/2005/8/layout/default"/>
    <dgm:cxn modelId="{63A3A866-1296-467E-99BC-C24628FABC29}" srcId="{E301EA34-B55A-471B-9684-0D0C5A3BF293}" destId="{A743219C-2E0F-4222-A329-F40523FCD288}" srcOrd="3" destOrd="0" parTransId="{54403753-98B9-4234-9AB9-08CF4747DA1D}" sibTransId="{013FA77D-4FF0-4848-A79F-AF86FC582239}"/>
    <dgm:cxn modelId="{835BC7AB-7E31-4E94-AB83-19725FFD0AFA}" srcId="{E301EA34-B55A-471B-9684-0D0C5A3BF293}" destId="{AB99AF2B-BC4F-4B2E-B11A-DF736AC84BEA}" srcOrd="1" destOrd="0" parTransId="{F016F794-C36C-4B7B-877E-37D933B83602}" sibTransId="{631FA8C5-023F-42A5-845E-6CA274F580BC}"/>
    <dgm:cxn modelId="{EFC912B7-9C1D-4C3E-AC11-ED0B4C382375}" type="presOf" srcId="{DF57098B-90AB-4FA2-8228-E1D2E3D94358}" destId="{EBA6BEFC-836D-4F71-94A1-9A1B15B457D3}" srcOrd="0" destOrd="0" presId="urn:microsoft.com/office/officeart/2005/8/layout/default"/>
    <dgm:cxn modelId="{CFAAA7BE-BA71-4147-8B17-A38B594F8AC8}" type="presOf" srcId="{803CADC7-8DE7-41A3-91AD-7C78AA84D03A}" destId="{C4FCB542-21C1-46D8-837A-CEAAE09E7472}" srcOrd="0" destOrd="0" presId="urn:microsoft.com/office/officeart/2005/8/layout/default"/>
    <dgm:cxn modelId="{BBB778DB-8967-48F3-BE39-B2958A7DA0C4}" srcId="{E301EA34-B55A-471B-9684-0D0C5A3BF293}" destId="{3B83D20C-65CF-4C21-A77D-193D190FA95E}" srcOrd="0" destOrd="0" parTransId="{DD702121-63E7-4E38-BE73-466E8D64BCAE}" sibTransId="{892229C5-E350-4581-9BBE-C175F85EBEC1}"/>
    <dgm:cxn modelId="{FC2266E1-6F57-4D93-8040-A72BBF384961}" type="presOf" srcId="{A743219C-2E0F-4222-A329-F40523FCD288}" destId="{43B447E2-DBBB-4DF0-9422-54CD5CD0404A}"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9E555E07-B9D5-4580-9B1D-475C4E10ED6C}" type="presParOf" srcId="{E31FC9ED-8A0D-4C51-9DD6-F2A5A5845353}" destId="{D81D1472-7AF7-4B06-8855-74E2450902A1}" srcOrd="0" destOrd="0" presId="urn:microsoft.com/office/officeart/2005/8/layout/default"/>
    <dgm:cxn modelId="{CBF1F3DC-A88A-4835-8022-B7CDEC03D9D0}" type="presParOf" srcId="{E31FC9ED-8A0D-4C51-9DD6-F2A5A5845353}" destId="{935B717B-1497-40F7-8897-9F2A41BB086D}" srcOrd="1" destOrd="0" presId="urn:microsoft.com/office/officeart/2005/8/layout/default"/>
    <dgm:cxn modelId="{5D26CA24-6B84-4A37-9ACD-AE7095384889}" type="presParOf" srcId="{E31FC9ED-8A0D-4C51-9DD6-F2A5A5845353}" destId="{7BFB2C64-BC7E-44C2-B290-8CD642571B2B}" srcOrd="2" destOrd="0" presId="urn:microsoft.com/office/officeart/2005/8/layout/default"/>
    <dgm:cxn modelId="{DAF0B6F3-A9C9-4312-BF6E-E807DCFA0EA0}" type="presParOf" srcId="{E31FC9ED-8A0D-4C51-9DD6-F2A5A5845353}" destId="{2A236C04-343B-4FAB-B032-F9286061F0E9}" srcOrd="3" destOrd="0" presId="urn:microsoft.com/office/officeart/2005/8/layout/default"/>
    <dgm:cxn modelId="{E99EB36C-A0EA-4247-9AB5-242791CA931A}" type="presParOf" srcId="{E31FC9ED-8A0D-4C51-9DD6-F2A5A5845353}" destId="{C4FCB542-21C1-46D8-837A-CEAAE09E7472}" srcOrd="4" destOrd="0" presId="urn:microsoft.com/office/officeart/2005/8/layout/default"/>
    <dgm:cxn modelId="{441919F3-7D2C-4FB0-BF76-1075BA909040}" type="presParOf" srcId="{E31FC9ED-8A0D-4C51-9DD6-F2A5A5845353}" destId="{086E805C-62E7-4764-AA8C-5F73548214EC}" srcOrd="5" destOrd="0" presId="urn:microsoft.com/office/officeart/2005/8/layout/default"/>
    <dgm:cxn modelId="{BCB17322-309C-4DBA-B66A-DFBA76677930}" type="presParOf" srcId="{E31FC9ED-8A0D-4C51-9DD6-F2A5A5845353}" destId="{43B447E2-DBBB-4DF0-9422-54CD5CD0404A}" srcOrd="6" destOrd="0" presId="urn:microsoft.com/office/officeart/2005/8/layout/default"/>
    <dgm:cxn modelId="{15D735D8-74AA-4B7A-8EB6-8FEEE5F9BF97}" type="presParOf" srcId="{E31FC9ED-8A0D-4C51-9DD6-F2A5A5845353}" destId="{6BEBF887-4F3A-42E5-A568-7509643EAF7E}" srcOrd="7" destOrd="0" presId="urn:microsoft.com/office/officeart/2005/8/layout/default"/>
    <dgm:cxn modelId="{2EBC076C-F278-4924-8701-51F7A49E156E}" type="presParOf" srcId="{E31FC9ED-8A0D-4C51-9DD6-F2A5A5845353}" destId="{EBA6BEFC-836D-4F71-94A1-9A1B15B457D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FDCBC5-E19D-44DC-B702-62F4F7057C9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D5A43006-F95C-46DA-94B5-FF16A5446F58}">
      <dgm:prSet phldrT="[Texto]" custT="1"/>
      <dgm:spPr/>
      <dgm:t>
        <a:bodyPr/>
        <a:lstStyle/>
        <a:p>
          <a:r>
            <a:rPr lang="es-ES" sz="2000" dirty="0">
              <a:latin typeface="Arial" panose="020B0604020202020204" pitchFamily="34" charset="0"/>
              <a:cs typeface="Arial" panose="020B0604020202020204" pitchFamily="34" charset="0"/>
            </a:rPr>
            <a:t>Las siete nuevas herramientas de la calidad son de naturaleza cualitativa</a:t>
          </a:r>
        </a:p>
      </dgm:t>
    </dgm:pt>
    <dgm:pt modelId="{4AAD67D2-9C5B-477C-91DA-08D5ABB7A302}" type="parTrans" cxnId="{5C511B53-1B92-44CB-99D3-4517419B5E8D}">
      <dgm:prSet/>
      <dgm:spPr/>
      <dgm:t>
        <a:bodyPr/>
        <a:lstStyle/>
        <a:p>
          <a:endParaRPr lang="es-ES" sz="2000">
            <a:latin typeface="Arial" panose="020B0604020202020204" pitchFamily="34" charset="0"/>
            <a:cs typeface="Arial" panose="020B0604020202020204" pitchFamily="34" charset="0"/>
          </a:endParaRPr>
        </a:p>
      </dgm:t>
    </dgm:pt>
    <dgm:pt modelId="{B0C3844E-E66E-4015-85F1-8D6F42457A59}" type="sibTrans" cxnId="{5C511B53-1B92-44CB-99D3-4517419B5E8D}">
      <dgm:prSet/>
      <dgm:spPr/>
      <dgm:t>
        <a:bodyPr/>
        <a:lstStyle/>
        <a:p>
          <a:endParaRPr lang="es-ES" sz="2000">
            <a:latin typeface="Arial" panose="020B0604020202020204" pitchFamily="34" charset="0"/>
            <a:cs typeface="Arial" panose="020B0604020202020204" pitchFamily="34" charset="0"/>
          </a:endParaRPr>
        </a:p>
      </dgm:t>
    </dgm:pt>
    <dgm:pt modelId="{D35048CA-B26B-4948-9A5E-01E05EA9EEDA}">
      <dgm:prSet custT="1"/>
      <dgm:spPr/>
      <dgm:t>
        <a:bodyPr/>
        <a:lstStyle/>
        <a:p>
          <a:r>
            <a:rPr lang="es-ES" sz="2000" dirty="0">
              <a:latin typeface="Arial" panose="020B0604020202020204" pitchFamily="34" charset="0"/>
              <a:cs typeface="Arial" panose="020B0604020202020204" pitchFamily="34" charset="0"/>
            </a:rPr>
            <a:t>Anteriormente se habían desarrollado las denominadas siete herramientas básicas de la calidad. </a:t>
          </a:r>
        </a:p>
      </dgm:t>
    </dgm:pt>
    <dgm:pt modelId="{FA11470B-ABE5-4E81-B2C0-2D6301BE6F7D}" type="parTrans" cxnId="{79A07589-7627-4911-BD2D-B2BF1EBFF56D}">
      <dgm:prSet/>
      <dgm:spPr/>
      <dgm:t>
        <a:bodyPr/>
        <a:lstStyle/>
        <a:p>
          <a:endParaRPr lang="es-ES" sz="2000">
            <a:latin typeface="Arial" panose="020B0604020202020204" pitchFamily="34" charset="0"/>
            <a:cs typeface="Arial" panose="020B0604020202020204" pitchFamily="34" charset="0"/>
          </a:endParaRPr>
        </a:p>
      </dgm:t>
    </dgm:pt>
    <dgm:pt modelId="{4A2CD895-2355-4802-810A-54A00649CDE5}" type="sibTrans" cxnId="{79A07589-7627-4911-BD2D-B2BF1EBFF56D}">
      <dgm:prSet/>
      <dgm:spPr/>
      <dgm:t>
        <a:bodyPr/>
        <a:lstStyle/>
        <a:p>
          <a:endParaRPr lang="es-ES" sz="2000">
            <a:latin typeface="Arial" panose="020B0604020202020204" pitchFamily="34" charset="0"/>
            <a:cs typeface="Arial" panose="020B0604020202020204" pitchFamily="34" charset="0"/>
          </a:endParaRPr>
        </a:p>
      </dgm:t>
    </dgm:pt>
    <dgm:pt modelId="{03C1A0B1-8C0F-4756-9FB3-60628DB8F334}">
      <dgm:prSet custT="1"/>
      <dgm:spPr/>
      <dgm:t>
        <a:bodyPr/>
        <a:lstStyle/>
        <a:p>
          <a:r>
            <a:rPr lang="es-ES" sz="2000" dirty="0">
              <a:latin typeface="Arial" panose="020B0604020202020204" pitchFamily="34" charset="0"/>
              <a:cs typeface="Arial" panose="020B0604020202020204" pitchFamily="34" charset="0"/>
            </a:rPr>
            <a:t>El </a:t>
          </a:r>
          <a:r>
            <a:rPr lang="es-ES" sz="2000" b="1" dirty="0">
              <a:latin typeface="Arial" panose="020B0604020202020204" pitchFamily="34" charset="0"/>
              <a:cs typeface="Arial" panose="020B0604020202020204" pitchFamily="34" charset="0"/>
            </a:rPr>
            <a:t>origen </a:t>
          </a:r>
          <a:r>
            <a:rPr lang="es-ES" sz="2000" dirty="0">
              <a:latin typeface="Arial" panose="020B0604020202020204" pitchFamily="34" charset="0"/>
              <a:cs typeface="Arial" panose="020B0604020202020204" pitchFamily="34" charset="0"/>
            </a:rPr>
            <a:t>de los círculos de calidad se encuentra en </a:t>
          </a:r>
          <a:r>
            <a:rPr lang="es-ES" sz="2000" b="1" dirty="0">
              <a:latin typeface="Arial" panose="020B0604020202020204" pitchFamily="34" charset="0"/>
              <a:cs typeface="Arial" panose="020B0604020202020204" pitchFamily="34" charset="0"/>
            </a:rPr>
            <a:t>Japón y en el movimiento de la Calidad Total</a:t>
          </a:r>
          <a:r>
            <a:rPr lang="es-ES" sz="2000" dirty="0">
              <a:latin typeface="Arial" panose="020B0604020202020204" pitchFamily="34" charset="0"/>
              <a:cs typeface="Arial" panose="020B0604020202020204" pitchFamily="34" charset="0"/>
            </a:rPr>
            <a:t> que se desarrolló en ese país. </a:t>
          </a:r>
          <a:endParaRPr lang="es-ES" sz="2000" b="0" i="0" dirty="0">
            <a:effectLst/>
            <a:latin typeface="Arial" panose="020B0604020202020204" pitchFamily="34" charset="0"/>
            <a:cs typeface="Arial" panose="020B0604020202020204" pitchFamily="34" charset="0"/>
          </a:endParaRPr>
        </a:p>
      </dgm:t>
    </dgm:pt>
    <dgm:pt modelId="{7E4711B6-72EB-4D20-99D8-A45DF4E47601}" type="parTrans" cxnId="{4478AA7E-3D08-46F6-BC15-A70ADB61513B}">
      <dgm:prSet/>
      <dgm:spPr/>
      <dgm:t>
        <a:bodyPr/>
        <a:lstStyle/>
        <a:p>
          <a:endParaRPr lang="es-ES" sz="2000">
            <a:latin typeface="Arial" panose="020B0604020202020204" pitchFamily="34" charset="0"/>
            <a:cs typeface="Arial" panose="020B0604020202020204" pitchFamily="34" charset="0"/>
          </a:endParaRPr>
        </a:p>
      </dgm:t>
    </dgm:pt>
    <dgm:pt modelId="{AEDE201F-4690-401B-AA67-F0C187A3691D}" type="sibTrans" cxnId="{4478AA7E-3D08-46F6-BC15-A70ADB61513B}">
      <dgm:prSet/>
      <dgm:spPr/>
      <dgm:t>
        <a:bodyPr/>
        <a:lstStyle/>
        <a:p>
          <a:endParaRPr lang="es-ES" sz="2000">
            <a:latin typeface="Arial" panose="020B0604020202020204" pitchFamily="34" charset="0"/>
            <a:cs typeface="Arial" panose="020B0604020202020204" pitchFamily="34" charset="0"/>
          </a:endParaRPr>
        </a:p>
      </dgm:t>
    </dgm:pt>
    <dgm:pt modelId="{2F81F20E-1EEA-4770-9105-5C7B5FE08EAD}">
      <dgm:prSet phldrT="[Texto]" custT="1"/>
      <dgm:spPr/>
      <dgm:t>
        <a:bodyPr/>
        <a:lstStyle/>
        <a:p>
          <a:r>
            <a:rPr lang="es-ES" sz="2000" dirty="0">
              <a:latin typeface="Arial" panose="020B0604020202020204" pitchFamily="34" charset="0"/>
              <a:cs typeface="Arial" panose="020B0604020202020204" pitchFamily="34" charset="0"/>
            </a:rPr>
            <a:t>Ayudan a la resolución de problemas y a la gestión de ideas innovadoras.</a:t>
          </a:r>
        </a:p>
      </dgm:t>
    </dgm:pt>
    <dgm:pt modelId="{8CAE2A24-AB29-463B-A66A-64892E2DB5B6}" type="parTrans" cxnId="{5B629076-50A0-4763-BA98-72319855C05F}">
      <dgm:prSet/>
      <dgm:spPr/>
      <dgm:t>
        <a:bodyPr/>
        <a:lstStyle/>
        <a:p>
          <a:endParaRPr lang="es-ES" sz="2000">
            <a:latin typeface="Arial" panose="020B0604020202020204" pitchFamily="34" charset="0"/>
            <a:cs typeface="Arial" panose="020B0604020202020204" pitchFamily="34" charset="0"/>
          </a:endParaRPr>
        </a:p>
      </dgm:t>
    </dgm:pt>
    <dgm:pt modelId="{6B3F25A4-AD27-488F-92F8-A7AA80B6E8AE}" type="sibTrans" cxnId="{5B629076-50A0-4763-BA98-72319855C05F}">
      <dgm:prSet/>
      <dgm:spPr/>
      <dgm:t>
        <a:bodyPr/>
        <a:lstStyle/>
        <a:p>
          <a:endParaRPr lang="es-ES" sz="2000">
            <a:latin typeface="Arial" panose="020B0604020202020204" pitchFamily="34" charset="0"/>
            <a:cs typeface="Arial" panose="020B0604020202020204" pitchFamily="34" charset="0"/>
          </a:endParaRPr>
        </a:p>
      </dgm:t>
    </dgm:pt>
    <dgm:pt modelId="{DA351DF8-EAA6-4C4F-9958-26E9CE1864B9}">
      <dgm:prSet custT="1"/>
      <dgm:spPr/>
      <dgm:t>
        <a:bodyPr/>
        <a:lstStyle/>
        <a:p>
          <a:r>
            <a:rPr lang="es-ES" sz="2000" dirty="0">
              <a:latin typeface="Arial" panose="020B0604020202020204" pitchFamily="34" charset="0"/>
              <a:cs typeface="Arial" panose="020B0604020202020204" pitchFamily="34" charset="0"/>
            </a:rPr>
            <a:t>Para hacer más fácil el trabajo de los círculos de calidad, compuestos por operarios sin el suficiente conocimiento de las técnicas y métodos estadísticos.</a:t>
          </a:r>
        </a:p>
      </dgm:t>
    </dgm:pt>
    <dgm:pt modelId="{F0BD0559-105E-4D98-8D80-F4E3565A372A}" type="parTrans" cxnId="{67FD1EDF-504C-4F7B-933C-8BBB92BC2B14}">
      <dgm:prSet/>
      <dgm:spPr/>
      <dgm:t>
        <a:bodyPr/>
        <a:lstStyle/>
        <a:p>
          <a:endParaRPr lang="es-ES" sz="2000">
            <a:latin typeface="Arial" panose="020B0604020202020204" pitchFamily="34" charset="0"/>
            <a:cs typeface="Arial" panose="020B0604020202020204" pitchFamily="34" charset="0"/>
          </a:endParaRPr>
        </a:p>
      </dgm:t>
    </dgm:pt>
    <dgm:pt modelId="{19BA294E-79EC-45B7-85A5-A56E44BB609B}" type="sibTrans" cxnId="{67FD1EDF-504C-4F7B-933C-8BBB92BC2B14}">
      <dgm:prSet/>
      <dgm:spPr/>
      <dgm:t>
        <a:bodyPr/>
        <a:lstStyle/>
        <a:p>
          <a:endParaRPr lang="es-ES" sz="2000">
            <a:latin typeface="Arial" panose="020B0604020202020204" pitchFamily="34" charset="0"/>
            <a:cs typeface="Arial" panose="020B0604020202020204" pitchFamily="34" charset="0"/>
          </a:endParaRPr>
        </a:p>
      </dgm:t>
    </dgm:pt>
    <dgm:pt modelId="{EA84C76A-7B2A-4FD5-990E-9987D4836A7A}">
      <dgm:prSet custT="1"/>
      <dgm:spPr/>
      <dgm:t>
        <a:bodyPr/>
        <a:lstStyle/>
        <a:p>
          <a:r>
            <a:rPr lang="es-ES" sz="2000">
              <a:latin typeface="Arial" panose="020B0604020202020204" pitchFamily="34" charset="0"/>
              <a:cs typeface="Arial" panose="020B0604020202020204" pitchFamily="34" charset="0"/>
            </a:rPr>
            <a:t>Esta </a:t>
          </a:r>
          <a:r>
            <a:rPr lang="es-ES" sz="2000" dirty="0">
              <a:latin typeface="Arial" panose="020B0604020202020204" pitchFamily="34" charset="0"/>
              <a:cs typeface="Arial" panose="020B0604020202020204" pitchFamily="34" charset="0"/>
            </a:rPr>
            <a:t>perspectiva pone el énfasis en la participación total; en la cooperación de todos los departamentos y empleados.</a:t>
          </a:r>
          <a:endParaRPr lang="es-ES" sz="2000" b="0" i="0" dirty="0">
            <a:effectLst/>
            <a:latin typeface="Arial" panose="020B0604020202020204" pitchFamily="34" charset="0"/>
            <a:cs typeface="Arial" panose="020B0604020202020204" pitchFamily="34" charset="0"/>
          </a:endParaRPr>
        </a:p>
      </dgm:t>
    </dgm:pt>
    <dgm:pt modelId="{C6C4B317-B44A-447A-A383-75876B3ABD57}" type="parTrans" cxnId="{EF319AC9-1E26-43FB-8769-BB729A968E3D}">
      <dgm:prSet/>
      <dgm:spPr/>
      <dgm:t>
        <a:bodyPr/>
        <a:lstStyle/>
        <a:p>
          <a:endParaRPr lang="es-ES" sz="2000">
            <a:latin typeface="Arial" panose="020B0604020202020204" pitchFamily="34" charset="0"/>
            <a:cs typeface="Arial" panose="020B0604020202020204" pitchFamily="34" charset="0"/>
          </a:endParaRPr>
        </a:p>
      </dgm:t>
    </dgm:pt>
    <dgm:pt modelId="{6389B13E-851A-4C85-A86D-61D0CFF9644A}" type="sibTrans" cxnId="{EF319AC9-1E26-43FB-8769-BB729A968E3D}">
      <dgm:prSet/>
      <dgm:spPr/>
      <dgm:t>
        <a:bodyPr/>
        <a:lstStyle/>
        <a:p>
          <a:endParaRPr lang="es-ES" sz="2000">
            <a:latin typeface="Arial" panose="020B0604020202020204" pitchFamily="34" charset="0"/>
            <a:cs typeface="Arial" panose="020B0604020202020204" pitchFamily="34" charset="0"/>
          </a:endParaRPr>
        </a:p>
      </dgm:t>
    </dgm:pt>
    <dgm:pt modelId="{ECA23BB6-285D-457C-BA62-2CD52FDB1275}" type="pres">
      <dgm:prSet presAssocID="{33FDCBC5-E19D-44DC-B702-62F4F7057C9C}" presName="diagram" presStyleCnt="0">
        <dgm:presLayoutVars>
          <dgm:dir/>
          <dgm:resizeHandles val="exact"/>
        </dgm:presLayoutVars>
      </dgm:prSet>
      <dgm:spPr/>
    </dgm:pt>
    <dgm:pt modelId="{C22BF660-C97E-491C-BE97-C09B136CE593}" type="pres">
      <dgm:prSet presAssocID="{D5A43006-F95C-46DA-94B5-FF16A5446F58}" presName="node" presStyleLbl="node1" presStyleIdx="0" presStyleCnt="6" custScaleY="73765">
        <dgm:presLayoutVars>
          <dgm:bulletEnabled val="1"/>
        </dgm:presLayoutVars>
      </dgm:prSet>
      <dgm:spPr/>
    </dgm:pt>
    <dgm:pt modelId="{15F998A5-3FAD-4D51-9035-542A42940AC6}" type="pres">
      <dgm:prSet presAssocID="{B0C3844E-E66E-4015-85F1-8D6F42457A59}" presName="sibTrans" presStyleCnt="0"/>
      <dgm:spPr/>
    </dgm:pt>
    <dgm:pt modelId="{7472A6F8-557A-4354-9149-0F72E7396C0E}" type="pres">
      <dgm:prSet presAssocID="{2F81F20E-1EEA-4770-9105-5C7B5FE08EAD}" presName="node" presStyleLbl="node1" presStyleIdx="1" presStyleCnt="6" custScaleY="78792">
        <dgm:presLayoutVars>
          <dgm:bulletEnabled val="1"/>
        </dgm:presLayoutVars>
      </dgm:prSet>
      <dgm:spPr/>
    </dgm:pt>
    <dgm:pt modelId="{A0761E55-7035-4D41-B7E5-0EB555325E09}" type="pres">
      <dgm:prSet presAssocID="{6B3F25A4-AD27-488F-92F8-A7AA80B6E8AE}" presName="sibTrans" presStyleCnt="0"/>
      <dgm:spPr/>
    </dgm:pt>
    <dgm:pt modelId="{419EB5DE-6A78-425E-9B6A-61C9058180EE}" type="pres">
      <dgm:prSet presAssocID="{D35048CA-B26B-4948-9A5E-01E05EA9EEDA}" presName="node" presStyleLbl="node1" presStyleIdx="2" presStyleCnt="6">
        <dgm:presLayoutVars>
          <dgm:bulletEnabled val="1"/>
        </dgm:presLayoutVars>
      </dgm:prSet>
      <dgm:spPr/>
    </dgm:pt>
    <dgm:pt modelId="{6AC9599F-EAF2-4E2D-A604-57D2E8746A01}" type="pres">
      <dgm:prSet presAssocID="{4A2CD895-2355-4802-810A-54A00649CDE5}" presName="sibTrans" presStyleCnt="0"/>
      <dgm:spPr/>
    </dgm:pt>
    <dgm:pt modelId="{3A7F60AD-46B2-4F50-9A79-AB40E2699813}" type="pres">
      <dgm:prSet presAssocID="{DA351DF8-EAA6-4C4F-9958-26E9CE1864B9}" presName="node" presStyleLbl="node1" presStyleIdx="3" presStyleCnt="6">
        <dgm:presLayoutVars>
          <dgm:bulletEnabled val="1"/>
        </dgm:presLayoutVars>
      </dgm:prSet>
      <dgm:spPr/>
    </dgm:pt>
    <dgm:pt modelId="{A8F2D3F3-5B9E-4665-9AF7-6BFF9734D3E9}" type="pres">
      <dgm:prSet presAssocID="{19BA294E-79EC-45B7-85A5-A56E44BB609B}" presName="sibTrans" presStyleCnt="0"/>
      <dgm:spPr/>
    </dgm:pt>
    <dgm:pt modelId="{10BDF3B0-6AB2-407F-B141-2E31ADEBF525}" type="pres">
      <dgm:prSet presAssocID="{03C1A0B1-8C0F-4756-9FB3-60628DB8F334}" presName="node" presStyleLbl="node1" presStyleIdx="4" presStyleCnt="6">
        <dgm:presLayoutVars>
          <dgm:bulletEnabled val="1"/>
        </dgm:presLayoutVars>
      </dgm:prSet>
      <dgm:spPr/>
    </dgm:pt>
    <dgm:pt modelId="{EFA02217-59A3-491F-960C-71D724FF6473}" type="pres">
      <dgm:prSet presAssocID="{AEDE201F-4690-401B-AA67-F0C187A3691D}" presName="sibTrans" presStyleCnt="0"/>
      <dgm:spPr/>
    </dgm:pt>
    <dgm:pt modelId="{4B3FDFF9-1F6C-4507-8957-BC8205EB83FD}" type="pres">
      <dgm:prSet presAssocID="{EA84C76A-7B2A-4FD5-990E-9987D4836A7A}" presName="node" presStyleLbl="node1" presStyleIdx="5" presStyleCnt="6">
        <dgm:presLayoutVars>
          <dgm:bulletEnabled val="1"/>
        </dgm:presLayoutVars>
      </dgm:prSet>
      <dgm:spPr/>
    </dgm:pt>
  </dgm:ptLst>
  <dgm:cxnLst>
    <dgm:cxn modelId="{E0545A0E-A504-44F4-B11B-22DD4ECEFBED}" type="presOf" srcId="{03C1A0B1-8C0F-4756-9FB3-60628DB8F334}" destId="{10BDF3B0-6AB2-407F-B141-2E31ADEBF525}" srcOrd="0" destOrd="0" presId="urn:microsoft.com/office/officeart/2005/8/layout/default"/>
    <dgm:cxn modelId="{9D142529-80C6-42D6-A33B-DCB502A4F3F2}" type="presOf" srcId="{2F81F20E-1EEA-4770-9105-5C7B5FE08EAD}" destId="{7472A6F8-557A-4354-9149-0F72E7396C0E}" srcOrd="0" destOrd="0" presId="urn:microsoft.com/office/officeart/2005/8/layout/default"/>
    <dgm:cxn modelId="{73621147-BE6A-4422-956F-A381A6AF18E2}" type="presOf" srcId="{33FDCBC5-E19D-44DC-B702-62F4F7057C9C}" destId="{ECA23BB6-285D-457C-BA62-2CD52FDB1275}" srcOrd="0" destOrd="0" presId="urn:microsoft.com/office/officeart/2005/8/layout/default"/>
    <dgm:cxn modelId="{5C511B53-1B92-44CB-99D3-4517419B5E8D}" srcId="{33FDCBC5-E19D-44DC-B702-62F4F7057C9C}" destId="{D5A43006-F95C-46DA-94B5-FF16A5446F58}" srcOrd="0" destOrd="0" parTransId="{4AAD67D2-9C5B-477C-91DA-08D5ABB7A302}" sibTransId="{B0C3844E-E66E-4015-85F1-8D6F42457A59}"/>
    <dgm:cxn modelId="{9A0C5C54-F064-4B2B-BE99-98957EE7D540}" type="presOf" srcId="{DA351DF8-EAA6-4C4F-9958-26E9CE1864B9}" destId="{3A7F60AD-46B2-4F50-9A79-AB40E2699813}" srcOrd="0" destOrd="0" presId="urn:microsoft.com/office/officeart/2005/8/layout/default"/>
    <dgm:cxn modelId="{5B629076-50A0-4763-BA98-72319855C05F}" srcId="{33FDCBC5-E19D-44DC-B702-62F4F7057C9C}" destId="{2F81F20E-1EEA-4770-9105-5C7B5FE08EAD}" srcOrd="1" destOrd="0" parTransId="{8CAE2A24-AB29-463B-A66A-64892E2DB5B6}" sibTransId="{6B3F25A4-AD27-488F-92F8-A7AA80B6E8AE}"/>
    <dgm:cxn modelId="{4478AA7E-3D08-46F6-BC15-A70ADB61513B}" srcId="{33FDCBC5-E19D-44DC-B702-62F4F7057C9C}" destId="{03C1A0B1-8C0F-4756-9FB3-60628DB8F334}" srcOrd="4" destOrd="0" parTransId="{7E4711B6-72EB-4D20-99D8-A45DF4E47601}" sibTransId="{AEDE201F-4690-401B-AA67-F0C187A3691D}"/>
    <dgm:cxn modelId="{79A07589-7627-4911-BD2D-B2BF1EBFF56D}" srcId="{33FDCBC5-E19D-44DC-B702-62F4F7057C9C}" destId="{D35048CA-B26B-4948-9A5E-01E05EA9EEDA}" srcOrd="2" destOrd="0" parTransId="{FA11470B-ABE5-4E81-B2C0-2D6301BE6F7D}" sibTransId="{4A2CD895-2355-4802-810A-54A00649CDE5}"/>
    <dgm:cxn modelId="{A23733C3-2D90-4227-B5F6-CD9E0A9F2415}" type="presOf" srcId="{D35048CA-B26B-4948-9A5E-01E05EA9EEDA}" destId="{419EB5DE-6A78-425E-9B6A-61C9058180EE}" srcOrd="0" destOrd="0" presId="urn:microsoft.com/office/officeart/2005/8/layout/default"/>
    <dgm:cxn modelId="{EF319AC9-1E26-43FB-8769-BB729A968E3D}" srcId="{33FDCBC5-E19D-44DC-B702-62F4F7057C9C}" destId="{EA84C76A-7B2A-4FD5-990E-9987D4836A7A}" srcOrd="5" destOrd="0" parTransId="{C6C4B317-B44A-447A-A383-75876B3ABD57}" sibTransId="{6389B13E-851A-4C85-A86D-61D0CFF9644A}"/>
    <dgm:cxn modelId="{67FD1EDF-504C-4F7B-933C-8BBB92BC2B14}" srcId="{33FDCBC5-E19D-44DC-B702-62F4F7057C9C}" destId="{DA351DF8-EAA6-4C4F-9958-26E9CE1864B9}" srcOrd="3" destOrd="0" parTransId="{F0BD0559-105E-4D98-8D80-F4E3565A372A}" sibTransId="{19BA294E-79EC-45B7-85A5-A56E44BB609B}"/>
    <dgm:cxn modelId="{F581B9F5-D065-4F0F-B808-43749DC383DA}" type="presOf" srcId="{EA84C76A-7B2A-4FD5-990E-9987D4836A7A}" destId="{4B3FDFF9-1F6C-4507-8957-BC8205EB83FD}" srcOrd="0" destOrd="0" presId="urn:microsoft.com/office/officeart/2005/8/layout/default"/>
    <dgm:cxn modelId="{1EBB42FE-F1C5-41C3-AF7C-D02B997AE59E}" type="presOf" srcId="{D5A43006-F95C-46DA-94B5-FF16A5446F58}" destId="{C22BF660-C97E-491C-BE97-C09B136CE593}" srcOrd="0" destOrd="0" presId="urn:microsoft.com/office/officeart/2005/8/layout/default"/>
    <dgm:cxn modelId="{51FC5D5D-6DC8-4B1F-9CD3-8620015CABC4}" type="presParOf" srcId="{ECA23BB6-285D-457C-BA62-2CD52FDB1275}" destId="{C22BF660-C97E-491C-BE97-C09B136CE593}" srcOrd="0" destOrd="0" presId="urn:microsoft.com/office/officeart/2005/8/layout/default"/>
    <dgm:cxn modelId="{A009ADEB-CE6C-4F9A-A6C0-89F779110D35}" type="presParOf" srcId="{ECA23BB6-285D-457C-BA62-2CD52FDB1275}" destId="{15F998A5-3FAD-4D51-9035-542A42940AC6}" srcOrd="1" destOrd="0" presId="urn:microsoft.com/office/officeart/2005/8/layout/default"/>
    <dgm:cxn modelId="{526E7D32-75DF-46F1-A039-0CEAC0053652}" type="presParOf" srcId="{ECA23BB6-285D-457C-BA62-2CD52FDB1275}" destId="{7472A6F8-557A-4354-9149-0F72E7396C0E}" srcOrd="2" destOrd="0" presId="urn:microsoft.com/office/officeart/2005/8/layout/default"/>
    <dgm:cxn modelId="{5A935129-67EF-4D9F-BCE7-9A322C6D6A43}" type="presParOf" srcId="{ECA23BB6-285D-457C-BA62-2CD52FDB1275}" destId="{A0761E55-7035-4D41-B7E5-0EB555325E09}" srcOrd="3" destOrd="0" presId="urn:microsoft.com/office/officeart/2005/8/layout/default"/>
    <dgm:cxn modelId="{88068901-DC79-4C11-A1CC-A2C50F65B9EE}" type="presParOf" srcId="{ECA23BB6-285D-457C-BA62-2CD52FDB1275}" destId="{419EB5DE-6A78-425E-9B6A-61C9058180EE}" srcOrd="4" destOrd="0" presId="urn:microsoft.com/office/officeart/2005/8/layout/default"/>
    <dgm:cxn modelId="{2AD491BD-6465-40EB-8B89-D8D07265D680}" type="presParOf" srcId="{ECA23BB6-285D-457C-BA62-2CD52FDB1275}" destId="{6AC9599F-EAF2-4E2D-A604-57D2E8746A01}" srcOrd="5" destOrd="0" presId="urn:microsoft.com/office/officeart/2005/8/layout/default"/>
    <dgm:cxn modelId="{3A37AF8C-6132-4A8D-A9DA-04E56579589F}" type="presParOf" srcId="{ECA23BB6-285D-457C-BA62-2CD52FDB1275}" destId="{3A7F60AD-46B2-4F50-9A79-AB40E2699813}" srcOrd="6" destOrd="0" presId="urn:microsoft.com/office/officeart/2005/8/layout/default"/>
    <dgm:cxn modelId="{DCF5A97E-784A-4C84-A061-56F43A9761A1}" type="presParOf" srcId="{ECA23BB6-285D-457C-BA62-2CD52FDB1275}" destId="{A8F2D3F3-5B9E-4665-9AF7-6BFF9734D3E9}" srcOrd="7" destOrd="0" presId="urn:microsoft.com/office/officeart/2005/8/layout/default"/>
    <dgm:cxn modelId="{2B55D2CF-3A23-47EC-B4EC-C33567AC59DB}" type="presParOf" srcId="{ECA23BB6-285D-457C-BA62-2CD52FDB1275}" destId="{10BDF3B0-6AB2-407F-B141-2E31ADEBF525}" srcOrd="8" destOrd="0" presId="urn:microsoft.com/office/officeart/2005/8/layout/default"/>
    <dgm:cxn modelId="{64CED968-4219-4C5B-BB0C-822113745849}" type="presParOf" srcId="{ECA23BB6-285D-457C-BA62-2CD52FDB1275}" destId="{EFA02217-59A3-491F-960C-71D724FF6473}" srcOrd="9" destOrd="0" presId="urn:microsoft.com/office/officeart/2005/8/layout/default"/>
    <dgm:cxn modelId="{913E6D7D-857F-4D61-B26D-4AFC6947758A}" type="presParOf" srcId="{ECA23BB6-285D-457C-BA62-2CD52FDB1275}" destId="{4B3FDFF9-1F6C-4507-8957-BC8205EB83F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F8BDB642-8E8D-4D08-AF1C-000C6601FD3E}">
      <dgm:prSet/>
      <dgm:spPr/>
      <dgm:t>
        <a:bodyPr/>
        <a:lstStyle/>
        <a:p>
          <a:r>
            <a:rPr lang="es-ES" b="0" i="0" dirty="0"/>
            <a:t>Aportación de ideas para dar respuesta a un problema o tema cuestionado</a:t>
          </a:r>
          <a:endParaRPr lang="es-ES" dirty="0"/>
        </a:p>
      </dgm:t>
    </dgm:pt>
    <dgm:pt modelId="{16C7114C-3AA7-4358-8A49-D7D03EC69FE1}" type="parTrans" cxnId="{BA3C9E27-AE46-4945-A884-2403CDBE5190}">
      <dgm:prSet/>
      <dgm:spPr/>
      <dgm:t>
        <a:bodyPr/>
        <a:lstStyle/>
        <a:p>
          <a:endParaRPr lang="es-ES"/>
        </a:p>
      </dgm:t>
    </dgm:pt>
    <dgm:pt modelId="{EE372568-C515-4149-9383-14556AD051D9}" type="sibTrans" cxnId="{BA3C9E27-AE46-4945-A884-2403CDBE5190}">
      <dgm:prSet/>
      <dgm:spPr/>
      <dgm:t>
        <a:bodyPr/>
        <a:lstStyle/>
        <a:p>
          <a:endParaRPr lang="es-ES"/>
        </a:p>
      </dgm:t>
    </dgm:pt>
    <dgm:pt modelId="{9D857DE1-C8E2-406D-ABE3-E6C5C3A0BD17}">
      <dgm:prSet/>
      <dgm:spPr/>
      <dgm:t>
        <a:bodyPr/>
        <a:lstStyle/>
        <a:p>
          <a:r>
            <a:rPr lang="es-ES" b="0" i="0" dirty="0"/>
            <a:t>Identificación de causas que originan el problema y tomar las decisiones oportunas para solucionarlo</a:t>
          </a:r>
          <a:endParaRPr lang="es-ES" dirty="0"/>
        </a:p>
      </dgm:t>
    </dgm:pt>
    <dgm:pt modelId="{95695652-C193-4208-BB59-3FA53107A79B}" type="parTrans" cxnId="{23842152-0391-4892-A32A-36256732D724}">
      <dgm:prSet/>
      <dgm:spPr/>
      <dgm:t>
        <a:bodyPr/>
        <a:lstStyle/>
        <a:p>
          <a:endParaRPr lang="es-ES"/>
        </a:p>
      </dgm:t>
    </dgm:pt>
    <dgm:pt modelId="{8325C005-E116-4F06-9E91-2356A8DE6249}" type="sibTrans" cxnId="{23842152-0391-4892-A32A-36256732D724}">
      <dgm:prSet/>
      <dgm:spPr/>
      <dgm:t>
        <a:bodyPr/>
        <a:lstStyle/>
        <a:p>
          <a:endParaRPr lang="es-ES"/>
        </a:p>
      </dgm:t>
    </dgm:pt>
    <dgm:pt modelId="{B82E7D39-4FA6-4728-8782-0AA78016CFE6}">
      <dgm:prSet/>
      <dgm:spPr/>
      <dgm:t>
        <a:bodyPr/>
        <a:lstStyle/>
        <a:p>
          <a:r>
            <a:rPr lang="es-ES" b="0" i="0" dirty="0"/>
            <a:t>Trata de que todos los integrantes del equipo de trabajo den su opinión de un tema</a:t>
          </a:r>
          <a:endParaRPr lang="es-ES" dirty="0"/>
        </a:p>
      </dgm:t>
    </dgm:pt>
    <dgm:pt modelId="{40DE8963-E4C3-4ECE-A5C9-E8F03DE710EE}" type="parTrans" cxnId="{A7B8A482-36E6-4EF2-B562-EC5D73F23AA5}">
      <dgm:prSet/>
      <dgm:spPr/>
      <dgm:t>
        <a:bodyPr/>
        <a:lstStyle/>
        <a:p>
          <a:endParaRPr lang="es-ES"/>
        </a:p>
      </dgm:t>
    </dgm:pt>
    <dgm:pt modelId="{1D0FEB99-9E13-47CA-B1AA-77DE99A42B1F}" type="sibTrans" cxnId="{A7B8A482-36E6-4EF2-B562-EC5D73F23AA5}">
      <dgm:prSet/>
      <dgm:spPr/>
      <dgm:t>
        <a:bodyPr/>
        <a:lstStyle/>
        <a:p>
          <a:endParaRPr lang="es-ES"/>
        </a:p>
      </dgm:t>
    </dgm:pt>
    <dgm:pt modelId="{8431230E-AC98-4753-8013-D3B0091D8046}">
      <dgm:prSet/>
      <dgm:spPr/>
      <dgm:t>
        <a:bodyPr/>
        <a:lstStyle/>
        <a:p>
          <a:r>
            <a:rPr lang="es-ES" b="0" i="0" dirty="0"/>
            <a:t>Herramienta interactiva</a:t>
          </a:r>
          <a:endParaRPr lang="es-ES" dirty="0"/>
        </a:p>
      </dgm:t>
    </dgm:pt>
    <dgm:pt modelId="{56644899-906A-49E0-83F2-50A11BD920EF}" type="parTrans" cxnId="{41E990A6-8987-4887-8C1B-AE08E3964037}">
      <dgm:prSet/>
      <dgm:spPr/>
      <dgm:t>
        <a:bodyPr/>
        <a:lstStyle/>
        <a:p>
          <a:endParaRPr lang="es-ES"/>
        </a:p>
      </dgm:t>
    </dgm:pt>
    <dgm:pt modelId="{37B090E8-DA67-4180-AB07-5714DB37170F}" type="sibTrans" cxnId="{41E990A6-8987-4887-8C1B-AE08E3964037}">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AD2188DF-A2F3-4999-B9A7-FDF76F4F84C9}" type="pres">
      <dgm:prSet presAssocID="{F8BDB642-8E8D-4D08-AF1C-000C6601FD3E}" presName="node" presStyleLbl="node1" presStyleIdx="0" presStyleCnt="4">
        <dgm:presLayoutVars>
          <dgm:bulletEnabled val="1"/>
        </dgm:presLayoutVars>
      </dgm:prSet>
      <dgm:spPr/>
    </dgm:pt>
    <dgm:pt modelId="{715D89C7-0BC0-4869-AEB8-DA46454F8115}" type="pres">
      <dgm:prSet presAssocID="{EE372568-C515-4149-9383-14556AD051D9}" presName="sibTrans" presStyleCnt="0"/>
      <dgm:spPr/>
    </dgm:pt>
    <dgm:pt modelId="{9D12122F-5097-443F-99CB-EB7E910B3553}" type="pres">
      <dgm:prSet presAssocID="{9D857DE1-C8E2-406D-ABE3-E6C5C3A0BD17}" presName="node" presStyleLbl="node1" presStyleIdx="1" presStyleCnt="4">
        <dgm:presLayoutVars>
          <dgm:bulletEnabled val="1"/>
        </dgm:presLayoutVars>
      </dgm:prSet>
      <dgm:spPr/>
    </dgm:pt>
    <dgm:pt modelId="{FA8D3192-E7D1-4164-B702-78C8E9C188BF}" type="pres">
      <dgm:prSet presAssocID="{8325C005-E116-4F06-9E91-2356A8DE6249}" presName="sibTrans" presStyleCnt="0"/>
      <dgm:spPr/>
    </dgm:pt>
    <dgm:pt modelId="{90422B66-A815-4BD7-9AEC-B8F78055AE16}" type="pres">
      <dgm:prSet presAssocID="{B82E7D39-4FA6-4728-8782-0AA78016CFE6}" presName="node" presStyleLbl="node1" presStyleIdx="2" presStyleCnt="4">
        <dgm:presLayoutVars>
          <dgm:bulletEnabled val="1"/>
        </dgm:presLayoutVars>
      </dgm:prSet>
      <dgm:spPr/>
    </dgm:pt>
    <dgm:pt modelId="{3F5A7E5D-0790-4A2C-B4C9-CE5B376688CA}" type="pres">
      <dgm:prSet presAssocID="{1D0FEB99-9E13-47CA-B1AA-77DE99A42B1F}" presName="sibTrans" presStyleCnt="0"/>
      <dgm:spPr/>
    </dgm:pt>
    <dgm:pt modelId="{FBE08B60-8805-4C7C-90A3-31143E471BB5}" type="pres">
      <dgm:prSet presAssocID="{8431230E-AC98-4753-8013-D3B0091D8046}" presName="node" presStyleLbl="node1" presStyleIdx="3" presStyleCnt="4">
        <dgm:presLayoutVars>
          <dgm:bulletEnabled val="1"/>
        </dgm:presLayoutVars>
      </dgm:prSet>
      <dgm:spPr/>
    </dgm:pt>
  </dgm:ptLst>
  <dgm:cxnLst>
    <dgm:cxn modelId="{1C413025-80B9-4BAC-A3AC-DD1946C63FD5}" type="presOf" srcId="{9D857DE1-C8E2-406D-ABE3-E6C5C3A0BD17}" destId="{9D12122F-5097-443F-99CB-EB7E910B3553}" srcOrd="0" destOrd="0" presId="urn:microsoft.com/office/officeart/2005/8/layout/default"/>
    <dgm:cxn modelId="{BA3C9E27-AE46-4945-A884-2403CDBE5190}" srcId="{E301EA34-B55A-471B-9684-0D0C5A3BF293}" destId="{F8BDB642-8E8D-4D08-AF1C-000C6601FD3E}" srcOrd="0" destOrd="0" parTransId="{16C7114C-3AA7-4358-8A49-D7D03EC69FE1}" sibTransId="{EE372568-C515-4149-9383-14556AD051D9}"/>
    <dgm:cxn modelId="{23842152-0391-4892-A32A-36256732D724}" srcId="{E301EA34-B55A-471B-9684-0D0C5A3BF293}" destId="{9D857DE1-C8E2-406D-ABE3-E6C5C3A0BD17}" srcOrd="1" destOrd="0" parTransId="{95695652-C193-4208-BB59-3FA53107A79B}" sibTransId="{8325C005-E116-4F06-9E91-2356A8DE6249}"/>
    <dgm:cxn modelId="{A7B8A482-36E6-4EF2-B562-EC5D73F23AA5}" srcId="{E301EA34-B55A-471B-9684-0D0C5A3BF293}" destId="{B82E7D39-4FA6-4728-8782-0AA78016CFE6}" srcOrd="2" destOrd="0" parTransId="{40DE8963-E4C3-4ECE-A5C9-E8F03DE710EE}" sibTransId="{1D0FEB99-9E13-47CA-B1AA-77DE99A42B1F}"/>
    <dgm:cxn modelId="{41E990A6-8987-4887-8C1B-AE08E3964037}" srcId="{E301EA34-B55A-471B-9684-0D0C5A3BF293}" destId="{8431230E-AC98-4753-8013-D3B0091D8046}" srcOrd="3" destOrd="0" parTransId="{56644899-906A-49E0-83F2-50A11BD920EF}" sibTransId="{37B090E8-DA67-4180-AB07-5714DB37170F}"/>
    <dgm:cxn modelId="{99ACBBA6-D331-49F8-A57A-45A0E56BF150}" type="presOf" srcId="{B82E7D39-4FA6-4728-8782-0AA78016CFE6}" destId="{90422B66-A815-4BD7-9AEC-B8F78055AE16}" srcOrd="0" destOrd="0" presId="urn:microsoft.com/office/officeart/2005/8/layout/default"/>
    <dgm:cxn modelId="{54C6B8CC-760A-4E0F-9857-F7D3E210B787}" type="presOf" srcId="{8431230E-AC98-4753-8013-D3B0091D8046}" destId="{FBE08B60-8805-4C7C-90A3-31143E471BB5}" srcOrd="0" destOrd="0" presId="urn:microsoft.com/office/officeart/2005/8/layout/default"/>
    <dgm:cxn modelId="{2ECDBDCD-82FE-4DA9-BD5B-ED72F784DCF8}" type="presOf" srcId="{F8BDB642-8E8D-4D08-AF1C-000C6601FD3E}" destId="{AD2188DF-A2F3-4999-B9A7-FDF76F4F84C9}"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F7878351-2866-47CA-A2AE-2ABF8D492716}" type="presParOf" srcId="{E31FC9ED-8A0D-4C51-9DD6-F2A5A5845353}" destId="{AD2188DF-A2F3-4999-B9A7-FDF76F4F84C9}" srcOrd="0" destOrd="0" presId="urn:microsoft.com/office/officeart/2005/8/layout/default"/>
    <dgm:cxn modelId="{0C8C69B2-2D23-4BEA-9DE8-BA6141F3D653}" type="presParOf" srcId="{E31FC9ED-8A0D-4C51-9DD6-F2A5A5845353}" destId="{715D89C7-0BC0-4869-AEB8-DA46454F8115}" srcOrd="1" destOrd="0" presId="urn:microsoft.com/office/officeart/2005/8/layout/default"/>
    <dgm:cxn modelId="{5226A8BD-92D3-47C3-989B-09D36C78F1D6}" type="presParOf" srcId="{E31FC9ED-8A0D-4C51-9DD6-F2A5A5845353}" destId="{9D12122F-5097-443F-99CB-EB7E910B3553}" srcOrd="2" destOrd="0" presId="urn:microsoft.com/office/officeart/2005/8/layout/default"/>
    <dgm:cxn modelId="{DF311180-CD33-4DA8-A4A9-400207DAF77A}" type="presParOf" srcId="{E31FC9ED-8A0D-4C51-9DD6-F2A5A5845353}" destId="{FA8D3192-E7D1-4164-B702-78C8E9C188BF}" srcOrd="3" destOrd="0" presId="urn:microsoft.com/office/officeart/2005/8/layout/default"/>
    <dgm:cxn modelId="{8F9F82D9-DFA8-4EB0-B195-1AEC2B86D155}" type="presParOf" srcId="{E31FC9ED-8A0D-4C51-9DD6-F2A5A5845353}" destId="{90422B66-A815-4BD7-9AEC-B8F78055AE16}" srcOrd="4" destOrd="0" presId="urn:microsoft.com/office/officeart/2005/8/layout/default"/>
    <dgm:cxn modelId="{70E41393-D270-4FAF-928A-CC49B7843A24}" type="presParOf" srcId="{E31FC9ED-8A0D-4C51-9DD6-F2A5A5845353}" destId="{3F5A7E5D-0790-4A2C-B4C9-CE5B376688CA}" srcOrd="5" destOrd="0" presId="urn:microsoft.com/office/officeart/2005/8/layout/default"/>
    <dgm:cxn modelId="{6E66E0B8-017E-4363-B932-D1790DED2551}" type="presParOf" srcId="{E31FC9ED-8A0D-4C51-9DD6-F2A5A5845353}" destId="{FBE08B60-8805-4C7C-90A3-31143E471BB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EC21F-BDEC-4BB0-B6E7-9C5121A0E4E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73C92D39-FD15-44C6-9BFA-5B3324B6D5D2}">
      <dgm:prSet phldrT="[Texto]"/>
      <dgm:spPr/>
      <dgm:t>
        <a:bodyPr/>
        <a:lstStyle/>
        <a:p>
          <a:r>
            <a:rPr lang="es-ES" b="0" i="0">
              <a:effectLst/>
              <a:latin typeface="Arial" panose="020B0604020202020204" pitchFamily="34" charset="0"/>
            </a:rPr>
            <a:t>Definición y clasificación de los costes de calidad</a:t>
          </a:r>
          <a:endParaRPr lang="es-ES" dirty="0"/>
        </a:p>
      </dgm:t>
    </dgm:pt>
    <dgm:pt modelId="{E5498730-2B24-4C8F-AE1A-4D7AFACE7225}" type="parTrans" cxnId="{C3695013-5DB2-4934-829A-FE77F73D34CA}">
      <dgm:prSet/>
      <dgm:spPr/>
      <dgm:t>
        <a:bodyPr/>
        <a:lstStyle/>
        <a:p>
          <a:endParaRPr lang="es-ES"/>
        </a:p>
      </dgm:t>
    </dgm:pt>
    <dgm:pt modelId="{B02200FD-FE2F-441A-8C0D-327D86425BDC}" type="sibTrans" cxnId="{C3695013-5DB2-4934-829A-FE77F73D34CA}">
      <dgm:prSet/>
      <dgm:spPr/>
      <dgm:t>
        <a:bodyPr/>
        <a:lstStyle/>
        <a:p>
          <a:endParaRPr lang="es-ES"/>
        </a:p>
      </dgm:t>
    </dgm:pt>
    <dgm:pt modelId="{726A136A-5760-46ED-ADBE-5018D839525A}">
      <dgm:prSet phldrT="[Texto]"/>
      <dgm:spPr/>
      <dgm:t>
        <a:bodyPr/>
        <a:lstStyle/>
        <a:p>
          <a:r>
            <a:rPr lang="es-ES" b="0" i="0">
              <a:effectLst/>
              <a:latin typeface="Arial" panose="020B0604020202020204" pitchFamily="34" charset="0"/>
            </a:rPr>
            <a:t>Tres pasos que deben seguir las organizaciones para alcanzar la calidad</a:t>
          </a:r>
          <a:endParaRPr lang="es-ES" dirty="0"/>
        </a:p>
      </dgm:t>
    </dgm:pt>
    <dgm:pt modelId="{74809AB5-F848-4E1D-A149-087C2727567E}" type="parTrans" cxnId="{36F20F97-F81E-46DE-9B97-31E8560A8DDD}">
      <dgm:prSet/>
      <dgm:spPr/>
      <dgm:t>
        <a:bodyPr/>
        <a:lstStyle/>
        <a:p>
          <a:endParaRPr lang="es-ES"/>
        </a:p>
      </dgm:t>
    </dgm:pt>
    <dgm:pt modelId="{CF5F9CE6-E9D2-4752-9E75-B5B54AEE4377}" type="sibTrans" cxnId="{36F20F97-F81E-46DE-9B97-31E8560A8DDD}">
      <dgm:prSet/>
      <dgm:spPr/>
      <dgm:t>
        <a:bodyPr/>
        <a:lstStyle/>
        <a:p>
          <a:endParaRPr lang="es-ES"/>
        </a:p>
      </dgm:t>
    </dgm:pt>
    <dgm:pt modelId="{B7CC11E9-B388-494B-B845-3B90EBEBC2DB}">
      <dgm:prSet phldrT="[Texto]"/>
      <dgm:spPr/>
      <dgm:t>
        <a:bodyPr/>
        <a:lstStyle/>
        <a:p>
          <a:r>
            <a:rPr lang="es-ES" b="0" i="0">
              <a:effectLst/>
              <a:latin typeface="Arial" panose="020B0604020202020204" pitchFamily="34" charset="0"/>
            </a:rPr>
            <a:t>Cuatro pecados capitales</a:t>
          </a:r>
          <a:endParaRPr lang="es-ES" dirty="0"/>
        </a:p>
      </dgm:t>
    </dgm:pt>
    <dgm:pt modelId="{B6C9BAE7-F9FA-4721-9C71-1B3E5D2ABDBC}" type="parTrans" cxnId="{39484D4F-57C6-47F5-8062-5B753DD9A7A3}">
      <dgm:prSet/>
      <dgm:spPr/>
      <dgm:t>
        <a:bodyPr/>
        <a:lstStyle/>
        <a:p>
          <a:endParaRPr lang="es-ES"/>
        </a:p>
      </dgm:t>
    </dgm:pt>
    <dgm:pt modelId="{2A5B6933-61B4-4A8C-88FD-117A2497DF29}" type="sibTrans" cxnId="{39484D4F-57C6-47F5-8062-5B753DD9A7A3}">
      <dgm:prSet/>
      <dgm:spPr/>
      <dgm:t>
        <a:bodyPr/>
        <a:lstStyle/>
        <a:p>
          <a:endParaRPr lang="es-ES"/>
        </a:p>
      </dgm:t>
    </dgm:pt>
    <dgm:pt modelId="{C8853CBA-1A59-4F25-BD98-6FF9F24A5282}">
      <dgm:prSet phldrT="[Texto]"/>
      <dgm:spPr/>
      <dgm:t>
        <a:bodyPr/>
        <a:lstStyle/>
        <a:p>
          <a:r>
            <a:rPr lang="es-ES" b="0" i="0">
              <a:effectLst/>
              <a:latin typeface="Arial" panose="020B0604020202020204" pitchFamily="34" charset="0"/>
            </a:rPr>
            <a:t>19 pautas para conseguir mejorar la calidad de las organizaciones</a:t>
          </a:r>
          <a:endParaRPr lang="es-ES" dirty="0"/>
        </a:p>
      </dgm:t>
    </dgm:pt>
    <dgm:pt modelId="{4DB234DC-7983-4B51-B4E3-579C4C0523B0}" type="parTrans" cxnId="{47078195-7059-4B98-BCD7-B01D6CA2A736}">
      <dgm:prSet/>
      <dgm:spPr/>
      <dgm:t>
        <a:bodyPr/>
        <a:lstStyle/>
        <a:p>
          <a:endParaRPr lang="es-ES"/>
        </a:p>
      </dgm:t>
    </dgm:pt>
    <dgm:pt modelId="{033EAF07-7C53-4328-B8A6-FA08446988E5}" type="sibTrans" cxnId="{47078195-7059-4B98-BCD7-B01D6CA2A736}">
      <dgm:prSet/>
      <dgm:spPr/>
      <dgm:t>
        <a:bodyPr/>
        <a:lstStyle/>
        <a:p>
          <a:endParaRPr lang="es-ES"/>
        </a:p>
      </dgm:t>
    </dgm:pt>
    <dgm:pt modelId="{C8C647C8-0700-44C0-8FDC-4DAFAC73D58E}">
      <dgm:prSet phldrT="[Texto]"/>
      <dgm:spPr/>
      <dgm:t>
        <a:bodyPr/>
        <a:lstStyle/>
        <a:p>
          <a:r>
            <a:rPr lang="es-ES" b="0" i="0" dirty="0">
              <a:effectLst/>
              <a:latin typeface="Arial" panose="020B0604020202020204" pitchFamily="34" charset="0"/>
            </a:rPr>
            <a:t>10 principios fundamentales de la filosofía Feigenbaum</a:t>
          </a:r>
          <a:endParaRPr lang="es-ES" dirty="0"/>
        </a:p>
      </dgm:t>
    </dgm:pt>
    <dgm:pt modelId="{557EF529-A501-4D74-8DAF-229E999AFF68}" type="parTrans" cxnId="{27E8027D-05DE-4E75-AD8B-68C5F369EF09}">
      <dgm:prSet/>
      <dgm:spPr/>
      <dgm:t>
        <a:bodyPr/>
        <a:lstStyle/>
        <a:p>
          <a:endParaRPr lang="es-ES"/>
        </a:p>
      </dgm:t>
    </dgm:pt>
    <dgm:pt modelId="{065E8D0F-B1E4-4E8B-80DF-99918F2F31D8}" type="sibTrans" cxnId="{27E8027D-05DE-4E75-AD8B-68C5F369EF09}">
      <dgm:prSet/>
      <dgm:spPr/>
      <dgm:t>
        <a:bodyPr/>
        <a:lstStyle/>
        <a:p>
          <a:endParaRPr lang="es-ES"/>
        </a:p>
      </dgm:t>
    </dgm:pt>
    <dgm:pt modelId="{D39C2689-6FD8-45BC-9134-76057788797B}" type="pres">
      <dgm:prSet presAssocID="{CE9EC21F-BDEC-4BB0-B6E7-9C5121A0E4E8}" presName="diagram" presStyleCnt="0">
        <dgm:presLayoutVars>
          <dgm:dir/>
          <dgm:resizeHandles val="exact"/>
        </dgm:presLayoutVars>
      </dgm:prSet>
      <dgm:spPr/>
    </dgm:pt>
    <dgm:pt modelId="{20ACDA50-A589-4B89-B959-A66E2FBF924C}" type="pres">
      <dgm:prSet presAssocID="{73C92D39-FD15-44C6-9BFA-5B3324B6D5D2}" presName="node" presStyleLbl="node1" presStyleIdx="0" presStyleCnt="5">
        <dgm:presLayoutVars>
          <dgm:bulletEnabled val="1"/>
        </dgm:presLayoutVars>
      </dgm:prSet>
      <dgm:spPr/>
    </dgm:pt>
    <dgm:pt modelId="{FB7FD42E-5D6A-45F4-840C-2BD9289CC5E6}" type="pres">
      <dgm:prSet presAssocID="{B02200FD-FE2F-441A-8C0D-327D86425BDC}" presName="sibTrans" presStyleCnt="0"/>
      <dgm:spPr/>
    </dgm:pt>
    <dgm:pt modelId="{490139CF-FB6A-4D8E-8713-103646C11A30}" type="pres">
      <dgm:prSet presAssocID="{726A136A-5760-46ED-ADBE-5018D839525A}" presName="node" presStyleLbl="node1" presStyleIdx="1" presStyleCnt="5">
        <dgm:presLayoutVars>
          <dgm:bulletEnabled val="1"/>
        </dgm:presLayoutVars>
      </dgm:prSet>
      <dgm:spPr/>
    </dgm:pt>
    <dgm:pt modelId="{EF9C8D06-AC63-4E55-8C43-013A9426C27F}" type="pres">
      <dgm:prSet presAssocID="{CF5F9CE6-E9D2-4752-9E75-B5B54AEE4377}" presName="sibTrans" presStyleCnt="0"/>
      <dgm:spPr/>
    </dgm:pt>
    <dgm:pt modelId="{88F980DC-B1C3-4D2E-A50A-125472A5D5A7}" type="pres">
      <dgm:prSet presAssocID="{B7CC11E9-B388-494B-B845-3B90EBEBC2DB}" presName="node" presStyleLbl="node1" presStyleIdx="2" presStyleCnt="5">
        <dgm:presLayoutVars>
          <dgm:bulletEnabled val="1"/>
        </dgm:presLayoutVars>
      </dgm:prSet>
      <dgm:spPr/>
    </dgm:pt>
    <dgm:pt modelId="{6183FBD2-DBB4-48D3-8A9D-30F5FC0C377F}" type="pres">
      <dgm:prSet presAssocID="{2A5B6933-61B4-4A8C-88FD-117A2497DF29}" presName="sibTrans" presStyleCnt="0"/>
      <dgm:spPr/>
    </dgm:pt>
    <dgm:pt modelId="{49C475EA-3169-47F3-83F3-67FC2DAC34B9}" type="pres">
      <dgm:prSet presAssocID="{C8853CBA-1A59-4F25-BD98-6FF9F24A5282}" presName="node" presStyleLbl="node1" presStyleIdx="3" presStyleCnt="5">
        <dgm:presLayoutVars>
          <dgm:bulletEnabled val="1"/>
        </dgm:presLayoutVars>
      </dgm:prSet>
      <dgm:spPr/>
    </dgm:pt>
    <dgm:pt modelId="{1317AFBF-4547-44AA-B17A-D3DFF6E22712}" type="pres">
      <dgm:prSet presAssocID="{033EAF07-7C53-4328-B8A6-FA08446988E5}" presName="sibTrans" presStyleCnt="0"/>
      <dgm:spPr/>
    </dgm:pt>
    <dgm:pt modelId="{F3CC41D2-3CE8-4293-BB97-B291FAA63240}" type="pres">
      <dgm:prSet presAssocID="{C8C647C8-0700-44C0-8FDC-4DAFAC73D58E}" presName="node" presStyleLbl="node1" presStyleIdx="4" presStyleCnt="5">
        <dgm:presLayoutVars>
          <dgm:bulletEnabled val="1"/>
        </dgm:presLayoutVars>
      </dgm:prSet>
      <dgm:spPr/>
    </dgm:pt>
  </dgm:ptLst>
  <dgm:cxnLst>
    <dgm:cxn modelId="{6F5C8006-7EDB-44BC-AB05-C2AE0F5D40D1}" type="presOf" srcId="{C8C647C8-0700-44C0-8FDC-4DAFAC73D58E}" destId="{F3CC41D2-3CE8-4293-BB97-B291FAA63240}" srcOrd="0" destOrd="0" presId="urn:microsoft.com/office/officeart/2005/8/layout/default"/>
    <dgm:cxn modelId="{C3695013-5DB2-4934-829A-FE77F73D34CA}" srcId="{CE9EC21F-BDEC-4BB0-B6E7-9C5121A0E4E8}" destId="{73C92D39-FD15-44C6-9BFA-5B3324B6D5D2}" srcOrd="0" destOrd="0" parTransId="{E5498730-2B24-4C8F-AE1A-4D7AFACE7225}" sibTransId="{B02200FD-FE2F-441A-8C0D-327D86425BDC}"/>
    <dgm:cxn modelId="{A8619065-BC44-4CD4-BB8F-13E703B4023F}" type="presOf" srcId="{C8853CBA-1A59-4F25-BD98-6FF9F24A5282}" destId="{49C475EA-3169-47F3-83F3-67FC2DAC34B9}" srcOrd="0" destOrd="0" presId="urn:microsoft.com/office/officeart/2005/8/layout/default"/>
    <dgm:cxn modelId="{CD886D6D-0928-4F58-BD9E-24D096EF83C5}" type="presOf" srcId="{73C92D39-FD15-44C6-9BFA-5B3324B6D5D2}" destId="{20ACDA50-A589-4B89-B959-A66E2FBF924C}" srcOrd="0" destOrd="0" presId="urn:microsoft.com/office/officeart/2005/8/layout/default"/>
    <dgm:cxn modelId="{39484D4F-57C6-47F5-8062-5B753DD9A7A3}" srcId="{CE9EC21F-BDEC-4BB0-B6E7-9C5121A0E4E8}" destId="{B7CC11E9-B388-494B-B845-3B90EBEBC2DB}" srcOrd="2" destOrd="0" parTransId="{B6C9BAE7-F9FA-4721-9C71-1B3E5D2ABDBC}" sibTransId="{2A5B6933-61B4-4A8C-88FD-117A2497DF29}"/>
    <dgm:cxn modelId="{D5E01073-8C4F-4277-B11C-116C9DA312CA}" type="presOf" srcId="{726A136A-5760-46ED-ADBE-5018D839525A}" destId="{490139CF-FB6A-4D8E-8713-103646C11A30}" srcOrd="0" destOrd="0" presId="urn:microsoft.com/office/officeart/2005/8/layout/default"/>
    <dgm:cxn modelId="{27E8027D-05DE-4E75-AD8B-68C5F369EF09}" srcId="{CE9EC21F-BDEC-4BB0-B6E7-9C5121A0E4E8}" destId="{C8C647C8-0700-44C0-8FDC-4DAFAC73D58E}" srcOrd="4" destOrd="0" parTransId="{557EF529-A501-4D74-8DAF-229E999AFF68}" sibTransId="{065E8D0F-B1E4-4E8B-80DF-99918F2F31D8}"/>
    <dgm:cxn modelId="{47078195-7059-4B98-BCD7-B01D6CA2A736}" srcId="{CE9EC21F-BDEC-4BB0-B6E7-9C5121A0E4E8}" destId="{C8853CBA-1A59-4F25-BD98-6FF9F24A5282}" srcOrd="3" destOrd="0" parTransId="{4DB234DC-7983-4B51-B4E3-579C4C0523B0}" sibTransId="{033EAF07-7C53-4328-B8A6-FA08446988E5}"/>
    <dgm:cxn modelId="{36F20F97-F81E-46DE-9B97-31E8560A8DDD}" srcId="{CE9EC21F-BDEC-4BB0-B6E7-9C5121A0E4E8}" destId="{726A136A-5760-46ED-ADBE-5018D839525A}" srcOrd="1" destOrd="0" parTransId="{74809AB5-F848-4E1D-A149-087C2727567E}" sibTransId="{CF5F9CE6-E9D2-4752-9E75-B5B54AEE4377}"/>
    <dgm:cxn modelId="{C33BF5BB-4F3B-48EB-9B05-941EE6192C81}" type="presOf" srcId="{CE9EC21F-BDEC-4BB0-B6E7-9C5121A0E4E8}" destId="{D39C2689-6FD8-45BC-9134-76057788797B}" srcOrd="0" destOrd="0" presId="urn:microsoft.com/office/officeart/2005/8/layout/default"/>
    <dgm:cxn modelId="{A94C11D0-574F-41BF-9BC3-570499958EF5}" type="presOf" srcId="{B7CC11E9-B388-494B-B845-3B90EBEBC2DB}" destId="{88F980DC-B1C3-4D2E-A50A-125472A5D5A7}" srcOrd="0" destOrd="0" presId="urn:microsoft.com/office/officeart/2005/8/layout/default"/>
    <dgm:cxn modelId="{84E4F3FE-8D85-4B59-81F0-C9D9CC83517C}" type="presParOf" srcId="{D39C2689-6FD8-45BC-9134-76057788797B}" destId="{20ACDA50-A589-4B89-B959-A66E2FBF924C}" srcOrd="0" destOrd="0" presId="urn:microsoft.com/office/officeart/2005/8/layout/default"/>
    <dgm:cxn modelId="{10BBCA14-9325-45FC-B3D1-C79949BD8BC2}" type="presParOf" srcId="{D39C2689-6FD8-45BC-9134-76057788797B}" destId="{FB7FD42E-5D6A-45F4-840C-2BD9289CC5E6}" srcOrd="1" destOrd="0" presId="urn:microsoft.com/office/officeart/2005/8/layout/default"/>
    <dgm:cxn modelId="{50E44FD1-471C-4D9B-B80D-3DB34ADA4999}" type="presParOf" srcId="{D39C2689-6FD8-45BC-9134-76057788797B}" destId="{490139CF-FB6A-4D8E-8713-103646C11A30}" srcOrd="2" destOrd="0" presId="urn:microsoft.com/office/officeart/2005/8/layout/default"/>
    <dgm:cxn modelId="{3FDBE655-8928-4C1B-80A0-1062792C6736}" type="presParOf" srcId="{D39C2689-6FD8-45BC-9134-76057788797B}" destId="{EF9C8D06-AC63-4E55-8C43-013A9426C27F}" srcOrd="3" destOrd="0" presId="urn:microsoft.com/office/officeart/2005/8/layout/default"/>
    <dgm:cxn modelId="{FEB4EFD3-6131-4F83-BBF0-98293F8D3066}" type="presParOf" srcId="{D39C2689-6FD8-45BC-9134-76057788797B}" destId="{88F980DC-B1C3-4D2E-A50A-125472A5D5A7}" srcOrd="4" destOrd="0" presId="urn:microsoft.com/office/officeart/2005/8/layout/default"/>
    <dgm:cxn modelId="{AFD97994-7358-412D-AD4B-C797CA4093F7}" type="presParOf" srcId="{D39C2689-6FD8-45BC-9134-76057788797B}" destId="{6183FBD2-DBB4-48D3-8A9D-30F5FC0C377F}" srcOrd="5" destOrd="0" presId="urn:microsoft.com/office/officeart/2005/8/layout/default"/>
    <dgm:cxn modelId="{E136C6EA-3D24-4FDD-B858-D50D24B1C776}" type="presParOf" srcId="{D39C2689-6FD8-45BC-9134-76057788797B}" destId="{49C475EA-3169-47F3-83F3-67FC2DAC34B9}" srcOrd="6" destOrd="0" presId="urn:microsoft.com/office/officeart/2005/8/layout/default"/>
    <dgm:cxn modelId="{4A99472A-C915-4C86-985A-CE785B53EE8C}" type="presParOf" srcId="{D39C2689-6FD8-45BC-9134-76057788797B}" destId="{1317AFBF-4547-44AA-B17A-D3DFF6E22712}" srcOrd="7" destOrd="0" presId="urn:microsoft.com/office/officeart/2005/8/layout/default"/>
    <dgm:cxn modelId="{1740BB10-59CE-49FB-ABC7-3BF431831994}" type="presParOf" srcId="{D39C2689-6FD8-45BC-9134-76057788797B}" destId="{F3CC41D2-3CE8-4293-BB97-B291FAA6324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BA8980B-826A-4179-8011-3BDA77C4AD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F0112E4C-0CF5-4A35-BE60-1E6D4B269FCC}">
      <dgm:prSet phldrT="[Texto]"/>
      <dgm:spPr/>
      <dgm:t>
        <a:bodyPr/>
        <a:lstStyle/>
        <a:p>
          <a:r>
            <a:rPr lang="es-ES" b="1" i="0" dirty="0">
              <a:solidFill>
                <a:srgbClr val="222222"/>
              </a:solidFill>
              <a:effectLst/>
              <a:latin typeface="Verdana" panose="020B0604030504040204" pitchFamily="34" charset="0"/>
            </a:rPr>
            <a:t>1. Se nombra a un conductor:</a:t>
          </a:r>
          <a:endParaRPr lang="es-ES" dirty="0"/>
        </a:p>
      </dgm:t>
    </dgm:pt>
    <dgm:pt modelId="{6999D7A1-F006-4B7F-ACFD-E8338CBA3262}" type="parTrans" cxnId="{3E4527AB-2596-4DE0-BF7D-AF0C965EE298}">
      <dgm:prSet/>
      <dgm:spPr/>
      <dgm:t>
        <a:bodyPr/>
        <a:lstStyle/>
        <a:p>
          <a:endParaRPr lang="es-ES"/>
        </a:p>
      </dgm:t>
    </dgm:pt>
    <dgm:pt modelId="{5C857DC5-103C-4F11-BC29-EAA777AE3869}" type="sibTrans" cxnId="{3E4527AB-2596-4DE0-BF7D-AF0C965EE298}">
      <dgm:prSet/>
      <dgm:spPr/>
      <dgm:t>
        <a:bodyPr/>
        <a:lstStyle/>
        <a:p>
          <a:endParaRPr lang="es-ES"/>
        </a:p>
      </dgm:t>
    </dgm:pt>
    <dgm:pt modelId="{6A9F380D-343A-4C69-BB50-B746D2461EA9}">
      <dgm:prSet/>
      <dgm:spPr/>
      <dgm:t>
        <a:bodyPr/>
        <a:lstStyle/>
        <a:p>
          <a:r>
            <a:rPr lang="es-ES" b="0" i="0" dirty="0">
              <a:solidFill>
                <a:srgbClr val="222222"/>
              </a:solidFill>
              <a:effectLst/>
              <a:latin typeface="Verdana" panose="020B0604030504040204" pitchFamily="34" charset="0"/>
            </a:rPr>
            <a:t>Será el qué plantee el problema, indique las reglas, facilite a todo el equipo que las ideas fluyan y haga partícipe a todos los presentes.</a:t>
          </a:r>
        </a:p>
      </dgm:t>
    </dgm:pt>
    <dgm:pt modelId="{CC2EC795-1D66-4EAE-8DB8-8C28FC21C9A4}" type="parTrans" cxnId="{F224D9D1-AB9A-41AF-B285-325497BFFA66}">
      <dgm:prSet/>
      <dgm:spPr/>
      <dgm:t>
        <a:bodyPr/>
        <a:lstStyle/>
        <a:p>
          <a:endParaRPr lang="es-ES"/>
        </a:p>
      </dgm:t>
    </dgm:pt>
    <dgm:pt modelId="{F29479B7-973C-4DCF-8EFF-564CE7E5ADF5}" type="sibTrans" cxnId="{F224D9D1-AB9A-41AF-B285-325497BFFA66}">
      <dgm:prSet/>
      <dgm:spPr/>
      <dgm:t>
        <a:bodyPr/>
        <a:lstStyle/>
        <a:p>
          <a:endParaRPr lang="es-ES"/>
        </a:p>
      </dgm:t>
    </dgm:pt>
    <dgm:pt modelId="{486CC327-DFAC-44C2-B7FD-8D7C9E761CD3}">
      <dgm:prSet/>
      <dgm:spPr/>
      <dgm:t>
        <a:bodyPr/>
        <a:lstStyle/>
        <a:p>
          <a:r>
            <a:rPr lang="es-ES" b="1" i="0" dirty="0">
              <a:solidFill>
                <a:srgbClr val="222222"/>
              </a:solidFill>
              <a:effectLst/>
              <a:latin typeface="Verdana" panose="020B0604030504040204" pitchFamily="34" charset="0"/>
            </a:rPr>
            <a:t>2. Definir el tema o el problema:</a:t>
          </a:r>
          <a:endParaRPr lang="es-ES" b="0" i="0" dirty="0">
            <a:solidFill>
              <a:srgbClr val="222222"/>
            </a:solidFill>
            <a:effectLst/>
            <a:latin typeface="Verdana" panose="020B0604030504040204" pitchFamily="34" charset="0"/>
          </a:endParaRPr>
        </a:p>
      </dgm:t>
    </dgm:pt>
    <dgm:pt modelId="{63B9D3C2-0C04-48DC-87F5-BAEFF01453CA}" type="parTrans" cxnId="{332AADCF-95EB-4311-B8EA-64FE3F904F98}">
      <dgm:prSet/>
      <dgm:spPr/>
      <dgm:t>
        <a:bodyPr/>
        <a:lstStyle/>
        <a:p>
          <a:endParaRPr lang="es-ES"/>
        </a:p>
      </dgm:t>
    </dgm:pt>
    <dgm:pt modelId="{9E20417C-F181-4C17-BE26-80B231CFA8D0}" type="sibTrans" cxnId="{332AADCF-95EB-4311-B8EA-64FE3F904F98}">
      <dgm:prSet/>
      <dgm:spPr/>
      <dgm:t>
        <a:bodyPr/>
        <a:lstStyle/>
        <a:p>
          <a:endParaRPr lang="es-ES"/>
        </a:p>
      </dgm:t>
    </dgm:pt>
    <dgm:pt modelId="{EC927887-D4AE-4213-B15B-A385D8293E93}">
      <dgm:prSet/>
      <dgm:spPr/>
      <dgm:t>
        <a:bodyPr/>
        <a:lstStyle/>
        <a:p>
          <a:r>
            <a:rPr lang="es-ES" b="0" i="0" dirty="0">
              <a:solidFill>
                <a:srgbClr val="222222"/>
              </a:solidFill>
              <a:effectLst/>
              <a:latin typeface="Verdana" panose="020B0604030504040204" pitchFamily="34" charset="0"/>
            </a:rPr>
            <a:t>Es necesario plantear de una forma directa y concisa el problema o tema. </a:t>
          </a:r>
        </a:p>
      </dgm:t>
    </dgm:pt>
    <dgm:pt modelId="{7C177100-1D6C-4867-BE03-1C6406BFC94A}" type="parTrans" cxnId="{6EBB7DD2-A46B-4FB3-9C1E-E50EA1EAEC7F}">
      <dgm:prSet/>
      <dgm:spPr/>
      <dgm:t>
        <a:bodyPr/>
        <a:lstStyle/>
        <a:p>
          <a:endParaRPr lang="es-ES"/>
        </a:p>
      </dgm:t>
    </dgm:pt>
    <dgm:pt modelId="{30F67C40-41AA-45B3-90C7-4756A23845E4}" type="sibTrans" cxnId="{6EBB7DD2-A46B-4FB3-9C1E-E50EA1EAEC7F}">
      <dgm:prSet/>
      <dgm:spPr/>
      <dgm:t>
        <a:bodyPr/>
        <a:lstStyle/>
        <a:p>
          <a:endParaRPr lang="es-ES"/>
        </a:p>
      </dgm:t>
    </dgm:pt>
    <dgm:pt modelId="{0A668BD7-7CD5-4488-95D5-7BCB1D16578D}">
      <dgm:prSet/>
      <dgm:spPr/>
      <dgm:t>
        <a:bodyPr/>
        <a:lstStyle/>
        <a:p>
          <a:r>
            <a:rPr lang="es-ES" b="0" i="0" dirty="0">
              <a:solidFill>
                <a:srgbClr val="222222"/>
              </a:solidFill>
              <a:effectLst/>
              <a:latin typeface="Verdana" panose="020B0604030504040204" pitchFamily="34" charset="0"/>
            </a:rPr>
            <a:t>El equipo tiene que:</a:t>
          </a:r>
        </a:p>
      </dgm:t>
    </dgm:pt>
    <dgm:pt modelId="{F8909171-3F03-493C-9CAE-2FCA18063E04}" type="parTrans" cxnId="{3A94D046-F93D-46E7-B139-A81D6893B1A9}">
      <dgm:prSet/>
      <dgm:spPr/>
      <dgm:t>
        <a:bodyPr/>
        <a:lstStyle/>
        <a:p>
          <a:endParaRPr lang="es-ES"/>
        </a:p>
      </dgm:t>
    </dgm:pt>
    <dgm:pt modelId="{324F2BF4-D665-492D-8A17-F43D699599D9}" type="sibTrans" cxnId="{3A94D046-F93D-46E7-B139-A81D6893B1A9}">
      <dgm:prSet/>
      <dgm:spPr/>
      <dgm:t>
        <a:bodyPr/>
        <a:lstStyle/>
        <a:p>
          <a:endParaRPr lang="es-ES"/>
        </a:p>
      </dgm:t>
    </dgm:pt>
    <dgm:pt modelId="{C477D98F-0B43-4BC0-BA7D-F5AEA9D47609}">
      <dgm:prSet/>
      <dgm:spPr/>
      <dgm:t>
        <a:bodyPr/>
        <a:lstStyle/>
        <a:p>
          <a:r>
            <a:rPr lang="es-ES" b="0" i="0" dirty="0">
              <a:solidFill>
                <a:srgbClr val="222222"/>
              </a:solidFill>
              <a:effectLst/>
              <a:latin typeface="Verdana" panose="020B0604030504040204" pitchFamily="34" charset="0"/>
            </a:rPr>
            <a:t>Tener conocimientos que puedan dar con la clave</a:t>
          </a:r>
        </a:p>
      </dgm:t>
    </dgm:pt>
    <dgm:pt modelId="{1414C5D5-C33D-436C-A9A5-44CF6874E54D}" type="parTrans" cxnId="{C1AC24D9-18EE-4053-98D8-EA0ED02698B0}">
      <dgm:prSet/>
      <dgm:spPr/>
      <dgm:t>
        <a:bodyPr/>
        <a:lstStyle/>
        <a:p>
          <a:endParaRPr lang="es-ES"/>
        </a:p>
      </dgm:t>
    </dgm:pt>
    <dgm:pt modelId="{D40E9DF8-7E6E-4BF7-B3B7-282F8851D082}" type="sibTrans" cxnId="{C1AC24D9-18EE-4053-98D8-EA0ED02698B0}">
      <dgm:prSet/>
      <dgm:spPr/>
      <dgm:t>
        <a:bodyPr/>
        <a:lstStyle/>
        <a:p>
          <a:endParaRPr lang="es-ES"/>
        </a:p>
      </dgm:t>
    </dgm:pt>
    <dgm:pt modelId="{506DFA7E-128F-448B-A638-D6CC7B9CA46F}">
      <dgm:prSet/>
      <dgm:spPr/>
      <dgm:t>
        <a:bodyPr/>
        <a:lstStyle/>
        <a:p>
          <a:r>
            <a:rPr lang="es-ES" b="0" i="0" dirty="0">
              <a:solidFill>
                <a:srgbClr val="222222"/>
              </a:solidFill>
              <a:effectLst/>
              <a:latin typeface="Verdana" panose="020B0604030504040204" pitchFamily="34" charset="0"/>
            </a:rPr>
            <a:t>Diferentes departamentos: visión diferente del problema.</a:t>
          </a:r>
        </a:p>
      </dgm:t>
    </dgm:pt>
    <dgm:pt modelId="{35970A18-F513-4B0E-A36E-77D20909C026}" type="parTrans" cxnId="{5F31625A-8FB4-45D6-BB6C-FB55E8CB5DCC}">
      <dgm:prSet/>
      <dgm:spPr/>
      <dgm:t>
        <a:bodyPr/>
        <a:lstStyle/>
        <a:p>
          <a:endParaRPr lang="es-ES"/>
        </a:p>
      </dgm:t>
    </dgm:pt>
    <dgm:pt modelId="{700E18ED-0107-4E5B-BBDB-48D8EF9F7B10}" type="sibTrans" cxnId="{5F31625A-8FB4-45D6-BB6C-FB55E8CB5DCC}">
      <dgm:prSet/>
      <dgm:spPr/>
      <dgm:t>
        <a:bodyPr/>
        <a:lstStyle/>
        <a:p>
          <a:endParaRPr lang="es-ES"/>
        </a:p>
      </dgm:t>
    </dgm:pt>
    <dgm:pt modelId="{36BB930C-4B65-4963-98F3-1E18109AFCB0}">
      <dgm:prSet/>
      <dgm:spPr/>
      <dgm:t>
        <a:bodyPr/>
        <a:lstStyle/>
        <a:p>
          <a:r>
            <a:rPr lang="es-ES" b="0" i="0" dirty="0">
              <a:solidFill>
                <a:srgbClr val="222222"/>
              </a:solidFill>
              <a:effectLst/>
              <a:latin typeface="Verdana" panose="020B0604030504040204" pitchFamily="34" charset="0"/>
            </a:rPr>
            <a:t>Los miembros del equipo pueden ser trabajadores de la empresa o ajenos a la misma.</a:t>
          </a:r>
        </a:p>
      </dgm:t>
    </dgm:pt>
    <dgm:pt modelId="{DE5F01E1-768A-47E4-AFF7-3BA7DA10DC5D}" type="parTrans" cxnId="{4F06BFE9-28CB-431E-AB2E-9FF9CE318D17}">
      <dgm:prSet/>
      <dgm:spPr/>
      <dgm:t>
        <a:bodyPr/>
        <a:lstStyle/>
        <a:p>
          <a:endParaRPr lang="es-ES"/>
        </a:p>
      </dgm:t>
    </dgm:pt>
    <dgm:pt modelId="{9FBA44F8-8BE6-42E3-9B41-5FAB9F265C98}" type="sibTrans" cxnId="{4F06BFE9-28CB-431E-AB2E-9FF9CE318D17}">
      <dgm:prSet/>
      <dgm:spPr/>
      <dgm:t>
        <a:bodyPr/>
        <a:lstStyle/>
        <a:p>
          <a:endParaRPr lang="es-ES"/>
        </a:p>
      </dgm:t>
    </dgm:pt>
    <dgm:pt modelId="{0B2B45E3-9379-413C-B2A9-AE37FA714380}">
      <dgm:prSet/>
      <dgm:spPr/>
      <dgm:t>
        <a:bodyPr/>
        <a:lstStyle/>
        <a:p>
          <a:r>
            <a:rPr lang="es-ES" b="1" i="0">
              <a:solidFill>
                <a:srgbClr val="222222"/>
              </a:solidFill>
              <a:effectLst/>
              <a:latin typeface="Verdana" panose="020B0604030504040204" pitchFamily="34" charset="0"/>
            </a:rPr>
            <a:t>4. Se explican las reglas a seguir:</a:t>
          </a:r>
          <a:endParaRPr lang="es-ES" b="0" i="0" dirty="0">
            <a:solidFill>
              <a:srgbClr val="222222"/>
            </a:solidFill>
            <a:effectLst/>
            <a:latin typeface="Verdana" panose="020B0604030504040204" pitchFamily="34" charset="0"/>
          </a:endParaRPr>
        </a:p>
      </dgm:t>
    </dgm:pt>
    <dgm:pt modelId="{1809D57D-ECE5-470C-AF1B-D02387AA329E}" type="parTrans" cxnId="{36925D15-44E4-4C2F-8562-4575D1BBC348}">
      <dgm:prSet/>
      <dgm:spPr/>
      <dgm:t>
        <a:bodyPr/>
        <a:lstStyle/>
        <a:p>
          <a:endParaRPr lang="es-ES"/>
        </a:p>
      </dgm:t>
    </dgm:pt>
    <dgm:pt modelId="{CBCE3FA1-AA2E-4C7E-96E0-0A533157E89B}" type="sibTrans" cxnId="{36925D15-44E4-4C2F-8562-4575D1BBC348}">
      <dgm:prSet/>
      <dgm:spPr/>
      <dgm:t>
        <a:bodyPr/>
        <a:lstStyle/>
        <a:p>
          <a:endParaRPr lang="es-ES"/>
        </a:p>
      </dgm:t>
    </dgm:pt>
    <dgm:pt modelId="{58A1CBC2-C21C-45B4-8BD3-3E09D1D5A443}">
      <dgm:prSet/>
      <dgm:spPr/>
      <dgm:t>
        <a:bodyPr/>
        <a:lstStyle/>
        <a:p>
          <a:r>
            <a:rPr lang="es-ES" b="0" i="0" dirty="0">
              <a:solidFill>
                <a:srgbClr val="222222"/>
              </a:solidFill>
              <a:effectLst/>
              <a:latin typeface="Verdana" panose="020B0604030504040204" pitchFamily="34" charset="0"/>
            </a:rPr>
            <a:t>No podemos censurar ninguna idea por muy absurda que nos parezca.</a:t>
          </a:r>
        </a:p>
      </dgm:t>
    </dgm:pt>
    <dgm:pt modelId="{DEB2FB54-D454-4E27-AB89-593740263FB0}" type="parTrans" cxnId="{93C5F53D-B8FC-4F5D-A606-BD9E74FF0F58}">
      <dgm:prSet/>
      <dgm:spPr/>
      <dgm:t>
        <a:bodyPr/>
        <a:lstStyle/>
        <a:p>
          <a:endParaRPr lang="es-ES"/>
        </a:p>
      </dgm:t>
    </dgm:pt>
    <dgm:pt modelId="{3EB14A47-AFC4-4AF8-899F-AA948CA0DF14}" type="sibTrans" cxnId="{93C5F53D-B8FC-4F5D-A606-BD9E74FF0F58}">
      <dgm:prSet/>
      <dgm:spPr/>
      <dgm:t>
        <a:bodyPr/>
        <a:lstStyle/>
        <a:p>
          <a:endParaRPr lang="es-ES"/>
        </a:p>
      </dgm:t>
    </dgm:pt>
    <dgm:pt modelId="{6112C76A-9C02-4BC6-8B15-96AA063A98C2}">
      <dgm:prSet/>
      <dgm:spPr/>
      <dgm:t>
        <a:bodyPr/>
        <a:lstStyle/>
        <a:p>
          <a:r>
            <a:rPr lang="es-ES" b="0" i="0" dirty="0">
              <a:solidFill>
                <a:srgbClr val="222222"/>
              </a:solidFill>
              <a:effectLst/>
              <a:latin typeface="Verdana" panose="020B0604030504040204" pitchFamily="34" charset="0"/>
            </a:rPr>
            <a:t>No podemos criticar ninguna idea.</a:t>
          </a:r>
        </a:p>
      </dgm:t>
    </dgm:pt>
    <dgm:pt modelId="{8AA8F29B-7A63-4E57-9329-EB9897B1688B}" type="parTrans" cxnId="{F1976CDE-D499-4081-B378-9EF976845B04}">
      <dgm:prSet/>
      <dgm:spPr/>
      <dgm:t>
        <a:bodyPr/>
        <a:lstStyle/>
        <a:p>
          <a:endParaRPr lang="es-ES"/>
        </a:p>
      </dgm:t>
    </dgm:pt>
    <dgm:pt modelId="{2F7E04F4-CDAF-4E58-923A-7F97AFAC94E5}" type="sibTrans" cxnId="{F1976CDE-D499-4081-B378-9EF976845B04}">
      <dgm:prSet/>
      <dgm:spPr/>
      <dgm:t>
        <a:bodyPr/>
        <a:lstStyle/>
        <a:p>
          <a:endParaRPr lang="es-ES"/>
        </a:p>
      </dgm:t>
    </dgm:pt>
    <dgm:pt modelId="{D37EFD0E-0A22-407A-A4F1-4B321B4210D4}">
      <dgm:prSet/>
      <dgm:spPr/>
      <dgm:t>
        <a:bodyPr/>
        <a:lstStyle/>
        <a:p>
          <a:r>
            <a:rPr lang="es-ES" b="0" i="0" dirty="0">
              <a:solidFill>
                <a:srgbClr val="222222"/>
              </a:solidFill>
              <a:effectLst/>
              <a:latin typeface="Verdana" panose="020B0604030504040204" pitchFamily="34" charset="0"/>
            </a:rPr>
            <a:t>Tener en cuenta todas las ideas: ambiente cómodo.</a:t>
          </a:r>
        </a:p>
      </dgm:t>
    </dgm:pt>
    <dgm:pt modelId="{38ABE1CD-787D-42D3-BE79-74ACF16BC0A9}" type="parTrans" cxnId="{31113C76-C60A-4FAA-84CD-912C1ACFF86E}">
      <dgm:prSet/>
      <dgm:spPr/>
      <dgm:t>
        <a:bodyPr/>
        <a:lstStyle/>
        <a:p>
          <a:endParaRPr lang="es-ES"/>
        </a:p>
      </dgm:t>
    </dgm:pt>
    <dgm:pt modelId="{24D82846-934A-4B99-AEA3-930448695A08}" type="sibTrans" cxnId="{31113C76-C60A-4FAA-84CD-912C1ACFF86E}">
      <dgm:prSet/>
      <dgm:spPr/>
      <dgm:t>
        <a:bodyPr/>
        <a:lstStyle/>
        <a:p>
          <a:endParaRPr lang="es-ES"/>
        </a:p>
      </dgm:t>
    </dgm:pt>
    <dgm:pt modelId="{5583E56A-6659-4B44-BA7B-F853EC791EF9}">
      <dgm:prSet/>
      <dgm:spPr/>
      <dgm:t>
        <a:bodyPr/>
        <a:lstStyle/>
        <a:p>
          <a:r>
            <a:rPr lang="es-ES" b="0" i="0" dirty="0">
              <a:solidFill>
                <a:srgbClr val="222222"/>
              </a:solidFill>
              <a:effectLst/>
              <a:latin typeface="Verdana" panose="020B0604030504040204" pitchFamily="34" charset="0"/>
            </a:rPr>
            <a:t>Prohibido reírse, juzgar.</a:t>
          </a:r>
        </a:p>
      </dgm:t>
    </dgm:pt>
    <dgm:pt modelId="{832B8695-ABB5-4441-878C-A28DA7E6EB4B}" type="parTrans" cxnId="{317D43DC-D7B6-4D4B-8C3F-BD36278B0617}">
      <dgm:prSet/>
      <dgm:spPr/>
      <dgm:t>
        <a:bodyPr/>
        <a:lstStyle/>
        <a:p>
          <a:endParaRPr lang="es-ES"/>
        </a:p>
      </dgm:t>
    </dgm:pt>
    <dgm:pt modelId="{3B2E3C21-6340-4C35-AB50-EEE68950E3CA}" type="sibTrans" cxnId="{317D43DC-D7B6-4D4B-8C3F-BD36278B0617}">
      <dgm:prSet/>
      <dgm:spPr/>
      <dgm:t>
        <a:bodyPr/>
        <a:lstStyle/>
        <a:p>
          <a:endParaRPr lang="es-ES"/>
        </a:p>
      </dgm:t>
    </dgm:pt>
    <dgm:pt modelId="{3CA70781-405D-462B-88C2-C3BFACF6AF85}">
      <dgm:prSet/>
      <dgm:spPr/>
      <dgm:t>
        <a:bodyPr/>
        <a:lstStyle/>
        <a:p>
          <a:r>
            <a:rPr lang="es-ES" b="0" i="0" dirty="0">
              <a:solidFill>
                <a:srgbClr val="222222"/>
              </a:solidFill>
              <a:effectLst/>
              <a:latin typeface="Verdana" panose="020B0604030504040204" pitchFamily="34" charset="0"/>
            </a:rPr>
            <a:t>Escuchar y ser empático.</a:t>
          </a:r>
        </a:p>
      </dgm:t>
    </dgm:pt>
    <dgm:pt modelId="{171A3116-D79A-4AAF-9BB7-ED3EB927610C}" type="parTrans" cxnId="{91F9BAE5-676A-4AAA-B919-56F4D3D3A5BF}">
      <dgm:prSet/>
      <dgm:spPr/>
      <dgm:t>
        <a:bodyPr/>
        <a:lstStyle/>
        <a:p>
          <a:endParaRPr lang="es-ES"/>
        </a:p>
      </dgm:t>
    </dgm:pt>
    <dgm:pt modelId="{02B2A253-36BE-4145-94B8-F26EE40C2F05}" type="sibTrans" cxnId="{91F9BAE5-676A-4AAA-B919-56F4D3D3A5BF}">
      <dgm:prSet/>
      <dgm:spPr/>
      <dgm:t>
        <a:bodyPr/>
        <a:lstStyle/>
        <a:p>
          <a:endParaRPr lang="es-ES"/>
        </a:p>
      </dgm:t>
    </dgm:pt>
    <dgm:pt modelId="{8A6D0732-07BC-40E6-80AE-670B0F174EF3}">
      <dgm:prSet/>
      <dgm:spPr/>
      <dgm:t>
        <a:bodyPr/>
        <a:lstStyle/>
        <a:p>
          <a:r>
            <a:rPr lang="es-ES" b="0" i="0" dirty="0">
              <a:solidFill>
                <a:srgbClr val="222222"/>
              </a:solidFill>
              <a:effectLst/>
              <a:latin typeface="Verdana" panose="020B0604030504040204" pitchFamily="34" charset="0"/>
            </a:rPr>
            <a:t>Se debe estimular la imaginación.</a:t>
          </a:r>
        </a:p>
      </dgm:t>
    </dgm:pt>
    <dgm:pt modelId="{2209B0CF-12D4-4F95-9F04-117C50133FE2}" type="parTrans" cxnId="{F980CD45-35AD-4FB5-B10D-60473D3649FF}">
      <dgm:prSet/>
      <dgm:spPr/>
      <dgm:t>
        <a:bodyPr/>
        <a:lstStyle/>
        <a:p>
          <a:endParaRPr lang="es-ES"/>
        </a:p>
      </dgm:t>
    </dgm:pt>
    <dgm:pt modelId="{00CF9397-C78F-45EB-8E30-233DF340B7C7}" type="sibTrans" cxnId="{F980CD45-35AD-4FB5-B10D-60473D3649FF}">
      <dgm:prSet/>
      <dgm:spPr/>
      <dgm:t>
        <a:bodyPr/>
        <a:lstStyle/>
        <a:p>
          <a:endParaRPr lang="es-ES"/>
        </a:p>
      </dgm:t>
    </dgm:pt>
    <dgm:pt modelId="{CBBC2308-67B2-4DD2-8F01-12655946E6E3}">
      <dgm:prSet/>
      <dgm:spPr/>
      <dgm:t>
        <a:bodyPr/>
        <a:lstStyle/>
        <a:p>
          <a:r>
            <a:rPr lang="es-ES" b="0" i="0" dirty="0">
              <a:solidFill>
                <a:srgbClr val="222222"/>
              </a:solidFill>
              <a:effectLst/>
              <a:latin typeface="Verdana" panose="020B0604030504040204" pitchFamily="34" charset="0"/>
            </a:rPr>
            <a:t>Tiempo entre 5-15 minutos</a:t>
          </a:r>
        </a:p>
      </dgm:t>
    </dgm:pt>
    <dgm:pt modelId="{9B1B9FA4-E092-4603-B19A-092F66D6A713}" type="parTrans" cxnId="{E0A4F961-71C4-4C2A-AE27-B75B0F0C1E9E}">
      <dgm:prSet/>
      <dgm:spPr/>
      <dgm:t>
        <a:bodyPr/>
        <a:lstStyle/>
        <a:p>
          <a:endParaRPr lang="es-ES"/>
        </a:p>
      </dgm:t>
    </dgm:pt>
    <dgm:pt modelId="{93FB37D9-1971-450E-BFB6-3EE438D16FEE}" type="sibTrans" cxnId="{E0A4F961-71C4-4C2A-AE27-B75B0F0C1E9E}">
      <dgm:prSet/>
      <dgm:spPr/>
      <dgm:t>
        <a:bodyPr/>
        <a:lstStyle/>
        <a:p>
          <a:endParaRPr lang="es-ES"/>
        </a:p>
      </dgm:t>
    </dgm:pt>
    <dgm:pt modelId="{175FD05B-2F7B-4EAA-BBFC-9434ECFA1E14}">
      <dgm:prSet/>
      <dgm:spPr/>
      <dgm:t>
        <a:bodyPr/>
        <a:lstStyle/>
        <a:p>
          <a:r>
            <a:rPr lang="es-ES" b="1" i="0">
              <a:solidFill>
                <a:srgbClr val="222222"/>
              </a:solidFill>
              <a:effectLst/>
              <a:latin typeface="Verdana" panose="020B0604030504040204" pitchFamily="34" charset="0"/>
            </a:rPr>
            <a:t>3</a:t>
          </a:r>
          <a:r>
            <a:rPr lang="es-ES" b="1" i="0" dirty="0">
              <a:solidFill>
                <a:srgbClr val="222222"/>
              </a:solidFill>
              <a:effectLst/>
              <a:latin typeface="Verdana" panose="020B0604030504040204" pitchFamily="34" charset="0"/>
            </a:rPr>
            <a:t>. Reunir al equipo:</a:t>
          </a:r>
          <a:endParaRPr lang="es-ES" b="0" i="0" dirty="0">
            <a:solidFill>
              <a:srgbClr val="222222"/>
            </a:solidFill>
            <a:effectLst/>
            <a:latin typeface="Verdana" panose="020B0604030504040204" pitchFamily="34" charset="0"/>
          </a:endParaRPr>
        </a:p>
      </dgm:t>
    </dgm:pt>
    <dgm:pt modelId="{312ED3F8-2D8C-4793-965B-37B9B75C302E}" type="parTrans" cxnId="{7F09AEA4-98B0-4E4C-ACF7-D5D16243637F}">
      <dgm:prSet/>
      <dgm:spPr/>
      <dgm:t>
        <a:bodyPr/>
        <a:lstStyle/>
        <a:p>
          <a:endParaRPr lang="es-ES"/>
        </a:p>
      </dgm:t>
    </dgm:pt>
    <dgm:pt modelId="{4B9F9470-9758-4BAD-9243-E95D43E1D35B}" type="sibTrans" cxnId="{7F09AEA4-98B0-4E4C-ACF7-D5D16243637F}">
      <dgm:prSet/>
      <dgm:spPr/>
      <dgm:t>
        <a:bodyPr/>
        <a:lstStyle/>
        <a:p>
          <a:endParaRPr lang="es-ES"/>
        </a:p>
      </dgm:t>
    </dgm:pt>
    <dgm:pt modelId="{12E81FCA-DA75-4A51-86E0-E79672C3F909}" type="pres">
      <dgm:prSet presAssocID="{CBA8980B-826A-4179-8011-3BDA77C4ADAD}" presName="Name0" presStyleCnt="0">
        <dgm:presLayoutVars>
          <dgm:dir/>
          <dgm:animLvl val="lvl"/>
          <dgm:resizeHandles val="exact"/>
        </dgm:presLayoutVars>
      </dgm:prSet>
      <dgm:spPr/>
    </dgm:pt>
    <dgm:pt modelId="{7C97A388-52DC-4EE3-84C1-87127191B82F}" type="pres">
      <dgm:prSet presAssocID="{F0112E4C-0CF5-4A35-BE60-1E6D4B269FCC}" presName="composite" presStyleCnt="0"/>
      <dgm:spPr/>
    </dgm:pt>
    <dgm:pt modelId="{233668FB-3327-4986-8358-B74D1C45F3CC}" type="pres">
      <dgm:prSet presAssocID="{F0112E4C-0CF5-4A35-BE60-1E6D4B269FCC}" presName="parTx" presStyleLbl="alignNode1" presStyleIdx="0" presStyleCnt="4">
        <dgm:presLayoutVars>
          <dgm:chMax val="0"/>
          <dgm:chPref val="0"/>
          <dgm:bulletEnabled val="1"/>
        </dgm:presLayoutVars>
      </dgm:prSet>
      <dgm:spPr/>
    </dgm:pt>
    <dgm:pt modelId="{F0C7A345-1117-443C-BB8C-78F72062CFC8}" type="pres">
      <dgm:prSet presAssocID="{F0112E4C-0CF5-4A35-BE60-1E6D4B269FCC}" presName="desTx" presStyleLbl="alignAccFollowNode1" presStyleIdx="0" presStyleCnt="4">
        <dgm:presLayoutVars>
          <dgm:bulletEnabled val="1"/>
        </dgm:presLayoutVars>
      </dgm:prSet>
      <dgm:spPr/>
    </dgm:pt>
    <dgm:pt modelId="{61832327-DD8C-44D0-B145-86429C29F34D}" type="pres">
      <dgm:prSet presAssocID="{5C857DC5-103C-4F11-BC29-EAA777AE3869}" presName="space" presStyleCnt="0"/>
      <dgm:spPr/>
    </dgm:pt>
    <dgm:pt modelId="{7A2E0001-0924-42D1-9D41-291931A29036}" type="pres">
      <dgm:prSet presAssocID="{486CC327-DFAC-44C2-B7FD-8D7C9E761CD3}" presName="composite" presStyleCnt="0"/>
      <dgm:spPr/>
    </dgm:pt>
    <dgm:pt modelId="{5BEE4CBD-BFCB-4841-A886-740B58372875}" type="pres">
      <dgm:prSet presAssocID="{486CC327-DFAC-44C2-B7FD-8D7C9E761CD3}" presName="parTx" presStyleLbl="alignNode1" presStyleIdx="1" presStyleCnt="4">
        <dgm:presLayoutVars>
          <dgm:chMax val="0"/>
          <dgm:chPref val="0"/>
          <dgm:bulletEnabled val="1"/>
        </dgm:presLayoutVars>
      </dgm:prSet>
      <dgm:spPr/>
    </dgm:pt>
    <dgm:pt modelId="{62087BEC-EFD7-42FE-9D2B-B006973810D0}" type="pres">
      <dgm:prSet presAssocID="{486CC327-DFAC-44C2-B7FD-8D7C9E761CD3}" presName="desTx" presStyleLbl="alignAccFollowNode1" presStyleIdx="1" presStyleCnt="4">
        <dgm:presLayoutVars>
          <dgm:bulletEnabled val="1"/>
        </dgm:presLayoutVars>
      </dgm:prSet>
      <dgm:spPr/>
    </dgm:pt>
    <dgm:pt modelId="{70BF74EB-7D0D-4987-8CD1-18E964A404A3}" type="pres">
      <dgm:prSet presAssocID="{9E20417C-F181-4C17-BE26-80B231CFA8D0}" presName="space" presStyleCnt="0"/>
      <dgm:spPr/>
    </dgm:pt>
    <dgm:pt modelId="{7C0731BA-77C6-44C6-A973-C907741B5499}" type="pres">
      <dgm:prSet presAssocID="{175FD05B-2F7B-4EAA-BBFC-9434ECFA1E14}" presName="composite" presStyleCnt="0"/>
      <dgm:spPr/>
    </dgm:pt>
    <dgm:pt modelId="{D14264A0-BA36-4645-9038-2B4F03EEF488}" type="pres">
      <dgm:prSet presAssocID="{175FD05B-2F7B-4EAA-BBFC-9434ECFA1E14}" presName="parTx" presStyleLbl="alignNode1" presStyleIdx="2" presStyleCnt="4">
        <dgm:presLayoutVars>
          <dgm:chMax val="0"/>
          <dgm:chPref val="0"/>
          <dgm:bulletEnabled val="1"/>
        </dgm:presLayoutVars>
      </dgm:prSet>
      <dgm:spPr/>
    </dgm:pt>
    <dgm:pt modelId="{954AA178-76DE-40F1-9A58-E104C08C27CB}" type="pres">
      <dgm:prSet presAssocID="{175FD05B-2F7B-4EAA-BBFC-9434ECFA1E14}" presName="desTx" presStyleLbl="alignAccFollowNode1" presStyleIdx="2" presStyleCnt="4">
        <dgm:presLayoutVars>
          <dgm:bulletEnabled val="1"/>
        </dgm:presLayoutVars>
      </dgm:prSet>
      <dgm:spPr/>
    </dgm:pt>
    <dgm:pt modelId="{1A328B03-46B6-42B4-B5A3-3A08437BF9E1}" type="pres">
      <dgm:prSet presAssocID="{4B9F9470-9758-4BAD-9243-E95D43E1D35B}" presName="space" presStyleCnt="0"/>
      <dgm:spPr/>
    </dgm:pt>
    <dgm:pt modelId="{D3535D7C-B2B9-4D7A-A92C-4EB70891500D}" type="pres">
      <dgm:prSet presAssocID="{0B2B45E3-9379-413C-B2A9-AE37FA714380}" presName="composite" presStyleCnt="0"/>
      <dgm:spPr/>
    </dgm:pt>
    <dgm:pt modelId="{0603A5BD-B7D0-451C-9F7B-F2B77D4C540E}" type="pres">
      <dgm:prSet presAssocID="{0B2B45E3-9379-413C-B2A9-AE37FA714380}" presName="parTx" presStyleLbl="alignNode1" presStyleIdx="3" presStyleCnt="4">
        <dgm:presLayoutVars>
          <dgm:chMax val="0"/>
          <dgm:chPref val="0"/>
          <dgm:bulletEnabled val="1"/>
        </dgm:presLayoutVars>
      </dgm:prSet>
      <dgm:spPr/>
    </dgm:pt>
    <dgm:pt modelId="{8DAE9A00-1FDA-477C-8187-8136A7BAB0A3}" type="pres">
      <dgm:prSet presAssocID="{0B2B45E3-9379-413C-B2A9-AE37FA714380}" presName="desTx" presStyleLbl="alignAccFollowNode1" presStyleIdx="3" presStyleCnt="4">
        <dgm:presLayoutVars>
          <dgm:bulletEnabled val="1"/>
        </dgm:presLayoutVars>
      </dgm:prSet>
      <dgm:spPr/>
    </dgm:pt>
  </dgm:ptLst>
  <dgm:cxnLst>
    <dgm:cxn modelId="{D4B19B13-C239-497A-97A1-FAEB6E8931B3}" type="presOf" srcId="{C477D98F-0B43-4BC0-BA7D-F5AEA9D47609}" destId="{954AA178-76DE-40F1-9A58-E104C08C27CB}" srcOrd="0" destOrd="1" presId="urn:microsoft.com/office/officeart/2005/8/layout/hList1"/>
    <dgm:cxn modelId="{36925D15-44E4-4C2F-8562-4575D1BBC348}" srcId="{CBA8980B-826A-4179-8011-3BDA77C4ADAD}" destId="{0B2B45E3-9379-413C-B2A9-AE37FA714380}" srcOrd="3" destOrd="0" parTransId="{1809D57D-ECE5-470C-AF1B-D02387AA329E}" sibTransId="{CBCE3FA1-AA2E-4C7E-96E0-0A533157E89B}"/>
    <dgm:cxn modelId="{8A1E5415-4A53-4ABB-AF8C-911B5008C90B}" type="presOf" srcId="{F0112E4C-0CF5-4A35-BE60-1E6D4B269FCC}" destId="{233668FB-3327-4986-8358-B74D1C45F3CC}" srcOrd="0" destOrd="0" presId="urn:microsoft.com/office/officeart/2005/8/layout/hList1"/>
    <dgm:cxn modelId="{3FA94124-D8F3-4088-AF06-61483E88F7A4}" type="presOf" srcId="{6112C76A-9C02-4BC6-8B15-96AA063A98C2}" destId="{8DAE9A00-1FDA-477C-8187-8136A7BAB0A3}" srcOrd="0" destOrd="1" presId="urn:microsoft.com/office/officeart/2005/8/layout/hList1"/>
    <dgm:cxn modelId="{ADD07025-F526-4CB2-AEAB-A5B9A1E89653}" type="presOf" srcId="{175FD05B-2F7B-4EAA-BBFC-9434ECFA1E14}" destId="{D14264A0-BA36-4645-9038-2B4F03EEF488}" srcOrd="0" destOrd="0" presId="urn:microsoft.com/office/officeart/2005/8/layout/hList1"/>
    <dgm:cxn modelId="{454B8937-71DE-4BB5-9E03-F14B68115C60}" type="presOf" srcId="{486CC327-DFAC-44C2-B7FD-8D7C9E761CD3}" destId="{5BEE4CBD-BFCB-4841-A886-740B58372875}" srcOrd="0" destOrd="0" presId="urn:microsoft.com/office/officeart/2005/8/layout/hList1"/>
    <dgm:cxn modelId="{93C5F53D-B8FC-4F5D-A606-BD9E74FF0F58}" srcId="{0B2B45E3-9379-413C-B2A9-AE37FA714380}" destId="{58A1CBC2-C21C-45B4-8BD3-3E09D1D5A443}" srcOrd="0" destOrd="0" parTransId="{DEB2FB54-D454-4E27-AB89-593740263FB0}" sibTransId="{3EB14A47-AFC4-4AF8-899F-AA948CA0DF14}"/>
    <dgm:cxn modelId="{8F9E0161-B02C-4323-B6B3-508D13ED6116}" type="presOf" srcId="{8A6D0732-07BC-40E6-80AE-670B0F174EF3}" destId="{8DAE9A00-1FDA-477C-8187-8136A7BAB0A3}" srcOrd="0" destOrd="5" presId="urn:microsoft.com/office/officeart/2005/8/layout/hList1"/>
    <dgm:cxn modelId="{E0A4F961-71C4-4C2A-AE27-B75B0F0C1E9E}" srcId="{0B2B45E3-9379-413C-B2A9-AE37FA714380}" destId="{CBBC2308-67B2-4DD2-8F01-12655946E6E3}" srcOrd="6" destOrd="0" parTransId="{9B1B9FA4-E092-4603-B19A-092F66D6A713}" sibTransId="{93FB37D9-1971-450E-BFB6-3EE438D16FEE}"/>
    <dgm:cxn modelId="{F980CD45-35AD-4FB5-B10D-60473D3649FF}" srcId="{0B2B45E3-9379-413C-B2A9-AE37FA714380}" destId="{8A6D0732-07BC-40E6-80AE-670B0F174EF3}" srcOrd="5" destOrd="0" parTransId="{2209B0CF-12D4-4F95-9F04-117C50133FE2}" sibTransId="{00CF9397-C78F-45EB-8E30-233DF340B7C7}"/>
    <dgm:cxn modelId="{3A94D046-F93D-46E7-B139-A81D6893B1A9}" srcId="{175FD05B-2F7B-4EAA-BBFC-9434ECFA1E14}" destId="{0A668BD7-7CD5-4488-95D5-7BCB1D16578D}" srcOrd="0" destOrd="0" parTransId="{F8909171-3F03-493C-9CAE-2FCA18063E04}" sibTransId="{324F2BF4-D665-492D-8A17-F43D699599D9}"/>
    <dgm:cxn modelId="{B7C2EB4A-2993-4810-AEFB-AC9812C322FC}" type="presOf" srcId="{0A668BD7-7CD5-4488-95D5-7BCB1D16578D}" destId="{954AA178-76DE-40F1-9A58-E104C08C27CB}" srcOrd="0" destOrd="0" presId="urn:microsoft.com/office/officeart/2005/8/layout/hList1"/>
    <dgm:cxn modelId="{BC3B334B-E0CE-40FB-B0DC-DA733C67BF69}" type="presOf" srcId="{58A1CBC2-C21C-45B4-8BD3-3E09D1D5A443}" destId="{8DAE9A00-1FDA-477C-8187-8136A7BAB0A3}" srcOrd="0" destOrd="0" presId="urn:microsoft.com/office/officeart/2005/8/layout/hList1"/>
    <dgm:cxn modelId="{20201875-162E-4BC7-A3CE-2F98A0899454}" type="presOf" srcId="{3CA70781-405D-462B-88C2-C3BFACF6AF85}" destId="{8DAE9A00-1FDA-477C-8187-8136A7BAB0A3}" srcOrd="0" destOrd="4" presId="urn:microsoft.com/office/officeart/2005/8/layout/hList1"/>
    <dgm:cxn modelId="{31113C76-C60A-4FAA-84CD-912C1ACFF86E}" srcId="{0B2B45E3-9379-413C-B2A9-AE37FA714380}" destId="{D37EFD0E-0A22-407A-A4F1-4B321B4210D4}" srcOrd="2" destOrd="0" parTransId="{38ABE1CD-787D-42D3-BE79-74ACF16BC0A9}" sibTransId="{24D82846-934A-4B99-AEA3-930448695A08}"/>
    <dgm:cxn modelId="{5F31625A-8FB4-45D6-BB6C-FB55E8CB5DCC}" srcId="{0A668BD7-7CD5-4488-95D5-7BCB1D16578D}" destId="{506DFA7E-128F-448B-A638-D6CC7B9CA46F}" srcOrd="1" destOrd="0" parTransId="{35970A18-F513-4B0E-A36E-77D20909C026}" sibTransId="{700E18ED-0107-4E5B-BBDB-48D8EF9F7B10}"/>
    <dgm:cxn modelId="{167CF992-84DA-4DD5-8D5A-0FC2877D4F1A}" type="presOf" srcId="{D37EFD0E-0A22-407A-A4F1-4B321B4210D4}" destId="{8DAE9A00-1FDA-477C-8187-8136A7BAB0A3}" srcOrd="0" destOrd="2" presId="urn:microsoft.com/office/officeart/2005/8/layout/hList1"/>
    <dgm:cxn modelId="{4B4A3097-2485-42F6-B04F-D00E3BDA3471}" type="presOf" srcId="{EC927887-D4AE-4213-B15B-A385D8293E93}" destId="{62087BEC-EFD7-42FE-9D2B-B006973810D0}" srcOrd="0" destOrd="0" presId="urn:microsoft.com/office/officeart/2005/8/layout/hList1"/>
    <dgm:cxn modelId="{816DF59A-2920-457F-9377-5CEB6EF0BD9C}" type="presOf" srcId="{CBA8980B-826A-4179-8011-3BDA77C4ADAD}" destId="{12E81FCA-DA75-4A51-86E0-E79672C3F909}" srcOrd="0" destOrd="0" presId="urn:microsoft.com/office/officeart/2005/8/layout/hList1"/>
    <dgm:cxn modelId="{7F09AEA4-98B0-4E4C-ACF7-D5D16243637F}" srcId="{CBA8980B-826A-4179-8011-3BDA77C4ADAD}" destId="{175FD05B-2F7B-4EAA-BBFC-9434ECFA1E14}" srcOrd="2" destOrd="0" parTransId="{312ED3F8-2D8C-4793-965B-37B9B75C302E}" sibTransId="{4B9F9470-9758-4BAD-9243-E95D43E1D35B}"/>
    <dgm:cxn modelId="{3E4527AB-2596-4DE0-BF7D-AF0C965EE298}" srcId="{CBA8980B-826A-4179-8011-3BDA77C4ADAD}" destId="{F0112E4C-0CF5-4A35-BE60-1E6D4B269FCC}" srcOrd="0" destOrd="0" parTransId="{6999D7A1-F006-4B7F-ACFD-E8338CBA3262}" sibTransId="{5C857DC5-103C-4F11-BC29-EAA777AE3869}"/>
    <dgm:cxn modelId="{4ACCDCBC-01D3-4FF7-830F-84038F432CFB}" type="presOf" srcId="{0B2B45E3-9379-413C-B2A9-AE37FA714380}" destId="{0603A5BD-B7D0-451C-9F7B-F2B77D4C540E}" srcOrd="0" destOrd="0" presId="urn:microsoft.com/office/officeart/2005/8/layout/hList1"/>
    <dgm:cxn modelId="{EE6DBDC3-ACDE-493E-B9EF-932D7C8D793A}" type="presOf" srcId="{5583E56A-6659-4B44-BA7B-F853EC791EF9}" destId="{8DAE9A00-1FDA-477C-8187-8136A7BAB0A3}" srcOrd="0" destOrd="3" presId="urn:microsoft.com/office/officeart/2005/8/layout/hList1"/>
    <dgm:cxn modelId="{F32849CF-F6A7-42D1-B719-53BB6A3B9D35}" type="presOf" srcId="{6A9F380D-343A-4C69-BB50-B746D2461EA9}" destId="{F0C7A345-1117-443C-BB8C-78F72062CFC8}" srcOrd="0" destOrd="0" presId="urn:microsoft.com/office/officeart/2005/8/layout/hList1"/>
    <dgm:cxn modelId="{332AADCF-95EB-4311-B8EA-64FE3F904F98}" srcId="{CBA8980B-826A-4179-8011-3BDA77C4ADAD}" destId="{486CC327-DFAC-44C2-B7FD-8D7C9E761CD3}" srcOrd="1" destOrd="0" parTransId="{63B9D3C2-0C04-48DC-87F5-BAEFF01453CA}" sibTransId="{9E20417C-F181-4C17-BE26-80B231CFA8D0}"/>
    <dgm:cxn modelId="{F224D9D1-AB9A-41AF-B285-325497BFFA66}" srcId="{F0112E4C-0CF5-4A35-BE60-1E6D4B269FCC}" destId="{6A9F380D-343A-4C69-BB50-B746D2461EA9}" srcOrd="0" destOrd="0" parTransId="{CC2EC795-1D66-4EAE-8DB8-8C28FC21C9A4}" sibTransId="{F29479B7-973C-4DCF-8EFF-564CE7E5ADF5}"/>
    <dgm:cxn modelId="{6EBB7DD2-A46B-4FB3-9C1E-E50EA1EAEC7F}" srcId="{486CC327-DFAC-44C2-B7FD-8D7C9E761CD3}" destId="{EC927887-D4AE-4213-B15B-A385D8293E93}" srcOrd="0" destOrd="0" parTransId="{7C177100-1D6C-4867-BE03-1C6406BFC94A}" sibTransId="{30F67C40-41AA-45B3-90C7-4756A23845E4}"/>
    <dgm:cxn modelId="{C1AC24D9-18EE-4053-98D8-EA0ED02698B0}" srcId="{0A668BD7-7CD5-4488-95D5-7BCB1D16578D}" destId="{C477D98F-0B43-4BC0-BA7D-F5AEA9D47609}" srcOrd="0" destOrd="0" parTransId="{1414C5D5-C33D-436C-A9A5-44CF6874E54D}" sibTransId="{D40E9DF8-7E6E-4BF7-B3B7-282F8851D082}"/>
    <dgm:cxn modelId="{317D43DC-D7B6-4D4B-8C3F-BD36278B0617}" srcId="{0B2B45E3-9379-413C-B2A9-AE37FA714380}" destId="{5583E56A-6659-4B44-BA7B-F853EC791EF9}" srcOrd="3" destOrd="0" parTransId="{832B8695-ABB5-4441-878C-A28DA7E6EB4B}" sibTransId="{3B2E3C21-6340-4C35-AB50-EEE68950E3CA}"/>
    <dgm:cxn modelId="{F1976CDE-D499-4081-B378-9EF976845B04}" srcId="{0B2B45E3-9379-413C-B2A9-AE37FA714380}" destId="{6112C76A-9C02-4BC6-8B15-96AA063A98C2}" srcOrd="1" destOrd="0" parTransId="{8AA8F29B-7A63-4E57-9329-EB9897B1688B}" sibTransId="{2F7E04F4-CDAF-4E58-923A-7F97AFAC94E5}"/>
    <dgm:cxn modelId="{91F9BAE5-676A-4AAA-B919-56F4D3D3A5BF}" srcId="{0B2B45E3-9379-413C-B2A9-AE37FA714380}" destId="{3CA70781-405D-462B-88C2-C3BFACF6AF85}" srcOrd="4" destOrd="0" parTransId="{171A3116-D79A-4AAF-9BB7-ED3EB927610C}" sibTransId="{02B2A253-36BE-4145-94B8-F26EE40C2F05}"/>
    <dgm:cxn modelId="{4F06BFE9-28CB-431E-AB2E-9FF9CE318D17}" srcId="{0A668BD7-7CD5-4488-95D5-7BCB1D16578D}" destId="{36BB930C-4B65-4963-98F3-1E18109AFCB0}" srcOrd="2" destOrd="0" parTransId="{DE5F01E1-768A-47E4-AFF7-3BA7DA10DC5D}" sibTransId="{9FBA44F8-8BE6-42E3-9B41-5FAB9F265C98}"/>
    <dgm:cxn modelId="{A44976ED-F318-4277-A47C-B9E18E6B50CE}" type="presOf" srcId="{36BB930C-4B65-4963-98F3-1E18109AFCB0}" destId="{954AA178-76DE-40F1-9A58-E104C08C27CB}" srcOrd="0" destOrd="3" presId="urn:microsoft.com/office/officeart/2005/8/layout/hList1"/>
    <dgm:cxn modelId="{7305F8F0-7AD7-428C-8DF5-E2B4A6B5D3EA}" type="presOf" srcId="{506DFA7E-128F-448B-A638-D6CC7B9CA46F}" destId="{954AA178-76DE-40F1-9A58-E104C08C27CB}" srcOrd="0" destOrd="2" presId="urn:microsoft.com/office/officeart/2005/8/layout/hList1"/>
    <dgm:cxn modelId="{1377CDF9-645E-4283-95C9-FBCA60759927}" type="presOf" srcId="{CBBC2308-67B2-4DD2-8F01-12655946E6E3}" destId="{8DAE9A00-1FDA-477C-8187-8136A7BAB0A3}" srcOrd="0" destOrd="6" presId="urn:microsoft.com/office/officeart/2005/8/layout/hList1"/>
    <dgm:cxn modelId="{B2830F16-7B64-47DB-9380-D90AA857F46A}" type="presParOf" srcId="{12E81FCA-DA75-4A51-86E0-E79672C3F909}" destId="{7C97A388-52DC-4EE3-84C1-87127191B82F}" srcOrd="0" destOrd="0" presId="urn:microsoft.com/office/officeart/2005/8/layout/hList1"/>
    <dgm:cxn modelId="{A7E4B28E-33B4-4E58-8FEE-A8F7194CD636}" type="presParOf" srcId="{7C97A388-52DC-4EE3-84C1-87127191B82F}" destId="{233668FB-3327-4986-8358-B74D1C45F3CC}" srcOrd="0" destOrd="0" presId="urn:microsoft.com/office/officeart/2005/8/layout/hList1"/>
    <dgm:cxn modelId="{5481168B-FFB8-41E2-972B-07A5B22FC97F}" type="presParOf" srcId="{7C97A388-52DC-4EE3-84C1-87127191B82F}" destId="{F0C7A345-1117-443C-BB8C-78F72062CFC8}" srcOrd="1" destOrd="0" presId="urn:microsoft.com/office/officeart/2005/8/layout/hList1"/>
    <dgm:cxn modelId="{662855F1-1FF3-4C64-AB66-571AA51C82A1}" type="presParOf" srcId="{12E81FCA-DA75-4A51-86E0-E79672C3F909}" destId="{61832327-DD8C-44D0-B145-86429C29F34D}" srcOrd="1" destOrd="0" presId="urn:microsoft.com/office/officeart/2005/8/layout/hList1"/>
    <dgm:cxn modelId="{88A2B247-F9FB-4168-A7A5-78A793573828}" type="presParOf" srcId="{12E81FCA-DA75-4A51-86E0-E79672C3F909}" destId="{7A2E0001-0924-42D1-9D41-291931A29036}" srcOrd="2" destOrd="0" presId="urn:microsoft.com/office/officeart/2005/8/layout/hList1"/>
    <dgm:cxn modelId="{002476E2-5B73-4C93-A4D0-00A436939A9F}" type="presParOf" srcId="{7A2E0001-0924-42D1-9D41-291931A29036}" destId="{5BEE4CBD-BFCB-4841-A886-740B58372875}" srcOrd="0" destOrd="0" presId="urn:microsoft.com/office/officeart/2005/8/layout/hList1"/>
    <dgm:cxn modelId="{280510C8-E1FD-4AAF-8986-3C9A968519A4}" type="presParOf" srcId="{7A2E0001-0924-42D1-9D41-291931A29036}" destId="{62087BEC-EFD7-42FE-9D2B-B006973810D0}" srcOrd="1" destOrd="0" presId="urn:microsoft.com/office/officeart/2005/8/layout/hList1"/>
    <dgm:cxn modelId="{3B118D82-43EC-4C52-97F5-4B38A0F85DA9}" type="presParOf" srcId="{12E81FCA-DA75-4A51-86E0-E79672C3F909}" destId="{70BF74EB-7D0D-4987-8CD1-18E964A404A3}" srcOrd="3" destOrd="0" presId="urn:microsoft.com/office/officeart/2005/8/layout/hList1"/>
    <dgm:cxn modelId="{703EA4C1-BAB4-4B44-A941-942CE654BE36}" type="presParOf" srcId="{12E81FCA-DA75-4A51-86E0-E79672C3F909}" destId="{7C0731BA-77C6-44C6-A973-C907741B5499}" srcOrd="4" destOrd="0" presId="urn:microsoft.com/office/officeart/2005/8/layout/hList1"/>
    <dgm:cxn modelId="{2D861460-3897-4A51-A06E-1D7021AF2180}" type="presParOf" srcId="{7C0731BA-77C6-44C6-A973-C907741B5499}" destId="{D14264A0-BA36-4645-9038-2B4F03EEF488}" srcOrd="0" destOrd="0" presId="urn:microsoft.com/office/officeart/2005/8/layout/hList1"/>
    <dgm:cxn modelId="{C2750A3B-066C-4BC8-9E25-31F55B667174}" type="presParOf" srcId="{7C0731BA-77C6-44C6-A973-C907741B5499}" destId="{954AA178-76DE-40F1-9A58-E104C08C27CB}" srcOrd="1" destOrd="0" presId="urn:microsoft.com/office/officeart/2005/8/layout/hList1"/>
    <dgm:cxn modelId="{68071FF6-CCB1-4200-94CF-FAD158A1876C}" type="presParOf" srcId="{12E81FCA-DA75-4A51-86E0-E79672C3F909}" destId="{1A328B03-46B6-42B4-B5A3-3A08437BF9E1}" srcOrd="5" destOrd="0" presId="urn:microsoft.com/office/officeart/2005/8/layout/hList1"/>
    <dgm:cxn modelId="{37A6AFF7-D894-4233-AF1E-D780BA624EA2}" type="presParOf" srcId="{12E81FCA-DA75-4A51-86E0-E79672C3F909}" destId="{D3535D7C-B2B9-4D7A-A92C-4EB70891500D}" srcOrd="6" destOrd="0" presId="urn:microsoft.com/office/officeart/2005/8/layout/hList1"/>
    <dgm:cxn modelId="{C0ECFA9D-CF57-4CD1-A068-8B33FC18BCE3}" type="presParOf" srcId="{D3535D7C-B2B9-4D7A-A92C-4EB70891500D}" destId="{0603A5BD-B7D0-451C-9F7B-F2B77D4C540E}" srcOrd="0" destOrd="0" presId="urn:microsoft.com/office/officeart/2005/8/layout/hList1"/>
    <dgm:cxn modelId="{874500CE-F8F0-486C-86D9-99D49DC1E461}" type="presParOf" srcId="{D3535D7C-B2B9-4D7A-A92C-4EB70891500D}" destId="{8DAE9A00-1FDA-477C-8187-8136A7BAB0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BA8980B-826A-4179-8011-3BDA77C4AD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CBBC2308-67B2-4DD2-8F01-12655946E6E3}">
      <dgm:prSet/>
      <dgm:spPr/>
      <dgm:t>
        <a:bodyPr/>
        <a:lstStyle/>
        <a:p>
          <a:r>
            <a:rPr lang="es-ES" b="1" i="0" dirty="0"/>
            <a:t>5. Se emiten las ideas libremente</a:t>
          </a:r>
          <a:endParaRPr lang="es-ES" b="0" i="0" dirty="0">
            <a:solidFill>
              <a:srgbClr val="222222"/>
            </a:solidFill>
            <a:effectLst/>
            <a:latin typeface="Verdana" panose="020B0604030504040204" pitchFamily="34" charset="0"/>
          </a:endParaRPr>
        </a:p>
      </dgm:t>
    </dgm:pt>
    <dgm:pt modelId="{9B1B9FA4-E092-4603-B19A-092F66D6A713}" type="parTrans" cxnId="{E0A4F961-71C4-4C2A-AE27-B75B0F0C1E9E}">
      <dgm:prSet/>
      <dgm:spPr/>
      <dgm:t>
        <a:bodyPr/>
        <a:lstStyle/>
        <a:p>
          <a:endParaRPr lang="es-ES"/>
        </a:p>
      </dgm:t>
    </dgm:pt>
    <dgm:pt modelId="{93FB37D9-1971-450E-BFB6-3EE438D16FEE}" type="sibTrans" cxnId="{E0A4F961-71C4-4C2A-AE27-B75B0F0C1E9E}">
      <dgm:prSet/>
      <dgm:spPr/>
      <dgm:t>
        <a:bodyPr/>
        <a:lstStyle/>
        <a:p>
          <a:endParaRPr lang="es-ES"/>
        </a:p>
      </dgm:t>
    </dgm:pt>
    <dgm:pt modelId="{D56BCA35-EF48-4599-BFC8-B27A16C63C3B}">
      <dgm:prSet/>
      <dgm:spPr/>
      <dgm:t>
        <a:bodyPr/>
        <a:lstStyle/>
        <a:p>
          <a:r>
            <a:rPr lang="es-ES" b="0" i="0" dirty="0"/>
            <a:t>Repartir </a:t>
          </a:r>
          <a:r>
            <a:rPr lang="es-ES" b="0" i="0" dirty="0" err="1"/>
            <a:t>post-it</a:t>
          </a:r>
          <a:r>
            <a:rPr lang="es-ES" b="0" i="0" dirty="0"/>
            <a:t> a cada miembro del equipo. </a:t>
          </a:r>
        </a:p>
      </dgm:t>
    </dgm:pt>
    <dgm:pt modelId="{C53320D5-48EA-40D0-AF00-E0D918AD3E5D}" type="parTrans" cxnId="{5081971E-C497-4344-87DC-55A2132B7DDB}">
      <dgm:prSet/>
      <dgm:spPr/>
      <dgm:t>
        <a:bodyPr/>
        <a:lstStyle/>
        <a:p>
          <a:endParaRPr lang="es-ES"/>
        </a:p>
      </dgm:t>
    </dgm:pt>
    <dgm:pt modelId="{9F4E3A5F-FEAF-4FD0-8448-1F109BEBB020}" type="sibTrans" cxnId="{5081971E-C497-4344-87DC-55A2132B7DDB}">
      <dgm:prSet/>
      <dgm:spPr/>
      <dgm:t>
        <a:bodyPr/>
        <a:lstStyle/>
        <a:p>
          <a:endParaRPr lang="es-ES"/>
        </a:p>
      </dgm:t>
    </dgm:pt>
    <dgm:pt modelId="{B0CC69CC-9922-4C6B-BDA5-113B53B02FCA}">
      <dgm:prSet/>
      <dgm:spPr/>
      <dgm:t>
        <a:bodyPr/>
        <a:lstStyle/>
        <a:p>
          <a:r>
            <a:rPr lang="es-ES" b="1" i="0" dirty="0"/>
            <a:t>6. Se listan todas las ideas, y deben registrarse.</a:t>
          </a:r>
          <a:endParaRPr lang="es-ES" b="0" i="0" dirty="0"/>
        </a:p>
      </dgm:t>
    </dgm:pt>
    <dgm:pt modelId="{818DCFBF-1F77-4DF7-96B9-4BE9C86A5DC0}" type="parTrans" cxnId="{E92F81A0-2ADE-485F-977E-0A40A66424F3}">
      <dgm:prSet/>
      <dgm:spPr/>
      <dgm:t>
        <a:bodyPr/>
        <a:lstStyle/>
        <a:p>
          <a:endParaRPr lang="es-ES"/>
        </a:p>
      </dgm:t>
    </dgm:pt>
    <dgm:pt modelId="{1F5C919F-4CE5-4718-B559-FCB4B86903F9}" type="sibTrans" cxnId="{E92F81A0-2ADE-485F-977E-0A40A66424F3}">
      <dgm:prSet/>
      <dgm:spPr/>
      <dgm:t>
        <a:bodyPr/>
        <a:lstStyle/>
        <a:p>
          <a:endParaRPr lang="es-ES"/>
        </a:p>
      </dgm:t>
    </dgm:pt>
    <dgm:pt modelId="{E9D504FA-4A35-4C62-9095-9D9F4E31D633}">
      <dgm:prSet/>
      <dgm:spPr/>
      <dgm:t>
        <a:bodyPr/>
        <a:lstStyle/>
        <a:p>
          <a:r>
            <a:rPr lang="es-ES" b="0" i="0" dirty="0"/>
            <a:t>Una vez que tengamos todo el mural lleno de </a:t>
          </a:r>
          <a:r>
            <a:rPr lang="es-ES" b="0" i="0" dirty="0" err="1"/>
            <a:t>post-it</a:t>
          </a:r>
          <a:r>
            <a:rPr lang="es-ES" b="0" i="0" dirty="0"/>
            <a:t>, se leerán en alto, y si no se entiende alguna, se deberá explicar.</a:t>
          </a:r>
        </a:p>
      </dgm:t>
    </dgm:pt>
    <dgm:pt modelId="{68F8CFDD-3DB1-4601-8781-3DC6D6BA5C1A}" type="parTrans" cxnId="{11ED8F34-181D-4C45-B1A7-DDBF386DEDF9}">
      <dgm:prSet/>
      <dgm:spPr/>
      <dgm:t>
        <a:bodyPr/>
        <a:lstStyle/>
        <a:p>
          <a:endParaRPr lang="es-ES"/>
        </a:p>
      </dgm:t>
    </dgm:pt>
    <dgm:pt modelId="{9E29B7A2-5906-4520-B59D-1A94DF8CA4A6}" type="sibTrans" cxnId="{11ED8F34-181D-4C45-B1A7-DDBF386DEDF9}">
      <dgm:prSet/>
      <dgm:spPr/>
      <dgm:t>
        <a:bodyPr/>
        <a:lstStyle/>
        <a:p>
          <a:endParaRPr lang="es-ES"/>
        </a:p>
      </dgm:t>
    </dgm:pt>
    <dgm:pt modelId="{66FB29C0-C6EF-4351-A5A8-79C0B5B8AF54}">
      <dgm:prSet/>
      <dgm:spPr/>
      <dgm:t>
        <a:bodyPr/>
        <a:lstStyle/>
        <a:p>
          <a:r>
            <a:rPr lang="es-ES" b="1" i="0" dirty="0"/>
            <a:t>7. Se analizan, evalúan y organizan las ideas</a:t>
          </a:r>
          <a:endParaRPr lang="es-ES" b="0" i="0" dirty="0"/>
        </a:p>
      </dgm:t>
    </dgm:pt>
    <dgm:pt modelId="{A579C301-803C-45AB-95E4-50143086B74F}" type="parTrans" cxnId="{5F78B9B1-89B3-4886-98DA-1F876361F953}">
      <dgm:prSet/>
      <dgm:spPr/>
      <dgm:t>
        <a:bodyPr/>
        <a:lstStyle/>
        <a:p>
          <a:endParaRPr lang="es-ES"/>
        </a:p>
      </dgm:t>
    </dgm:pt>
    <dgm:pt modelId="{A362203F-6F44-4653-9C9C-62EC74992963}" type="sibTrans" cxnId="{5F78B9B1-89B3-4886-98DA-1F876361F953}">
      <dgm:prSet/>
      <dgm:spPr/>
      <dgm:t>
        <a:bodyPr/>
        <a:lstStyle/>
        <a:p>
          <a:endParaRPr lang="es-ES"/>
        </a:p>
      </dgm:t>
    </dgm:pt>
    <dgm:pt modelId="{0DD6ED7A-24B4-492E-86FD-CA9B40B78F09}">
      <dgm:prSet/>
      <dgm:spPr/>
      <dgm:t>
        <a:bodyPr/>
        <a:lstStyle/>
        <a:p>
          <a:r>
            <a:rPr lang="es-ES" b="0" i="0" dirty="0"/>
            <a:t>Identificar la que tenga más probabilidades de éxito ante la solución del problema.</a:t>
          </a:r>
        </a:p>
      </dgm:t>
    </dgm:pt>
    <dgm:pt modelId="{6C5CD382-11E4-4A7A-AC9B-FB44E4FE5D71}" type="parTrans" cxnId="{BF697AA3-F797-4E37-900D-FA63B9FAC4B8}">
      <dgm:prSet/>
      <dgm:spPr/>
      <dgm:t>
        <a:bodyPr/>
        <a:lstStyle/>
        <a:p>
          <a:endParaRPr lang="es-ES"/>
        </a:p>
      </dgm:t>
    </dgm:pt>
    <dgm:pt modelId="{A0F04130-5FCC-4B35-B58D-96335611F202}" type="sibTrans" cxnId="{BF697AA3-F797-4E37-900D-FA63B9FAC4B8}">
      <dgm:prSet/>
      <dgm:spPr/>
      <dgm:t>
        <a:bodyPr/>
        <a:lstStyle/>
        <a:p>
          <a:endParaRPr lang="es-ES"/>
        </a:p>
      </dgm:t>
    </dgm:pt>
    <dgm:pt modelId="{B74E8FFC-3530-47CF-BA9C-38024C284410}">
      <dgm:prSet/>
      <dgm:spPr/>
      <dgm:t>
        <a:bodyPr/>
        <a:lstStyle/>
        <a:p>
          <a:r>
            <a:rPr lang="es-ES" b="0" i="0" dirty="0"/>
            <a:t>Etapa de prueba o modificación en la vida real.</a:t>
          </a:r>
        </a:p>
      </dgm:t>
    </dgm:pt>
    <dgm:pt modelId="{0F5A1416-EE96-4916-9322-BE567262F464}" type="parTrans" cxnId="{488B53E1-5F8A-490F-A510-7AD16D91EE26}">
      <dgm:prSet/>
      <dgm:spPr/>
      <dgm:t>
        <a:bodyPr/>
        <a:lstStyle/>
        <a:p>
          <a:endParaRPr lang="es-ES"/>
        </a:p>
      </dgm:t>
    </dgm:pt>
    <dgm:pt modelId="{6A56B493-A135-433F-A8AF-FC3513D86B9E}" type="sibTrans" cxnId="{488B53E1-5F8A-490F-A510-7AD16D91EE26}">
      <dgm:prSet/>
      <dgm:spPr/>
      <dgm:t>
        <a:bodyPr/>
        <a:lstStyle/>
        <a:p>
          <a:endParaRPr lang="es-ES"/>
        </a:p>
      </dgm:t>
    </dgm:pt>
    <dgm:pt modelId="{2E6D5E2B-4B85-488E-9AC2-8C36B15548A8}">
      <dgm:prSet/>
      <dgm:spPr/>
      <dgm:t>
        <a:bodyPr/>
        <a:lstStyle/>
        <a:p>
          <a:r>
            <a:rPr lang="es-ES" b="0" i="0" dirty="0"/>
            <a:t>No asignar un color a cada trabajador, para que ellos no se sientan identificados y señalados. </a:t>
          </a:r>
        </a:p>
      </dgm:t>
    </dgm:pt>
    <dgm:pt modelId="{E1E13F87-CC33-4DC6-A367-E6C51D017DAC}" type="parTrans" cxnId="{62C28732-C3B8-430B-94FA-BA05D31F7A47}">
      <dgm:prSet/>
      <dgm:spPr/>
    </dgm:pt>
    <dgm:pt modelId="{8A7DB3F7-FE3E-4EE1-8BD5-DF76CE462E73}" type="sibTrans" cxnId="{62C28732-C3B8-430B-94FA-BA05D31F7A47}">
      <dgm:prSet/>
      <dgm:spPr/>
    </dgm:pt>
    <dgm:pt modelId="{8CB5D316-3915-4BC7-AC9B-7C922AA7D588}">
      <dgm:prSet/>
      <dgm:spPr/>
      <dgm:t>
        <a:bodyPr/>
        <a:lstStyle/>
        <a:p>
          <a:r>
            <a:rPr lang="es-ES" b="0" i="0"/>
            <a:t>Al </a:t>
          </a:r>
          <a:r>
            <a:rPr lang="es-ES" b="0" i="0" dirty="0"/>
            <a:t>final se colocarán todos en un panel o pizarra.</a:t>
          </a:r>
        </a:p>
      </dgm:t>
    </dgm:pt>
    <dgm:pt modelId="{FF2E7FF5-EC66-4FD4-A1CC-A0AA95F213D5}" type="parTrans" cxnId="{B7793224-7EE4-4AF3-B725-D74BA0FCD3AD}">
      <dgm:prSet/>
      <dgm:spPr/>
    </dgm:pt>
    <dgm:pt modelId="{D79FC055-7208-4C7F-A563-F6D450E5BB1D}" type="sibTrans" cxnId="{B7793224-7EE4-4AF3-B725-D74BA0FCD3AD}">
      <dgm:prSet/>
      <dgm:spPr/>
    </dgm:pt>
    <dgm:pt modelId="{B3FDF760-5F11-48CD-A41E-43A1DECA8484}">
      <dgm:prSet/>
      <dgm:spPr/>
      <dgm:t>
        <a:bodyPr/>
        <a:lstStyle/>
        <a:p>
          <a:r>
            <a:rPr lang="es-ES" b="0" i="0" dirty="0"/>
            <a:t>Para evaluar su utilidad en función del objetivo</a:t>
          </a:r>
        </a:p>
      </dgm:t>
    </dgm:pt>
    <dgm:pt modelId="{05C166F8-3E90-4EEF-8559-F188DB64353B}" type="parTrans" cxnId="{3C4CE051-C636-4F23-8EB2-557E3EFA74C8}">
      <dgm:prSet/>
      <dgm:spPr/>
    </dgm:pt>
    <dgm:pt modelId="{36BF56EC-0477-44DF-BDA4-516B0703FA3B}" type="sibTrans" cxnId="{3C4CE051-C636-4F23-8EB2-557E3EFA74C8}">
      <dgm:prSet/>
      <dgm:spPr/>
    </dgm:pt>
    <dgm:pt modelId="{635673F6-3961-4E6B-B6BB-A56FDD9382E9}">
      <dgm:prSet/>
      <dgm:spPr/>
      <dgm:t>
        <a:bodyPr/>
        <a:lstStyle/>
        <a:p>
          <a:r>
            <a:rPr lang="es-ES" b="0" i="0" dirty="0"/>
            <a:t>Marcar ideas relevantes: la que tenga más marcas será la que más puntos tenga. </a:t>
          </a:r>
        </a:p>
      </dgm:t>
    </dgm:pt>
    <dgm:pt modelId="{6688E703-CB5F-4854-84A3-0F812EEB1A23}" type="parTrans" cxnId="{0F632E3C-6BB3-4DA9-AE4E-4AEA1E1F3A78}">
      <dgm:prSet/>
      <dgm:spPr/>
    </dgm:pt>
    <dgm:pt modelId="{EBB17036-4C0F-4705-A090-9E81231C153A}" type="sibTrans" cxnId="{0F632E3C-6BB3-4DA9-AE4E-4AEA1E1F3A78}">
      <dgm:prSet/>
      <dgm:spPr/>
    </dgm:pt>
    <dgm:pt modelId="{12E81FCA-DA75-4A51-86E0-E79672C3F909}" type="pres">
      <dgm:prSet presAssocID="{CBA8980B-826A-4179-8011-3BDA77C4ADAD}" presName="Name0" presStyleCnt="0">
        <dgm:presLayoutVars>
          <dgm:dir/>
          <dgm:animLvl val="lvl"/>
          <dgm:resizeHandles val="exact"/>
        </dgm:presLayoutVars>
      </dgm:prSet>
      <dgm:spPr/>
    </dgm:pt>
    <dgm:pt modelId="{AD8908CF-120D-4008-9B29-24A32D479375}" type="pres">
      <dgm:prSet presAssocID="{CBBC2308-67B2-4DD2-8F01-12655946E6E3}" presName="composite" presStyleCnt="0"/>
      <dgm:spPr/>
    </dgm:pt>
    <dgm:pt modelId="{64CBA664-CFB9-42E4-A102-A1F9EB387448}" type="pres">
      <dgm:prSet presAssocID="{CBBC2308-67B2-4DD2-8F01-12655946E6E3}" presName="parTx" presStyleLbl="alignNode1" presStyleIdx="0" presStyleCnt="3">
        <dgm:presLayoutVars>
          <dgm:chMax val="0"/>
          <dgm:chPref val="0"/>
          <dgm:bulletEnabled val="1"/>
        </dgm:presLayoutVars>
      </dgm:prSet>
      <dgm:spPr/>
    </dgm:pt>
    <dgm:pt modelId="{FB861DA3-B04C-4A7E-8F23-6F244D1568A7}" type="pres">
      <dgm:prSet presAssocID="{CBBC2308-67B2-4DD2-8F01-12655946E6E3}" presName="desTx" presStyleLbl="alignAccFollowNode1" presStyleIdx="0" presStyleCnt="3">
        <dgm:presLayoutVars>
          <dgm:bulletEnabled val="1"/>
        </dgm:presLayoutVars>
      </dgm:prSet>
      <dgm:spPr/>
    </dgm:pt>
    <dgm:pt modelId="{818E852D-C79C-4FF1-AB03-CE531095172D}" type="pres">
      <dgm:prSet presAssocID="{93FB37D9-1971-450E-BFB6-3EE438D16FEE}" presName="space" presStyleCnt="0"/>
      <dgm:spPr/>
    </dgm:pt>
    <dgm:pt modelId="{714986D1-8FA5-402F-9F81-37CE49327ED0}" type="pres">
      <dgm:prSet presAssocID="{B0CC69CC-9922-4C6B-BDA5-113B53B02FCA}" presName="composite" presStyleCnt="0"/>
      <dgm:spPr/>
    </dgm:pt>
    <dgm:pt modelId="{57A11BAC-B1B9-4982-9425-3E4B8E30A567}" type="pres">
      <dgm:prSet presAssocID="{B0CC69CC-9922-4C6B-BDA5-113B53B02FCA}" presName="parTx" presStyleLbl="alignNode1" presStyleIdx="1" presStyleCnt="3">
        <dgm:presLayoutVars>
          <dgm:chMax val="0"/>
          <dgm:chPref val="0"/>
          <dgm:bulletEnabled val="1"/>
        </dgm:presLayoutVars>
      </dgm:prSet>
      <dgm:spPr/>
    </dgm:pt>
    <dgm:pt modelId="{1B59DB9D-69FB-4D14-B911-F229185C9C27}" type="pres">
      <dgm:prSet presAssocID="{B0CC69CC-9922-4C6B-BDA5-113B53B02FCA}" presName="desTx" presStyleLbl="alignAccFollowNode1" presStyleIdx="1" presStyleCnt="3">
        <dgm:presLayoutVars>
          <dgm:bulletEnabled val="1"/>
        </dgm:presLayoutVars>
      </dgm:prSet>
      <dgm:spPr/>
    </dgm:pt>
    <dgm:pt modelId="{7CCBF588-E95A-44FB-A88F-FBAA44E8DF2F}" type="pres">
      <dgm:prSet presAssocID="{1F5C919F-4CE5-4718-B559-FCB4B86903F9}" presName="space" presStyleCnt="0"/>
      <dgm:spPr/>
    </dgm:pt>
    <dgm:pt modelId="{796E7E87-97B0-4965-B397-810E2F74F046}" type="pres">
      <dgm:prSet presAssocID="{66FB29C0-C6EF-4351-A5A8-79C0B5B8AF54}" presName="composite" presStyleCnt="0"/>
      <dgm:spPr/>
    </dgm:pt>
    <dgm:pt modelId="{7828612E-F791-4FF8-A6A9-C9B2BBC12DDF}" type="pres">
      <dgm:prSet presAssocID="{66FB29C0-C6EF-4351-A5A8-79C0B5B8AF54}" presName="parTx" presStyleLbl="alignNode1" presStyleIdx="2" presStyleCnt="3">
        <dgm:presLayoutVars>
          <dgm:chMax val="0"/>
          <dgm:chPref val="0"/>
          <dgm:bulletEnabled val="1"/>
        </dgm:presLayoutVars>
      </dgm:prSet>
      <dgm:spPr/>
    </dgm:pt>
    <dgm:pt modelId="{7C55558A-784B-4761-8AC3-45B68AA70DFC}" type="pres">
      <dgm:prSet presAssocID="{66FB29C0-C6EF-4351-A5A8-79C0B5B8AF54}" presName="desTx" presStyleLbl="alignAccFollowNode1" presStyleIdx="2" presStyleCnt="3">
        <dgm:presLayoutVars>
          <dgm:bulletEnabled val="1"/>
        </dgm:presLayoutVars>
      </dgm:prSet>
      <dgm:spPr/>
    </dgm:pt>
  </dgm:ptLst>
  <dgm:cxnLst>
    <dgm:cxn modelId="{B1B4B011-B689-4C64-8F9C-A49BE5E79C9E}" type="presOf" srcId="{B0CC69CC-9922-4C6B-BDA5-113B53B02FCA}" destId="{57A11BAC-B1B9-4982-9425-3E4B8E30A567}" srcOrd="0" destOrd="0" presId="urn:microsoft.com/office/officeart/2005/8/layout/hList1"/>
    <dgm:cxn modelId="{598A3912-E737-4483-A888-E15EA06B05FC}" type="presOf" srcId="{D56BCA35-EF48-4599-BFC8-B27A16C63C3B}" destId="{FB861DA3-B04C-4A7E-8F23-6F244D1568A7}" srcOrd="0" destOrd="0" presId="urn:microsoft.com/office/officeart/2005/8/layout/hList1"/>
    <dgm:cxn modelId="{5081971E-C497-4344-87DC-55A2132B7DDB}" srcId="{CBBC2308-67B2-4DD2-8F01-12655946E6E3}" destId="{D56BCA35-EF48-4599-BFC8-B27A16C63C3B}" srcOrd="0" destOrd="0" parTransId="{C53320D5-48EA-40D0-AF00-E0D918AD3E5D}" sibTransId="{9F4E3A5F-FEAF-4FD0-8448-1F109BEBB020}"/>
    <dgm:cxn modelId="{AA9BD720-53B0-429C-A89D-C43BEECB403E}" type="presOf" srcId="{B3FDF760-5F11-48CD-A41E-43A1DECA8484}" destId="{7C55558A-784B-4761-8AC3-45B68AA70DFC}" srcOrd="0" destOrd="0" presId="urn:microsoft.com/office/officeart/2005/8/layout/hList1"/>
    <dgm:cxn modelId="{B7793224-7EE4-4AF3-B725-D74BA0FCD3AD}" srcId="{CBBC2308-67B2-4DD2-8F01-12655946E6E3}" destId="{8CB5D316-3915-4BC7-AC9B-7C922AA7D588}" srcOrd="2" destOrd="0" parTransId="{FF2E7FF5-EC66-4FD4-A1CC-A0AA95F213D5}" sibTransId="{D79FC055-7208-4C7F-A563-F6D450E5BB1D}"/>
    <dgm:cxn modelId="{62C28732-C3B8-430B-94FA-BA05D31F7A47}" srcId="{CBBC2308-67B2-4DD2-8F01-12655946E6E3}" destId="{2E6D5E2B-4B85-488E-9AC2-8C36B15548A8}" srcOrd="1" destOrd="0" parTransId="{E1E13F87-CC33-4DC6-A367-E6C51D017DAC}" sibTransId="{8A7DB3F7-FE3E-4EE1-8BD5-DF76CE462E73}"/>
    <dgm:cxn modelId="{11ED8F34-181D-4C45-B1A7-DDBF386DEDF9}" srcId="{B0CC69CC-9922-4C6B-BDA5-113B53B02FCA}" destId="{E9D504FA-4A35-4C62-9095-9D9F4E31D633}" srcOrd="0" destOrd="0" parTransId="{68F8CFDD-3DB1-4601-8781-3DC6D6BA5C1A}" sibTransId="{9E29B7A2-5906-4520-B59D-1A94DF8CA4A6}"/>
    <dgm:cxn modelId="{0F632E3C-6BB3-4DA9-AE4E-4AEA1E1F3A78}" srcId="{66FB29C0-C6EF-4351-A5A8-79C0B5B8AF54}" destId="{635673F6-3961-4E6B-B6BB-A56FDD9382E9}" srcOrd="1" destOrd="0" parTransId="{6688E703-CB5F-4854-84A3-0F812EEB1A23}" sibTransId="{EBB17036-4C0F-4705-A090-9E81231C153A}"/>
    <dgm:cxn modelId="{E0A4F961-71C4-4C2A-AE27-B75B0F0C1E9E}" srcId="{CBA8980B-826A-4179-8011-3BDA77C4ADAD}" destId="{CBBC2308-67B2-4DD2-8F01-12655946E6E3}" srcOrd="0" destOrd="0" parTransId="{9B1B9FA4-E092-4603-B19A-092F66D6A713}" sibTransId="{93FB37D9-1971-450E-BFB6-3EE438D16FEE}"/>
    <dgm:cxn modelId="{9CEB0C43-D859-45B9-8AB1-931F16E2145F}" type="presOf" srcId="{E9D504FA-4A35-4C62-9095-9D9F4E31D633}" destId="{1B59DB9D-69FB-4D14-B911-F229185C9C27}" srcOrd="0" destOrd="0" presId="urn:microsoft.com/office/officeart/2005/8/layout/hList1"/>
    <dgm:cxn modelId="{9AE74749-6FC3-4CEC-A1DC-EE619EE5E30B}" type="presOf" srcId="{8CB5D316-3915-4BC7-AC9B-7C922AA7D588}" destId="{FB861DA3-B04C-4A7E-8F23-6F244D1568A7}" srcOrd="0" destOrd="2" presId="urn:microsoft.com/office/officeart/2005/8/layout/hList1"/>
    <dgm:cxn modelId="{49AC1D6E-EEB6-44A1-B610-FCF0AB6A5671}" type="presOf" srcId="{66FB29C0-C6EF-4351-A5A8-79C0B5B8AF54}" destId="{7828612E-F791-4FF8-A6A9-C9B2BBC12DDF}" srcOrd="0" destOrd="0" presId="urn:microsoft.com/office/officeart/2005/8/layout/hList1"/>
    <dgm:cxn modelId="{3C4CE051-C636-4F23-8EB2-557E3EFA74C8}" srcId="{66FB29C0-C6EF-4351-A5A8-79C0B5B8AF54}" destId="{B3FDF760-5F11-48CD-A41E-43A1DECA8484}" srcOrd="0" destOrd="0" parTransId="{05C166F8-3E90-4EEF-8559-F188DB64353B}" sibTransId="{36BF56EC-0477-44DF-BDA4-516B0703FA3B}"/>
    <dgm:cxn modelId="{838AEE94-1BA3-411C-A798-6DF9D59609E3}" type="presOf" srcId="{CBBC2308-67B2-4DD2-8F01-12655946E6E3}" destId="{64CBA664-CFB9-42E4-A102-A1F9EB387448}" srcOrd="0" destOrd="0" presId="urn:microsoft.com/office/officeart/2005/8/layout/hList1"/>
    <dgm:cxn modelId="{816DF59A-2920-457F-9377-5CEB6EF0BD9C}" type="presOf" srcId="{CBA8980B-826A-4179-8011-3BDA77C4ADAD}" destId="{12E81FCA-DA75-4A51-86E0-E79672C3F909}" srcOrd="0" destOrd="0" presId="urn:microsoft.com/office/officeart/2005/8/layout/hList1"/>
    <dgm:cxn modelId="{E92F81A0-2ADE-485F-977E-0A40A66424F3}" srcId="{CBA8980B-826A-4179-8011-3BDA77C4ADAD}" destId="{B0CC69CC-9922-4C6B-BDA5-113B53B02FCA}" srcOrd="1" destOrd="0" parTransId="{818DCFBF-1F77-4DF7-96B9-4BE9C86A5DC0}" sibTransId="{1F5C919F-4CE5-4718-B559-FCB4B86903F9}"/>
    <dgm:cxn modelId="{BF697AA3-F797-4E37-900D-FA63B9FAC4B8}" srcId="{66FB29C0-C6EF-4351-A5A8-79C0B5B8AF54}" destId="{0DD6ED7A-24B4-492E-86FD-CA9B40B78F09}" srcOrd="2" destOrd="0" parTransId="{6C5CD382-11E4-4A7A-AC9B-FB44E4FE5D71}" sibTransId="{A0F04130-5FCC-4B35-B58D-96335611F202}"/>
    <dgm:cxn modelId="{9BDB94B1-0740-45DB-86D7-24751F77DD28}" type="presOf" srcId="{635673F6-3961-4E6B-B6BB-A56FDD9382E9}" destId="{7C55558A-784B-4761-8AC3-45B68AA70DFC}" srcOrd="0" destOrd="1" presId="urn:microsoft.com/office/officeart/2005/8/layout/hList1"/>
    <dgm:cxn modelId="{5F78B9B1-89B3-4886-98DA-1F876361F953}" srcId="{CBA8980B-826A-4179-8011-3BDA77C4ADAD}" destId="{66FB29C0-C6EF-4351-A5A8-79C0B5B8AF54}" srcOrd="2" destOrd="0" parTransId="{A579C301-803C-45AB-95E4-50143086B74F}" sibTransId="{A362203F-6F44-4653-9C9C-62EC74992963}"/>
    <dgm:cxn modelId="{821460CE-6F84-4326-91F7-4020412F539A}" type="presOf" srcId="{2E6D5E2B-4B85-488E-9AC2-8C36B15548A8}" destId="{FB861DA3-B04C-4A7E-8F23-6F244D1568A7}" srcOrd="0" destOrd="1" presId="urn:microsoft.com/office/officeart/2005/8/layout/hList1"/>
    <dgm:cxn modelId="{31EDF3DF-2743-4739-92B7-870F4653AD09}" type="presOf" srcId="{B74E8FFC-3530-47CF-BA9C-38024C284410}" destId="{7C55558A-784B-4761-8AC3-45B68AA70DFC}" srcOrd="0" destOrd="3" presId="urn:microsoft.com/office/officeart/2005/8/layout/hList1"/>
    <dgm:cxn modelId="{488B53E1-5F8A-490F-A510-7AD16D91EE26}" srcId="{66FB29C0-C6EF-4351-A5A8-79C0B5B8AF54}" destId="{B74E8FFC-3530-47CF-BA9C-38024C284410}" srcOrd="3" destOrd="0" parTransId="{0F5A1416-EE96-4916-9322-BE567262F464}" sibTransId="{6A56B493-A135-433F-A8AF-FC3513D86B9E}"/>
    <dgm:cxn modelId="{90F352FA-7744-4452-89A2-3E03E852E24D}" type="presOf" srcId="{0DD6ED7A-24B4-492E-86FD-CA9B40B78F09}" destId="{7C55558A-784B-4761-8AC3-45B68AA70DFC}" srcOrd="0" destOrd="2" presId="urn:microsoft.com/office/officeart/2005/8/layout/hList1"/>
    <dgm:cxn modelId="{88831A6C-AF00-4985-B2DA-827332FAE6EC}" type="presParOf" srcId="{12E81FCA-DA75-4A51-86E0-E79672C3F909}" destId="{AD8908CF-120D-4008-9B29-24A32D479375}" srcOrd="0" destOrd="0" presId="urn:microsoft.com/office/officeart/2005/8/layout/hList1"/>
    <dgm:cxn modelId="{AC1F47DA-B058-409C-8752-EE842A2CFAD4}" type="presParOf" srcId="{AD8908CF-120D-4008-9B29-24A32D479375}" destId="{64CBA664-CFB9-42E4-A102-A1F9EB387448}" srcOrd="0" destOrd="0" presId="urn:microsoft.com/office/officeart/2005/8/layout/hList1"/>
    <dgm:cxn modelId="{07A55122-65FE-45C1-9E93-BA99A858FE89}" type="presParOf" srcId="{AD8908CF-120D-4008-9B29-24A32D479375}" destId="{FB861DA3-B04C-4A7E-8F23-6F244D1568A7}" srcOrd="1" destOrd="0" presId="urn:microsoft.com/office/officeart/2005/8/layout/hList1"/>
    <dgm:cxn modelId="{E0DD7614-582F-4F7A-BE15-90E69EDA68BE}" type="presParOf" srcId="{12E81FCA-DA75-4A51-86E0-E79672C3F909}" destId="{818E852D-C79C-4FF1-AB03-CE531095172D}" srcOrd="1" destOrd="0" presId="urn:microsoft.com/office/officeart/2005/8/layout/hList1"/>
    <dgm:cxn modelId="{869BD09D-1275-42EC-9914-FCA31F3266A5}" type="presParOf" srcId="{12E81FCA-DA75-4A51-86E0-E79672C3F909}" destId="{714986D1-8FA5-402F-9F81-37CE49327ED0}" srcOrd="2" destOrd="0" presId="urn:microsoft.com/office/officeart/2005/8/layout/hList1"/>
    <dgm:cxn modelId="{E79F23D7-E072-4267-B24E-5C6DCE07B1B0}" type="presParOf" srcId="{714986D1-8FA5-402F-9F81-37CE49327ED0}" destId="{57A11BAC-B1B9-4982-9425-3E4B8E30A567}" srcOrd="0" destOrd="0" presId="urn:microsoft.com/office/officeart/2005/8/layout/hList1"/>
    <dgm:cxn modelId="{36C4A303-9DE4-4A47-BE37-72EBF4CCB523}" type="presParOf" srcId="{714986D1-8FA5-402F-9F81-37CE49327ED0}" destId="{1B59DB9D-69FB-4D14-B911-F229185C9C27}" srcOrd="1" destOrd="0" presId="urn:microsoft.com/office/officeart/2005/8/layout/hList1"/>
    <dgm:cxn modelId="{7C61DAF4-962B-49D9-8712-44BD215473F7}" type="presParOf" srcId="{12E81FCA-DA75-4A51-86E0-E79672C3F909}" destId="{7CCBF588-E95A-44FB-A88F-FBAA44E8DF2F}" srcOrd="3" destOrd="0" presId="urn:microsoft.com/office/officeart/2005/8/layout/hList1"/>
    <dgm:cxn modelId="{A541E4E3-D40F-4F55-A021-CD34DFFD3A22}" type="presParOf" srcId="{12E81FCA-DA75-4A51-86E0-E79672C3F909}" destId="{796E7E87-97B0-4965-B397-810E2F74F046}" srcOrd="4" destOrd="0" presId="urn:microsoft.com/office/officeart/2005/8/layout/hList1"/>
    <dgm:cxn modelId="{AD38350F-C648-4389-8F15-1CC7BB25B27F}" type="presParOf" srcId="{796E7E87-97B0-4965-B397-810E2F74F046}" destId="{7828612E-F791-4FF8-A6A9-C9B2BBC12DDF}" srcOrd="0" destOrd="0" presId="urn:microsoft.com/office/officeart/2005/8/layout/hList1"/>
    <dgm:cxn modelId="{3B5984FC-C251-4355-A310-F4D77AC4E821}" type="presParOf" srcId="{796E7E87-97B0-4965-B397-810E2F74F046}" destId="{7C55558A-784B-4761-8AC3-45B68AA70D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8431230E-AC98-4753-8013-D3B0091D8046}">
      <dgm:prSet/>
      <dgm:spPr/>
      <dgm:t>
        <a:bodyPr/>
        <a:lstStyle/>
        <a:p>
          <a:r>
            <a:rPr lang="es-ES" b="0" i="0" dirty="0"/>
            <a:t>El mapa de afinidad, es una herramienta visual que se usa para organizar la información.</a:t>
          </a:r>
          <a:endParaRPr lang="es-ES" dirty="0"/>
        </a:p>
      </dgm:t>
    </dgm:pt>
    <dgm:pt modelId="{56644899-906A-49E0-83F2-50A11BD920EF}" type="parTrans" cxnId="{41E990A6-8987-4887-8C1B-AE08E3964037}">
      <dgm:prSet/>
      <dgm:spPr/>
      <dgm:t>
        <a:bodyPr/>
        <a:lstStyle/>
        <a:p>
          <a:endParaRPr lang="es-ES"/>
        </a:p>
      </dgm:t>
    </dgm:pt>
    <dgm:pt modelId="{37B090E8-DA67-4180-AB07-5714DB37170F}" type="sibTrans" cxnId="{41E990A6-8987-4887-8C1B-AE08E3964037}">
      <dgm:prSet/>
      <dgm:spPr/>
      <dgm:t>
        <a:bodyPr/>
        <a:lstStyle/>
        <a:p>
          <a:endParaRPr lang="es-ES"/>
        </a:p>
      </dgm:t>
    </dgm:pt>
    <dgm:pt modelId="{60DE475A-3C21-48BD-B1CD-7298A6BD1E32}">
      <dgm:prSet/>
      <dgm:spPr/>
      <dgm:t>
        <a:bodyPr/>
        <a:lstStyle/>
        <a:p>
          <a:r>
            <a:rPr lang="es-ES" b="0" i="0" dirty="0"/>
            <a:t>Clasifica datos o ideas por temas comunes: nuevas formas de procesar problemas complejos.</a:t>
          </a:r>
          <a:endParaRPr lang="es-ES" dirty="0"/>
        </a:p>
      </dgm:t>
    </dgm:pt>
    <dgm:pt modelId="{3726D118-212A-4799-8EC8-861276D6350B}" type="parTrans" cxnId="{A27F6443-73E4-4A92-A330-438F86A36380}">
      <dgm:prSet/>
      <dgm:spPr/>
      <dgm:t>
        <a:bodyPr/>
        <a:lstStyle/>
        <a:p>
          <a:endParaRPr lang="es-ES"/>
        </a:p>
      </dgm:t>
    </dgm:pt>
    <dgm:pt modelId="{A118F56B-E407-4B26-8F1A-20B483F98386}" type="sibTrans" cxnId="{A27F6443-73E4-4A92-A330-438F86A36380}">
      <dgm:prSet/>
      <dgm:spPr/>
      <dgm:t>
        <a:bodyPr/>
        <a:lstStyle/>
        <a:p>
          <a:endParaRPr lang="es-ES"/>
        </a:p>
      </dgm:t>
    </dgm:pt>
    <dgm:pt modelId="{5318AFAA-2DC3-48C0-9CA6-C76A0B0526EF}">
      <dgm:prSet/>
      <dgm:spPr/>
      <dgm:t>
        <a:bodyPr/>
        <a:lstStyle/>
        <a:p>
          <a:r>
            <a:rPr lang="es-ES" b="0" i="0" dirty="0"/>
            <a:t>Organización de ideas que aporta un grupo sobre un problema complejo que se tiene de un área.</a:t>
          </a:r>
          <a:endParaRPr lang="es-ES" dirty="0"/>
        </a:p>
      </dgm:t>
    </dgm:pt>
    <dgm:pt modelId="{25C4B03F-72D8-45D1-ACEC-F5BAC51A90CB}" type="parTrans" cxnId="{349C839A-A165-41F5-8AA4-74EF9ABE6D11}">
      <dgm:prSet/>
      <dgm:spPr/>
      <dgm:t>
        <a:bodyPr/>
        <a:lstStyle/>
        <a:p>
          <a:endParaRPr lang="es-ES"/>
        </a:p>
      </dgm:t>
    </dgm:pt>
    <dgm:pt modelId="{DC4841CD-4F3D-454C-8FB4-1B6152B74EC3}" type="sibTrans" cxnId="{349C839A-A165-41F5-8AA4-74EF9ABE6D11}">
      <dgm:prSet/>
      <dgm:spPr/>
      <dgm:t>
        <a:bodyPr/>
        <a:lstStyle/>
        <a:p>
          <a:endParaRPr lang="es-ES"/>
        </a:p>
      </dgm:t>
    </dgm:pt>
    <dgm:pt modelId="{0505431D-D195-4E1B-8E70-07B2668630B0}">
      <dgm:prSet/>
      <dgm:spPr/>
      <dgm:t>
        <a:bodyPr/>
        <a:lstStyle/>
        <a:p>
          <a:r>
            <a:rPr lang="es-ES" b="0" i="0" dirty="0"/>
            <a:t>También conocido como método de </a:t>
          </a:r>
          <a:r>
            <a:rPr lang="es-ES" b="0" i="0" dirty="0" err="1"/>
            <a:t>Kj</a:t>
          </a:r>
          <a:r>
            <a:rPr lang="es-ES" b="0" i="0" dirty="0"/>
            <a:t>, fue creado por el Dr. </a:t>
          </a:r>
          <a:r>
            <a:rPr lang="es-ES" b="0" i="0" dirty="0" err="1"/>
            <a:t>Kawakita</a:t>
          </a:r>
          <a:r>
            <a:rPr lang="es-ES" b="0" i="0" dirty="0"/>
            <a:t> Jiro en el año de 1980. </a:t>
          </a:r>
          <a:endParaRPr lang="es-ES" dirty="0"/>
        </a:p>
      </dgm:t>
    </dgm:pt>
    <dgm:pt modelId="{15B1E059-9AEB-4AD0-8A20-23E6B432A383}" type="parTrans" cxnId="{4620390E-6C67-455A-B5C5-873EA653D78D}">
      <dgm:prSet/>
      <dgm:spPr/>
      <dgm:t>
        <a:bodyPr/>
        <a:lstStyle/>
        <a:p>
          <a:endParaRPr lang="es-ES"/>
        </a:p>
      </dgm:t>
    </dgm:pt>
    <dgm:pt modelId="{39FC087F-F69B-46BD-9DA4-FDAE44E541ED}" type="sibTrans" cxnId="{4620390E-6C67-455A-B5C5-873EA653D78D}">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B7BA829F-9B9B-4B96-9767-5FAC6AF554D3}" type="pres">
      <dgm:prSet presAssocID="{0505431D-D195-4E1B-8E70-07B2668630B0}" presName="node" presStyleLbl="node1" presStyleIdx="0" presStyleCnt="4">
        <dgm:presLayoutVars>
          <dgm:bulletEnabled val="1"/>
        </dgm:presLayoutVars>
      </dgm:prSet>
      <dgm:spPr/>
    </dgm:pt>
    <dgm:pt modelId="{8D43454A-367C-46BC-88DC-5E412F27837F}" type="pres">
      <dgm:prSet presAssocID="{39FC087F-F69B-46BD-9DA4-FDAE44E541ED}" presName="sibTrans" presStyleCnt="0"/>
      <dgm:spPr/>
    </dgm:pt>
    <dgm:pt modelId="{FBE08B60-8805-4C7C-90A3-31143E471BB5}" type="pres">
      <dgm:prSet presAssocID="{8431230E-AC98-4753-8013-D3B0091D8046}" presName="node" presStyleLbl="node1" presStyleIdx="1" presStyleCnt="4">
        <dgm:presLayoutVars>
          <dgm:bulletEnabled val="1"/>
        </dgm:presLayoutVars>
      </dgm:prSet>
      <dgm:spPr/>
    </dgm:pt>
    <dgm:pt modelId="{7CFAB9F7-0AB5-498C-9730-E8E1169642E7}" type="pres">
      <dgm:prSet presAssocID="{37B090E8-DA67-4180-AB07-5714DB37170F}" presName="sibTrans" presStyleCnt="0"/>
      <dgm:spPr/>
    </dgm:pt>
    <dgm:pt modelId="{FCA96C6A-09AC-4F78-B200-4ED1F2F02181}" type="pres">
      <dgm:prSet presAssocID="{60DE475A-3C21-48BD-B1CD-7298A6BD1E32}" presName="node" presStyleLbl="node1" presStyleIdx="2" presStyleCnt="4">
        <dgm:presLayoutVars>
          <dgm:bulletEnabled val="1"/>
        </dgm:presLayoutVars>
      </dgm:prSet>
      <dgm:spPr/>
    </dgm:pt>
    <dgm:pt modelId="{BC3EC8BB-3245-4587-9B6A-9311B4CCDF22}" type="pres">
      <dgm:prSet presAssocID="{A118F56B-E407-4B26-8F1A-20B483F98386}" presName="sibTrans" presStyleCnt="0"/>
      <dgm:spPr/>
    </dgm:pt>
    <dgm:pt modelId="{102B559A-3E67-4C71-92EE-1C27C06DAC0A}" type="pres">
      <dgm:prSet presAssocID="{5318AFAA-2DC3-48C0-9CA6-C76A0B0526EF}" presName="node" presStyleLbl="node1" presStyleIdx="3" presStyleCnt="4">
        <dgm:presLayoutVars>
          <dgm:bulletEnabled val="1"/>
        </dgm:presLayoutVars>
      </dgm:prSet>
      <dgm:spPr/>
    </dgm:pt>
  </dgm:ptLst>
  <dgm:cxnLst>
    <dgm:cxn modelId="{4620390E-6C67-455A-B5C5-873EA653D78D}" srcId="{E301EA34-B55A-471B-9684-0D0C5A3BF293}" destId="{0505431D-D195-4E1B-8E70-07B2668630B0}" srcOrd="0" destOrd="0" parTransId="{15B1E059-9AEB-4AD0-8A20-23E6B432A383}" sibTransId="{39FC087F-F69B-46BD-9DA4-FDAE44E541ED}"/>
    <dgm:cxn modelId="{F2DC3128-AAC6-4AFB-A0E3-69E656B780B2}" type="presOf" srcId="{5318AFAA-2DC3-48C0-9CA6-C76A0B0526EF}" destId="{102B559A-3E67-4C71-92EE-1C27C06DAC0A}" srcOrd="0" destOrd="0" presId="urn:microsoft.com/office/officeart/2005/8/layout/default"/>
    <dgm:cxn modelId="{A27F6443-73E4-4A92-A330-438F86A36380}" srcId="{E301EA34-B55A-471B-9684-0D0C5A3BF293}" destId="{60DE475A-3C21-48BD-B1CD-7298A6BD1E32}" srcOrd="2" destOrd="0" parTransId="{3726D118-212A-4799-8EC8-861276D6350B}" sibTransId="{A118F56B-E407-4B26-8F1A-20B483F98386}"/>
    <dgm:cxn modelId="{26DC3476-5F48-4DE2-8E9C-6A8188139FCF}" type="presOf" srcId="{0505431D-D195-4E1B-8E70-07B2668630B0}" destId="{B7BA829F-9B9B-4B96-9767-5FAC6AF554D3}" srcOrd="0" destOrd="0" presId="urn:microsoft.com/office/officeart/2005/8/layout/default"/>
    <dgm:cxn modelId="{349C839A-A165-41F5-8AA4-74EF9ABE6D11}" srcId="{E301EA34-B55A-471B-9684-0D0C5A3BF293}" destId="{5318AFAA-2DC3-48C0-9CA6-C76A0B0526EF}" srcOrd="3" destOrd="0" parTransId="{25C4B03F-72D8-45D1-ACEC-F5BAC51A90CB}" sibTransId="{DC4841CD-4F3D-454C-8FB4-1B6152B74EC3}"/>
    <dgm:cxn modelId="{41E990A6-8987-4887-8C1B-AE08E3964037}" srcId="{E301EA34-B55A-471B-9684-0D0C5A3BF293}" destId="{8431230E-AC98-4753-8013-D3B0091D8046}" srcOrd="1" destOrd="0" parTransId="{56644899-906A-49E0-83F2-50A11BD920EF}" sibTransId="{37B090E8-DA67-4180-AB07-5714DB37170F}"/>
    <dgm:cxn modelId="{54C6B8CC-760A-4E0F-9857-F7D3E210B787}" type="presOf" srcId="{8431230E-AC98-4753-8013-D3B0091D8046}" destId="{FBE08B60-8805-4C7C-90A3-31143E471BB5}"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331A22FE-74CD-4AE5-A83F-C2178B9C198C}" type="presOf" srcId="{60DE475A-3C21-48BD-B1CD-7298A6BD1E32}" destId="{FCA96C6A-09AC-4F78-B200-4ED1F2F02181}" srcOrd="0" destOrd="0" presId="urn:microsoft.com/office/officeart/2005/8/layout/default"/>
    <dgm:cxn modelId="{954ABE48-C9C9-4E0D-B77F-13844165F30D}" type="presParOf" srcId="{E31FC9ED-8A0D-4C51-9DD6-F2A5A5845353}" destId="{B7BA829F-9B9B-4B96-9767-5FAC6AF554D3}" srcOrd="0" destOrd="0" presId="urn:microsoft.com/office/officeart/2005/8/layout/default"/>
    <dgm:cxn modelId="{B8FAC328-4EED-4593-9E83-24BE5D6ED936}" type="presParOf" srcId="{E31FC9ED-8A0D-4C51-9DD6-F2A5A5845353}" destId="{8D43454A-367C-46BC-88DC-5E412F27837F}" srcOrd="1" destOrd="0" presId="urn:microsoft.com/office/officeart/2005/8/layout/default"/>
    <dgm:cxn modelId="{6E66E0B8-017E-4363-B932-D1790DED2551}" type="presParOf" srcId="{E31FC9ED-8A0D-4C51-9DD6-F2A5A5845353}" destId="{FBE08B60-8805-4C7C-90A3-31143E471BB5}" srcOrd="2" destOrd="0" presId="urn:microsoft.com/office/officeart/2005/8/layout/default"/>
    <dgm:cxn modelId="{FB8418A3-F2C6-4306-B5F6-145870CFE5A3}" type="presParOf" srcId="{E31FC9ED-8A0D-4C51-9DD6-F2A5A5845353}" destId="{7CFAB9F7-0AB5-498C-9730-E8E1169642E7}" srcOrd="3" destOrd="0" presId="urn:microsoft.com/office/officeart/2005/8/layout/default"/>
    <dgm:cxn modelId="{424E67B0-80BB-4B8A-AB85-4F3959D25D8A}" type="presParOf" srcId="{E31FC9ED-8A0D-4C51-9DD6-F2A5A5845353}" destId="{FCA96C6A-09AC-4F78-B200-4ED1F2F02181}" srcOrd="4" destOrd="0" presId="urn:microsoft.com/office/officeart/2005/8/layout/default"/>
    <dgm:cxn modelId="{47EC2274-0440-435F-94BE-7805D28C14B0}" type="presParOf" srcId="{E31FC9ED-8A0D-4C51-9DD6-F2A5A5845353}" destId="{BC3EC8BB-3245-4587-9B6A-9311B4CCDF22}" srcOrd="5" destOrd="0" presId="urn:microsoft.com/office/officeart/2005/8/layout/default"/>
    <dgm:cxn modelId="{9A7975D9-A1D2-4C58-B320-0E84350BAE17}" type="presParOf" srcId="{E31FC9ED-8A0D-4C51-9DD6-F2A5A5845353}" destId="{102B559A-3E67-4C71-92EE-1C27C06DAC0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F37609D3-8CE9-40DA-BBAC-6593A93E0307}">
      <dgm:prSet/>
      <dgm:spPr/>
      <dgm:t>
        <a:bodyPr/>
        <a:lstStyle/>
        <a:p>
          <a:r>
            <a:rPr lang="es-ES" b="0" i="0" dirty="0"/>
            <a:t>Presenta las relaciones entre factores/ problemas. </a:t>
          </a:r>
          <a:endParaRPr lang="es-ES" dirty="0"/>
        </a:p>
      </dgm:t>
    </dgm:pt>
    <dgm:pt modelId="{ADC75E86-6648-48B0-9C11-181E00D444F0}" type="parTrans" cxnId="{6A8B3EDB-FB68-4F71-8CA2-C19D21711572}">
      <dgm:prSet/>
      <dgm:spPr/>
      <dgm:t>
        <a:bodyPr/>
        <a:lstStyle/>
        <a:p>
          <a:endParaRPr lang="es-ES"/>
        </a:p>
      </dgm:t>
    </dgm:pt>
    <dgm:pt modelId="{0FB3F70A-6DA3-4FB5-B38F-4B06AC667F88}" type="sibTrans" cxnId="{6A8B3EDB-FB68-4F71-8CA2-C19D21711572}">
      <dgm:prSet/>
      <dgm:spPr/>
      <dgm:t>
        <a:bodyPr/>
        <a:lstStyle/>
        <a:p>
          <a:endParaRPr lang="es-ES"/>
        </a:p>
      </dgm:t>
    </dgm:pt>
    <dgm:pt modelId="{BB381B44-B97B-4BAC-B1AB-43D22D37087B}">
      <dgm:prSet/>
      <dgm:spPr/>
      <dgm:t>
        <a:bodyPr/>
        <a:lstStyle/>
        <a:p>
          <a:r>
            <a:rPr lang="es-ES" b="0" i="0" dirty="0"/>
            <a:t>Toma la idea principal o problema y presenta la conexión entre los ítems relacionados.</a:t>
          </a:r>
          <a:endParaRPr lang="es-ES" dirty="0"/>
        </a:p>
      </dgm:t>
    </dgm:pt>
    <dgm:pt modelId="{749E57C0-23C8-4933-AF2A-9438D32E31B4}" type="parTrans" cxnId="{EAE55107-F93C-4C61-AD98-E545864270D7}">
      <dgm:prSet/>
      <dgm:spPr/>
      <dgm:t>
        <a:bodyPr/>
        <a:lstStyle/>
        <a:p>
          <a:endParaRPr lang="es-ES"/>
        </a:p>
      </dgm:t>
    </dgm:pt>
    <dgm:pt modelId="{605496E4-6429-4400-BCD9-3292F22F7E79}" type="sibTrans" cxnId="{EAE55107-F93C-4C61-AD98-E545864270D7}">
      <dgm:prSet/>
      <dgm:spPr/>
      <dgm:t>
        <a:bodyPr/>
        <a:lstStyle/>
        <a:p>
          <a:endParaRPr lang="es-ES"/>
        </a:p>
      </dgm:t>
    </dgm:pt>
    <dgm:pt modelId="{03DB0287-9E1E-4A8B-A41D-C43269CAD9BB}">
      <dgm:prSet/>
      <dgm:spPr/>
      <dgm:t>
        <a:bodyPr/>
        <a:lstStyle/>
        <a:p>
          <a:r>
            <a:rPr lang="es-ES" b="0" i="0" dirty="0"/>
            <a:t>Al utilizarlo se demuestra que cada ítem puede ser conectado con más de un ítem diferente a la vez. </a:t>
          </a:r>
          <a:endParaRPr lang="es-ES" dirty="0"/>
        </a:p>
      </dgm:t>
    </dgm:pt>
    <dgm:pt modelId="{C205A8A1-2FFF-4D86-9AF1-47F996E4828C}" type="parTrans" cxnId="{2F7D4952-DD8C-4748-8806-E9B1953D1213}">
      <dgm:prSet/>
      <dgm:spPr/>
      <dgm:t>
        <a:bodyPr/>
        <a:lstStyle/>
        <a:p>
          <a:endParaRPr lang="es-ES"/>
        </a:p>
      </dgm:t>
    </dgm:pt>
    <dgm:pt modelId="{F07EDFDB-EEBE-4EC1-879F-7C8C1E85FCA8}" type="sibTrans" cxnId="{2F7D4952-DD8C-4748-8806-E9B1953D1213}">
      <dgm:prSet/>
      <dgm:spPr/>
      <dgm:t>
        <a:bodyPr/>
        <a:lstStyle/>
        <a:p>
          <a:endParaRPr lang="es-ES"/>
        </a:p>
      </dgm:t>
    </dgm:pt>
    <dgm:pt modelId="{E1C0B868-5CF4-4545-872E-65EC4DED8392}">
      <dgm:prSet/>
      <dgm:spPr/>
      <dgm:t>
        <a:bodyPr/>
        <a:lstStyle/>
        <a:p>
          <a:r>
            <a:rPr lang="es-ES" b="0" i="0" dirty="0"/>
            <a:t>Permite el pensamiento </a:t>
          </a:r>
          <a:r>
            <a:rPr lang="es-ES" b="0" i="0" dirty="0" err="1"/>
            <a:t>multi-direccional</a:t>
          </a:r>
          <a:r>
            <a:rPr lang="es-ES" b="0" i="0" dirty="0"/>
            <a:t>.</a:t>
          </a:r>
          <a:endParaRPr lang="es-ES" dirty="0"/>
        </a:p>
      </dgm:t>
    </dgm:pt>
    <dgm:pt modelId="{ED711820-7CBF-4540-9FC8-F3B3CE65FB64}" type="parTrans" cxnId="{47745A49-2F5F-4C08-9D38-9517A8FABEC0}">
      <dgm:prSet/>
      <dgm:spPr/>
      <dgm:t>
        <a:bodyPr/>
        <a:lstStyle/>
        <a:p>
          <a:endParaRPr lang="es-ES"/>
        </a:p>
      </dgm:t>
    </dgm:pt>
    <dgm:pt modelId="{5ABB2A74-1A35-4D8D-B9FF-1B1E748C6AA7}" type="sibTrans" cxnId="{47745A49-2F5F-4C08-9D38-9517A8FABEC0}">
      <dgm:prSet/>
      <dgm:spPr/>
      <dgm:t>
        <a:bodyPr/>
        <a:lstStyle/>
        <a:p>
          <a:endParaRPr lang="es-ES"/>
        </a:p>
      </dgm:t>
    </dgm:pt>
    <dgm:pt modelId="{9555AA51-6830-42EA-BF00-9E6ED793537B}">
      <dgm:prSet/>
      <dgm:spPr/>
      <dgm:t>
        <a:bodyPr/>
        <a:lstStyle/>
        <a:p>
          <a:r>
            <a:rPr lang="es-ES" dirty="0"/>
            <a:t>Usado para</a:t>
          </a:r>
          <a:r>
            <a:rPr lang="es-ES" b="0" i="0" dirty="0"/>
            <a:t> comprender y aclarar las interrelaciones entre los diferentes puntos de un problema complejo.</a:t>
          </a:r>
          <a:endParaRPr lang="es-ES" dirty="0"/>
        </a:p>
      </dgm:t>
    </dgm:pt>
    <dgm:pt modelId="{ADD43688-7698-4F5D-AB03-5FCFA5031B1B}" type="parTrans" cxnId="{5B9D704A-B4AC-414D-927E-C0243006E160}">
      <dgm:prSet/>
      <dgm:spPr/>
      <dgm:t>
        <a:bodyPr/>
        <a:lstStyle/>
        <a:p>
          <a:endParaRPr lang="es-ES"/>
        </a:p>
      </dgm:t>
    </dgm:pt>
    <dgm:pt modelId="{68278744-74E9-48FB-BF80-E388949FA8BF}" type="sibTrans" cxnId="{5B9D704A-B4AC-414D-927E-C0243006E160}">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8C4DBFA6-D1EA-4895-979C-44757B5115F3}" type="pres">
      <dgm:prSet presAssocID="{F37609D3-8CE9-40DA-BBAC-6593A93E0307}" presName="node" presStyleLbl="node1" presStyleIdx="0" presStyleCnt="5">
        <dgm:presLayoutVars>
          <dgm:bulletEnabled val="1"/>
        </dgm:presLayoutVars>
      </dgm:prSet>
      <dgm:spPr/>
    </dgm:pt>
    <dgm:pt modelId="{E2830AD8-B6F0-46BA-8DB3-4301155F9E4B}" type="pres">
      <dgm:prSet presAssocID="{0FB3F70A-6DA3-4FB5-B38F-4B06AC667F88}" presName="sibTrans" presStyleCnt="0"/>
      <dgm:spPr/>
    </dgm:pt>
    <dgm:pt modelId="{CF106C08-7F4F-4AA3-AEEF-78E8C02B201A}" type="pres">
      <dgm:prSet presAssocID="{BB381B44-B97B-4BAC-B1AB-43D22D37087B}" presName="node" presStyleLbl="node1" presStyleIdx="1" presStyleCnt="5">
        <dgm:presLayoutVars>
          <dgm:bulletEnabled val="1"/>
        </dgm:presLayoutVars>
      </dgm:prSet>
      <dgm:spPr/>
    </dgm:pt>
    <dgm:pt modelId="{E010FEA0-71DE-4E64-89C9-95FBEA33E4B1}" type="pres">
      <dgm:prSet presAssocID="{605496E4-6429-4400-BCD9-3292F22F7E79}" presName="sibTrans" presStyleCnt="0"/>
      <dgm:spPr/>
    </dgm:pt>
    <dgm:pt modelId="{D93604C8-9CF4-4E22-80A8-9A59DD006981}" type="pres">
      <dgm:prSet presAssocID="{03DB0287-9E1E-4A8B-A41D-C43269CAD9BB}" presName="node" presStyleLbl="node1" presStyleIdx="2" presStyleCnt="5">
        <dgm:presLayoutVars>
          <dgm:bulletEnabled val="1"/>
        </dgm:presLayoutVars>
      </dgm:prSet>
      <dgm:spPr/>
    </dgm:pt>
    <dgm:pt modelId="{97D323D4-3B6D-41E9-A5A8-FFACB0ED9F58}" type="pres">
      <dgm:prSet presAssocID="{F07EDFDB-EEBE-4EC1-879F-7C8C1E85FCA8}" presName="sibTrans" presStyleCnt="0"/>
      <dgm:spPr/>
    </dgm:pt>
    <dgm:pt modelId="{27927D03-AA84-4230-B43E-EF1A9135D2CA}" type="pres">
      <dgm:prSet presAssocID="{E1C0B868-5CF4-4545-872E-65EC4DED8392}" presName="node" presStyleLbl="node1" presStyleIdx="3" presStyleCnt="5">
        <dgm:presLayoutVars>
          <dgm:bulletEnabled val="1"/>
        </dgm:presLayoutVars>
      </dgm:prSet>
      <dgm:spPr/>
    </dgm:pt>
    <dgm:pt modelId="{5AE6E1EF-90F9-45D2-945F-F3382775A5E4}" type="pres">
      <dgm:prSet presAssocID="{5ABB2A74-1A35-4D8D-B9FF-1B1E748C6AA7}" presName="sibTrans" presStyleCnt="0"/>
      <dgm:spPr/>
    </dgm:pt>
    <dgm:pt modelId="{02616F9E-EC3B-4264-8C15-475F65F574D4}" type="pres">
      <dgm:prSet presAssocID="{9555AA51-6830-42EA-BF00-9E6ED793537B}" presName="node" presStyleLbl="node1" presStyleIdx="4" presStyleCnt="5">
        <dgm:presLayoutVars>
          <dgm:bulletEnabled val="1"/>
        </dgm:presLayoutVars>
      </dgm:prSet>
      <dgm:spPr/>
    </dgm:pt>
  </dgm:ptLst>
  <dgm:cxnLst>
    <dgm:cxn modelId="{EAE55107-F93C-4C61-AD98-E545864270D7}" srcId="{E301EA34-B55A-471B-9684-0D0C5A3BF293}" destId="{BB381B44-B97B-4BAC-B1AB-43D22D37087B}" srcOrd="1" destOrd="0" parTransId="{749E57C0-23C8-4933-AF2A-9438D32E31B4}" sibTransId="{605496E4-6429-4400-BCD9-3292F22F7E79}"/>
    <dgm:cxn modelId="{C0243916-29FE-4811-A161-899603724FDA}" type="presOf" srcId="{E1C0B868-5CF4-4545-872E-65EC4DED8392}" destId="{27927D03-AA84-4230-B43E-EF1A9135D2CA}" srcOrd="0" destOrd="0" presId="urn:microsoft.com/office/officeart/2005/8/layout/default"/>
    <dgm:cxn modelId="{B4170920-7BC6-454E-9C5C-E4A25E451690}" type="presOf" srcId="{BB381B44-B97B-4BAC-B1AB-43D22D37087B}" destId="{CF106C08-7F4F-4AA3-AEEF-78E8C02B201A}" srcOrd="0" destOrd="0" presId="urn:microsoft.com/office/officeart/2005/8/layout/default"/>
    <dgm:cxn modelId="{47745A49-2F5F-4C08-9D38-9517A8FABEC0}" srcId="{E301EA34-B55A-471B-9684-0D0C5A3BF293}" destId="{E1C0B868-5CF4-4545-872E-65EC4DED8392}" srcOrd="3" destOrd="0" parTransId="{ED711820-7CBF-4540-9FC8-F3B3CE65FB64}" sibTransId="{5ABB2A74-1A35-4D8D-B9FF-1B1E748C6AA7}"/>
    <dgm:cxn modelId="{5B9D704A-B4AC-414D-927E-C0243006E160}" srcId="{E301EA34-B55A-471B-9684-0D0C5A3BF293}" destId="{9555AA51-6830-42EA-BF00-9E6ED793537B}" srcOrd="4" destOrd="0" parTransId="{ADD43688-7698-4F5D-AB03-5FCFA5031B1B}" sibTransId="{68278744-74E9-48FB-BF80-E388949FA8BF}"/>
    <dgm:cxn modelId="{2F7D4952-DD8C-4748-8806-E9B1953D1213}" srcId="{E301EA34-B55A-471B-9684-0D0C5A3BF293}" destId="{03DB0287-9E1E-4A8B-A41D-C43269CAD9BB}" srcOrd="2" destOrd="0" parTransId="{C205A8A1-2FFF-4D86-9AF1-47F996E4828C}" sibTransId="{F07EDFDB-EEBE-4EC1-879F-7C8C1E85FCA8}"/>
    <dgm:cxn modelId="{7AA59B53-450D-4A91-A49D-3FEE011DFA53}" type="presOf" srcId="{03DB0287-9E1E-4A8B-A41D-C43269CAD9BB}" destId="{D93604C8-9CF4-4E22-80A8-9A59DD006981}" srcOrd="0" destOrd="0" presId="urn:microsoft.com/office/officeart/2005/8/layout/default"/>
    <dgm:cxn modelId="{305B0C84-C504-475B-B5C8-6FDA1A668763}" type="presOf" srcId="{9555AA51-6830-42EA-BF00-9E6ED793537B}" destId="{02616F9E-EC3B-4264-8C15-475F65F574D4}" srcOrd="0" destOrd="0" presId="urn:microsoft.com/office/officeart/2005/8/layout/default"/>
    <dgm:cxn modelId="{477A3BCB-07AC-4509-A0FE-62371E23DD7A}" type="presOf" srcId="{F37609D3-8CE9-40DA-BBAC-6593A93E0307}" destId="{8C4DBFA6-D1EA-4895-979C-44757B5115F3}" srcOrd="0" destOrd="0" presId="urn:microsoft.com/office/officeart/2005/8/layout/default"/>
    <dgm:cxn modelId="{6A8B3EDB-FB68-4F71-8CA2-C19D21711572}" srcId="{E301EA34-B55A-471B-9684-0D0C5A3BF293}" destId="{F37609D3-8CE9-40DA-BBAC-6593A93E0307}" srcOrd="0" destOrd="0" parTransId="{ADC75E86-6648-48B0-9C11-181E00D444F0}" sibTransId="{0FB3F70A-6DA3-4FB5-B38F-4B06AC667F88}"/>
    <dgm:cxn modelId="{7A5C98EA-8258-44FB-B0EF-78D9DD7FA5C6}" type="presOf" srcId="{E301EA34-B55A-471B-9684-0D0C5A3BF293}" destId="{E31FC9ED-8A0D-4C51-9DD6-F2A5A5845353}" srcOrd="0" destOrd="0" presId="urn:microsoft.com/office/officeart/2005/8/layout/default"/>
    <dgm:cxn modelId="{D420EAD8-99C5-4628-A7AE-5B6030401F5A}" type="presParOf" srcId="{E31FC9ED-8A0D-4C51-9DD6-F2A5A5845353}" destId="{8C4DBFA6-D1EA-4895-979C-44757B5115F3}" srcOrd="0" destOrd="0" presId="urn:microsoft.com/office/officeart/2005/8/layout/default"/>
    <dgm:cxn modelId="{E23BBAEB-C0BA-4C1C-9AEC-665EC2C8CE0E}" type="presParOf" srcId="{E31FC9ED-8A0D-4C51-9DD6-F2A5A5845353}" destId="{E2830AD8-B6F0-46BA-8DB3-4301155F9E4B}" srcOrd="1" destOrd="0" presId="urn:microsoft.com/office/officeart/2005/8/layout/default"/>
    <dgm:cxn modelId="{CB3D3DFD-FCF3-41F6-AF85-9BDE05E60F48}" type="presParOf" srcId="{E31FC9ED-8A0D-4C51-9DD6-F2A5A5845353}" destId="{CF106C08-7F4F-4AA3-AEEF-78E8C02B201A}" srcOrd="2" destOrd="0" presId="urn:microsoft.com/office/officeart/2005/8/layout/default"/>
    <dgm:cxn modelId="{D77E1598-45B4-40AF-92C4-4C4F8114AD14}" type="presParOf" srcId="{E31FC9ED-8A0D-4C51-9DD6-F2A5A5845353}" destId="{E010FEA0-71DE-4E64-89C9-95FBEA33E4B1}" srcOrd="3" destOrd="0" presId="urn:microsoft.com/office/officeart/2005/8/layout/default"/>
    <dgm:cxn modelId="{A5D53C15-730D-48EB-A13C-39A1404B08E5}" type="presParOf" srcId="{E31FC9ED-8A0D-4C51-9DD6-F2A5A5845353}" destId="{D93604C8-9CF4-4E22-80A8-9A59DD006981}" srcOrd="4" destOrd="0" presId="urn:microsoft.com/office/officeart/2005/8/layout/default"/>
    <dgm:cxn modelId="{040C9429-AE18-4DE5-BE28-4474731C09D7}" type="presParOf" srcId="{E31FC9ED-8A0D-4C51-9DD6-F2A5A5845353}" destId="{97D323D4-3B6D-41E9-A5A8-FFACB0ED9F58}" srcOrd="5" destOrd="0" presId="urn:microsoft.com/office/officeart/2005/8/layout/default"/>
    <dgm:cxn modelId="{37ECF68C-75B3-43E0-A67B-1A4C07930A3E}" type="presParOf" srcId="{E31FC9ED-8A0D-4C51-9DD6-F2A5A5845353}" destId="{27927D03-AA84-4230-B43E-EF1A9135D2CA}" srcOrd="6" destOrd="0" presId="urn:microsoft.com/office/officeart/2005/8/layout/default"/>
    <dgm:cxn modelId="{71C7E403-0975-4549-84AB-342DD418982A}" type="presParOf" srcId="{E31FC9ED-8A0D-4C51-9DD6-F2A5A5845353}" destId="{5AE6E1EF-90F9-45D2-945F-F3382775A5E4}" srcOrd="7" destOrd="0" presId="urn:microsoft.com/office/officeart/2005/8/layout/default"/>
    <dgm:cxn modelId="{AE0C304B-B2E7-4CEA-BC2C-7EBB30FE203F}" type="presParOf" srcId="{E31FC9ED-8A0D-4C51-9DD6-F2A5A5845353}" destId="{02616F9E-EC3B-4264-8C15-475F65F574D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432815F-0244-40A0-905A-DEE8D621383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ES"/>
        </a:p>
      </dgm:t>
    </dgm:pt>
    <dgm:pt modelId="{9F99EDF8-660A-4549-9F69-4E180FEBAC9D}">
      <dgm:prSet phldrT="[Texto]" custT="1"/>
      <dgm:spPr/>
      <dgm:t>
        <a:bodyPr/>
        <a:lstStyle/>
        <a:p>
          <a:r>
            <a:rPr lang="es-ES" sz="1700" b="0" i="0" dirty="0"/>
            <a:t>Reunir al equipo apropiado.</a:t>
          </a:r>
          <a:endParaRPr lang="es-ES" sz="1700" dirty="0"/>
        </a:p>
      </dgm:t>
    </dgm:pt>
    <dgm:pt modelId="{532D8F06-4603-42DF-826B-CDB3872DD375}" type="parTrans" cxnId="{FE4558BA-A28B-4D24-B595-BA380B4B6279}">
      <dgm:prSet/>
      <dgm:spPr/>
      <dgm:t>
        <a:bodyPr/>
        <a:lstStyle/>
        <a:p>
          <a:endParaRPr lang="es-ES" sz="1700"/>
        </a:p>
      </dgm:t>
    </dgm:pt>
    <dgm:pt modelId="{A949DEAA-BCD3-4AA8-AFE3-8EC0B80C9B3A}" type="sibTrans" cxnId="{FE4558BA-A28B-4D24-B595-BA380B4B6279}">
      <dgm:prSet custT="1"/>
      <dgm:spPr/>
      <dgm:t>
        <a:bodyPr/>
        <a:lstStyle/>
        <a:p>
          <a:endParaRPr lang="es-ES" sz="1700"/>
        </a:p>
      </dgm:t>
    </dgm:pt>
    <dgm:pt modelId="{6E3F6656-4F2B-4510-B5ED-A112DB0F2998}">
      <dgm:prSet custT="1"/>
      <dgm:spPr/>
      <dgm:t>
        <a:bodyPr/>
        <a:lstStyle/>
        <a:p>
          <a:r>
            <a:rPr lang="es-ES" sz="1700" b="0" i="0" dirty="0"/>
            <a:t>Determinar el problema o el asunto clave a solucionar.</a:t>
          </a:r>
        </a:p>
      </dgm:t>
    </dgm:pt>
    <dgm:pt modelId="{9710FAB5-2D6C-4B68-AB45-7F3E71F3BD88}" type="parTrans" cxnId="{F8D8D808-6676-4D55-8B0D-895703C2FFBE}">
      <dgm:prSet/>
      <dgm:spPr/>
      <dgm:t>
        <a:bodyPr/>
        <a:lstStyle/>
        <a:p>
          <a:endParaRPr lang="es-ES" sz="1700"/>
        </a:p>
      </dgm:t>
    </dgm:pt>
    <dgm:pt modelId="{F04204BC-784A-488F-8B05-4F08D99BED03}" type="sibTrans" cxnId="{F8D8D808-6676-4D55-8B0D-895703C2FFBE}">
      <dgm:prSet custT="1"/>
      <dgm:spPr/>
      <dgm:t>
        <a:bodyPr/>
        <a:lstStyle/>
        <a:p>
          <a:endParaRPr lang="es-ES" sz="1700"/>
        </a:p>
      </dgm:t>
    </dgm:pt>
    <dgm:pt modelId="{365E8E49-0F8B-4646-A7AB-F951EBBFB015}">
      <dgm:prSet custT="1"/>
      <dgm:spPr/>
      <dgm:t>
        <a:bodyPr/>
        <a:lstStyle/>
        <a:p>
          <a:r>
            <a:rPr lang="es-ES" sz="1700" b="0" i="0" dirty="0"/>
            <a:t>Utilizar una herramienta de generación de ideas</a:t>
          </a:r>
        </a:p>
      </dgm:t>
    </dgm:pt>
    <dgm:pt modelId="{AF669C69-6959-4809-A4BE-7F5488ED3534}" type="parTrans" cxnId="{0D6D97F9-22EE-4E5C-802C-5C713522F324}">
      <dgm:prSet/>
      <dgm:spPr/>
      <dgm:t>
        <a:bodyPr/>
        <a:lstStyle/>
        <a:p>
          <a:endParaRPr lang="es-ES" sz="1700"/>
        </a:p>
      </dgm:t>
    </dgm:pt>
    <dgm:pt modelId="{0AAC3EAC-47E3-498D-B5BB-D9CC110B3A11}" type="sibTrans" cxnId="{0D6D97F9-22EE-4E5C-802C-5C713522F324}">
      <dgm:prSet custT="1"/>
      <dgm:spPr/>
      <dgm:t>
        <a:bodyPr/>
        <a:lstStyle/>
        <a:p>
          <a:endParaRPr lang="es-ES" sz="1700"/>
        </a:p>
      </dgm:t>
    </dgm:pt>
    <dgm:pt modelId="{25DD3AD5-C45A-4F08-A08E-443009D87026}">
      <dgm:prSet custT="1"/>
      <dgm:spPr/>
      <dgm:t>
        <a:bodyPr/>
        <a:lstStyle/>
        <a:p>
          <a:r>
            <a:rPr lang="es-ES" sz="1700" b="0" i="0" dirty="0"/>
            <a:t>Buscar relaciones entre ideas. </a:t>
          </a:r>
        </a:p>
      </dgm:t>
    </dgm:pt>
    <dgm:pt modelId="{2BDB8699-B81C-4C3C-B6E9-83CC055CA32B}" type="parTrans" cxnId="{4ED01DF4-E415-4EFC-88DD-948B75E8C616}">
      <dgm:prSet/>
      <dgm:spPr/>
      <dgm:t>
        <a:bodyPr/>
        <a:lstStyle/>
        <a:p>
          <a:endParaRPr lang="es-ES" sz="1700"/>
        </a:p>
      </dgm:t>
    </dgm:pt>
    <dgm:pt modelId="{4E051454-449B-4054-921B-1DF4C8B21766}" type="sibTrans" cxnId="{4ED01DF4-E415-4EFC-88DD-948B75E8C616}">
      <dgm:prSet custT="1"/>
      <dgm:spPr/>
      <dgm:t>
        <a:bodyPr/>
        <a:lstStyle/>
        <a:p>
          <a:endParaRPr lang="es-ES" sz="1700"/>
        </a:p>
      </dgm:t>
    </dgm:pt>
    <dgm:pt modelId="{EBE35AE2-E681-4558-87EC-73CF47838C8F}">
      <dgm:prSet custT="1"/>
      <dgm:spPr/>
      <dgm:t>
        <a:bodyPr/>
        <a:lstStyle/>
        <a:p>
          <a:r>
            <a:rPr lang="es-ES" sz="1700" b="0" i="0" dirty="0"/>
            <a:t>Reunir ideas o tarjetas o notas </a:t>
          </a:r>
          <a:r>
            <a:rPr lang="es-ES" sz="1700" b="0" i="0" dirty="0" err="1"/>
            <a:t>Post-it</a:t>
          </a:r>
          <a:r>
            <a:rPr lang="es-ES" sz="1700" b="0" i="0" dirty="0"/>
            <a:t> y colocarlas en un patrón circular.</a:t>
          </a:r>
        </a:p>
      </dgm:t>
    </dgm:pt>
    <dgm:pt modelId="{E6A5FBCC-DFA1-400A-8947-7363C320426E}" type="parTrans" cxnId="{11308F72-A50A-4C02-995C-75C942D8D3DE}">
      <dgm:prSet/>
      <dgm:spPr/>
      <dgm:t>
        <a:bodyPr/>
        <a:lstStyle/>
        <a:p>
          <a:endParaRPr lang="es-ES" sz="1700"/>
        </a:p>
      </dgm:t>
    </dgm:pt>
    <dgm:pt modelId="{463F2BDB-D499-4E9C-9C83-FDAA7EB0140A}" type="sibTrans" cxnId="{11308F72-A50A-4C02-995C-75C942D8D3DE}">
      <dgm:prSet custT="1"/>
      <dgm:spPr/>
      <dgm:t>
        <a:bodyPr/>
        <a:lstStyle/>
        <a:p>
          <a:endParaRPr lang="es-ES" sz="1700"/>
        </a:p>
      </dgm:t>
    </dgm:pt>
    <dgm:pt modelId="{F6949D48-A4F1-42C1-8FCA-B9692742AB4C}">
      <dgm:prSet custT="1"/>
      <dgm:spPr/>
      <dgm:t>
        <a:bodyPr/>
        <a:lstStyle/>
        <a:p>
          <a:r>
            <a:rPr lang="es-ES" sz="1700" b="0" i="0" dirty="0"/>
            <a:t>Determinar qué otras tarjetas/ Post-</a:t>
          </a:r>
          <a:r>
            <a:rPr lang="es-ES" sz="1700" b="0" i="0" dirty="0" err="1"/>
            <a:t>Its</a:t>
          </a:r>
          <a:r>
            <a:rPr lang="es-ES" sz="1700" b="0" i="0" dirty="0"/>
            <a:t> están influenciadas por esta tarjeta. </a:t>
          </a:r>
        </a:p>
      </dgm:t>
    </dgm:pt>
    <dgm:pt modelId="{E17B8075-D8E6-4387-A07F-A4F86FF78C3F}" type="parTrans" cxnId="{B1D29FE4-7704-4F99-8505-92C3EF560591}">
      <dgm:prSet/>
      <dgm:spPr/>
      <dgm:t>
        <a:bodyPr/>
        <a:lstStyle/>
        <a:p>
          <a:endParaRPr lang="es-ES" sz="1700"/>
        </a:p>
      </dgm:t>
    </dgm:pt>
    <dgm:pt modelId="{DC8F4ACF-F214-4A71-8E9F-42A41A93BD2A}" type="sibTrans" cxnId="{B1D29FE4-7704-4F99-8505-92C3EF560591}">
      <dgm:prSet custT="1"/>
      <dgm:spPr/>
      <dgm:t>
        <a:bodyPr/>
        <a:lstStyle/>
        <a:p>
          <a:endParaRPr lang="es-ES" sz="1700"/>
        </a:p>
      </dgm:t>
    </dgm:pt>
    <dgm:pt modelId="{B3D10BD2-7107-450E-98C1-E6BAFBE097C9}">
      <dgm:prSet custT="1"/>
      <dgm:spPr/>
      <dgm:t>
        <a:bodyPr/>
        <a:lstStyle/>
        <a:p>
          <a:r>
            <a:rPr lang="es-ES" sz="1700" b="0" i="0" dirty="0"/>
            <a:t>Dibujar flechas que salgan de la tarjeta/ </a:t>
          </a:r>
          <a:r>
            <a:rPr lang="es-ES" sz="1700" b="0" i="0" dirty="0" err="1"/>
            <a:t>Post-it</a:t>
          </a:r>
          <a:r>
            <a:rPr lang="es-ES" sz="1700" b="0" i="0" dirty="0"/>
            <a:t> que influencien otras y flechas hacia las tarjetas que estén influenciadas </a:t>
          </a:r>
        </a:p>
      </dgm:t>
    </dgm:pt>
    <dgm:pt modelId="{5A8C9624-219F-4559-BB01-5CDCBEB17EED}" type="parTrans" cxnId="{210A809F-CAB2-490D-8441-F9E9B7072D46}">
      <dgm:prSet/>
      <dgm:spPr/>
      <dgm:t>
        <a:bodyPr/>
        <a:lstStyle/>
        <a:p>
          <a:endParaRPr lang="es-ES" sz="1700"/>
        </a:p>
      </dgm:t>
    </dgm:pt>
    <dgm:pt modelId="{A326691C-FA6B-4CF3-B1A2-C8BB8B2B7C04}" type="sibTrans" cxnId="{210A809F-CAB2-490D-8441-F9E9B7072D46}">
      <dgm:prSet custT="1"/>
      <dgm:spPr/>
      <dgm:t>
        <a:bodyPr/>
        <a:lstStyle/>
        <a:p>
          <a:endParaRPr lang="es-ES" sz="1700"/>
        </a:p>
      </dgm:t>
    </dgm:pt>
    <dgm:pt modelId="{40B75A21-CA44-4126-A177-1A3D07F39EE0}">
      <dgm:prSet custT="1"/>
      <dgm:spPr/>
      <dgm:t>
        <a:bodyPr/>
        <a:lstStyle/>
        <a:p>
          <a:r>
            <a:rPr lang="es-ES" sz="1700" b="0" i="0" dirty="0"/>
            <a:t>Debajo de cada tarjeta/ </a:t>
          </a:r>
          <a:r>
            <a:rPr lang="es-ES" sz="1700" b="0" i="0" dirty="0" err="1"/>
            <a:t>Post-it</a:t>
          </a:r>
          <a:r>
            <a:rPr lang="es-ES" sz="1700" b="0" i="0" dirty="0"/>
            <a:t>, totalizar todas las flechas que entran y salen de cada tarjeta. </a:t>
          </a:r>
        </a:p>
      </dgm:t>
    </dgm:pt>
    <dgm:pt modelId="{51FB4332-A448-4291-ADDE-2B02A9944543}" type="parTrans" cxnId="{059C7897-86D1-4545-9CC0-F33A8B544B90}">
      <dgm:prSet/>
      <dgm:spPr/>
      <dgm:t>
        <a:bodyPr/>
        <a:lstStyle/>
        <a:p>
          <a:endParaRPr lang="es-ES" sz="1700"/>
        </a:p>
      </dgm:t>
    </dgm:pt>
    <dgm:pt modelId="{2887388E-D28D-4C18-828E-8343E3B6D3F0}" type="sibTrans" cxnId="{059C7897-86D1-4545-9CC0-F33A8B544B90}">
      <dgm:prSet custT="1"/>
      <dgm:spPr/>
      <dgm:t>
        <a:bodyPr/>
        <a:lstStyle/>
        <a:p>
          <a:endParaRPr lang="es-ES" sz="1700"/>
        </a:p>
      </dgm:t>
    </dgm:pt>
    <dgm:pt modelId="{012C1AB6-890C-40AE-AA76-21B3B65B4FA2}">
      <dgm:prSet custT="1"/>
      <dgm:spPr/>
      <dgm:t>
        <a:bodyPr/>
        <a:lstStyle/>
        <a:p>
          <a:r>
            <a:rPr lang="es-ES" sz="1700" b="0" i="0" dirty="0"/>
            <a:t>Identificar las tarjetas/ Post-</a:t>
          </a:r>
          <a:r>
            <a:rPr lang="es-ES" sz="1700" b="0" i="0" dirty="0" err="1"/>
            <a:t>It</a:t>
          </a:r>
          <a:r>
            <a:rPr lang="es-ES" sz="1700" b="0" i="0" dirty="0"/>
            <a:t> que son causas o efectos mayores al utilizar</a:t>
          </a:r>
          <a:br>
            <a:rPr lang="es-ES" sz="1700" b="0" i="0" dirty="0"/>
          </a:br>
          <a:r>
            <a:rPr lang="es-ES" sz="1700" b="0" i="0" dirty="0"/>
            <a:t>casillas dobles o en negrilla.</a:t>
          </a:r>
        </a:p>
      </dgm:t>
    </dgm:pt>
    <dgm:pt modelId="{7C9E07ED-80E0-46D0-849B-D2649CAD3180}" type="parTrans" cxnId="{E4D3F8B5-7A7C-4BE1-BEFB-346BC39749F9}">
      <dgm:prSet/>
      <dgm:spPr/>
      <dgm:t>
        <a:bodyPr/>
        <a:lstStyle/>
        <a:p>
          <a:endParaRPr lang="es-ES" sz="1700"/>
        </a:p>
      </dgm:t>
    </dgm:pt>
    <dgm:pt modelId="{4259B4CA-C1BB-4A3D-A707-A8F6F48B3A38}" type="sibTrans" cxnId="{E4D3F8B5-7A7C-4BE1-BEFB-346BC39749F9}">
      <dgm:prSet/>
      <dgm:spPr/>
      <dgm:t>
        <a:bodyPr/>
        <a:lstStyle/>
        <a:p>
          <a:endParaRPr lang="es-ES" sz="1700"/>
        </a:p>
      </dgm:t>
    </dgm:pt>
    <dgm:pt modelId="{8F881017-0408-4915-891B-73A6B85DE143}">
      <dgm:prSet custT="1"/>
      <dgm:spPr/>
      <dgm:t>
        <a:bodyPr/>
        <a:lstStyle/>
        <a:p>
          <a:r>
            <a:rPr lang="es-ES" sz="1700" b="0" i="0" dirty="0"/>
            <a:t>Evitar las flechas de doble vía. </a:t>
          </a:r>
        </a:p>
      </dgm:t>
    </dgm:pt>
    <dgm:pt modelId="{4AC692B8-EA5E-4693-8509-EEB5D1D73E72}" type="parTrans" cxnId="{EFE650B3-D666-4159-8BC9-1BDF71010092}">
      <dgm:prSet/>
      <dgm:spPr/>
      <dgm:t>
        <a:bodyPr/>
        <a:lstStyle/>
        <a:p>
          <a:endParaRPr lang="es-ES" sz="1700"/>
        </a:p>
      </dgm:t>
    </dgm:pt>
    <dgm:pt modelId="{4BDFC742-EDBD-43D9-BFF2-8B90AD1C1B8F}" type="sibTrans" cxnId="{EFE650B3-D666-4159-8BC9-1BDF71010092}">
      <dgm:prSet custT="1"/>
      <dgm:spPr/>
      <dgm:t>
        <a:bodyPr/>
        <a:lstStyle/>
        <a:p>
          <a:endParaRPr lang="es-ES" sz="1700"/>
        </a:p>
      </dgm:t>
    </dgm:pt>
    <dgm:pt modelId="{F879E16B-6273-4CED-9465-9EC841A56963}">
      <dgm:prSet custT="1"/>
      <dgm:spPr/>
      <dgm:t>
        <a:bodyPr/>
        <a:lstStyle/>
        <a:p>
          <a:r>
            <a:rPr lang="es-ES" sz="1700" b="0" i="0"/>
            <a:t>Marcar </a:t>
          </a:r>
          <a:r>
            <a:rPr lang="es-ES" sz="1700" b="0" i="0" dirty="0"/>
            <a:t>con una letra o número cada tarjeta/ </a:t>
          </a:r>
          <a:r>
            <a:rPr lang="es-ES" sz="1700" b="0" i="0" dirty="0" err="1"/>
            <a:t>Post-it</a:t>
          </a:r>
          <a:r>
            <a:rPr lang="es-ES" sz="1700" b="0" i="0" dirty="0"/>
            <a:t>.</a:t>
          </a:r>
        </a:p>
      </dgm:t>
    </dgm:pt>
    <dgm:pt modelId="{3F8CA30E-70DA-47F5-8D70-D4192A129F70}" type="parTrans" cxnId="{82192148-B6BA-4B36-968D-37C0E1DCB9F1}">
      <dgm:prSet/>
      <dgm:spPr/>
      <dgm:t>
        <a:bodyPr/>
        <a:lstStyle/>
        <a:p>
          <a:endParaRPr lang="es-ES" sz="1700"/>
        </a:p>
      </dgm:t>
    </dgm:pt>
    <dgm:pt modelId="{1A5D68BE-39EB-4188-A336-57AFFBBFA7C4}" type="sibTrans" cxnId="{82192148-B6BA-4B36-968D-37C0E1DCB9F1}">
      <dgm:prSet custT="1"/>
      <dgm:spPr/>
      <dgm:t>
        <a:bodyPr/>
        <a:lstStyle/>
        <a:p>
          <a:endParaRPr lang="es-ES" sz="1700"/>
        </a:p>
      </dgm:t>
    </dgm:pt>
    <dgm:pt modelId="{B2B4F352-19B5-4351-BAFD-E6CB1E070110}" type="pres">
      <dgm:prSet presAssocID="{9432815F-0244-40A0-905A-DEE8D6213836}" presName="Name0" presStyleCnt="0">
        <dgm:presLayoutVars>
          <dgm:dir/>
          <dgm:resizeHandles val="exact"/>
        </dgm:presLayoutVars>
      </dgm:prSet>
      <dgm:spPr/>
    </dgm:pt>
    <dgm:pt modelId="{8B8F3EFB-70D9-46E5-8929-3C3511D0C13B}" type="pres">
      <dgm:prSet presAssocID="{9F99EDF8-660A-4549-9F69-4E180FEBAC9D}" presName="node" presStyleLbl="node1" presStyleIdx="0" presStyleCnt="11">
        <dgm:presLayoutVars>
          <dgm:bulletEnabled val="1"/>
        </dgm:presLayoutVars>
      </dgm:prSet>
      <dgm:spPr/>
    </dgm:pt>
    <dgm:pt modelId="{FA158096-51B3-4C75-8B93-BD320CAA0A51}" type="pres">
      <dgm:prSet presAssocID="{A949DEAA-BCD3-4AA8-AFE3-8EC0B80C9B3A}" presName="sibTrans" presStyleLbl="sibTrans1D1" presStyleIdx="0" presStyleCnt="10"/>
      <dgm:spPr/>
    </dgm:pt>
    <dgm:pt modelId="{C3FCB9E5-E972-4BFC-AD4E-7E17A6A9667C}" type="pres">
      <dgm:prSet presAssocID="{A949DEAA-BCD3-4AA8-AFE3-8EC0B80C9B3A}" presName="connectorText" presStyleLbl="sibTrans1D1" presStyleIdx="0" presStyleCnt="10"/>
      <dgm:spPr/>
    </dgm:pt>
    <dgm:pt modelId="{ECA5DFF8-56BC-44F8-A8A6-0AC86BBE3156}" type="pres">
      <dgm:prSet presAssocID="{6E3F6656-4F2B-4510-B5ED-A112DB0F2998}" presName="node" presStyleLbl="node1" presStyleIdx="1" presStyleCnt="11">
        <dgm:presLayoutVars>
          <dgm:bulletEnabled val="1"/>
        </dgm:presLayoutVars>
      </dgm:prSet>
      <dgm:spPr/>
    </dgm:pt>
    <dgm:pt modelId="{60780493-C947-4A6E-930A-1C9A36980BB2}" type="pres">
      <dgm:prSet presAssocID="{F04204BC-784A-488F-8B05-4F08D99BED03}" presName="sibTrans" presStyleLbl="sibTrans1D1" presStyleIdx="1" presStyleCnt="10"/>
      <dgm:spPr/>
    </dgm:pt>
    <dgm:pt modelId="{919B0D18-57C8-4D3F-9AF1-5092783EB3E3}" type="pres">
      <dgm:prSet presAssocID="{F04204BC-784A-488F-8B05-4F08D99BED03}" presName="connectorText" presStyleLbl="sibTrans1D1" presStyleIdx="1" presStyleCnt="10"/>
      <dgm:spPr/>
    </dgm:pt>
    <dgm:pt modelId="{FA9D2E85-0C74-48A8-BB0B-E9FA90CE02F3}" type="pres">
      <dgm:prSet presAssocID="{365E8E49-0F8B-4646-A7AB-F951EBBFB015}" presName="node" presStyleLbl="node1" presStyleIdx="2" presStyleCnt="11">
        <dgm:presLayoutVars>
          <dgm:bulletEnabled val="1"/>
        </dgm:presLayoutVars>
      </dgm:prSet>
      <dgm:spPr/>
    </dgm:pt>
    <dgm:pt modelId="{FA26258A-743E-488C-AEB4-D52F092A0243}" type="pres">
      <dgm:prSet presAssocID="{0AAC3EAC-47E3-498D-B5BB-D9CC110B3A11}" presName="sibTrans" presStyleLbl="sibTrans1D1" presStyleIdx="2" presStyleCnt="10"/>
      <dgm:spPr/>
    </dgm:pt>
    <dgm:pt modelId="{C56B6B97-80D9-4494-A646-6EB3410D3A54}" type="pres">
      <dgm:prSet presAssocID="{0AAC3EAC-47E3-498D-B5BB-D9CC110B3A11}" presName="connectorText" presStyleLbl="sibTrans1D1" presStyleIdx="2" presStyleCnt="10"/>
      <dgm:spPr/>
    </dgm:pt>
    <dgm:pt modelId="{EB87A6D4-75AD-4339-A8FF-B9E3ABB67796}" type="pres">
      <dgm:prSet presAssocID="{EBE35AE2-E681-4558-87EC-73CF47838C8F}" presName="node" presStyleLbl="node1" presStyleIdx="3" presStyleCnt="11">
        <dgm:presLayoutVars>
          <dgm:bulletEnabled val="1"/>
        </dgm:presLayoutVars>
      </dgm:prSet>
      <dgm:spPr/>
    </dgm:pt>
    <dgm:pt modelId="{A00EC549-0ACB-48B0-B013-D535F0D2A2FD}" type="pres">
      <dgm:prSet presAssocID="{463F2BDB-D499-4E9C-9C83-FDAA7EB0140A}" presName="sibTrans" presStyleLbl="sibTrans1D1" presStyleIdx="3" presStyleCnt="10"/>
      <dgm:spPr/>
    </dgm:pt>
    <dgm:pt modelId="{D112E7CD-E226-44CF-A15E-00DBBED13DB4}" type="pres">
      <dgm:prSet presAssocID="{463F2BDB-D499-4E9C-9C83-FDAA7EB0140A}" presName="connectorText" presStyleLbl="sibTrans1D1" presStyleIdx="3" presStyleCnt="10"/>
      <dgm:spPr/>
    </dgm:pt>
    <dgm:pt modelId="{4FF1E3B1-2BA4-4F35-9817-D048F5941DF3}" type="pres">
      <dgm:prSet presAssocID="{F879E16B-6273-4CED-9465-9EC841A56963}" presName="node" presStyleLbl="node1" presStyleIdx="4" presStyleCnt="11">
        <dgm:presLayoutVars>
          <dgm:bulletEnabled val="1"/>
        </dgm:presLayoutVars>
      </dgm:prSet>
      <dgm:spPr/>
    </dgm:pt>
    <dgm:pt modelId="{3CA300A4-977A-4682-A254-F633BC19FF30}" type="pres">
      <dgm:prSet presAssocID="{1A5D68BE-39EB-4188-A336-57AFFBBFA7C4}" presName="sibTrans" presStyleLbl="sibTrans1D1" presStyleIdx="4" presStyleCnt="10"/>
      <dgm:spPr/>
    </dgm:pt>
    <dgm:pt modelId="{67DA6E5A-9E33-4C49-B136-97FEAC4785DB}" type="pres">
      <dgm:prSet presAssocID="{1A5D68BE-39EB-4188-A336-57AFFBBFA7C4}" presName="connectorText" presStyleLbl="sibTrans1D1" presStyleIdx="4" presStyleCnt="10"/>
      <dgm:spPr/>
    </dgm:pt>
    <dgm:pt modelId="{ACE29B32-3696-4AFD-B070-E8BC4947D56D}" type="pres">
      <dgm:prSet presAssocID="{25DD3AD5-C45A-4F08-A08E-443009D87026}" presName="node" presStyleLbl="node1" presStyleIdx="5" presStyleCnt="11">
        <dgm:presLayoutVars>
          <dgm:bulletEnabled val="1"/>
        </dgm:presLayoutVars>
      </dgm:prSet>
      <dgm:spPr/>
    </dgm:pt>
    <dgm:pt modelId="{B60CB19F-7DD4-451C-8FEA-B8AED5A24025}" type="pres">
      <dgm:prSet presAssocID="{4E051454-449B-4054-921B-1DF4C8B21766}" presName="sibTrans" presStyleLbl="sibTrans1D1" presStyleIdx="5" presStyleCnt="10"/>
      <dgm:spPr/>
    </dgm:pt>
    <dgm:pt modelId="{15CD18AB-44E0-4F89-9EB8-F57C5C79F2E8}" type="pres">
      <dgm:prSet presAssocID="{4E051454-449B-4054-921B-1DF4C8B21766}" presName="connectorText" presStyleLbl="sibTrans1D1" presStyleIdx="5" presStyleCnt="10"/>
      <dgm:spPr/>
    </dgm:pt>
    <dgm:pt modelId="{C0CF1AEE-69A4-43EF-A660-28F2E7912A06}" type="pres">
      <dgm:prSet presAssocID="{F6949D48-A4F1-42C1-8FCA-B9692742AB4C}" presName="node" presStyleLbl="node1" presStyleIdx="6" presStyleCnt="11">
        <dgm:presLayoutVars>
          <dgm:bulletEnabled val="1"/>
        </dgm:presLayoutVars>
      </dgm:prSet>
      <dgm:spPr/>
    </dgm:pt>
    <dgm:pt modelId="{D5AD1392-BFCF-4D71-927B-4E32FB61D568}" type="pres">
      <dgm:prSet presAssocID="{DC8F4ACF-F214-4A71-8E9F-42A41A93BD2A}" presName="sibTrans" presStyleLbl="sibTrans1D1" presStyleIdx="6" presStyleCnt="10"/>
      <dgm:spPr/>
    </dgm:pt>
    <dgm:pt modelId="{0E257B38-49AC-4BD0-AF0D-21DA1343E837}" type="pres">
      <dgm:prSet presAssocID="{DC8F4ACF-F214-4A71-8E9F-42A41A93BD2A}" presName="connectorText" presStyleLbl="sibTrans1D1" presStyleIdx="6" presStyleCnt="10"/>
      <dgm:spPr/>
    </dgm:pt>
    <dgm:pt modelId="{E460F6BC-3DD7-465B-A902-64A97D8D1341}" type="pres">
      <dgm:prSet presAssocID="{B3D10BD2-7107-450E-98C1-E6BAFBE097C9}" presName="node" presStyleLbl="node1" presStyleIdx="7" presStyleCnt="11" custScaleX="133242" custScaleY="143040">
        <dgm:presLayoutVars>
          <dgm:bulletEnabled val="1"/>
        </dgm:presLayoutVars>
      </dgm:prSet>
      <dgm:spPr/>
    </dgm:pt>
    <dgm:pt modelId="{0B4B5897-2750-4719-87A5-0AE9CE9A6697}" type="pres">
      <dgm:prSet presAssocID="{A326691C-FA6B-4CF3-B1A2-C8BB8B2B7C04}" presName="sibTrans" presStyleLbl="sibTrans1D1" presStyleIdx="7" presStyleCnt="10"/>
      <dgm:spPr/>
    </dgm:pt>
    <dgm:pt modelId="{6C5927DC-3ADB-4415-BF7B-8A69D8BC04A9}" type="pres">
      <dgm:prSet presAssocID="{A326691C-FA6B-4CF3-B1A2-C8BB8B2B7C04}" presName="connectorText" presStyleLbl="sibTrans1D1" presStyleIdx="7" presStyleCnt="10"/>
      <dgm:spPr/>
    </dgm:pt>
    <dgm:pt modelId="{913585AF-E982-461F-820F-8B3B58250887}" type="pres">
      <dgm:prSet presAssocID="{8F881017-0408-4915-891B-73A6B85DE143}" presName="node" presStyleLbl="node1" presStyleIdx="8" presStyleCnt="11">
        <dgm:presLayoutVars>
          <dgm:bulletEnabled val="1"/>
        </dgm:presLayoutVars>
      </dgm:prSet>
      <dgm:spPr/>
    </dgm:pt>
    <dgm:pt modelId="{C1B312FF-3B1B-4673-9179-4EC16E08D4C0}" type="pres">
      <dgm:prSet presAssocID="{4BDFC742-EDBD-43D9-BFF2-8B90AD1C1B8F}" presName="sibTrans" presStyleLbl="sibTrans1D1" presStyleIdx="8" presStyleCnt="10"/>
      <dgm:spPr/>
    </dgm:pt>
    <dgm:pt modelId="{8E3CC115-30D3-4FDB-A6DB-81BE793185F7}" type="pres">
      <dgm:prSet presAssocID="{4BDFC742-EDBD-43D9-BFF2-8B90AD1C1B8F}" presName="connectorText" presStyleLbl="sibTrans1D1" presStyleIdx="8" presStyleCnt="10"/>
      <dgm:spPr/>
    </dgm:pt>
    <dgm:pt modelId="{7E662F7E-0433-47A3-A920-B7169525BD0C}" type="pres">
      <dgm:prSet presAssocID="{40B75A21-CA44-4126-A177-1A3D07F39EE0}" presName="node" presStyleLbl="node1" presStyleIdx="9" presStyleCnt="11" custScaleX="145850">
        <dgm:presLayoutVars>
          <dgm:bulletEnabled val="1"/>
        </dgm:presLayoutVars>
      </dgm:prSet>
      <dgm:spPr/>
    </dgm:pt>
    <dgm:pt modelId="{1310A8BD-5069-4404-926E-6C882A4FCC33}" type="pres">
      <dgm:prSet presAssocID="{2887388E-D28D-4C18-828E-8343E3B6D3F0}" presName="sibTrans" presStyleLbl="sibTrans1D1" presStyleIdx="9" presStyleCnt="10"/>
      <dgm:spPr/>
    </dgm:pt>
    <dgm:pt modelId="{D1CDBA2F-3A19-46F1-A069-9F6457CAA902}" type="pres">
      <dgm:prSet presAssocID="{2887388E-D28D-4C18-828E-8343E3B6D3F0}" presName="connectorText" presStyleLbl="sibTrans1D1" presStyleIdx="9" presStyleCnt="10"/>
      <dgm:spPr/>
    </dgm:pt>
    <dgm:pt modelId="{03A55244-278D-4419-B663-DC7A6AAA4B7B}" type="pres">
      <dgm:prSet presAssocID="{012C1AB6-890C-40AE-AA76-21B3B65B4FA2}" presName="node" presStyleLbl="node1" presStyleIdx="10" presStyleCnt="11" custScaleX="153819">
        <dgm:presLayoutVars>
          <dgm:bulletEnabled val="1"/>
        </dgm:presLayoutVars>
      </dgm:prSet>
      <dgm:spPr/>
    </dgm:pt>
  </dgm:ptLst>
  <dgm:cxnLst>
    <dgm:cxn modelId="{D0D5BC07-028C-498E-8BCC-560E6EB255C7}" type="presOf" srcId="{8F881017-0408-4915-891B-73A6B85DE143}" destId="{913585AF-E982-461F-820F-8B3B58250887}" srcOrd="0" destOrd="0" presId="urn:microsoft.com/office/officeart/2005/8/layout/bProcess3"/>
    <dgm:cxn modelId="{464F9D08-6FD3-485F-895C-7ADEF2A3DB0A}" type="presOf" srcId="{4BDFC742-EDBD-43D9-BFF2-8B90AD1C1B8F}" destId="{8E3CC115-30D3-4FDB-A6DB-81BE793185F7}" srcOrd="1" destOrd="0" presId="urn:microsoft.com/office/officeart/2005/8/layout/bProcess3"/>
    <dgm:cxn modelId="{F8D8D808-6676-4D55-8B0D-895703C2FFBE}" srcId="{9432815F-0244-40A0-905A-DEE8D6213836}" destId="{6E3F6656-4F2B-4510-B5ED-A112DB0F2998}" srcOrd="1" destOrd="0" parTransId="{9710FAB5-2D6C-4B68-AB45-7F3E71F3BD88}" sibTransId="{F04204BC-784A-488F-8B05-4F08D99BED03}"/>
    <dgm:cxn modelId="{58B48C16-68BD-47F2-9836-6FD236EF8220}" type="presOf" srcId="{A949DEAA-BCD3-4AA8-AFE3-8EC0B80C9B3A}" destId="{FA158096-51B3-4C75-8B93-BD320CAA0A51}" srcOrd="0" destOrd="0" presId="urn:microsoft.com/office/officeart/2005/8/layout/bProcess3"/>
    <dgm:cxn modelId="{388CA320-BF71-447F-8B42-B09404ED26A6}" type="presOf" srcId="{F04204BC-784A-488F-8B05-4F08D99BED03}" destId="{919B0D18-57C8-4D3F-9AF1-5092783EB3E3}" srcOrd="1" destOrd="0" presId="urn:microsoft.com/office/officeart/2005/8/layout/bProcess3"/>
    <dgm:cxn modelId="{BA112522-F0E6-4F14-A4A1-954B32A024B8}" type="presOf" srcId="{0AAC3EAC-47E3-498D-B5BB-D9CC110B3A11}" destId="{FA26258A-743E-488C-AEB4-D52F092A0243}" srcOrd="0" destOrd="0" presId="urn:microsoft.com/office/officeart/2005/8/layout/bProcess3"/>
    <dgm:cxn modelId="{B12AB726-8653-4FAF-AF44-A1C244ECE644}" type="presOf" srcId="{DC8F4ACF-F214-4A71-8E9F-42A41A93BD2A}" destId="{D5AD1392-BFCF-4D71-927B-4E32FB61D568}" srcOrd="0" destOrd="0" presId="urn:microsoft.com/office/officeart/2005/8/layout/bProcess3"/>
    <dgm:cxn modelId="{2EDB422B-780C-4923-A028-AD2D103A4BE0}" type="presOf" srcId="{0AAC3EAC-47E3-498D-B5BB-D9CC110B3A11}" destId="{C56B6B97-80D9-4494-A646-6EB3410D3A54}" srcOrd="1" destOrd="0" presId="urn:microsoft.com/office/officeart/2005/8/layout/bProcess3"/>
    <dgm:cxn modelId="{3AC75D5B-4EFE-4EA6-860E-28732FBB78A1}" type="presOf" srcId="{F6949D48-A4F1-42C1-8FCA-B9692742AB4C}" destId="{C0CF1AEE-69A4-43EF-A660-28F2E7912A06}" srcOrd="0" destOrd="0" presId="urn:microsoft.com/office/officeart/2005/8/layout/bProcess3"/>
    <dgm:cxn modelId="{8A8BC144-C48D-4E8E-BD41-4C6282C2104B}" type="presOf" srcId="{365E8E49-0F8B-4646-A7AB-F951EBBFB015}" destId="{FA9D2E85-0C74-48A8-BB0B-E9FA90CE02F3}" srcOrd="0" destOrd="0" presId="urn:microsoft.com/office/officeart/2005/8/layout/bProcess3"/>
    <dgm:cxn modelId="{4655C847-08B9-4DD3-9B6F-48CC2B318E01}" type="presOf" srcId="{9F99EDF8-660A-4549-9F69-4E180FEBAC9D}" destId="{8B8F3EFB-70D9-46E5-8929-3C3511D0C13B}" srcOrd="0" destOrd="0" presId="urn:microsoft.com/office/officeart/2005/8/layout/bProcess3"/>
    <dgm:cxn modelId="{82192148-B6BA-4B36-968D-37C0E1DCB9F1}" srcId="{9432815F-0244-40A0-905A-DEE8D6213836}" destId="{F879E16B-6273-4CED-9465-9EC841A56963}" srcOrd="4" destOrd="0" parTransId="{3F8CA30E-70DA-47F5-8D70-D4192A129F70}" sibTransId="{1A5D68BE-39EB-4188-A336-57AFFBBFA7C4}"/>
    <dgm:cxn modelId="{E973B268-DBE9-4192-8092-D09ADED393F8}" type="presOf" srcId="{2887388E-D28D-4C18-828E-8343E3B6D3F0}" destId="{1310A8BD-5069-4404-926E-6C882A4FCC33}" srcOrd="0" destOrd="0" presId="urn:microsoft.com/office/officeart/2005/8/layout/bProcess3"/>
    <dgm:cxn modelId="{20E42151-1164-42E5-B0EA-24DB0CA7083A}" type="presOf" srcId="{A326691C-FA6B-4CF3-B1A2-C8BB8B2B7C04}" destId="{0B4B5897-2750-4719-87A5-0AE9CE9A6697}" srcOrd="0" destOrd="0" presId="urn:microsoft.com/office/officeart/2005/8/layout/bProcess3"/>
    <dgm:cxn modelId="{FA699651-2BD1-401E-BC55-2D12C45EB82A}" type="presOf" srcId="{4E051454-449B-4054-921B-1DF4C8B21766}" destId="{B60CB19F-7DD4-451C-8FEA-B8AED5A24025}" srcOrd="0" destOrd="0" presId="urn:microsoft.com/office/officeart/2005/8/layout/bProcess3"/>
    <dgm:cxn modelId="{11308F72-A50A-4C02-995C-75C942D8D3DE}" srcId="{9432815F-0244-40A0-905A-DEE8D6213836}" destId="{EBE35AE2-E681-4558-87EC-73CF47838C8F}" srcOrd="3" destOrd="0" parTransId="{E6A5FBCC-DFA1-400A-8947-7363C320426E}" sibTransId="{463F2BDB-D499-4E9C-9C83-FDAA7EB0140A}"/>
    <dgm:cxn modelId="{FAFFD97C-8239-472E-9DAB-7719E28356A5}" type="presOf" srcId="{463F2BDB-D499-4E9C-9C83-FDAA7EB0140A}" destId="{A00EC549-0ACB-48B0-B013-D535F0D2A2FD}" srcOrd="0" destOrd="0" presId="urn:microsoft.com/office/officeart/2005/8/layout/bProcess3"/>
    <dgm:cxn modelId="{E84F0E7D-9BBB-4074-98EB-CCB2D1E457B2}" type="presOf" srcId="{4BDFC742-EDBD-43D9-BFF2-8B90AD1C1B8F}" destId="{C1B312FF-3B1B-4673-9179-4EC16E08D4C0}" srcOrd="0" destOrd="0" presId="urn:microsoft.com/office/officeart/2005/8/layout/bProcess3"/>
    <dgm:cxn modelId="{B30EE37F-5617-46AF-92FC-B044C9CF131A}" type="presOf" srcId="{9432815F-0244-40A0-905A-DEE8D6213836}" destId="{B2B4F352-19B5-4351-BAFD-E6CB1E070110}" srcOrd="0" destOrd="0" presId="urn:microsoft.com/office/officeart/2005/8/layout/bProcess3"/>
    <dgm:cxn modelId="{B1168B88-9FFD-4915-B397-7809A6336329}" type="presOf" srcId="{A949DEAA-BCD3-4AA8-AFE3-8EC0B80C9B3A}" destId="{C3FCB9E5-E972-4BFC-AD4E-7E17A6A9667C}" srcOrd="1" destOrd="0" presId="urn:microsoft.com/office/officeart/2005/8/layout/bProcess3"/>
    <dgm:cxn modelId="{4D5B4E94-D11A-402B-ADD8-CB4F073AD6A1}" type="presOf" srcId="{EBE35AE2-E681-4558-87EC-73CF47838C8F}" destId="{EB87A6D4-75AD-4339-A8FF-B9E3ABB67796}" srcOrd="0" destOrd="0" presId="urn:microsoft.com/office/officeart/2005/8/layout/bProcess3"/>
    <dgm:cxn modelId="{059C7897-86D1-4545-9CC0-F33A8B544B90}" srcId="{9432815F-0244-40A0-905A-DEE8D6213836}" destId="{40B75A21-CA44-4126-A177-1A3D07F39EE0}" srcOrd="9" destOrd="0" parTransId="{51FB4332-A448-4291-ADDE-2B02A9944543}" sibTransId="{2887388E-D28D-4C18-828E-8343E3B6D3F0}"/>
    <dgm:cxn modelId="{210A809F-CAB2-490D-8441-F9E9B7072D46}" srcId="{9432815F-0244-40A0-905A-DEE8D6213836}" destId="{B3D10BD2-7107-450E-98C1-E6BAFBE097C9}" srcOrd="7" destOrd="0" parTransId="{5A8C9624-219F-4559-BB01-5CDCBEB17EED}" sibTransId="{A326691C-FA6B-4CF3-B1A2-C8BB8B2B7C04}"/>
    <dgm:cxn modelId="{64BF4AAB-0DD9-48C4-9618-E11DEA0D7851}" type="presOf" srcId="{6E3F6656-4F2B-4510-B5ED-A112DB0F2998}" destId="{ECA5DFF8-56BC-44F8-A8A6-0AC86BBE3156}" srcOrd="0" destOrd="0" presId="urn:microsoft.com/office/officeart/2005/8/layout/bProcess3"/>
    <dgm:cxn modelId="{EFE650B3-D666-4159-8BC9-1BDF71010092}" srcId="{9432815F-0244-40A0-905A-DEE8D6213836}" destId="{8F881017-0408-4915-891B-73A6B85DE143}" srcOrd="8" destOrd="0" parTransId="{4AC692B8-EA5E-4693-8509-EEB5D1D73E72}" sibTransId="{4BDFC742-EDBD-43D9-BFF2-8B90AD1C1B8F}"/>
    <dgm:cxn modelId="{E4D3F8B5-7A7C-4BE1-BEFB-346BC39749F9}" srcId="{9432815F-0244-40A0-905A-DEE8D6213836}" destId="{012C1AB6-890C-40AE-AA76-21B3B65B4FA2}" srcOrd="10" destOrd="0" parTransId="{7C9E07ED-80E0-46D0-849B-D2649CAD3180}" sibTransId="{4259B4CA-C1BB-4A3D-A707-A8F6F48B3A38}"/>
    <dgm:cxn modelId="{FE4558BA-A28B-4D24-B595-BA380B4B6279}" srcId="{9432815F-0244-40A0-905A-DEE8D6213836}" destId="{9F99EDF8-660A-4549-9F69-4E180FEBAC9D}" srcOrd="0" destOrd="0" parTransId="{532D8F06-4603-42DF-826B-CDB3872DD375}" sibTransId="{A949DEAA-BCD3-4AA8-AFE3-8EC0B80C9B3A}"/>
    <dgm:cxn modelId="{F1E905BC-F987-47D1-9CC8-3B2B480173A7}" type="presOf" srcId="{A326691C-FA6B-4CF3-B1A2-C8BB8B2B7C04}" destId="{6C5927DC-3ADB-4415-BF7B-8A69D8BC04A9}" srcOrd="1" destOrd="0" presId="urn:microsoft.com/office/officeart/2005/8/layout/bProcess3"/>
    <dgm:cxn modelId="{A34A30BF-4661-40C1-B795-82692694DB8B}" type="presOf" srcId="{2887388E-D28D-4C18-828E-8343E3B6D3F0}" destId="{D1CDBA2F-3A19-46F1-A069-9F6457CAA902}" srcOrd="1" destOrd="0" presId="urn:microsoft.com/office/officeart/2005/8/layout/bProcess3"/>
    <dgm:cxn modelId="{90EB93C1-98E1-41DC-B9F5-E087B441E613}" type="presOf" srcId="{1A5D68BE-39EB-4188-A336-57AFFBBFA7C4}" destId="{3CA300A4-977A-4682-A254-F633BC19FF30}" srcOrd="0" destOrd="0" presId="urn:microsoft.com/office/officeart/2005/8/layout/bProcess3"/>
    <dgm:cxn modelId="{7F1ACDC4-631C-4802-8C72-5554E9248EB5}" type="presOf" srcId="{DC8F4ACF-F214-4A71-8E9F-42A41A93BD2A}" destId="{0E257B38-49AC-4BD0-AF0D-21DA1343E837}" srcOrd="1" destOrd="0" presId="urn:microsoft.com/office/officeart/2005/8/layout/bProcess3"/>
    <dgm:cxn modelId="{319990C7-AA96-4FD6-B857-972EF12B83A9}" type="presOf" srcId="{012C1AB6-890C-40AE-AA76-21B3B65B4FA2}" destId="{03A55244-278D-4419-B663-DC7A6AAA4B7B}" srcOrd="0" destOrd="0" presId="urn:microsoft.com/office/officeart/2005/8/layout/bProcess3"/>
    <dgm:cxn modelId="{4A6CBED5-94F4-496E-9EA0-E4C4F84084BC}" type="presOf" srcId="{25DD3AD5-C45A-4F08-A08E-443009D87026}" destId="{ACE29B32-3696-4AFD-B070-E8BC4947D56D}" srcOrd="0" destOrd="0" presId="urn:microsoft.com/office/officeart/2005/8/layout/bProcess3"/>
    <dgm:cxn modelId="{55B5A3D6-6901-4873-9E7F-BD6553A01360}" type="presOf" srcId="{1A5D68BE-39EB-4188-A336-57AFFBBFA7C4}" destId="{67DA6E5A-9E33-4C49-B136-97FEAC4785DB}" srcOrd="1" destOrd="0" presId="urn:microsoft.com/office/officeart/2005/8/layout/bProcess3"/>
    <dgm:cxn modelId="{71EA18E0-B071-44C1-9AB1-DD7F4CEF0772}" type="presOf" srcId="{F879E16B-6273-4CED-9465-9EC841A56963}" destId="{4FF1E3B1-2BA4-4F35-9817-D048F5941DF3}" srcOrd="0" destOrd="0" presId="urn:microsoft.com/office/officeart/2005/8/layout/bProcess3"/>
    <dgm:cxn modelId="{F3C082E1-418C-4612-875E-5B6ED1FB099E}" type="presOf" srcId="{4E051454-449B-4054-921B-1DF4C8B21766}" destId="{15CD18AB-44E0-4F89-9EB8-F57C5C79F2E8}" srcOrd="1" destOrd="0" presId="urn:microsoft.com/office/officeart/2005/8/layout/bProcess3"/>
    <dgm:cxn modelId="{B1D29FE4-7704-4F99-8505-92C3EF560591}" srcId="{9432815F-0244-40A0-905A-DEE8D6213836}" destId="{F6949D48-A4F1-42C1-8FCA-B9692742AB4C}" srcOrd="6" destOrd="0" parTransId="{E17B8075-D8E6-4387-A07F-A4F86FF78C3F}" sibTransId="{DC8F4ACF-F214-4A71-8E9F-42A41A93BD2A}"/>
    <dgm:cxn modelId="{EDE844E7-47BA-4A4F-97CA-FF57D0DA4A5D}" type="presOf" srcId="{463F2BDB-D499-4E9C-9C83-FDAA7EB0140A}" destId="{D112E7CD-E226-44CF-A15E-00DBBED13DB4}" srcOrd="1" destOrd="0" presId="urn:microsoft.com/office/officeart/2005/8/layout/bProcess3"/>
    <dgm:cxn modelId="{43BC4DE9-4D62-4DC4-9BC6-2CD8071BCC05}" type="presOf" srcId="{40B75A21-CA44-4126-A177-1A3D07F39EE0}" destId="{7E662F7E-0433-47A3-A920-B7169525BD0C}" srcOrd="0" destOrd="0" presId="urn:microsoft.com/office/officeart/2005/8/layout/bProcess3"/>
    <dgm:cxn modelId="{FEA14EEC-0D31-4BC7-A10C-1CDDC3D32A24}" type="presOf" srcId="{F04204BC-784A-488F-8B05-4F08D99BED03}" destId="{60780493-C947-4A6E-930A-1C9A36980BB2}" srcOrd="0" destOrd="0" presId="urn:microsoft.com/office/officeart/2005/8/layout/bProcess3"/>
    <dgm:cxn modelId="{4ED01DF4-E415-4EFC-88DD-948B75E8C616}" srcId="{9432815F-0244-40A0-905A-DEE8D6213836}" destId="{25DD3AD5-C45A-4F08-A08E-443009D87026}" srcOrd="5" destOrd="0" parTransId="{2BDB8699-B81C-4C3C-B6E9-83CC055CA32B}" sibTransId="{4E051454-449B-4054-921B-1DF4C8B21766}"/>
    <dgm:cxn modelId="{0D6D97F9-22EE-4E5C-802C-5C713522F324}" srcId="{9432815F-0244-40A0-905A-DEE8D6213836}" destId="{365E8E49-0F8B-4646-A7AB-F951EBBFB015}" srcOrd="2" destOrd="0" parTransId="{AF669C69-6959-4809-A4BE-7F5488ED3534}" sibTransId="{0AAC3EAC-47E3-498D-B5BB-D9CC110B3A11}"/>
    <dgm:cxn modelId="{FA0696FB-F86C-48C4-9061-97446064187A}" type="presOf" srcId="{B3D10BD2-7107-450E-98C1-E6BAFBE097C9}" destId="{E460F6BC-3DD7-465B-A902-64A97D8D1341}" srcOrd="0" destOrd="0" presId="urn:microsoft.com/office/officeart/2005/8/layout/bProcess3"/>
    <dgm:cxn modelId="{8349E77A-F15A-4190-9983-A4F64CCC895B}" type="presParOf" srcId="{B2B4F352-19B5-4351-BAFD-E6CB1E070110}" destId="{8B8F3EFB-70D9-46E5-8929-3C3511D0C13B}" srcOrd="0" destOrd="0" presId="urn:microsoft.com/office/officeart/2005/8/layout/bProcess3"/>
    <dgm:cxn modelId="{F7DEDA6C-FBEF-4DEC-84D0-CEF9BA0B0353}" type="presParOf" srcId="{B2B4F352-19B5-4351-BAFD-E6CB1E070110}" destId="{FA158096-51B3-4C75-8B93-BD320CAA0A51}" srcOrd="1" destOrd="0" presId="urn:microsoft.com/office/officeart/2005/8/layout/bProcess3"/>
    <dgm:cxn modelId="{E3424C62-D395-4DFD-A90A-E8DCBB3AA8D0}" type="presParOf" srcId="{FA158096-51B3-4C75-8B93-BD320CAA0A51}" destId="{C3FCB9E5-E972-4BFC-AD4E-7E17A6A9667C}" srcOrd="0" destOrd="0" presId="urn:microsoft.com/office/officeart/2005/8/layout/bProcess3"/>
    <dgm:cxn modelId="{9BB5135C-305F-45EA-AFEC-90F6AF35EFF6}" type="presParOf" srcId="{B2B4F352-19B5-4351-BAFD-E6CB1E070110}" destId="{ECA5DFF8-56BC-44F8-A8A6-0AC86BBE3156}" srcOrd="2" destOrd="0" presId="urn:microsoft.com/office/officeart/2005/8/layout/bProcess3"/>
    <dgm:cxn modelId="{61B00F18-FF92-4005-8F37-A7F83EA07E13}" type="presParOf" srcId="{B2B4F352-19B5-4351-BAFD-E6CB1E070110}" destId="{60780493-C947-4A6E-930A-1C9A36980BB2}" srcOrd="3" destOrd="0" presId="urn:microsoft.com/office/officeart/2005/8/layout/bProcess3"/>
    <dgm:cxn modelId="{4D0E2CBB-1210-430F-AF37-3D066D60F33B}" type="presParOf" srcId="{60780493-C947-4A6E-930A-1C9A36980BB2}" destId="{919B0D18-57C8-4D3F-9AF1-5092783EB3E3}" srcOrd="0" destOrd="0" presId="urn:microsoft.com/office/officeart/2005/8/layout/bProcess3"/>
    <dgm:cxn modelId="{BE1BDA9D-854F-40F6-B5A3-8E63EE0828BF}" type="presParOf" srcId="{B2B4F352-19B5-4351-BAFD-E6CB1E070110}" destId="{FA9D2E85-0C74-48A8-BB0B-E9FA90CE02F3}" srcOrd="4" destOrd="0" presId="urn:microsoft.com/office/officeart/2005/8/layout/bProcess3"/>
    <dgm:cxn modelId="{52EE06DF-FF53-48B2-A626-461AD65C3659}" type="presParOf" srcId="{B2B4F352-19B5-4351-BAFD-E6CB1E070110}" destId="{FA26258A-743E-488C-AEB4-D52F092A0243}" srcOrd="5" destOrd="0" presId="urn:microsoft.com/office/officeart/2005/8/layout/bProcess3"/>
    <dgm:cxn modelId="{02F44FDC-60B0-4951-97D1-5B87ECB14278}" type="presParOf" srcId="{FA26258A-743E-488C-AEB4-D52F092A0243}" destId="{C56B6B97-80D9-4494-A646-6EB3410D3A54}" srcOrd="0" destOrd="0" presId="urn:microsoft.com/office/officeart/2005/8/layout/bProcess3"/>
    <dgm:cxn modelId="{B8F1D676-6040-46C1-8497-15D94364B952}" type="presParOf" srcId="{B2B4F352-19B5-4351-BAFD-E6CB1E070110}" destId="{EB87A6D4-75AD-4339-A8FF-B9E3ABB67796}" srcOrd="6" destOrd="0" presId="urn:microsoft.com/office/officeart/2005/8/layout/bProcess3"/>
    <dgm:cxn modelId="{1B32E0AE-1E17-4C8B-B89E-E4B3860534C8}" type="presParOf" srcId="{B2B4F352-19B5-4351-BAFD-E6CB1E070110}" destId="{A00EC549-0ACB-48B0-B013-D535F0D2A2FD}" srcOrd="7" destOrd="0" presId="urn:microsoft.com/office/officeart/2005/8/layout/bProcess3"/>
    <dgm:cxn modelId="{8FBCCDC3-306F-40A3-993F-3C711670D0B7}" type="presParOf" srcId="{A00EC549-0ACB-48B0-B013-D535F0D2A2FD}" destId="{D112E7CD-E226-44CF-A15E-00DBBED13DB4}" srcOrd="0" destOrd="0" presId="urn:microsoft.com/office/officeart/2005/8/layout/bProcess3"/>
    <dgm:cxn modelId="{0710F503-9B68-42EF-9EA7-BA0317660826}" type="presParOf" srcId="{B2B4F352-19B5-4351-BAFD-E6CB1E070110}" destId="{4FF1E3B1-2BA4-4F35-9817-D048F5941DF3}" srcOrd="8" destOrd="0" presId="urn:microsoft.com/office/officeart/2005/8/layout/bProcess3"/>
    <dgm:cxn modelId="{22607513-0C7E-498C-969D-769AAFAD4D47}" type="presParOf" srcId="{B2B4F352-19B5-4351-BAFD-E6CB1E070110}" destId="{3CA300A4-977A-4682-A254-F633BC19FF30}" srcOrd="9" destOrd="0" presId="urn:microsoft.com/office/officeart/2005/8/layout/bProcess3"/>
    <dgm:cxn modelId="{DF7AD9F9-3303-4B09-BEBD-D0575058DD97}" type="presParOf" srcId="{3CA300A4-977A-4682-A254-F633BC19FF30}" destId="{67DA6E5A-9E33-4C49-B136-97FEAC4785DB}" srcOrd="0" destOrd="0" presId="urn:microsoft.com/office/officeart/2005/8/layout/bProcess3"/>
    <dgm:cxn modelId="{B0231602-74AA-4C04-A09E-DADF834FC41C}" type="presParOf" srcId="{B2B4F352-19B5-4351-BAFD-E6CB1E070110}" destId="{ACE29B32-3696-4AFD-B070-E8BC4947D56D}" srcOrd="10" destOrd="0" presId="urn:microsoft.com/office/officeart/2005/8/layout/bProcess3"/>
    <dgm:cxn modelId="{BC4ACEDF-90C9-4962-8A62-F446164C4F33}" type="presParOf" srcId="{B2B4F352-19B5-4351-BAFD-E6CB1E070110}" destId="{B60CB19F-7DD4-451C-8FEA-B8AED5A24025}" srcOrd="11" destOrd="0" presId="urn:microsoft.com/office/officeart/2005/8/layout/bProcess3"/>
    <dgm:cxn modelId="{01A81DDF-D46D-4DB6-B9EA-CC39EC43DBED}" type="presParOf" srcId="{B60CB19F-7DD4-451C-8FEA-B8AED5A24025}" destId="{15CD18AB-44E0-4F89-9EB8-F57C5C79F2E8}" srcOrd="0" destOrd="0" presId="urn:microsoft.com/office/officeart/2005/8/layout/bProcess3"/>
    <dgm:cxn modelId="{89E5BEFC-51E3-4786-9F77-782522315937}" type="presParOf" srcId="{B2B4F352-19B5-4351-BAFD-E6CB1E070110}" destId="{C0CF1AEE-69A4-43EF-A660-28F2E7912A06}" srcOrd="12" destOrd="0" presId="urn:microsoft.com/office/officeart/2005/8/layout/bProcess3"/>
    <dgm:cxn modelId="{B929BF43-4733-419B-B40B-ECC99F8D7C9D}" type="presParOf" srcId="{B2B4F352-19B5-4351-BAFD-E6CB1E070110}" destId="{D5AD1392-BFCF-4D71-927B-4E32FB61D568}" srcOrd="13" destOrd="0" presId="urn:microsoft.com/office/officeart/2005/8/layout/bProcess3"/>
    <dgm:cxn modelId="{71CA08F6-A657-4867-B1A7-A0E047ACBA20}" type="presParOf" srcId="{D5AD1392-BFCF-4D71-927B-4E32FB61D568}" destId="{0E257B38-49AC-4BD0-AF0D-21DA1343E837}" srcOrd="0" destOrd="0" presId="urn:microsoft.com/office/officeart/2005/8/layout/bProcess3"/>
    <dgm:cxn modelId="{5DDDA972-570B-4996-8E19-46D1A149D597}" type="presParOf" srcId="{B2B4F352-19B5-4351-BAFD-E6CB1E070110}" destId="{E460F6BC-3DD7-465B-A902-64A97D8D1341}" srcOrd="14" destOrd="0" presId="urn:microsoft.com/office/officeart/2005/8/layout/bProcess3"/>
    <dgm:cxn modelId="{B38C7CB8-269B-4E1B-B750-9139DA21E4E3}" type="presParOf" srcId="{B2B4F352-19B5-4351-BAFD-E6CB1E070110}" destId="{0B4B5897-2750-4719-87A5-0AE9CE9A6697}" srcOrd="15" destOrd="0" presId="urn:microsoft.com/office/officeart/2005/8/layout/bProcess3"/>
    <dgm:cxn modelId="{76447392-CAD1-458E-A795-2579EE8EB850}" type="presParOf" srcId="{0B4B5897-2750-4719-87A5-0AE9CE9A6697}" destId="{6C5927DC-3ADB-4415-BF7B-8A69D8BC04A9}" srcOrd="0" destOrd="0" presId="urn:microsoft.com/office/officeart/2005/8/layout/bProcess3"/>
    <dgm:cxn modelId="{BE6C7823-F1FD-4E21-80C3-16844518DFE1}" type="presParOf" srcId="{B2B4F352-19B5-4351-BAFD-E6CB1E070110}" destId="{913585AF-E982-461F-820F-8B3B58250887}" srcOrd="16" destOrd="0" presId="urn:microsoft.com/office/officeart/2005/8/layout/bProcess3"/>
    <dgm:cxn modelId="{F69E2AEE-91D5-4AD4-8356-66FFFE75D706}" type="presParOf" srcId="{B2B4F352-19B5-4351-BAFD-E6CB1E070110}" destId="{C1B312FF-3B1B-4673-9179-4EC16E08D4C0}" srcOrd="17" destOrd="0" presId="urn:microsoft.com/office/officeart/2005/8/layout/bProcess3"/>
    <dgm:cxn modelId="{7B8001ED-E4C1-450E-AFC0-E17EE28C32C0}" type="presParOf" srcId="{C1B312FF-3B1B-4673-9179-4EC16E08D4C0}" destId="{8E3CC115-30D3-4FDB-A6DB-81BE793185F7}" srcOrd="0" destOrd="0" presId="urn:microsoft.com/office/officeart/2005/8/layout/bProcess3"/>
    <dgm:cxn modelId="{6B46E44A-B8DC-479B-8EFB-8034811174E3}" type="presParOf" srcId="{B2B4F352-19B5-4351-BAFD-E6CB1E070110}" destId="{7E662F7E-0433-47A3-A920-B7169525BD0C}" srcOrd="18" destOrd="0" presId="urn:microsoft.com/office/officeart/2005/8/layout/bProcess3"/>
    <dgm:cxn modelId="{53F32738-5AB2-4B67-926E-94DFE0C792FC}" type="presParOf" srcId="{B2B4F352-19B5-4351-BAFD-E6CB1E070110}" destId="{1310A8BD-5069-4404-926E-6C882A4FCC33}" srcOrd="19" destOrd="0" presId="urn:microsoft.com/office/officeart/2005/8/layout/bProcess3"/>
    <dgm:cxn modelId="{B2686F4D-AF12-4C9D-9773-A38F71BBD389}" type="presParOf" srcId="{1310A8BD-5069-4404-926E-6C882A4FCC33}" destId="{D1CDBA2F-3A19-46F1-A069-9F6457CAA902}" srcOrd="0" destOrd="0" presId="urn:microsoft.com/office/officeart/2005/8/layout/bProcess3"/>
    <dgm:cxn modelId="{0A1A7AE6-3933-4B6E-82DE-0DD3A2FE7895}" type="presParOf" srcId="{B2B4F352-19B5-4351-BAFD-E6CB1E070110}" destId="{03A55244-278D-4419-B663-DC7A6AAA4B7B}"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E35751DA-2708-4A29-B036-4DD09F6F3951}">
      <dgm:prSet custT="1"/>
      <dgm:spPr/>
      <dgm:t>
        <a:bodyPr/>
        <a:lstStyle/>
        <a:p>
          <a:r>
            <a:rPr lang="es-ES" sz="1600" b="0" i="0" dirty="0"/>
            <a:t>O diagrama sistemático: permite obtener una visión de conjunto de los medios necesarios para alcanzar una meta o resolver un problema.</a:t>
          </a:r>
        </a:p>
      </dgm:t>
    </dgm:pt>
    <dgm:pt modelId="{C471B974-476F-48BC-B5D5-17B83003A7E0}" type="parTrans" cxnId="{6BD2D1F2-6D93-475B-A586-55345DBD417E}">
      <dgm:prSet/>
      <dgm:spPr/>
      <dgm:t>
        <a:bodyPr/>
        <a:lstStyle/>
        <a:p>
          <a:endParaRPr lang="es-ES" sz="2000"/>
        </a:p>
      </dgm:t>
    </dgm:pt>
    <dgm:pt modelId="{2E9C05BE-6F15-45EB-A049-A7805235030E}" type="sibTrans" cxnId="{6BD2D1F2-6D93-475B-A586-55345DBD417E}">
      <dgm:prSet/>
      <dgm:spPr/>
      <dgm:t>
        <a:bodyPr/>
        <a:lstStyle/>
        <a:p>
          <a:endParaRPr lang="es-ES" sz="2000"/>
        </a:p>
      </dgm:t>
    </dgm:pt>
    <dgm:pt modelId="{9039BB22-D820-4DBB-A0A8-468597441C88}">
      <dgm:prSet custT="1"/>
      <dgm:spPr/>
      <dgm:t>
        <a:bodyPr/>
        <a:lstStyle/>
        <a:p>
          <a:r>
            <a:rPr lang="es-ES" sz="1600" b="0" i="0" dirty="0"/>
            <a:t>Partiendo de una información general, como la meta a alcanzar, se incrementa gradualmente el grado de detalle</a:t>
          </a:r>
        </a:p>
      </dgm:t>
    </dgm:pt>
    <dgm:pt modelId="{2A53C0E9-0557-40AC-85F1-FC9409710125}" type="parTrans" cxnId="{09B51ABF-C08A-4E83-A027-CE8786F16F46}">
      <dgm:prSet/>
      <dgm:spPr/>
      <dgm:t>
        <a:bodyPr/>
        <a:lstStyle/>
        <a:p>
          <a:endParaRPr lang="es-ES" sz="2000"/>
        </a:p>
      </dgm:t>
    </dgm:pt>
    <dgm:pt modelId="{3A78728B-FD84-4DFE-AC38-41A1DB1E6855}" type="sibTrans" cxnId="{09B51ABF-C08A-4E83-A027-CE8786F16F46}">
      <dgm:prSet/>
      <dgm:spPr/>
      <dgm:t>
        <a:bodyPr/>
        <a:lstStyle/>
        <a:p>
          <a:endParaRPr lang="es-ES" sz="2000"/>
        </a:p>
      </dgm:t>
    </dgm:pt>
    <dgm:pt modelId="{DEFA1100-8CC7-454C-B35E-23F83E826065}">
      <dgm:prSet custT="1"/>
      <dgm:spPr/>
      <dgm:t>
        <a:bodyPr/>
        <a:lstStyle/>
        <a:p>
          <a:r>
            <a:rPr lang="es-ES" sz="1600" b="0" i="0" dirty="0"/>
            <a:t>Permite descomponer cualquier meta general, de modo gráfico, en fases u objetivos concretos, así como determinar acciones detalladas para alcanzar un objetivo.</a:t>
          </a:r>
        </a:p>
      </dgm:t>
    </dgm:pt>
    <dgm:pt modelId="{3BFE5FA3-E751-4C62-AC7B-5C13140510E4}" type="parTrans" cxnId="{F7F12AB2-2DB4-49A1-9232-4AB5FA9BD67C}">
      <dgm:prSet/>
      <dgm:spPr/>
      <dgm:t>
        <a:bodyPr/>
        <a:lstStyle/>
        <a:p>
          <a:endParaRPr lang="es-ES" sz="2000"/>
        </a:p>
      </dgm:t>
    </dgm:pt>
    <dgm:pt modelId="{79070521-7E67-48E9-8991-C5E189F9DCC1}" type="sibTrans" cxnId="{F7F12AB2-2DB4-49A1-9232-4AB5FA9BD67C}">
      <dgm:prSet/>
      <dgm:spPr/>
      <dgm:t>
        <a:bodyPr/>
        <a:lstStyle/>
        <a:p>
          <a:endParaRPr lang="es-ES" sz="2000"/>
        </a:p>
      </dgm:t>
    </dgm:pt>
    <dgm:pt modelId="{08E6358A-9750-4048-A889-B3D07E3653F9}">
      <dgm:prSet custT="1"/>
      <dgm:spPr/>
      <dgm:t>
        <a:bodyPr/>
        <a:lstStyle/>
        <a:p>
          <a:r>
            <a:rPr lang="es-ES" sz="1600" b="0" i="0" dirty="0"/>
            <a:t>El mayor grado de detalle se representa mediante una estructura en la que se comienza con una meta general (el “tronco”). </a:t>
          </a:r>
        </a:p>
      </dgm:t>
    </dgm:pt>
    <dgm:pt modelId="{A9E80AF4-7012-41A3-8DF2-AFD90AC4A381}" type="parTrans" cxnId="{51A58AEB-B5BD-4D2C-95F7-1150CE0006D8}">
      <dgm:prSet/>
      <dgm:spPr/>
      <dgm:t>
        <a:bodyPr/>
        <a:lstStyle/>
        <a:p>
          <a:endParaRPr lang="es-ES" sz="2000"/>
        </a:p>
      </dgm:t>
    </dgm:pt>
    <dgm:pt modelId="{4C1261A9-812F-4AAB-9222-9FF7DC04495A}" type="sibTrans" cxnId="{51A58AEB-B5BD-4D2C-95F7-1150CE0006D8}">
      <dgm:prSet/>
      <dgm:spPr/>
      <dgm:t>
        <a:bodyPr/>
        <a:lstStyle/>
        <a:p>
          <a:endParaRPr lang="es-ES" sz="2000"/>
        </a:p>
      </dgm:t>
    </dgm:pt>
    <dgm:pt modelId="{671D4EE7-EC14-415E-B231-B230F0443E16}">
      <dgm:prSet custT="1"/>
      <dgm:spPr/>
      <dgm:t>
        <a:bodyPr/>
        <a:lstStyle/>
        <a:p>
          <a:r>
            <a:rPr lang="es-ES" sz="1600" b="0" i="0" dirty="0"/>
            <a:t>Después, se continúa con la identificación de niveles de acción más precisos (las sucesivas “ramas”).</a:t>
          </a:r>
        </a:p>
      </dgm:t>
    </dgm:pt>
    <dgm:pt modelId="{CD9DC78F-CADB-4842-989F-B5D0E0965C36}" type="parTrans" cxnId="{9582FDE6-7D46-4789-B153-B46A3ACD1FE0}">
      <dgm:prSet/>
      <dgm:spPr/>
      <dgm:t>
        <a:bodyPr/>
        <a:lstStyle/>
        <a:p>
          <a:endParaRPr lang="es-ES" sz="2000"/>
        </a:p>
      </dgm:t>
    </dgm:pt>
    <dgm:pt modelId="{689A6993-E3AD-4684-936D-7F1D3C420C4F}" type="sibTrans" cxnId="{9582FDE6-7D46-4789-B153-B46A3ACD1FE0}">
      <dgm:prSet/>
      <dgm:spPr/>
      <dgm:t>
        <a:bodyPr/>
        <a:lstStyle/>
        <a:p>
          <a:endParaRPr lang="es-ES" sz="2000"/>
        </a:p>
      </dgm:t>
    </dgm:pt>
    <dgm:pt modelId="{C2705B3E-04E4-4A70-9B9C-5300FDF9ABF2}">
      <dgm:prSet custT="1"/>
      <dgm:spPr/>
      <dgm:t>
        <a:bodyPr/>
        <a:lstStyle/>
        <a:p>
          <a:r>
            <a:rPr lang="es-ES" sz="1600" b="0" i="0" dirty="0"/>
            <a:t>Las ramas del primer nivel constituyen medios para alcanzar la meta pero, pero son objetivos intermedios, que se alcanzarán gracias a los medios de las ramas del nivel siguiente. </a:t>
          </a:r>
        </a:p>
      </dgm:t>
    </dgm:pt>
    <dgm:pt modelId="{A8A736CE-190A-4A55-92B4-03B6BF91A8C9}" type="parTrans" cxnId="{4C2511A5-A3DF-4F56-8B34-D48A4590463C}">
      <dgm:prSet/>
      <dgm:spPr/>
      <dgm:t>
        <a:bodyPr/>
        <a:lstStyle/>
        <a:p>
          <a:endParaRPr lang="es-ES" sz="2000"/>
        </a:p>
      </dgm:t>
    </dgm:pt>
    <dgm:pt modelId="{3C6490FF-89EF-4CB4-B92E-BB93EAD7EAD1}" type="sibTrans" cxnId="{4C2511A5-A3DF-4F56-8B34-D48A4590463C}">
      <dgm:prSet/>
      <dgm:spPr/>
      <dgm:t>
        <a:bodyPr/>
        <a:lstStyle/>
        <a:p>
          <a:endParaRPr lang="es-ES" sz="2000"/>
        </a:p>
      </dgm:t>
    </dgm:pt>
    <dgm:pt modelId="{3419241B-0C2D-4F9F-B422-466183A5ADF6}">
      <dgm:prSet custT="1"/>
      <dgm:spPr/>
      <dgm:t>
        <a:bodyPr/>
        <a:lstStyle/>
        <a:p>
          <a:r>
            <a:rPr lang="es-ES" sz="1600" b="0" i="0"/>
            <a:t>Así </a:t>
          </a:r>
          <a:r>
            <a:rPr lang="es-ES" sz="1600" b="0" i="0" dirty="0"/>
            <a:t>repetidamente hasta llegar a un grado de concreción suficiente sobre los medios a emplear.</a:t>
          </a:r>
        </a:p>
      </dgm:t>
    </dgm:pt>
    <dgm:pt modelId="{53FCA4D6-4539-4686-9F85-DBCEDA79B86F}" type="parTrans" cxnId="{E88AF227-467E-44EE-AF0C-F19B1728C2AC}">
      <dgm:prSet/>
      <dgm:spPr/>
      <dgm:t>
        <a:bodyPr/>
        <a:lstStyle/>
        <a:p>
          <a:endParaRPr lang="es-ES" sz="2000"/>
        </a:p>
      </dgm:t>
    </dgm:pt>
    <dgm:pt modelId="{497DCE7A-9E23-467E-8360-D023AF918256}" type="sibTrans" cxnId="{E88AF227-467E-44EE-AF0C-F19B1728C2AC}">
      <dgm:prSet/>
      <dgm:spPr/>
      <dgm:t>
        <a:bodyPr/>
        <a:lstStyle/>
        <a:p>
          <a:endParaRPr lang="es-ES" sz="2000"/>
        </a:p>
      </dgm:t>
    </dgm:pt>
    <dgm:pt modelId="{E31FC9ED-8A0D-4C51-9DD6-F2A5A5845353}" type="pres">
      <dgm:prSet presAssocID="{E301EA34-B55A-471B-9684-0D0C5A3BF293}" presName="diagram" presStyleCnt="0">
        <dgm:presLayoutVars>
          <dgm:dir/>
          <dgm:resizeHandles val="exact"/>
        </dgm:presLayoutVars>
      </dgm:prSet>
      <dgm:spPr/>
    </dgm:pt>
    <dgm:pt modelId="{6D60DBEA-3D73-4117-A1FB-AFF112C9BC6D}" type="pres">
      <dgm:prSet presAssocID="{E35751DA-2708-4A29-B036-4DD09F6F3951}" presName="node" presStyleLbl="node1" presStyleIdx="0" presStyleCnt="7">
        <dgm:presLayoutVars>
          <dgm:bulletEnabled val="1"/>
        </dgm:presLayoutVars>
      </dgm:prSet>
      <dgm:spPr/>
    </dgm:pt>
    <dgm:pt modelId="{AF85033D-A0C1-433C-BD92-F32D358C5D4D}" type="pres">
      <dgm:prSet presAssocID="{2E9C05BE-6F15-45EB-A049-A7805235030E}" presName="sibTrans" presStyleCnt="0"/>
      <dgm:spPr/>
    </dgm:pt>
    <dgm:pt modelId="{C1A384A1-F4D1-4090-A1DD-61C40BF1C2CC}" type="pres">
      <dgm:prSet presAssocID="{9039BB22-D820-4DBB-A0A8-468597441C88}" presName="node" presStyleLbl="node1" presStyleIdx="1" presStyleCnt="7">
        <dgm:presLayoutVars>
          <dgm:bulletEnabled val="1"/>
        </dgm:presLayoutVars>
      </dgm:prSet>
      <dgm:spPr/>
    </dgm:pt>
    <dgm:pt modelId="{C826F631-604F-4252-947B-C65CB8B42281}" type="pres">
      <dgm:prSet presAssocID="{3A78728B-FD84-4DFE-AC38-41A1DB1E6855}" presName="sibTrans" presStyleCnt="0"/>
      <dgm:spPr/>
    </dgm:pt>
    <dgm:pt modelId="{C2C128BA-F205-4861-93D1-5F8041252BAE}" type="pres">
      <dgm:prSet presAssocID="{08E6358A-9750-4048-A889-B3D07E3653F9}" presName="node" presStyleLbl="node1" presStyleIdx="2" presStyleCnt="7">
        <dgm:presLayoutVars>
          <dgm:bulletEnabled val="1"/>
        </dgm:presLayoutVars>
      </dgm:prSet>
      <dgm:spPr/>
    </dgm:pt>
    <dgm:pt modelId="{8C77FFEE-C8E1-470B-B240-ADE5635208DE}" type="pres">
      <dgm:prSet presAssocID="{4C1261A9-812F-4AAB-9222-9FF7DC04495A}" presName="sibTrans" presStyleCnt="0"/>
      <dgm:spPr/>
    </dgm:pt>
    <dgm:pt modelId="{346EE9C8-1AEA-4885-AA50-28A44D5C12BC}" type="pres">
      <dgm:prSet presAssocID="{671D4EE7-EC14-415E-B231-B230F0443E16}" presName="node" presStyleLbl="node1" presStyleIdx="3" presStyleCnt="7">
        <dgm:presLayoutVars>
          <dgm:bulletEnabled val="1"/>
        </dgm:presLayoutVars>
      </dgm:prSet>
      <dgm:spPr/>
    </dgm:pt>
    <dgm:pt modelId="{AD8D5B6E-3983-42F4-AB3C-0C1E8ECC1D1C}" type="pres">
      <dgm:prSet presAssocID="{689A6993-E3AD-4684-936D-7F1D3C420C4F}" presName="sibTrans" presStyleCnt="0"/>
      <dgm:spPr/>
    </dgm:pt>
    <dgm:pt modelId="{63456983-4CF8-4D48-BD31-9AF5967925D7}" type="pres">
      <dgm:prSet presAssocID="{C2705B3E-04E4-4A70-9B9C-5300FDF9ABF2}" presName="node" presStyleLbl="node1" presStyleIdx="4" presStyleCnt="7">
        <dgm:presLayoutVars>
          <dgm:bulletEnabled val="1"/>
        </dgm:presLayoutVars>
      </dgm:prSet>
      <dgm:spPr/>
    </dgm:pt>
    <dgm:pt modelId="{99727FEA-9B2D-4A6F-9B89-133762462C94}" type="pres">
      <dgm:prSet presAssocID="{3C6490FF-89EF-4CB4-B92E-BB93EAD7EAD1}" presName="sibTrans" presStyleCnt="0"/>
      <dgm:spPr/>
    </dgm:pt>
    <dgm:pt modelId="{0C72A245-5884-4697-97B9-9FE238B9123A}" type="pres">
      <dgm:prSet presAssocID="{3419241B-0C2D-4F9F-B422-466183A5ADF6}" presName="node" presStyleLbl="node1" presStyleIdx="5" presStyleCnt="7">
        <dgm:presLayoutVars>
          <dgm:bulletEnabled val="1"/>
        </dgm:presLayoutVars>
      </dgm:prSet>
      <dgm:spPr/>
    </dgm:pt>
    <dgm:pt modelId="{F187A2F6-B50F-45FD-8FAB-545A78D56688}" type="pres">
      <dgm:prSet presAssocID="{497DCE7A-9E23-467E-8360-D023AF918256}" presName="sibTrans" presStyleCnt="0"/>
      <dgm:spPr/>
    </dgm:pt>
    <dgm:pt modelId="{BDD3D864-94A3-4368-922E-5FF121299375}" type="pres">
      <dgm:prSet presAssocID="{DEFA1100-8CC7-454C-B35E-23F83E826065}" presName="node" presStyleLbl="node1" presStyleIdx="6" presStyleCnt="7">
        <dgm:presLayoutVars>
          <dgm:bulletEnabled val="1"/>
        </dgm:presLayoutVars>
      </dgm:prSet>
      <dgm:spPr/>
    </dgm:pt>
  </dgm:ptLst>
  <dgm:cxnLst>
    <dgm:cxn modelId="{E88AF227-467E-44EE-AF0C-F19B1728C2AC}" srcId="{E301EA34-B55A-471B-9684-0D0C5A3BF293}" destId="{3419241B-0C2D-4F9F-B422-466183A5ADF6}" srcOrd="5" destOrd="0" parTransId="{53FCA4D6-4539-4686-9F85-DBCEDA79B86F}" sibTransId="{497DCE7A-9E23-467E-8360-D023AF918256}"/>
    <dgm:cxn modelId="{F5FE023F-FFAC-4A92-BA22-E58937128987}" type="presOf" srcId="{C2705B3E-04E4-4A70-9B9C-5300FDF9ABF2}" destId="{63456983-4CF8-4D48-BD31-9AF5967925D7}" srcOrd="0" destOrd="0" presId="urn:microsoft.com/office/officeart/2005/8/layout/default"/>
    <dgm:cxn modelId="{B4ECE276-4370-45E7-AA14-7AC8022C0DCF}" type="presOf" srcId="{DEFA1100-8CC7-454C-B35E-23F83E826065}" destId="{BDD3D864-94A3-4368-922E-5FF121299375}" srcOrd="0" destOrd="0" presId="urn:microsoft.com/office/officeart/2005/8/layout/default"/>
    <dgm:cxn modelId="{F70A1488-D2BF-4069-A590-22ADE93D7445}" type="presOf" srcId="{E35751DA-2708-4A29-B036-4DD09F6F3951}" destId="{6D60DBEA-3D73-4117-A1FB-AFF112C9BC6D}" srcOrd="0" destOrd="0" presId="urn:microsoft.com/office/officeart/2005/8/layout/default"/>
    <dgm:cxn modelId="{FA2DB28C-ED2A-490F-9C70-A1DD24A9F966}" type="presOf" srcId="{9039BB22-D820-4DBB-A0A8-468597441C88}" destId="{C1A384A1-F4D1-4090-A1DD-61C40BF1C2CC}" srcOrd="0" destOrd="0" presId="urn:microsoft.com/office/officeart/2005/8/layout/default"/>
    <dgm:cxn modelId="{377EDE8D-58A2-4904-897F-13CE8FB88440}" type="presOf" srcId="{3419241B-0C2D-4F9F-B422-466183A5ADF6}" destId="{0C72A245-5884-4697-97B9-9FE238B9123A}" srcOrd="0" destOrd="0" presId="urn:microsoft.com/office/officeart/2005/8/layout/default"/>
    <dgm:cxn modelId="{4C2511A5-A3DF-4F56-8B34-D48A4590463C}" srcId="{E301EA34-B55A-471B-9684-0D0C5A3BF293}" destId="{C2705B3E-04E4-4A70-9B9C-5300FDF9ABF2}" srcOrd="4" destOrd="0" parTransId="{A8A736CE-190A-4A55-92B4-03B6BF91A8C9}" sibTransId="{3C6490FF-89EF-4CB4-B92E-BB93EAD7EAD1}"/>
    <dgm:cxn modelId="{F7F12AB2-2DB4-49A1-9232-4AB5FA9BD67C}" srcId="{E301EA34-B55A-471B-9684-0D0C5A3BF293}" destId="{DEFA1100-8CC7-454C-B35E-23F83E826065}" srcOrd="6" destOrd="0" parTransId="{3BFE5FA3-E751-4C62-AC7B-5C13140510E4}" sibTransId="{79070521-7E67-48E9-8991-C5E189F9DCC1}"/>
    <dgm:cxn modelId="{09B51ABF-C08A-4E83-A027-CE8786F16F46}" srcId="{E301EA34-B55A-471B-9684-0D0C5A3BF293}" destId="{9039BB22-D820-4DBB-A0A8-468597441C88}" srcOrd="1" destOrd="0" parTransId="{2A53C0E9-0557-40AC-85F1-FC9409710125}" sibTransId="{3A78728B-FD84-4DFE-AC38-41A1DB1E6855}"/>
    <dgm:cxn modelId="{98E68BC7-8755-419D-AA5E-CCECB3063E21}" type="presOf" srcId="{671D4EE7-EC14-415E-B231-B230F0443E16}" destId="{346EE9C8-1AEA-4885-AA50-28A44D5C12BC}" srcOrd="0" destOrd="0" presId="urn:microsoft.com/office/officeart/2005/8/layout/default"/>
    <dgm:cxn modelId="{83168FD2-E5D1-4ABA-9DA4-D4FBAEB4BD37}" type="presOf" srcId="{08E6358A-9750-4048-A889-B3D07E3653F9}" destId="{C2C128BA-F205-4861-93D1-5F8041252BAE}" srcOrd="0" destOrd="0" presId="urn:microsoft.com/office/officeart/2005/8/layout/default"/>
    <dgm:cxn modelId="{9582FDE6-7D46-4789-B153-B46A3ACD1FE0}" srcId="{E301EA34-B55A-471B-9684-0D0C5A3BF293}" destId="{671D4EE7-EC14-415E-B231-B230F0443E16}" srcOrd="3" destOrd="0" parTransId="{CD9DC78F-CADB-4842-989F-B5D0E0965C36}" sibTransId="{689A6993-E3AD-4684-936D-7F1D3C420C4F}"/>
    <dgm:cxn modelId="{7A5C98EA-8258-44FB-B0EF-78D9DD7FA5C6}" type="presOf" srcId="{E301EA34-B55A-471B-9684-0D0C5A3BF293}" destId="{E31FC9ED-8A0D-4C51-9DD6-F2A5A5845353}" srcOrd="0" destOrd="0" presId="urn:microsoft.com/office/officeart/2005/8/layout/default"/>
    <dgm:cxn modelId="{51A58AEB-B5BD-4D2C-95F7-1150CE0006D8}" srcId="{E301EA34-B55A-471B-9684-0D0C5A3BF293}" destId="{08E6358A-9750-4048-A889-B3D07E3653F9}" srcOrd="2" destOrd="0" parTransId="{A9E80AF4-7012-41A3-8DF2-AFD90AC4A381}" sibTransId="{4C1261A9-812F-4AAB-9222-9FF7DC04495A}"/>
    <dgm:cxn modelId="{6BD2D1F2-6D93-475B-A586-55345DBD417E}" srcId="{E301EA34-B55A-471B-9684-0D0C5A3BF293}" destId="{E35751DA-2708-4A29-B036-4DD09F6F3951}" srcOrd="0" destOrd="0" parTransId="{C471B974-476F-48BC-B5D5-17B83003A7E0}" sibTransId="{2E9C05BE-6F15-45EB-A049-A7805235030E}"/>
    <dgm:cxn modelId="{921E99AD-69D2-484A-A141-B1827B509FB3}" type="presParOf" srcId="{E31FC9ED-8A0D-4C51-9DD6-F2A5A5845353}" destId="{6D60DBEA-3D73-4117-A1FB-AFF112C9BC6D}" srcOrd="0" destOrd="0" presId="urn:microsoft.com/office/officeart/2005/8/layout/default"/>
    <dgm:cxn modelId="{B1352BCB-6D7C-43F9-ABA8-2B6C0E60D531}" type="presParOf" srcId="{E31FC9ED-8A0D-4C51-9DD6-F2A5A5845353}" destId="{AF85033D-A0C1-433C-BD92-F32D358C5D4D}" srcOrd="1" destOrd="0" presId="urn:microsoft.com/office/officeart/2005/8/layout/default"/>
    <dgm:cxn modelId="{9800F7B5-2376-4022-9408-419AE1A58629}" type="presParOf" srcId="{E31FC9ED-8A0D-4C51-9DD6-F2A5A5845353}" destId="{C1A384A1-F4D1-4090-A1DD-61C40BF1C2CC}" srcOrd="2" destOrd="0" presId="urn:microsoft.com/office/officeart/2005/8/layout/default"/>
    <dgm:cxn modelId="{81E10E8D-738E-41AE-BA5B-9639ADA28AF6}" type="presParOf" srcId="{E31FC9ED-8A0D-4C51-9DD6-F2A5A5845353}" destId="{C826F631-604F-4252-947B-C65CB8B42281}" srcOrd="3" destOrd="0" presId="urn:microsoft.com/office/officeart/2005/8/layout/default"/>
    <dgm:cxn modelId="{A5AC86A7-7822-4F32-8028-B6D73AB56070}" type="presParOf" srcId="{E31FC9ED-8A0D-4C51-9DD6-F2A5A5845353}" destId="{C2C128BA-F205-4861-93D1-5F8041252BAE}" srcOrd="4" destOrd="0" presId="urn:microsoft.com/office/officeart/2005/8/layout/default"/>
    <dgm:cxn modelId="{6CE60830-30EC-476E-A3D8-323380CD9F95}" type="presParOf" srcId="{E31FC9ED-8A0D-4C51-9DD6-F2A5A5845353}" destId="{8C77FFEE-C8E1-470B-B240-ADE5635208DE}" srcOrd="5" destOrd="0" presId="urn:microsoft.com/office/officeart/2005/8/layout/default"/>
    <dgm:cxn modelId="{B9836B48-FA00-4375-9F7C-05A78164486C}" type="presParOf" srcId="{E31FC9ED-8A0D-4C51-9DD6-F2A5A5845353}" destId="{346EE9C8-1AEA-4885-AA50-28A44D5C12BC}" srcOrd="6" destOrd="0" presId="urn:microsoft.com/office/officeart/2005/8/layout/default"/>
    <dgm:cxn modelId="{0D3E12E4-7902-42EA-A0BA-6FB739B8F8B2}" type="presParOf" srcId="{E31FC9ED-8A0D-4C51-9DD6-F2A5A5845353}" destId="{AD8D5B6E-3983-42F4-AB3C-0C1E8ECC1D1C}" srcOrd="7" destOrd="0" presId="urn:microsoft.com/office/officeart/2005/8/layout/default"/>
    <dgm:cxn modelId="{D3A6879C-2A4D-4812-9E08-00E536AD430B}" type="presParOf" srcId="{E31FC9ED-8A0D-4C51-9DD6-F2A5A5845353}" destId="{63456983-4CF8-4D48-BD31-9AF5967925D7}" srcOrd="8" destOrd="0" presId="urn:microsoft.com/office/officeart/2005/8/layout/default"/>
    <dgm:cxn modelId="{7255756B-0F4A-4E5D-BB7D-EF2395C3FA01}" type="presParOf" srcId="{E31FC9ED-8A0D-4C51-9DD6-F2A5A5845353}" destId="{99727FEA-9B2D-4A6F-9B89-133762462C94}" srcOrd="9" destOrd="0" presId="urn:microsoft.com/office/officeart/2005/8/layout/default"/>
    <dgm:cxn modelId="{BE7B710B-EA77-43D2-BC9E-BAB32E8025C8}" type="presParOf" srcId="{E31FC9ED-8A0D-4C51-9DD6-F2A5A5845353}" destId="{0C72A245-5884-4697-97B9-9FE238B9123A}" srcOrd="10" destOrd="0" presId="urn:microsoft.com/office/officeart/2005/8/layout/default"/>
    <dgm:cxn modelId="{2F5B4E25-964C-48D5-BBB3-708CD076360C}" type="presParOf" srcId="{E31FC9ED-8A0D-4C51-9DD6-F2A5A5845353}" destId="{F187A2F6-B50F-45FD-8FAB-545A78D56688}" srcOrd="11" destOrd="0" presId="urn:microsoft.com/office/officeart/2005/8/layout/default"/>
    <dgm:cxn modelId="{0D2755C2-20A0-46B5-9248-802428BFE53A}" type="presParOf" srcId="{E31FC9ED-8A0D-4C51-9DD6-F2A5A5845353}" destId="{BDD3D864-94A3-4368-922E-5FF1212993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7C60237-280F-4C3F-ACA4-5616D59B006E}"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S"/>
        </a:p>
      </dgm:t>
    </dgm:pt>
    <dgm:pt modelId="{A7B51C14-AB4D-4A3D-984C-6428BAE9297C}">
      <dgm:prSet phldrT="[Texto]" custT="1"/>
      <dgm:spPr/>
      <dgm:t>
        <a:bodyPr/>
        <a:lstStyle/>
        <a:p>
          <a:r>
            <a:rPr lang="es-ES" sz="2000" b="0" i="0" dirty="0"/>
            <a:t>Seleccionar al equipo</a:t>
          </a:r>
          <a:endParaRPr lang="es-ES" sz="2000" dirty="0"/>
        </a:p>
      </dgm:t>
    </dgm:pt>
    <dgm:pt modelId="{FE9C0E8C-9F92-43CD-A57E-A03564C39AEC}" type="parTrans" cxnId="{A2EDDB0F-C0D8-4E15-A1E0-40C937B04741}">
      <dgm:prSet/>
      <dgm:spPr/>
      <dgm:t>
        <a:bodyPr/>
        <a:lstStyle/>
        <a:p>
          <a:endParaRPr lang="es-ES" sz="4400"/>
        </a:p>
      </dgm:t>
    </dgm:pt>
    <dgm:pt modelId="{99BFEC13-0A0F-4787-A24B-9E6A89E7F6D3}" type="sibTrans" cxnId="{A2EDDB0F-C0D8-4E15-A1E0-40C937B04741}">
      <dgm:prSet custT="1"/>
      <dgm:spPr/>
      <dgm:t>
        <a:bodyPr/>
        <a:lstStyle/>
        <a:p>
          <a:endParaRPr lang="es-ES" sz="1600"/>
        </a:p>
      </dgm:t>
    </dgm:pt>
    <dgm:pt modelId="{84727666-9274-42BA-A4C4-E480DF8DBA57}">
      <dgm:prSet phldrT="[Texto]" custT="1"/>
      <dgm:spPr/>
      <dgm:t>
        <a:bodyPr/>
        <a:lstStyle/>
        <a:p>
          <a:r>
            <a:rPr lang="es-ES" sz="2000" b="0" i="0"/>
            <a:t>Definir el objetivo principal</a:t>
          </a:r>
          <a:endParaRPr lang="es-ES" sz="2000"/>
        </a:p>
      </dgm:t>
    </dgm:pt>
    <dgm:pt modelId="{F6081F62-89E6-41D1-88B6-411342F785E6}" type="parTrans" cxnId="{6D100C48-DA67-4325-8E59-7A1222CD6F09}">
      <dgm:prSet/>
      <dgm:spPr/>
      <dgm:t>
        <a:bodyPr/>
        <a:lstStyle/>
        <a:p>
          <a:endParaRPr lang="es-ES" sz="4400"/>
        </a:p>
      </dgm:t>
    </dgm:pt>
    <dgm:pt modelId="{447137E6-04B2-4327-82B2-A5467EEC7261}" type="sibTrans" cxnId="{6D100C48-DA67-4325-8E59-7A1222CD6F09}">
      <dgm:prSet custT="1"/>
      <dgm:spPr/>
      <dgm:t>
        <a:bodyPr/>
        <a:lstStyle/>
        <a:p>
          <a:endParaRPr lang="es-ES" sz="1600"/>
        </a:p>
      </dgm:t>
    </dgm:pt>
    <dgm:pt modelId="{8257948F-38E4-4880-8C4C-86C7D712D87B}">
      <dgm:prSet phldrT="[Texto]" custT="1"/>
      <dgm:spPr/>
      <dgm:t>
        <a:bodyPr/>
        <a:lstStyle/>
        <a:p>
          <a:r>
            <a:rPr lang="es-ES" sz="2000" b="0" i="0" dirty="0"/>
            <a:t>Identificar los medios primarios o de primer nivel</a:t>
          </a:r>
          <a:endParaRPr lang="es-ES" sz="2000" dirty="0"/>
        </a:p>
      </dgm:t>
    </dgm:pt>
    <dgm:pt modelId="{190F4AB8-518B-4042-93CE-4F32B5A101C0}" type="parTrans" cxnId="{C11B8FA6-5260-496F-BAD1-AF86ACDCD036}">
      <dgm:prSet/>
      <dgm:spPr/>
      <dgm:t>
        <a:bodyPr/>
        <a:lstStyle/>
        <a:p>
          <a:endParaRPr lang="es-ES" sz="4400"/>
        </a:p>
      </dgm:t>
    </dgm:pt>
    <dgm:pt modelId="{AE799102-91E7-4DE2-937F-17A6FFAAD70E}" type="sibTrans" cxnId="{C11B8FA6-5260-496F-BAD1-AF86ACDCD036}">
      <dgm:prSet custT="1"/>
      <dgm:spPr/>
      <dgm:t>
        <a:bodyPr/>
        <a:lstStyle/>
        <a:p>
          <a:endParaRPr lang="es-ES" sz="1600"/>
        </a:p>
      </dgm:t>
    </dgm:pt>
    <dgm:pt modelId="{E697DAAA-F4E0-43FF-89B0-11411EB800DE}">
      <dgm:prSet phldrT="[Texto]" custT="1"/>
      <dgm:spPr/>
      <dgm:t>
        <a:bodyPr/>
        <a:lstStyle/>
        <a:p>
          <a:r>
            <a:rPr lang="es-ES" sz="1600" b="0" i="0" dirty="0"/>
            <a:t>Son aquellos que conducirían directamente a la meta.</a:t>
          </a:r>
          <a:endParaRPr lang="es-ES" sz="1600" dirty="0"/>
        </a:p>
      </dgm:t>
    </dgm:pt>
    <dgm:pt modelId="{DDC9E2A1-6F68-4B17-9116-E82FBA175349}" type="parTrans" cxnId="{45DAEFE0-3132-48C5-A8F8-FC5B28A99EBD}">
      <dgm:prSet/>
      <dgm:spPr/>
      <dgm:t>
        <a:bodyPr/>
        <a:lstStyle/>
        <a:p>
          <a:endParaRPr lang="es-ES" sz="4400"/>
        </a:p>
      </dgm:t>
    </dgm:pt>
    <dgm:pt modelId="{0E1D4626-862B-4598-9562-50A3E6374D41}" type="sibTrans" cxnId="{45DAEFE0-3132-48C5-A8F8-FC5B28A99EBD}">
      <dgm:prSet/>
      <dgm:spPr/>
      <dgm:t>
        <a:bodyPr/>
        <a:lstStyle/>
        <a:p>
          <a:endParaRPr lang="es-ES" sz="4400"/>
        </a:p>
      </dgm:t>
    </dgm:pt>
    <dgm:pt modelId="{7742A836-9644-4EB5-BE7F-FE3CAD8E0FC7}">
      <dgm:prSet custT="1"/>
      <dgm:spPr/>
      <dgm:t>
        <a:bodyPr/>
        <a:lstStyle/>
        <a:p>
          <a:r>
            <a:rPr lang="es-ES" sz="2000" b="0" i="0" dirty="0"/>
            <a:t>Identificar medios de segundo nivel</a:t>
          </a:r>
          <a:r>
            <a:rPr lang="es-ES" sz="2000" b="0" i="1" dirty="0"/>
            <a:t>.</a:t>
          </a:r>
          <a:endParaRPr lang="es-ES" sz="2000" b="0" i="0" dirty="0"/>
        </a:p>
      </dgm:t>
    </dgm:pt>
    <dgm:pt modelId="{574D276B-5099-40D3-9007-84BC585E3D76}" type="parTrans" cxnId="{2C328619-7ADC-475D-B5A2-27748A7BFA67}">
      <dgm:prSet/>
      <dgm:spPr/>
      <dgm:t>
        <a:bodyPr/>
        <a:lstStyle/>
        <a:p>
          <a:endParaRPr lang="es-ES" sz="4400"/>
        </a:p>
      </dgm:t>
    </dgm:pt>
    <dgm:pt modelId="{FCC3345E-6B11-4492-91B7-8C6B663A82EF}" type="sibTrans" cxnId="{2C328619-7ADC-475D-B5A2-27748A7BFA67}">
      <dgm:prSet custT="1"/>
      <dgm:spPr/>
      <dgm:t>
        <a:bodyPr/>
        <a:lstStyle/>
        <a:p>
          <a:endParaRPr lang="es-ES" sz="1600"/>
        </a:p>
      </dgm:t>
    </dgm:pt>
    <dgm:pt modelId="{73832308-5677-4E12-8446-B9BD060B182A}">
      <dgm:prSet custT="1"/>
      <dgm:spPr/>
      <dgm:t>
        <a:bodyPr/>
        <a:lstStyle/>
        <a:p>
          <a:r>
            <a:rPr lang="es-ES" sz="1600" b="0" i="0" dirty="0"/>
            <a:t>Estos medios lo son respecto a los primarios que, desde este punto de vista, se han convertido en metas. </a:t>
          </a:r>
        </a:p>
      </dgm:t>
    </dgm:pt>
    <dgm:pt modelId="{E3B07F19-9773-4B39-8C36-172CFEAE2B75}" type="parTrans" cxnId="{79D18B34-0765-4B9D-9C16-8D1D56660012}">
      <dgm:prSet/>
      <dgm:spPr/>
      <dgm:t>
        <a:bodyPr/>
        <a:lstStyle/>
        <a:p>
          <a:endParaRPr lang="es-ES" sz="4400"/>
        </a:p>
      </dgm:t>
    </dgm:pt>
    <dgm:pt modelId="{9DDE11C6-2E10-49C4-8CBF-38E41FF8734B}" type="sibTrans" cxnId="{79D18B34-0765-4B9D-9C16-8D1D56660012}">
      <dgm:prSet/>
      <dgm:spPr/>
      <dgm:t>
        <a:bodyPr/>
        <a:lstStyle/>
        <a:p>
          <a:endParaRPr lang="es-ES" sz="4400"/>
        </a:p>
      </dgm:t>
    </dgm:pt>
    <dgm:pt modelId="{C0CEA8B2-C69B-469A-91FF-A5074884242C}">
      <dgm:prSet custT="1"/>
      <dgm:spPr/>
      <dgm:t>
        <a:bodyPr/>
        <a:lstStyle/>
        <a:p>
          <a:r>
            <a:rPr lang="es-ES" sz="1600" b="0" i="0" dirty="0"/>
            <a:t>Se actúa modo ya indicado. Generalmente se llega hasta un tercer o cuarto nivel. </a:t>
          </a:r>
        </a:p>
      </dgm:t>
    </dgm:pt>
    <dgm:pt modelId="{63DA19BB-8B93-4D42-998A-73CDBD38313F}" type="parTrans" cxnId="{18F1DCD2-4CE6-4A2F-9363-1A28D2F4FA01}">
      <dgm:prSet/>
      <dgm:spPr/>
      <dgm:t>
        <a:bodyPr/>
        <a:lstStyle/>
        <a:p>
          <a:endParaRPr lang="es-ES" sz="4400"/>
        </a:p>
      </dgm:t>
    </dgm:pt>
    <dgm:pt modelId="{D8F830A6-6DAA-47BA-9884-2A851F160631}" type="sibTrans" cxnId="{18F1DCD2-4CE6-4A2F-9363-1A28D2F4FA01}">
      <dgm:prSet/>
      <dgm:spPr/>
      <dgm:t>
        <a:bodyPr/>
        <a:lstStyle/>
        <a:p>
          <a:endParaRPr lang="es-ES" sz="4400"/>
        </a:p>
      </dgm:t>
    </dgm:pt>
    <dgm:pt modelId="{9E05DEE7-7086-4F1B-BA9C-88514FE31F6C}">
      <dgm:prSet custT="1"/>
      <dgm:spPr/>
      <dgm:t>
        <a:bodyPr/>
        <a:lstStyle/>
        <a:p>
          <a:r>
            <a:rPr lang="es-ES" sz="2000" b="0" i="0" dirty="0"/>
            <a:t>Identificar niveles adicionales</a:t>
          </a:r>
        </a:p>
      </dgm:t>
    </dgm:pt>
    <dgm:pt modelId="{4940081E-4CD3-4943-BCEE-2D27B51BC747}" type="parTrans" cxnId="{DD7EE77F-4660-4FD5-B5FD-62B6AC00FDF7}">
      <dgm:prSet/>
      <dgm:spPr/>
      <dgm:t>
        <a:bodyPr/>
        <a:lstStyle/>
        <a:p>
          <a:endParaRPr lang="es-ES" sz="4400"/>
        </a:p>
      </dgm:t>
    </dgm:pt>
    <dgm:pt modelId="{3A9209EF-4DF4-45B4-A8E1-DEC7254C8556}" type="sibTrans" cxnId="{DD7EE77F-4660-4FD5-B5FD-62B6AC00FDF7}">
      <dgm:prSet custT="1"/>
      <dgm:spPr/>
      <dgm:t>
        <a:bodyPr/>
        <a:lstStyle/>
        <a:p>
          <a:endParaRPr lang="es-ES" sz="1600"/>
        </a:p>
      </dgm:t>
    </dgm:pt>
    <dgm:pt modelId="{FDCC9675-3301-40EC-B92B-422FD499381C}">
      <dgm:prSet custT="1"/>
      <dgm:spPr/>
      <dgm:t>
        <a:bodyPr/>
        <a:lstStyle/>
        <a:p>
          <a:r>
            <a:rPr lang="es-ES" sz="1600" b="0" i="0" dirty="0"/>
            <a:t>No detener el análisis hasta cuando el equipo haya llegado al límite de su competencia o aparezcan actividades a las que ya puedan asignárseles responsables</a:t>
          </a:r>
        </a:p>
      </dgm:t>
    </dgm:pt>
    <dgm:pt modelId="{F0787BFA-1121-477F-9678-EA04E164ABDB}" type="parTrans" cxnId="{40024792-0DE8-4E17-882A-F1D5B732768A}">
      <dgm:prSet/>
      <dgm:spPr/>
      <dgm:t>
        <a:bodyPr/>
        <a:lstStyle/>
        <a:p>
          <a:endParaRPr lang="es-ES" sz="4400"/>
        </a:p>
      </dgm:t>
    </dgm:pt>
    <dgm:pt modelId="{E3A192E4-FBAA-4258-BD60-AA58E1E88C1E}" type="sibTrans" cxnId="{40024792-0DE8-4E17-882A-F1D5B732768A}">
      <dgm:prSet/>
      <dgm:spPr/>
      <dgm:t>
        <a:bodyPr/>
        <a:lstStyle/>
        <a:p>
          <a:endParaRPr lang="es-ES" sz="4400"/>
        </a:p>
      </dgm:t>
    </dgm:pt>
    <dgm:pt modelId="{5FB79D80-B86A-4881-9A11-060B921AC718}">
      <dgm:prSet custT="1"/>
      <dgm:spPr/>
      <dgm:t>
        <a:bodyPr/>
        <a:lstStyle/>
        <a:p>
          <a:r>
            <a:rPr lang="es-ES" sz="2000" b="0" i="0" dirty="0"/>
            <a:t>Revisar el diagrama de árbol</a:t>
          </a:r>
        </a:p>
      </dgm:t>
    </dgm:pt>
    <dgm:pt modelId="{548B4732-CAD3-4988-97E3-9D72B25C028D}" type="parTrans" cxnId="{43CC05BF-A144-4D79-B762-8B2A0ACE6DDB}">
      <dgm:prSet/>
      <dgm:spPr/>
      <dgm:t>
        <a:bodyPr/>
        <a:lstStyle/>
        <a:p>
          <a:endParaRPr lang="es-ES" sz="4400"/>
        </a:p>
      </dgm:t>
    </dgm:pt>
    <dgm:pt modelId="{16B88800-BE76-43F1-B923-5272E0570784}" type="sibTrans" cxnId="{43CC05BF-A144-4D79-B762-8B2A0ACE6DDB}">
      <dgm:prSet custT="1"/>
      <dgm:spPr/>
      <dgm:t>
        <a:bodyPr/>
        <a:lstStyle/>
        <a:p>
          <a:endParaRPr lang="es-ES" sz="1600"/>
        </a:p>
      </dgm:t>
    </dgm:pt>
    <dgm:pt modelId="{EE4DBE24-7CDB-42DE-855E-F35DC52AEDF9}">
      <dgm:prSet custT="1"/>
      <dgm:spPr/>
      <dgm:t>
        <a:bodyPr/>
        <a:lstStyle/>
        <a:p>
          <a:r>
            <a:rPr lang="es-ES" sz="2000" b="0" i="0"/>
            <a:t>Asignar responsabilidades</a:t>
          </a:r>
          <a:endParaRPr lang="es-ES" sz="2000" b="0" i="0" dirty="0"/>
        </a:p>
      </dgm:t>
    </dgm:pt>
    <dgm:pt modelId="{6353A677-C3EF-4533-996A-3E240D4F241A}" type="parTrans" cxnId="{5FEB0AC1-4D6C-40B8-8F1C-57A7B63F3037}">
      <dgm:prSet/>
      <dgm:spPr/>
      <dgm:t>
        <a:bodyPr/>
        <a:lstStyle/>
        <a:p>
          <a:endParaRPr lang="es-ES" sz="4400"/>
        </a:p>
      </dgm:t>
    </dgm:pt>
    <dgm:pt modelId="{EF27DAA7-78B0-4C32-9BD0-60888D17B858}" type="sibTrans" cxnId="{5FEB0AC1-4D6C-40B8-8F1C-57A7B63F3037}">
      <dgm:prSet/>
      <dgm:spPr/>
      <dgm:t>
        <a:bodyPr/>
        <a:lstStyle/>
        <a:p>
          <a:endParaRPr lang="es-ES" sz="4400"/>
        </a:p>
      </dgm:t>
    </dgm:pt>
    <dgm:pt modelId="{B129C0A6-2B11-43CE-86B4-53AB28099F2B}" type="pres">
      <dgm:prSet presAssocID="{57C60237-280F-4C3F-ACA4-5616D59B006E}" presName="diagram" presStyleCnt="0">
        <dgm:presLayoutVars>
          <dgm:dir/>
          <dgm:resizeHandles val="exact"/>
        </dgm:presLayoutVars>
      </dgm:prSet>
      <dgm:spPr/>
    </dgm:pt>
    <dgm:pt modelId="{9B3E4188-2901-4AF2-97C7-0C183E2EAD12}" type="pres">
      <dgm:prSet presAssocID="{A7B51C14-AB4D-4A3D-984C-6428BAE9297C}" presName="node" presStyleLbl="node1" presStyleIdx="0" presStyleCnt="7">
        <dgm:presLayoutVars>
          <dgm:bulletEnabled val="1"/>
        </dgm:presLayoutVars>
      </dgm:prSet>
      <dgm:spPr/>
    </dgm:pt>
    <dgm:pt modelId="{B24FBAA4-EB7D-459D-AEF9-2AE2634B0A72}" type="pres">
      <dgm:prSet presAssocID="{99BFEC13-0A0F-4787-A24B-9E6A89E7F6D3}" presName="sibTrans" presStyleLbl="sibTrans2D1" presStyleIdx="0" presStyleCnt="6"/>
      <dgm:spPr/>
    </dgm:pt>
    <dgm:pt modelId="{641A9290-B5CD-490C-B0DD-059657E75936}" type="pres">
      <dgm:prSet presAssocID="{99BFEC13-0A0F-4787-A24B-9E6A89E7F6D3}" presName="connectorText" presStyleLbl="sibTrans2D1" presStyleIdx="0" presStyleCnt="6"/>
      <dgm:spPr/>
    </dgm:pt>
    <dgm:pt modelId="{8B7DAB92-416F-4257-B5DB-E90E776FAEF9}" type="pres">
      <dgm:prSet presAssocID="{84727666-9274-42BA-A4C4-E480DF8DBA57}" presName="node" presStyleLbl="node1" presStyleIdx="1" presStyleCnt="7">
        <dgm:presLayoutVars>
          <dgm:bulletEnabled val="1"/>
        </dgm:presLayoutVars>
      </dgm:prSet>
      <dgm:spPr/>
    </dgm:pt>
    <dgm:pt modelId="{386E4616-C59C-4609-B6DA-34E3D3CCC829}" type="pres">
      <dgm:prSet presAssocID="{447137E6-04B2-4327-82B2-A5467EEC7261}" presName="sibTrans" presStyleLbl="sibTrans2D1" presStyleIdx="1" presStyleCnt="6"/>
      <dgm:spPr/>
    </dgm:pt>
    <dgm:pt modelId="{44556FCD-9101-4373-B9B1-EAC6822D8E31}" type="pres">
      <dgm:prSet presAssocID="{447137E6-04B2-4327-82B2-A5467EEC7261}" presName="connectorText" presStyleLbl="sibTrans2D1" presStyleIdx="1" presStyleCnt="6"/>
      <dgm:spPr/>
    </dgm:pt>
    <dgm:pt modelId="{29D17A18-244B-4E1E-9266-2E8460D6B5E8}" type="pres">
      <dgm:prSet presAssocID="{8257948F-38E4-4880-8C4C-86C7D712D87B}" presName="node" presStyleLbl="node1" presStyleIdx="2" presStyleCnt="7" custScaleX="115797" custScaleY="275759">
        <dgm:presLayoutVars>
          <dgm:bulletEnabled val="1"/>
        </dgm:presLayoutVars>
      </dgm:prSet>
      <dgm:spPr/>
    </dgm:pt>
    <dgm:pt modelId="{9A6021A5-17A3-4E15-A89B-CF7AE84BF9ED}" type="pres">
      <dgm:prSet presAssocID="{AE799102-91E7-4DE2-937F-17A6FFAAD70E}" presName="sibTrans" presStyleLbl="sibTrans2D1" presStyleIdx="2" presStyleCnt="6"/>
      <dgm:spPr/>
    </dgm:pt>
    <dgm:pt modelId="{F1DEAF06-9201-4D42-99AD-4EDF99128580}" type="pres">
      <dgm:prSet presAssocID="{AE799102-91E7-4DE2-937F-17A6FFAAD70E}" presName="connectorText" presStyleLbl="sibTrans2D1" presStyleIdx="2" presStyleCnt="6"/>
      <dgm:spPr/>
    </dgm:pt>
    <dgm:pt modelId="{6F0123C2-5008-4370-8E78-526B03119555}" type="pres">
      <dgm:prSet presAssocID="{7742A836-9644-4EB5-BE7F-FE3CAD8E0FC7}" presName="node" presStyleLbl="node1" presStyleIdx="3" presStyleCnt="7" custScaleX="135346" custScaleY="315612" custLinFactNeighborX="-4696" custLinFactNeighborY="-1278">
        <dgm:presLayoutVars>
          <dgm:bulletEnabled val="1"/>
        </dgm:presLayoutVars>
      </dgm:prSet>
      <dgm:spPr/>
    </dgm:pt>
    <dgm:pt modelId="{3F2485DD-64EE-4F7F-B5FB-23773C8DACEF}" type="pres">
      <dgm:prSet presAssocID="{FCC3345E-6B11-4492-91B7-8C6B663A82EF}" presName="sibTrans" presStyleLbl="sibTrans2D1" presStyleIdx="3" presStyleCnt="6"/>
      <dgm:spPr/>
    </dgm:pt>
    <dgm:pt modelId="{C7BE76FD-F31D-42C2-99CB-DC5FF867AB46}" type="pres">
      <dgm:prSet presAssocID="{FCC3345E-6B11-4492-91B7-8C6B663A82EF}" presName="connectorText" presStyleLbl="sibTrans2D1" presStyleIdx="3" presStyleCnt="6"/>
      <dgm:spPr/>
    </dgm:pt>
    <dgm:pt modelId="{0081208D-0364-453D-AC46-2D046A5D006E}" type="pres">
      <dgm:prSet presAssocID="{9E05DEE7-7086-4F1B-BA9C-88514FE31F6C}" presName="node" presStyleLbl="node1" presStyleIdx="4" presStyleCnt="7" custScaleX="281222" custScaleY="232805">
        <dgm:presLayoutVars>
          <dgm:bulletEnabled val="1"/>
        </dgm:presLayoutVars>
      </dgm:prSet>
      <dgm:spPr/>
    </dgm:pt>
    <dgm:pt modelId="{FC0192E6-E62E-4B6D-9FF2-D27234B2F713}" type="pres">
      <dgm:prSet presAssocID="{3A9209EF-4DF4-45B4-A8E1-DEC7254C8556}" presName="sibTrans" presStyleLbl="sibTrans2D1" presStyleIdx="4" presStyleCnt="6"/>
      <dgm:spPr/>
    </dgm:pt>
    <dgm:pt modelId="{15E23D0E-8778-4269-8776-C473DDCD1299}" type="pres">
      <dgm:prSet presAssocID="{3A9209EF-4DF4-45B4-A8E1-DEC7254C8556}" presName="connectorText" presStyleLbl="sibTrans2D1" presStyleIdx="4" presStyleCnt="6"/>
      <dgm:spPr/>
    </dgm:pt>
    <dgm:pt modelId="{084C22A3-0362-4A70-801B-395D79667006}" type="pres">
      <dgm:prSet presAssocID="{5FB79D80-B86A-4881-9A11-060B921AC718}" presName="node" presStyleLbl="node1" presStyleIdx="5" presStyleCnt="7">
        <dgm:presLayoutVars>
          <dgm:bulletEnabled val="1"/>
        </dgm:presLayoutVars>
      </dgm:prSet>
      <dgm:spPr/>
    </dgm:pt>
    <dgm:pt modelId="{896E6B14-31FE-4982-B0A3-D8AE5DB502D7}" type="pres">
      <dgm:prSet presAssocID="{16B88800-BE76-43F1-B923-5272E0570784}" presName="sibTrans" presStyleLbl="sibTrans2D1" presStyleIdx="5" presStyleCnt="6"/>
      <dgm:spPr/>
    </dgm:pt>
    <dgm:pt modelId="{C81B7DE2-EBA9-4D76-A7B5-2D05F0EC5984}" type="pres">
      <dgm:prSet presAssocID="{16B88800-BE76-43F1-B923-5272E0570784}" presName="connectorText" presStyleLbl="sibTrans2D1" presStyleIdx="5" presStyleCnt="6"/>
      <dgm:spPr/>
    </dgm:pt>
    <dgm:pt modelId="{935818A7-EAC1-4134-8430-32D580AA6B87}" type="pres">
      <dgm:prSet presAssocID="{EE4DBE24-7CDB-42DE-855E-F35DC52AEDF9}" presName="node" presStyleLbl="node1" presStyleIdx="6" presStyleCnt="7">
        <dgm:presLayoutVars>
          <dgm:bulletEnabled val="1"/>
        </dgm:presLayoutVars>
      </dgm:prSet>
      <dgm:spPr/>
    </dgm:pt>
  </dgm:ptLst>
  <dgm:cxnLst>
    <dgm:cxn modelId="{3C4F9309-2F72-433B-9040-2A9F5706572D}" type="presOf" srcId="{447137E6-04B2-4327-82B2-A5467EEC7261}" destId="{44556FCD-9101-4373-B9B1-EAC6822D8E31}" srcOrd="1" destOrd="0" presId="urn:microsoft.com/office/officeart/2005/8/layout/process5"/>
    <dgm:cxn modelId="{80C6460C-2DEE-4A37-BCE6-27EA0367ED74}" type="presOf" srcId="{7742A836-9644-4EB5-BE7F-FE3CAD8E0FC7}" destId="{6F0123C2-5008-4370-8E78-526B03119555}" srcOrd="0" destOrd="0" presId="urn:microsoft.com/office/officeart/2005/8/layout/process5"/>
    <dgm:cxn modelId="{A2EDDB0F-C0D8-4E15-A1E0-40C937B04741}" srcId="{57C60237-280F-4C3F-ACA4-5616D59B006E}" destId="{A7B51C14-AB4D-4A3D-984C-6428BAE9297C}" srcOrd="0" destOrd="0" parTransId="{FE9C0E8C-9F92-43CD-A57E-A03564C39AEC}" sibTransId="{99BFEC13-0A0F-4787-A24B-9E6A89E7F6D3}"/>
    <dgm:cxn modelId="{F4D20718-C51F-4D0A-874D-B8C5B322BCDF}" type="presOf" srcId="{EE4DBE24-7CDB-42DE-855E-F35DC52AEDF9}" destId="{935818A7-EAC1-4134-8430-32D580AA6B87}" srcOrd="0" destOrd="0" presId="urn:microsoft.com/office/officeart/2005/8/layout/process5"/>
    <dgm:cxn modelId="{2C328619-7ADC-475D-B5A2-27748A7BFA67}" srcId="{57C60237-280F-4C3F-ACA4-5616D59B006E}" destId="{7742A836-9644-4EB5-BE7F-FE3CAD8E0FC7}" srcOrd="3" destOrd="0" parTransId="{574D276B-5099-40D3-9007-84BC585E3D76}" sibTransId="{FCC3345E-6B11-4492-91B7-8C6B663A82EF}"/>
    <dgm:cxn modelId="{E408471E-E708-45A2-B71B-21C972229490}" type="presOf" srcId="{16B88800-BE76-43F1-B923-5272E0570784}" destId="{896E6B14-31FE-4982-B0A3-D8AE5DB502D7}" srcOrd="0" destOrd="0" presId="urn:microsoft.com/office/officeart/2005/8/layout/process5"/>
    <dgm:cxn modelId="{FE5E9C20-3CDA-443E-AD43-98779B03F3F5}" type="presOf" srcId="{9E05DEE7-7086-4F1B-BA9C-88514FE31F6C}" destId="{0081208D-0364-453D-AC46-2D046A5D006E}" srcOrd="0" destOrd="0" presId="urn:microsoft.com/office/officeart/2005/8/layout/process5"/>
    <dgm:cxn modelId="{79D18B34-0765-4B9D-9C16-8D1D56660012}" srcId="{7742A836-9644-4EB5-BE7F-FE3CAD8E0FC7}" destId="{73832308-5677-4E12-8446-B9BD060B182A}" srcOrd="0" destOrd="0" parTransId="{E3B07F19-9773-4B39-8C36-172CFEAE2B75}" sibTransId="{9DDE11C6-2E10-49C4-8CBF-38E41FF8734B}"/>
    <dgm:cxn modelId="{A900D73D-270F-4406-BAD2-476B14F01F68}" type="presOf" srcId="{FDCC9675-3301-40EC-B92B-422FD499381C}" destId="{0081208D-0364-453D-AC46-2D046A5D006E}" srcOrd="0" destOrd="2" presId="urn:microsoft.com/office/officeart/2005/8/layout/process5"/>
    <dgm:cxn modelId="{4E483B5B-2FE3-4E39-B8B2-E5E9AC18D7A5}" type="presOf" srcId="{8257948F-38E4-4880-8C4C-86C7D712D87B}" destId="{29D17A18-244B-4E1E-9266-2E8460D6B5E8}" srcOrd="0" destOrd="0" presId="urn:microsoft.com/office/officeart/2005/8/layout/process5"/>
    <dgm:cxn modelId="{BBEA4D43-0A49-43EA-890A-9E8105AE42EC}" type="presOf" srcId="{A7B51C14-AB4D-4A3D-984C-6428BAE9297C}" destId="{9B3E4188-2901-4AF2-97C7-0C183E2EAD12}" srcOrd="0" destOrd="0" presId="urn:microsoft.com/office/officeart/2005/8/layout/process5"/>
    <dgm:cxn modelId="{6D100C48-DA67-4325-8E59-7A1222CD6F09}" srcId="{57C60237-280F-4C3F-ACA4-5616D59B006E}" destId="{84727666-9274-42BA-A4C4-E480DF8DBA57}" srcOrd="1" destOrd="0" parTransId="{F6081F62-89E6-41D1-88B6-411342F785E6}" sibTransId="{447137E6-04B2-4327-82B2-A5467EEC7261}"/>
    <dgm:cxn modelId="{184F3169-45A8-44CA-9B90-1A3AA7A8CA9A}" type="presOf" srcId="{FCC3345E-6B11-4492-91B7-8C6B663A82EF}" destId="{3F2485DD-64EE-4F7F-B5FB-23773C8DACEF}" srcOrd="0" destOrd="0" presId="urn:microsoft.com/office/officeart/2005/8/layout/process5"/>
    <dgm:cxn modelId="{92DD6E4A-83C1-4B47-9E20-F2F5763B5761}" type="presOf" srcId="{16B88800-BE76-43F1-B923-5272E0570784}" destId="{C81B7DE2-EBA9-4D76-A7B5-2D05F0EC5984}" srcOrd="1" destOrd="0" presId="urn:microsoft.com/office/officeart/2005/8/layout/process5"/>
    <dgm:cxn modelId="{2D65834A-702A-4A93-B5EC-0F085A41F94D}" type="presOf" srcId="{3A9209EF-4DF4-45B4-A8E1-DEC7254C8556}" destId="{15E23D0E-8778-4269-8776-C473DDCD1299}" srcOrd="1" destOrd="0" presId="urn:microsoft.com/office/officeart/2005/8/layout/process5"/>
    <dgm:cxn modelId="{B07E6650-F65A-4682-8305-182B396CA1FC}" type="presOf" srcId="{99BFEC13-0A0F-4787-A24B-9E6A89E7F6D3}" destId="{B24FBAA4-EB7D-459D-AEF9-2AE2634B0A72}" srcOrd="0" destOrd="0" presId="urn:microsoft.com/office/officeart/2005/8/layout/process5"/>
    <dgm:cxn modelId="{2E362C59-F893-4F9B-894F-EF66CAF73D5E}" type="presOf" srcId="{57C60237-280F-4C3F-ACA4-5616D59B006E}" destId="{B129C0A6-2B11-43CE-86B4-53AB28099F2B}" srcOrd="0" destOrd="0" presId="urn:microsoft.com/office/officeart/2005/8/layout/process5"/>
    <dgm:cxn modelId="{E1D8D57C-75F3-4137-979D-8824424E127F}" type="presOf" srcId="{99BFEC13-0A0F-4787-A24B-9E6A89E7F6D3}" destId="{641A9290-B5CD-490C-B0DD-059657E75936}" srcOrd="1" destOrd="0" presId="urn:microsoft.com/office/officeart/2005/8/layout/process5"/>
    <dgm:cxn modelId="{DD7EE77F-4660-4FD5-B5FD-62B6AC00FDF7}" srcId="{57C60237-280F-4C3F-ACA4-5616D59B006E}" destId="{9E05DEE7-7086-4F1B-BA9C-88514FE31F6C}" srcOrd="4" destOrd="0" parTransId="{4940081E-4CD3-4943-BCEE-2D27B51BC747}" sibTransId="{3A9209EF-4DF4-45B4-A8E1-DEC7254C8556}"/>
    <dgm:cxn modelId="{EC779D87-2C10-4870-8982-89B6AD8BE3F8}" type="presOf" srcId="{5FB79D80-B86A-4881-9A11-060B921AC718}" destId="{084C22A3-0362-4A70-801B-395D79667006}" srcOrd="0" destOrd="0" presId="urn:microsoft.com/office/officeart/2005/8/layout/process5"/>
    <dgm:cxn modelId="{B7327488-34D8-4CDE-9A7A-6395E0AC42E6}" type="presOf" srcId="{AE799102-91E7-4DE2-937F-17A6FFAAD70E}" destId="{F1DEAF06-9201-4D42-99AD-4EDF99128580}" srcOrd="1" destOrd="0" presId="urn:microsoft.com/office/officeart/2005/8/layout/process5"/>
    <dgm:cxn modelId="{B9700A8F-FA8E-4031-932A-72697C4C289A}" type="presOf" srcId="{84727666-9274-42BA-A4C4-E480DF8DBA57}" destId="{8B7DAB92-416F-4257-B5DB-E90E776FAEF9}" srcOrd="0" destOrd="0" presId="urn:microsoft.com/office/officeart/2005/8/layout/process5"/>
    <dgm:cxn modelId="{40024792-0DE8-4E17-882A-F1D5B732768A}" srcId="{9E05DEE7-7086-4F1B-BA9C-88514FE31F6C}" destId="{FDCC9675-3301-40EC-B92B-422FD499381C}" srcOrd="1" destOrd="0" parTransId="{F0787BFA-1121-477F-9678-EA04E164ABDB}" sibTransId="{E3A192E4-FBAA-4258-BD60-AA58E1E88C1E}"/>
    <dgm:cxn modelId="{6C67E893-C644-4B98-B049-78CBF4ACF782}" type="presOf" srcId="{FCC3345E-6B11-4492-91B7-8C6B663A82EF}" destId="{C7BE76FD-F31D-42C2-99CB-DC5FF867AB46}" srcOrd="1" destOrd="0" presId="urn:microsoft.com/office/officeart/2005/8/layout/process5"/>
    <dgm:cxn modelId="{D3FE3B9E-9CB8-447F-85EA-D866D77FCAE2}" type="presOf" srcId="{3A9209EF-4DF4-45B4-A8E1-DEC7254C8556}" destId="{FC0192E6-E62E-4B6D-9FF2-D27234B2F713}" srcOrd="0" destOrd="0" presId="urn:microsoft.com/office/officeart/2005/8/layout/process5"/>
    <dgm:cxn modelId="{718F1DA0-8702-472D-87DE-1E585C1C020A}" type="presOf" srcId="{AE799102-91E7-4DE2-937F-17A6FFAAD70E}" destId="{9A6021A5-17A3-4E15-A89B-CF7AE84BF9ED}" srcOrd="0" destOrd="0" presId="urn:microsoft.com/office/officeart/2005/8/layout/process5"/>
    <dgm:cxn modelId="{C11B8FA6-5260-496F-BAD1-AF86ACDCD036}" srcId="{57C60237-280F-4C3F-ACA4-5616D59B006E}" destId="{8257948F-38E4-4880-8C4C-86C7D712D87B}" srcOrd="2" destOrd="0" parTransId="{190F4AB8-518B-4042-93CE-4F32B5A101C0}" sibTransId="{AE799102-91E7-4DE2-937F-17A6FFAAD70E}"/>
    <dgm:cxn modelId="{43CC05BF-A144-4D79-B762-8B2A0ACE6DDB}" srcId="{57C60237-280F-4C3F-ACA4-5616D59B006E}" destId="{5FB79D80-B86A-4881-9A11-060B921AC718}" srcOrd="5" destOrd="0" parTransId="{548B4732-CAD3-4988-97E3-9D72B25C028D}" sibTransId="{16B88800-BE76-43F1-B923-5272E0570784}"/>
    <dgm:cxn modelId="{5FEB0AC1-4D6C-40B8-8F1C-57A7B63F3037}" srcId="{57C60237-280F-4C3F-ACA4-5616D59B006E}" destId="{EE4DBE24-7CDB-42DE-855E-F35DC52AEDF9}" srcOrd="6" destOrd="0" parTransId="{6353A677-C3EF-4533-996A-3E240D4F241A}" sibTransId="{EF27DAA7-78B0-4C32-9BD0-60888D17B858}"/>
    <dgm:cxn modelId="{684709C2-539B-4804-878A-FC1FA983F3C6}" type="presOf" srcId="{447137E6-04B2-4327-82B2-A5467EEC7261}" destId="{386E4616-C59C-4609-B6DA-34E3D3CCC829}" srcOrd="0" destOrd="0" presId="urn:microsoft.com/office/officeart/2005/8/layout/process5"/>
    <dgm:cxn modelId="{C44697CD-530B-400F-B632-7F130E91075B}" type="presOf" srcId="{E697DAAA-F4E0-43FF-89B0-11411EB800DE}" destId="{29D17A18-244B-4E1E-9266-2E8460D6B5E8}" srcOrd="0" destOrd="1" presId="urn:microsoft.com/office/officeart/2005/8/layout/process5"/>
    <dgm:cxn modelId="{18F1DCD2-4CE6-4A2F-9363-1A28D2F4FA01}" srcId="{9E05DEE7-7086-4F1B-BA9C-88514FE31F6C}" destId="{C0CEA8B2-C69B-469A-91FF-A5074884242C}" srcOrd="0" destOrd="0" parTransId="{63DA19BB-8B93-4D42-998A-73CDBD38313F}" sibTransId="{D8F830A6-6DAA-47BA-9884-2A851F160631}"/>
    <dgm:cxn modelId="{60B597DD-6CA7-4625-8E5D-1EA762639BF8}" type="presOf" srcId="{C0CEA8B2-C69B-469A-91FF-A5074884242C}" destId="{0081208D-0364-453D-AC46-2D046A5D006E}" srcOrd="0" destOrd="1" presId="urn:microsoft.com/office/officeart/2005/8/layout/process5"/>
    <dgm:cxn modelId="{22407CE0-EC7C-4C6C-8297-1FBC6CBFB97B}" type="presOf" srcId="{73832308-5677-4E12-8446-B9BD060B182A}" destId="{6F0123C2-5008-4370-8E78-526B03119555}" srcOrd="0" destOrd="1" presId="urn:microsoft.com/office/officeart/2005/8/layout/process5"/>
    <dgm:cxn modelId="{45DAEFE0-3132-48C5-A8F8-FC5B28A99EBD}" srcId="{8257948F-38E4-4880-8C4C-86C7D712D87B}" destId="{E697DAAA-F4E0-43FF-89B0-11411EB800DE}" srcOrd="0" destOrd="0" parTransId="{DDC9E2A1-6F68-4B17-9116-E82FBA175349}" sibTransId="{0E1D4626-862B-4598-9562-50A3E6374D41}"/>
    <dgm:cxn modelId="{9AA4314D-BF3B-4F68-8710-12881A7CA8CB}" type="presParOf" srcId="{B129C0A6-2B11-43CE-86B4-53AB28099F2B}" destId="{9B3E4188-2901-4AF2-97C7-0C183E2EAD12}" srcOrd="0" destOrd="0" presId="urn:microsoft.com/office/officeart/2005/8/layout/process5"/>
    <dgm:cxn modelId="{E9DA5F8D-B59D-43FB-8A5A-BE98D383E57E}" type="presParOf" srcId="{B129C0A6-2B11-43CE-86B4-53AB28099F2B}" destId="{B24FBAA4-EB7D-459D-AEF9-2AE2634B0A72}" srcOrd="1" destOrd="0" presId="urn:microsoft.com/office/officeart/2005/8/layout/process5"/>
    <dgm:cxn modelId="{BB35D1CE-FE64-4461-BEB8-D71314E03289}" type="presParOf" srcId="{B24FBAA4-EB7D-459D-AEF9-2AE2634B0A72}" destId="{641A9290-B5CD-490C-B0DD-059657E75936}" srcOrd="0" destOrd="0" presId="urn:microsoft.com/office/officeart/2005/8/layout/process5"/>
    <dgm:cxn modelId="{EC0AFD66-1DDD-4A6A-8201-C56A3911C426}" type="presParOf" srcId="{B129C0A6-2B11-43CE-86B4-53AB28099F2B}" destId="{8B7DAB92-416F-4257-B5DB-E90E776FAEF9}" srcOrd="2" destOrd="0" presId="urn:microsoft.com/office/officeart/2005/8/layout/process5"/>
    <dgm:cxn modelId="{E94920EA-BAD9-4715-8518-47D8EB57950B}" type="presParOf" srcId="{B129C0A6-2B11-43CE-86B4-53AB28099F2B}" destId="{386E4616-C59C-4609-B6DA-34E3D3CCC829}" srcOrd="3" destOrd="0" presId="urn:microsoft.com/office/officeart/2005/8/layout/process5"/>
    <dgm:cxn modelId="{294993AC-7D8E-4831-8AAA-E6BC510BDD03}" type="presParOf" srcId="{386E4616-C59C-4609-B6DA-34E3D3CCC829}" destId="{44556FCD-9101-4373-B9B1-EAC6822D8E31}" srcOrd="0" destOrd="0" presId="urn:microsoft.com/office/officeart/2005/8/layout/process5"/>
    <dgm:cxn modelId="{36DAE609-6300-4F4E-A3C0-E9E25353422D}" type="presParOf" srcId="{B129C0A6-2B11-43CE-86B4-53AB28099F2B}" destId="{29D17A18-244B-4E1E-9266-2E8460D6B5E8}" srcOrd="4" destOrd="0" presId="urn:microsoft.com/office/officeart/2005/8/layout/process5"/>
    <dgm:cxn modelId="{16F567B4-E142-4FC2-AC96-FFD049BC4427}" type="presParOf" srcId="{B129C0A6-2B11-43CE-86B4-53AB28099F2B}" destId="{9A6021A5-17A3-4E15-A89B-CF7AE84BF9ED}" srcOrd="5" destOrd="0" presId="urn:microsoft.com/office/officeart/2005/8/layout/process5"/>
    <dgm:cxn modelId="{ED25C825-738A-45C3-827D-18A9D73C4FF3}" type="presParOf" srcId="{9A6021A5-17A3-4E15-A89B-CF7AE84BF9ED}" destId="{F1DEAF06-9201-4D42-99AD-4EDF99128580}" srcOrd="0" destOrd="0" presId="urn:microsoft.com/office/officeart/2005/8/layout/process5"/>
    <dgm:cxn modelId="{EECB723A-5B56-4743-A098-0754C3ED7719}" type="presParOf" srcId="{B129C0A6-2B11-43CE-86B4-53AB28099F2B}" destId="{6F0123C2-5008-4370-8E78-526B03119555}" srcOrd="6" destOrd="0" presId="urn:microsoft.com/office/officeart/2005/8/layout/process5"/>
    <dgm:cxn modelId="{E2286906-85CF-4DA7-A54D-29D4F848A461}" type="presParOf" srcId="{B129C0A6-2B11-43CE-86B4-53AB28099F2B}" destId="{3F2485DD-64EE-4F7F-B5FB-23773C8DACEF}" srcOrd="7" destOrd="0" presId="urn:microsoft.com/office/officeart/2005/8/layout/process5"/>
    <dgm:cxn modelId="{DBE870EB-7D86-4B21-B9FF-87D04ACACA6D}" type="presParOf" srcId="{3F2485DD-64EE-4F7F-B5FB-23773C8DACEF}" destId="{C7BE76FD-F31D-42C2-99CB-DC5FF867AB46}" srcOrd="0" destOrd="0" presId="urn:microsoft.com/office/officeart/2005/8/layout/process5"/>
    <dgm:cxn modelId="{F949626D-827C-40E1-87F0-6C2D084F643A}" type="presParOf" srcId="{B129C0A6-2B11-43CE-86B4-53AB28099F2B}" destId="{0081208D-0364-453D-AC46-2D046A5D006E}" srcOrd="8" destOrd="0" presId="urn:microsoft.com/office/officeart/2005/8/layout/process5"/>
    <dgm:cxn modelId="{E0510692-FA78-4E97-891C-8E798FF1318F}" type="presParOf" srcId="{B129C0A6-2B11-43CE-86B4-53AB28099F2B}" destId="{FC0192E6-E62E-4B6D-9FF2-D27234B2F713}" srcOrd="9" destOrd="0" presId="urn:microsoft.com/office/officeart/2005/8/layout/process5"/>
    <dgm:cxn modelId="{348DC1DE-35FE-4454-8453-58A3C38741E2}" type="presParOf" srcId="{FC0192E6-E62E-4B6D-9FF2-D27234B2F713}" destId="{15E23D0E-8778-4269-8776-C473DDCD1299}" srcOrd="0" destOrd="0" presId="urn:microsoft.com/office/officeart/2005/8/layout/process5"/>
    <dgm:cxn modelId="{0ACA4825-FB4D-4273-BD2F-72C710A888D3}" type="presParOf" srcId="{B129C0A6-2B11-43CE-86B4-53AB28099F2B}" destId="{084C22A3-0362-4A70-801B-395D79667006}" srcOrd="10" destOrd="0" presId="urn:microsoft.com/office/officeart/2005/8/layout/process5"/>
    <dgm:cxn modelId="{F7A3FA4C-6D2F-4809-ADFF-5DEBADA74585}" type="presParOf" srcId="{B129C0A6-2B11-43CE-86B4-53AB28099F2B}" destId="{896E6B14-31FE-4982-B0A3-D8AE5DB502D7}" srcOrd="11" destOrd="0" presId="urn:microsoft.com/office/officeart/2005/8/layout/process5"/>
    <dgm:cxn modelId="{F3B6811E-E932-40A6-82B3-E25B3D9A6569}" type="presParOf" srcId="{896E6B14-31FE-4982-B0A3-D8AE5DB502D7}" destId="{C81B7DE2-EBA9-4D76-A7B5-2D05F0EC5984}" srcOrd="0" destOrd="0" presId="urn:microsoft.com/office/officeart/2005/8/layout/process5"/>
    <dgm:cxn modelId="{2F7EDEA1-5729-4E7D-B009-38CF7F1331BC}" type="presParOf" srcId="{B129C0A6-2B11-43CE-86B4-53AB28099F2B}" destId="{935818A7-EAC1-4134-8430-32D580AA6B87}"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DEFA1100-8CC7-454C-B35E-23F83E826065}">
      <dgm:prSet custT="1"/>
      <dgm:spPr/>
      <dgm:t>
        <a:bodyPr/>
        <a:lstStyle/>
        <a:p>
          <a:r>
            <a:rPr lang="es-ES" sz="2400" b="0" i="0" dirty="0"/>
            <a:t>La reingeniería es un enfoque administrativo de gran aceptación entre las empresas en la actualidad, </a:t>
          </a:r>
        </a:p>
      </dgm:t>
    </dgm:pt>
    <dgm:pt modelId="{3BFE5FA3-E751-4C62-AC7B-5C13140510E4}" type="parTrans" cxnId="{F7F12AB2-2DB4-49A1-9232-4AB5FA9BD67C}">
      <dgm:prSet/>
      <dgm:spPr/>
      <dgm:t>
        <a:bodyPr/>
        <a:lstStyle/>
        <a:p>
          <a:endParaRPr lang="es-ES" sz="3200"/>
        </a:p>
      </dgm:t>
    </dgm:pt>
    <dgm:pt modelId="{79070521-7E67-48E9-8991-C5E189F9DCC1}" type="sibTrans" cxnId="{F7F12AB2-2DB4-49A1-9232-4AB5FA9BD67C}">
      <dgm:prSet/>
      <dgm:spPr/>
      <dgm:t>
        <a:bodyPr/>
        <a:lstStyle/>
        <a:p>
          <a:endParaRPr lang="es-ES" sz="3200"/>
        </a:p>
      </dgm:t>
    </dgm:pt>
    <dgm:pt modelId="{B405D513-C6F0-430D-A30E-A446347A183D}">
      <dgm:prSet custT="1"/>
      <dgm:spPr/>
      <dgm:t>
        <a:bodyPr/>
        <a:lstStyle/>
        <a:p>
          <a:r>
            <a:rPr lang="es-ES" sz="2400" b="0" i="0" dirty="0"/>
            <a:t>Consiste en administrar los procesos en vez de las funciones,</a:t>
          </a:r>
        </a:p>
      </dgm:t>
    </dgm:pt>
    <dgm:pt modelId="{0972BE3A-0B4C-4AB4-ADE4-ED87B8D9C34B}" type="parTrans" cxnId="{12FCDB16-094E-41B9-98A9-2D4DB4D3F1B7}">
      <dgm:prSet/>
      <dgm:spPr/>
      <dgm:t>
        <a:bodyPr/>
        <a:lstStyle/>
        <a:p>
          <a:endParaRPr lang="es-ES" sz="2800"/>
        </a:p>
      </dgm:t>
    </dgm:pt>
    <dgm:pt modelId="{E0831573-9C60-4968-B5D5-608D7FD8785F}" type="sibTrans" cxnId="{12FCDB16-094E-41B9-98A9-2D4DB4D3F1B7}">
      <dgm:prSet/>
      <dgm:spPr/>
      <dgm:t>
        <a:bodyPr/>
        <a:lstStyle/>
        <a:p>
          <a:endParaRPr lang="es-ES" sz="2800"/>
        </a:p>
      </dgm:t>
    </dgm:pt>
    <dgm:pt modelId="{1E3EE54C-2EEA-4948-A2FC-49E29B478895}">
      <dgm:prSet custT="1"/>
      <dgm:spPr/>
      <dgm:t>
        <a:bodyPr/>
        <a:lstStyle/>
        <a:p>
          <a:r>
            <a:rPr lang="es-ES" sz="2400" b="0" i="0" dirty="0"/>
            <a:t>Rediseñando los procesos de la organización en vez de introducir pequeños cambios para llevar a cabo una mejora continua.</a:t>
          </a:r>
        </a:p>
      </dgm:t>
    </dgm:pt>
    <dgm:pt modelId="{438A9DBE-C358-4AC1-BCD6-8E73C2965FEB}" type="parTrans" cxnId="{2D6AB226-413E-4A96-9BE4-D3091007B9FE}">
      <dgm:prSet/>
      <dgm:spPr/>
      <dgm:t>
        <a:bodyPr/>
        <a:lstStyle/>
        <a:p>
          <a:endParaRPr lang="es-ES" sz="2800"/>
        </a:p>
      </dgm:t>
    </dgm:pt>
    <dgm:pt modelId="{5F69088A-ACAF-431B-9BAC-7D5E08621D7D}" type="sibTrans" cxnId="{2D6AB226-413E-4A96-9BE4-D3091007B9FE}">
      <dgm:prSet/>
      <dgm:spPr/>
      <dgm:t>
        <a:bodyPr/>
        <a:lstStyle/>
        <a:p>
          <a:endParaRPr lang="es-ES" sz="2800"/>
        </a:p>
      </dgm:t>
    </dgm:pt>
    <dgm:pt modelId="{E31FC9ED-8A0D-4C51-9DD6-F2A5A5845353}" type="pres">
      <dgm:prSet presAssocID="{E301EA34-B55A-471B-9684-0D0C5A3BF293}" presName="diagram" presStyleCnt="0">
        <dgm:presLayoutVars>
          <dgm:dir/>
          <dgm:resizeHandles val="exact"/>
        </dgm:presLayoutVars>
      </dgm:prSet>
      <dgm:spPr/>
    </dgm:pt>
    <dgm:pt modelId="{BDD3D864-94A3-4368-922E-5FF121299375}" type="pres">
      <dgm:prSet presAssocID="{DEFA1100-8CC7-454C-B35E-23F83E826065}" presName="node" presStyleLbl="node1" presStyleIdx="0" presStyleCnt="3">
        <dgm:presLayoutVars>
          <dgm:bulletEnabled val="1"/>
        </dgm:presLayoutVars>
      </dgm:prSet>
      <dgm:spPr/>
    </dgm:pt>
    <dgm:pt modelId="{26875E8B-DA06-4DA8-8F98-11BAD7B1B832}" type="pres">
      <dgm:prSet presAssocID="{79070521-7E67-48E9-8991-C5E189F9DCC1}" presName="sibTrans" presStyleCnt="0"/>
      <dgm:spPr/>
    </dgm:pt>
    <dgm:pt modelId="{319F3B07-4A09-49C2-9805-F1B60C59713E}" type="pres">
      <dgm:prSet presAssocID="{B405D513-C6F0-430D-A30E-A446347A183D}" presName="node" presStyleLbl="node1" presStyleIdx="1" presStyleCnt="3">
        <dgm:presLayoutVars>
          <dgm:bulletEnabled val="1"/>
        </dgm:presLayoutVars>
      </dgm:prSet>
      <dgm:spPr/>
    </dgm:pt>
    <dgm:pt modelId="{06CE0AD8-96B1-42C2-A797-7C7EF448A364}" type="pres">
      <dgm:prSet presAssocID="{E0831573-9C60-4968-B5D5-608D7FD8785F}" presName="sibTrans" presStyleCnt="0"/>
      <dgm:spPr/>
    </dgm:pt>
    <dgm:pt modelId="{D03EE8EC-CE31-4228-950A-1E99C6C6B370}" type="pres">
      <dgm:prSet presAssocID="{1E3EE54C-2EEA-4948-A2FC-49E29B478895}" presName="node" presStyleLbl="node1" presStyleIdx="2" presStyleCnt="3">
        <dgm:presLayoutVars>
          <dgm:bulletEnabled val="1"/>
        </dgm:presLayoutVars>
      </dgm:prSet>
      <dgm:spPr/>
    </dgm:pt>
  </dgm:ptLst>
  <dgm:cxnLst>
    <dgm:cxn modelId="{BDA4A313-E960-4C48-818A-9F35FF5ABA19}" type="presOf" srcId="{B405D513-C6F0-430D-A30E-A446347A183D}" destId="{319F3B07-4A09-49C2-9805-F1B60C59713E}" srcOrd="0" destOrd="0" presId="urn:microsoft.com/office/officeart/2005/8/layout/default"/>
    <dgm:cxn modelId="{12FCDB16-094E-41B9-98A9-2D4DB4D3F1B7}" srcId="{E301EA34-B55A-471B-9684-0D0C5A3BF293}" destId="{B405D513-C6F0-430D-A30E-A446347A183D}" srcOrd="1" destOrd="0" parTransId="{0972BE3A-0B4C-4AB4-ADE4-ED87B8D9C34B}" sibTransId="{E0831573-9C60-4968-B5D5-608D7FD8785F}"/>
    <dgm:cxn modelId="{2D6AB226-413E-4A96-9BE4-D3091007B9FE}" srcId="{E301EA34-B55A-471B-9684-0D0C5A3BF293}" destId="{1E3EE54C-2EEA-4948-A2FC-49E29B478895}" srcOrd="2" destOrd="0" parTransId="{438A9DBE-C358-4AC1-BCD6-8E73C2965FEB}" sibTransId="{5F69088A-ACAF-431B-9BAC-7D5E08621D7D}"/>
    <dgm:cxn modelId="{B4ECE276-4370-45E7-AA14-7AC8022C0DCF}" type="presOf" srcId="{DEFA1100-8CC7-454C-B35E-23F83E826065}" destId="{BDD3D864-94A3-4368-922E-5FF121299375}" srcOrd="0" destOrd="0" presId="urn:microsoft.com/office/officeart/2005/8/layout/default"/>
    <dgm:cxn modelId="{F7F12AB2-2DB4-49A1-9232-4AB5FA9BD67C}" srcId="{E301EA34-B55A-471B-9684-0D0C5A3BF293}" destId="{DEFA1100-8CC7-454C-B35E-23F83E826065}" srcOrd="0" destOrd="0" parTransId="{3BFE5FA3-E751-4C62-AC7B-5C13140510E4}" sibTransId="{79070521-7E67-48E9-8991-C5E189F9DCC1}"/>
    <dgm:cxn modelId="{347B66DB-66A8-4D87-BE78-07ADAD5BB6CC}" type="presOf" srcId="{1E3EE54C-2EEA-4948-A2FC-49E29B478895}" destId="{D03EE8EC-CE31-4228-950A-1E99C6C6B370}"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0D2755C2-20A0-46B5-9248-802428BFE53A}" type="presParOf" srcId="{E31FC9ED-8A0D-4C51-9DD6-F2A5A5845353}" destId="{BDD3D864-94A3-4368-922E-5FF121299375}" srcOrd="0" destOrd="0" presId="urn:microsoft.com/office/officeart/2005/8/layout/default"/>
    <dgm:cxn modelId="{6FE7B441-7C6B-4646-9DAD-6B64F2AD1B9A}" type="presParOf" srcId="{E31FC9ED-8A0D-4C51-9DD6-F2A5A5845353}" destId="{26875E8B-DA06-4DA8-8F98-11BAD7B1B832}" srcOrd="1" destOrd="0" presId="urn:microsoft.com/office/officeart/2005/8/layout/default"/>
    <dgm:cxn modelId="{364FA20D-AEFD-40ED-B1A1-C4AE5DA1C998}" type="presParOf" srcId="{E31FC9ED-8A0D-4C51-9DD6-F2A5A5845353}" destId="{319F3B07-4A09-49C2-9805-F1B60C59713E}" srcOrd="2" destOrd="0" presId="urn:microsoft.com/office/officeart/2005/8/layout/default"/>
    <dgm:cxn modelId="{D942A822-2B5A-4E92-8002-1240B6ED1A1C}" type="presParOf" srcId="{E31FC9ED-8A0D-4C51-9DD6-F2A5A5845353}" destId="{06CE0AD8-96B1-42C2-A797-7C7EF448A364}" srcOrd="3" destOrd="0" presId="urn:microsoft.com/office/officeart/2005/8/layout/default"/>
    <dgm:cxn modelId="{54CCAC36-33D3-4A88-95DA-48397AD9EB67}" type="presParOf" srcId="{E31FC9ED-8A0D-4C51-9DD6-F2A5A5845353}" destId="{D03EE8EC-CE31-4228-950A-1E99C6C6B37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EFB6226-99DC-4F96-B9BF-D2BEBB238C1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0ACBC648-E1B1-450F-9934-E03AC1D00457}">
      <dgm:prSet phldrT="[Texto]" custT="1"/>
      <dgm:spPr/>
      <dgm:t>
        <a:bodyPr/>
        <a:lstStyle/>
        <a:p>
          <a:r>
            <a:rPr lang="es-ES" sz="1800" b="0" i="0">
              <a:effectLst/>
              <a:latin typeface="Arial" panose="020B0604020202020204" pitchFamily="34" charset="0"/>
            </a:rPr>
            <a:t>La mejora continua es substituida por una mejora radical</a:t>
          </a:r>
          <a:endParaRPr lang="es-ES" sz="1800" dirty="0"/>
        </a:p>
      </dgm:t>
    </dgm:pt>
    <dgm:pt modelId="{07288600-37AB-42D6-B058-F7C055A2FB4A}" type="parTrans" cxnId="{8A1EDAD5-FE45-4D21-AF1C-1ACAC12B1447}">
      <dgm:prSet/>
      <dgm:spPr/>
      <dgm:t>
        <a:bodyPr/>
        <a:lstStyle/>
        <a:p>
          <a:endParaRPr lang="es-ES" sz="2400"/>
        </a:p>
      </dgm:t>
    </dgm:pt>
    <dgm:pt modelId="{3F37B249-9F30-46A9-B889-4A4E75C1E0E9}" type="sibTrans" cxnId="{8A1EDAD5-FE45-4D21-AF1C-1ACAC12B1447}">
      <dgm:prSet/>
      <dgm:spPr/>
      <dgm:t>
        <a:bodyPr/>
        <a:lstStyle/>
        <a:p>
          <a:endParaRPr lang="es-ES" sz="2400"/>
        </a:p>
      </dgm:t>
    </dgm:pt>
    <dgm:pt modelId="{C9D3940A-B88F-4829-8B4B-E7F59D5CE0D7}">
      <dgm:prSet custT="1"/>
      <dgm:spPr/>
      <dgm:t>
        <a:bodyPr/>
        <a:lstStyle/>
        <a:p>
          <a:r>
            <a:rPr lang="es-ES" sz="1800" b="0" i="0" dirty="0">
              <a:effectLst/>
              <a:latin typeface="Arial" panose="020B0604020202020204" pitchFamily="34" charset="0"/>
            </a:rPr>
            <a:t>Marcada orientación hacia el mercado, buscando que el producto o servicio sea considerado como el mejor </a:t>
          </a:r>
          <a:endParaRPr lang="es-ES" sz="1800" b="1" i="0" dirty="0">
            <a:effectLst/>
            <a:latin typeface="Arial" panose="020B0604020202020204" pitchFamily="34" charset="0"/>
          </a:endParaRPr>
        </a:p>
      </dgm:t>
    </dgm:pt>
    <dgm:pt modelId="{8A898987-0C27-4BF2-89C7-1F7E275C4190}" type="parTrans" cxnId="{8550F76F-C408-426B-912E-74EE5BAB7E93}">
      <dgm:prSet/>
      <dgm:spPr/>
      <dgm:t>
        <a:bodyPr/>
        <a:lstStyle/>
        <a:p>
          <a:endParaRPr lang="es-ES" sz="2400"/>
        </a:p>
      </dgm:t>
    </dgm:pt>
    <dgm:pt modelId="{EA494C8B-DCD5-4657-B4CE-C6514591F9C3}" type="sibTrans" cxnId="{8550F76F-C408-426B-912E-74EE5BAB7E93}">
      <dgm:prSet/>
      <dgm:spPr/>
      <dgm:t>
        <a:bodyPr/>
        <a:lstStyle/>
        <a:p>
          <a:endParaRPr lang="es-ES" sz="2400"/>
        </a:p>
      </dgm:t>
    </dgm:pt>
    <dgm:pt modelId="{9BFEBBE7-4A1B-4345-B2BF-988DA208AE81}">
      <dgm:prSet custT="1"/>
      <dgm:spPr/>
      <dgm:t>
        <a:bodyPr/>
        <a:lstStyle/>
        <a:p>
          <a:r>
            <a:rPr lang="es-ES" sz="1800" b="0" i="0">
              <a:effectLst/>
              <a:latin typeface="Arial" panose="020B0604020202020204" pitchFamily="34" charset="0"/>
            </a:rPr>
            <a:t>Los resultados son medidos a través factores externos como la participación de mercado</a:t>
          </a:r>
          <a:endParaRPr lang="es-ES" sz="1800" b="1" i="0" dirty="0">
            <a:effectLst/>
            <a:latin typeface="Arial" panose="020B0604020202020204" pitchFamily="34" charset="0"/>
          </a:endParaRPr>
        </a:p>
      </dgm:t>
    </dgm:pt>
    <dgm:pt modelId="{481F4FB7-5CBA-4314-8E56-0A836FB8FDA9}" type="parTrans" cxnId="{FE0CE0E1-2425-475F-AD16-9CE0A8203F65}">
      <dgm:prSet/>
      <dgm:spPr/>
      <dgm:t>
        <a:bodyPr/>
        <a:lstStyle/>
        <a:p>
          <a:endParaRPr lang="es-ES" sz="2400"/>
        </a:p>
      </dgm:t>
    </dgm:pt>
    <dgm:pt modelId="{057B3B23-B5A3-4408-9417-8A93A2B0D125}" type="sibTrans" cxnId="{FE0CE0E1-2425-475F-AD16-9CE0A8203F65}">
      <dgm:prSet/>
      <dgm:spPr/>
      <dgm:t>
        <a:bodyPr/>
        <a:lstStyle/>
        <a:p>
          <a:endParaRPr lang="es-ES" sz="2400"/>
        </a:p>
      </dgm:t>
    </dgm:pt>
    <dgm:pt modelId="{C788177B-CDA4-418E-A3DD-124C1BF53250}">
      <dgm:prSet custT="1"/>
      <dgm:spPr/>
      <dgm:t>
        <a:bodyPr/>
        <a:lstStyle/>
        <a:p>
          <a:r>
            <a:rPr lang="es-ES" sz="1800" b="0" i="0">
              <a:effectLst/>
              <a:latin typeface="Arial" panose="020B0604020202020204" pitchFamily="34" charset="0"/>
            </a:rPr>
            <a:t>Esta orientada hacia los procesos básicos de la organización</a:t>
          </a:r>
          <a:endParaRPr lang="es-ES" sz="1800" b="1" i="0" dirty="0">
            <a:effectLst/>
            <a:latin typeface="Arial" panose="020B0604020202020204" pitchFamily="34" charset="0"/>
          </a:endParaRPr>
        </a:p>
      </dgm:t>
    </dgm:pt>
    <dgm:pt modelId="{7840D045-D719-44DA-A655-9B932E23649C}" type="parTrans" cxnId="{95AF4BA1-9D58-4E74-9D66-CC8D05845022}">
      <dgm:prSet/>
      <dgm:spPr/>
      <dgm:t>
        <a:bodyPr/>
        <a:lstStyle/>
        <a:p>
          <a:endParaRPr lang="es-ES" sz="2400"/>
        </a:p>
      </dgm:t>
    </dgm:pt>
    <dgm:pt modelId="{99CB66A9-9F0F-4E30-806B-E64FA9AB1BB6}" type="sibTrans" cxnId="{95AF4BA1-9D58-4E74-9D66-CC8D05845022}">
      <dgm:prSet/>
      <dgm:spPr/>
      <dgm:t>
        <a:bodyPr/>
        <a:lstStyle/>
        <a:p>
          <a:endParaRPr lang="es-ES" sz="2400"/>
        </a:p>
      </dgm:t>
    </dgm:pt>
    <dgm:pt modelId="{5E90D058-3F49-4F59-85D5-7490152C625D}">
      <dgm:prSet custT="1"/>
      <dgm:spPr/>
      <dgm:t>
        <a:bodyPr/>
        <a:lstStyle/>
        <a:p>
          <a:r>
            <a:rPr lang="es-ES" sz="1800" b="0" i="0">
              <a:effectLst/>
              <a:latin typeface="Arial" panose="020B0604020202020204" pitchFamily="34" charset="0"/>
            </a:rPr>
            <a:t>Cuestiona los principios, propósitos y supuestos de los negocios</a:t>
          </a:r>
          <a:endParaRPr lang="es-ES" sz="1800" b="1" i="0" dirty="0">
            <a:effectLst/>
            <a:latin typeface="Arial" panose="020B0604020202020204" pitchFamily="34" charset="0"/>
          </a:endParaRPr>
        </a:p>
      </dgm:t>
    </dgm:pt>
    <dgm:pt modelId="{809174FC-28D7-427E-9F0F-BE3F2DAE8CD9}" type="parTrans" cxnId="{0B453A65-1D16-4FAC-AAC9-C32CE82E1D31}">
      <dgm:prSet/>
      <dgm:spPr/>
      <dgm:t>
        <a:bodyPr/>
        <a:lstStyle/>
        <a:p>
          <a:endParaRPr lang="es-ES" sz="2400"/>
        </a:p>
      </dgm:t>
    </dgm:pt>
    <dgm:pt modelId="{A89434F6-2DE5-4678-AB0D-D5698AFA3E0C}" type="sibTrans" cxnId="{0B453A65-1D16-4FAC-AAC9-C32CE82E1D31}">
      <dgm:prSet/>
      <dgm:spPr/>
      <dgm:t>
        <a:bodyPr/>
        <a:lstStyle/>
        <a:p>
          <a:endParaRPr lang="es-ES" sz="2400"/>
        </a:p>
      </dgm:t>
    </dgm:pt>
    <dgm:pt modelId="{98AA0000-B1DC-48ED-83BF-ECE72B2965F8}">
      <dgm:prSet custT="1"/>
      <dgm:spPr/>
      <dgm:t>
        <a:bodyPr/>
        <a:lstStyle/>
        <a:p>
          <a:r>
            <a:rPr lang="es-ES" sz="1800" b="0" i="0">
              <a:effectLst/>
              <a:latin typeface="Arial" panose="020B0604020202020204" pitchFamily="34" charset="0"/>
            </a:rPr>
            <a:t>Permite que los esfuerzos del Just in Time (JIT) y el Total Quality Management (TQM) se vean incrementados.</a:t>
          </a:r>
          <a:endParaRPr lang="es-ES" sz="1800" b="1" i="0" dirty="0">
            <a:effectLst/>
            <a:latin typeface="Arial" panose="020B0604020202020204" pitchFamily="34" charset="0"/>
          </a:endParaRPr>
        </a:p>
      </dgm:t>
    </dgm:pt>
    <dgm:pt modelId="{FC90F517-F4B1-4526-A7A7-62AF91AE3D6F}" type="parTrans" cxnId="{1541B6E6-8EAB-4790-B880-CDEEED73373A}">
      <dgm:prSet/>
      <dgm:spPr/>
      <dgm:t>
        <a:bodyPr/>
        <a:lstStyle/>
        <a:p>
          <a:endParaRPr lang="es-ES" sz="2400"/>
        </a:p>
      </dgm:t>
    </dgm:pt>
    <dgm:pt modelId="{4F9ABD8F-FCC6-406E-8538-1253745CE9FD}" type="sibTrans" cxnId="{1541B6E6-8EAB-4790-B880-CDEEED73373A}">
      <dgm:prSet/>
      <dgm:spPr/>
      <dgm:t>
        <a:bodyPr/>
        <a:lstStyle/>
        <a:p>
          <a:endParaRPr lang="es-ES" sz="2400"/>
        </a:p>
      </dgm:t>
    </dgm:pt>
    <dgm:pt modelId="{00D99255-F82D-4576-9C31-36DE2991780B}" type="pres">
      <dgm:prSet presAssocID="{0EFB6226-99DC-4F96-B9BF-D2BEBB238C1B}" presName="diagram" presStyleCnt="0">
        <dgm:presLayoutVars>
          <dgm:dir/>
          <dgm:resizeHandles val="exact"/>
        </dgm:presLayoutVars>
      </dgm:prSet>
      <dgm:spPr/>
    </dgm:pt>
    <dgm:pt modelId="{E7945817-2212-477E-B25C-7FBB35159C56}" type="pres">
      <dgm:prSet presAssocID="{0ACBC648-E1B1-450F-9934-E03AC1D00457}" presName="node" presStyleLbl="node1" presStyleIdx="0" presStyleCnt="6">
        <dgm:presLayoutVars>
          <dgm:bulletEnabled val="1"/>
        </dgm:presLayoutVars>
      </dgm:prSet>
      <dgm:spPr/>
    </dgm:pt>
    <dgm:pt modelId="{C5FB2428-2E2A-44D0-BA54-026F6EEFE8AA}" type="pres">
      <dgm:prSet presAssocID="{3F37B249-9F30-46A9-B889-4A4E75C1E0E9}" presName="sibTrans" presStyleCnt="0"/>
      <dgm:spPr/>
    </dgm:pt>
    <dgm:pt modelId="{AA3FD028-7793-4784-B8FC-9887491FDF6E}" type="pres">
      <dgm:prSet presAssocID="{C9D3940A-B88F-4829-8B4B-E7F59D5CE0D7}" presName="node" presStyleLbl="node1" presStyleIdx="1" presStyleCnt="6">
        <dgm:presLayoutVars>
          <dgm:bulletEnabled val="1"/>
        </dgm:presLayoutVars>
      </dgm:prSet>
      <dgm:spPr/>
    </dgm:pt>
    <dgm:pt modelId="{63A69659-5C5A-43B7-AA39-1B7564FCDEE9}" type="pres">
      <dgm:prSet presAssocID="{EA494C8B-DCD5-4657-B4CE-C6514591F9C3}" presName="sibTrans" presStyleCnt="0"/>
      <dgm:spPr/>
    </dgm:pt>
    <dgm:pt modelId="{D9E39B64-9FFE-4F4D-AB37-EEF76C404F97}" type="pres">
      <dgm:prSet presAssocID="{9BFEBBE7-4A1B-4345-B2BF-988DA208AE81}" presName="node" presStyleLbl="node1" presStyleIdx="2" presStyleCnt="6">
        <dgm:presLayoutVars>
          <dgm:bulletEnabled val="1"/>
        </dgm:presLayoutVars>
      </dgm:prSet>
      <dgm:spPr/>
    </dgm:pt>
    <dgm:pt modelId="{DA331064-8725-4CBC-B0CE-EB82D2C5A13F}" type="pres">
      <dgm:prSet presAssocID="{057B3B23-B5A3-4408-9417-8A93A2B0D125}" presName="sibTrans" presStyleCnt="0"/>
      <dgm:spPr/>
    </dgm:pt>
    <dgm:pt modelId="{0315D758-12C8-4AB2-8157-59D828B92D72}" type="pres">
      <dgm:prSet presAssocID="{C788177B-CDA4-418E-A3DD-124C1BF53250}" presName="node" presStyleLbl="node1" presStyleIdx="3" presStyleCnt="6">
        <dgm:presLayoutVars>
          <dgm:bulletEnabled val="1"/>
        </dgm:presLayoutVars>
      </dgm:prSet>
      <dgm:spPr/>
    </dgm:pt>
    <dgm:pt modelId="{0F1C34E8-B0F6-4BDB-BE42-7B2D0D0B62D6}" type="pres">
      <dgm:prSet presAssocID="{99CB66A9-9F0F-4E30-806B-E64FA9AB1BB6}" presName="sibTrans" presStyleCnt="0"/>
      <dgm:spPr/>
    </dgm:pt>
    <dgm:pt modelId="{D1F0A323-EA4E-49D5-BF55-8698C36DB4F1}" type="pres">
      <dgm:prSet presAssocID="{5E90D058-3F49-4F59-85D5-7490152C625D}" presName="node" presStyleLbl="node1" presStyleIdx="4" presStyleCnt="6">
        <dgm:presLayoutVars>
          <dgm:bulletEnabled val="1"/>
        </dgm:presLayoutVars>
      </dgm:prSet>
      <dgm:spPr/>
    </dgm:pt>
    <dgm:pt modelId="{10D4A412-CFBF-4081-A8F3-936657A53502}" type="pres">
      <dgm:prSet presAssocID="{A89434F6-2DE5-4678-AB0D-D5698AFA3E0C}" presName="sibTrans" presStyleCnt="0"/>
      <dgm:spPr/>
    </dgm:pt>
    <dgm:pt modelId="{0CA6EA74-AD81-4538-9004-30AB5928515E}" type="pres">
      <dgm:prSet presAssocID="{98AA0000-B1DC-48ED-83BF-ECE72B2965F8}" presName="node" presStyleLbl="node1" presStyleIdx="5" presStyleCnt="6">
        <dgm:presLayoutVars>
          <dgm:bulletEnabled val="1"/>
        </dgm:presLayoutVars>
      </dgm:prSet>
      <dgm:spPr/>
    </dgm:pt>
  </dgm:ptLst>
  <dgm:cxnLst>
    <dgm:cxn modelId="{F5DC6322-5634-498C-8165-3ACB3048BA26}" type="presOf" srcId="{C9D3940A-B88F-4829-8B4B-E7F59D5CE0D7}" destId="{AA3FD028-7793-4784-B8FC-9887491FDF6E}" srcOrd="0" destOrd="0" presId="urn:microsoft.com/office/officeart/2005/8/layout/default"/>
    <dgm:cxn modelId="{0B453A65-1D16-4FAC-AAC9-C32CE82E1D31}" srcId="{0EFB6226-99DC-4F96-B9BF-D2BEBB238C1B}" destId="{5E90D058-3F49-4F59-85D5-7490152C625D}" srcOrd="4" destOrd="0" parTransId="{809174FC-28D7-427E-9F0F-BE3F2DAE8CD9}" sibTransId="{A89434F6-2DE5-4678-AB0D-D5698AFA3E0C}"/>
    <dgm:cxn modelId="{8550F76F-C408-426B-912E-74EE5BAB7E93}" srcId="{0EFB6226-99DC-4F96-B9BF-D2BEBB238C1B}" destId="{C9D3940A-B88F-4829-8B4B-E7F59D5CE0D7}" srcOrd="1" destOrd="0" parTransId="{8A898987-0C27-4BF2-89C7-1F7E275C4190}" sibTransId="{EA494C8B-DCD5-4657-B4CE-C6514591F9C3}"/>
    <dgm:cxn modelId="{4A55C374-6FCE-4A2C-9F7E-ECF7BBB8EBD4}" type="presOf" srcId="{0EFB6226-99DC-4F96-B9BF-D2BEBB238C1B}" destId="{00D99255-F82D-4576-9C31-36DE2991780B}" srcOrd="0" destOrd="0" presId="urn:microsoft.com/office/officeart/2005/8/layout/default"/>
    <dgm:cxn modelId="{529DDB74-B045-44B3-82EA-14B5A6353F4E}" type="presOf" srcId="{5E90D058-3F49-4F59-85D5-7490152C625D}" destId="{D1F0A323-EA4E-49D5-BF55-8698C36DB4F1}" srcOrd="0" destOrd="0" presId="urn:microsoft.com/office/officeart/2005/8/layout/default"/>
    <dgm:cxn modelId="{B5CCD67A-41C8-4E86-983E-B41BC937348C}" type="presOf" srcId="{9BFEBBE7-4A1B-4345-B2BF-988DA208AE81}" destId="{D9E39B64-9FFE-4F4D-AB37-EEF76C404F97}" srcOrd="0" destOrd="0" presId="urn:microsoft.com/office/officeart/2005/8/layout/default"/>
    <dgm:cxn modelId="{95AF4BA1-9D58-4E74-9D66-CC8D05845022}" srcId="{0EFB6226-99DC-4F96-B9BF-D2BEBB238C1B}" destId="{C788177B-CDA4-418E-A3DD-124C1BF53250}" srcOrd="3" destOrd="0" parTransId="{7840D045-D719-44DA-A655-9B932E23649C}" sibTransId="{99CB66A9-9F0F-4E30-806B-E64FA9AB1BB6}"/>
    <dgm:cxn modelId="{ACD8A0CE-B2D9-4518-9B04-997AC686D405}" type="presOf" srcId="{0ACBC648-E1B1-450F-9934-E03AC1D00457}" destId="{E7945817-2212-477E-B25C-7FBB35159C56}" srcOrd="0" destOrd="0" presId="urn:microsoft.com/office/officeart/2005/8/layout/default"/>
    <dgm:cxn modelId="{31AF83D0-C248-49D2-BD44-1CD8F8E68276}" type="presOf" srcId="{C788177B-CDA4-418E-A3DD-124C1BF53250}" destId="{0315D758-12C8-4AB2-8157-59D828B92D72}" srcOrd="0" destOrd="0" presId="urn:microsoft.com/office/officeart/2005/8/layout/default"/>
    <dgm:cxn modelId="{8A1EDAD5-FE45-4D21-AF1C-1ACAC12B1447}" srcId="{0EFB6226-99DC-4F96-B9BF-D2BEBB238C1B}" destId="{0ACBC648-E1B1-450F-9934-E03AC1D00457}" srcOrd="0" destOrd="0" parTransId="{07288600-37AB-42D6-B058-F7C055A2FB4A}" sibTransId="{3F37B249-9F30-46A9-B889-4A4E75C1E0E9}"/>
    <dgm:cxn modelId="{FE0CE0E1-2425-475F-AD16-9CE0A8203F65}" srcId="{0EFB6226-99DC-4F96-B9BF-D2BEBB238C1B}" destId="{9BFEBBE7-4A1B-4345-B2BF-988DA208AE81}" srcOrd="2" destOrd="0" parTransId="{481F4FB7-5CBA-4314-8E56-0A836FB8FDA9}" sibTransId="{057B3B23-B5A3-4408-9417-8A93A2B0D125}"/>
    <dgm:cxn modelId="{1541B6E6-8EAB-4790-B880-CDEEED73373A}" srcId="{0EFB6226-99DC-4F96-B9BF-D2BEBB238C1B}" destId="{98AA0000-B1DC-48ED-83BF-ECE72B2965F8}" srcOrd="5" destOrd="0" parTransId="{FC90F517-F4B1-4526-A7A7-62AF91AE3D6F}" sibTransId="{4F9ABD8F-FCC6-406E-8538-1253745CE9FD}"/>
    <dgm:cxn modelId="{AF53CAE8-3015-4ED9-948A-55CF3B5B709A}" type="presOf" srcId="{98AA0000-B1DC-48ED-83BF-ECE72B2965F8}" destId="{0CA6EA74-AD81-4538-9004-30AB5928515E}" srcOrd="0" destOrd="0" presId="urn:microsoft.com/office/officeart/2005/8/layout/default"/>
    <dgm:cxn modelId="{2EA78D32-1695-44A7-9F57-6C65B5A1FA06}" type="presParOf" srcId="{00D99255-F82D-4576-9C31-36DE2991780B}" destId="{E7945817-2212-477E-B25C-7FBB35159C56}" srcOrd="0" destOrd="0" presId="urn:microsoft.com/office/officeart/2005/8/layout/default"/>
    <dgm:cxn modelId="{D1FE4D51-45CC-482D-9FAB-53F0A75B1A01}" type="presParOf" srcId="{00D99255-F82D-4576-9C31-36DE2991780B}" destId="{C5FB2428-2E2A-44D0-BA54-026F6EEFE8AA}" srcOrd="1" destOrd="0" presId="urn:microsoft.com/office/officeart/2005/8/layout/default"/>
    <dgm:cxn modelId="{8C4C5E5F-6880-4475-93E6-B4E274BAFDCD}" type="presParOf" srcId="{00D99255-F82D-4576-9C31-36DE2991780B}" destId="{AA3FD028-7793-4784-B8FC-9887491FDF6E}" srcOrd="2" destOrd="0" presId="urn:microsoft.com/office/officeart/2005/8/layout/default"/>
    <dgm:cxn modelId="{5BB7C8EB-0CFB-4A76-A4E7-94D2BA44EE70}" type="presParOf" srcId="{00D99255-F82D-4576-9C31-36DE2991780B}" destId="{63A69659-5C5A-43B7-AA39-1B7564FCDEE9}" srcOrd="3" destOrd="0" presId="urn:microsoft.com/office/officeart/2005/8/layout/default"/>
    <dgm:cxn modelId="{832B9D57-9F97-44C9-9716-CA6C943F661B}" type="presParOf" srcId="{00D99255-F82D-4576-9C31-36DE2991780B}" destId="{D9E39B64-9FFE-4F4D-AB37-EEF76C404F97}" srcOrd="4" destOrd="0" presId="urn:microsoft.com/office/officeart/2005/8/layout/default"/>
    <dgm:cxn modelId="{41A75A7B-758C-4AEC-B896-D4AF02C98ECD}" type="presParOf" srcId="{00D99255-F82D-4576-9C31-36DE2991780B}" destId="{DA331064-8725-4CBC-B0CE-EB82D2C5A13F}" srcOrd="5" destOrd="0" presId="urn:microsoft.com/office/officeart/2005/8/layout/default"/>
    <dgm:cxn modelId="{A352AF44-305C-41AA-860F-E10B25551B7E}" type="presParOf" srcId="{00D99255-F82D-4576-9C31-36DE2991780B}" destId="{0315D758-12C8-4AB2-8157-59D828B92D72}" srcOrd="6" destOrd="0" presId="urn:microsoft.com/office/officeart/2005/8/layout/default"/>
    <dgm:cxn modelId="{59D89911-7E39-40CB-9D0C-3D427E44EF70}" type="presParOf" srcId="{00D99255-F82D-4576-9C31-36DE2991780B}" destId="{0F1C34E8-B0F6-4BDB-BE42-7B2D0D0B62D6}" srcOrd="7" destOrd="0" presId="urn:microsoft.com/office/officeart/2005/8/layout/default"/>
    <dgm:cxn modelId="{8740162C-ACC0-4072-B1F7-F6F4FA489B24}" type="presParOf" srcId="{00D99255-F82D-4576-9C31-36DE2991780B}" destId="{D1F0A323-EA4E-49D5-BF55-8698C36DB4F1}" srcOrd="8" destOrd="0" presId="urn:microsoft.com/office/officeart/2005/8/layout/default"/>
    <dgm:cxn modelId="{4A383456-4994-4CC2-B520-7561F766B8CD}" type="presParOf" srcId="{00D99255-F82D-4576-9C31-36DE2991780B}" destId="{10D4A412-CFBF-4081-A8F3-936657A53502}" srcOrd="9" destOrd="0" presId="urn:microsoft.com/office/officeart/2005/8/layout/default"/>
    <dgm:cxn modelId="{211C4B26-DE81-4893-B04D-38F9AAC69584}" type="presParOf" srcId="{00D99255-F82D-4576-9C31-36DE2991780B}" destId="{0CA6EA74-AD81-4538-9004-30AB5928515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301EA34-B55A-471B-9684-0D0C5A3BF29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BC7BD115-4782-4E21-A414-4ED1FA6BACD4}">
      <dgm:prSet/>
      <dgm:spPr/>
      <dgm:t>
        <a:bodyPr/>
        <a:lstStyle/>
        <a:p>
          <a:r>
            <a:rPr lang="es-ES" b="0" i="0" dirty="0"/>
            <a:t>Es un sistema que busca la optimización constante de las actividades empresariales a través de cuatro etapas</a:t>
          </a:r>
          <a:endParaRPr lang="es-ES" dirty="0"/>
        </a:p>
      </dgm:t>
    </dgm:pt>
    <dgm:pt modelId="{D6FC8C7D-5250-43AD-80A6-FE5354A7C91E}" type="parTrans" cxnId="{E0C59890-1E9B-446E-AE0B-EC71E9774A1E}">
      <dgm:prSet/>
      <dgm:spPr/>
      <dgm:t>
        <a:bodyPr/>
        <a:lstStyle/>
        <a:p>
          <a:endParaRPr lang="es-ES"/>
        </a:p>
      </dgm:t>
    </dgm:pt>
    <dgm:pt modelId="{C32B3F55-D37A-40C0-83AE-2B75C755230F}" type="sibTrans" cxnId="{E0C59890-1E9B-446E-AE0B-EC71E9774A1E}">
      <dgm:prSet/>
      <dgm:spPr/>
      <dgm:t>
        <a:bodyPr/>
        <a:lstStyle/>
        <a:p>
          <a:endParaRPr lang="es-ES"/>
        </a:p>
      </dgm:t>
    </dgm:pt>
    <dgm:pt modelId="{F57C5036-6C24-442E-A07B-39C3E5670F78}">
      <dgm:prSet/>
      <dgm:spPr/>
      <dgm:t>
        <a:bodyPr/>
        <a:lstStyle/>
        <a:p>
          <a:r>
            <a:rPr lang="es-ES" b="0" i="0" dirty="0"/>
            <a:t>Una vez que se llega a la última etapa, la empresa debe volver a comenzar</a:t>
          </a:r>
          <a:endParaRPr lang="es-ES" dirty="0"/>
        </a:p>
      </dgm:t>
    </dgm:pt>
    <dgm:pt modelId="{AC238CF1-C23E-4310-8ADD-B3A6AA243C25}" type="parTrans" cxnId="{58E67363-4707-4248-A303-92595540CF36}">
      <dgm:prSet/>
      <dgm:spPr/>
      <dgm:t>
        <a:bodyPr/>
        <a:lstStyle/>
        <a:p>
          <a:endParaRPr lang="es-ES"/>
        </a:p>
      </dgm:t>
    </dgm:pt>
    <dgm:pt modelId="{0F1D6F3F-B74D-4FF4-8353-7B1638054992}" type="sibTrans" cxnId="{58E67363-4707-4248-A303-92595540CF36}">
      <dgm:prSet/>
      <dgm:spPr/>
      <dgm:t>
        <a:bodyPr/>
        <a:lstStyle/>
        <a:p>
          <a:endParaRPr lang="es-ES"/>
        </a:p>
      </dgm:t>
    </dgm:pt>
    <dgm:pt modelId="{B9A3D883-29BA-4C1A-8CD6-B531AD3C2AE8}">
      <dgm:prSet/>
      <dgm:spPr/>
      <dgm:t>
        <a:bodyPr/>
        <a:lstStyle/>
        <a:p>
          <a:r>
            <a:rPr lang="es-ES" b="0" i="0" dirty="0"/>
            <a:t>Promoviendo así una autoevaluación continua que le permita identificar oportunidades de mejora en cada proceso</a:t>
          </a:r>
          <a:endParaRPr lang="es-ES" dirty="0"/>
        </a:p>
      </dgm:t>
    </dgm:pt>
    <dgm:pt modelId="{35B21086-4110-4130-A809-68D2823F0A81}" type="parTrans" cxnId="{1C09266C-DBD1-4361-9ED1-866B1F3F8C56}">
      <dgm:prSet/>
      <dgm:spPr/>
      <dgm:t>
        <a:bodyPr/>
        <a:lstStyle/>
        <a:p>
          <a:endParaRPr lang="es-ES"/>
        </a:p>
      </dgm:t>
    </dgm:pt>
    <dgm:pt modelId="{FFA2598F-0C74-4A91-94CC-F41B67EF6A18}" type="sibTrans" cxnId="{1C09266C-DBD1-4361-9ED1-866B1F3F8C56}">
      <dgm:prSet/>
      <dgm:spPr/>
      <dgm:t>
        <a:bodyPr/>
        <a:lstStyle/>
        <a:p>
          <a:endParaRPr lang="es-ES"/>
        </a:p>
      </dgm:t>
    </dgm:pt>
    <dgm:pt modelId="{E31FC9ED-8A0D-4C51-9DD6-F2A5A5845353}" type="pres">
      <dgm:prSet presAssocID="{E301EA34-B55A-471B-9684-0D0C5A3BF293}" presName="diagram" presStyleCnt="0">
        <dgm:presLayoutVars>
          <dgm:dir/>
          <dgm:resizeHandles val="exact"/>
        </dgm:presLayoutVars>
      </dgm:prSet>
      <dgm:spPr/>
    </dgm:pt>
    <dgm:pt modelId="{F2F30AC1-8FB1-47CF-A7C4-B84F0FCF9557}" type="pres">
      <dgm:prSet presAssocID="{BC7BD115-4782-4E21-A414-4ED1FA6BACD4}" presName="node" presStyleLbl="node1" presStyleIdx="0" presStyleCnt="3">
        <dgm:presLayoutVars>
          <dgm:bulletEnabled val="1"/>
        </dgm:presLayoutVars>
      </dgm:prSet>
      <dgm:spPr/>
    </dgm:pt>
    <dgm:pt modelId="{0B0E5831-98A8-4B8E-82FA-50D61E1740A0}" type="pres">
      <dgm:prSet presAssocID="{C32B3F55-D37A-40C0-83AE-2B75C755230F}" presName="sibTrans" presStyleCnt="0"/>
      <dgm:spPr/>
    </dgm:pt>
    <dgm:pt modelId="{4BB70D9F-2ED7-4E02-91B1-7F06F22A464A}" type="pres">
      <dgm:prSet presAssocID="{F57C5036-6C24-442E-A07B-39C3E5670F78}" presName="node" presStyleLbl="node1" presStyleIdx="1" presStyleCnt="3">
        <dgm:presLayoutVars>
          <dgm:bulletEnabled val="1"/>
        </dgm:presLayoutVars>
      </dgm:prSet>
      <dgm:spPr/>
    </dgm:pt>
    <dgm:pt modelId="{1B1C994D-2A00-41D4-89A8-3503D96669C2}" type="pres">
      <dgm:prSet presAssocID="{0F1D6F3F-B74D-4FF4-8353-7B1638054992}" presName="sibTrans" presStyleCnt="0"/>
      <dgm:spPr/>
    </dgm:pt>
    <dgm:pt modelId="{3ED74283-1D6E-47EC-866A-C80E87F0D4B6}" type="pres">
      <dgm:prSet presAssocID="{B9A3D883-29BA-4C1A-8CD6-B531AD3C2AE8}" presName="node" presStyleLbl="node1" presStyleIdx="2" presStyleCnt="3">
        <dgm:presLayoutVars>
          <dgm:bulletEnabled val="1"/>
        </dgm:presLayoutVars>
      </dgm:prSet>
      <dgm:spPr/>
    </dgm:pt>
  </dgm:ptLst>
  <dgm:cxnLst>
    <dgm:cxn modelId="{C17D5902-D41B-4C14-AC9C-054F54121839}" type="presOf" srcId="{B9A3D883-29BA-4C1A-8CD6-B531AD3C2AE8}" destId="{3ED74283-1D6E-47EC-866A-C80E87F0D4B6}" srcOrd="0" destOrd="0" presId="urn:microsoft.com/office/officeart/2005/8/layout/default"/>
    <dgm:cxn modelId="{58E67363-4707-4248-A303-92595540CF36}" srcId="{E301EA34-B55A-471B-9684-0D0C5A3BF293}" destId="{F57C5036-6C24-442E-A07B-39C3E5670F78}" srcOrd="1" destOrd="0" parTransId="{AC238CF1-C23E-4310-8ADD-B3A6AA243C25}" sibTransId="{0F1D6F3F-B74D-4FF4-8353-7B1638054992}"/>
    <dgm:cxn modelId="{0EC2A768-CE1D-494E-9514-7D8A7EC12996}" type="presOf" srcId="{F57C5036-6C24-442E-A07B-39C3E5670F78}" destId="{4BB70D9F-2ED7-4E02-91B1-7F06F22A464A}" srcOrd="0" destOrd="0" presId="urn:microsoft.com/office/officeart/2005/8/layout/default"/>
    <dgm:cxn modelId="{1C09266C-DBD1-4361-9ED1-866B1F3F8C56}" srcId="{E301EA34-B55A-471B-9684-0D0C5A3BF293}" destId="{B9A3D883-29BA-4C1A-8CD6-B531AD3C2AE8}" srcOrd="2" destOrd="0" parTransId="{35B21086-4110-4130-A809-68D2823F0A81}" sibTransId="{FFA2598F-0C74-4A91-94CC-F41B67EF6A18}"/>
    <dgm:cxn modelId="{E0C59890-1E9B-446E-AE0B-EC71E9774A1E}" srcId="{E301EA34-B55A-471B-9684-0D0C5A3BF293}" destId="{BC7BD115-4782-4E21-A414-4ED1FA6BACD4}" srcOrd="0" destOrd="0" parTransId="{D6FC8C7D-5250-43AD-80A6-FE5354A7C91E}" sibTransId="{C32B3F55-D37A-40C0-83AE-2B75C755230F}"/>
    <dgm:cxn modelId="{94EAEEA7-0590-4F2F-A551-90A88D2B8555}" type="presOf" srcId="{BC7BD115-4782-4E21-A414-4ED1FA6BACD4}" destId="{F2F30AC1-8FB1-47CF-A7C4-B84F0FCF9557}" srcOrd="0" destOrd="0" presId="urn:microsoft.com/office/officeart/2005/8/layout/default"/>
    <dgm:cxn modelId="{7A5C98EA-8258-44FB-B0EF-78D9DD7FA5C6}" type="presOf" srcId="{E301EA34-B55A-471B-9684-0D0C5A3BF293}" destId="{E31FC9ED-8A0D-4C51-9DD6-F2A5A5845353}" srcOrd="0" destOrd="0" presId="urn:microsoft.com/office/officeart/2005/8/layout/default"/>
    <dgm:cxn modelId="{E70EB2A0-6B42-4673-B071-8CB8605BCF56}" type="presParOf" srcId="{E31FC9ED-8A0D-4C51-9DD6-F2A5A5845353}" destId="{F2F30AC1-8FB1-47CF-A7C4-B84F0FCF9557}" srcOrd="0" destOrd="0" presId="urn:microsoft.com/office/officeart/2005/8/layout/default"/>
    <dgm:cxn modelId="{727C9234-7F90-47CF-B030-50E8F2E7F0A2}" type="presParOf" srcId="{E31FC9ED-8A0D-4C51-9DD6-F2A5A5845353}" destId="{0B0E5831-98A8-4B8E-82FA-50D61E1740A0}" srcOrd="1" destOrd="0" presId="urn:microsoft.com/office/officeart/2005/8/layout/default"/>
    <dgm:cxn modelId="{E43B60C8-4738-426D-982B-38DCC3FD6CC6}" type="presParOf" srcId="{E31FC9ED-8A0D-4C51-9DD6-F2A5A5845353}" destId="{4BB70D9F-2ED7-4E02-91B1-7F06F22A464A}" srcOrd="2" destOrd="0" presId="urn:microsoft.com/office/officeart/2005/8/layout/default"/>
    <dgm:cxn modelId="{951177EB-901D-4F4E-AE02-40B100C4AC95}" type="presParOf" srcId="{E31FC9ED-8A0D-4C51-9DD6-F2A5A5845353}" destId="{1B1C994D-2A00-41D4-89A8-3503D96669C2}" srcOrd="3" destOrd="0" presId="urn:microsoft.com/office/officeart/2005/8/layout/default"/>
    <dgm:cxn modelId="{4C0201ED-F66F-4538-97AE-A5FE403B0C1D}" type="presParOf" srcId="{E31FC9ED-8A0D-4C51-9DD6-F2A5A5845353}" destId="{3ED74283-1D6E-47EC-866A-C80E87F0D4B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EC21F-BDEC-4BB0-B6E7-9C5121A0E4E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C8C647C8-0700-44C0-8FDC-4DAFAC73D58E}">
      <dgm:prSet phldrT="[Texto]"/>
      <dgm:spPr/>
      <dgm:t>
        <a:bodyPr/>
        <a:lstStyle/>
        <a:p>
          <a:r>
            <a:rPr lang="es-ES" b="1" i="0" dirty="0"/>
            <a:t>Costes de prevención</a:t>
          </a:r>
          <a:endParaRPr lang="es-ES" dirty="0"/>
        </a:p>
      </dgm:t>
    </dgm:pt>
    <dgm:pt modelId="{557EF529-A501-4D74-8DAF-229E999AFF68}" type="parTrans" cxnId="{27E8027D-05DE-4E75-AD8B-68C5F369EF09}">
      <dgm:prSet/>
      <dgm:spPr/>
      <dgm:t>
        <a:bodyPr/>
        <a:lstStyle/>
        <a:p>
          <a:endParaRPr lang="es-ES"/>
        </a:p>
      </dgm:t>
    </dgm:pt>
    <dgm:pt modelId="{065E8D0F-B1E4-4E8B-80DF-99918F2F31D8}" type="sibTrans" cxnId="{27E8027D-05DE-4E75-AD8B-68C5F369EF09}">
      <dgm:prSet/>
      <dgm:spPr/>
      <dgm:t>
        <a:bodyPr/>
        <a:lstStyle/>
        <a:p>
          <a:endParaRPr lang="es-ES"/>
        </a:p>
      </dgm:t>
    </dgm:pt>
    <dgm:pt modelId="{1446A7E9-0185-43D7-A24A-03C5246A39D0}">
      <dgm:prSet/>
      <dgm:spPr/>
      <dgm:t>
        <a:bodyPr/>
        <a:lstStyle/>
        <a:p>
          <a:r>
            <a:rPr lang="es-ES" b="1" i="0" dirty="0"/>
            <a:t>Costes de fallos internos</a:t>
          </a:r>
          <a:endParaRPr lang="es-ES" b="0" i="0" dirty="0"/>
        </a:p>
      </dgm:t>
    </dgm:pt>
    <dgm:pt modelId="{5D89D97F-D9E8-428C-99EF-23884D7304D1}" type="parTrans" cxnId="{AF3B2BE1-5680-4ADF-9912-343FDD0843C7}">
      <dgm:prSet/>
      <dgm:spPr/>
      <dgm:t>
        <a:bodyPr/>
        <a:lstStyle/>
        <a:p>
          <a:endParaRPr lang="es-ES"/>
        </a:p>
      </dgm:t>
    </dgm:pt>
    <dgm:pt modelId="{B991804C-1C83-4D6F-99FA-3019B50CD993}" type="sibTrans" cxnId="{AF3B2BE1-5680-4ADF-9912-343FDD0843C7}">
      <dgm:prSet/>
      <dgm:spPr/>
      <dgm:t>
        <a:bodyPr/>
        <a:lstStyle/>
        <a:p>
          <a:endParaRPr lang="es-ES"/>
        </a:p>
      </dgm:t>
    </dgm:pt>
    <dgm:pt modelId="{CCE21BDF-70C5-45A3-BA6F-320735D0D799}">
      <dgm:prSet/>
      <dgm:spPr/>
      <dgm:t>
        <a:bodyPr/>
        <a:lstStyle/>
        <a:p>
          <a:r>
            <a:rPr lang="es-ES" b="1" i="0" dirty="0"/>
            <a:t>Costes de fallos externos</a:t>
          </a:r>
          <a:endParaRPr lang="es-ES" b="0" i="0" dirty="0"/>
        </a:p>
      </dgm:t>
    </dgm:pt>
    <dgm:pt modelId="{102EA8A7-D575-471D-9E38-BDC21A690158}" type="parTrans" cxnId="{B825A8D6-63F0-434D-B71A-260A793B96CC}">
      <dgm:prSet/>
      <dgm:spPr/>
      <dgm:t>
        <a:bodyPr/>
        <a:lstStyle/>
        <a:p>
          <a:endParaRPr lang="es-ES"/>
        </a:p>
      </dgm:t>
    </dgm:pt>
    <dgm:pt modelId="{856C6FF2-1BDB-41C9-8872-294A24B4E0F5}" type="sibTrans" cxnId="{B825A8D6-63F0-434D-B71A-260A793B96CC}">
      <dgm:prSet/>
      <dgm:spPr/>
      <dgm:t>
        <a:bodyPr/>
        <a:lstStyle/>
        <a:p>
          <a:endParaRPr lang="es-ES"/>
        </a:p>
      </dgm:t>
    </dgm:pt>
    <dgm:pt modelId="{0BAF1823-C22F-4DCE-8F49-F2E15665B8D5}">
      <dgm:prSet phldrT="[Texto]"/>
      <dgm:spPr/>
      <dgm:t>
        <a:bodyPr/>
        <a:lstStyle/>
        <a:p>
          <a:r>
            <a:rPr lang="es-ES" b="0" i="0" dirty="0"/>
            <a:t>Para evitar fallos</a:t>
          </a:r>
          <a:endParaRPr lang="es-ES" dirty="0"/>
        </a:p>
      </dgm:t>
    </dgm:pt>
    <dgm:pt modelId="{2AC18B03-EC8B-449C-A893-62FA4DABECCB}" type="parTrans" cxnId="{215A5505-FE77-4B73-B18C-08B7646239B1}">
      <dgm:prSet/>
      <dgm:spPr/>
      <dgm:t>
        <a:bodyPr/>
        <a:lstStyle/>
        <a:p>
          <a:endParaRPr lang="es-ES"/>
        </a:p>
      </dgm:t>
    </dgm:pt>
    <dgm:pt modelId="{A9108AAA-F351-4536-AA5B-2B67DB223FB5}" type="sibTrans" cxnId="{215A5505-FE77-4B73-B18C-08B7646239B1}">
      <dgm:prSet/>
      <dgm:spPr/>
      <dgm:t>
        <a:bodyPr/>
        <a:lstStyle/>
        <a:p>
          <a:endParaRPr lang="es-ES"/>
        </a:p>
      </dgm:t>
    </dgm:pt>
    <dgm:pt modelId="{192BC638-B2C0-40D2-A6A8-9091582021DC}">
      <dgm:prSet phldrT="[Texto]"/>
      <dgm:spPr/>
      <dgm:t>
        <a:bodyPr/>
        <a:lstStyle/>
        <a:p>
          <a:r>
            <a:rPr lang="es-ES" b="0" i="0" dirty="0"/>
            <a:t>Se realizan revisiones de nuevos productos, reportes de calidad, inversiones en proyectos de mejora…</a:t>
          </a:r>
          <a:endParaRPr lang="es-ES" dirty="0"/>
        </a:p>
      </dgm:t>
    </dgm:pt>
    <dgm:pt modelId="{582B6E70-65F3-4633-AD83-2C1864725E0B}" type="parTrans" cxnId="{D24C831C-E68D-4958-B2D6-A4C82DB82011}">
      <dgm:prSet/>
      <dgm:spPr/>
      <dgm:t>
        <a:bodyPr/>
        <a:lstStyle/>
        <a:p>
          <a:endParaRPr lang="es-ES"/>
        </a:p>
      </dgm:t>
    </dgm:pt>
    <dgm:pt modelId="{66E7DAC7-77CA-4A09-BBD4-047213A37890}" type="sibTrans" cxnId="{D24C831C-E68D-4958-B2D6-A4C82DB82011}">
      <dgm:prSet/>
      <dgm:spPr/>
      <dgm:t>
        <a:bodyPr/>
        <a:lstStyle/>
        <a:p>
          <a:endParaRPr lang="es-ES"/>
        </a:p>
      </dgm:t>
    </dgm:pt>
    <dgm:pt modelId="{39B903A6-2FA3-438E-94C4-2B1EE8B770D2}">
      <dgm:prSet phldrT="[Texto]"/>
      <dgm:spPr/>
      <dgm:t>
        <a:bodyPr/>
        <a:lstStyle/>
        <a:p>
          <a:r>
            <a:rPr lang="es-ES" b="1" i="0" dirty="0"/>
            <a:t>Costes de revaluación</a:t>
          </a:r>
          <a:endParaRPr lang="es-ES" dirty="0"/>
        </a:p>
      </dgm:t>
    </dgm:pt>
    <dgm:pt modelId="{77943FCB-1D82-4C70-AEC7-93ECECAC80F2}" type="parTrans" cxnId="{8A2EAB66-2991-463B-ABC0-E6CC8C940196}">
      <dgm:prSet/>
      <dgm:spPr/>
      <dgm:t>
        <a:bodyPr/>
        <a:lstStyle/>
        <a:p>
          <a:endParaRPr lang="es-ES"/>
        </a:p>
      </dgm:t>
    </dgm:pt>
    <dgm:pt modelId="{DD035140-C509-4AF5-B573-DC2A7F86E3F8}" type="sibTrans" cxnId="{8A2EAB66-2991-463B-ABC0-E6CC8C940196}">
      <dgm:prSet/>
      <dgm:spPr/>
      <dgm:t>
        <a:bodyPr/>
        <a:lstStyle/>
        <a:p>
          <a:endParaRPr lang="es-ES"/>
        </a:p>
      </dgm:t>
    </dgm:pt>
    <dgm:pt modelId="{685DAE56-9450-4552-852E-2DD911078941}">
      <dgm:prSet phldrT="[Texto]"/>
      <dgm:spPr/>
      <dgm:t>
        <a:bodyPr/>
        <a:lstStyle/>
        <a:p>
          <a:r>
            <a:rPr lang="es-ES" b="0" i="0" dirty="0"/>
            <a:t>Mediciones del producto</a:t>
          </a:r>
          <a:endParaRPr lang="es-ES" dirty="0"/>
        </a:p>
      </dgm:t>
    </dgm:pt>
    <dgm:pt modelId="{F4CC24A1-AAFC-491D-99F7-BDA6BABABBAF}" type="parTrans" cxnId="{D504CCD3-2A59-49E5-A7D5-E92484D757D2}">
      <dgm:prSet/>
      <dgm:spPr/>
      <dgm:t>
        <a:bodyPr/>
        <a:lstStyle/>
        <a:p>
          <a:endParaRPr lang="es-ES"/>
        </a:p>
      </dgm:t>
    </dgm:pt>
    <dgm:pt modelId="{30008E04-ED61-4917-932C-B87E54466FE2}" type="sibTrans" cxnId="{D504CCD3-2A59-49E5-A7D5-E92484D757D2}">
      <dgm:prSet/>
      <dgm:spPr/>
      <dgm:t>
        <a:bodyPr/>
        <a:lstStyle/>
        <a:p>
          <a:endParaRPr lang="es-ES"/>
        </a:p>
      </dgm:t>
    </dgm:pt>
    <dgm:pt modelId="{368CD57B-2691-4031-A96A-87B41923F2DC}">
      <dgm:prSet phldrT="[Texto]"/>
      <dgm:spPr/>
      <dgm:t>
        <a:bodyPr/>
        <a:lstStyle/>
        <a:p>
          <a:r>
            <a:rPr lang="es-ES" b="0" i="0" dirty="0"/>
            <a:t>Inspección de materias primas, revaluación de inventarios, inspección y pruebas de acceso del proceso y producto</a:t>
          </a:r>
          <a:endParaRPr lang="es-ES" dirty="0"/>
        </a:p>
      </dgm:t>
    </dgm:pt>
    <dgm:pt modelId="{8C95559B-613C-48C9-9680-6E0703ADB0F9}" type="parTrans" cxnId="{2560B419-C5F0-41AF-930C-785A1F9BA58D}">
      <dgm:prSet/>
      <dgm:spPr/>
      <dgm:t>
        <a:bodyPr/>
        <a:lstStyle/>
        <a:p>
          <a:endParaRPr lang="es-ES"/>
        </a:p>
      </dgm:t>
    </dgm:pt>
    <dgm:pt modelId="{39FAAF1D-AA18-462B-BB21-3DD62E440D21}" type="sibTrans" cxnId="{2560B419-C5F0-41AF-930C-785A1F9BA58D}">
      <dgm:prSet/>
      <dgm:spPr/>
      <dgm:t>
        <a:bodyPr/>
        <a:lstStyle/>
        <a:p>
          <a:endParaRPr lang="es-ES"/>
        </a:p>
      </dgm:t>
    </dgm:pt>
    <dgm:pt modelId="{1A54189C-3C9E-47A5-A65C-E7BF07289BBC}">
      <dgm:prSet/>
      <dgm:spPr/>
      <dgm:t>
        <a:bodyPr/>
        <a:lstStyle/>
        <a:p>
          <a:r>
            <a:rPr lang="es-ES" b="0" i="0" dirty="0"/>
            <a:t>Se generan durante la fabricación y/o hasta antes de que el producto sea entregado al cliente</a:t>
          </a:r>
        </a:p>
      </dgm:t>
    </dgm:pt>
    <dgm:pt modelId="{288CA1BA-4C5E-4E7D-8613-1F3BDD95F34D}" type="parTrans" cxnId="{3DEFCE94-04E4-4DB2-BD16-54F05D764137}">
      <dgm:prSet/>
      <dgm:spPr/>
      <dgm:t>
        <a:bodyPr/>
        <a:lstStyle/>
        <a:p>
          <a:endParaRPr lang="es-ES"/>
        </a:p>
      </dgm:t>
    </dgm:pt>
    <dgm:pt modelId="{DDC51D11-FC54-4B9E-8777-454FB7205CE3}" type="sibTrans" cxnId="{3DEFCE94-04E4-4DB2-BD16-54F05D764137}">
      <dgm:prSet/>
      <dgm:spPr/>
      <dgm:t>
        <a:bodyPr/>
        <a:lstStyle/>
        <a:p>
          <a:endParaRPr lang="es-ES"/>
        </a:p>
      </dgm:t>
    </dgm:pt>
    <dgm:pt modelId="{38F69FBA-0F91-44A7-89F8-A69196D600D3}">
      <dgm:prSet/>
      <dgm:spPr/>
      <dgm:t>
        <a:bodyPr/>
        <a:lstStyle/>
        <a:p>
          <a:r>
            <a:rPr lang="es-ES" b="0" i="0" dirty="0"/>
            <a:t>Desperdicios, pruebas, fallos de equipo, y pérdidas por rendimientos.</a:t>
          </a:r>
        </a:p>
      </dgm:t>
    </dgm:pt>
    <dgm:pt modelId="{E872A764-1B38-456F-B068-28770AF522D2}" type="parTrans" cxnId="{776B9B8B-D373-47BF-9F52-B2B77DAB157F}">
      <dgm:prSet/>
      <dgm:spPr/>
      <dgm:t>
        <a:bodyPr/>
        <a:lstStyle/>
        <a:p>
          <a:endParaRPr lang="es-ES"/>
        </a:p>
      </dgm:t>
    </dgm:pt>
    <dgm:pt modelId="{8C8340E6-4F76-44C4-BDE7-70D7D9CAB501}" type="sibTrans" cxnId="{776B9B8B-D373-47BF-9F52-B2B77DAB157F}">
      <dgm:prSet/>
      <dgm:spPr/>
      <dgm:t>
        <a:bodyPr/>
        <a:lstStyle/>
        <a:p>
          <a:endParaRPr lang="es-ES"/>
        </a:p>
      </dgm:t>
    </dgm:pt>
    <dgm:pt modelId="{E2F1C0B1-50CF-42FE-9678-6BA3B69095DB}">
      <dgm:prSet/>
      <dgm:spPr/>
      <dgm:t>
        <a:bodyPr/>
        <a:lstStyle/>
        <a:p>
          <a:r>
            <a:rPr lang="es-ES" b="0" i="0" dirty="0"/>
            <a:t>Se producen cuando el producto ya ha sido entregado al cliente</a:t>
          </a:r>
        </a:p>
      </dgm:t>
    </dgm:pt>
    <dgm:pt modelId="{9AC73E7C-DB0A-4841-BF6A-3EDE1EE0D75F}" type="parTrans" cxnId="{2769FFE8-9D26-4E4A-ACC4-9B72C109761E}">
      <dgm:prSet/>
      <dgm:spPr/>
      <dgm:t>
        <a:bodyPr/>
        <a:lstStyle/>
        <a:p>
          <a:endParaRPr lang="es-ES"/>
        </a:p>
      </dgm:t>
    </dgm:pt>
    <dgm:pt modelId="{EE6B8331-AC15-4E84-A91F-7D77914C7C23}" type="sibTrans" cxnId="{2769FFE8-9D26-4E4A-ACC4-9B72C109761E}">
      <dgm:prSet/>
      <dgm:spPr/>
      <dgm:t>
        <a:bodyPr/>
        <a:lstStyle/>
        <a:p>
          <a:endParaRPr lang="es-ES"/>
        </a:p>
      </dgm:t>
    </dgm:pt>
    <dgm:pt modelId="{E7EDBE69-DC0B-4DA2-BCEA-39FB7EE7C162}">
      <dgm:prSet/>
      <dgm:spPr/>
      <dgm:t>
        <a:bodyPr/>
        <a:lstStyle/>
        <a:p>
          <a:r>
            <a:rPr lang="es-ES" b="0" i="0" dirty="0"/>
            <a:t>Ajuste de precio por reclamaciones, retorno de productos, descuentos y cargos por garantía.</a:t>
          </a:r>
        </a:p>
      </dgm:t>
    </dgm:pt>
    <dgm:pt modelId="{0EC88E51-E6D2-4E47-9940-7394A899065D}" type="parTrans" cxnId="{D25A112B-B0B5-410B-A7DC-E25D1B0BD13C}">
      <dgm:prSet/>
      <dgm:spPr/>
      <dgm:t>
        <a:bodyPr/>
        <a:lstStyle/>
        <a:p>
          <a:endParaRPr lang="es-ES"/>
        </a:p>
      </dgm:t>
    </dgm:pt>
    <dgm:pt modelId="{BAEE40B4-1BD0-4400-BC9E-FE9CF998288E}" type="sibTrans" cxnId="{D25A112B-B0B5-410B-A7DC-E25D1B0BD13C}">
      <dgm:prSet/>
      <dgm:spPr/>
      <dgm:t>
        <a:bodyPr/>
        <a:lstStyle/>
        <a:p>
          <a:endParaRPr lang="es-ES"/>
        </a:p>
      </dgm:t>
    </dgm:pt>
    <dgm:pt modelId="{D39C2689-6FD8-45BC-9134-76057788797B}" type="pres">
      <dgm:prSet presAssocID="{CE9EC21F-BDEC-4BB0-B6E7-9C5121A0E4E8}" presName="diagram" presStyleCnt="0">
        <dgm:presLayoutVars>
          <dgm:dir/>
          <dgm:resizeHandles val="exact"/>
        </dgm:presLayoutVars>
      </dgm:prSet>
      <dgm:spPr/>
    </dgm:pt>
    <dgm:pt modelId="{F3CC41D2-3CE8-4293-BB97-B291FAA63240}" type="pres">
      <dgm:prSet presAssocID="{C8C647C8-0700-44C0-8FDC-4DAFAC73D58E}" presName="node" presStyleLbl="node1" presStyleIdx="0" presStyleCnt="4">
        <dgm:presLayoutVars>
          <dgm:bulletEnabled val="1"/>
        </dgm:presLayoutVars>
      </dgm:prSet>
      <dgm:spPr/>
    </dgm:pt>
    <dgm:pt modelId="{750C98DE-90B7-4C09-93AC-973B8AC8C62F}" type="pres">
      <dgm:prSet presAssocID="{065E8D0F-B1E4-4E8B-80DF-99918F2F31D8}" presName="sibTrans" presStyleCnt="0"/>
      <dgm:spPr/>
    </dgm:pt>
    <dgm:pt modelId="{511F4A11-27F8-4B8B-BDA8-8F762F7EB6ED}" type="pres">
      <dgm:prSet presAssocID="{39B903A6-2FA3-438E-94C4-2B1EE8B770D2}" presName="node" presStyleLbl="node1" presStyleIdx="1" presStyleCnt="4">
        <dgm:presLayoutVars>
          <dgm:bulletEnabled val="1"/>
        </dgm:presLayoutVars>
      </dgm:prSet>
      <dgm:spPr/>
    </dgm:pt>
    <dgm:pt modelId="{40368611-2595-45ED-95AB-58918D6256E9}" type="pres">
      <dgm:prSet presAssocID="{DD035140-C509-4AF5-B573-DC2A7F86E3F8}" presName="sibTrans" presStyleCnt="0"/>
      <dgm:spPr/>
    </dgm:pt>
    <dgm:pt modelId="{16281BDD-37E7-406E-B38C-CDF71D1D573F}" type="pres">
      <dgm:prSet presAssocID="{1446A7E9-0185-43D7-A24A-03C5246A39D0}" presName="node" presStyleLbl="node1" presStyleIdx="2" presStyleCnt="4">
        <dgm:presLayoutVars>
          <dgm:bulletEnabled val="1"/>
        </dgm:presLayoutVars>
      </dgm:prSet>
      <dgm:spPr/>
    </dgm:pt>
    <dgm:pt modelId="{5FBE5CE8-9295-40CF-B3A6-B7608B74FAA7}" type="pres">
      <dgm:prSet presAssocID="{B991804C-1C83-4D6F-99FA-3019B50CD993}" presName="sibTrans" presStyleCnt="0"/>
      <dgm:spPr/>
    </dgm:pt>
    <dgm:pt modelId="{B3A3BE4A-A159-4FFA-8C15-07E9DD016FD6}" type="pres">
      <dgm:prSet presAssocID="{CCE21BDF-70C5-45A3-BA6F-320735D0D799}" presName="node" presStyleLbl="node1" presStyleIdx="3" presStyleCnt="4">
        <dgm:presLayoutVars>
          <dgm:bulletEnabled val="1"/>
        </dgm:presLayoutVars>
      </dgm:prSet>
      <dgm:spPr/>
    </dgm:pt>
  </dgm:ptLst>
  <dgm:cxnLst>
    <dgm:cxn modelId="{215A5505-FE77-4B73-B18C-08B7646239B1}" srcId="{C8C647C8-0700-44C0-8FDC-4DAFAC73D58E}" destId="{0BAF1823-C22F-4DCE-8F49-F2E15665B8D5}" srcOrd="0" destOrd="0" parTransId="{2AC18B03-EC8B-449C-A893-62FA4DABECCB}" sibTransId="{A9108AAA-F351-4536-AA5B-2B67DB223FB5}"/>
    <dgm:cxn modelId="{6F5C8006-7EDB-44BC-AB05-C2AE0F5D40D1}" type="presOf" srcId="{C8C647C8-0700-44C0-8FDC-4DAFAC73D58E}" destId="{F3CC41D2-3CE8-4293-BB97-B291FAA63240}" srcOrd="0" destOrd="0" presId="urn:microsoft.com/office/officeart/2005/8/layout/default"/>
    <dgm:cxn modelId="{2AC17818-D4CD-48E0-BBBC-253007BE6C8D}" type="presOf" srcId="{0BAF1823-C22F-4DCE-8F49-F2E15665B8D5}" destId="{F3CC41D2-3CE8-4293-BB97-B291FAA63240}" srcOrd="0" destOrd="1" presId="urn:microsoft.com/office/officeart/2005/8/layout/default"/>
    <dgm:cxn modelId="{2560B419-C5F0-41AF-930C-785A1F9BA58D}" srcId="{39B903A6-2FA3-438E-94C4-2B1EE8B770D2}" destId="{368CD57B-2691-4031-A96A-87B41923F2DC}" srcOrd="1" destOrd="0" parTransId="{8C95559B-613C-48C9-9680-6E0703ADB0F9}" sibTransId="{39FAAF1D-AA18-462B-BB21-3DD62E440D21}"/>
    <dgm:cxn modelId="{D24C831C-E68D-4958-B2D6-A4C82DB82011}" srcId="{C8C647C8-0700-44C0-8FDC-4DAFAC73D58E}" destId="{192BC638-B2C0-40D2-A6A8-9091582021DC}" srcOrd="1" destOrd="0" parTransId="{582B6E70-65F3-4633-AD83-2C1864725E0B}" sibTransId="{66E7DAC7-77CA-4A09-BBD4-047213A37890}"/>
    <dgm:cxn modelId="{D25A112B-B0B5-410B-A7DC-E25D1B0BD13C}" srcId="{CCE21BDF-70C5-45A3-BA6F-320735D0D799}" destId="{E7EDBE69-DC0B-4DA2-BCEA-39FB7EE7C162}" srcOrd="1" destOrd="0" parTransId="{0EC88E51-E6D2-4E47-9940-7394A899065D}" sibTransId="{BAEE40B4-1BD0-4400-BC9E-FE9CF998288E}"/>
    <dgm:cxn modelId="{D2D60260-9896-475E-BD66-6749FCC2EA75}" type="presOf" srcId="{39B903A6-2FA3-438E-94C4-2B1EE8B770D2}" destId="{511F4A11-27F8-4B8B-BDA8-8F762F7EB6ED}" srcOrd="0" destOrd="0" presId="urn:microsoft.com/office/officeart/2005/8/layout/default"/>
    <dgm:cxn modelId="{8A2EAB66-2991-463B-ABC0-E6CC8C940196}" srcId="{CE9EC21F-BDEC-4BB0-B6E7-9C5121A0E4E8}" destId="{39B903A6-2FA3-438E-94C4-2B1EE8B770D2}" srcOrd="1" destOrd="0" parTransId="{77943FCB-1D82-4C70-AEC7-93ECECAC80F2}" sibTransId="{DD035140-C509-4AF5-B573-DC2A7F86E3F8}"/>
    <dgm:cxn modelId="{27E8027D-05DE-4E75-AD8B-68C5F369EF09}" srcId="{CE9EC21F-BDEC-4BB0-B6E7-9C5121A0E4E8}" destId="{C8C647C8-0700-44C0-8FDC-4DAFAC73D58E}" srcOrd="0" destOrd="0" parTransId="{557EF529-A501-4D74-8DAF-229E999AFF68}" sibTransId="{065E8D0F-B1E4-4E8B-80DF-99918F2F31D8}"/>
    <dgm:cxn modelId="{776B9B8B-D373-47BF-9F52-B2B77DAB157F}" srcId="{1446A7E9-0185-43D7-A24A-03C5246A39D0}" destId="{38F69FBA-0F91-44A7-89F8-A69196D600D3}" srcOrd="1" destOrd="0" parTransId="{E872A764-1B38-456F-B068-28770AF522D2}" sibTransId="{8C8340E6-4F76-44C4-BDE7-70D7D9CAB501}"/>
    <dgm:cxn modelId="{2689338F-678F-4C4A-8B76-BA29BAD1EEAB}" type="presOf" srcId="{E7EDBE69-DC0B-4DA2-BCEA-39FB7EE7C162}" destId="{B3A3BE4A-A159-4FFA-8C15-07E9DD016FD6}" srcOrd="0" destOrd="2" presId="urn:microsoft.com/office/officeart/2005/8/layout/default"/>
    <dgm:cxn modelId="{3DEFCE94-04E4-4DB2-BD16-54F05D764137}" srcId="{1446A7E9-0185-43D7-A24A-03C5246A39D0}" destId="{1A54189C-3C9E-47A5-A65C-E7BF07289BBC}" srcOrd="0" destOrd="0" parTransId="{288CA1BA-4C5E-4E7D-8613-1F3BDD95F34D}" sibTransId="{DDC51D11-FC54-4B9E-8777-454FB7205CE3}"/>
    <dgm:cxn modelId="{C33BF5BB-4F3B-48EB-9B05-941EE6192C81}" type="presOf" srcId="{CE9EC21F-BDEC-4BB0-B6E7-9C5121A0E4E8}" destId="{D39C2689-6FD8-45BC-9134-76057788797B}" srcOrd="0" destOrd="0" presId="urn:microsoft.com/office/officeart/2005/8/layout/default"/>
    <dgm:cxn modelId="{804C24C6-94BA-4BF5-A334-DA7D47E89D07}" type="presOf" srcId="{685DAE56-9450-4552-852E-2DD911078941}" destId="{511F4A11-27F8-4B8B-BDA8-8F762F7EB6ED}" srcOrd="0" destOrd="1" presId="urn:microsoft.com/office/officeart/2005/8/layout/default"/>
    <dgm:cxn modelId="{88FEBFCA-8EC2-4365-A5F0-BEBCD3482045}" type="presOf" srcId="{368CD57B-2691-4031-A96A-87B41923F2DC}" destId="{511F4A11-27F8-4B8B-BDA8-8F762F7EB6ED}" srcOrd="0" destOrd="2" presId="urn:microsoft.com/office/officeart/2005/8/layout/default"/>
    <dgm:cxn modelId="{D504CCD3-2A59-49E5-A7D5-E92484D757D2}" srcId="{39B903A6-2FA3-438E-94C4-2B1EE8B770D2}" destId="{685DAE56-9450-4552-852E-2DD911078941}" srcOrd="0" destOrd="0" parTransId="{F4CC24A1-AAFC-491D-99F7-BDA6BABABBAF}" sibTransId="{30008E04-ED61-4917-932C-B87E54466FE2}"/>
    <dgm:cxn modelId="{B825A8D6-63F0-434D-B71A-260A793B96CC}" srcId="{CE9EC21F-BDEC-4BB0-B6E7-9C5121A0E4E8}" destId="{CCE21BDF-70C5-45A3-BA6F-320735D0D799}" srcOrd="3" destOrd="0" parTransId="{102EA8A7-D575-471D-9E38-BDC21A690158}" sibTransId="{856C6FF2-1BDB-41C9-8872-294A24B4E0F5}"/>
    <dgm:cxn modelId="{262167D9-874F-442A-88EB-BF5D47CD52C7}" type="presOf" srcId="{CCE21BDF-70C5-45A3-BA6F-320735D0D799}" destId="{B3A3BE4A-A159-4FFA-8C15-07E9DD016FD6}" srcOrd="0" destOrd="0" presId="urn:microsoft.com/office/officeart/2005/8/layout/default"/>
    <dgm:cxn modelId="{516221E0-CD0C-420F-A09F-BA0A632BA40C}" type="presOf" srcId="{192BC638-B2C0-40D2-A6A8-9091582021DC}" destId="{F3CC41D2-3CE8-4293-BB97-B291FAA63240}" srcOrd="0" destOrd="2" presId="urn:microsoft.com/office/officeart/2005/8/layout/default"/>
    <dgm:cxn modelId="{AF3B2BE1-5680-4ADF-9912-343FDD0843C7}" srcId="{CE9EC21F-BDEC-4BB0-B6E7-9C5121A0E4E8}" destId="{1446A7E9-0185-43D7-A24A-03C5246A39D0}" srcOrd="2" destOrd="0" parTransId="{5D89D97F-D9E8-428C-99EF-23884D7304D1}" sibTransId="{B991804C-1C83-4D6F-99FA-3019B50CD993}"/>
    <dgm:cxn modelId="{B32C54E1-E6EF-44B5-B1F8-16B3313878D9}" type="presOf" srcId="{1A54189C-3C9E-47A5-A65C-E7BF07289BBC}" destId="{16281BDD-37E7-406E-B38C-CDF71D1D573F}" srcOrd="0" destOrd="1" presId="urn:microsoft.com/office/officeart/2005/8/layout/default"/>
    <dgm:cxn modelId="{2769FFE8-9D26-4E4A-ACC4-9B72C109761E}" srcId="{CCE21BDF-70C5-45A3-BA6F-320735D0D799}" destId="{E2F1C0B1-50CF-42FE-9678-6BA3B69095DB}" srcOrd="0" destOrd="0" parTransId="{9AC73E7C-DB0A-4841-BF6A-3EDE1EE0D75F}" sibTransId="{EE6B8331-AC15-4E84-A91F-7D77914C7C23}"/>
    <dgm:cxn modelId="{0E407FF3-01AE-4696-832B-2B18EAF8709E}" type="presOf" srcId="{38F69FBA-0F91-44A7-89F8-A69196D600D3}" destId="{16281BDD-37E7-406E-B38C-CDF71D1D573F}" srcOrd="0" destOrd="2" presId="urn:microsoft.com/office/officeart/2005/8/layout/default"/>
    <dgm:cxn modelId="{9AA4BFF9-C9C5-4D1E-857B-878D93F81054}" type="presOf" srcId="{1446A7E9-0185-43D7-A24A-03C5246A39D0}" destId="{16281BDD-37E7-406E-B38C-CDF71D1D573F}" srcOrd="0" destOrd="0" presId="urn:microsoft.com/office/officeart/2005/8/layout/default"/>
    <dgm:cxn modelId="{15F541FE-E205-4823-8A98-11099EA99272}" type="presOf" srcId="{E2F1C0B1-50CF-42FE-9678-6BA3B69095DB}" destId="{B3A3BE4A-A159-4FFA-8C15-07E9DD016FD6}" srcOrd="0" destOrd="1" presId="urn:microsoft.com/office/officeart/2005/8/layout/default"/>
    <dgm:cxn modelId="{1740BB10-59CE-49FB-ABC7-3BF431831994}" type="presParOf" srcId="{D39C2689-6FD8-45BC-9134-76057788797B}" destId="{F3CC41D2-3CE8-4293-BB97-B291FAA63240}" srcOrd="0" destOrd="0" presId="urn:microsoft.com/office/officeart/2005/8/layout/default"/>
    <dgm:cxn modelId="{35F801D3-2431-47B8-B42F-63CA08B96C16}" type="presParOf" srcId="{D39C2689-6FD8-45BC-9134-76057788797B}" destId="{750C98DE-90B7-4C09-93AC-973B8AC8C62F}" srcOrd="1" destOrd="0" presId="urn:microsoft.com/office/officeart/2005/8/layout/default"/>
    <dgm:cxn modelId="{09335B4C-750E-4E3C-9C3A-DD4158DF1567}" type="presParOf" srcId="{D39C2689-6FD8-45BC-9134-76057788797B}" destId="{511F4A11-27F8-4B8B-BDA8-8F762F7EB6ED}" srcOrd="2" destOrd="0" presId="urn:microsoft.com/office/officeart/2005/8/layout/default"/>
    <dgm:cxn modelId="{3AEF8672-4FEF-4EA1-B24F-9353B19F7B39}" type="presParOf" srcId="{D39C2689-6FD8-45BC-9134-76057788797B}" destId="{40368611-2595-45ED-95AB-58918D6256E9}" srcOrd="3" destOrd="0" presId="urn:microsoft.com/office/officeart/2005/8/layout/default"/>
    <dgm:cxn modelId="{C2CB1071-275D-4B2B-8796-BD92DE403C4F}" type="presParOf" srcId="{D39C2689-6FD8-45BC-9134-76057788797B}" destId="{16281BDD-37E7-406E-B38C-CDF71D1D573F}" srcOrd="4" destOrd="0" presId="urn:microsoft.com/office/officeart/2005/8/layout/default"/>
    <dgm:cxn modelId="{7E5ACE61-78BE-4913-B483-232E752D8570}" type="presParOf" srcId="{D39C2689-6FD8-45BC-9134-76057788797B}" destId="{5FBE5CE8-9295-40CF-B3A6-B7608B74FAA7}" srcOrd="5" destOrd="0" presId="urn:microsoft.com/office/officeart/2005/8/layout/default"/>
    <dgm:cxn modelId="{4043F882-FF72-4193-9AA9-4B21617722A6}" type="presParOf" srcId="{D39C2689-6FD8-45BC-9134-76057788797B}" destId="{B3A3BE4A-A159-4FFA-8C15-07E9DD016FD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E2A8967-03D7-41E3-8AED-E70F7FCD39B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D8D22BAD-686C-43D3-9B3C-0AAEE6AD88BF}">
      <dgm:prSet phldrT="[Texto]"/>
      <dgm:spPr/>
      <dgm:t>
        <a:bodyPr/>
        <a:lstStyle/>
        <a:p>
          <a:pPr>
            <a:buFont typeface="+mj-lt"/>
            <a:buAutoNum type="arabicPeriod"/>
          </a:pPr>
          <a:r>
            <a:rPr lang="es-ES" b="1" i="1" dirty="0"/>
            <a:t>Plan</a:t>
          </a:r>
          <a:r>
            <a:rPr lang="es-ES" b="1" i="0" dirty="0"/>
            <a:t> (planificar):</a:t>
          </a:r>
          <a:r>
            <a:rPr lang="es-ES" b="0" i="0" dirty="0"/>
            <a:t> </a:t>
          </a:r>
          <a:endParaRPr lang="es-ES" dirty="0"/>
        </a:p>
      </dgm:t>
    </dgm:pt>
    <dgm:pt modelId="{2AD69856-453B-468F-AF51-A92D79C328AE}" type="parTrans" cxnId="{D01CF1E8-1C96-4DB4-96FC-094FECAC4E7E}">
      <dgm:prSet/>
      <dgm:spPr/>
      <dgm:t>
        <a:bodyPr/>
        <a:lstStyle/>
        <a:p>
          <a:endParaRPr lang="es-ES"/>
        </a:p>
      </dgm:t>
    </dgm:pt>
    <dgm:pt modelId="{CC96D3FD-D174-41B0-815A-AB2EA175D1A0}" type="sibTrans" cxnId="{D01CF1E8-1C96-4DB4-96FC-094FECAC4E7E}">
      <dgm:prSet/>
      <dgm:spPr/>
      <dgm:t>
        <a:bodyPr/>
        <a:lstStyle/>
        <a:p>
          <a:endParaRPr lang="es-ES"/>
        </a:p>
      </dgm:t>
    </dgm:pt>
    <dgm:pt modelId="{754FA51E-BD48-41B7-8829-C88D581AB2A9}">
      <dgm:prSet/>
      <dgm:spPr/>
      <dgm:t>
        <a:bodyPr/>
        <a:lstStyle/>
        <a:p>
          <a:pPr>
            <a:buFont typeface="+mj-lt"/>
            <a:buAutoNum type="arabicPeriod"/>
          </a:pPr>
          <a:r>
            <a:rPr lang="es-ES" b="1" i="1" dirty="0"/>
            <a:t>Do</a:t>
          </a:r>
          <a:r>
            <a:rPr lang="es-ES" b="1" i="0" dirty="0"/>
            <a:t> (hacer):</a:t>
          </a:r>
          <a:r>
            <a:rPr lang="es-ES" b="0" i="0" dirty="0"/>
            <a:t> </a:t>
          </a:r>
        </a:p>
      </dgm:t>
    </dgm:pt>
    <dgm:pt modelId="{FFA540F6-CD06-4A30-9F68-99177B5C1889}" type="parTrans" cxnId="{FEEEDBFD-D3C8-4440-B2D5-513EE022C626}">
      <dgm:prSet/>
      <dgm:spPr/>
      <dgm:t>
        <a:bodyPr/>
        <a:lstStyle/>
        <a:p>
          <a:endParaRPr lang="es-ES"/>
        </a:p>
      </dgm:t>
    </dgm:pt>
    <dgm:pt modelId="{87257326-EA4C-4058-B2DD-2359828F4F63}" type="sibTrans" cxnId="{FEEEDBFD-D3C8-4440-B2D5-513EE022C626}">
      <dgm:prSet/>
      <dgm:spPr/>
      <dgm:t>
        <a:bodyPr/>
        <a:lstStyle/>
        <a:p>
          <a:endParaRPr lang="es-ES"/>
        </a:p>
      </dgm:t>
    </dgm:pt>
    <dgm:pt modelId="{11B0D1A4-CDDF-4648-A587-C533E222BAFC}">
      <dgm:prSet/>
      <dgm:spPr/>
      <dgm:t>
        <a:bodyPr/>
        <a:lstStyle/>
        <a:p>
          <a:pPr>
            <a:buFont typeface="+mj-lt"/>
            <a:buAutoNum type="arabicPeriod"/>
          </a:pPr>
          <a:r>
            <a:rPr lang="es-ES" b="1" i="1" dirty="0" err="1"/>
            <a:t>Check</a:t>
          </a:r>
          <a:r>
            <a:rPr lang="es-ES" b="1" i="0" dirty="0"/>
            <a:t> (verificar):</a:t>
          </a:r>
          <a:endParaRPr lang="es-ES" b="0" i="0" dirty="0"/>
        </a:p>
      </dgm:t>
    </dgm:pt>
    <dgm:pt modelId="{302EC28A-8375-4B99-8285-50F9D8B7A19D}" type="parTrans" cxnId="{DCA82196-8CBA-4130-8BE3-EFF7DF107237}">
      <dgm:prSet/>
      <dgm:spPr/>
      <dgm:t>
        <a:bodyPr/>
        <a:lstStyle/>
        <a:p>
          <a:endParaRPr lang="es-ES"/>
        </a:p>
      </dgm:t>
    </dgm:pt>
    <dgm:pt modelId="{D20FEE72-27E3-439D-8651-33F61009D0A3}" type="sibTrans" cxnId="{DCA82196-8CBA-4130-8BE3-EFF7DF107237}">
      <dgm:prSet/>
      <dgm:spPr/>
      <dgm:t>
        <a:bodyPr/>
        <a:lstStyle/>
        <a:p>
          <a:endParaRPr lang="es-ES"/>
        </a:p>
      </dgm:t>
    </dgm:pt>
    <dgm:pt modelId="{B1AC6A2C-9191-42C7-BD57-26B37BE19C07}">
      <dgm:prSet/>
      <dgm:spPr/>
      <dgm:t>
        <a:bodyPr/>
        <a:lstStyle/>
        <a:p>
          <a:pPr>
            <a:buFont typeface="+mj-lt"/>
            <a:buAutoNum type="arabicPeriod"/>
          </a:pPr>
          <a:r>
            <a:rPr lang="es-ES" b="1" i="1" dirty="0" err="1"/>
            <a:t>Act</a:t>
          </a:r>
          <a:r>
            <a:rPr lang="es-ES" b="1" i="0" dirty="0"/>
            <a:t> (Actuar):</a:t>
          </a:r>
          <a:r>
            <a:rPr lang="es-ES" b="0" i="0" dirty="0"/>
            <a:t> </a:t>
          </a:r>
        </a:p>
      </dgm:t>
    </dgm:pt>
    <dgm:pt modelId="{244A8049-899F-4507-80EB-39B65C9BD36A}" type="parTrans" cxnId="{E5E91179-53CE-4245-8376-E1AF6A6260E6}">
      <dgm:prSet/>
      <dgm:spPr/>
      <dgm:t>
        <a:bodyPr/>
        <a:lstStyle/>
        <a:p>
          <a:endParaRPr lang="es-ES"/>
        </a:p>
      </dgm:t>
    </dgm:pt>
    <dgm:pt modelId="{B15F60F5-74AE-481A-9D2A-EF7D0DAFA723}" type="sibTrans" cxnId="{E5E91179-53CE-4245-8376-E1AF6A6260E6}">
      <dgm:prSet/>
      <dgm:spPr/>
      <dgm:t>
        <a:bodyPr/>
        <a:lstStyle/>
        <a:p>
          <a:endParaRPr lang="es-ES"/>
        </a:p>
      </dgm:t>
    </dgm:pt>
    <dgm:pt modelId="{E08BC5EB-D261-4A33-88AB-4B905FE5295F}">
      <dgm:prSet phldrT="[Texto]"/>
      <dgm:spPr/>
      <dgm:t>
        <a:bodyPr/>
        <a:lstStyle/>
        <a:p>
          <a:pPr>
            <a:buFont typeface="+mj-lt"/>
            <a:buAutoNum type="arabicPeriod"/>
          </a:pPr>
          <a:r>
            <a:rPr lang="es-ES" b="0" i="0" dirty="0"/>
            <a:t>Donde se identifica el problema, se crean objetivos para solucionarlo y se designan los deberes para lograr dichos objetivos.</a:t>
          </a:r>
          <a:endParaRPr lang="es-ES" dirty="0"/>
        </a:p>
      </dgm:t>
    </dgm:pt>
    <dgm:pt modelId="{AC21F825-E4EB-46FF-8305-4F1F9FF5E6E0}" type="parTrans" cxnId="{2B18FD01-2512-41D4-A895-20E6D8CC1576}">
      <dgm:prSet/>
      <dgm:spPr/>
      <dgm:t>
        <a:bodyPr/>
        <a:lstStyle/>
        <a:p>
          <a:endParaRPr lang="es-ES"/>
        </a:p>
      </dgm:t>
    </dgm:pt>
    <dgm:pt modelId="{C6B94A7D-F36B-4450-8998-1E47F8BAA54B}" type="sibTrans" cxnId="{2B18FD01-2512-41D4-A895-20E6D8CC1576}">
      <dgm:prSet/>
      <dgm:spPr/>
      <dgm:t>
        <a:bodyPr/>
        <a:lstStyle/>
        <a:p>
          <a:endParaRPr lang="es-ES"/>
        </a:p>
      </dgm:t>
    </dgm:pt>
    <dgm:pt modelId="{A47356B5-5D36-436A-8AD9-0552B52C1F1E}">
      <dgm:prSet/>
      <dgm:spPr/>
      <dgm:t>
        <a:bodyPr/>
        <a:lstStyle/>
        <a:p>
          <a:pPr>
            <a:buFont typeface="+mj-lt"/>
            <a:buAutoNum type="arabicPeriod"/>
          </a:pPr>
          <a:r>
            <a:rPr lang="es-ES" b="0" i="0" dirty="0"/>
            <a:t>Los empleados empiezan a trabajar en los cambios para lograr los objetivos planteados, bajo instrucciones previas. </a:t>
          </a:r>
        </a:p>
      </dgm:t>
    </dgm:pt>
    <dgm:pt modelId="{38AB037A-6E32-4FFD-A9FE-725CC1D7BB34}" type="parTrans" cxnId="{892A4299-6BE1-4680-8597-AF780E648D01}">
      <dgm:prSet/>
      <dgm:spPr/>
      <dgm:t>
        <a:bodyPr/>
        <a:lstStyle/>
        <a:p>
          <a:endParaRPr lang="es-ES"/>
        </a:p>
      </dgm:t>
    </dgm:pt>
    <dgm:pt modelId="{4116072C-3AE5-4F0D-B7C1-070E0F684F7B}" type="sibTrans" cxnId="{892A4299-6BE1-4680-8597-AF780E648D01}">
      <dgm:prSet/>
      <dgm:spPr/>
      <dgm:t>
        <a:bodyPr/>
        <a:lstStyle/>
        <a:p>
          <a:endParaRPr lang="es-ES"/>
        </a:p>
      </dgm:t>
    </dgm:pt>
    <dgm:pt modelId="{0C307C82-ABA1-46AA-BF26-49191633CF6B}">
      <dgm:prSet/>
      <dgm:spPr/>
      <dgm:t>
        <a:bodyPr/>
        <a:lstStyle/>
        <a:p>
          <a:pPr>
            <a:buFont typeface="+mj-lt"/>
            <a:buAutoNum type="arabicPeriod"/>
          </a:pPr>
          <a:r>
            <a:rPr lang="es-ES" b="0" i="0"/>
            <a:t>En </a:t>
          </a:r>
          <a:r>
            <a:rPr lang="es-ES" b="0" i="0" dirty="0"/>
            <a:t>este proceso es recomendable mantener al equipo supervisado y, de ser necesario, hacer una prueba piloto.</a:t>
          </a:r>
        </a:p>
      </dgm:t>
    </dgm:pt>
    <dgm:pt modelId="{209354FE-26BC-4FC6-AC3E-BC0B5BF497C0}" type="parTrans" cxnId="{DBF851D4-2153-4914-B1AC-EAF41A9BFDEB}">
      <dgm:prSet/>
      <dgm:spPr/>
      <dgm:t>
        <a:bodyPr/>
        <a:lstStyle/>
        <a:p>
          <a:endParaRPr lang="es-ES"/>
        </a:p>
      </dgm:t>
    </dgm:pt>
    <dgm:pt modelId="{C515DFAC-9796-4738-A77C-BA93DAE4328C}" type="sibTrans" cxnId="{DBF851D4-2153-4914-B1AC-EAF41A9BFDEB}">
      <dgm:prSet/>
      <dgm:spPr/>
      <dgm:t>
        <a:bodyPr/>
        <a:lstStyle/>
        <a:p>
          <a:endParaRPr lang="es-ES"/>
        </a:p>
      </dgm:t>
    </dgm:pt>
    <dgm:pt modelId="{79A214B7-8EE8-4104-A8F7-26CBD6F650DA}">
      <dgm:prSet/>
      <dgm:spPr/>
      <dgm:t>
        <a:bodyPr/>
        <a:lstStyle/>
        <a:p>
          <a:pPr>
            <a:buFont typeface="+mj-lt"/>
            <a:buAutoNum type="arabicPeriod"/>
          </a:pPr>
          <a:r>
            <a:rPr lang="es-ES" b="0" i="0" dirty="0"/>
            <a:t>Transcurrido un periodo de tiempo previamente definido, se procede a evaluar los resultados con base en los KPI seleccionados para cada objetivo. </a:t>
          </a:r>
        </a:p>
      </dgm:t>
    </dgm:pt>
    <dgm:pt modelId="{E84976A9-3AF4-43BD-A55F-1F3EAD3D472C}" type="parTrans" cxnId="{5287B148-8398-4995-8F74-3DA7365E973B}">
      <dgm:prSet/>
      <dgm:spPr/>
      <dgm:t>
        <a:bodyPr/>
        <a:lstStyle/>
        <a:p>
          <a:endParaRPr lang="es-ES"/>
        </a:p>
      </dgm:t>
    </dgm:pt>
    <dgm:pt modelId="{531537C4-B528-422C-B206-983023776745}" type="sibTrans" cxnId="{5287B148-8398-4995-8F74-3DA7365E973B}">
      <dgm:prSet/>
      <dgm:spPr/>
      <dgm:t>
        <a:bodyPr/>
        <a:lstStyle/>
        <a:p>
          <a:endParaRPr lang="es-ES"/>
        </a:p>
      </dgm:t>
    </dgm:pt>
    <dgm:pt modelId="{79750371-EE16-49C1-8424-EF9EC48D3E08}">
      <dgm:prSet/>
      <dgm:spPr/>
      <dgm:t>
        <a:bodyPr/>
        <a:lstStyle/>
        <a:p>
          <a:pPr>
            <a:buFont typeface="+mj-lt"/>
            <a:buAutoNum type="arabicPeriod"/>
          </a:pPr>
          <a:r>
            <a:rPr lang="es-ES" b="0" i="0"/>
            <a:t>De </a:t>
          </a:r>
          <a:r>
            <a:rPr lang="es-ES" b="0" i="0" dirty="0"/>
            <a:t>este análisis se comprueba la eficiencia y eficacia de las acciones tomadas.</a:t>
          </a:r>
        </a:p>
      </dgm:t>
    </dgm:pt>
    <dgm:pt modelId="{8A3842A4-91BB-4BBA-9092-5512C61DD212}" type="parTrans" cxnId="{9DBF2D62-42F8-4AAF-A592-9EDDD6D99B77}">
      <dgm:prSet/>
      <dgm:spPr/>
      <dgm:t>
        <a:bodyPr/>
        <a:lstStyle/>
        <a:p>
          <a:endParaRPr lang="es-ES"/>
        </a:p>
      </dgm:t>
    </dgm:pt>
    <dgm:pt modelId="{6FDEA34B-4EBB-4D45-BF34-823553BD477A}" type="sibTrans" cxnId="{9DBF2D62-42F8-4AAF-A592-9EDDD6D99B77}">
      <dgm:prSet/>
      <dgm:spPr/>
      <dgm:t>
        <a:bodyPr/>
        <a:lstStyle/>
        <a:p>
          <a:endParaRPr lang="es-ES"/>
        </a:p>
      </dgm:t>
    </dgm:pt>
    <dgm:pt modelId="{254BD2DC-E8B9-4CFD-A619-4A6FDAA42679}">
      <dgm:prSet/>
      <dgm:spPr/>
      <dgm:t>
        <a:bodyPr/>
        <a:lstStyle/>
        <a:p>
          <a:pPr>
            <a:buFont typeface="+mj-lt"/>
            <a:buAutoNum type="arabicPeriod"/>
          </a:pPr>
          <a:r>
            <a:rPr lang="es-ES" b="0" i="0" dirty="0"/>
            <a:t>Se toman decisiones con base en el aprendizaje obtenido. </a:t>
          </a:r>
        </a:p>
      </dgm:t>
    </dgm:pt>
    <dgm:pt modelId="{81AA84AC-A62B-4DB2-B4E1-5941C14AAEBD}" type="parTrans" cxnId="{34009E3E-9A5B-4E70-91F0-1B7C4CE1E520}">
      <dgm:prSet/>
      <dgm:spPr/>
      <dgm:t>
        <a:bodyPr/>
        <a:lstStyle/>
        <a:p>
          <a:endParaRPr lang="es-ES"/>
        </a:p>
      </dgm:t>
    </dgm:pt>
    <dgm:pt modelId="{26D74636-1447-46F1-AA18-E8A6A8D46A99}" type="sibTrans" cxnId="{34009E3E-9A5B-4E70-91F0-1B7C4CE1E520}">
      <dgm:prSet/>
      <dgm:spPr/>
      <dgm:t>
        <a:bodyPr/>
        <a:lstStyle/>
        <a:p>
          <a:endParaRPr lang="es-ES"/>
        </a:p>
      </dgm:t>
    </dgm:pt>
    <dgm:pt modelId="{3EBCD5CA-4396-48A4-B1B5-66BB060C6762}">
      <dgm:prSet/>
      <dgm:spPr/>
      <dgm:t>
        <a:bodyPr/>
        <a:lstStyle/>
        <a:p>
          <a:pPr>
            <a:buFont typeface="+mj-lt"/>
            <a:buAutoNum type="arabicPeriod"/>
          </a:pPr>
          <a:r>
            <a:rPr lang="es-ES" b="0" i="0" dirty="0"/>
            <a:t>Si hubo fallas, se definen acciones correctivas. </a:t>
          </a:r>
        </a:p>
      </dgm:t>
    </dgm:pt>
    <dgm:pt modelId="{9C3877F9-6EDE-4ED9-95D2-89A4B8F2D248}" type="parTrans" cxnId="{B84873FE-A5CB-4C21-8D8B-87245D72669A}">
      <dgm:prSet/>
      <dgm:spPr/>
      <dgm:t>
        <a:bodyPr/>
        <a:lstStyle/>
        <a:p>
          <a:endParaRPr lang="es-ES"/>
        </a:p>
      </dgm:t>
    </dgm:pt>
    <dgm:pt modelId="{EE63F395-8812-46E4-A169-F6552B7E34AF}" type="sibTrans" cxnId="{B84873FE-A5CB-4C21-8D8B-87245D72669A}">
      <dgm:prSet/>
      <dgm:spPr/>
      <dgm:t>
        <a:bodyPr/>
        <a:lstStyle/>
        <a:p>
          <a:endParaRPr lang="es-ES"/>
        </a:p>
      </dgm:t>
    </dgm:pt>
    <dgm:pt modelId="{455E251F-E9AE-46D5-9DB2-E94228613327}">
      <dgm:prSet/>
      <dgm:spPr/>
      <dgm:t>
        <a:bodyPr/>
        <a:lstStyle/>
        <a:p>
          <a:pPr>
            <a:buFont typeface="+mj-lt"/>
            <a:buAutoNum type="arabicPeriod"/>
          </a:pPr>
          <a:r>
            <a:rPr lang="es-ES" b="0" i="0" dirty="0"/>
            <a:t>Si, por el contrario, los resultados fueron óptimos, se documenta dicho cambio y se integra dentro de los procesos empresariales.</a:t>
          </a:r>
        </a:p>
      </dgm:t>
    </dgm:pt>
    <dgm:pt modelId="{DE46882C-E92F-40B9-AA54-F7193C2F751C}" type="parTrans" cxnId="{511D5A04-66B0-49AF-877C-426073675EEB}">
      <dgm:prSet/>
      <dgm:spPr/>
      <dgm:t>
        <a:bodyPr/>
        <a:lstStyle/>
        <a:p>
          <a:endParaRPr lang="es-ES"/>
        </a:p>
      </dgm:t>
    </dgm:pt>
    <dgm:pt modelId="{947EB349-8463-49B9-AD6D-3349599FE965}" type="sibTrans" cxnId="{511D5A04-66B0-49AF-877C-426073675EEB}">
      <dgm:prSet/>
      <dgm:spPr/>
      <dgm:t>
        <a:bodyPr/>
        <a:lstStyle/>
        <a:p>
          <a:endParaRPr lang="es-ES"/>
        </a:p>
      </dgm:t>
    </dgm:pt>
    <dgm:pt modelId="{D59BEC26-B0F4-475B-B13C-B509CC9B3156}" type="pres">
      <dgm:prSet presAssocID="{0E2A8967-03D7-41E3-8AED-E70F7FCD39BC}" presName="diagram" presStyleCnt="0">
        <dgm:presLayoutVars>
          <dgm:dir/>
          <dgm:resizeHandles val="exact"/>
        </dgm:presLayoutVars>
      </dgm:prSet>
      <dgm:spPr/>
    </dgm:pt>
    <dgm:pt modelId="{B6F977CF-4C92-4D25-83EC-1C660CCED93E}" type="pres">
      <dgm:prSet presAssocID="{D8D22BAD-686C-43D3-9B3C-0AAEE6AD88BF}" presName="node" presStyleLbl="node1" presStyleIdx="0" presStyleCnt="4">
        <dgm:presLayoutVars>
          <dgm:bulletEnabled val="1"/>
        </dgm:presLayoutVars>
      </dgm:prSet>
      <dgm:spPr/>
    </dgm:pt>
    <dgm:pt modelId="{1F5B8372-88E5-49A1-9685-4CEBEC5FC20E}" type="pres">
      <dgm:prSet presAssocID="{CC96D3FD-D174-41B0-815A-AB2EA175D1A0}" presName="sibTrans" presStyleCnt="0"/>
      <dgm:spPr/>
    </dgm:pt>
    <dgm:pt modelId="{B99949D9-74E5-4D5D-BD5A-D765F212C915}" type="pres">
      <dgm:prSet presAssocID="{754FA51E-BD48-41B7-8829-C88D581AB2A9}" presName="node" presStyleLbl="node1" presStyleIdx="1" presStyleCnt="4">
        <dgm:presLayoutVars>
          <dgm:bulletEnabled val="1"/>
        </dgm:presLayoutVars>
      </dgm:prSet>
      <dgm:spPr/>
    </dgm:pt>
    <dgm:pt modelId="{3EADA432-DE4D-4FC5-AED7-32E6217BCE3B}" type="pres">
      <dgm:prSet presAssocID="{87257326-EA4C-4058-B2DD-2359828F4F63}" presName="sibTrans" presStyleCnt="0"/>
      <dgm:spPr/>
    </dgm:pt>
    <dgm:pt modelId="{5CA904BE-8482-45A7-A14D-BB45BB413AB0}" type="pres">
      <dgm:prSet presAssocID="{11B0D1A4-CDDF-4648-A587-C533E222BAFC}" presName="node" presStyleLbl="node1" presStyleIdx="2" presStyleCnt="4">
        <dgm:presLayoutVars>
          <dgm:bulletEnabled val="1"/>
        </dgm:presLayoutVars>
      </dgm:prSet>
      <dgm:spPr/>
    </dgm:pt>
    <dgm:pt modelId="{298D1949-2FFF-4DB5-99C0-861CB9880C25}" type="pres">
      <dgm:prSet presAssocID="{D20FEE72-27E3-439D-8651-33F61009D0A3}" presName="sibTrans" presStyleCnt="0"/>
      <dgm:spPr/>
    </dgm:pt>
    <dgm:pt modelId="{36B71885-B129-4738-8C71-47F3F2792DF8}" type="pres">
      <dgm:prSet presAssocID="{B1AC6A2C-9191-42C7-BD57-26B37BE19C07}" presName="node" presStyleLbl="node1" presStyleIdx="3" presStyleCnt="4">
        <dgm:presLayoutVars>
          <dgm:bulletEnabled val="1"/>
        </dgm:presLayoutVars>
      </dgm:prSet>
      <dgm:spPr/>
    </dgm:pt>
  </dgm:ptLst>
  <dgm:cxnLst>
    <dgm:cxn modelId="{2B18FD01-2512-41D4-A895-20E6D8CC1576}" srcId="{D8D22BAD-686C-43D3-9B3C-0AAEE6AD88BF}" destId="{E08BC5EB-D261-4A33-88AB-4B905FE5295F}" srcOrd="0" destOrd="0" parTransId="{AC21F825-E4EB-46FF-8305-4F1F9FF5E6E0}" sibTransId="{C6B94A7D-F36B-4450-8998-1E47F8BAA54B}"/>
    <dgm:cxn modelId="{511D5A04-66B0-49AF-877C-426073675EEB}" srcId="{B1AC6A2C-9191-42C7-BD57-26B37BE19C07}" destId="{455E251F-E9AE-46D5-9DB2-E94228613327}" srcOrd="2" destOrd="0" parTransId="{DE46882C-E92F-40B9-AA54-F7193C2F751C}" sibTransId="{947EB349-8463-49B9-AD6D-3349599FE965}"/>
    <dgm:cxn modelId="{11A39D0E-EAB2-497B-ABE4-CF6C7C06614D}" type="presOf" srcId="{D8D22BAD-686C-43D3-9B3C-0AAEE6AD88BF}" destId="{B6F977CF-4C92-4D25-83EC-1C660CCED93E}" srcOrd="0" destOrd="0" presId="urn:microsoft.com/office/officeart/2005/8/layout/default"/>
    <dgm:cxn modelId="{23623B13-B530-4235-A9B5-369A3D51BFB2}" type="presOf" srcId="{B1AC6A2C-9191-42C7-BD57-26B37BE19C07}" destId="{36B71885-B129-4738-8C71-47F3F2792DF8}" srcOrd="0" destOrd="0" presId="urn:microsoft.com/office/officeart/2005/8/layout/default"/>
    <dgm:cxn modelId="{80093D15-D0EF-451E-97EA-B23613B7A349}" type="presOf" srcId="{3EBCD5CA-4396-48A4-B1B5-66BB060C6762}" destId="{36B71885-B129-4738-8C71-47F3F2792DF8}" srcOrd="0" destOrd="2" presId="urn:microsoft.com/office/officeart/2005/8/layout/default"/>
    <dgm:cxn modelId="{994AB521-5C5D-4EA7-A02C-625DF5D636F1}" type="presOf" srcId="{754FA51E-BD48-41B7-8829-C88D581AB2A9}" destId="{B99949D9-74E5-4D5D-BD5A-D765F212C915}" srcOrd="0" destOrd="0" presId="urn:microsoft.com/office/officeart/2005/8/layout/default"/>
    <dgm:cxn modelId="{9005953D-ACC6-4FAD-9D32-A37139DD4750}" type="presOf" srcId="{A47356B5-5D36-436A-8AD9-0552B52C1F1E}" destId="{B99949D9-74E5-4D5D-BD5A-D765F212C915}" srcOrd="0" destOrd="1" presId="urn:microsoft.com/office/officeart/2005/8/layout/default"/>
    <dgm:cxn modelId="{8A0B213E-6EDF-46A5-9211-6CAFC731FCB5}" type="presOf" srcId="{0E2A8967-03D7-41E3-8AED-E70F7FCD39BC}" destId="{D59BEC26-B0F4-475B-B13C-B509CC9B3156}" srcOrd="0" destOrd="0" presId="urn:microsoft.com/office/officeart/2005/8/layout/default"/>
    <dgm:cxn modelId="{34009E3E-9A5B-4E70-91F0-1B7C4CE1E520}" srcId="{B1AC6A2C-9191-42C7-BD57-26B37BE19C07}" destId="{254BD2DC-E8B9-4CFD-A619-4A6FDAA42679}" srcOrd="0" destOrd="0" parTransId="{81AA84AC-A62B-4DB2-B4E1-5941C14AAEBD}" sibTransId="{26D74636-1447-46F1-AA18-E8A6A8D46A99}"/>
    <dgm:cxn modelId="{9DBF2D62-42F8-4AAF-A592-9EDDD6D99B77}" srcId="{11B0D1A4-CDDF-4648-A587-C533E222BAFC}" destId="{79750371-EE16-49C1-8424-EF9EC48D3E08}" srcOrd="1" destOrd="0" parTransId="{8A3842A4-91BB-4BBA-9092-5512C61DD212}" sibTransId="{6FDEA34B-4EBB-4D45-BF34-823553BD477A}"/>
    <dgm:cxn modelId="{943DC467-52C1-47BD-A13D-3010BC62075B}" type="presOf" srcId="{79A214B7-8EE8-4104-A8F7-26CBD6F650DA}" destId="{5CA904BE-8482-45A7-A14D-BB45BB413AB0}" srcOrd="0" destOrd="1" presId="urn:microsoft.com/office/officeart/2005/8/layout/default"/>
    <dgm:cxn modelId="{5287B148-8398-4995-8F74-3DA7365E973B}" srcId="{11B0D1A4-CDDF-4648-A587-C533E222BAFC}" destId="{79A214B7-8EE8-4104-A8F7-26CBD6F650DA}" srcOrd="0" destOrd="0" parTransId="{E84976A9-3AF4-43BD-A55F-1F3EAD3D472C}" sibTransId="{531537C4-B528-422C-B206-983023776745}"/>
    <dgm:cxn modelId="{E7779D56-ED36-466E-9814-1D8F287C99C7}" type="presOf" srcId="{254BD2DC-E8B9-4CFD-A619-4A6FDAA42679}" destId="{36B71885-B129-4738-8C71-47F3F2792DF8}" srcOrd="0" destOrd="1" presId="urn:microsoft.com/office/officeart/2005/8/layout/default"/>
    <dgm:cxn modelId="{E5E91179-53CE-4245-8376-E1AF6A6260E6}" srcId="{0E2A8967-03D7-41E3-8AED-E70F7FCD39BC}" destId="{B1AC6A2C-9191-42C7-BD57-26B37BE19C07}" srcOrd="3" destOrd="0" parTransId="{244A8049-899F-4507-80EB-39B65C9BD36A}" sibTransId="{B15F60F5-74AE-481A-9D2A-EF7D0DAFA723}"/>
    <dgm:cxn modelId="{E0608D86-A826-45D6-83DC-195A35660C1A}" type="presOf" srcId="{11B0D1A4-CDDF-4648-A587-C533E222BAFC}" destId="{5CA904BE-8482-45A7-A14D-BB45BB413AB0}" srcOrd="0" destOrd="0" presId="urn:microsoft.com/office/officeart/2005/8/layout/default"/>
    <dgm:cxn modelId="{21A5E78B-64AD-474E-9CB3-11A92D7E5A43}" type="presOf" srcId="{455E251F-E9AE-46D5-9DB2-E94228613327}" destId="{36B71885-B129-4738-8C71-47F3F2792DF8}" srcOrd="0" destOrd="3" presId="urn:microsoft.com/office/officeart/2005/8/layout/default"/>
    <dgm:cxn modelId="{DCA82196-8CBA-4130-8BE3-EFF7DF107237}" srcId="{0E2A8967-03D7-41E3-8AED-E70F7FCD39BC}" destId="{11B0D1A4-CDDF-4648-A587-C533E222BAFC}" srcOrd="2" destOrd="0" parTransId="{302EC28A-8375-4B99-8285-50F9D8B7A19D}" sibTransId="{D20FEE72-27E3-439D-8651-33F61009D0A3}"/>
    <dgm:cxn modelId="{892A4299-6BE1-4680-8597-AF780E648D01}" srcId="{754FA51E-BD48-41B7-8829-C88D581AB2A9}" destId="{A47356B5-5D36-436A-8AD9-0552B52C1F1E}" srcOrd="0" destOrd="0" parTransId="{38AB037A-6E32-4FFD-A9FE-725CC1D7BB34}" sibTransId="{4116072C-3AE5-4F0D-B7C1-070E0F684F7B}"/>
    <dgm:cxn modelId="{C76E37AE-1B7A-46E7-90C7-7FABD5BA97C1}" type="presOf" srcId="{E08BC5EB-D261-4A33-88AB-4B905FE5295F}" destId="{B6F977CF-4C92-4D25-83EC-1C660CCED93E}" srcOrd="0" destOrd="1" presId="urn:microsoft.com/office/officeart/2005/8/layout/default"/>
    <dgm:cxn modelId="{3524EAB8-7C65-4A8A-8BF3-6F7232D883E0}" type="presOf" srcId="{79750371-EE16-49C1-8424-EF9EC48D3E08}" destId="{5CA904BE-8482-45A7-A14D-BB45BB413AB0}" srcOrd="0" destOrd="2" presId="urn:microsoft.com/office/officeart/2005/8/layout/default"/>
    <dgm:cxn modelId="{DBF851D4-2153-4914-B1AC-EAF41A9BFDEB}" srcId="{754FA51E-BD48-41B7-8829-C88D581AB2A9}" destId="{0C307C82-ABA1-46AA-BF26-49191633CF6B}" srcOrd="1" destOrd="0" parTransId="{209354FE-26BC-4FC6-AC3E-BC0B5BF497C0}" sibTransId="{C515DFAC-9796-4738-A77C-BA93DAE4328C}"/>
    <dgm:cxn modelId="{25BFB7E5-57E4-4998-AB6C-11C5E03B4595}" type="presOf" srcId="{0C307C82-ABA1-46AA-BF26-49191633CF6B}" destId="{B99949D9-74E5-4D5D-BD5A-D765F212C915}" srcOrd="0" destOrd="2" presId="urn:microsoft.com/office/officeart/2005/8/layout/default"/>
    <dgm:cxn modelId="{D01CF1E8-1C96-4DB4-96FC-094FECAC4E7E}" srcId="{0E2A8967-03D7-41E3-8AED-E70F7FCD39BC}" destId="{D8D22BAD-686C-43D3-9B3C-0AAEE6AD88BF}" srcOrd="0" destOrd="0" parTransId="{2AD69856-453B-468F-AF51-A92D79C328AE}" sibTransId="{CC96D3FD-D174-41B0-815A-AB2EA175D1A0}"/>
    <dgm:cxn modelId="{FEEEDBFD-D3C8-4440-B2D5-513EE022C626}" srcId="{0E2A8967-03D7-41E3-8AED-E70F7FCD39BC}" destId="{754FA51E-BD48-41B7-8829-C88D581AB2A9}" srcOrd="1" destOrd="0" parTransId="{FFA540F6-CD06-4A30-9F68-99177B5C1889}" sibTransId="{87257326-EA4C-4058-B2DD-2359828F4F63}"/>
    <dgm:cxn modelId="{B84873FE-A5CB-4C21-8D8B-87245D72669A}" srcId="{B1AC6A2C-9191-42C7-BD57-26B37BE19C07}" destId="{3EBCD5CA-4396-48A4-B1B5-66BB060C6762}" srcOrd="1" destOrd="0" parTransId="{9C3877F9-6EDE-4ED9-95D2-89A4B8F2D248}" sibTransId="{EE63F395-8812-46E4-A169-F6552B7E34AF}"/>
    <dgm:cxn modelId="{81272A07-255E-4DF1-B4F7-38A3D85B4B97}" type="presParOf" srcId="{D59BEC26-B0F4-475B-B13C-B509CC9B3156}" destId="{B6F977CF-4C92-4D25-83EC-1C660CCED93E}" srcOrd="0" destOrd="0" presId="urn:microsoft.com/office/officeart/2005/8/layout/default"/>
    <dgm:cxn modelId="{7DB6161B-A599-4323-B514-989B2E77942D}" type="presParOf" srcId="{D59BEC26-B0F4-475B-B13C-B509CC9B3156}" destId="{1F5B8372-88E5-49A1-9685-4CEBEC5FC20E}" srcOrd="1" destOrd="0" presId="urn:microsoft.com/office/officeart/2005/8/layout/default"/>
    <dgm:cxn modelId="{85EFBB40-2469-40C4-9843-9E32B866C3B9}" type="presParOf" srcId="{D59BEC26-B0F4-475B-B13C-B509CC9B3156}" destId="{B99949D9-74E5-4D5D-BD5A-D765F212C915}" srcOrd="2" destOrd="0" presId="urn:microsoft.com/office/officeart/2005/8/layout/default"/>
    <dgm:cxn modelId="{0F8B09E7-6B22-4DF3-B544-AEF5A7A320DF}" type="presParOf" srcId="{D59BEC26-B0F4-475B-B13C-B509CC9B3156}" destId="{3EADA432-DE4D-4FC5-AED7-32E6217BCE3B}" srcOrd="3" destOrd="0" presId="urn:microsoft.com/office/officeart/2005/8/layout/default"/>
    <dgm:cxn modelId="{2C1C06CD-0847-452E-A9D6-8C7BD7AFD3B2}" type="presParOf" srcId="{D59BEC26-B0F4-475B-B13C-B509CC9B3156}" destId="{5CA904BE-8482-45A7-A14D-BB45BB413AB0}" srcOrd="4" destOrd="0" presId="urn:microsoft.com/office/officeart/2005/8/layout/default"/>
    <dgm:cxn modelId="{41104EF8-F265-480A-AA2F-77AA246E318E}" type="presParOf" srcId="{D59BEC26-B0F4-475B-B13C-B509CC9B3156}" destId="{298D1949-2FFF-4DB5-99C0-861CB9880C25}" srcOrd="5" destOrd="0" presId="urn:microsoft.com/office/officeart/2005/8/layout/default"/>
    <dgm:cxn modelId="{465AC8DF-D923-4054-9949-8C4CAB8F77E1}" type="presParOf" srcId="{D59BEC26-B0F4-475B-B13C-B509CC9B3156}" destId="{36B71885-B129-4738-8C71-47F3F2792DF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9EC21F-BDEC-4BB0-B6E7-9C5121A0E4E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1788A0E9-7B8B-4E0D-AFF3-607FFDFEF38C}">
      <dgm:prSet custT="1"/>
      <dgm:spPr/>
      <dgm:t>
        <a:bodyPr/>
        <a:lstStyle/>
        <a:p>
          <a:r>
            <a:rPr lang="es-ES" sz="2000" b="1" i="0" dirty="0"/>
            <a:t>Liderazgo de calidad</a:t>
          </a:r>
          <a:endParaRPr lang="es-ES" sz="2000" b="0" i="0" dirty="0"/>
        </a:p>
      </dgm:t>
    </dgm:pt>
    <dgm:pt modelId="{5C46BD75-FC80-4889-97C6-FC34141BA6E1}" type="parTrans" cxnId="{79E02D37-1852-4E7D-81A6-1E6EB525A59B}">
      <dgm:prSet/>
      <dgm:spPr/>
      <dgm:t>
        <a:bodyPr/>
        <a:lstStyle/>
        <a:p>
          <a:endParaRPr lang="es-ES" sz="2000"/>
        </a:p>
      </dgm:t>
    </dgm:pt>
    <dgm:pt modelId="{80002925-D598-426F-B8F8-C82AD70F80AE}" type="sibTrans" cxnId="{79E02D37-1852-4E7D-81A6-1E6EB525A59B}">
      <dgm:prSet/>
      <dgm:spPr/>
      <dgm:t>
        <a:bodyPr/>
        <a:lstStyle/>
        <a:p>
          <a:endParaRPr lang="es-ES" sz="2000"/>
        </a:p>
      </dgm:t>
    </dgm:pt>
    <dgm:pt modelId="{227E5EE5-8296-40B5-A7A6-A2318E9A69BF}">
      <dgm:prSet custT="1"/>
      <dgm:spPr/>
      <dgm:t>
        <a:bodyPr/>
        <a:lstStyle/>
        <a:p>
          <a:r>
            <a:rPr lang="es-ES" sz="2000" b="1" i="0" dirty="0"/>
            <a:t>Tecnología de calidad moderna.</a:t>
          </a:r>
          <a:r>
            <a:rPr lang="es-ES" sz="2000" b="0" i="0" dirty="0"/>
            <a:t> </a:t>
          </a:r>
        </a:p>
      </dgm:t>
    </dgm:pt>
    <dgm:pt modelId="{EB24FD1B-5EFB-4244-9414-1AFA1BB8D675}" type="parTrans" cxnId="{1085BE79-8EA9-460E-B5E1-26CA562ADAB5}">
      <dgm:prSet/>
      <dgm:spPr/>
      <dgm:t>
        <a:bodyPr/>
        <a:lstStyle/>
        <a:p>
          <a:endParaRPr lang="es-ES" sz="2000"/>
        </a:p>
      </dgm:t>
    </dgm:pt>
    <dgm:pt modelId="{11ACEA14-2F91-462D-B387-BE1F21895B3E}" type="sibTrans" cxnId="{1085BE79-8EA9-460E-B5E1-26CA562ADAB5}">
      <dgm:prSet/>
      <dgm:spPr/>
      <dgm:t>
        <a:bodyPr/>
        <a:lstStyle/>
        <a:p>
          <a:endParaRPr lang="es-ES" sz="2000"/>
        </a:p>
      </dgm:t>
    </dgm:pt>
    <dgm:pt modelId="{0AD672DA-4FCD-4115-98DB-C0AF6079101D}">
      <dgm:prSet custT="1"/>
      <dgm:spPr/>
      <dgm:t>
        <a:bodyPr/>
        <a:lstStyle/>
        <a:p>
          <a:r>
            <a:rPr lang="es-ES" sz="2000" b="1" i="0" dirty="0"/>
            <a:t>Compromiso de la organización</a:t>
          </a:r>
          <a:endParaRPr lang="es-ES" sz="2000" b="0" i="0" dirty="0"/>
        </a:p>
      </dgm:t>
    </dgm:pt>
    <dgm:pt modelId="{2FB8541D-2B93-4346-AA73-433CF89DD039}" type="parTrans" cxnId="{49A69A75-B410-4363-8BE9-8EE935E42CE3}">
      <dgm:prSet/>
      <dgm:spPr/>
      <dgm:t>
        <a:bodyPr/>
        <a:lstStyle/>
        <a:p>
          <a:endParaRPr lang="es-ES" sz="2000"/>
        </a:p>
      </dgm:t>
    </dgm:pt>
    <dgm:pt modelId="{8039E37A-B1B5-47E7-A29A-27DD0747D42A}" type="sibTrans" cxnId="{49A69A75-B410-4363-8BE9-8EE935E42CE3}">
      <dgm:prSet/>
      <dgm:spPr/>
      <dgm:t>
        <a:bodyPr/>
        <a:lstStyle/>
        <a:p>
          <a:endParaRPr lang="es-ES" sz="2000"/>
        </a:p>
      </dgm:t>
    </dgm:pt>
    <dgm:pt modelId="{8B3FF3FB-246C-4114-8B77-1B1BDE2B4DFC}">
      <dgm:prSet custT="1"/>
      <dgm:spPr/>
      <dgm:t>
        <a:bodyPr/>
        <a:lstStyle/>
        <a:p>
          <a:r>
            <a:rPr lang="es-ES" sz="1600" b="0" i="0" dirty="0"/>
            <a:t>La calidad tiene que ser planificada minuciosamente, y que es causa de la casualidad.</a:t>
          </a:r>
        </a:p>
      </dgm:t>
    </dgm:pt>
    <dgm:pt modelId="{04DE28C5-E06B-4466-9D18-5AC38F048BD8}" type="parTrans" cxnId="{0886D21F-798A-41DE-A521-37F79E0A226B}">
      <dgm:prSet/>
      <dgm:spPr/>
      <dgm:t>
        <a:bodyPr/>
        <a:lstStyle/>
        <a:p>
          <a:endParaRPr lang="es-ES" sz="2000"/>
        </a:p>
      </dgm:t>
    </dgm:pt>
    <dgm:pt modelId="{1A84CC6A-B60E-42F2-B7E5-89A026CBD9D9}" type="sibTrans" cxnId="{0886D21F-798A-41DE-A521-37F79E0A226B}">
      <dgm:prSet/>
      <dgm:spPr/>
      <dgm:t>
        <a:bodyPr/>
        <a:lstStyle/>
        <a:p>
          <a:endParaRPr lang="es-ES" sz="2000"/>
        </a:p>
      </dgm:t>
    </dgm:pt>
    <dgm:pt modelId="{D10E25B6-302C-4D88-B664-8B0E0CF67CC8}">
      <dgm:prSet custT="1"/>
      <dgm:spPr/>
      <dgm:t>
        <a:bodyPr/>
        <a:lstStyle/>
        <a:p>
          <a:r>
            <a:rPr lang="es-ES" sz="1600" b="0" i="0" dirty="0"/>
            <a:t>Planificación firme y no la reacción ante las fallas</a:t>
          </a:r>
        </a:p>
      </dgm:t>
    </dgm:pt>
    <dgm:pt modelId="{BB5FED78-C42E-4F64-B039-340E0CD2C1A7}" type="parTrans" cxnId="{EC9F0B84-6F99-49E2-B894-60B95235FCFB}">
      <dgm:prSet/>
      <dgm:spPr/>
      <dgm:t>
        <a:bodyPr/>
        <a:lstStyle/>
        <a:p>
          <a:endParaRPr lang="es-ES" sz="2000"/>
        </a:p>
      </dgm:t>
    </dgm:pt>
    <dgm:pt modelId="{A783A397-3B5B-4803-BF59-3F62A895E28C}" type="sibTrans" cxnId="{EC9F0B84-6F99-49E2-B894-60B95235FCFB}">
      <dgm:prSet/>
      <dgm:spPr/>
      <dgm:t>
        <a:bodyPr/>
        <a:lstStyle/>
        <a:p>
          <a:endParaRPr lang="es-ES" sz="2000"/>
        </a:p>
      </dgm:t>
    </dgm:pt>
    <dgm:pt modelId="{B618BE33-F7CB-4EC1-8543-D8A4A3F83B14}">
      <dgm:prSet custT="1"/>
      <dgm:spPr/>
      <dgm:t>
        <a:bodyPr/>
        <a:lstStyle/>
        <a:p>
          <a:r>
            <a:rPr lang="es-ES" sz="1600" b="0" i="0" dirty="0"/>
            <a:t>La administración debe mantener un enfoque constante y guiar el esfuerzo de calidad.</a:t>
          </a:r>
        </a:p>
      </dgm:t>
    </dgm:pt>
    <dgm:pt modelId="{14C9B5BD-A8D0-4CEA-95DB-0E3D646DBD7B}" type="parTrans" cxnId="{785213D9-003C-4EB0-8D86-4620C56658ED}">
      <dgm:prSet/>
      <dgm:spPr/>
      <dgm:t>
        <a:bodyPr/>
        <a:lstStyle/>
        <a:p>
          <a:endParaRPr lang="es-ES" sz="2000"/>
        </a:p>
      </dgm:t>
    </dgm:pt>
    <dgm:pt modelId="{51B7558A-8BB7-4077-8AE3-683A617BC32B}" type="sibTrans" cxnId="{785213D9-003C-4EB0-8D86-4620C56658ED}">
      <dgm:prSet/>
      <dgm:spPr/>
      <dgm:t>
        <a:bodyPr/>
        <a:lstStyle/>
        <a:p>
          <a:endParaRPr lang="es-ES" sz="2000"/>
        </a:p>
      </dgm:t>
    </dgm:pt>
    <dgm:pt modelId="{69F6B83A-46FC-4935-BD51-AA80E85356D8}">
      <dgm:prSet custT="1"/>
      <dgm:spPr/>
      <dgm:t>
        <a:bodyPr/>
        <a:lstStyle/>
        <a:p>
          <a:r>
            <a:rPr lang="es-ES" sz="1600" b="0" i="0" dirty="0"/>
            <a:t>El departamento de calidad tradicional no puede resolver el 80 a 90 por ciento de los problemas de calidad.</a:t>
          </a:r>
        </a:p>
      </dgm:t>
    </dgm:pt>
    <dgm:pt modelId="{95CC4006-8F08-4FCE-B480-C1A2F26597EF}" type="parTrans" cxnId="{82BAA36A-A655-405C-8802-D2EE3A9887A0}">
      <dgm:prSet/>
      <dgm:spPr/>
      <dgm:t>
        <a:bodyPr/>
        <a:lstStyle/>
        <a:p>
          <a:endParaRPr lang="es-ES" sz="2000"/>
        </a:p>
      </dgm:t>
    </dgm:pt>
    <dgm:pt modelId="{D135ADEC-BCCE-4E99-9541-74C5601B94E7}" type="sibTrans" cxnId="{82BAA36A-A655-405C-8802-D2EE3A9887A0}">
      <dgm:prSet/>
      <dgm:spPr/>
      <dgm:t>
        <a:bodyPr/>
        <a:lstStyle/>
        <a:p>
          <a:endParaRPr lang="es-ES" sz="2000"/>
        </a:p>
      </dgm:t>
    </dgm:pt>
    <dgm:pt modelId="{AA4467B6-5C94-4F22-91F2-6FE8E518100A}">
      <dgm:prSet custT="1"/>
      <dgm:spPr/>
      <dgm:t>
        <a:bodyPr/>
        <a:lstStyle/>
        <a:p>
          <a:r>
            <a:rPr lang="es-ES" sz="1600" b="0" i="0" dirty="0"/>
            <a:t>Esta tarea requiere la integración del personal quienes ponen en práctica técnicas nuevas para satisfacer a los clientes en el futuro</a:t>
          </a:r>
        </a:p>
      </dgm:t>
    </dgm:pt>
    <dgm:pt modelId="{1179AC09-2087-49CE-AE84-136B0434E40F}" type="parTrans" cxnId="{83D7089C-4A16-4D74-993A-94EBB208F27B}">
      <dgm:prSet/>
      <dgm:spPr/>
      <dgm:t>
        <a:bodyPr/>
        <a:lstStyle/>
        <a:p>
          <a:endParaRPr lang="es-ES" sz="2000"/>
        </a:p>
      </dgm:t>
    </dgm:pt>
    <dgm:pt modelId="{488D05E8-3AB6-4301-995C-84AFAA4505B7}" type="sibTrans" cxnId="{83D7089C-4A16-4D74-993A-94EBB208F27B}">
      <dgm:prSet/>
      <dgm:spPr/>
      <dgm:t>
        <a:bodyPr/>
        <a:lstStyle/>
        <a:p>
          <a:endParaRPr lang="es-ES" sz="2000"/>
        </a:p>
      </dgm:t>
    </dgm:pt>
    <dgm:pt modelId="{5364180E-415C-4141-B266-148869C8418A}">
      <dgm:prSet custT="1"/>
      <dgm:spPr/>
      <dgm:t>
        <a:bodyPr/>
        <a:lstStyle/>
        <a:p>
          <a:r>
            <a:rPr lang="es-ES" sz="1600" b="0" i="0" dirty="0"/>
            <a:t>La capacitación continua y la motivación de todos los trabajadores</a:t>
          </a:r>
        </a:p>
      </dgm:t>
    </dgm:pt>
    <dgm:pt modelId="{ECE82B6B-B454-475C-8C4E-BC38D39EFE62}" type="parTrans" cxnId="{F6F279D9-9CF5-4175-B64D-0718F67ECFD0}">
      <dgm:prSet/>
      <dgm:spPr/>
      <dgm:t>
        <a:bodyPr/>
        <a:lstStyle/>
        <a:p>
          <a:endParaRPr lang="es-ES" sz="2000"/>
        </a:p>
      </dgm:t>
    </dgm:pt>
    <dgm:pt modelId="{9939241B-814D-4C5F-B262-F5A1054AA6FF}" type="sibTrans" cxnId="{F6F279D9-9CF5-4175-B64D-0718F67ECFD0}">
      <dgm:prSet/>
      <dgm:spPr/>
      <dgm:t>
        <a:bodyPr/>
        <a:lstStyle/>
        <a:p>
          <a:endParaRPr lang="es-ES" sz="2000"/>
        </a:p>
      </dgm:t>
    </dgm:pt>
    <dgm:pt modelId="{300AC5A7-C0B3-473C-ABAF-4DEB7CBD4396}">
      <dgm:prSet custT="1"/>
      <dgm:spPr/>
      <dgm:t>
        <a:bodyPr/>
        <a:lstStyle/>
        <a:p>
          <a:r>
            <a:rPr lang="es-ES" sz="1600" b="0" i="0" dirty="0"/>
            <a:t>Integración de la calidad en la planificación de negocios</a:t>
          </a:r>
        </a:p>
      </dgm:t>
    </dgm:pt>
    <dgm:pt modelId="{C90C6F6A-E462-4168-A3BB-422C102049BD}" type="parTrans" cxnId="{401244B8-DCBB-4794-BB87-65A728F25DD4}">
      <dgm:prSet/>
      <dgm:spPr/>
      <dgm:t>
        <a:bodyPr/>
        <a:lstStyle/>
        <a:p>
          <a:endParaRPr lang="es-ES" sz="2000"/>
        </a:p>
      </dgm:t>
    </dgm:pt>
    <dgm:pt modelId="{E465553F-942F-46E2-813E-6A138C11E5EF}" type="sibTrans" cxnId="{401244B8-DCBB-4794-BB87-65A728F25DD4}">
      <dgm:prSet/>
      <dgm:spPr/>
      <dgm:t>
        <a:bodyPr/>
        <a:lstStyle/>
        <a:p>
          <a:endParaRPr lang="es-ES" sz="2000"/>
        </a:p>
      </dgm:t>
    </dgm:pt>
    <dgm:pt modelId="{40F3DCA1-89DB-40E1-BE00-460F18EBCB9D}">
      <dgm:prSet custT="1"/>
      <dgm:spPr/>
      <dgm:t>
        <a:bodyPr/>
        <a:lstStyle/>
        <a:p>
          <a:r>
            <a:rPr lang="es-ES" sz="1600" b="0" i="0"/>
            <a:t>El </a:t>
          </a:r>
          <a:r>
            <a:rPr lang="es-ES" sz="1600" b="0" i="0" dirty="0"/>
            <a:t>mandato por parte de la organización es un pilar fundamental para la calidad</a:t>
          </a:r>
        </a:p>
      </dgm:t>
    </dgm:pt>
    <dgm:pt modelId="{9250ECF8-F32D-43B4-BE90-82EDF733870C}" type="parTrans" cxnId="{E84F1AA0-90FA-45A3-8E8F-36F98AF226B3}">
      <dgm:prSet/>
      <dgm:spPr/>
      <dgm:t>
        <a:bodyPr/>
        <a:lstStyle/>
        <a:p>
          <a:endParaRPr lang="es-ES" sz="2000"/>
        </a:p>
      </dgm:t>
    </dgm:pt>
    <dgm:pt modelId="{3B6F1CD5-5969-49FE-B4AE-9745B9756D2C}" type="sibTrans" cxnId="{E84F1AA0-90FA-45A3-8E8F-36F98AF226B3}">
      <dgm:prSet/>
      <dgm:spPr/>
      <dgm:t>
        <a:bodyPr/>
        <a:lstStyle/>
        <a:p>
          <a:endParaRPr lang="es-ES" sz="2000"/>
        </a:p>
      </dgm:t>
    </dgm:pt>
    <dgm:pt modelId="{D39C2689-6FD8-45BC-9134-76057788797B}" type="pres">
      <dgm:prSet presAssocID="{CE9EC21F-BDEC-4BB0-B6E7-9C5121A0E4E8}" presName="diagram" presStyleCnt="0">
        <dgm:presLayoutVars>
          <dgm:dir/>
          <dgm:resizeHandles val="exact"/>
        </dgm:presLayoutVars>
      </dgm:prSet>
      <dgm:spPr/>
    </dgm:pt>
    <dgm:pt modelId="{C3FDF0AA-D88E-46D3-9AC2-3E0BFB5D9FED}" type="pres">
      <dgm:prSet presAssocID="{1788A0E9-7B8B-4E0D-AFF3-607FFDFEF38C}" presName="node" presStyleLbl="node1" presStyleIdx="0" presStyleCnt="3" custScaleY="114748">
        <dgm:presLayoutVars>
          <dgm:bulletEnabled val="1"/>
        </dgm:presLayoutVars>
      </dgm:prSet>
      <dgm:spPr/>
    </dgm:pt>
    <dgm:pt modelId="{66895399-5EE1-4DDA-8972-D04980932E70}" type="pres">
      <dgm:prSet presAssocID="{80002925-D598-426F-B8F8-C82AD70F80AE}" presName="sibTrans" presStyleCnt="0"/>
      <dgm:spPr/>
    </dgm:pt>
    <dgm:pt modelId="{EA6ADB88-24F5-4C97-AE1B-C34907317C99}" type="pres">
      <dgm:prSet presAssocID="{227E5EE5-8296-40B5-A7A6-A2318E9A69BF}" presName="node" presStyleLbl="node1" presStyleIdx="1" presStyleCnt="3" custScaleY="119337">
        <dgm:presLayoutVars>
          <dgm:bulletEnabled val="1"/>
        </dgm:presLayoutVars>
      </dgm:prSet>
      <dgm:spPr/>
    </dgm:pt>
    <dgm:pt modelId="{DE57AA76-5BF2-47A2-B0B3-906017348C33}" type="pres">
      <dgm:prSet presAssocID="{11ACEA14-2F91-462D-B387-BE1F21895B3E}" presName="sibTrans" presStyleCnt="0"/>
      <dgm:spPr/>
    </dgm:pt>
    <dgm:pt modelId="{B3E7DD76-E7A0-4AD9-8AB6-2609CF18BE99}" type="pres">
      <dgm:prSet presAssocID="{0AD672DA-4FCD-4115-98DB-C0AF6079101D}" presName="node" presStyleLbl="node1" presStyleIdx="2" presStyleCnt="3" custScaleY="118184">
        <dgm:presLayoutVars>
          <dgm:bulletEnabled val="1"/>
        </dgm:presLayoutVars>
      </dgm:prSet>
      <dgm:spPr/>
    </dgm:pt>
  </dgm:ptLst>
  <dgm:cxnLst>
    <dgm:cxn modelId="{B776F206-CAD6-4471-9235-D08F870897FE}" type="presOf" srcId="{D10E25B6-302C-4D88-B664-8B0E0CF67CC8}" destId="{C3FDF0AA-D88E-46D3-9AC2-3E0BFB5D9FED}" srcOrd="0" destOrd="2" presId="urn:microsoft.com/office/officeart/2005/8/layout/default"/>
    <dgm:cxn modelId="{B41A641A-9160-4F60-B619-8BD6796EFBE2}" type="presOf" srcId="{5364180E-415C-4141-B266-148869C8418A}" destId="{B3E7DD76-E7A0-4AD9-8AB6-2609CF18BE99}" srcOrd="0" destOrd="1" presId="urn:microsoft.com/office/officeart/2005/8/layout/default"/>
    <dgm:cxn modelId="{0886D21F-798A-41DE-A521-37F79E0A226B}" srcId="{1788A0E9-7B8B-4E0D-AFF3-607FFDFEF38C}" destId="{8B3FF3FB-246C-4114-8B77-1B1BDE2B4DFC}" srcOrd="0" destOrd="0" parTransId="{04DE28C5-E06B-4466-9D18-5AC38F048BD8}" sibTransId="{1A84CC6A-B60E-42F2-B7E5-89A026CBD9D9}"/>
    <dgm:cxn modelId="{79E02D37-1852-4E7D-81A6-1E6EB525A59B}" srcId="{CE9EC21F-BDEC-4BB0-B6E7-9C5121A0E4E8}" destId="{1788A0E9-7B8B-4E0D-AFF3-607FFDFEF38C}" srcOrd="0" destOrd="0" parTransId="{5C46BD75-FC80-4889-97C6-FC34141BA6E1}" sibTransId="{80002925-D598-426F-B8F8-C82AD70F80AE}"/>
    <dgm:cxn modelId="{71771C5F-87C5-4ABF-93E0-2017025743D6}" type="presOf" srcId="{8B3FF3FB-246C-4114-8B77-1B1BDE2B4DFC}" destId="{C3FDF0AA-D88E-46D3-9AC2-3E0BFB5D9FED}" srcOrd="0" destOrd="1" presId="urn:microsoft.com/office/officeart/2005/8/layout/default"/>
    <dgm:cxn modelId="{82BAA36A-A655-405C-8802-D2EE3A9887A0}" srcId="{227E5EE5-8296-40B5-A7A6-A2318E9A69BF}" destId="{69F6B83A-46FC-4935-BD51-AA80E85356D8}" srcOrd="0" destOrd="0" parTransId="{95CC4006-8F08-4FCE-B480-C1A2F26597EF}" sibTransId="{D135ADEC-BCCE-4E99-9541-74C5601B94E7}"/>
    <dgm:cxn modelId="{7CDB474B-0B50-4475-B8D5-CFFAAC75B54F}" type="presOf" srcId="{0AD672DA-4FCD-4115-98DB-C0AF6079101D}" destId="{B3E7DD76-E7A0-4AD9-8AB6-2609CF18BE99}" srcOrd="0" destOrd="0" presId="urn:microsoft.com/office/officeart/2005/8/layout/default"/>
    <dgm:cxn modelId="{4F8F5B71-779D-4666-A32E-A08E39380973}" type="presOf" srcId="{AA4467B6-5C94-4F22-91F2-6FE8E518100A}" destId="{EA6ADB88-24F5-4C97-AE1B-C34907317C99}" srcOrd="0" destOrd="2" presId="urn:microsoft.com/office/officeart/2005/8/layout/default"/>
    <dgm:cxn modelId="{F16C8755-6BFA-46F5-8099-EE54F89D76CE}" type="presOf" srcId="{1788A0E9-7B8B-4E0D-AFF3-607FFDFEF38C}" destId="{C3FDF0AA-D88E-46D3-9AC2-3E0BFB5D9FED}" srcOrd="0" destOrd="0" presId="urn:microsoft.com/office/officeart/2005/8/layout/default"/>
    <dgm:cxn modelId="{49A69A75-B410-4363-8BE9-8EE935E42CE3}" srcId="{CE9EC21F-BDEC-4BB0-B6E7-9C5121A0E4E8}" destId="{0AD672DA-4FCD-4115-98DB-C0AF6079101D}" srcOrd="2" destOrd="0" parTransId="{2FB8541D-2B93-4346-AA73-433CF89DD039}" sibTransId="{8039E37A-B1B5-47E7-A29A-27DD0747D42A}"/>
    <dgm:cxn modelId="{1085BE79-8EA9-460E-B5E1-26CA562ADAB5}" srcId="{CE9EC21F-BDEC-4BB0-B6E7-9C5121A0E4E8}" destId="{227E5EE5-8296-40B5-A7A6-A2318E9A69BF}" srcOrd="1" destOrd="0" parTransId="{EB24FD1B-5EFB-4244-9414-1AFA1BB8D675}" sibTransId="{11ACEA14-2F91-462D-B387-BE1F21895B3E}"/>
    <dgm:cxn modelId="{EC9F0B84-6F99-49E2-B894-60B95235FCFB}" srcId="{1788A0E9-7B8B-4E0D-AFF3-607FFDFEF38C}" destId="{D10E25B6-302C-4D88-B664-8B0E0CF67CC8}" srcOrd="1" destOrd="0" parTransId="{BB5FED78-C42E-4F64-B039-340E0CD2C1A7}" sibTransId="{A783A397-3B5B-4803-BF59-3F62A895E28C}"/>
    <dgm:cxn modelId="{83D7089C-4A16-4D74-993A-94EBB208F27B}" srcId="{227E5EE5-8296-40B5-A7A6-A2318E9A69BF}" destId="{AA4467B6-5C94-4F22-91F2-6FE8E518100A}" srcOrd="1" destOrd="0" parTransId="{1179AC09-2087-49CE-AE84-136B0434E40F}" sibTransId="{488D05E8-3AB6-4301-995C-84AFAA4505B7}"/>
    <dgm:cxn modelId="{4A8C119E-E127-4ECB-AD21-6F871B07540B}" type="presOf" srcId="{300AC5A7-C0B3-473C-ABAF-4DEB7CBD4396}" destId="{B3E7DD76-E7A0-4AD9-8AB6-2609CF18BE99}" srcOrd="0" destOrd="2" presId="urn:microsoft.com/office/officeart/2005/8/layout/default"/>
    <dgm:cxn modelId="{E84F1AA0-90FA-45A3-8E8F-36F98AF226B3}" srcId="{0AD672DA-4FCD-4115-98DB-C0AF6079101D}" destId="{40F3DCA1-89DB-40E1-BE00-460F18EBCB9D}" srcOrd="2" destOrd="0" parTransId="{9250ECF8-F32D-43B4-BE90-82EDF733870C}" sibTransId="{3B6F1CD5-5969-49FE-B4AE-9745B9756D2C}"/>
    <dgm:cxn modelId="{401244B8-DCBB-4794-BB87-65A728F25DD4}" srcId="{0AD672DA-4FCD-4115-98DB-C0AF6079101D}" destId="{300AC5A7-C0B3-473C-ABAF-4DEB7CBD4396}" srcOrd="1" destOrd="0" parTransId="{C90C6F6A-E462-4168-A3BB-422C102049BD}" sibTransId="{E465553F-942F-46E2-813E-6A138C11E5EF}"/>
    <dgm:cxn modelId="{C33BF5BB-4F3B-48EB-9B05-941EE6192C81}" type="presOf" srcId="{CE9EC21F-BDEC-4BB0-B6E7-9C5121A0E4E8}" destId="{D39C2689-6FD8-45BC-9134-76057788797B}" srcOrd="0" destOrd="0" presId="urn:microsoft.com/office/officeart/2005/8/layout/default"/>
    <dgm:cxn modelId="{7F0AE9D1-832E-40A6-BADE-778F77DEE281}" type="presOf" srcId="{69F6B83A-46FC-4935-BD51-AA80E85356D8}" destId="{EA6ADB88-24F5-4C97-AE1B-C34907317C99}" srcOrd="0" destOrd="1" presId="urn:microsoft.com/office/officeart/2005/8/layout/default"/>
    <dgm:cxn modelId="{785213D9-003C-4EB0-8D86-4620C56658ED}" srcId="{1788A0E9-7B8B-4E0D-AFF3-607FFDFEF38C}" destId="{B618BE33-F7CB-4EC1-8543-D8A4A3F83B14}" srcOrd="2" destOrd="0" parTransId="{14C9B5BD-A8D0-4CEA-95DB-0E3D646DBD7B}" sibTransId="{51B7558A-8BB7-4077-8AE3-683A617BC32B}"/>
    <dgm:cxn modelId="{F6F279D9-9CF5-4175-B64D-0718F67ECFD0}" srcId="{0AD672DA-4FCD-4115-98DB-C0AF6079101D}" destId="{5364180E-415C-4141-B266-148869C8418A}" srcOrd="0" destOrd="0" parTransId="{ECE82B6B-B454-475C-8C4E-BC38D39EFE62}" sibTransId="{9939241B-814D-4C5F-B262-F5A1054AA6FF}"/>
    <dgm:cxn modelId="{94E2EAE3-8669-4FD5-B0BE-6E9249828FBA}" type="presOf" srcId="{B618BE33-F7CB-4EC1-8543-D8A4A3F83B14}" destId="{C3FDF0AA-D88E-46D3-9AC2-3E0BFB5D9FED}" srcOrd="0" destOrd="3" presId="urn:microsoft.com/office/officeart/2005/8/layout/default"/>
    <dgm:cxn modelId="{EA29E3EB-2B14-457F-98BA-78B8F4234A62}" type="presOf" srcId="{40F3DCA1-89DB-40E1-BE00-460F18EBCB9D}" destId="{B3E7DD76-E7A0-4AD9-8AB6-2609CF18BE99}" srcOrd="0" destOrd="3" presId="urn:microsoft.com/office/officeart/2005/8/layout/default"/>
    <dgm:cxn modelId="{4045F5EF-F842-40C9-8672-6F359D55CAE9}" type="presOf" srcId="{227E5EE5-8296-40B5-A7A6-A2318E9A69BF}" destId="{EA6ADB88-24F5-4C97-AE1B-C34907317C99}" srcOrd="0" destOrd="0" presId="urn:microsoft.com/office/officeart/2005/8/layout/default"/>
    <dgm:cxn modelId="{F0A461D9-21DC-41D7-880C-ED56AEB108EA}" type="presParOf" srcId="{D39C2689-6FD8-45BC-9134-76057788797B}" destId="{C3FDF0AA-D88E-46D3-9AC2-3E0BFB5D9FED}" srcOrd="0" destOrd="0" presId="urn:microsoft.com/office/officeart/2005/8/layout/default"/>
    <dgm:cxn modelId="{23DC4A33-467C-47D2-967D-E0475A6E39DA}" type="presParOf" srcId="{D39C2689-6FD8-45BC-9134-76057788797B}" destId="{66895399-5EE1-4DDA-8972-D04980932E70}" srcOrd="1" destOrd="0" presId="urn:microsoft.com/office/officeart/2005/8/layout/default"/>
    <dgm:cxn modelId="{726E8F0B-7D81-424D-85BC-12A60F52DFC3}" type="presParOf" srcId="{D39C2689-6FD8-45BC-9134-76057788797B}" destId="{EA6ADB88-24F5-4C97-AE1B-C34907317C99}" srcOrd="2" destOrd="0" presId="urn:microsoft.com/office/officeart/2005/8/layout/default"/>
    <dgm:cxn modelId="{C5AD0898-0EE2-44E2-818E-443DD4EB506D}" type="presParOf" srcId="{D39C2689-6FD8-45BC-9134-76057788797B}" destId="{DE57AA76-5BF2-47A2-B0B3-906017348C33}" srcOrd="3" destOrd="0" presId="urn:microsoft.com/office/officeart/2005/8/layout/default"/>
    <dgm:cxn modelId="{272F9F67-DD75-40BA-947E-C488727F68BA}" type="presParOf" srcId="{D39C2689-6FD8-45BC-9134-76057788797B}" destId="{B3E7DD76-E7A0-4AD9-8AB6-2609CF18BE9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D2BC7-E89D-44E3-80D6-E7EB9667971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S"/>
        </a:p>
      </dgm:t>
    </dgm:pt>
    <dgm:pt modelId="{0DDB7503-9A6D-410C-9397-EEBA2A3C6CBD}">
      <dgm:prSet phldrT="[Texto]" custT="1"/>
      <dgm:spPr/>
      <dgm:t>
        <a:bodyPr/>
        <a:lstStyle/>
        <a:p>
          <a:r>
            <a:rPr lang="es-ES" sz="1800" b="0" i="0" dirty="0"/>
            <a:t>Los 4 pecados capitales</a:t>
          </a:r>
          <a:endParaRPr lang="es-ES" sz="1800" dirty="0"/>
        </a:p>
      </dgm:t>
    </dgm:pt>
    <dgm:pt modelId="{1AD86E82-3AC3-4F59-A2FE-5291CE4B5544}" type="parTrans" cxnId="{A7268692-A3B0-4596-9FE6-F893A6CA68F2}">
      <dgm:prSet/>
      <dgm:spPr/>
      <dgm:t>
        <a:bodyPr/>
        <a:lstStyle/>
        <a:p>
          <a:endParaRPr lang="es-ES" sz="2800"/>
        </a:p>
      </dgm:t>
    </dgm:pt>
    <dgm:pt modelId="{171BE036-43B3-4A8E-A838-2392A7B95AAE}" type="sibTrans" cxnId="{A7268692-A3B0-4596-9FE6-F893A6CA68F2}">
      <dgm:prSet/>
      <dgm:spPr/>
      <dgm:t>
        <a:bodyPr/>
        <a:lstStyle/>
        <a:p>
          <a:endParaRPr lang="es-ES" sz="2800"/>
        </a:p>
      </dgm:t>
    </dgm:pt>
    <dgm:pt modelId="{5F8CB87B-E815-4D30-A9BF-3A4D20D65A97}">
      <dgm:prSet phldrT="[Texto]" custT="1"/>
      <dgm:spPr/>
      <dgm:t>
        <a:bodyPr/>
        <a:lstStyle/>
        <a:p>
          <a:r>
            <a:rPr lang="es-ES" sz="1800" b="1" i="0" dirty="0"/>
            <a:t>Calidad del Gobierno</a:t>
          </a:r>
          <a:endParaRPr lang="es-ES" sz="1800" dirty="0"/>
        </a:p>
      </dgm:t>
    </dgm:pt>
    <dgm:pt modelId="{F88FB94F-59C9-4E20-B447-EF4949215DEE}" type="parTrans" cxnId="{09912C8C-1041-4D64-BF0D-0BFF8EAE86E7}">
      <dgm:prSet/>
      <dgm:spPr/>
      <dgm:t>
        <a:bodyPr/>
        <a:lstStyle/>
        <a:p>
          <a:endParaRPr lang="es-ES" sz="2800"/>
        </a:p>
      </dgm:t>
    </dgm:pt>
    <dgm:pt modelId="{B0A879C1-A76F-42CF-BFA2-BA287D7EA4C0}" type="sibTrans" cxnId="{09912C8C-1041-4D64-BF0D-0BFF8EAE86E7}">
      <dgm:prSet/>
      <dgm:spPr/>
      <dgm:t>
        <a:bodyPr/>
        <a:lstStyle/>
        <a:p>
          <a:endParaRPr lang="es-ES" sz="2800"/>
        </a:p>
      </dgm:t>
    </dgm:pt>
    <dgm:pt modelId="{8C33FEF6-F143-4CB4-A70B-0B3817FA4B3A}">
      <dgm:prSet custT="1"/>
      <dgm:spPr/>
      <dgm:t>
        <a:bodyPr/>
        <a:lstStyle/>
        <a:p>
          <a:r>
            <a:rPr lang="es-ES" sz="1800" b="1" i="0" dirty="0"/>
            <a:t>Confiar la calidad a los empleados</a:t>
          </a:r>
          <a:endParaRPr lang="es-ES" sz="1800" b="0" i="0" dirty="0"/>
        </a:p>
      </dgm:t>
    </dgm:pt>
    <dgm:pt modelId="{27F587EB-705D-4878-8996-A1E36CAF2D5F}" type="parTrans" cxnId="{FCACE768-467D-4E13-8990-78F84D62AFD3}">
      <dgm:prSet/>
      <dgm:spPr/>
      <dgm:t>
        <a:bodyPr/>
        <a:lstStyle/>
        <a:p>
          <a:endParaRPr lang="es-ES" sz="2800"/>
        </a:p>
      </dgm:t>
    </dgm:pt>
    <dgm:pt modelId="{BB1754FE-A59F-43F8-9B99-7B846D142B7F}" type="sibTrans" cxnId="{FCACE768-467D-4E13-8990-78F84D62AFD3}">
      <dgm:prSet/>
      <dgm:spPr/>
      <dgm:t>
        <a:bodyPr/>
        <a:lstStyle/>
        <a:p>
          <a:endParaRPr lang="es-ES" sz="2800"/>
        </a:p>
      </dgm:t>
    </dgm:pt>
    <dgm:pt modelId="{1172BE5B-6EC0-437A-88AC-FE3BFF1A67E3}">
      <dgm:prSet phldrT="[Texto]" custT="1"/>
      <dgm:spPr/>
      <dgm:t>
        <a:bodyPr/>
        <a:lstStyle/>
        <a:p>
          <a:r>
            <a:rPr lang="es-ES" sz="1800" b="1" i="0" dirty="0"/>
            <a:t>Actitud del poder</a:t>
          </a:r>
          <a:endParaRPr lang="es-ES" sz="1800" dirty="0"/>
        </a:p>
      </dgm:t>
    </dgm:pt>
    <dgm:pt modelId="{11A52BA1-47FB-4630-8056-31743F8AC185}" type="parTrans" cxnId="{52BB4678-2805-47EB-8361-48A8A294D9CE}">
      <dgm:prSet/>
      <dgm:spPr/>
      <dgm:t>
        <a:bodyPr/>
        <a:lstStyle/>
        <a:p>
          <a:endParaRPr lang="es-ES" sz="2800"/>
        </a:p>
      </dgm:t>
    </dgm:pt>
    <dgm:pt modelId="{5A829AA4-0FE9-445F-B4A7-EC3EF8E734C7}" type="sibTrans" cxnId="{52BB4678-2805-47EB-8361-48A8A294D9CE}">
      <dgm:prSet/>
      <dgm:spPr/>
      <dgm:t>
        <a:bodyPr/>
        <a:lstStyle/>
        <a:p>
          <a:endParaRPr lang="es-ES" sz="2800"/>
        </a:p>
      </dgm:t>
    </dgm:pt>
    <dgm:pt modelId="{AE6731F4-4301-4E4F-AB8E-552BAB3E8BDD}">
      <dgm:prSet phldrT="[Texto]" custT="1"/>
      <dgm:spPr/>
      <dgm:t>
        <a:bodyPr/>
        <a:lstStyle/>
        <a:p>
          <a:r>
            <a:rPr lang="es-ES" sz="1800" b="1" i="0" dirty="0"/>
            <a:t>La reproducción en el exterior</a:t>
          </a:r>
          <a:endParaRPr lang="es-ES" sz="1800" dirty="0"/>
        </a:p>
      </dgm:t>
    </dgm:pt>
    <dgm:pt modelId="{14940BE2-1723-41AB-AB37-D38141AFFAB5}" type="parTrans" cxnId="{BDA88152-29FF-46C4-8617-C3398B8E268A}">
      <dgm:prSet/>
      <dgm:spPr/>
      <dgm:t>
        <a:bodyPr/>
        <a:lstStyle/>
        <a:p>
          <a:endParaRPr lang="es-ES" sz="2800"/>
        </a:p>
      </dgm:t>
    </dgm:pt>
    <dgm:pt modelId="{54875EA2-C9B0-4915-B128-4F35A4997B58}" type="sibTrans" cxnId="{BDA88152-29FF-46C4-8617-C3398B8E268A}">
      <dgm:prSet/>
      <dgm:spPr/>
      <dgm:t>
        <a:bodyPr/>
        <a:lstStyle/>
        <a:p>
          <a:endParaRPr lang="es-ES" sz="2800"/>
        </a:p>
      </dgm:t>
    </dgm:pt>
    <dgm:pt modelId="{5DE93277-492D-4B08-B0E1-87F09D2FBC25}">
      <dgm:prSet phldrT="[Texto]" custT="1"/>
      <dgm:spPr/>
      <dgm:t>
        <a:bodyPr/>
        <a:lstStyle/>
        <a:p>
          <a:r>
            <a:rPr lang="es-ES" sz="1800" b="0" i="0" dirty="0"/>
            <a:t>Una ventaja competitiva no se puede conseguir si existen más empresas compitiendo por la misma.</a:t>
          </a:r>
          <a:endParaRPr lang="es-ES" sz="1800" dirty="0"/>
        </a:p>
      </dgm:t>
    </dgm:pt>
    <dgm:pt modelId="{B30D0F8A-1A67-4FC0-B906-59C27A7BD197}" type="parTrans" cxnId="{D3625648-A579-4CC1-9BD1-266E08689C02}">
      <dgm:prSet/>
      <dgm:spPr/>
      <dgm:t>
        <a:bodyPr/>
        <a:lstStyle/>
        <a:p>
          <a:endParaRPr lang="es-ES" sz="2800"/>
        </a:p>
      </dgm:t>
    </dgm:pt>
    <dgm:pt modelId="{10F595C8-6139-4D30-A971-8C441A4D5B5E}" type="sibTrans" cxnId="{D3625648-A579-4CC1-9BD1-266E08689C02}">
      <dgm:prSet/>
      <dgm:spPr/>
      <dgm:t>
        <a:bodyPr/>
        <a:lstStyle/>
        <a:p>
          <a:endParaRPr lang="es-ES" sz="2800"/>
        </a:p>
      </dgm:t>
    </dgm:pt>
    <dgm:pt modelId="{43644810-C71A-446A-A35D-CDBB9469F50A}">
      <dgm:prSet phldrT="[Texto]" custT="1"/>
      <dgm:spPr/>
      <dgm:t>
        <a:bodyPr/>
        <a:lstStyle/>
        <a:p>
          <a:r>
            <a:rPr lang="es-ES" sz="1800" b="0" i="0" dirty="0"/>
            <a:t>Interés en los altos niveles directivos</a:t>
          </a:r>
          <a:endParaRPr lang="es-ES" sz="1800" dirty="0"/>
        </a:p>
      </dgm:t>
    </dgm:pt>
    <dgm:pt modelId="{5D6D84C0-2362-44CB-B912-ADFC5588324E}" type="parTrans" cxnId="{ACCB7CB0-84A8-4FF8-9FA7-61AD61A6A913}">
      <dgm:prSet/>
      <dgm:spPr/>
      <dgm:t>
        <a:bodyPr/>
        <a:lstStyle/>
        <a:p>
          <a:endParaRPr lang="es-ES" sz="2800"/>
        </a:p>
      </dgm:t>
    </dgm:pt>
    <dgm:pt modelId="{F2814219-2F78-447E-BDF7-C1D3D9471DAA}" type="sibTrans" cxnId="{ACCB7CB0-84A8-4FF8-9FA7-61AD61A6A913}">
      <dgm:prSet/>
      <dgm:spPr/>
      <dgm:t>
        <a:bodyPr/>
        <a:lstStyle/>
        <a:p>
          <a:endParaRPr lang="es-ES" sz="2800"/>
        </a:p>
      </dgm:t>
    </dgm:pt>
    <dgm:pt modelId="{78CA6187-A9BF-48E9-8AF9-BC92E1BCC117}" type="pres">
      <dgm:prSet presAssocID="{403D2BC7-E89D-44E3-80D6-E7EB96679713}" presName="hierChild1" presStyleCnt="0">
        <dgm:presLayoutVars>
          <dgm:orgChart val="1"/>
          <dgm:chPref val="1"/>
          <dgm:dir/>
          <dgm:animOne val="branch"/>
          <dgm:animLvl val="lvl"/>
          <dgm:resizeHandles/>
        </dgm:presLayoutVars>
      </dgm:prSet>
      <dgm:spPr/>
    </dgm:pt>
    <dgm:pt modelId="{91233F70-00B9-483A-972F-2912F6F9A912}" type="pres">
      <dgm:prSet presAssocID="{0DDB7503-9A6D-410C-9397-EEBA2A3C6CBD}" presName="hierRoot1" presStyleCnt="0">
        <dgm:presLayoutVars>
          <dgm:hierBranch val="init"/>
        </dgm:presLayoutVars>
      </dgm:prSet>
      <dgm:spPr/>
    </dgm:pt>
    <dgm:pt modelId="{8E9B4602-F308-42FC-A3BB-1CA6C295DEF9}" type="pres">
      <dgm:prSet presAssocID="{0DDB7503-9A6D-410C-9397-EEBA2A3C6CBD}" presName="rootComposite1" presStyleCnt="0"/>
      <dgm:spPr/>
    </dgm:pt>
    <dgm:pt modelId="{927EE48C-821F-443D-AB36-36C5A04053CF}" type="pres">
      <dgm:prSet presAssocID="{0DDB7503-9A6D-410C-9397-EEBA2A3C6CBD}" presName="rootText1" presStyleLbl="node0" presStyleIdx="0" presStyleCnt="1">
        <dgm:presLayoutVars>
          <dgm:chPref val="3"/>
        </dgm:presLayoutVars>
      </dgm:prSet>
      <dgm:spPr/>
    </dgm:pt>
    <dgm:pt modelId="{D3FC1EE2-EA13-4B56-B233-C54FE5AF0717}" type="pres">
      <dgm:prSet presAssocID="{0DDB7503-9A6D-410C-9397-EEBA2A3C6CBD}" presName="rootConnector1" presStyleLbl="node1" presStyleIdx="0" presStyleCnt="0"/>
      <dgm:spPr/>
    </dgm:pt>
    <dgm:pt modelId="{462B9F61-7938-48EB-956F-E4E2BF66B92B}" type="pres">
      <dgm:prSet presAssocID="{0DDB7503-9A6D-410C-9397-EEBA2A3C6CBD}" presName="hierChild2" presStyleCnt="0"/>
      <dgm:spPr/>
    </dgm:pt>
    <dgm:pt modelId="{2DF34744-9ADC-4A9A-8A20-F8AC1222E2DB}" type="pres">
      <dgm:prSet presAssocID="{F88FB94F-59C9-4E20-B447-EF4949215DEE}" presName="Name64" presStyleLbl="parChTrans1D2" presStyleIdx="0" presStyleCnt="4"/>
      <dgm:spPr/>
    </dgm:pt>
    <dgm:pt modelId="{74DD4DC4-4971-4A76-AB46-CED6FE412765}" type="pres">
      <dgm:prSet presAssocID="{5F8CB87B-E815-4D30-A9BF-3A4D20D65A97}" presName="hierRoot2" presStyleCnt="0">
        <dgm:presLayoutVars>
          <dgm:hierBranch val="init"/>
        </dgm:presLayoutVars>
      </dgm:prSet>
      <dgm:spPr/>
    </dgm:pt>
    <dgm:pt modelId="{C3EC66C5-7E6A-4103-A0ED-BC11A4EFD8E0}" type="pres">
      <dgm:prSet presAssocID="{5F8CB87B-E815-4D30-A9BF-3A4D20D65A97}" presName="rootComposite" presStyleCnt="0"/>
      <dgm:spPr/>
    </dgm:pt>
    <dgm:pt modelId="{12594479-DB2D-4B6C-B335-8F3133343C94}" type="pres">
      <dgm:prSet presAssocID="{5F8CB87B-E815-4D30-A9BF-3A4D20D65A97}" presName="rootText" presStyleLbl="node2" presStyleIdx="0" presStyleCnt="4">
        <dgm:presLayoutVars>
          <dgm:chPref val="3"/>
        </dgm:presLayoutVars>
      </dgm:prSet>
      <dgm:spPr/>
    </dgm:pt>
    <dgm:pt modelId="{F77167B5-6B56-4626-9969-CD96D83F4B47}" type="pres">
      <dgm:prSet presAssocID="{5F8CB87B-E815-4D30-A9BF-3A4D20D65A97}" presName="rootConnector" presStyleLbl="node2" presStyleIdx="0" presStyleCnt="4"/>
      <dgm:spPr/>
    </dgm:pt>
    <dgm:pt modelId="{0B836FDC-EDF4-4E24-8655-B2DF3A61D369}" type="pres">
      <dgm:prSet presAssocID="{5F8CB87B-E815-4D30-A9BF-3A4D20D65A97}" presName="hierChild4" presStyleCnt="0"/>
      <dgm:spPr/>
    </dgm:pt>
    <dgm:pt modelId="{76A3C607-1F86-4B52-A244-AE0E23D5A70B}" type="pres">
      <dgm:prSet presAssocID="{5D6D84C0-2362-44CB-B912-ADFC5588324E}" presName="Name64" presStyleLbl="parChTrans1D3" presStyleIdx="0" presStyleCnt="2"/>
      <dgm:spPr/>
    </dgm:pt>
    <dgm:pt modelId="{B0DD4881-30DB-400A-960B-8B8757342D77}" type="pres">
      <dgm:prSet presAssocID="{43644810-C71A-446A-A35D-CDBB9469F50A}" presName="hierRoot2" presStyleCnt="0">
        <dgm:presLayoutVars>
          <dgm:hierBranch val="init"/>
        </dgm:presLayoutVars>
      </dgm:prSet>
      <dgm:spPr/>
    </dgm:pt>
    <dgm:pt modelId="{840671D7-BFFB-4C4A-95BC-7C084C29833D}" type="pres">
      <dgm:prSet presAssocID="{43644810-C71A-446A-A35D-CDBB9469F50A}" presName="rootComposite" presStyleCnt="0"/>
      <dgm:spPr/>
    </dgm:pt>
    <dgm:pt modelId="{47100858-F111-40B5-87F7-2EB3F1B2C809}" type="pres">
      <dgm:prSet presAssocID="{43644810-C71A-446A-A35D-CDBB9469F50A}" presName="rootText" presStyleLbl="node3" presStyleIdx="0" presStyleCnt="2">
        <dgm:presLayoutVars>
          <dgm:chPref val="3"/>
        </dgm:presLayoutVars>
      </dgm:prSet>
      <dgm:spPr/>
    </dgm:pt>
    <dgm:pt modelId="{1EF52689-A4D0-4B2B-B3B4-B5DFCB9EE0AE}" type="pres">
      <dgm:prSet presAssocID="{43644810-C71A-446A-A35D-CDBB9469F50A}" presName="rootConnector" presStyleLbl="node3" presStyleIdx="0" presStyleCnt="2"/>
      <dgm:spPr/>
    </dgm:pt>
    <dgm:pt modelId="{B58C9D03-C1C8-4B9A-ABFD-04A25A416A77}" type="pres">
      <dgm:prSet presAssocID="{43644810-C71A-446A-A35D-CDBB9469F50A}" presName="hierChild4" presStyleCnt="0"/>
      <dgm:spPr/>
    </dgm:pt>
    <dgm:pt modelId="{1AF78504-CFE7-468B-BCBC-6A79FA1C3D03}" type="pres">
      <dgm:prSet presAssocID="{43644810-C71A-446A-A35D-CDBB9469F50A}" presName="hierChild5" presStyleCnt="0"/>
      <dgm:spPr/>
    </dgm:pt>
    <dgm:pt modelId="{3214933B-DD0A-409A-B46B-D80FA96F6C1B}" type="pres">
      <dgm:prSet presAssocID="{5F8CB87B-E815-4D30-A9BF-3A4D20D65A97}" presName="hierChild5" presStyleCnt="0"/>
      <dgm:spPr/>
    </dgm:pt>
    <dgm:pt modelId="{33B9F071-36F0-4EB1-97A2-3099DF544C4B}" type="pres">
      <dgm:prSet presAssocID="{11A52BA1-47FB-4630-8056-31743F8AC185}" presName="Name64" presStyleLbl="parChTrans1D2" presStyleIdx="1" presStyleCnt="4"/>
      <dgm:spPr/>
    </dgm:pt>
    <dgm:pt modelId="{5153C609-EDE0-4982-9EAF-8EFFCD8B3BA1}" type="pres">
      <dgm:prSet presAssocID="{1172BE5B-6EC0-437A-88AC-FE3BFF1A67E3}" presName="hierRoot2" presStyleCnt="0">
        <dgm:presLayoutVars>
          <dgm:hierBranch val="init"/>
        </dgm:presLayoutVars>
      </dgm:prSet>
      <dgm:spPr/>
    </dgm:pt>
    <dgm:pt modelId="{817EFAEA-6E95-4F1B-A613-7C675FAE6084}" type="pres">
      <dgm:prSet presAssocID="{1172BE5B-6EC0-437A-88AC-FE3BFF1A67E3}" presName="rootComposite" presStyleCnt="0"/>
      <dgm:spPr/>
    </dgm:pt>
    <dgm:pt modelId="{88418C2B-B3F4-4A01-BA7C-9BEBFAC1F73A}" type="pres">
      <dgm:prSet presAssocID="{1172BE5B-6EC0-437A-88AC-FE3BFF1A67E3}" presName="rootText" presStyleLbl="node2" presStyleIdx="1" presStyleCnt="4">
        <dgm:presLayoutVars>
          <dgm:chPref val="3"/>
        </dgm:presLayoutVars>
      </dgm:prSet>
      <dgm:spPr/>
    </dgm:pt>
    <dgm:pt modelId="{972F3E47-64AE-4EA6-9917-A85221BCA796}" type="pres">
      <dgm:prSet presAssocID="{1172BE5B-6EC0-437A-88AC-FE3BFF1A67E3}" presName="rootConnector" presStyleLbl="node2" presStyleIdx="1" presStyleCnt="4"/>
      <dgm:spPr/>
    </dgm:pt>
    <dgm:pt modelId="{04052A73-05B6-4FA5-9249-6ADFBCA75486}" type="pres">
      <dgm:prSet presAssocID="{1172BE5B-6EC0-437A-88AC-FE3BFF1A67E3}" presName="hierChild4" presStyleCnt="0"/>
      <dgm:spPr/>
    </dgm:pt>
    <dgm:pt modelId="{DACDF4C3-D3AC-4D04-B6DB-3207B84E0A5E}" type="pres">
      <dgm:prSet presAssocID="{1172BE5B-6EC0-437A-88AC-FE3BFF1A67E3}" presName="hierChild5" presStyleCnt="0"/>
      <dgm:spPr/>
    </dgm:pt>
    <dgm:pt modelId="{5DBCB244-CCD6-4D1E-8461-715330886EC4}" type="pres">
      <dgm:prSet presAssocID="{14940BE2-1723-41AB-AB37-D38141AFFAB5}" presName="Name64" presStyleLbl="parChTrans1D2" presStyleIdx="2" presStyleCnt="4"/>
      <dgm:spPr/>
    </dgm:pt>
    <dgm:pt modelId="{A64547EA-B2F3-429F-95E1-6E7989448D29}" type="pres">
      <dgm:prSet presAssocID="{AE6731F4-4301-4E4F-AB8E-552BAB3E8BDD}" presName="hierRoot2" presStyleCnt="0">
        <dgm:presLayoutVars>
          <dgm:hierBranch val="init"/>
        </dgm:presLayoutVars>
      </dgm:prSet>
      <dgm:spPr/>
    </dgm:pt>
    <dgm:pt modelId="{BB042C3B-FBFE-48A3-988B-D07A6A86850B}" type="pres">
      <dgm:prSet presAssocID="{AE6731F4-4301-4E4F-AB8E-552BAB3E8BDD}" presName="rootComposite" presStyleCnt="0"/>
      <dgm:spPr/>
    </dgm:pt>
    <dgm:pt modelId="{A24E8AE9-E5BE-433B-94A3-C56A1B4435E5}" type="pres">
      <dgm:prSet presAssocID="{AE6731F4-4301-4E4F-AB8E-552BAB3E8BDD}" presName="rootText" presStyleLbl="node2" presStyleIdx="2" presStyleCnt="4">
        <dgm:presLayoutVars>
          <dgm:chPref val="3"/>
        </dgm:presLayoutVars>
      </dgm:prSet>
      <dgm:spPr/>
    </dgm:pt>
    <dgm:pt modelId="{D91EC9C4-1198-4AD8-B861-BADCC2E13F62}" type="pres">
      <dgm:prSet presAssocID="{AE6731F4-4301-4E4F-AB8E-552BAB3E8BDD}" presName="rootConnector" presStyleLbl="node2" presStyleIdx="2" presStyleCnt="4"/>
      <dgm:spPr/>
    </dgm:pt>
    <dgm:pt modelId="{3A666985-E37B-4BFB-8238-48EF747508D5}" type="pres">
      <dgm:prSet presAssocID="{AE6731F4-4301-4E4F-AB8E-552BAB3E8BDD}" presName="hierChild4" presStyleCnt="0"/>
      <dgm:spPr/>
    </dgm:pt>
    <dgm:pt modelId="{446E17CE-6F4A-4E06-96A2-45CBE309D11D}" type="pres">
      <dgm:prSet presAssocID="{B30D0F8A-1A67-4FC0-B906-59C27A7BD197}" presName="Name64" presStyleLbl="parChTrans1D3" presStyleIdx="1" presStyleCnt="2"/>
      <dgm:spPr/>
    </dgm:pt>
    <dgm:pt modelId="{267B4299-63F2-4658-9EB8-261D5F201BE7}" type="pres">
      <dgm:prSet presAssocID="{5DE93277-492D-4B08-B0E1-87F09D2FBC25}" presName="hierRoot2" presStyleCnt="0">
        <dgm:presLayoutVars>
          <dgm:hierBranch val="init"/>
        </dgm:presLayoutVars>
      </dgm:prSet>
      <dgm:spPr/>
    </dgm:pt>
    <dgm:pt modelId="{035B4F4F-A9C2-45A6-A34D-15DC041286A6}" type="pres">
      <dgm:prSet presAssocID="{5DE93277-492D-4B08-B0E1-87F09D2FBC25}" presName="rootComposite" presStyleCnt="0"/>
      <dgm:spPr/>
    </dgm:pt>
    <dgm:pt modelId="{1A38E9D3-9566-4B86-85FA-06177D356185}" type="pres">
      <dgm:prSet presAssocID="{5DE93277-492D-4B08-B0E1-87F09D2FBC25}" presName="rootText" presStyleLbl="node3" presStyleIdx="1" presStyleCnt="2" custScaleY="197693">
        <dgm:presLayoutVars>
          <dgm:chPref val="3"/>
        </dgm:presLayoutVars>
      </dgm:prSet>
      <dgm:spPr/>
    </dgm:pt>
    <dgm:pt modelId="{DF205337-D089-4950-A8F8-BB31E07BF66B}" type="pres">
      <dgm:prSet presAssocID="{5DE93277-492D-4B08-B0E1-87F09D2FBC25}" presName="rootConnector" presStyleLbl="node3" presStyleIdx="1" presStyleCnt="2"/>
      <dgm:spPr/>
    </dgm:pt>
    <dgm:pt modelId="{D137DF86-0D71-48F3-B8B6-EDBA25FFBA0B}" type="pres">
      <dgm:prSet presAssocID="{5DE93277-492D-4B08-B0E1-87F09D2FBC25}" presName="hierChild4" presStyleCnt="0"/>
      <dgm:spPr/>
    </dgm:pt>
    <dgm:pt modelId="{EC7C8CAA-E8EA-41C7-9A6A-5387DB6957D8}" type="pres">
      <dgm:prSet presAssocID="{5DE93277-492D-4B08-B0E1-87F09D2FBC25}" presName="hierChild5" presStyleCnt="0"/>
      <dgm:spPr/>
    </dgm:pt>
    <dgm:pt modelId="{2012506C-BC37-40B2-88EF-0BE459B4F1AD}" type="pres">
      <dgm:prSet presAssocID="{AE6731F4-4301-4E4F-AB8E-552BAB3E8BDD}" presName="hierChild5" presStyleCnt="0"/>
      <dgm:spPr/>
    </dgm:pt>
    <dgm:pt modelId="{A56C3307-9B6D-4537-96C2-FE07C48BBA0B}" type="pres">
      <dgm:prSet presAssocID="{27F587EB-705D-4878-8996-A1E36CAF2D5F}" presName="Name64" presStyleLbl="parChTrans1D2" presStyleIdx="3" presStyleCnt="4"/>
      <dgm:spPr/>
    </dgm:pt>
    <dgm:pt modelId="{321865EC-5762-46BF-9BF2-3631FACF8256}" type="pres">
      <dgm:prSet presAssocID="{8C33FEF6-F143-4CB4-A70B-0B3817FA4B3A}" presName="hierRoot2" presStyleCnt="0">
        <dgm:presLayoutVars>
          <dgm:hierBranch val="init"/>
        </dgm:presLayoutVars>
      </dgm:prSet>
      <dgm:spPr/>
    </dgm:pt>
    <dgm:pt modelId="{34C52F75-3AFF-4388-A415-F569607E0F67}" type="pres">
      <dgm:prSet presAssocID="{8C33FEF6-F143-4CB4-A70B-0B3817FA4B3A}" presName="rootComposite" presStyleCnt="0"/>
      <dgm:spPr/>
    </dgm:pt>
    <dgm:pt modelId="{BE999AE9-9CA4-41C6-B8F1-A44EB40A62DB}" type="pres">
      <dgm:prSet presAssocID="{8C33FEF6-F143-4CB4-A70B-0B3817FA4B3A}" presName="rootText" presStyleLbl="node2" presStyleIdx="3" presStyleCnt="4">
        <dgm:presLayoutVars>
          <dgm:chPref val="3"/>
        </dgm:presLayoutVars>
      </dgm:prSet>
      <dgm:spPr/>
    </dgm:pt>
    <dgm:pt modelId="{51473CDB-A890-4BF8-A5A5-6023BA54EEB3}" type="pres">
      <dgm:prSet presAssocID="{8C33FEF6-F143-4CB4-A70B-0B3817FA4B3A}" presName="rootConnector" presStyleLbl="node2" presStyleIdx="3" presStyleCnt="4"/>
      <dgm:spPr/>
    </dgm:pt>
    <dgm:pt modelId="{349E5EF8-E4E3-4F22-8830-351548111AB4}" type="pres">
      <dgm:prSet presAssocID="{8C33FEF6-F143-4CB4-A70B-0B3817FA4B3A}" presName="hierChild4" presStyleCnt="0"/>
      <dgm:spPr/>
    </dgm:pt>
    <dgm:pt modelId="{5F98DFE1-E0F1-4BCA-AAF1-7E9A4237B893}" type="pres">
      <dgm:prSet presAssocID="{8C33FEF6-F143-4CB4-A70B-0B3817FA4B3A}" presName="hierChild5" presStyleCnt="0"/>
      <dgm:spPr/>
    </dgm:pt>
    <dgm:pt modelId="{47142062-1A3E-4F86-AA62-664203E76E72}" type="pres">
      <dgm:prSet presAssocID="{0DDB7503-9A6D-410C-9397-EEBA2A3C6CBD}" presName="hierChild3" presStyleCnt="0"/>
      <dgm:spPr/>
    </dgm:pt>
  </dgm:ptLst>
  <dgm:cxnLst>
    <dgm:cxn modelId="{ED16A700-E643-45F6-9CA1-0627766F3D3E}" type="presOf" srcId="{14940BE2-1723-41AB-AB37-D38141AFFAB5}" destId="{5DBCB244-CCD6-4D1E-8461-715330886EC4}" srcOrd="0" destOrd="0" presId="urn:microsoft.com/office/officeart/2009/3/layout/HorizontalOrganizationChart"/>
    <dgm:cxn modelId="{6E7FE600-268A-4189-BF96-A37EBC24B6CD}" type="presOf" srcId="{AE6731F4-4301-4E4F-AB8E-552BAB3E8BDD}" destId="{A24E8AE9-E5BE-433B-94A3-C56A1B4435E5}" srcOrd="0" destOrd="0" presId="urn:microsoft.com/office/officeart/2009/3/layout/HorizontalOrganizationChart"/>
    <dgm:cxn modelId="{D1702503-B3E8-4A3B-94E4-A3ABA0F510FD}" type="presOf" srcId="{F88FB94F-59C9-4E20-B447-EF4949215DEE}" destId="{2DF34744-9ADC-4A9A-8A20-F8AC1222E2DB}" srcOrd="0" destOrd="0" presId="urn:microsoft.com/office/officeart/2009/3/layout/HorizontalOrganizationChart"/>
    <dgm:cxn modelId="{FEE5C907-B845-44C8-B0D8-A820C626E5CB}" type="presOf" srcId="{5DE93277-492D-4B08-B0E1-87F09D2FBC25}" destId="{1A38E9D3-9566-4B86-85FA-06177D356185}" srcOrd="0" destOrd="0" presId="urn:microsoft.com/office/officeart/2009/3/layout/HorizontalOrganizationChart"/>
    <dgm:cxn modelId="{4DBB790B-DC16-49C6-B74F-358226AF6089}" type="presOf" srcId="{0DDB7503-9A6D-410C-9397-EEBA2A3C6CBD}" destId="{927EE48C-821F-443D-AB36-36C5A04053CF}" srcOrd="0" destOrd="0" presId="urn:microsoft.com/office/officeart/2009/3/layout/HorizontalOrganizationChart"/>
    <dgm:cxn modelId="{CFB3F10E-38FB-445C-AD2F-381AA7BC1879}" type="presOf" srcId="{1172BE5B-6EC0-437A-88AC-FE3BFF1A67E3}" destId="{972F3E47-64AE-4EA6-9917-A85221BCA796}" srcOrd="1" destOrd="0" presId="urn:microsoft.com/office/officeart/2009/3/layout/HorizontalOrganizationChart"/>
    <dgm:cxn modelId="{B7657C38-41C8-4B04-9737-49701F52FF72}" type="presOf" srcId="{5DE93277-492D-4B08-B0E1-87F09D2FBC25}" destId="{DF205337-D089-4950-A8F8-BB31E07BF66B}" srcOrd="1" destOrd="0" presId="urn:microsoft.com/office/officeart/2009/3/layout/HorizontalOrganizationChart"/>
    <dgm:cxn modelId="{6D843B5C-5189-4367-ABC6-B6E072648392}" type="presOf" srcId="{27F587EB-705D-4878-8996-A1E36CAF2D5F}" destId="{A56C3307-9B6D-4537-96C2-FE07C48BBA0B}" srcOrd="0" destOrd="0" presId="urn:microsoft.com/office/officeart/2009/3/layout/HorizontalOrganizationChart"/>
    <dgm:cxn modelId="{0E1D0D65-E2EC-4BC5-B83A-6DB4917C7B4A}" type="presOf" srcId="{5F8CB87B-E815-4D30-A9BF-3A4D20D65A97}" destId="{12594479-DB2D-4B6C-B335-8F3133343C94}" srcOrd="0" destOrd="0" presId="urn:microsoft.com/office/officeart/2009/3/layout/HorizontalOrganizationChart"/>
    <dgm:cxn modelId="{4F4CFA67-6C11-42F6-86D3-74146F4DD6EC}" type="presOf" srcId="{0DDB7503-9A6D-410C-9397-EEBA2A3C6CBD}" destId="{D3FC1EE2-EA13-4B56-B233-C54FE5AF0717}" srcOrd="1" destOrd="0" presId="urn:microsoft.com/office/officeart/2009/3/layout/HorizontalOrganizationChart"/>
    <dgm:cxn modelId="{D3625648-A579-4CC1-9BD1-266E08689C02}" srcId="{AE6731F4-4301-4E4F-AB8E-552BAB3E8BDD}" destId="{5DE93277-492D-4B08-B0E1-87F09D2FBC25}" srcOrd="0" destOrd="0" parTransId="{B30D0F8A-1A67-4FC0-B906-59C27A7BD197}" sibTransId="{10F595C8-6139-4D30-A971-8C441A4D5B5E}"/>
    <dgm:cxn modelId="{FCACE768-467D-4E13-8990-78F84D62AFD3}" srcId="{0DDB7503-9A6D-410C-9397-EEBA2A3C6CBD}" destId="{8C33FEF6-F143-4CB4-A70B-0B3817FA4B3A}" srcOrd="3" destOrd="0" parTransId="{27F587EB-705D-4878-8996-A1E36CAF2D5F}" sibTransId="{BB1754FE-A59F-43F8-9B99-7B846D142B7F}"/>
    <dgm:cxn modelId="{B3EB624A-3049-42ED-A4AF-93363B912611}" type="presOf" srcId="{403D2BC7-E89D-44E3-80D6-E7EB96679713}" destId="{78CA6187-A9BF-48E9-8AF9-BC92E1BCC117}" srcOrd="0" destOrd="0" presId="urn:microsoft.com/office/officeart/2009/3/layout/HorizontalOrganizationChart"/>
    <dgm:cxn modelId="{58F1054E-891D-4F9A-8859-39C7C86E9265}" type="presOf" srcId="{8C33FEF6-F143-4CB4-A70B-0B3817FA4B3A}" destId="{BE999AE9-9CA4-41C6-B8F1-A44EB40A62DB}" srcOrd="0" destOrd="0" presId="urn:microsoft.com/office/officeart/2009/3/layout/HorizontalOrganizationChart"/>
    <dgm:cxn modelId="{AA97186F-02D6-46B7-A4F5-606EAC1317A5}" type="presOf" srcId="{5F8CB87B-E815-4D30-A9BF-3A4D20D65A97}" destId="{F77167B5-6B56-4626-9969-CD96D83F4B47}" srcOrd="1" destOrd="0" presId="urn:microsoft.com/office/officeart/2009/3/layout/HorizontalOrganizationChart"/>
    <dgm:cxn modelId="{BDA88152-29FF-46C4-8617-C3398B8E268A}" srcId="{0DDB7503-9A6D-410C-9397-EEBA2A3C6CBD}" destId="{AE6731F4-4301-4E4F-AB8E-552BAB3E8BDD}" srcOrd="2" destOrd="0" parTransId="{14940BE2-1723-41AB-AB37-D38141AFFAB5}" sibTransId="{54875EA2-C9B0-4915-B128-4F35A4997B58}"/>
    <dgm:cxn modelId="{D9357355-DC57-41A6-82F3-0836AD1DEEAA}" type="presOf" srcId="{11A52BA1-47FB-4630-8056-31743F8AC185}" destId="{33B9F071-36F0-4EB1-97A2-3099DF544C4B}" srcOrd="0" destOrd="0" presId="urn:microsoft.com/office/officeart/2009/3/layout/HorizontalOrganizationChart"/>
    <dgm:cxn modelId="{52BB4678-2805-47EB-8361-48A8A294D9CE}" srcId="{0DDB7503-9A6D-410C-9397-EEBA2A3C6CBD}" destId="{1172BE5B-6EC0-437A-88AC-FE3BFF1A67E3}" srcOrd="1" destOrd="0" parTransId="{11A52BA1-47FB-4630-8056-31743F8AC185}" sibTransId="{5A829AA4-0FE9-445F-B4A7-EC3EF8E734C7}"/>
    <dgm:cxn modelId="{6969975A-B85F-49A2-91F6-45698F5BAB27}" type="presOf" srcId="{B30D0F8A-1A67-4FC0-B906-59C27A7BD197}" destId="{446E17CE-6F4A-4E06-96A2-45CBE309D11D}" srcOrd="0" destOrd="0" presId="urn:microsoft.com/office/officeart/2009/3/layout/HorizontalOrganizationChart"/>
    <dgm:cxn modelId="{09912C8C-1041-4D64-BF0D-0BFF8EAE86E7}" srcId="{0DDB7503-9A6D-410C-9397-EEBA2A3C6CBD}" destId="{5F8CB87B-E815-4D30-A9BF-3A4D20D65A97}" srcOrd="0" destOrd="0" parTransId="{F88FB94F-59C9-4E20-B447-EF4949215DEE}" sibTransId="{B0A879C1-A76F-42CF-BFA2-BA287D7EA4C0}"/>
    <dgm:cxn modelId="{A7268692-A3B0-4596-9FE6-F893A6CA68F2}" srcId="{403D2BC7-E89D-44E3-80D6-E7EB96679713}" destId="{0DDB7503-9A6D-410C-9397-EEBA2A3C6CBD}" srcOrd="0" destOrd="0" parTransId="{1AD86E82-3AC3-4F59-A2FE-5291CE4B5544}" sibTransId="{171BE036-43B3-4A8E-A838-2392A7B95AAE}"/>
    <dgm:cxn modelId="{E74D7BB0-5DA8-4F1A-9F42-E00C4400AE79}" type="presOf" srcId="{5D6D84C0-2362-44CB-B912-ADFC5588324E}" destId="{76A3C607-1F86-4B52-A244-AE0E23D5A70B}" srcOrd="0" destOrd="0" presId="urn:microsoft.com/office/officeart/2009/3/layout/HorizontalOrganizationChart"/>
    <dgm:cxn modelId="{ACCB7CB0-84A8-4FF8-9FA7-61AD61A6A913}" srcId="{5F8CB87B-E815-4D30-A9BF-3A4D20D65A97}" destId="{43644810-C71A-446A-A35D-CDBB9469F50A}" srcOrd="0" destOrd="0" parTransId="{5D6D84C0-2362-44CB-B912-ADFC5588324E}" sibTransId="{F2814219-2F78-447E-BDF7-C1D3D9471DAA}"/>
    <dgm:cxn modelId="{C9A723D8-B2FE-42CA-95D6-1298FB44DB6F}" type="presOf" srcId="{1172BE5B-6EC0-437A-88AC-FE3BFF1A67E3}" destId="{88418C2B-B3F4-4A01-BA7C-9BEBFAC1F73A}" srcOrd="0" destOrd="0" presId="urn:microsoft.com/office/officeart/2009/3/layout/HorizontalOrganizationChart"/>
    <dgm:cxn modelId="{3F0277EE-06D6-4D07-AA0B-4F765D69B71D}" type="presOf" srcId="{AE6731F4-4301-4E4F-AB8E-552BAB3E8BDD}" destId="{D91EC9C4-1198-4AD8-B861-BADCC2E13F62}" srcOrd="1" destOrd="0" presId="urn:microsoft.com/office/officeart/2009/3/layout/HorizontalOrganizationChart"/>
    <dgm:cxn modelId="{0D0A01F7-2786-48A1-B17E-BC6864946FAD}" type="presOf" srcId="{43644810-C71A-446A-A35D-CDBB9469F50A}" destId="{47100858-F111-40B5-87F7-2EB3F1B2C809}" srcOrd="0" destOrd="0" presId="urn:microsoft.com/office/officeart/2009/3/layout/HorizontalOrganizationChart"/>
    <dgm:cxn modelId="{FBD7F1F9-996D-4879-B50D-F8BCAEE3AAB7}" type="presOf" srcId="{43644810-C71A-446A-A35D-CDBB9469F50A}" destId="{1EF52689-A4D0-4B2B-B3B4-B5DFCB9EE0AE}" srcOrd="1" destOrd="0" presId="urn:microsoft.com/office/officeart/2009/3/layout/HorizontalOrganizationChart"/>
    <dgm:cxn modelId="{8044E7FF-4118-415A-9D86-66EF1AFA2933}" type="presOf" srcId="{8C33FEF6-F143-4CB4-A70B-0B3817FA4B3A}" destId="{51473CDB-A890-4BF8-A5A5-6023BA54EEB3}" srcOrd="1" destOrd="0" presId="urn:microsoft.com/office/officeart/2009/3/layout/HorizontalOrganizationChart"/>
    <dgm:cxn modelId="{E65AA4DF-A174-4D02-B598-3E15E13A6C34}" type="presParOf" srcId="{78CA6187-A9BF-48E9-8AF9-BC92E1BCC117}" destId="{91233F70-00B9-483A-972F-2912F6F9A912}" srcOrd="0" destOrd="0" presId="urn:microsoft.com/office/officeart/2009/3/layout/HorizontalOrganizationChart"/>
    <dgm:cxn modelId="{E1802B38-01BD-4230-A3DB-467FFCCACCDA}" type="presParOf" srcId="{91233F70-00B9-483A-972F-2912F6F9A912}" destId="{8E9B4602-F308-42FC-A3BB-1CA6C295DEF9}" srcOrd="0" destOrd="0" presId="urn:microsoft.com/office/officeart/2009/3/layout/HorizontalOrganizationChart"/>
    <dgm:cxn modelId="{6E5D829E-A36A-41B9-A01F-614B2370BC48}" type="presParOf" srcId="{8E9B4602-F308-42FC-A3BB-1CA6C295DEF9}" destId="{927EE48C-821F-443D-AB36-36C5A04053CF}" srcOrd="0" destOrd="0" presId="urn:microsoft.com/office/officeart/2009/3/layout/HorizontalOrganizationChart"/>
    <dgm:cxn modelId="{F13AE633-E034-4012-9873-A789EF6899D5}" type="presParOf" srcId="{8E9B4602-F308-42FC-A3BB-1CA6C295DEF9}" destId="{D3FC1EE2-EA13-4B56-B233-C54FE5AF0717}" srcOrd="1" destOrd="0" presId="urn:microsoft.com/office/officeart/2009/3/layout/HorizontalOrganizationChart"/>
    <dgm:cxn modelId="{D6596418-66A9-4DE4-9B63-87DA12CB0A38}" type="presParOf" srcId="{91233F70-00B9-483A-972F-2912F6F9A912}" destId="{462B9F61-7938-48EB-956F-E4E2BF66B92B}" srcOrd="1" destOrd="0" presId="urn:microsoft.com/office/officeart/2009/3/layout/HorizontalOrganizationChart"/>
    <dgm:cxn modelId="{6397BDFB-4F75-43DE-A2FF-48E799A8013C}" type="presParOf" srcId="{462B9F61-7938-48EB-956F-E4E2BF66B92B}" destId="{2DF34744-9ADC-4A9A-8A20-F8AC1222E2DB}" srcOrd="0" destOrd="0" presId="urn:microsoft.com/office/officeart/2009/3/layout/HorizontalOrganizationChart"/>
    <dgm:cxn modelId="{1036DFEA-CAB2-49B9-9ECD-ABA3D0106715}" type="presParOf" srcId="{462B9F61-7938-48EB-956F-E4E2BF66B92B}" destId="{74DD4DC4-4971-4A76-AB46-CED6FE412765}" srcOrd="1" destOrd="0" presId="urn:microsoft.com/office/officeart/2009/3/layout/HorizontalOrganizationChart"/>
    <dgm:cxn modelId="{1D6E528B-A19F-4BF8-98BA-27FCA3380323}" type="presParOf" srcId="{74DD4DC4-4971-4A76-AB46-CED6FE412765}" destId="{C3EC66C5-7E6A-4103-A0ED-BC11A4EFD8E0}" srcOrd="0" destOrd="0" presId="urn:microsoft.com/office/officeart/2009/3/layout/HorizontalOrganizationChart"/>
    <dgm:cxn modelId="{2275B298-051C-46A9-83BA-C2828BD0149C}" type="presParOf" srcId="{C3EC66C5-7E6A-4103-A0ED-BC11A4EFD8E0}" destId="{12594479-DB2D-4B6C-B335-8F3133343C94}" srcOrd="0" destOrd="0" presId="urn:microsoft.com/office/officeart/2009/3/layout/HorizontalOrganizationChart"/>
    <dgm:cxn modelId="{EDE514A1-71A8-41D7-9957-357D21DCB12D}" type="presParOf" srcId="{C3EC66C5-7E6A-4103-A0ED-BC11A4EFD8E0}" destId="{F77167B5-6B56-4626-9969-CD96D83F4B47}" srcOrd="1" destOrd="0" presId="urn:microsoft.com/office/officeart/2009/3/layout/HorizontalOrganizationChart"/>
    <dgm:cxn modelId="{F3D32B8F-CE0A-480F-A21E-41E6B3153E40}" type="presParOf" srcId="{74DD4DC4-4971-4A76-AB46-CED6FE412765}" destId="{0B836FDC-EDF4-4E24-8655-B2DF3A61D369}" srcOrd="1" destOrd="0" presId="urn:microsoft.com/office/officeart/2009/3/layout/HorizontalOrganizationChart"/>
    <dgm:cxn modelId="{7C987E00-8127-420F-8B12-517A9538E7EE}" type="presParOf" srcId="{0B836FDC-EDF4-4E24-8655-B2DF3A61D369}" destId="{76A3C607-1F86-4B52-A244-AE0E23D5A70B}" srcOrd="0" destOrd="0" presId="urn:microsoft.com/office/officeart/2009/3/layout/HorizontalOrganizationChart"/>
    <dgm:cxn modelId="{09329DDF-3AFB-4E8F-B509-7EA61CC2C979}" type="presParOf" srcId="{0B836FDC-EDF4-4E24-8655-B2DF3A61D369}" destId="{B0DD4881-30DB-400A-960B-8B8757342D77}" srcOrd="1" destOrd="0" presId="urn:microsoft.com/office/officeart/2009/3/layout/HorizontalOrganizationChart"/>
    <dgm:cxn modelId="{817F402A-9A84-4ED1-A6FD-E07BC3EA5768}" type="presParOf" srcId="{B0DD4881-30DB-400A-960B-8B8757342D77}" destId="{840671D7-BFFB-4C4A-95BC-7C084C29833D}" srcOrd="0" destOrd="0" presId="urn:microsoft.com/office/officeart/2009/3/layout/HorizontalOrganizationChart"/>
    <dgm:cxn modelId="{7F4544C0-EC5F-4A1A-8FE4-56D62C97AE71}" type="presParOf" srcId="{840671D7-BFFB-4C4A-95BC-7C084C29833D}" destId="{47100858-F111-40B5-87F7-2EB3F1B2C809}" srcOrd="0" destOrd="0" presId="urn:microsoft.com/office/officeart/2009/3/layout/HorizontalOrganizationChart"/>
    <dgm:cxn modelId="{CD3C4876-F354-47E4-B0C1-33AC0B5603A4}" type="presParOf" srcId="{840671D7-BFFB-4C4A-95BC-7C084C29833D}" destId="{1EF52689-A4D0-4B2B-B3B4-B5DFCB9EE0AE}" srcOrd="1" destOrd="0" presId="urn:microsoft.com/office/officeart/2009/3/layout/HorizontalOrganizationChart"/>
    <dgm:cxn modelId="{BE4FE8F2-104F-405B-95D5-7305559712D4}" type="presParOf" srcId="{B0DD4881-30DB-400A-960B-8B8757342D77}" destId="{B58C9D03-C1C8-4B9A-ABFD-04A25A416A77}" srcOrd="1" destOrd="0" presId="urn:microsoft.com/office/officeart/2009/3/layout/HorizontalOrganizationChart"/>
    <dgm:cxn modelId="{D74AF51C-4420-4438-BF72-2264C10DB66B}" type="presParOf" srcId="{B0DD4881-30DB-400A-960B-8B8757342D77}" destId="{1AF78504-CFE7-468B-BCBC-6A79FA1C3D03}" srcOrd="2" destOrd="0" presId="urn:microsoft.com/office/officeart/2009/3/layout/HorizontalOrganizationChart"/>
    <dgm:cxn modelId="{33BCF024-A6E5-47D6-911D-7C562BBFD1D0}" type="presParOf" srcId="{74DD4DC4-4971-4A76-AB46-CED6FE412765}" destId="{3214933B-DD0A-409A-B46B-D80FA96F6C1B}" srcOrd="2" destOrd="0" presId="urn:microsoft.com/office/officeart/2009/3/layout/HorizontalOrganizationChart"/>
    <dgm:cxn modelId="{2F52E37D-BB03-4C75-85F6-3C21467421CD}" type="presParOf" srcId="{462B9F61-7938-48EB-956F-E4E2BF66B92B}" destId="{33B9F071-36F0-4EB1-97A2-3099DF544C4B}" srcOrd="2" destOrd="0" presId="urn:microsoft.com/office/officeart/2009/3/layout/HorizontalOrganizationChart"/>
    <dgm:cxn modelId="{BC147107-D270-45B7-8E4F-AE509678273B}" type="presParOf" srcId="{462B9F61-7938-48EB-956F-E4E2BF66B92B}" destId="{5153C609-EDE0-4982-9EAF-8EFFCD8B3BA1}" srcOrd="3" destOrd="0" presId="urn:microsoft.com/office/officeart/2009/3/layout/HorizontalOrganizationChart"/>
    <dgm:cxn modelId="{F813BCED-BD6E-40B1-BF86-88EF1FA019D4}" type="presParOf" srcId="{5153C609-EDE0-4982-9EAF-8EFFCD8B3BA1}" destId="{817EFAEA-6E95-4F1B-A613-7C675FAE6084}" srcOrd="0" destOrd="0" presId="urn:microsoft.com/office/officeart/2009/3/layout/HorizontalOrganizationChart"/>
    <dgm:cxn modelId="{308B8E2D-22FB-44A2-8F26-04FCF672ACBF}" type="presParOf" srcId="{817EFAEA-6E95-4F1B-A613-7C675FAE6084}" destId="{88418C2B-B3F4-4A01-BA7C-9BEBFAC1F73A}" srcOrd="0" destOrd="0" presId="urn:microsoft.com/office/officeart/2009/3/layout/HorizontalOrganizationChart"/>
    <dgm:cxn modelId="{DAB70031-EEE6-4776-A270-B3901C79634E}" type="presParOf" srcId="{817EFAEA-6E95-4F1B-A613-7C675FAE6084}" destId="{972F3E47-64AE-4EA6-9917-A85221BCA796}" srcOrd="1" destOrd="0" presId="urn:microsoft.com/office/officeart/2009/3/layout/HorizontalOrganizationChart"/>
    <dgm:cxn modelId="{6B3D75F8-B632-449F-86D7-0676F9C2995C}" type="presParOf" srcId="{5153C609-EDE0-4982-9EAF-8EFFCD8B3BA1}" destId="{04052A73-05B6-4FA5-9249-6ADFBCA75486}" srcOrd="1" destOrd="0" presId="urn:microsoft.com/office/officeart/2009/3/layout/HorizontalOrganizationChart"/>
    <dgm:cxn modelId="{FF381567-5A6C-46C0-BA05-60D756E03AE6}" type="presParOf" srcId="{5153C609-EDE0-4982-9EAF-8EFFCD8B3BA1}" destId="{DACDF4C3-D3AC-4D04-B6DB-3207B84E0A5E}" srcOrd="2" destOrd="0" presId="urn:microsoft.com/office/officeart/2009/3/layout/HorizontalOrganizationChart"/>
    <dgm:cxn modelId="{104AD83A-D706-4309-AD4C-8EF4EA3038D9}" type="presParOf" srcId="{462B9F61-7938-48EB-956F-E4E2BF66B92B}" destId="{5DBCB244-CCD6-4D1E-8461-715330886EC4}" srcOrd="4" destOrd="0" presId="urn:microsoft.com/office/officeart/2009/3/layout/HorizontalOrganizationChart"/>
    <dgm:cxn modelId="{9B5E40FA-9D28-456E-B96D-E05BA70D259B}" type="presParOf" srcId="{462B9F61-7938-48EB-956F-E4E2BF66B92B}" destId="{A64547EA-B2F3-429F-95E1-6E7989448D29}" srcOrd="5" destOrd="0" presId="urn:microsoft.com/office/officeart/2009/3/layout/HorizontalOrganizationChart"/>
    <dgm:cxn modelId="{FB5562B5-7E48-4D90-9B80-23D4819CC422}" type="presParOf" srcId="{A64547EA-B2F3-429F-95E1-6E7989448D29}" destId="{BB042C3B-FBFE-48A3-988B-D07A6A86850B}" srcOrd="0" destOrd="0" presId="urn:microsoft.com/office/officeart/2009/3/layout/HorizontalOrganizationChart"/>
    <dgm:cxn modelId="{8F679463-47EA-4AB4-A03A-DC02D754335C}" type="presParOf" srcId="{BB042C3B-FBFE-48A3-988B-D07A6A86850B}" destId="{A24E8AE9-E5BE-433B-94A3-C56A1B4435E5}" srcOrd="0" destOrd="0" presId="urn:microsoft.com/office/officeart/2009/3/layout/HorizontalOrganizationChart"/>
    <dgm:cxn modelId="{BB934F00-873A-4BDC-9CB8-367DE7815D06}" type="presParOf" srcId="{BB042C3B-FBFE-48A3-988B-D07A6A86850B}" destId="{D91EC9C4-1198-4AD8-B861-BADCC2E13F62}" srcOrd="1" destOrd="0" presId="urn:microsoft.com/office/officeart/2009/3/layout/HorizontalOrganizationChart"/>
    <dgm:cxn modelId="{251CC4FE-ED71-43C2-B7E8-AC9BDDB705D7}" type="presParOf" srcId="{A64547EA-B2F3-429F-95E1-6E7989448D29}" destId="{3A666985-E37B-4BFB-8238-48EF747508D5}" srcOrd="1" destOrd="0" presId="urn:microsoft.com/office/officeart/2009/3/layout/HorizontalOrganizationChart"/>
    <dgm:cxn modelId="{14E3F216-DFEC-49FA-B211-08280846250A}" type="presParOf" srcId="{3A666985-E37B-4BFB-8238-48EF747508D5}" destId="{446E17CE-6F4A-4E06-96A2-45CBE309D11D}" srcOrd="0" destOrd="0" presId="urn:microsoft.com/office/officeart/2009/3/layout/HorizontalOrganizationChart"/>
    <dgm:cxn modelId="{4B28A2CB-CB52-4DF1-83F7-4E56CC4A42BE}" type="presParOf" srcId="{3A666985-E37B-4BFB-8238-48EF747508D5}" destId="{267B4299-63F2-4658-9EB8-261D5F201BE7}" srcOrd="1" destOrd="0" presId="urn:microsoft.com/office/officeart/2009/3/layout/HorizontalOrganizationChart"/>
    <dgm:cxn modelId="{A42FA2A7-0B34-4E7E-82AB-1CBC62ED0E51}" type="presParOf" srcId="{267B4299-63F2-4658-9EB8-261D5F201BE7}" destId="{035B4F4F-A9C2-45A6-A34D-15DC041286A6}" srcOrd="0" destOrd="0" presId="urn:microsoft.com/office/officeart/2009/3/layout/HorizontalOrganizationChart"/>
    <dgm:cxn modelId="{B53759A9-21E7-4B0A-A8F4-B49B2D3FCB44}" type="presParOf" srcId="{035B4F4F-A9C2-45A6-A34D-15DC041286A6}" destId="{1A38E9D3-9566-4B86-85FA-06177D356185}" srcOrd="0" destOrd="0" presId="urn:microsoft.com/office/officeart/2009/3/layout/HorizontalOrganizationChart"/>
    <dgm:cxn modelId="{CA277572-B707-403D-9A1B-54650A301179}" type="presParOf" srcId="{035B4F4F-A9C2-45A6-A34D-15DC041286A6}" destId="{DF205337-D089-4950-A8F8-BB31E07BF66B}" srcOrd="1" destOrd="0" presId="urn:microsoft.com/office/officeart/2009/3/layout/HorizontalOrganizationChart"/>
    <dgm:cxn modelId="{26473E37-DCC9-47BE-9DA1-00D6D94D7242}" type="presParOf" srcId="{267B4299-63F2-4658-9EB8-261D5F201BE7}" destId="{D137DF86-0D71-48F3-B8B6-EDBA25FFBA0B}" srcOrd="1" destOrd="0" presId="urn:microsoft.com/office/officeart/2009/3/layout/HorizontalOrganizationChart"/>
    <dgm:cxn modelId="{8017B06D-E2AE-40CF-8E78-7A7A3FED5630}" type="presParOf" srcId="{267B4299-63F2-4658-9EB8-261D5F201BE7}" destId="{EC7C8CAA-E8EA-41C7-9A6A-5387DB6957D8}" srcOrd="2" destOrd="0" presId="urn:microsoft.com/office/officeart/2009/3/layout/HorizontalOrganizationChart"/>
    <dgm:cxn modelId="{932CE96B-1003-4BE5-B9FA-A0DCE8FEAB35}" type="presParOf" srcId="{A64547EA-B2F3-429F-95E1-6E7989448D29}" destId="{2012506C-BC37-40B2-88EF-0BE459B4F1AD}" srcOrd="2" destOrd="0" presId="urn:microsoft.com/office/officeart/2009/3/layout/HorizontalOrganizationChart"/>
    <dgm:cxn modelId="{07AC477F-4385-413D-AF31-03AACD1FC23A}" type="presParOf" srcId="{462B9F61-7938-48EB-956F-E4E2BF66B92B}" destId="{A56C3307-9B6D-4537-96C2-FE07C48BBA0B}" srcOrd="6" destOrd="0" presId="urn:microsoft.com/office/officeart/2009/3/layout/HorizontalOrganizationChart"/>
    <dgm:cxn modelId="{CDCD2D15-BE56-46A9-AF11-2B16C1CA710A}" type="presParOf" srcId="{462B9F61-7938-48EB-956F-E4E2BF66B92B}" destId="{321865EC-5762-46BF-9BF2-3631FACF8256}" srcOrd="7" destOrd="0" presId="urn:microsoft.com/office/officeart/2009/3/layout/HorizontalOrganizationChart"/>
    <dgm:cxn modelId="{49279ADF-A3DB-42AA-B1C8-8DC578228D25}" type="presParOf" srcId="{321865EC-5762-46BF-9BF2-3631FACF8256}" destId="{34C52F75-3AFF-4388-A415-F569607E0F67}" srcOrd="0" destOrd="0" presId="urn:microsoft.com/office/officeart/2009/3/layout/HorizontalOrganizationChart"/>
    <dgm:cxn modelId="{F9974A10-ED82-4DEE-B483-1F5E47C82903}" type="presParOf" srcId="{34C52F75-3AFF-4388-A415-F569607E0F67}" destId="{BE999AE9-9CA4-41C6-B8F1-A44EB40A62DB}" srcOrd="0" destOrd="0" presId="urn:microsoft.com/office/officeart/2009/3/layout/HorizontalOrganizationChart"/>
    <dgm:cxn modelId="{A03B6974-47C5-41D7-BFDA-8BED7500106E}" type="presParOf" srcId="{34C52F75-3AFF-4388-A415-F569607E0F67}" destId="{51473CDB-A890-4BF8-A5A5-6023BA54EEB3}" srcOrd="1" destOrd="0" presId="urn:microsoft.com/office/officeart/2009/3/layout/HorizontalOrganizationChart"/>
    <dgm:cxn modelId="{264C5EFA-DDF3-4E9E-88A0-BC7553508EE8}" type="presParOf" srcId="{321865EC-5762-46BF-9BF2-3631FACF8256}" destId="{349E5EF8-E4E3-4F22-8830-351548111AB4}" srcOrd="1" destOrd="0" presId="urn:microsoft.com/office/officeart/2009/3/layout/HorizontalOrganizationChart"/>
    <dgm:cxn modelId="{2CC18617-D424-4C4A-A58E-783BD2330084}" type="presParOf" srcId="{321865EC-5762-46BF-9BF2-3631FACF8256}" destId="{5F98DFE1-E0F1-4BCA-AAF1-7E9A4237B893}" srcOrd="2" destOrd="0" presId="urn:microsoft.com/office/officeart/2009/3/layout/HorizontalOrganizationChart"/>
    <dgm:cxn modelId="{4CA23292-B982-4AB0-BC4C-872115FE9AA3}" type="presParOf" srcId="{91233F70-00B9-483A-972F-2912F6F9A912}" destId="{47142062-1A3E-4F86-AA62-664203E76E7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08F346C2-B2C9-4086-9DE5-E7F33CC7182D}">
      <dgm:prSet custT="1"/>
      <dgm:spPr/>
      <dgm:t>
        <a:bodyPr/>
        <a:lstStyle/>
        <a:p>
          <a:pPr algn="just"/>
          <a:r>
            <a:rPr lang="es-ES" sz="2400" b="0" i="0" dirty="0"/>
            <a:t>Hombre de negocios y autor estadounidense </a:t>
          </a:r>
          <a:endParaRPr lang="es-ES" sz="2400" dirty="0"/>
        </a:p>
      </dgm:t>
    </dgm:pt>
    <dgm:pt modelId="{739E3DC5-4977-4867-BC98-9DC790A79594}" type="parTrans" cxnId="{5F59B17A-84CD-45F8-881F-294F5184CB19}">
      <dgm:prSet/>
      <dgm:spPr/>
      <dgm:t>
        <a:bodyPr/>
        <a:lstStyle/>
        <a:p>
          <a:pPr algn="just"/>
          <a:endParaRPr lang="es-ES" sz="2400"/>
        </a:p>
      </dgm:t>
    </dgm:pt>
    <dgm:pt modelId="{29BB4AB4-3E06-4014-A26C-86C56A66FF63}" type="sibTrans" cxnId="{5F59B17A-84CD-45F8-881F-294F5184CB19}">
      <dgm:prSet/>
      <dgm:spPr/>
      <dgm:t>
        <a:bodyPr/>
        <a:lstStyle/>
        <a:p>
          <a:pPr algn="just"/>
          <a:endParaRPr lang="es-ES" sz="2400"/>
        </a:p>
      </dgm:t>
    </dgm:pt>
    <dgm:pt modelId="{0CA4169C-AD63-421D-9FAE-8FFACFE89CD5}">
      <dgm:prSet custT="1"/>
      <dgm:spPr/>
      <dgm:t>
        <a:bodyPr/>
        <a:lstStyle/>
        <a:p>
          <a:r>
            <a:rPr lang="es-ES" sz="2400" b="0" i="0" dirty="0"/>
            <a:t>Crosby inició el programa Cero Defectos en Martin Company.</a:t>
          </a:r>
        </a:p>
      </dgm:t>
    </dgm:pt>
    <dgm:pt modelId="{F08375A3-D536-4002-8E80-40E2120B3004}" type="parTrans" cxnId="{975AFE2E-94AD-4265-A21B-7C3072FA4ACF}">
      <dgm:prSet/>
      <dgm:spPr/>
      <dgm:t>
        <a:bodyPr/>
        <a:lstStyle/>
        <a:p>
          <a:endParaRPr lang="es-ES" sz="2400"/>
        </a:p>
      </dgm:t>
    </dgm:pt>
    <dgm:pt modelId="{147000DC-5DA9-40B1-A958-D625B7352500}" type="sibTrans" cxnId="{975AFE2E-94AD-4265-A21B-7C3072FA4ACF}">
      <dgm:prSet/>
      <dgm:spPr/>
      <dgm:t>
        <a:bodyPr/>
        <a:lstStyle/>
        <a:p>
          <a:endParaRPr lang="es-ES" sz="2400"/>
        </a:p>
      </dgm:t>
    </dgm:pt>
    <dgm:pt modelId="{76C93220-646C-4397-A3DC-1F92EE6EA121}">
      <dgm:prSet custT="1"/>
      <dgm:spPr/>
      <dgm:t>
        <a:bodyPr/>
        <a:lstStyle/>
        <a:p>
          <a:pPr algn="just"/>
          <a:r>
            <a:rPr lang="es-ES" sz="2400" b="0" i="0" dirty="0"/>
            <a:t>Contribuyó a la teoría de la gestión y las prácticas de gestión de la calidad en el mundo corporativo.</a:t>
          </a:r>
          <a:endParaRPr lang="es-ES" sz="2400" dirty="0"/>
        </a:p>
      </dgm:t>
    </dgm:pt>
    <dgm:pt modelId="{0CCFC133-0964-4CCB-AE73-15AC9C633683}" type="parTrans" cxnId="{53524BF4-82D3-4CFC-8568-F1AF5239124C}">
      <dgm:prSet/>
      <dgm:spPr/>
      <dgm:t>
        <a:bodyPr/>
        <a:lstStyle/>
        <a:p>
          <a:endParaRPr lang="es-ES" sz="2400"/>
        </a:p>
      </dgm:t>
    </dgm:pt>
    <dgm:pt modelId="{70331AB2-36F2-4050-B05A-C4C0389FB983}" type="sibTrans" cxnId="{53524BF4-82D3-4CFC-8568-F1AF5239124C}">
      <dgm:prSet/>
      <dgm:spPr/>
      <dgm:t>
        <a:bodyPr/>
        <a:lstStyle/>
        <a:p>
          <a:endParaRPr lang="es-ES" sz="2400"/>
        </a:p>
      </dgm:t>
    </dgm:pt>
    <dgm:pt modelId="{CC1C764E-182F-497E-AE5D-871EDA9D7FE4}" type="pres">
      <dgm:prSet presAssocID="{2B56C4F2-576E-445D-9D73-9581CFB57923}" presName="linear" presStyleCnt="0">
        <dgm:presLayoutVars>
          <dgm:animLvl val="lvl"/>
          <dgm:resizeHandles val="exact"/>
        </dgm:presLayoutVars>
      </dgm:prSet>
      <dgm:spPr/>
    </dgm:pt>
    <dgm:pt modelId="{41745026-04E5-40A6-8321-92D987E5FF1F}" type="pres">
      <dgm:prSet presAssocID="{08F346C2-B2C9-4086-9DE5-E7F33CC7182D}" presName="parentText" presStyleLbl="node1" presStyleIdx="0" presStyleCnt="3">
        <dgm:presLayoutVars>
          <dgm:chMax val="0"/>
          <dgm:bulletEnabled val="1"/>
        </dgm:presLayoutVars>
      </dgm:prSet>
      <dgm:spPr/>
    </dgm:pt>
    <dgm:pt modelId="{CE181201-3091-49A3-B967-038F84E53F29}" type="pres">
      <dgm:prSet presAssocID="{29BB4AB4-3E06-4014-A26C-86C56A66FF63}" presName="spacer" presStyleCnt="0"/>
      <dgm:spPr/>
    </dgm:pt>
    <dgm:pt modelId="{4D21259E-6C5A-4AF7-8F17-A1F7CE6690BC}" type="pres">
      <dgm:prSet presAssocID="{76C93220-646C-4397-A3DC-1F92EE6EA121}" presName="parentText" presStyleLbl="node1" presStyleIdx="1" presStyleCnt="3">
        <dgm:presLayoutVars>
          <dgm:chMax val="0"/>
          <dgm:bulletEnabled val="1"/>
        </dgm:presLayoutVars>
      </dgm:prSet>
      <dgm:spPr/>
    </dgm:pt>
    <dgm:pt modelId="{AB8B8DFD-5EA2-41DE-9579-835DA933509B}" type="pres">
      <dgm:prSet presAssocID="{70331AB2-36F2-4050-B05A-C4C0389FB983}" presName="spacer" presStyleCnt="0"/>
      <dgm:spPr/>
    </dgm:pt>
    <dgm:pt modelId="{BEE99E8A-19D5-4C04-8B5C-3DEEF0211A74}" type="pres">
      <dgm:prSet presAssocID="{0CA4169C-AD63-421D-9FAE-8FFACFE89CD5}" presName="parentText" presStyleLbl="node1" presStyleIdx="2" presStyleCnt="3">
        <dgm:presLayoutVars>
          <dgm:chMax val="0"/>
          <dgm:bulletEnabled val="1"/>
        </dgm:presLayoutVars>
      </dgm:prSet>
      <dgm:spPr/>
    </dgm:pt>
  </dgm:ptLst>
  <dgm:cxnLst>
    <dgm:cxn modelId="{1B76E209-1798-42B6-AF9C-69771F686767}" type="presOf" srcId="{2B56C4F2-576E-445D-9D73-9581CFB57923}" destId="{CC1C764E-182F-497E-AE5D-871EDA9D7FE4}" srcOrd="0" destOrd="0" presId="urn:microsoft.com/office/officeart/2005/8/layout/vList2"/>
    <dgm:cxn modelId="{975AFE2E-94AD-4265-A21B-7C3072FA4ACF}" srcId="{2B56C4F2-576E-445D-9D73-9581CFB57923}" destId="{0CA4169C-AD63-421D-9FAE-8FFACFE89CD5}" srcOrd="2" destOrd="0" parTransId="{F08375A3-D536-4002-8E80-40E2120B3004}" sibTransId="{147000DC-5DA9-40B1-A958-D625B7352500}"/>
    <dgm:cxn modelId="{29C87972-5AB0-4571-B724-806747320E97}" type="presOf" srcId="{76C93220-646C-4397-A3DC-1F92EE6EA121}" destId="{4D21259E-6C5A-4AF7-8F17-A1F7CE6690BC}" srcOrd="0" destOrd="0" presId="urn:microsoft.com/office/officeart/2005/8/layout/vList2"/>
    <dgm:cxn modelId="{79AD3D58-0E76-4A6C-90D3-4FC5CD0E51A6}" type="presOf" srcId="{0CA4169C-AD63-421D-9FAE-8FFACFE89CD5}" destId="{BEE99E8A-19D5-4C04-8B5C-3DEEF0211A74}" srcOrd="0" destOrd="0" presId="urn:microsoft.com/office/officeart/2005/8/layout/vList2"/>
    <dgm:cxn modelId="{5F59B17A-84CD-45F8-881F-294F5184CB19}" srcId="{2B56C4F2-576E-445D-9D73-9581CFB57923}" destId="{08F346C2-B2C9-4086-9DE5-E7F33CC7182D}" srcOrd="0" destOrd="0" parTransId="{739E3DC5-4977-4867-BC98-9DC790A79594}" sibTransId="{29BB4AB4-3E06-4014-A26C-86C56A66FF63}"/>
    <dgm:cxn modelId="{CECF61CB-D610-420A-88CA-B91CA2B5030B}" type="presOf" srcId="{08F346C2-B2C9-4086-9DE5-E7F33CC7182D}" destId="{41745026-04E5-40A6-8321-92D987E5FF1F}" srcOrd="0" destOrd="0" presId="urn:microsoft.com/office/officeart/2005/8/layout/vList2"/>
    <dgm:cxn modelId="{53524BF4-82D3-4CFC-8568-F1AF5239124C}" srcId="{2B56C4F2-576E-445D-9D73-9581CFB57923}" destId="{76C93220-646C-4397-A3DC-1F92EE6EA121}" srcOrd="1" destOrd="0" parTransId="{0CCFC133-0964-4CCB-AE73-15AC9C633683}" sibTransId="{70331AB2-36F2-4050-B05A-C4C0389FB983}"/>
    <dgm:cxn modelId="{F43DC335-70F9-49C7-8B91-1B7D4FA3876C}" type="presParOf" srcId="{CC1C764E-182F-497E-AE5D-871EDA9D7FE4}" destId="{41745026-04E5-40A6-8321-92D987E5FF1F}" srcOrd="0" destOrd="0" presId="urn:microsoft.com/office/officeart/2005/8/layout/vList2"/>
    <dgm:cxn modelId="{66E5B3F5-FA11-457B-A327-B70C11E2E6BA}" type="presParOf" srcId="{CC1C764E-182F-497E-AE5D-871EDA9D7FE4}" destId="{CE181201-3091-49A3-B967-038F84E53F29}" srcOrd="1" destOrd="0" presId="urn:microsoft.com/office/officeart/2005/8/layout/vList2"/>
    <dgm:cxn modelId="{DDBE9124-88E7-45D6-AFC4-26D3F8BE9396}" type="presParOf" srcId="{CC1C764E-182F-497E-AE5D-871EDA9D7FE4}" destId="{4D21259E-6C5A-4AF7-8F17-A1F7CE6690BC}" srcOrd="2" destOrd="0" presId="urn:microsoft.com/office/officeart/2005/8/layout/vList2"/>
    <dgm:cxn modelId="{5EC0DC40-CF66-4DFE-9876-4A1836AC883E}" type="presParOf" srcId="{CC1C764E-182F-497E-AE5D-871EDA9D7FE4}" destId="{AB8B8DFD-5EA2-41DE-9579-835DA933509B}" srcOrd="3" destOrd="0" presId="urn:microsoft.com/office/officeart/2005/8/layout/vList2"/>
    <dgm:cxn modelId="{CB3360C8-F7A0-480B-925E-28665050FADC}" type="presParOf" srcId="{CC1C764E-182F-497E-AE5D-871EDA9D7FE4}" destId="{BEE99E8A-19D5-4C04-8B5C-3DEEF0211A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08F346C2-B2C9-4086-9DE5-E7F33CC7182D}">
      <dgm:prSet custT="1"/>
      <dgm:spPr/>
      <dgm:t>
        <a:bodyPr/>
        <a:lstStyle/>
        <a:p>
          <a:pPr algn="just"/>
          <a:r>
            <a:rPr lang="es-ES" sz="3600" b="0" i="0" dirty="0"/>
            <a:t>Estadístico estadounidense, profesor universitario, autor de textos, consultor y difusor del concepto de calidad total.</a:t>
          </a:r>
          <a:endParaRPr lang="es-ES" sz="3600" dirty="0"/>
        </a:p>
      </dgm:t>
    </dgm:pt>
    <dgm:pt modelId="{739E3DC5-4977-4867-BC98-9DC790A79594}" type="parTrans" cxnId="{5F59B17A-84CD-45F8-881F-294F5184CB19}">
      <dgm:prSet/>
      <dgm:spPr/>
      <dgm:t>
        <a:bodyPr/>
        <a:lstStyle/>
        <a:p>
          <a:pPr algn="just"/>
          <a:endParaRPr lang="es-ES" sz="1600"/>
        </a:p>
      </dgm:t>
    </dgm:pt>
    <dgm:pt modelId="{29BB4AB4-3E06-4014-A26C-86C56A66FF63}" type="sibTrans" cxnId="{5F59B17A-84CD-45F8-881F-294F5184CB19}">
      <dgm:prSet/>
      <dgm:spPr/>
      <dgm:t>
        <a:bodyPr/>
        <a:lstStyle/>
        <a:p>
          <a:pPr algn="just"/>
          <a:endParaRPr lang="es-ES" sz="1600"/>
        </a:p>
      </dgm:t>
    </dgm:pt>
    <dgm:pt modelId="{ED754FAB-881F-4AE4-85B8-93B42C0A04EF}">
      <dgm:prSet custT="1"/>
      <dgm:spPr/>
      <dgm:t>
        <a:bodyPr/>
        <a:lstStyle/>
        <a:p>
          <a:pPr algn="just"/>
          <a:r>
            <a:rPr lang="es-ES" sz="3600" b="0" i="0" dirty="0"/>
            <a:t> Desarrollo y crecimiento de Japón después de la segunda guerra mundial: </a:t>
          </a:r>
          <a:r>
            <a:rPr lang="es-ES" sz="3600" b="0" i="1" dirty="0" err="1"/>
            <a:t>Out</a:t>
          </a:r>
          <a:r>
            <a:rPr lang="es-ES" sz="3600" b="0" i="1" dirty="0"/>
            <a:t> of </a:t>
          </a:r>
          <a:r>
            <a:rPr lang="es-ES" sz="3600" b="0" i="1" dirty="0" err="1"/>
            <a:t>the</a:t>
          </a:r>
          <a:r>
            <a:rPr lang="es-ES" sz="3600" b="0" i="1" dirty="0"/>
            <a:t> Crisis</a:t>
          </a:r>
          <a:endParaRPr lang="es-ES" sz="3600" dirty="0"/>
        </a:p>
      </dgm:t>
    </dgm:pt>
    <dgm:pt modelId="{3FB10238-7248-4313-BC94-2CC5D15C7AEC}" type="parTrans" cxnId="{C47D5DD2-C6E1-4A9C-8C32-DA2C8D62DB35}">
      <dgm:prSet/>
      <dgm:spPr/>
      <dgm:t>
        <a:bodyPr/>
        <a:lstStyle/>
        <a:p>
          <a:pPr algn="just"/>
          <a:endParaRPr lang="es-ES" sz="1600"/>
        </a:p>
      </dgm:t>
    </dgm:pt>
    <dgm:pt modelId="{1A1B1695-9F2B-40D4-A40A-9C3C5BF24A29}" type="sibTrans" cxnId="{C47D5DD2-C6E1-4A9C-8C32-DA2C8D62DB35}">
      <dgm:prSet/>
      <dgm:spPr/>
      <dgm:t>
        <a:bodyPr/>
        <a:lstStyle/>
        <a:p>
          <a:pPr algn="just"/>
          <a:endParaRPr lang="es-ES" sz="1600"/>
        </a:p>
      </dgm:t>
    </dgm:pt>
    <dgm:pt modelId="{CC1C764E-182F-497E-AE5D-871EDA9D7FE4}" type="pres">
      <dgm:prSet presAssocID="{2B56C4F2-576E-445D-9D73-9581CFB57923}" presName="linear" presStyleCnt="0">
        <dgm:presLayoutVars>
          <dgm:animLvl val="lvl"/>
          <dgm:resizeHandles val="exact"/>
        </dgm:presLayoutVars>
      </dgm:prSet>
      <dgm:spPr/>
    </dgm:pt>
    <dgm:pt modelId="{41745026-04E5-40A6-8321-92D987E5FF1F}" type="pres">
      <dgm:prSet presAssocID="{08F346C2-B2C9-4086-9DE5-E7F33CC7182D}" presName="parentText" presStyleLbl="node1" presStyleIdx="0" presStyleCnt="2">
        <dgm:presLayoutVars>
          <dgm:chMax val="0"/>
          <dgm:bulletEnabled val="1"/>
        </dgm:presLayoutVars>
      </dgm:prSet>
      <dgm:spPr/>
    </dgm:pt>
    <dgm:pt modelId="{CE181201-3091-49A3-B967-038F84E53F29}" type="pres">
      <dgm:prSet presAssocID="{29BB4AB4-3E06-4014-A26C-86C56A66FF63}" presName="spacer" presStyleCnt="0"/>
      <dgm:spPr/>
    </dgm:pt>
    <dgm:pt modelId="{EEA619A6-7A07-468F-8B51-8DDED05C42B1}" type="pres">
      <dgm:prSet presAssocID="{ED754FAB-881F-4AE4-85B8-93B42C0A04EF}" presName="parentText" presStyleLbl="node1" presStyleIdx="1" presStyleCnt="2">
        <dgm:presLayoutVars>
          <dgm:chMax val="0"/>
          <dgm:bulletEnabled val="1"/>
        </dgm:presLayoutVars>
      </dgm:prSet>
      <dgm:spPr/>
    </dgm:pt>
  </dgm:ptLst>
  <dgm:cxnLst>
    <dgm:cxn modelId="{1B76E209-1798-42B6-AF9C-69771F686767}" type="presOf" srcId="{2B56C4F2-576E-445D-9D73-9581CFB57923}" destId="{CC1C764E-182F-497E-AE5D-871EDA9D7FE4}" srcOrd="0" destOrd="0" presId="urn:microsoft.com/office/officeart/2005/8/layout/vList2"/>
    <dgm:cxn modelId="{5F59B17A-84CD-45F8-881F-294F5184CB19}" srcId="{2B56C4F2-576E-445D-9D73-9581CFB57923}" destId="{08F346C2-B2C9-4086-9DE5-E7F33CC7182D}" srcOrd="0" destOrd="0" parTransId="{739E3DC5-4977-4867-BC98-9DC790A79594}" sibTransId="{29BB4AB4-3E06-4014-A26C-86C56A66FF63}"/>
    <dgm:cxn modelId="{79E0BEA5-0392-44ED-8F49-D7573C11C014}" type="presOf" srcId="{ED754FAB-881F-4AE4-85B8-93B42C0A04EF}" destId="{EEA619A6-7A07-468F-8B51-8DDED05C42B1}" srcOrd="0" destOrd="0" presId="urn:microsoft.com/office/officeart/2005/8/layout/vList2"/>
    <dgm:cxn modelId="{CECF61CB-D610-420A-88CA-B91CA2B5030B}" type="presOf" srcId="{08F346C2-B2C9-4086-9DE5-E7F33CC7182D}" destId="{41745026-04E5-40A6-8321-92D987E5FF1F}" srcOrd="0" destOrd="0" presId="urn:microsoft.com/office/officeart/2005/8/layout/vList2"/>
    <dgm:cxn modelId="{C47D5DD2-C6E1-4A9C-8C32-DA2C8D62DB35}" srcId="{2B56C4F2-576E-445D-9D73-9581CFB57923}" destId="{ED754FAB-881F-4AE4-85B8-93B42C0A04EF}" srcOrd="1" destOrd="0" parTransId="{3FB10238-7248-4313-BC94-2CC5D15C7AEC}" sibTransId="{1A1B1695-9F2B-40D4-A40A-9C3C5BF24A29}"/>
    <dgm:cxn modelId="{F43DC335-70F9-49C7-8B91-1B7D4FA3876C}" type="presParOf" srcId="{CC1C764E-182F-497E-AE5D-871EDA9D7FE4}" destId="{41745026-04E5-40A6-8321-92D987E5FF1F}" srcOrd="0" destOrd="0" presId="urn:microsoft.com/office/officeart/2005/8/layout/vList2"/>
    <dgm:cxn modelId="{66E5B3F5-FA11-457B-A327-B70C11E2E6BA}" type="presParOf" srcId="{CC1C764E-182F-497E-AE5D-871EDA9D7FE4}" destId="{CE181201-3091-49A3-B967-038F84E53F29}" srcOrd="1" destOrd="0" presId="urn:microsoft.com/office/officeart/2005/8/layout/vList2"/>
    <dgm:cxn modelId="{52B9030C-F032-43A6-BC07-AA68DB5F1C5C}" type="presParOf" srcId="{CC1C764E-182F-497E-AE5D-871EDA9D7FE4}" destId="{EEA619A6-7A07-468F-8B51-8DDED05C42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56C4F2-576E-445D-9D73-9581CFB5792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08F346C2-B2C9-4086-9DE5-E7F33CC7182D}">
      <dgm:prSet custT="1"/>
      <dgm:spPr/>
      <dgm:t>
        <a:bodyPr/>
        <a:lstStyle/>
        <a:p>
          <a:pPr algn="just"/>
          <a:r>
            <a:rPr lang="es-ES" sz="2000" b="0" i="0" dirty="0"/>
            <a:t>Ingeniero eléctrico, estudio leyes y consultor de gestión</a:t>
          </a:r>
          <a:endParaRPr lang="es-ES" sz="2000" dirty="0"/>
        </a:p>
      </dgm:t>
    </dgm:pt>
    <dgm:pt modelId="{739E3DC5-4977-4867-BC98-9DC790A79594}" type="parTrans" cxnId="{5F59B17A-84CD-45F8-881F-294F5184CB19}">
      <dgm:prSet/>
      <dgm:spPr/>
      <dgm:t>
        <a:bodyPr/>
        <a:lstStyle/>
        <a:p>
          <a:pPr algn="just"/>
          <a:endParaRPr lang="es-ES" sz="1050"/>
        </a:p>
      </dgm:t>
    </dgm:pt>
    <dgm:pt modelId="{29BB4AB4-3E06-4014-A26C-86C56A66FF63}" type="sibTrans" cxnId="{5F59B17A-84CD-45F8-881F-294F5184CB19}">
      <dgm:prSet/>
      <dgm:spPr/>
      <dgm:t>
        <a:bodyPr/>
        <a:lstStyle/>
        <a:p>
          <a:pPr algn="just"/>
          <a:endParaRPr lang="es-ES" sz="1050"/>
        </a:p>
      </dgm:t>
    </dgm:pt>
    <dgm:pt modelId="{AE92216C-D655-4CA8-B5BC-5B4634A209F1}">
      <dgm:prSet custT="1"/>
      <dgm:spPr/>
      <dgm:t>
        <a:bodyPr/>
        <a:lstStyle/>
        <a:p>
          <a:pPr algn="just"/>
          <a:r>
            <a:rPr lang="es-ES" sz="2000" b="0" i="0" dirty="0"/>
            <a:t>Agrupó las acciones de calidad en tres categorías: Planificación, control y mejora</a:t>
          </a:r>
          <a:endParaRPr lang="es-ES" sz="2000" dirty="0"/>
        </a:p>
      </dgm:t>
    </dgm:pt>
    <dgm:pt modelId="{F3299EFD-33AA-45CF-8B9F-E22BA480811E}" type="parTrans" cxnId="{070FA555-5A0D-44B5-8486-651A42ABF852}">
      <dgm:prSet/>
      <dgm:spPr/>
      <dgm:t>
        <a:bodyPr/>
        <a:lstStyle/>
        <a:p>
          <a:endParaRPr lang="es-ES" sz="1100"/>
        </a:p>
      </dgm:t>
    </dgm:pt>
    <dgm:pt modelId="{89F698AE-B355-4B0C-897D-D5F1462DD218}" type="sibTrans" cxnId="{070FA555-5A0D-44B5-8486-651A42ABF852}">
      <dgm:prSet/>
      <dgm:spPr/>
      <dgm:t>
        <a:bodyPr/>
        <a:lstStyle/>
        <a:p>
          <a:endParaRPr lang="es-ES" sz="1100"/>
        </a:p>
      </dgm:t>
    </dgm:pt>
    <dgm:pt modelId="{54F3CDCB-7349-4166-816A-E574DE10E638}">
      <dgm:prSet custT="1"/>
      <dgm:spPr/>
      <dgm:t>
        <a:bodyPr/>
        <a:lstStyle/>
        <a:p>
          <a:pPr algn="just"/>
          <a:r>
            <a:rPr lang="es-ES" sz="2000" b="0" i="0" dirty="0"/>
            <a:t>Principios</a:t>
          </a:r>
          <a:endParaRPr lang="es-ES" sz="2000" dirty="0"/>
        </a:p>
      </dgm:t>
    </dgm:pt>
    <dgm:pt modelId="{C512FBF5-3B89-4B2B-B2D7-6BF993DFC445}" type="parTrans" cxnId="{B94AC1A7-8B64-467A-B057-3AED1328D97C}">
      <dgm:prSet/>
      <dgm:spPr/>
      <dgm:t>
        <a:bodyPr/>
        <a:lstStyle/>
        <a:p>
          <a:endParaRPr lang="es-ES" sz="1100"/>
        </a:p>
      </dgm:t>
    </dgm:pt>
    <dgm:pt modelId="{B095F2D8-3DD0-40CE-87C7-BE6C458B0CC4}" type="sibTrans" cxnId="{B94AC1A7-8B64-467A-B057-3AED1328D97C}">
      <dgm:prSet/>
      <dgm:spPr/>
      <dgm:t>
        <a:bodyPr/>
        <a:lstStyle/>
        <a:p>
          <a:endParaRPr lang="es-ES" sz="1100"/>
        </a:p>
      </dgm:t>
    </dgm:pt>
    <dgm:pt modelId="{0D39FBC9-7369-48B2-A875-2A5DFF314898}">
      <dgm:prSet custT="1"/>
      <dgm:spPr/>
      <dgm:t>
        <a:bodyPr/>
        <a:lstStyle/>
        <a:p>
          <a:r>
            <a:rPr lang="es-ES" sz="1600" b="0" i="0" dirty="0"/>
            <a:t>Establecer metas para la mejora.</a:t>
          </a:r>
        </a:p>
      </dgm:t>
    </dgm:pt>
    <dgm:pt modelId="{A399D967-DFE3-43D9-9CA6-991FB4108B25}" type="parTrans" cxnId="{78B82BC7-7F9A-4075-B372-23C23A463FF1}">
      <dgm:prSet/>
      <dgm:spPr/>
      <dgm:t>
        <a:bodyPr/>
        <a:lstStyle/>
        <a:p>
          <a:endParaRPr lang="es-ES" sz="1100"/>
        </a:p>
      </dgm:t>
    </dgm:pt>
    <dgm:pt modelId="{CB5102B2-E4A7-482B-ADCF-CBDAADCCDEB3}" type="sibTrans" cxnId="{78B82BC7-7F9A-4075-B372-23C23A463FF1}">
      <dgm:prSet/>
      <dgm:spPr/>
      <dgm:t>
        <a:bodyPr/>
        <a:lstStyle/>
        <a:p>
          <a:endParaRPr lang="es-ES" sz="1100"/>
        </a:p>
      </dgm:t>
    </dgm:pt>
    <dgm:pt modelId="{605684E8-A0B3-4DB1-848E-0D2EB3988365}">
      <dgm:prSet custT="1"/>
      <dgm:spPr/>
      <dgm:t>
        <a:bodyPr/>
        <a:lstStyle/>
        <a:p>
          <a:r>
            <a:rPr lang="es-ES" sz="1600" b="0" i="0" dirty="0"/>
            <a:t>Crear planes para lograr los objetivos.</a:t>
          </a:r>
        </a:p>
      </dgm:t>
    </dgm:pt>
    <dgm:pt modelId="{F9570389-90F0-45F5-9DB9-2D799D930825}" type="parTrans" cxnId="{293B5277-D8A9-44DB-9990-E7560F494D4E}">
      <dgm:prSet/>
      <dgm:spPr/>
      <dgm:t>
        <a:bodyPr/>
        <a:lstStyle/>
        <a:p>
          <a:endParaRPr lang="es-ES" sz="1100"/>
        </a:p>
      </dgm:t>
    </dgm:pt>
    <dgm:pt modelId="{6EEAFAB1-BF4A-4995-9B65-3B1B764A5E51}" type="sibTrans" cxnId="{293B5277-D8A9-44DB-9990-E7560F494D4E}">
      <dgm:prSet/>
      <dgm:spPr/>
      <dgm:t>
        <a:bodyPr/>
        <a:lstStyle/>
        <a:p>
          <a:endParaRPr lang="es-ES" sz="1100"/>
        </a:p>
      </dgm:t>
    </dgm:pt>
    <dgm:pt modelId="{C3E8C619-CED9-4ABD-A771-16934C6B59CE}">
      <dgm:prSet custT="1"/>
      <dgm:spPr/>
      <dgm:t>
        <a:bodyPr/>
        <a:lstStyle/>
        <a:p>
          <a:r>
            <a:rPr lang="en-US" sz="1600" b="0" i="0" dirty="0" err="1"/>
            <a:t>Proporcionar</a:t>
          </a:r>
          <a:r>
            <a:rPr lang="en-US" sz="1600" b="0" i="0" dirty="0"/>
            <a:t> </a:t>
          </a:r>
          <a:r>
            <a:rPr lang="en-US" sz="1600" b="0" i="0" dirty="0" err="1"/>
            <a:t>capacitación</a:t>
          </a:r>
          <a:r>
            <a:rPr lang="en-US" sz="1600" b="0" i="0" dirty="0"/>
            <a:t>.</a:t>
          </a:r>
        </a:p>
      </dgm:t>
    </dgm:pt>
    <dgm:pt modelId="{28CF6F5F-52D2-4A51-9976-51381FA23112}" type="parTrans" cxnId="{775629CB-E275-495F-8D8D-B443F7E2FF5D}">
      <dgm:prSet/>
      <dgm:spPr/>
      <dgm:t>
        <a:bodyPr/>
        <a:lstStyle/>
        <a:p>
          <a:endParaRPr lang="es-ES" sz="1100"/>
        </a:p>
      </dgm:t>
    </dgm:pt>
    <dgm:pt modelId="{C605F97E-0C08-459D-86C4-FCD34FA4EF90}" type="sibTrans" cxnId="{775629CB-E275-495F-8D8D-B443F7E2FF5D}">
      <dgm:prSet/>
      <dgm:spPr/>
      <dgm:t>
        <a:bodyPr/>
        <a:lstStyle/>
        <a:p>
          <a:endParaRPr lang="es-ES" sz="1100"/>
        </a:p>
      </dgm:t>
    </dgm:pt>
    <dgm:pt modelId="{C8D39A15-6406-4C9C-AF30-C59997ECC94E}">
      <dgm:prSet custT="1"/>
      <dgm:spPr/>
      <dgm:t>
        <a:bodyPr/>
        <a:lstStyle/>
        <a:p>
          <a:r>
            <a:rPr lang="es-ES" sz="1600" b="0" i="0" dirty="0"/>
            <a:t>Ejecutar proyectos para resolver problemas.</a:t>
          </a:r>
        </a:p>
      </dgm:t>
    </dgm:pt>
    <dgm:pt modelId="{F32DC8C9-7E51-4CD9-AE6A-AED22200B5E9}" type="parTrans" cxnId="{0B78A734-3285-497D-BF4D-9A9DB8EF6568}">
      <dgm:prSet/>
      <dgm:spPr/>
      <dgm:t>
        <a:bodyPr/>
        <a:lstStyle/>
        <a:p>
          <a:endParaRPr lang="es-ES" sz="1100"/>
        </a:p>
      </dgm:t>
    </dgm:pt>
    <dgm:pt modelId="{B51C8720-E65C-46D4-BF9A-594D9CCC1C0E}" type="sibTrans" cxnId="{0B78A734-3285-497D-BF4D-9A9DB8EF6568}">
      <dgm:prSet/>
      <dgm:spPr/>
      <dgm:t>
        <a:bodyPr/>
        <a:lstStyle/>
        <a:p>
          <a:endParaRPr lang="es-ES" sz="1100"/>
        </a:p>
      </dgm:t>
    </dgm:pt>
    <dgm:pt modelId="{9CBF488B-875A-4F7E-9040-09C17D39D033}">
      <dgm:prSet custT="1"/>
      <dgm:spPr/>
      <dgm:t>
        <a:bodyPr/>
        <a:lstStyle/>
        <a:p>
          <a:r>
            <a:rPr lang="en-US" sz="1600" b="0" i="0" dirty="0" err="1"/>
            <a:t>Informe</a:t>
          </a:r>
          <a:r>
            <a:rPr lang="en-US" sz="1600" b="0" i="0" dirty="0"/>
            <a:t> </a:t>
          </a:r>
          <a:r>
            <a:rPr lang="en-US" sz="1600" b="0" i="0" dirty="0" err="1"/>
            <a:t>sobre</a:t>
          </a:r>
          <a:r>
            <a:rPr lang="en-US" sz="1600" b="0" i="0" dirty="0"/>
            <a:t> el </a:t>
          </a:r>
          <a:r>
            <a:rPr lang="en-US" sz="1600" b="0" i="0" dirty="0" err="1"/>
            <a:t>progreso</a:t>
          </a:r>
          <a:r>
            <a:rPr lang="en-US" sz="1600" b="0" i="0" dirty="0"/>
            <a:t>.</a:t>
          </a:r>
        </a:p>
      </dgm:t>
    </dgm:pt>
    <dgm:pt modelId="{D2E367A2-7E53-449F-8EE3-CBF6B980F361}" type="parTrans" cxnId="{7349B446-B4BA-4434-B7BA-5AEC79D05DC1}">
      <dgm:prSet/>
      <dgm:spPr/>
      <dgm:t>
        <a:bodyPr/>
        <a:lstStyle/>
        <a:p>
          <a:endParaRPr lang="es-ES" sz="1100"/>
        </a:p>
      </dgm:t>
    </dgm:pt>
    <dgm:pt modelId="{1244C107-801A-437D-A233-8C0B05E749DA}" type="sibTrans" cxnId="{7349B446-B4BA-4434-B7BA-5AEC79D05DC1}">
      <dgm:prSet/>
      <dgm:spPr/>
      <dgm:t>
        <a:bodyPr/>
        <a:lstStyle/>
        <a:p>
          <a:endParaRPr lang="es-ES" sz="1100"/>
        </a:p>
      </dgm:t>
    </dgm:pt>
    <dgm:pt modelId="{2F5E3C63-8E84-4425-88CD-A84C56ED4456}">
      <dgm:prSet custT="1"/>
      <dgm:spPr/>
      <dgm:t>
        <a:bodyPr/>
        <a:lstStyle/>
        <a:p>
          <a:r>
            <a:rPr lang="es-ES" sz="1600" b="0" i="0" dirty="0"/>
            <a:t>Dar un reconocimiento para el éxito.</a:t>
          </a:r>
        </a:p>
      </dgm:t>
    </dgm:pt>
    <dgm:pt modelId="{0C7973CB-CA6A-4ACE-9EF7-8C4625A49AC2}" type="parTrans" cxnId="{CE1426C2-AE0C-4D42-AA0C-F47B1E9964AE}">
      <dgm:prSet/>
      <dgm:spPr/>
      <dgm:t>
        <a:bodyPr/>
        <a:lstStyle/>
        <a:p>
          <a:endParaRPr lang="es-ES" sz="1100"/>
        </a:p>
      </dgm:t>
    </dgm:pt>
    <dgm:pt modelId="{3FCE0784-073C-4CFA-A759-E8A04371E241}" type="sibTrans" cxnId="{CE1426C2-AE0C-4D42-AA0C-F47B1E9964AE}">
      <dgm:prSet/>
      <dgm:spPr/>
      <dgm:t>
        <a:bodyPr/>
        <a:lstStyle/>
        <a:p>
          <a:endParaRPr lang="es-ES" sz="1100"/>
        </a:p>
      </dgm:t>
    </dgm:pt>
    <dgm:pt modelId="{A8BDD1F2-8E99-414A-9DC4-9CDC162AA002}">
      <dgm:prSet custT="1"/>
      <dgm:spPr/>
      <dgm:t>
        <a:bodyPr/>
        <a:lstStyle/>
        <a:p>
          <a:r>
            <a:rPr lang="en-US" sz="1600" b="0" i="0" dirty="0" err="1"/>
            <a:t>Comunicar</a:t>
          </a:r>
          <a:r>
            <a:rPr lang="en-US" sz="1600" b="0" i="0" dirty="0"/>
            <a:t> </a:t>
          </a:r>
          <a:r>
            <a:rPr lang="en-US" sz="1600" b="0" i="0" dirty="0" err="1"/>
            <a:t>los</a:t>
          </a:r>
          <a:r>
            <a:rPr lang="en-US" sz="1600" b="0" i="0" dirty="0"/>
            <a:t> </a:t>
          </a:r>
          <a:r>
            <a:rPr lang="en-US" sz="1600" b="0" i="0" dirty="0" err="1"/>
            <a:t>resultados</a:t>
          </a:r>
          <a:r>
            <a:rPr lang="en-US" sz="1600" b="0" i="0" dirty="0"/>
            <a:t>.</a:t>
          </a:r>
        </a:p>
      </dgm:t>
    </dgm:pt>
    <dgm:pt modelId="{899C8483-0B9F-41DC-8C08-BE437C7E5BFF}" type="parTrans" cxnId="{1FE6D243-C286-4AA5-BDE7-8F7D0B03F347}">
      <dgm:prSet/>
      <dgm:spPr/>
      <dgm:t>
        <a:bodyPr/>
        <a:lstStyle/>
        <a:p>
          <a:endParaRPr lang="es-ES" sz="1100"/>
        </a:p>
      </dgm:t>
    </dgm:pt>
    <dgm:pt modelId="{4FB948E3-C788-4EA9-B422-B8716709E5B2}" type="sibTrans" cxnId="{1FE6D243-C286-4AA5-BDE7-8F7D0B03F347}">
      <dgm:prSet/>
      <dgm:spPr/>
      <dgm:t>
        <a:bodyPr/>
        <a:lstStyle/>
        <a:p>
          <a:endParaRPr lang="es-ES" sz="1100"/>
        </a:p>
      </dgm:t>
    </dgm:pt>
    <dgm:pt modelId="{2723C235-AEA1-422D-B0D1-A3F84F60B5D7}">
      <dgm:prSet custT="1"/>
      <dgm:spPr/>
      <dgm:t>
        <a:bodyPr/>
        <a:lstStyle/>
        <a:p>
          <a:r>
            <a:rPr lang="en-US" sz="1600" b="0" i="0" dirty="0" err="1"/>
            <a:t>Llevar</a:t>
          </a:r>
          <a:r>
            <a:rPr lang="en-US" sz="1600" b="0" i="0" dirty="0"/>
            <a:t> la </a:t>
          </a:r>
          <a:r>
            <a:rPr lang="en-US" sz="1600" b="0" i="0" dirty="0" err="1"/>
            <a:t>cuenta</a:t>
          </a:r>
          <a:r>
            <a:rPr lang="en-US" sz="1600" b="0" i="0" dirty="0"/>
            <a:t>.</a:t>
          </a:r>
        </a:p>
      </dgm:t>
    </dgm:pt>
    <dgm:pt modelId="{E3B66DF3-2E50-4884-AAB6-6F367480F0C9}" type="parTrans" cxnId="{9A2597E2-B058-4A98-9895-38B01CFCF24F}">
      <dgm:prSet/>
      <dgm:spPr/>
      <dgm:t>
        <a:bodyPr/>
        <a:lstStyle/>
        <a:p>
          <a:endParaRPr lang="es-ES" sz="1100"/>
        </a:p>
      </dgm:t>
    </dgm:pt>
    <dgm:pt modelId="{E5961F42-36F5-44BC-BE8A-172BD8E82D2D}" type="sibTrans" cxnId="{9A2597E2-B058-4A98-9895-38B01CFCF24F}">
      <dgm:prSet/>
      <dgm:spPr/>
      <dgm:t>
        <a:bodyPr/>
        <a:lstStyle/>
        <a:p>
          <a:endParaRPr lang="es-ES" sz="1100"/>
        </a:p>
      </dgm:t>
    </dgm:pt>
    <dgm:pt modelId="{876CC160-D7C3-4AF5-BF0F-BC159AC4DE80}">
      <dgm:prSet custT="1"/>
      <dgm:spPr/>
      <dgm:t>
        <a:bodyPr/>
        <a:lstStyle/>
        <a:p>
          <a:r>
            <a:rPr lang="es-ES" sz="1600" b="0" i="0" dirty="0"/>
            <a:t>Mantener el impulso de mejora.</a:t>
          </a:r>
        </a:p>
      </dgm:t>
    </dgm:pt>
    <dgm:pt modelId="{33F37BA2-5042-446B-B017-CA83D1CF00D3}" type="parTrans" cxnId="{81395DA8-5DCF-44A9-A8BF-B22469325BD8}">
      <dgm:prSet/>
      <dgm:spPr/>
      <dgm:t>
        <a:bodyPr/>
        <a:lstStyle/>
        <a:p>
          <a:endParaRPr lang="es-ES" sz="1100"/>
        </a:p>
      </dgm:t>
    </dgm:pt>
    <dgm:pt modelId="{7A816541-3760-4568-90B7-95810B23EE40}" type="sibTrans" cxnId="{81395DA8-5DCF-44A9-A8BF-B22469325BD8}">
      <dgm:prSet/>
      <dgm:spPr/>
      <dgm:t>
        <a:bodyPr/>
        <a:lstStyle/>
        <a:p>
          <a:endParaRPr lang="es-ES" sz="1100"/>
        </a:p>
      </dgm:t>
    </dgm:pt>
    <dgm:pt modelId="{DCD17AFB-9BB1-494E-A1BD-50CC07230596}">
      <dgm:prSet custT="1"/>
      <dgm:spPr/>
      <dgm:t>
        <a:bodyPr/>
        <a:lstStyle/>
        <a:p>
          <a:pPr algn="just"/>
          <a:r>
            <a:rPr lang="es-ES" sz="2000" b="0" i="0" dirty="0"/>
            <a:t>Crear consciencia de la necesidad y oportunidad de mejorar.</a:t>
          </a:r>
          <a:endParaRPr lang="es-ES" sz="2000" dirty="0"/>
        </a:p>
      </dgm:t>
    </dgm:pt>
    <dgm:pt modelId="{089F4BF1-331C-4277-9A7D-BE4CF267B2B4}" type="parTrans" cxnId="{8CB1C627-9637-49B4-981D-1C64BC8128C8}">
      <dgm:prSet/>
      <dgm:spPr/>
      <dgm:t>
        <a:bodyPr/>
        <a:lstStyle/>
        <a:p>
          <a:endParaRPr lang="es-ES" sz="1100"/>
        </a:p>
      </dgm:t>
    </dgm:pt>
    <dgm:pt modelId="{436B7DA0-7482-460F-B38E-6BEF97CF0651}" type="sibTrans" cxnId="{8CB1C627-9637-49B4-981D-1C64BC8128C8}">
      <dgm:prSet/>
      <dgm:spPr/>
      <dgm:t>
        <a:bodyPr/>
        <a:lstStyle/>
        <a:p>
          <a:endParaRPr lang="es-ES" sz="1100"/>
        </a:p>
      </dgm:t>
    </dgm:pt>
    <dgm:pt modelId="{B6727C8A-519D-430F-87A5-D6E04A54ADF4}">
      <dgm:prSet custT="1"/>
      <dgm:spPr/>
      <dgm:t>
        <a:bodyPr/>
        <a:lstStyle/>
        <a:p>
          <a:r>
            <a:rPr lang="es-ES" sz="1600" b="0" i="0" dirty="0"/>
            <a:t>Pareto</a:t>
          </a:r>
        </a:p>
      </dgm:t>
    </dgm:pt>
    <dgm:pt modelId="{6F1242C7-1BFB-416B-812B-CD9D82E134ED}" type="parTrans" cxnId="{67615DFA-D91E-452C-9CA2-C745248DBF32}">
      <dgm:prSet/>
      <dgm:spPr/>
      <dgm:t>
        <a:bodyPr/>
        <a:lstStyle/>
        <a:p>
          <a:endParaRPr lang="es-ES"/>
        </a:p>
      </dgm:t>
    </dgm:pt>
    <dgm:pt modelId="{AF06BE33-10E1-4114-867C-F37FFC25FD5A}" type="sibTrans" cxnId="{67615DFA-D91E-452C-9CA2-C745248DBF32}">
      <dgm:prSet/>
      <dgm:spPr/>
      <dgm:t>
        <a:bodyPr/>
        <a:lstStyle/>
        <a:p>
          <a:endParaRPr lang="es-ES"/>
        </a:p>
      </dgm:t>
    </dgm:pt>
    <dgm:pt modelId="{CC1C764E-182F-497E-AE5D-871EDA9D7FE4}" type="pres">
      <dgm:prSet presAssocID="{2B56C4F2-576E-445D-9D73-9581CFB57923}" presName="linear" presStyleCnt="0">
        <dgm:presLayoutVars>
          <dgm:animLvl val="lvl"/>
          <dgm:resizeHandles val="exact"/>
        </dgm:presLayoutVars>
      </dgm:prSet>
      <dgm:spPr/>
    </dgm:pt>
    <dgm:pt modelId="{41745026-04E5-40A6-8321-92D987E5FF1F}" type="pres">
      <dgm:prSet presAssocID="{08F346C2-B2C9-4086-9DE5-E7F33CC7182D}" presName="parentText" presStyleLbl="node1" presStyleIdx="0" presStyleCnt="4">
        <dgm:presLayoutVars>
          <dgm:chMax val="0"/>
          <dgm:bulletEnabled val="1"/>
        </dgm:presLayoutVars>
      </dgm:prSet>
      <dgm:spPr/>
    </dgm:pt>
    <dgm:pt modelId="{CE181201-3091-49A3-B967-038F84E53F29}" type="pres">
      <dgm:prSet presAssocID="{29BB4AB4-3E06-4014-A26C-86C56A66FF63}" presName="spacer" presStyleCnt="0"/>
      <dgm:spPr/>
    </dgm:pt>
    <dgm:pt modelId="{E16259F6-CDC4-4901-8CCF-8668EA6249AE}" type="pres">
      <dgm:prSet presAssocID="{AE92216C-D655-4CA8-B5BC-5B4634A209F1}" presName="parentText" presStyleLbl="node1" presStyleIdx="1" presStyleCnt="4">
        <dgm:presLayoutVars>
          <dgm:chMax val="0"/>
          <dgm:bulletEnabled val="1"/>
        </dgm:presLayoutVars>
      </dgm:prSet>
      <dgm:spPr/>
    </dgm:pt>
    <dgm:pt modelId="{7B2A3987-B481-4D6A-BC52-B2FDF9380DC0}" type="pres">
      <dgm:prSet presAssocID="{89F698AE-B355-4B0C-897D-D5F1462DD218}" presName="spacer" presStyleCnt="0"/>
      <dgm:spPr/>
    </dgm:pt>
    <dgm:pt modelId="{ADE2BD32-AF7B-4832-A83C-87495EEC3D67}" type="pres">
      <dgm:prSet presAssocID="{54F3CDCB-7349-4166-816A-E574DE10E638}" presName="parentText" presStyleLbl="node1" presStyleIdx="2" presStyleCnt="4">
        <dgm:presLayoutVars>
          <dgm:chMax val="0"/>
          <dgm:bulletEnabled val="1"/>
        </dgm:presLayoutVars>
      </dgm:prSet>
      <dgm:spPr/>
    </dgm:pt>
    <dgm:pt modelId="{1F8F7AD2-C88A-4580-9903-AA2595F236A3}" type="pres">
      <dgm:prSet presAssocID="{54F3CDCB-7349-4166-816A-E574DE10E638}" presName="childText" presStyleLbl="revTx" presStyleIdx="0" presStyleCnt="1">
        <dgm:presLayoutVars>
          <dgm:bulletEnabled val="1"/>
        </dgm:presLayoutVars>
      </dgm:prSet>
      <dgm:spPr/>
    </dgm:pt>
    <dgm:pt modelId="{A98ACBEF-9209-42D8-8234-196C8EDC205E}" type="pres">
      <dgm:prSet presAssocID="{B6727C8A-519D-430F-87A5-D6E04A54ADF4}" presName="parentText" presStyleLbl="node1" presStyleIdx="3" presStyleCnt="4">
        <dgm:presLayoutVars>
          <dgm:chMax val="0"/>
          <dgm:bulletEnabled val="1"/>
        </dgm:presLayoutVars>
      </dgm:prSet>
      <dgm:spPr/>
    </dgm:pt>
  </dgm:ptLst>
  <dgm:cxnLst>
    <dgm:cxn modelId="{FA226409-DE42-4DAA-891B-C97B08402E0A}" type="presOf" srcId="{876CC160-D7C3-4AF5-BF0F-BC159AC4DE80}" destId="{1F8F7AD2-C88A-4580-9903-AA2595F236A3}" srcOrd="0" destOrd="9" presId="urn:microsoft.com/office/officeart/2005/8/layout/vList2"/>
    <dgm:cxn modelId="{1B76E209-1798-42B6-AF9C-69771F686767}" type="presOf" srcId="{2B56C4F2-576E-445D-9D73-9581CFB57923}" destId="{CC1C764E-182F-497E-AE5D-871EDA9D7FE4}" srcOrd="0" destOrd="0" presId="urn:microsoft.com/office/officeart/2005/8/layout/vList2"/>
    <dgm:cxn modelId="{8D308311-5A26-45EB-9D50-D567038A74D7}" type="presOf" srcId="{0D39FBC9-7369-48B2-A875-2A5DFF314898}" destId="{1F8F7AD2-C88A-4580-9903-AA2595F236A3}" srcOrd="0" destOrd="1" presId="urn:microsoft.com/office/officeart/2005/8/layout/vList2"/>
    <dgm:cxn modelId="{8CB1C627-9637-49B4-981D-1C64BC8128C8}" srcId="{54F3CDCB-7349-4166-816A-E574DE10E638}" destId="{DCD17AFB-9BB1-494E-A1BD-50CC07230596}" srcOrd="0" destOrd="0" parTransId="{089F4BF1-331C-4277-9A7D-BE4CF267B2B4}" sibTransId="{436B7DA0-7482-460F-B38E-6BEF97CF0651}"/>
    <dgm:cxn modelId="{0B78A734-3285-497D-BF4D-9A9DB8EF6568}" srcId="{54F3CDCB-7349-4166-816A-E574DE10E638}" destId="{C8D39A15-6406-4C9C-AF30-C59997ECC94E}" srcOrd="4" destOrd="0" parTransId="{F32DC8C9-7E51-4CD9-AE6A-AED22200B5E9}" sibTransId="{B51C8720-E65C-46D4-BF9A-594D9CCC1C0E}"/>
    <dgm:cxn modelId="{1FE6D243-C286-4AA5-BDE7-8F7D0B03F347}" srcId="{54F3CDCB-7349-4166-816A-E574DE10E638}" destId="{A8BDD1F2-8E99-414A-9DC4-9CDC162AA002}" srcOrd="7" destOrd="0" parTransId="{899C8483-0B9F-41DC-8C08-BE437C7E5BFF}" sibTransId="{4FB948E3-C788-4EA9-B422-B8716709E5B2}"/>
    <dgm:cxn modelId="{0EE82F44-9AFB-4D3F-B454-FF4133F7F0CD}" type="presOf" srcId="{2F5E3C63-8E84-4425-88CD-A84C56ED4456}" destId="{1F8F7AD2-C88A-4580-9903-AA2595F236A3}" srcOrd="0" destOrd="6" presId="urn:microsoft.com/office/officeart/2005/8/layout/vList2"/>
    <dgm:cxn modelId="{83DDB445-5519-4E66-99A5-91F16CE06A51}" type="presOf" srcId="{A8BDD1F2-8E99-414A-9DC4-9CDC162AA002}" destId="{1F8F7AD2-C88A-4580-9903-AA2595F236A3}" srcOrd="0" destOrd="7" presId="urn:microsoft.com/office/officeart/2005/8/layout/vList2"/>
    <dgm:cxn modelId="{7349B446-B4BA-4434-B7BA-5AEC79D05DC1}" srcId="{54F3CDCB-7349-4166-816A-E574DE10E638}" destId="{9CBF488B-875A-4F7E-9040-09C17D39D033}" srcOrd="5" destOrd="0" parTransId="{D2E367A2-7E53-449F-8EE3-CBF6B980F361}" sibTransId="{1244C107-801A-437D-A233-8C0B05E749DA}"/>
    <dgm:cxn modelId="{111D814B-3186-43EC-9D5F-B38579C3BD9B}" type="presOf" srcId="{605684E8-A0B3-4DB1-848E-0D2EB3988365}" destId="{1F8F7AD2-C88A-4580-9903-AA2595F236A3}" srcOrd="0" destOrd="2" presId="urn:microsoft.com/office/officeart/2005/8/layout/vList2"/>
    <dgm:cxn modelId="{070FA555-5A0D-44B5-8486-651A42ABF852}" srcId="{2B56C4F2-576E-445D-9D73-9581CFB57923}" destId="{AE92216C-D655-4CA8-B5BC-5B4634A209F1}" srcOrd="1" destOrd="0" parTransId="{F3299EFD-33AA-45CF-8B9F-E22BA480811E}" sibTransId="{89F698AE-B355-4B0C-897D-D5F1462DD218}"/>
    <dgm:cxn modelId="{D7EF5E77-3B6B-4C42-B72A-779CD3F5B4BC}" type="presOf" srcId="{9CBF488B-875A-4F7E-9040-09C17D39D033}" destId="{1F8F7AD2-C88A-4580-9903-AA2595F236A3}" srcOrd="0" destOrd="5" presId="urn:microsoft.com/office/officeart/2005/8/layout/vList2"/>
    <dgm:cxn modelId="{293B5277-D8A9-44DB-9990-E7560F494D4E}" srcId="{54F3CDCB-7349-4166-816A-E574DE10E638}" destId="{605684E8-A0B3-4DB1-848E-0D2EB3988365}" srcOrd="2" destOrd="0" parTransId="{F9570389-90F0-45F5-9DB9-2D799D930825}" sibTransId="{6EEAFAB1-BF4A-4995-9B65-3B1B764A5E51}"/>
    <dgm:cxn modelId="{5F59B17A-84CD-45F8-881F-294F5184CB19}" srcId="{2B56C4F2-576E-445D-9D73-9581CFB57923}" destId="{08F346C2-B2C9-4086-9DE5-E7F33CC7182D}" srcOrd="0" destOrd="0" parTransId="{739E3DC5-4977-4867-BC98-9DC790A79594}" sibTransId="{29BB4AB4-3E06-4014-A26C-86C56A66FF63}"/>
    <dgm:cxn modelId="{4170E896-2E12-4F6B-A0CD-753166659D12}" type="presOf" srcId="{B6727C8A-519D-430F-87A5-D6E04A54ADF4}" destId="{A98ACBEF-9209-42D8-8234-196C8EDC205E}" srcOrd="0" destOrd="0" presId="urn:microsoft.com/office/officeart/2005/8/layout/vList2"/>
    <dgm:cxn modelId="{E8F27E9E-FB26-428B-896F-D0F99B7A7ED2}" type="presOf" srcId="{AE92216C-D655-4CA8-B5BC-5B4634A209F1}" destId="{E16259F6-CDC4-4901-8CCF-8668EA6249AE}" srcOrd="0" destOrd="0" presId="urn:microsoft.com/office/officeart/2005/8/layout/vList2"/>
    <dgm:cxn modelId="{B94AC1A7-8B64-467A-B057-3AED1328D97C}" srcId="{2B56C4F2-576E-445D-9D73-9581CFB57923}" destId="{54F3CDCB-7349-4166-816A-E574DE10E638}" srcOrd="2" destOrd="0" parTransId="{C512FBF5-3B89-4B2B-B2D7-6BF993DFC445}" sibTransId="{B095F2D8-3DD0-40CE-87C7-BE6C458B0CC4}"/>
    <dgm:cxn modelId="{81395DA8-5DCF-44A9-A8BF-B22469325BD8}" srcId="{54F3CDCB-7349-4166-816A-E574DE10E638}" destId="{876CC160-D7C3-4AF5-BF0F-BC159AC4DE80}" srcOrd="9" destOrd="0" parTransId="{33F37BA2-5042-446B-B017-CA83D1CF00D3}" sibTransId="{7A816541-3760-4568-90B7-95810B23EE40}"/>
    <dgm:cxn modelId="{F85129B5-C5A6-4BA4-BD5C-E8BD0A187E76}" type="presOf" srcId="{C3E8C619-CED9-4ABD-A771-16934C6B59CE}" destId="{1F8F7AD2-C88A-4580-9903-AA2595F236A3}" srcOrd="0" destOrd="3" presId="urn:microsoft.com/office/officeart/2005/8/layout/vList2"/>
    <dgm:cxn modelId="{CE1426C2-AE0C-4D42-AA0C-F47B1E9964AE}" srcId="{54F3CDCB-7349-4166-816A-E574DE10E638}" destId="{2F5E3C63-8E84-4425-88CD-A84C56ED4456}" srcOrd="6" destOrd="0" parTransId="{0C7973CB-CA6A-4ACE-9EF7-8C4625A49AC2}" sibTransId="{3FCE0784-073C-4CFA-A759-E8A04371E241}"/>
    <dgm:cxn modelId="{89E756C2-8C94-4212-BDB7-B72C75BB1FB6}" type="presOf" srcId="{2723C235-AEA1-422D-B0D1-A3F84F60B5D7}" destId="{1F8F7AD2-C88A-4580-9903-AA2595F236A3}" srcOrd="0" destOrd="8" presId="urn:microsoft.com/office/officeart/2005/8/layout/vList2"/>
    <dgm:cxn modelId="{78B82BC7-7F9A-4075-B372-23C23A463FF1}" srcId="{54F3CDCB-7349-4166-816A-E574DE10E638}" destId="{0D39FBC9-7369-48B2-A875-2A5DFF314898}" srcOrd="1" destOrd="0" parTransId="{A399D967-DFE3-43D9-9CA6-991FB4108B25}" sibTransId="{CB5102B2-E4A7-482B-ADCF-CBDAADCCDEB3}"/>
    <dgm:cxn modelId="{775629CB-E275-495F-8D8D-B443F7E2FF5D}" srcId="{54F3CDCB-7349-4166-816A-E574DE10E638}" destId="{C3E8C619-CED9-4ABD-A771-16934C6B59CE}" srcOrd="3" destOrd="0" parTransId="{28CF6F5F-52D2-4A51-9976-51381FA23112}" sibTransId="{C605F97E-0C08-459D-86C4-FCD34FA4EF90}"/>
    <dgm:cxn modelId="{CECF61CB-D610-420A-88CA-B91CA2B5030B}" type="presOf" srcId="{08F346C2-B2C9-4086-9DE5-E7F33CC7182D}" destId="{41745026-04E5-40A6-8321-92D987E5FF1F}" srcOrd="0" destOrd="0" presId="urn:microsoft.com/office/officeart/2005/8/layout/vList2"/>
    <dgm:cxn modelId="{48704DDF-6700-40A0-8C83-550E3B605091}" type="presOf" srcId="{C8D39A15-6406-4C9C-AF30-C59997ECC94E}" destId="{1F8F7AD2-C88A-4580-9903-AA2595F236A3}" srcOrd="0" destOrd="4" presId="urn:microsoft.com/office/officeart/2005/8/layout/vList2"/>
    <dgm:cxn modelId="{9A2597E2-B058-4A98-9895-38B01CFCF24F}" srcId="{54F3CDCB-7349-4166-816A-E574DE10E638}" destId="{2723C235-AEA1-422D-B0D1-A3F84F60B5D7}" srcOrd="8" destOrd="0" parTransId="{E3B66DF3-2E50-4884-AAB6-6F367480F0C9}" sibTransId="{E5961F42-36F5-44BC-BE8A-172BD8E82D2D}"/>
    <dgm:cxn modelId="{F2F5C0E4-45E6-479B-A4F3-0B9451AE4075}" type="presOf" srcId="{DCD17AFB-9BB1-494E-A1BD-50CC07230596}" destId="{1F8F7AD2-C88A-4580-9903-AA2595F236A3}" srcOrd="0" destOrd="0" presId="urn:microsoft.com/office/officeart/2005/8/layout/vList2"/>
    <dgm:cxn modelId="{50ED19FA-E4D3-4109-8BA4-AC00B2B8AA3C}" type="presOf" srcId="{54F3CDCB-7349-4166-816A-E574DE10E638}" destId="{ADE2BD32-AF7B-4832-A83C-87495EEC3D67}" srcOrd="0" destOrd="0" presId="urn:microsoft.com/office/officeart/2005/8/layout/vList2"/>
    <dgm:cxn modelId="{67615DFA-D91E-452C-9CA2-C745248DBF32}" srcId="{2B56C4F2-576E-445D-9D73-9581CFB57923}" destId="{B6727C8A-519D-430F-87A5-D6E04A54ADF4}" srcOrd="3" destOrd="0" parTransId="{6F1242C7-1BFB-416B-812B-CD9D82E134ED}" sibTransId="{AF06BE33-10E1-4114-867C-F37FFC25FD5A}"/>
    <dgm:cxn modelId="{F43DC335-70F9-49C7-8B91-1B7D4FA3876C}" type="presParOf" srcId="{CC1C764E-182F-497E-AE5D-871EDA9D7FE4}" destId="{41745026-04E5-40A6-8321-92D987E5FF1F}" srcOrd="0" destOrd="0" presId="urn:microsoft.com/office/officeart/2005/8/layout/vList2"/>
    <dgm:cxn modelId="{FC526741-63D9-4FB3-9F21-4B1D26A7E8A7}" type="presParOf" srcId="{CC1C764E-182F-497E-AE5D-871EDA9D7FE4}" destId="{CE181201-3091-49A3-B967-038F84E53F29}" srcOrd="1" destOrd="0" presId="urn:microsoft.com/office/officeart/2005/8/layout/vList2"/>
    <dgm:cxn modelId="{1A35DF46-2E10-4601-8C0E-8494539601CE}" type="presParOf" srcId="{CC1C764E-182F-497E-AE5D-871EDA9D7FE4}" destId="{E16259F6-CDC4-4901-8CCF-8668EA6249AE}" srcOrd="2" destOrd="0" presId="urn:microsoft.com/office/officeart/2005/8/layout/vList2"/>
    <dgm:cxn modelId="{3B075636-69FA-44C0-AC9B-CE0E740B46F6}" type="presParOf" srcId="{CC1C764E-182F-497E-AE5D-871EDA9D7FE4}" destId="{7B2A3987-B481-4D6A-BC52-B2FDF9380DC0}" srcOrd="3" destOrd="0" presId="urn:microsoft.com/office/officeart/2005/8/layout/vList2"/>
    <dgm:cxn modelId="{ED5A02BF-6619-4819-AB5B-B71EF92C3DBF}" type="presParOf" srcId="{CC1C764E-182F-497E-AE5D-871EDA9D7FE4}" destId="{ADE2BD32-AF7B-4832-A83C-87495EEC3D67}" srcOrd="4" destOrd="0" presId="urn:microsoft.com/office/officeart/2005/8/layout/vList2"/>
    <dgm:cxn modelId="{7B9B0D79-210D-4E76-9290-2DA133BAA1E7}" type="presParOf" srcId="{CC1C764E-182F-497E-AE5D-871EDA9D7FE4}" destId="{1F8F7AD2-C88A-4580-9903-AA2595F236A3}" srcOrd="5" destOrd="0" presId="urn:microsoft.com/office/officeart/2005/8/layout/vList2"/>
    <dgm:cxn modelId="{31D1A6EB-EF98-4564-933A-3ED3003A00F1}" type="presParOf" srcId="{CC1C764E-182F-497E-AE5D-871EDA9D7FE4}" destId="{A98ACBEF-9209-42D8-8234-196C8EDC205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37F23-56FA-430E-AC3F-182160B7A1E6}">
      <dsp:nvSpPr>
        <dsp:cNvPr id="0" name=""/>
        <dsp:cNvSpPr/>
      </dsp:nvSpPr>
      <dsp:spPr>
        <a:xfrm>
          <a:off x="0" y="70897"/>
          <a:ext cx="8208912" cy="46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dirty="0"/>
            <a:t>Físico, ingeniero y estadístico estadounidense</a:t>
          </a:r>
          <a:endParaRPr lang="es-ES" sz="2000" kern="1200" dirty="0"/>
        </a:p>
      </dsp:txBody>
      <dsp:txXfrm>
        <a:off x="22846" y="93743"/>
        <a:ext cx="8163220" cy="422308"/>
      </dsp:txXfrm>
    </dsp:sp>
    <dsp:sp modelId="{089CE1D1-741B-4E68-BD9E-DFA4BF6A7B85}">
      <dsp:nvSpPr>
        <dsp:cNvPr id="0" name=""/>
        <dsp:cNvSpPr/>
      </dsp:nvSpPr>
      <dsp:spPr>
        <a:xfrm>
          <a:off x="0" y="596498"/>
          <a:ext cx="8208912" cy="46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dirty="0"/>
            <a:t>Importancia de reducir la variación en un proceso de manufactura</a:t>
          </a:r>
          <a:endParaRPr lang="es-ES" sz="2000" kern="1200" dirty="0"/>
        </a:p>
      </dsp:txBody>
      <dsp:txXfrm>
        <a:off x="22846" y="619344"/>
        <a:ext cx="8163220" cy="422308"/>
      </dsp:txXfrm>
    </dsp:sp>
    <dsp:sp modelId="{381BF17D-1737-412D-98CB-99E945FCBC5A}">
      <dsp:nvSpPr>
        <dsp:cNvPr id="0" name=""/>
        <dsp:cNvSpPr/>
      </dsp:nvSpPr>
      <dsp:spPr>
        <a:xfrm>
          <a:off x="0" y="1064498"/>
          <a:ext cx="8208912"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b="0" i="0" kern="1200" dirty="0"/>
            <a:t>El continuo proceso de ajuste en reacción a no-conformidades, incrementaba la variación y degradaba la calidad.</a:t>
          </a:r>
          <a:endParaRPr lang="es-ES" sz="1600" kern="1200" dirty="0"/>
        </a:p>
      </dsp:txBody>
      <dsp:txXfrm>
        <a:off x="0" y="1064498"/>
        <a:ext cx="8208912" cy="476100"/>
      </dsp:txXfrm>
    </dsp:sp>
    <dsp:sp modelId="{2D94C3B7-3723-4359-82E5-D53082528E38}">
      <dsp:nvSpPr>
        <dsp:cNvPr id="0" name=""/>
        <dsp:cNvSpPr/>
      </dsp:nvSpPr>
      <dsp:spPr>
        <a:xfrm>
          <a:off x="0" y="1540598"/>
          <a:ext cx="8208912" cy="46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a:t>CEP o Control Estadístico de Proceso.</a:t>
          </a:r>
          <a:endParaRPr lang="es-ES" sz="2000" kern="1200" dirty="0"/>
        </a:p>
      </dsp:txBody>
      <dsp:txXfrm>
        <a:off x="22846" y="1563444"/>
        <a:ext cx="8163220" cy="422308"/>
      </dsp:txXfrm>
    </dsp:sp>
    <dsp:sp modelId="{CCECDFAB-52CD-4BF4-9134-674077D12CEA}">
      <dsp:nvSpPr>
        <dsp:cNvPr id="0" name=""/>
        <dsp:cNvSpPr/>
      </dsp:nvSpPr>
      <dsp:spPr>
        <a:xfrm>
          <a:off x="0" y="2008598"/>
          <a:ext cx="8208912"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b="0" i="0" kern="1200" dirty="0"/>
            <a:t>Minimiza las unidades defectuosas producidas: estudios estadísticos</a:t>
          </a:r>
          <a:endParaRPr lang="es-ES" sz="1600" kern="1200" dirty="0"/>
        </a:p>
        <a:p>
          <a:pPr marL="171450" lvl="1" indent="-171450" algn="l" defTabSz="711200">
            <a:lnSpc>
              <a:spcPct val="90000"/>
            </a:lnSpc>
            <a:spcBef>
              <a:spcPct val="0"/>
            </a:spcBef>
            <a:spcAft>
              <a:spcPct val="20000"/>
            </a:spcAft>
            <a:buChar char="•"/>
          </a:pPr>
          <a:r>
            <a:rPr lang="es-ES" sz="1600" b="0" i="0" kern="1200" dirty="0"/>
            <a:t>Disminuir el tiempo en que se produce el defecto y el que se identifica. </a:t>
          </a:r>
          <a:endParaRPr lang="es-ES" sz="1600" kern="1200" dirty="0"/>
        </a:p>
        <a:p>
          <a:pPr marL="171450" lvl="1" indent="-171450" algn="l" defTabSz="711200">
            <a:lnSpc>
              <a:spcPct val="90000"/>
            </a:lnSpc>
            <a:spcBef>
              <a:spcPct val="0"/>
            </a:spcBef>
            <a:spcAft>
              <a:spcPct val="20000"/>
            </a:spcAft>
            <a:buChar char="•"/>
          </a:pPr>
          <a:r>
            <a:rPr lang="es-ES" sz="1600" b="0" i="0" kern="1200"/>
            <a:t>Implica </a:t>
          </a:r>
          <a:r>
            <a:rPr lang="es-ES" sz="1600" b="0" i="0" kern="1200" dirty="0"/>
            <a:t>analizar sus causas, para que no se repita.</a:t>
          </a:r>
          <a:endParaRPr lang="es-ES" sz="1600" kern="1200" dirty="0"/>
        </a:p>
      </dsp:txBody>
      <dsp:txXfrm>
        <a:off x="0" y="2008598"/>
        <a:ext cx="8208912" cy="786599"/>
      </dsp:txXfrm>
    </dsp:sp>
    <dsp:sp modelId="{BA40FB57-FBB2-43D8-BF94-01E9DFA91349}">
      <dsp:nvSpPr>
        <dsp:cNvPr id="0" name=""/>
        <dsp:cNvSpPr/>
      </dsp:nvSpPr>
      <dsp:spPr>
        <a:xfrm>
          <a:off x="0" y="2795197"/>
          <a:ext cx="8208912" cy="46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dirty="0"/>
            <a:t>Gráficas de control en </a:t>
          </a:r>
          <a:r>
            <a:rPr lang="en-US" sz="2000" b="0" i="0" kern="1200" dirty="0"/>
            <a:t>Bell Telephone’s (Western Electric Company)</a:t>
          </a:r>
          <a:endParaRPr lang="es-ES" sz="2000" b="0" i="0" kern="1200" dirty="0"/>
        </a:p>
      </dsp:txBody>
      <dsp:txXfrm>
        <a:off x="22846" y="2818043"/>
        <a:ext cx="8163220" cy="422308"/>
      </dsp:txXfrm>
    </dsp:sp>
    <dsp:sp modelId="{79488D3C-55F8-407D-948D-D5B80DFAB911}">
      <dsp:nvSpPr>
        <dsp:cNvPr id="0" name=""/>
        <dsp:cNvSpPr/>
      </dsp:nvSpPr>
      <dsp:spPr>
        <a:xfrm>
          <a:off x="0" y="3263197"/>
          <a:ext cx="82089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err="1"/>
            <a:t>Causas</a:t>
          </a:r>
          <a:r>
            <a:rPr lang="en-US" sz="1600" b="0" i="0" kern="1200" dirty="0"/>
            <a:t> </a:t>
          </a:r>
          <a:r>
            <a:rPr lang="en-US" sz="1600" b="0" i="0" kern="1200" dirty="0" err="1"/>
            <a:t>Normales</a:t>
          </a:r>
          <a:r>
            <a:rPr lang="en-US" sz="1600" b="0" i="0" kern="1200" dirty="0"/>
            <a:t> o </a:t>
          </a:r>
          <a:r>
            <a:rPr lang="en-US" sz="1600" b="0" i="0" kern="1200" dirty="0" err="1"/>
            <a:t>Aleatorias</a:t>
          </a:r>
          <a:r>
            <a:rPr lang="en-US" sz="1600" b="0" i="0" kern="1200" dirty="0"/>
            <a:t> y </a:t>
          </a:r>
          <a:r>
            <a:rPr lang="en-US" sz="1600" b="0" i="0" kern="1200" dirty="0" err="1"/>
            <a:t>Causas</a:t>
          </a:r>
          <a:r>
            <a:rPr lang="en-US" sz="1600" b="0" i="0" kern="1200" dirty="0"/>
            <a:t> </a:t>
          </a:r>
          <a:r>
            <a:rPr lang="en-US" sz="1600" b="0" i="0" kern="1200" dirty="0" err="1"/>
            <a:t>Especiales</a:t>
          </a:r>
          <a:r>
            <a:rPr lang="en-US" sz="1600" b="0" i="0" kern="1200" dirty="0"/>
            <a:t> o </a:t>
          </a:r>
          <a:r>
            <a:rPr lang="en-US" sz="1600" b="0" i="0" kern="1200" dirty="0" err="1"/>
            <a:t>Asignables</a:t>
          </a:r>
          <a:endParaRPr lang="es-ES" sz="1600" b="0" i="0" kern="1200" dirty="0"/>
        </a:p>
      </dsp:txBody>
      <dsp:txXfrm>
        <a:off x="0" y="3263197"/>
        <a:ext cx="8208912" cy="331200"/>
      </dsp:txXfrm>
    </dsp:sp>
    <dsp:sp modelId="{BC0E1A96-97D4-4FD3-B9BD-A21F47BAC62D}">
      <dsp:nvSpPr>
        <dsp:cNvPr id="0" name=""/>
        <dsp:cNvSpPr/>
      </dsp:nvSpPr>
      <dsp:spPr>
        <a:xfrm>
          <a:off x="0" y="3594398"/>
          <a:ext cx="8208912" cy="46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a:t>PDCA</a:t>
          </a:r>
          <a:r>
            <a:rPr lang="es-ES" sz="2000" b="0" i="0" kern="1200" dirty="0"/>
            <a:t> </a:t>
          </a:r>
        </a:p>
      </dsp:txBody>
      <dsp:txXfrm>
        <a:off x="22846" y="3617244"/>
        <a:ext cx="8163220" cy="422308"/>
      </dsp:txXfrm>
    </dsp:sp>
    <dsp:sp modelId="{D7D74A28-9DE4-47AE-BBCF-B1B09D2A5F0F}">
      <dsp:nvSpPr>
        <dsp:cNvPr id="0" name=""/>
        <dsp:cNvSpPr/>
      </dsp:nvSpPr>
      <dsp:spPr>
        <a:xfrm>
          <a:off x="0" y="4062398"/>
          <a:ext cx="820891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b="0" i="0" kern="1200" dirty="0"/>
            <a:t>Ideado por </a:t>
          </a:r>
          <a:r>
            <a:rPr lang="es-ES" sz="1600" b="0" i="0" kern="1200" dirty="0" err="1"/>
            <a:t>Shewhart</a:t>
          </a:r>
          <a:r>
            <a:rPr lang="es-ES" sz="1600" b="0" i="0" kern="1200" dirty="0"/>
            <a:t> y desarrollado por Deming</a:t>
          </a:r>
        </a:p>
      </dsp:txBody>
      <dsp:txXfrm>
        <a:off x="0" y="4062398"/>
        <a:ext cx="8208912" cy="331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8D8F-60D8-4176-B226-88560E1FA1EE}">
      <dsp:nvSpPr>
        <dsp:cNvPr id="0" name=""/>
        <dsp:cNvSpPr/>
      </dsp:nvSpPr>
      <dsp:spPr>
        <a:xfrm>
          <a:off x="0" y="50243"/>
          <a:ext cx="8208912" cy="81080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0" kern="1200" dirty="0"/>
            <a:t>Químico industrial japonés, administrador de empresas y experto en el control de calidad</a:t>
          </a:r>
          <a:endParaRPr lang="pt-BR" sz="2100" b="0" i="0" kern="1200" dirty="0"/>
        </a:p>
      </dsp:txBody>
      <dsp:txXfrm>
        <a:off x="39580" y="89823"/>
        <a:ext cx="8129752" cy="731649"/>
      </dsp:txXfrm>
    </dsp:sp>
    <dsp:sp modelId="{AAF99A9F-16E2-40EB-9C5B-69095ACE46A1}">
      <dsp:nvSpPr>
        <dsp:cNvPr id="0" name=""/>
        <dsp:cNvSpPr/>
      </dsp:nvSpPr>
      <dsp:spPr>
        <a:xfrm>
          <a:off x="0" y="921533"/>
          <a:ext cx="8208912" cy="81080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0" kern="1200" dirty="0"/>
            <a:t>Padre del análisis científico de las causas de problemas en procesos industriales</a:t>
          </a:r>
          <a:endParaRPr lang="pt-BR" sz="2100" b="0" i="0" kern="1200" dirty="0"/>
        </a:p>
      </dsp:txBody>
      <dsp:txXfrm>
        <a:off x="39580" y="961113"/>
        <a:ext cx="8129752" cy="731649"/>
      </dsp:txXfrm>
    </dsp:sp>
    <dsp:sp modelId="{5A41887C-525A-48D2-97A3-C61A73E1EB20}">
      <dsp:nvSpPr>
        <dsp:cNvPr id="0" name=""/>
        <dsp:cNvSpPr/>
      </dsp:nvSpPr>
      <dsp:spPr>
        <a:xfrm>
          <a:off x="0" y="1732343"/>
          <a:ext cx="8208912"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pt-BR" sz="1600" b="0" i="0" kern="1200" dirty="0"/>
            <a:t>Diagrama Ishikawa o diagrama de causa - </a:t>
          </a:r>
          <a:r>
            <a:rPr lang="pt-BR" sz="1600" b="0" i="0" kern="1200" dirty="0" err="1"/>
            <a:t>efecto</a:t>
          </a:r>
          <a:endParaRPr lang="pt-BR" sz="1600" b="0" i="0" kern="1200" dirty="0"/>
        </a:p>
        <a:p>
          <a:pPr marL="171450" lvl="1" indent="-171450" algn="l" defTabSz="711200">
            <a:lnSpc>
              <a:spcPct val="90000"/>
            </a:lnSpc>
            <a:spcBef>
              <a:spcPct val="0"/>
            </a:spcBef>
            <a:spcAft>
              <a:spcPct val="20000"/>
            </a:spcAft>
            <a:buChar char="•"/>
          </a:pPr>
          <a:r>
            <a:rPr lang="es-ES" sz="1600" b="0" i="0" kern="1200"/>
            <a:t>Eliminar la causa de raíz y no los síntomas.</a:t>
          </a:r>
          <a:endParaRPr lang="pt-BR" sz="1600" b="0" i="0" kern="1200" dirty="0"/>
        </a:p>
      </dsp:txBody>
      <dsp:txXfrm>
        <a:off x="0" y="1732343"/>
        <a:ext cx="8208912" cy="521640"/>
      </dsp:txXfrm>
    </dsp:sp>
    <dsp:sp modelId="{55B510A1-85AD-4284-9AC4-43F69358C41C}">
      <dsp:nvSpPr>
        <dsp:cNvPr id="0" name=""/>
        <dsp:cNvSpPr/>
      </dsp:nvSpPr>
      <dsp:spPr>
        <a:xfrm>
          <a:off x="0" y="2253983"/>
          <a:ext cx="8208912" cy="81080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0" kern="1200" dirty="0"/>
            <a:t>Presidente de la delegación ISO del Japón</a:t>
          </a:r>
          <a:endParaRPr lang="pt-BR" sz="2100" b="0" i="0" kern="1200" dirty="0"/>
        </a:p>
      </dsp:txBody>
      <dsp:txXfrm>
        <a:off x="39580" y="2293563"/>
        <a:ext cx="8129752" cy="731649"/>
      </dsp:txXfrm>
    </dsp:sp>
    <dsp:sp modelId="{65A1FB56-EEA8-412C-A421-395D3B1594E7}">
      <dsp:nvSpPr>
        <dsp:cNvPr id="0" name=""/>
        <dsp:cNvSpPr/>
      </dsp:nvSpPr>
      <dsp:spPr>
        <a:xfrm>
          <a:off x="0" y="3125273"/>
          <a:ext cx="8208912" cy="81080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0" i="1" kern="1200" dirty="0"/>
            <a:t>¿Qué es el control total de calidad?: la modalidad japonesa</a:t>
          </a:r>
          <a:r>
            <a:rPr lang="es-ES" sz="2100" b="0" i="0" kern="1200" dirty="0"/>
            <a:t>. </a:t>
          </a:r>
          <a:endParaRPr lang="pt-BR" sz="2100" b="0" i="0" kern="1200" dirty="0"/>
        </a:p>
      </dsp:txBody>
      <dsp:txXfrm>
        <a:off x="39580" y="3164853"/>
        <a:ext cx="8129752" cy="731649"/>
      </dsp:txXfrm>
    </dsp:sp>
    <dsp:sp modelId="{4D6D08A6-D1DA-4FAA-8B51-739DBC3FC4F7}">
      <dsp:nvSpPr>
        <dsp:cNvPr id="0" name=""/>
        <dsp:cNvSpPr/>
      </dsp:nvSpPr>
      <dsp:spPr>
        <a:xfrm>
          <a:off x="0" y="3936083"/>
          <a:ext cx="8208912"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b="0" i="0" kern="1200" dirty="0"/>
            <a:t>CTC (Control Total de Calidad) en Japón se caracteriza por la participación de todos, desde los más altos directivos hasta los empleados más bajos.</a:t>
          </a:r>
          <a:endParaRPr lang="pt-BR" sz="1600" b="0" i="0" kern="1200" dirty="0"/>
        </a:p>
      </dsp:txBody>
      <dsp:txXfrm>
        <a:off x="0" y="3936083"/>
        <a:ext cx="8208912" cy="478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E87E0-9C7B-43B6-A596-F0CDAA7685D5}">
      <dsp:nvSpPr>
        <dsp:cNvPr id="0" name=""/>
        <dsp:cNvSpPr/>
      </dsp:nvSpPr>
      <dsp:spPr>
        <a:xfrm>
          <a:off x="64002" y="333"/>
          <a:ext cx="3599886" cy="21599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El flujograma representa la secuencia de las actividades en un proceso: el comienzo, los puntos de decisión y el final.</a:t>
          </a:r>
          <a:endParaRPr lang="es-ES" sz="2500" kern="1200" dirty="0"/>
        </a:p>
      </dsp:txBody>
      <dsp:txXfrm>
        <a:off x="64002" y="333"/>
        <a:ext cx="3599886" cy="2159931"/>
      </dsp:txXfrm>
    </dsp:sp>
    <dsp:sp modelId="{268873FB-B88A-4B43-8D4F-DBAAF566CE03}">
      <dsp:nvSpPr>
        <dsp:cNvPr id="0" name=""/>
        <dsp:cNvSpPr/>
      </dsp:nvSpPr>
      <dsp:spPr>
        <a:xfrm>
          <a:off x="4023877" y="333"/>
          <a:ext cx="3599886" cy="21599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Muestra el flujo de la información, los materiales, las derivaciones del proceso y el número de pasos.</a:t>
          </a:r>
          <a:endParaRPr lang="es-ES" sz="2500" kern="1200" dirty="0"/>
        </a:p>
      </dsp:txBody>
      <dsp:txXfrm>
        <a:off x="4023877" y="333"/>
        <a:ext cx="3599886" cy="2159931"/>
      </dsp:txXfrm>
    </dsp:sp>
    <dsp:sp modelId="{43FD81C2-ED28-4EED-B0E2-282540171CB8}">
      <dsp:nvSpPr>
        <dsp:cNvPr id="0" name=""/>
        <dsp:cNvSpPr/>
      </dsp:nvSpPr>
      <dsp:spPr>
        <a:xfrm>
          <a:off x="2043939" y="2520254"/>
          <a:ext cx="3599886" cy="21599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Desarrolla y mejora la presentación gráfica de un proceso, permite identificar el costo de la calidad (COQ).</a:t>
          </a:r>
        </a:p>
      </dsp:txBody>
      <dsp:txXfrm>
        <a:off x="2043939" y="2520254"/>
        <a:ext cx="3599886" cy="21599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0235E-C1D6-4A85-8399-E4ED8A06F14E}">
      <dsp:nvSpPr>
        <dsp:cNvPr id="0" name=""/>
        <dsp:cNvSpPr/>
      </dsp:nvSpPr>
      <dsp:spPr>
        <a:xfrm>
          <a:off x="-5780666" y="-884761"/>
          <a:ext cx="6882091" cy="6882091"/>
        </a:xfrm>
        <a:prstGeom prst="blockArc">
          <a:avLst>
            <a:gd name="adj1" fmla="val 18900000"/>
            <a:gd name="adj2" fmla="val 2700000"/>
            <a:gd name="adj3" fmla="val 314"/>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0FB2E-1AB7-49B2-B4AF-2A61B41D4A4D}">
      <dsp:nvSpPr>
        <dsp:cNvPr id="0" name=""/>
        <dsp:cNvSpPr/>
      </dsp:nvSpPr>
      <dsp:spPr>
        <a:xfrm>
          <a:off x="481432" y="319433"/>
          <a:ext cx="6990570"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Identificar las ideas principales al ser incluidas en el diagrama de flujo.</a:t>
          </a:r>
        </a:p>
      </dsp:txBody>
      <dsp:txXfrm>
        <a:off x="481432" y="319433"/>
        <a:ext cx="6990570" cy="639275"/>
      </dsp:txXfrm>
    </dsp:sp>
    <dsp:sp modelId="{F8903378-3147-489E-865E-EF15BD35AA7A}">
      <dsp:nvSpPr>
        <dsp:cNvPr id="0" name=""/>
        <dsp:cNvSpPr/>
      </dsp:nvSpPr>
      <dsp:spPr>
        <a:xfrm>
          <a:off x="81885" y="239523"/>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FC44CF-6F87-4F66-8B22-AED5CC50A641}">
      <dsp:nvSpPr>
        <dsp:cNvPr id="0" name=""/>
        <dsp:cNvSpPr/>
      </dsp:nvSpPr>
      <dsp:spPr>
        <a:xfrm>
          <a:off x="939518" y="1278039"/>
          <a:ext cx="6532484"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Debe estar presente el responsable del proceso, los autores del proceso anterior y posterior y otros interrelacionados.</a:t>
          </a:r>
        </a:p>
      </dsp:txBody>
      <dsp:txXfrm>
        <a:off x="939518" y="1278039"/>
        <a:ext cx="6532484" cy="639275"/>
      </dsp:txXfrm>
    </dsp:sp>
    <dsp:sp modelId="{4DF7D52A-ECB8-490D-B879-DF3AB6193D4B}">
      <dsp:nvSpPr>
        <dsp:cNvPr id="0" name=""/>
        <dsp:cNvSpPr/>
      </dsp:nvSpPr>
      <dsp:spPr>
        <a:xfrm>
          <a:off x="539971" y="1198130"/>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17BBB-1558-4A3A-ADC6-29DB16254F06}">
      <dsp:nvSpPr>
        <dsp:cNvPr id="0" name=""/>
        <dsp:cNvSpPr/>
      </dsp:nvSpPr>
      <dsp:spPr>
        <a:xfrm>
          <a:off x="1080113" y="2236646"/>
          <a:ext cx="6391888"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Establecer lo qué se espera obtener del diagrama de flujo.</a:t>
          </a:r>
        </a:p>
      </dsp:txBody>
      <dsp:txXfrm>
        <a:off x="1080113" y="2236646"/>
        <a:ext cx="6391888" cy="639275"/>
      </dsp:txXfrm>
    </dsp:sp>
    <dsp:sp modelId="{C947CD5A-C2B0-4BE1-A487-0531117CBFD0}">
      <dsp:nvSpPr>
        <dsp:cNvPr id="0" name=""/>
        <dsp:cNvSpPr/>
      </dsp:nvSpPr>
      <dsp:spPr>
        <a:xfrm>
          <a:off x="680566" y="2156736"/>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1E3D4-72DC-4B44-B605-6415F70AA753}">
      <dsp:nvSpPr>
        <dsp:cNvPr id="0" name=""/>
        <dsp:cNvSpPr/>
      </dsp:nvSpPr>
      <dsp:spPr>
        <a:xfrm>
          <a:off x="939518" y="3195252"/>
          <a:ext cx="6532484"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Aclarar el nivel de detalle requerido.</a:t>
          </a:r>
        </a:p>
      </dsp:txBody>
      <dsp:txXfrm>
        <a:off x="939518" y="3195252"/>
        <a:ext cx="6532484" cy="639275"/>
      </dsp:txXfrm>
    </dsp:sp>
    <dsp:sp modelId="{687E1F58-D04D-4D8C-A9DD-F816CEF8C699}">
      <dsp:nvSpPr>
        <dsp:cNvPr id="0" name=""/>
        <dsp:cNvSpPr/>
      </dsp:nvSpPr>
      <dsp:spPr>
        <a:xfrm>
          <a:off x="539971" y="3115343"/>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5F765-DABB-46BE-8D40-4126B2E6B2DF}">
      <dsp:nvSpPr>
        <dsp:cNvPr id="0" name=""/>
        <dsp:cNvSpPr/>
      </dsp:nvSpPr>
      <dsp:spPr>
        <a:xfrm>
          <a:off x="481432" y="4153859"/>
          <a:ext cx="6990570"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a:t>Fijar </a:t>
          </a:r>
          <a:r>
            <a:rPr lang="es-ES" sz="2000" kern="1200" dirty="0"/>
            <a:t>los límites del proceso a describir.</a:t>
          </a:r>
        </a:p>
      </dsp:txBody>
      <dsp:txXfrm>
        <a:off x="481432" y="4153859"/>
        <a:ext cx="6990570" cy="639275"/>
      </dsp:txXfrm>
    </dsp:sp>
    <dsp:sp modelId="{9D71B697-8B9E-49CD-932E-66882C767657}">
      <dsp:nvSpPr>
        <dsp:cNvPr id="0" name=""/>
        <dsp:cNvSpPr/>
      </dsp:nvSpPr>
      <dsp:spPr>
        <a:xfrm>
          <a:off x="81885" y="4073949"/>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0235E-C1D6-4A85-8399-E4ED8A06F14E}">
      <dsp:nvSpPr>
        <dsp:cNvPr id="0" name=""/>
        <dsp:cNvSpPr/>
      </dsp:nvSpPr>
      <dsp:spPr>
        <a:xfrm>
          <a:off x="-5780666" y="-884761"/>
          <a:ext cx="6882091" cy="6882091"/>
        </a:xfrm>
        <a:prstGeom prst="blockArc">
          <a:avLst>
            <a:gd name="adj1" fmla="val 18900000"/>
            <a:gd name="adj2" fmla="val 2700000"/>
            <a:gd name="adj3" fmla="val 314"/>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0FB2E-1AB7-49B2-B4AF-2A61B41D4A4D}">
      <dsp:nvSpPr>
        <dsp:cNvPr id="0" name=""/>
        <dsp:cNvSpPr/>
      </dsp:nvSpPr>
      <dsp:spPr>
        <a:xfrm>
          <a:off x="481432" y="319433"/>
          <a:ext cx="6990570"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i="0" kern="1200"/>
            <a:t>Todos los símbolos deben estar conectados.</a:t>
          </a:r>
          <a:endParaRPr lang="es-ES" sz="2000" kern="1200" dirty="0"/>
        </a:p>
      </dsp:txBody>
      <dsp:txXfrm>
        <a:off x="481432" y="319433"/>
        <a:ext cx="6990570" cy="639275"/>
      </dsp:txXfrm>
    </dsp:sp>
    <dsp:sp modelId="{F8903378-3147-489E-865E-EF15BD35AA7A}">
      <dsp:nvSpPr>
        <dsp:cNvPr id="0" name=""/>
        <dsp:cNvSpPr/>
      </dsp:nvSpPr>
      <dsp:spPr>
        <a:xfrm>
          <a:off x="81885" y="239523"/>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F5811-530E-4DDB-93FE-3239C3C6FE0C}">
      <dsp:nvSpPr>
        <dsp:cNvPr id="0" name=""/>
        <dsp:cNvSpPr/>
      </dsp:nvSpPr>
      <dsp:spPr>
        <a:xfrm>
          <a:off x="939518" y="1278039"/>
          <a:ext cx="6532484"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i="0" kern="1200"/>
            <a:t>A un símbolo de proceso pueden llegarle varias líneas.</a:t>
          </a:r>
        </a:p>
      </dsp:txBody>
      <dsp:txXfrm>
        <a:off x="939518" y="1278039"/>
        <a:ext cx="6532484" cy="639275"/>
      </dsp:txXfrm>
    </dsp:sp>
    <dsp:sp modelId="{1681C74E-716B-45C6-AE38-584B8AD91889}">
      <dsp:nvSpPr>
        <dsp:cNvPr id="0" name=""/>
        <dsp:cNvSpPr/>
      </dsp:nvSpPr>
      <dsp:spPr>
        <a:xfrm>
          <a:off x="539971" y="1198130"/>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DC78D-429D-45FA-BA78-B8C7EC08726A}">
      <dsp:nvSpPr>
        <dsp:cNvPr id="0" name=""/>
        <dsp:cNvSpPr/>
      </dsp:nvSpPr>
      <dsp:spPr>
        <a:xfrm>
          <a:off x="1080113" y="2236646"/>
          <a:ext cx="6391888"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i="0" kern="1200"/>
            <a:t>A un símbolo de decisión pueden llegarle varias líneas, pero sólo saldrán dos (Si o No, Verdadero o Falso).</a:t>
          </a:r>
        </a:p>
      </dsp:txBody>
      <dsp:txXfrm>
        <a:off x="1080113" y="2236646"/>
        <a:ext cx="6391888" cy="639275"/>
      </dsp:txXfrm>
    </dsp:sp>
    <dsp:sp modelId="{A362A28E-2C9E-4C3A-9C1B-2BBAF8C5CADB}">
      <dsp:nvSpPr>
        <dsp:cNvPr id="0" name=""/>
        <dsp:cNvSpPr/>
      </dsp:nvSpPr>
      <dsp:spPr>
        <a:xfrm>
          <a:off x="680566" y="2156736"/>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09702-D6C9-4C58-8AFC-FAF4A0E6A626}">
      <dsp:nvSpPr>
        <dsp:cNvPr id="0" name=""/>
        <dsp:cNvSpPr/>
      </dsp:nvSpPr>
      <dsp:spPr>
        <a:xfrm>
          <a:off x="939518" y="3195252"/>
          <a:ext cx="6532484"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i="0" kern="1200"/>
            <a:t>A un símbolo de inicio nunca le llegan líneas.</a:t>
          </a:r>
        </a:p>
      </dsp:txBody>
      <dsp:txXfrm>
        <a:off x="939518" y="3195252"/>
        <a:ext cx="6532484" cy="639275"/>
      </dsp:txXfrm>
    </dsp:sp>
    <dsp:sp modelId="{CD987C61-9B90-43CC-975E-36B7E20CB1C1}">
      <dsp:nvSpPr>
        <dsp:cNvPr id="0" name=""/>
        <dsp:cNvSpPr/>
      </dsp:nvSpPr>
      <dsp:spPr>
        <a:xfrm>
          <a:off x="539971" y="3115343"/>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5CE50-85BC-4107-B851-8FD906784C80}">
      <dsp:nvSpPr>
        <dsp:cNvPr id="0" name=""/>
        <dsp:cNvSpPr/>
      </dsp:nvSpPr>
      <dsp:spPr>
        <a:xfrm>
          <a:off x="481432" y="4153859"/>
          <a:ext cx="6990570" cy="6392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425" tIns="50800" rIns="50800" bIns="50800" numCol="1" spcCol="1270" anchor="ctr" anchorCtr="0">
          <a:noAutofit/>
        </a:bodyPr>
        <a:lstStyle/>
        <a:p>
          <a:pPr marL="0" lvl="0" indent="0" algn="l" defTabSz="889000">
            <a:lnSpc>
              <a:spcPct val="90000"/>
            </a:lnSpc>
            <a:spcBef>
              <a:spcPct val="0"/>
            </a:spcBef>
            <a:spcAft>
              <a:spcPct val="35000"/>
            </a:spcAft>
            <a:buNone/>
          </a:pPr>
          <a:r>
            <a:rPr lang="es-ES" sz="2000" b="0" i="0" kern="1200"/>
            <a:t>De un símbolo de fin no parte ninguna línea.</a:t>
          </a:r>
        </a:p>
      </dsp:txBody>
      <dsp:txXfrm>
        <a:off x="481432" y="4153859"/>
        <a:ext cx="6990570" cy="639275"/>
      </dsp:txXfrm>
    </dsp:sp>
    <dsp:sp modelId="{A4AD318B-4586-42A2-A706-34AD99398C27}">
      <dsp:nvSpPr>
        <dsp:cNvPr id="0" name=""/>
        <dsp:cNvSpPr/>
      </dsp:nvSpPr>
      <dsp:spPr>
        <a:xfrm>
          <a:off x="81885" y="4073949"/>
          <a:ext cx="799094" cy="79909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59546-B147-410C-989F-E7479E5FAB63}">
      <dsp:nvSpPr>
        <dsp:cNvPr id="0" name=""/>
        <dsp:cNvSpPr/>
      </dsp:nvSpPr>
      <dsp:spPr>
        <a:xfrm>
          <a:off x="0" y="322431"/>
          <a:ext cx="8352928"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312420" rIns="648280"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Identificar actividades sin valor agregado en la ejecución del proceso y, así, mejorar el rendimiento.</a:t>
          </a:r>
          <a:endParaRPr lang="es-ES" sz="1600" kern="1200" dirty="0"/>
        </a:p>
      </dsp:txBody>
      <dsp:txXfrm>
        <a:off x="0" y="322431"/>
        <a:ext cx="8352928" cy="850500"/>
      </dsp:txXfrm>
    </dsp:sp>
    <dsp:sp modelId="{24E844A8-AD5E-44EA-9B1B-CA8D1261C37B}">
      <dsp:nvSpPr>
        <dsp:cNvPr id="0" name=""/>
        <dsp:cNvSpPr/>
      </dsp:nvSpPr>
      <dsp:spPr>
        <a:xfrm>
          <a:off x="417646" y="101031"/>
          <a:ext cx="584704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711200">
            <a:lnSpc>
              <a:spcPct val="90000"/>
            </a:lnSpc>
            <a:spcBef>
              <a:spcPct val="0"/>
            </a:spcBef>
            <a:spcAft>
              <a:spcPct val="35000"/>
            </a:spcAft>
            <a:buNone/>
          </a:pPr>
          <a:r>
            <a:rPr lang="es-ES" sz="1600" b="1" i="0" kern="1200" dirty="0"/>
            <a:t>Control de calidad.</a:t>
          </a:r>
          <a:r>
            <a:rPr lang="es-ES" sz="1600" b="0" i="0" kern="1200" dirty="0"/>
            <a:t> </a:t>
          </a:r>
          <a:endParaRPr lang="es-ES" sz="1600" kern="1200" dirty="0"/>
        </a:p>
      </dsp:txBody>
      <dsp:txXfrm>
        <a:off x="439262" y="122647"/>
        <a:ext cx="5803817" cy="399568"/>
      </dsp:txXfrm>
    </dsp:sp>
    <dsp:sp modelId="{895BBBED-0CA0-491E-B7D5-98475B2A2884}">
      <dsp:nvSpPr>
        <dsp:cNvPr id="0" name=""/>
        <dsp:cNvSpPr/>
      </dsp:nvSpPr>
      <dsp:spPr>
        <a:xfrm>
          <a:off x="0" y="1475331"/>
          <a:ext cx="8352928" cy="1110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312420" rIns="648280"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Mejora la comprensión del proceso. </a:t>
          </a:r>
        </a:p>
        <a:p>
          <a:pPr marL="171450" lvl="1" indent="-171450" algn="l" defTabSz="711200">
            <a:lnSpc>
              <a:spcPct val="90000"/>
            </a:lnSpc>
            <a:spcBef>
              <a:spcPct val="0"/>
            </a:spcBef>
            <a:spcAft>
              <a:spcPct val="15000"/>
            </a:spcAft>
            <a:buChar char="•"/>
          </a:pPr>
          <a:r>
            <a:rPr lang="es-ES" sz="1600" b="0" i="0" kern="1200" dirty="0"/>
            <a:t>Hace posible aprender el conjunto de actividades, relaciones e incidencias de un proceso.</a:t>
          </a:r>
        </a:p>
      </dsp:txBody>
      <dsp:txXfrm>
        <a:off x="0" y="1475331"/>
        <a:ext cx="8352928" cy="1110375"/>
      </dsp:txXfrm>
    </dsp:sp>
    <dsp:sp modelId="{A85F4765-4B71-4466-AFF0-6E46EEC516F5}">
      <dsp:nvSpPr>
        <dsp:cNvPr id="0" name=""/>
        <dsp:cNvSpPr/>
      </dsp:nvSpPr>
      <dsp:spPr>
        <a:xfrm>
          <a:off x="417646" y="1253931"/>
          <a:ext cx="584704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711200">
            <a:lnSpc>
              <a:spcPct val="90000"/>
            </a:lnSpc>
            <a:spcBef>
              <a:spcPct val="0"/>
            </a:spcBef>
            <a:spcAft>
              <a:spcPct val="35000"/>
            </a:spcAft>
            <a:buNone/>
          </a:pPr>
          <a:r>
            <a:rPr lang="es-ES" sz="1600" b="1" i="0" kern="1200" dirty="0"/>
            <a:t>Visión transparente</a:t>
          </a:r>
          <a:r>
            <a:rPr lang="es-ES" sz="1600" b="0" i="0" kern="1200" dirty="0"/>
            <a:t>.</a:t>
          </a:r>
        </a:p>
      </dsp:txBody>
      <dsp:txXfrm>
        <a:off x="439262" y="1275547"/>
        <a:ext cx="5803817" cy="399568"/>
      </dsp:txXfrm>
    </dsp:sp>
    <dsp:sp modelId="{9787289D-0D7D-4521-8715-1D920DDC3E1A}">
      <dsp:nvSpPr>
        <dsp:cNvPr id="0" name=""/>
        <dsp:cNvSpPr/>
      </dsp:nvSpPr>
      <dsp:spPr>
        <a:xfrm>
          <a:off x="0" y="2888106"/>
          <a:ext cx="8352928"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312420" rIns="648280"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Es más fácil conocer las necesidades de los clientes y ajustar el proceso hacia su satisfacción.</a:t>
          </a:r>
        </a:p>
      </dsp:txBody>
      <dsp:txXfrm>
        <a:off x="0" y="2888106"/>
        <a:ext cx="8352928" cy="850500"/>
      </dsp:txXfrm>
    </dsp:sp>
    <dsp:sp modelId="{CE355BA5-D976-4FF7-8B2E-DBCE2F495F7C}">
      <dsp:nvSpPr>
        <dsp:cNvPr id="0" name=""/>
        <dsp:cNvSpPr/>
      </dsp:nvSpPr>
      <dsp:spPr>
        <a:xfrm>
          <a:off x="417646" y="2666706"/>
          <a:ext cx="584704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711200">
            <a:lnSpc>
              <a:spcPct val="90000"/>
            </a:lnSpc>
            <a:spcBef>
              <a:spcPct val="0"/>
            </a:spcBef>
            <a:spcAft>
              <a:spcPct val="35000"/>
            </a:spcAft>
            <a:buNone/>
          </a:pPr>
          <a:r>
            <a:rPr lang="es-ES" sz="1600" b="1" i="0" kern="1200" dirty="0"/>
            <a:t>Identificación de clientes</a:t>
          </a:r>
          <a:r>
            <a:rPr lang="es-ES" sz="1600" b="0" i="0" kern="1200" dirty="0"/>
            <a:t>. </a:t>
          </a:r>
        </a:p>
      </dsp:txBody>
      <dsp:txXfrm>
        <a:off x="439262" y="2688322"/>
        <a:ext cx="5803817" cy="399568"/>
      </dsp:txXfrm>
    </dsp:sp>
    <dsp:sp modelId="{0C09F0E8-4A69-42B8-AA21-F5347F174609}">
      <dsp:nvSpPr>
        <dsp:cNvPr id="0" name=""/>
        <dsp:cNvSpPr/>
      </dsp:nvSpPr>
      <dsp:spPr>
        <a:xfrm>
          <a:off x="0" y="4041006"/>
          <a:ext cx="8352928" cy="897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312420" rIns="648280"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Introduce un lenguaje común que mejora la comunicación de todo el equipo. </a:t>
          </a:r>
        </a:p>
        <a:p>
          <a:pPr marL="171450" lvl="1" indent="-171450" algn="l" defTabSz="711200">
            <a:lnSpc>
              <a:spcPct val="90000"/>
            </a:lnSpc>
            <a:spcBef>
              <a:spcPct val="0"/>
            </a:spcBef>
            <a:spcAft>
              <a:spcPct val="15000"/>
            </a:spcAft>
            <a:buChar char="•"/>
          </a:pPr>
          <a:r>
            <a:rPr lang="es-ES" sz="1600" b="0" i="0" kern="1200" dirty="0"/>
            <a:t>Capacitaciones.</a:t>
          </a:r>
        </a:p>
      </dsp:txBody>
      <dsp:txXfrm>
        <a:off x="0" y="4041006"/>
        <a:ext cx="8352928" cy="897750"/>
      </dsp:txXfrm>
    </dsp:sp>
    <dsp:sp modelId="{02C372AE-7B66-4300-A00F-C5377751D282}">
      <dsp:nvSpPr>
        <dsp:cNvPr id="0" name=""/>
        <dsp:cNvSpPr/>
      </dsp:nvSpPr>
      <dsp:spPr>
        <a:xfrm>
          <a:off x="417646" y="3819606"/>
          <a:ext cx="584704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711200">
            <a:lnSpc>
              <a:spcPct val="90000"/>
            </a:lnSpc>
            <a:spcBef>
              <a:spcPct val="0"/>
            </a:spcBef>
            <a:spcAft>
              <a:spcPct val="35000"/>
            </a:spcAft>
            <a:buNone/>
          </a:pPr>
          <a:r>
            <a:rPr lang="es-ES" sz="1600" b="1" i="0" kern="1200" dirty="0"/>
            <a:t>Comunicación eficaz</a:t>
          </a:r>
          <a:r>
            <a:rPr lang="es-ES" sz="1600" b="0" i="0" kern="1200" dirty="0"/>
            <a:t>.</a:t>
          </a:r>
        </a:p>
      </dsp:txBody>
      <dsp:txXfrm>
        <a:off x="439262" y="3841222"/>
        <a:ext cx="5803817" cy="399568"/>
      </dsp:txXfrm>
    </dsp:sp>
    <dsp:sp modelId="{61C6989C-6C7B-4C9D-BF95-D74A023E16CA}">
      <dsp:nvSpPr>
        <dsp:cNvPr id="0" name=""/>
        <dsp:cNvSpPr/>
      </dsp:nvSpPr>
      <dsp:spPr>
        <a:xfrm>
          <a:off x="0" y="5241156"/>
          <a:ext cx="8352928"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312420" rIns="648280"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Facilita la aplicación de acciones en la optimización del tiempo y los costes de actividad. </a:t>
          </a:r>
        </a:p>
      </dsp:txBody>
      <dsp:txXfrm>
        <a:off x="0" y="5241156"/>
        <a:ext cx="8352928" cy="850500"/>
      </dsp:txXfrm>
    </dsp:sp>
    <dsp:sp modelId="{8427079C-6990-424E-BB64-A7C0644F67D7}">
      <dsp:nvSpPr>
        <dsp:cNvPr id="0" name=""/>
        <dsp:cNvSpPr/>
      </dsp:nvSpPr>
      <dsp:spPr>
        <a:xfrm>
          <a:off x="417646" y="5019756"/>
          <a:ext cx="584704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711200">
            <a:lnSpc>
              <a:spcPct val="90000"/>
            </a:lnSpc>
            <a:spcBef>
              <a:spcPct val="0"/>
            </a:spcBef>
            <a:spcAft>
              <a:spcPct val="35000"/>
            </a:spcAft>
            <a:buNone/>
          </a:pPr>
          <a:r>
            <a:rPr lang="es-ES" sz="1600" b="1" i="0" kern="1200" dirty="0"/>
            <a:t>Mejora de tiempos y costes</a:t>
          </a:r>
          <a:r>
            <a:rPr lang="es-ES" sz="1600" b="0" i="0" kern="1200" dirty="0"/>
            <a:t>. </a:t>
          </a:r>
        </a:p>
      </dsp:txBody>
      <dsp:txXfrm>
        <a:off x="439262" y="5041372"/>
        <a:ext cx="5803817" cy="3995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521D1-FD13-471A-B509-009C5BB298B0}">
      <dsp:nvSpPr>
        <dsp:cNvPr id="0" name=""/>
        <dsp:cNvSpPr/>
      </dsp:nvSpPr>
      <dsp:spPr>
        <a:xfrm>
          <a:off x="938" y="69306"/>
          <a:ext cx="3659947" cy="2195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t>Un Registro, sirve para reunir y clasificar las informaciones según determinadas categorías, mediante la anotación y registro de sus frecuencias bajo la forma de datos. </a:t>
          </a:r>
        </a:p>
      </dsp:txBody>
      <dsp:txXfrm>
        <a:off x="938" y="69306"/>
        <a:ext cx="3659947" cy="2195968"/>
      </dsp:txXfrm>
    </dsp:sp>
    <dsp:sp modelId="{EB97E21F-4323-4E0A-A72E-85F473190CDB}">
      <dsp:nvSpPr>
        <dsp:cNvPr id="0" name=""/>
        <dsp:cNvSpPr/>
      </dsp:nvSpPr>
      <dsp:spPr>
        <a:xfrm>
          <a:off x="4026880" y="69306"/>
          <a:ext cx="3659947" cy="2195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t>Facilitan la recopilación de datos para usarlos fácilmente y analizarlos automáticamente. </a:t>
          </a:r>
        </a:p>
      </dsp:txBody>
      <dsp:txXfrm>
        <a:off x="4026880" y="69306"/>
        <a:ext cx="3659947" cy="2195968"/>
      </dsp:txXfrm>
    </dsp:sp>
    <dsp:sp modelId="{A5157BA0-5F0C-401E-8328-0B6AF1F36A01}">
      <dsp:nvSpPr>
        <dsp:cNvPr id="0" name=""/>
        <dsp:cNvSpPr/>
      </dsp:nvSpPr>
      <dsp:spPr>
        <a:xfrm>
          <a:off x="1152119" y="2631269"/>
          <a:ext cx="5383526" cy="2195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t>• Variaciones de variables de los artículos producidos (peso, volumen, longitud, talla, clase, calidad, etc…)                                                           </a:t>
          </a:r>
          <a:r>
            <a:rPr lang="es-ES" sz="2000" kern="1200" dirty="0"/>
            <a:t>• De clasificación de artículos defectuosos</a:t>
          </a:r>
          <a:br>
            <a:rPr lang="es-ES" sz="2000" kern="1200" dirty="0"/>
          </a:br>
          <a:r>
            <a:rPr lang="es-ES" sz="2000" kern="1200" dirty="0"/>
            <a:t>• De localización de defectos en las piezas</a:t>
          </a:r>
          <a:br>
            <a:rPr lang="es-ES" sz="2000" kern="1200" dirty="0"/>
          </a:br>
          <a:r>
            <a:rPr lang="es-ES" sz="2000" kern="1200" dirty="0"/>
            <a:t>• De causas de los defectos</a:t>
          </a:r>
          <a:br>
            <a:rPr lang="es-ES" sz="2000" kern="1200" dirty="0"/>
          </a:br>
          <a:r>
            <a:rPr lang="es-ES" sz="2000" kern="1200" dirty="0"/>
            <a:t>• De verificación de chequeo o tareas de mantenimiento.</a:t>
          </a:r>
          <a:endParaRPr lang="es-ES" sz="2000" b="0" i="0" kern="1200" dirty="0"/>
        </a:p>
      </dsp:txBody>
      <dsp:txXfrm>
        <a:off x="1152119" y="2631269"/>
        <a:ext cx="5383526" cy="21959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77861-6990-4A0E-BCDC-32E5C81A6A31}">
      <dsp:nvSpPr>
        <dsp:cNvPr id="0" name=""/>
        <dsp:cNvSpPr/>
      </dsp:nvSpPr>
      <dsp:spPr>
        <a:xfrm>
          <a:off x="1209715" y="3410"/>
          <a:ext cx="2516869" cy="15101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Permite clasificar gráficamente la información de mayor a menor relevancia, </a:t>
          </a:r>
          <a:endParaRPr lang="es-ES" sz="1800" kern="1200" dirty="0"/>
        </a:p>
      </dsp:txBody>
      <dsp:txXfrm>
        <a:off x="1209715" y="3410"/>
        <a:ext cx="2516869" cy="1510121"/>
      </dsp:txXfrm>
    </dsp:sp>
    <dsp:sp modelId="{18C5B444-4EC4-476F-8C70-B9FA76548E9F}">
      <dsp:nvSpPr>
        <dsp:cNvPr id="0" name=""/>
        <dsp:cNvSpPr/>
      </dsp:nvSpPr>
      <dsp:spPr>
        <a:xfrm>
          <a:off x="3978271" y="3410"/>
          <a:ext cx="2516869" cy="15101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t>El 80% de los problemas se pueden solucionar, si se eliminan el 20% de las causas que los originan</a:t>
          </a:r>
          <a:endParaRPr lang="es-ES" sz="1800" kern="1200" dirty="0"/>
        </a:p>
      </dsp:txBody>
      <dsp:txXfrm>
        <a:off x="3978271" y="3410"/>
        <a:ext cx="2516869" cy="1510121"/>
      </dsp:txXfrm>
    </dsp:sp>
    <dsp:sp modelId="{CCF7A2D3-6E81-42CC-8873-9D34D14A377A}">
      <dsp:nvSpPr>
        <dsp:cNvPr id="0" name=""/>
        <dsp:cNvSpPr/>
      </dsp:nvSpPr>
      <dsp:spPr>
        <a:xfrm>
          <a:off x="1209715" y="1765219"/>
          <a:ext cx="2516869" cy="15101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t>El 20 % restante de los problemas son causados por el 80 % de los factores menos importantes</a:t>
          </a:r>
          <a:endParaRPr lang="es-ES" sz="1800" kern="1200" dirty="0"/>
        </a:p>
      </dsp:txBody>
      <dsp:txXfrm>
        <a:off x="1209715" y="1765219"/>
        <a:ext cx="2516869" cy="1510121"/>
      </dsp:txXfrm>
    </dsp:sp>
    <dsp:sp modelId="{EDBB4D32-CCC2-438E-8107-308F60A1DDA1}">
      <dsp:nvSpPr>
        <dsp:cNvPr id="0" name=""/>
        <dsp:cNvSpPr/>
      </dsp:nvSpPr>
      <dsp:spPr>
        <a:xfrm>
          <a:off x="3978271" y="1765219"/>
          <a:ext cx="2516869" cy="15101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Con este diagrama de barras verticales se puede fijar un orden de prioridades a la hora de tomar decisiones y aplicar medidas</a:t>
          </a:r>
          <a:endParaRPr lang="es-ES" sz="1800" b="0" kern="1200" dirty="0"/>
        </a:p>
      </dsp:txBody>
      <dsp:txXfrm>
        <a:off x="3978271" y="1765219"/>
        <a:ext cx="2516869" cy="1510121"/>
      </dsp:txXfrm>
    </dsp:sp>
    <dsp:sp modelId="{C630CB35-7A77-4A0F-9757-9225CD2B670A}">
      <dsp:nvSpPr>
        <dsp:cNvPr id="0" name=""/>
        <dsp:cNvSpPr/>
      </dsp:nvSpPr>
      <dsp:spPr>
        <a:xfrm>
          <a:off x="1584174" y="3527027"/>
          <a:ext cx="4536506" cy="15101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Su función es que las empresas puedan</a:t>
          </a:r>
          <a:r>
            <a:rPr lang="es-ES" sz="1800" b="1" i="0" kern="1200" dirty="0"/>
            <a:t> reconocer cuáles son las necesidades más importantes</a:t>
          </a:r>
          <a:r>
            <a:rPr lang="es-ES" sz="1800" b="0" i="0" kern="1200" dirty="0"/>
            <a:t> a las que debería dirigir sus esfuerzos y no malgasten recursos en asuntos poco relevantes</a:t>
          </a:r>
          <a:endParaRPr lang="en-US" sz="1800" kern="1200" dirty="0"/>
        </a:p>
      </dsp:txBody>
      <dsp:txXfrm>
        <a:off x="1584174" y="3527027"/>
        <a:ext cx="4536506" cy="15101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340F0-4277-4C40-B3FD-72EFC25CDA22}">
      <dsp:nvSpPr>
        <dsp:cNvPr id="0" name=""/>
        <dsp:cNvSpPr/>
      </dsp:nvSpPr>
      <dsp:spPr>
        <a:xfrm>
          <a:off x="6472941" y="2446554"/>
          <a:ext cx="197943" cy="1252523"/>
        </a:xfrm>
        <a:custGeom>
          <a:avLst/>
          <a:gdLst/>
          <a:ahLst/>
          <a:cxnLst/>
          <a:rect l="0" t="0" r="0" b="0"/>
          <a:pathLst>
            <a:path>
              <a:moveTo>
                <a:pt x="0" y="0"/>
              </a:moveTo>
              <a:lnTo>
                <a:pt x="0" y="1252523"/>
              </a:lnTo>
              <a:lnTo>
                <a:pt x="197943" y="12525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E29DC-D11E-4507-AC83-D529D1E71BA5}">
      <dsp:nvSpPr>
        <dsp:cNvPr id="0" name=""/>
        <dsp:cNvSpPr/>
      </dsp:nvSpPr>
      <dsp:spPr>
        <a:xfrm>
          <a:off x="3831490" y="1225022"/>
          <a:ext cx="3169300" cy="277121"/>
        </a:xfrm>
        <a:custGeom>
          <a:avLst/>
          <a:gdLst/>
          <a:ahLst/>
          <a:cxnLst/>
          <a:rect l="0" t="0" r="0" b="0"/>
          <a:pathLst>
            <a:path>
              <a:moveTo>
                <a:pt x="0" y="0"/>
              </a:moveTo>
              <a:lnTo>
                <a:pt x="0" y="138560"/>
              </a:lnTo>
              <a:lnTo>
                <a:pt x="3169300" y="138560"/>
              </a:lnTo>
              <a:lnTo>
                <a:pt x="3169300" y="277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7BF2AF-F416-4CF8-BB58-B6C782E19AB0}">
      <dsp:nvSpPr>
        <dsp:cNvPr id="0" name=""/>
        <dsp:cNvSpPr/>
      </dsp:nvSpPr>
      <dsp:spPr>
        <a:xfrm>
          <a:off x="3831490" y="1225022"/>
          <a:ext cx="1572552" cy="277121"/>
        </a:xfrm>
        <a:custGeom>
          <a:avLst/>
          <a:gdLst/>
          <a:ahLst/>
          <a:cxnLst/>
          <a:rect l="0" t="0" r="0" b="0"/>
          <a:pathLst>
            <a:path>
              <a:moveTo>
                <a:pt x="0" y="0"/>
              </a:moveTo>
              <a:lnTo>
                <a:pt x="0" y="138560"/>
              </a:lnTo>
              <a:lnTo>
                <a:pt x="1572552" y="138560"/>
              </a:lnTo>
              <a:lnTo>
                <a:pt x="1572552" y="277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D247F-256D-4442-9ECA-B0A465466399}">
      <dsp:nvSpPr>
        <dsp:cNvPr id="0" name=""/>
        <dsp:cNvSpPr/>
      </dsp:nvSpPr>
      <dsp:spPr>
        <a:xfrm>
          <a:off x="3312497" y="2439329"/>
          <a:ext cx="192435" cy="1114546"/>
        </a:xfrm>
        <a:custGeom>
          <a:avLst/>
          <a:gdLst/>
          <a:ahLst/>
          <a:cxnLst/>
          <a:rect l="0" t="0" r="0" b="0"/>
          <a:pathLst>
            <a:path>
              <a:moveTo>
                <a:pt x="0" y="0"/>
              </a:moveTo>
              <a:lnTo>
                <a:pt x="0" y="1114546"/>
              </a:lnTo>
              <a:lnTo>
                <a:pt x="192435" y="1114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E232A-CD56-4629-B650-71166CC2F744}">
      <dsp:nvSpPr>
        <dsp:cNvPr id="0" name=""/>
        <dsp:cNvSpPr/>
      </dsp:nvSpPr>
      <dsp:spPr>
        <a:xfrm>
          <a:off x="3779937" y="1225022"/>
          <a:ext cx="91440" cy="277121"/>
        </a:xfrm>
        <a:custGeom>
          <a:avLst/>
          <a:gdLst/>
          <a:ahLst/>
          <a:cxnLst/>
          <a:rect l="0" t="0" r="0" b="0"/>
          <a:pathLst>
            <a:path>
              <a:moveTo>
                <a:pt x="51552" y="0"/>
              </a:moveTo>
              <a:lnTo>
                <a:pt x="51552" y="138560"/>
              </a:lnTo>
              <a:lnTo>
                <a:pt x="45720" y="138560"/>
              </a:lnTo>
              <a:lnTo>
                <a:pt x="45720" y="277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4A54A-4DD3-4712-9C26-716BD2FF5B8E}">
      <dsp:nvSpPr>
        <dsp:cNvPr id="0" name=""/>
        <dsp:cNvSpPr/>
      </dsp:nvSpPr>
      <dsp:spPr>
        <a:xfrm>
          <a:off x="2246856" y="1225022"/>
          <a:ext cx="1584634" cy="277121"/>
        </a:xfrm>
        <a:custGeom>
          <a:avLst/>
          <a:gdLst/>
          <a:ahLst/>
          <a:cxnLst/>
          <a:rect l="0" t="0" r="0" b="0"/>
          <a:pathLst>
            <a:path>
              <a:moveTo>
                <a:pt x="1584634" y="0"/>
              </a:moveTo>
              <a:lnTo>
                <a:pt x="1584634" y="138560"/>
              </a:lnTo>
              <a:lnTo>
                <a:pt x="0" y="138560"/>
              </a:lnTo>
              <a:lnTo>
                <a:pt x="0" y="277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751E98-4CF3-422E-84A6-5E4B154017C4}">
      <dsp:nvSpPr>
        <dsp:cNvPr id="0" name=""/>
        <dsp:cNvSpPr/>
      </dsp:nvSpPr>
      <dsp:spPr>
        <a:xfrm>
          <a:off x="133089" y="2591621"/>
          <a:ext cx="196069" cy="1512473"/>
        </a:xfrm>
        <a:custGeom>
          <a:avLst/>
          <a:gdLst/>
          <a:ahLst/>
          <a:cxnLst/>
          <a:rect l="0" t="0" r="0" b="0"/>
          <a:pathLst>
            <a:path>
              <a:moveTo>
                <a:pt x="0" y="0"/>
              </a:moveTo>
              <a:lnTo>
                <a:pt x="0" y="1512473"/>
              </a:lnTo>
              <a:lnTo>
                <a:pt x="196069" y="15124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4F0BB9-EB21-4B53-A461-5C64FFCA6FD8}">
      <dsp:nvSpPr>
        <dsp:cNvPr id="0" name=""/>
        <dsp:cNvSpPr/>
      </dsp:nvSpPr>
      <dsp:spPr>
        <a:xfrm>
          <a:off x="655941" y="1225022"/>
          <a:ext cx="3175549" cy="277121"/>
        </a:xfrm>
        <a:custGeom>
          <a:avLst/>
          <a:gdLst/>
          <a:ahLst/>
          <a:cxnLst/>
          <a:rect l="0" t="0" r="0" b="0"/>
          <a:pathLst>
            <a:path>
              <a:moveTo>
                <a:pt x="3175549" y="0"/>
              </a:moveTo>
              <a:lnTo>
                <a:pt x="3175549" y="138560"/>
              </a:lnTo>
              <a:lnTo>
                <a:pt x="0" y="138560"/>
              </a:lnTo>
              <a:lnTo>
                <a:pt x="0" y="277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3D31F7-ECA4-4398-91A6-ABA82245FDE2}">
      <dsp:nvSpPr>
        <dsp:cNvPr id="0" name=""/>
        <dsp:cNvSpPr/>
      </dsp:nvSpPr>
      <dsp:spPr>
        <a:xfrm>
          <a:off x="3171677" y="565209"/>
          <a:ext cx="1319626" cy="6598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Ventajas</a:t>
          </a:r>
        </a:p>
      </dsp:txBody>
      <dsp:txXfrm>
        <a:off x="3171677" y="565209"/>
        <a:ext cx="1319626" cy="659813"/>
      </dsp:txXfrm>
    </dsp:sp>
    <dsp:sp modelId="{3CB1C562-FC8D-4114-AC33-8179D33376CD}">
      <dsp:nvSpPr>
        <dsp:cNvPr id="0" name=""/>
        <dsp:cNvSpPr/>
      </dsp:nvSpPr>
      <dsp:spPr>
        <a:xfrm>
          <a:off x="2376" y="1502144"/>
          <a:ext cx="1307129" cy="10894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i="0" kern="1200" dirty="0"/>
            <a:t>Identificación de los problemas principales</a:t>
          </a:r>
          <a:endParaRPr lang="es-ES" sz="1600" kern="1200" dirty="0"/>
        </a:p>
      </dsp:txBody>
      <dsp:txXfrm>
        <a:off x="2376" y="1502144"/>
        <a:ext cx="1307129" cy="1089477"/>
      </dsp:txXfrm>
    </dsp:sp>
    <dsp:sp modelId="{3B3EC69A-E904-4359-8F11-E3647CA5D776}">
      <dsp:nvSpPr>
        <dsp:cNvPr id="0" name=""/>
        <dsp:cNvSpPr/>
      </dsp:nvSpPr>
      <dsp:spPr>
        <a:xfrm>
          <a:off x="329158" y="2868742"/>
          <a:ext cx="1640111" cy="24707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Centrar los esfuerzos de mejora en las áreas más críticas y obtener resultados significativos en un corto período de tiempo.</a:t>
          </a:r>
          <a:endParaRPr lang="es-ES" sz="1800" kern="1200" dirty="0"/>
        </a:p>
      </dsp:txBody>
      <dsp:txXfrm>
        <a:off x="329158" y="2868742"/>
        <a:ext cx="1640111" cy="2470703"/>
      </dsp:txXfrm>
    </dsp:sp>
    <dsp:sp modelId="{5D8F1BA0-B069-4D2E-99F4-D7D199971659}">
      <dsp:nvSpPr>
        <dsp:cNvPr id="0" name=""/>
        <dsp:cNvSpPr/>
      </dsp:nvSpPr>
      <dsp:spPr>
        <a:xfrm>
          <a:off x="1586627" y="1502144"/>
          <a:ext cx="1320457" cy="9387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i="0" kern="1200" dirty="0"/>
            <a:t>Priorización de los esfuerzos de mejor</a:t>
          </a:r>
          <a:r>
            <a:rPr lang="es-ES" sz="1600" b="0" i="0" kern="1200" dirty="0"/>
            <a:t>a</a:t>
          </a:r>
        </a:p>
      </dsp:txBody>
      <dsp:txXfrm>
        <a:off x="1586627" y="1502144"/>
        <a:ext cx="1320457" cy="938795"/>
      </dsp:txXfrm>
    </dsp:sp>
    <dsp:sp modelId="{D6601AE9-36C3-47EC-BBC8-9ED7481141D5}">
      <dsp:nvSpPr>
        <dsp:cNvPr id="0" name=""/>
        <dsp:cNvSpPr/>
      </dsp:nvSpPr>
      <dsp:spPr>
        <a:xfrm>
          <a:off x="3184207" y="1502144"/>
          <a:ext cx="1282901" cy="93718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i="0" kern="1200" dirty="0"/>
            <a:t>Visualización de la importancia relativa</a:t>
          </a:r>
          <a:endParaRPr lang="es-ES" sz="1600" b="0" i="0" kern="1200" dirty="0"/>
        </a:p>
      </dsp:txBody>
      <dsp:txXfrm>
        <a:off x="3184207" y="1502144"/>
        <a:ext cx="1282901" cy="937185"/>
      </dsp:txXfrm>
    </dsp:sp>
    <dsp:sp modelId="{79B82EAC-B5B0-4C5F-A990-4F252B8FF36B}">
      <dsp:nvSpPr>
        <dsp:cNvPr id="0" name=""/>
        <dsp:cNvSpPr/>
      </dsp:nvSpPr>
      <dsp:spPr>
        <a:xfrm>
          <a:off x="3504932" y="2716451"/>
          <a:ext cx="1463597" cy="167485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Representación visual de la importancia relativa de cada problema</a:t>
          </a:r>
        </a:p>
      </dsp:txBody>
      <dsp:txXfrm>
        <a:off x="3504932" y="2716451"/>
        <a:ext cx="1463597" cy="1674850"/>
      </dsp:txXfrm>
    </dsp:sp>
    <dsp:sp modelId="{91571E5F-6CDA-45B4-8EFE-136269940739}">
      <dsp:nvSpPr>
        <dsp:cNvPr id="0" name=""/>
        <dsp:cNvSpPr/>
      </dsp:nvSpPr>
      <dsp:spPr>
        <a:xfrm>
          <a:off x="4744230" y="1502144"/>
          <a:ext cx="1319626" cy="6598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i="0" kern="1200" dirty="0"/>
            <a:t>Comunicación efectiva</a:t>
          </a:r>
          <a:endParaRPr lang="es-ES" sz="1600" b="0" i="0" kern="1200" dirty="0"/>
        </a:p>
      </dsp:txBody>
      <dsp:txXfrm>
        <a:off x="4744230" y="1502144"/>
        <a:ext cx="1319626" cy="659813"/>
      </dsp:txXfrm>
    </dsp:sp>
    <dsp:sp modelId="{E78D8703-4CC1-43D2-86E0-E24A73551CB9}">
      <dsp:nvSpPr>
        <dsp:cNvPr id="0" name=""/>
        <dsp:cNvSpPr/>
      </dsp:nvSpPr>
      <dsp:spPr>
        <a:xfrm>
          <a:off x="6340978" y="1502144"/>
          <a:ext cx="1319626" cy="94441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i="0" kern="1200" dirty="0"/>
            <a:t>Ahorro de tiempo y recursos</a:t>
          </a:r>
          <a:endParaRPr lang="es-ES" sz="1600" b="0" i="0" kern="1200" dirty="0"/>
        </a:p>
      </dsp:txBody>
      <dsp:txXfrm>
        <a:off x="6340978" y="1502144"/>
        <a:ext cx="1319626" cy="944410"/>
      </dsp:txXfrm>
    </dsp:sp>
    <dsp:sp modelId="{8A2CF80B-DC1D-4986-8BE2-23FC02D7CE73}">
      <dsp:nvSpPr>
        <dsp:cNvPr id="0" name=""/>
        <dsp:cNvSpPr/>
      </dsp:nvSpPr>
      <dsp:spPr>
        <a:xfrm>
          <a:off x="6670885" y="2723676"/>
          <a:ext cx="1319626" cy="19508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Al priorizar los esfuerzos de mejora y enfocar los recursos en las áreas más críticas</a:t>
          </a:r>
        </a:p>
      </dsp:txBody>
      <dsp:txXfrm>
        <a:off x="6670885" y="2723676"/>
        <a:ext cx="1319626" cy="19508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3F182-1395-4104-AF83-BABD1BE39269}">
      <dsp:nvSpPr>
        <dsp:cNvPr id="0" name=""/>
        <dsp:cNvSpPr/>
      </dsp:nvSpPr>
      <dsp:spPr>
        <a:xfrm>
          <a:off x="-6224744" y="-952273"/>
          <a:ext cx="7409623" cy="7409623"/>
        </a:xfrm>
        <a:prstGeom prst="blockArc">
          <a:avLst>
            <a:gd name="adj1" fmla="val 18900000"/>
            <a:gd name="adj2" fmla="val 2700000"/>
            <a:gd name="adj3" fmla="val 292"/>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6E583-96D1-49CD-BEAF-2FD401EC4B96}">
      <dsp:nvSpPr>
        <dsp:cNvPr id="0" name=""/>
        <dsp:cNvSpPr/>
      </dsp:nvSpPr>
      <dsp:spPr>
        <a:xfrm>
          <a:off x="517702" y="343957"/>
          <a:ext cx="7469246" cy="6883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382"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i="0" kern="1200" dirty="0"/>
            <a:t>Control de inventarios: </a:t>
          </a:r>
          <a:r>
            <a:rPr lang="es-ES" sz="1800" b="0" i="0" kern="1200" dirty="0"/>
            <a:t>El 20 % de los artículos del almacén generan el 80 % de los movimientos de inventario</a:t>
          </a:r>
          <a:endParaRPr lang="es-ES" sz="1800" kern="1200" dirty="0"/>
        </a:p>
      </dsp:txBody>
      <dsp:txXfrm>
        <a:off x="517702" y="343957"/>
        <a:ext cx="7469246" cy="688354"/>
      </dsp:txXfrm>
    </dsp:sp>
    <dsp:sp modelId="{9C6BC114-C93B-486A-B211-398E5B6F2F29}">
      <dsp:nvSpPr>
        <dsp:cNvPr id="0" name=""/>
        <dsp:cNvSpPr/>
      </dsp:nvSpPr>
      <dsp:spPr>
        <a:xfrm>
          <a:off x="87480" y="257912"/>
          <a:ext cx="860443" cy="860443"/>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B0ED6-5B89-400B-98AF-7D15E3CF199E}">
      <dsp:nvSpPr>
        <dsp:cNvPr id="0" name=""/>
        <dsp:cNvSpPr/>
      </dsp:nvSpPr>
      <dsp:spPr>
        <a:xfrm>
          <a:off x="1010957" y="1376159"/>
          <a:ext cx="6975991" cy="6883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382"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i="0" kern="1200" dirty="0"/>
            <a:t>Ventas: </a:t>
          </a:r>
          <a:r>
            <a:rPr lang="es-ES" sz="1800" b="0" i="0" kern="1200" dirty="0"/>
            <a:t>El 80 % de las ventas cerradas provienen del 20% de los productos, y el 20 % de los clientes más fieles son los que generan el 80 % de las ganancias totales</a:t>
          </a:r>
          <a:endParaRPr lang="es-ES" sz="1800" kern="1200" dirty="0"/>
        </a:p>
      </dsp:txBody>
      <dsp:txXfrm>
        <a:off x="1010957" y="1376159"/>
        <a:ext cx="6975991" cy="688354"/>
      </dsp:txXfrm>
    </dsp:sp>
    <dsp:sp modelId="{D868B370-00DA-498B-9453-8CE21EE13DF5}">
      <dsp:nvSpPr>
        <dsp:cNvPr id="0" name=""/>
        <dsp:cNvSpPr/>
      </dsp:nvSpPr>
      <dsp:spPr>
        <a:xfrm>
          <a:off x="580735" y="1290114"/>
          <a:ext cx="860443" cy="860443"/>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70977F-5C8E-474D-9D28-FEF075F335F2}">
      <dsp:nvSpPr>
        <dsp:cNvPr id="0" name=""/>
        <dsp:cNvSpPr/>
      </dsp:nvSpPr>
      <dsp:spPr>
        <a:xfrm>
          <a:off x="1162346" y="2408361"/>
          <a:ext cx="6824602" cy="6883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382"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i="0" kern="1200" dirty="0"/>
            <a:t>Servicio al cliente: </a:t>
          </a:r>
          <a:r>
            <a:rPr lang="es-ES" sz="1800" b="0" i="0" kern="1200" dirty="0"/>
            <a:t>Se considera que el 20% de las fallas de un producto representa el 80% de las quejas de clientes</a:t>
          </a:r>
        </a:p>
      </dsp:txBody>
      <dsp:txXfrm>
        <a:off x="1162346" y="2408361"/>
        <a:ext cx="6824602" cy="688354"/>
      </dsp:txXfrm>
    </dsp:sp>
    <dsp:sp modelId="{06F1FCB4-B63E-4BE5-AFFD-34E2B2498A22}">
      <dsp:nvSpPr>
        <dsp:cNvPr id="0" name=""/>
        <dsp:cNvSpPr/>
      </dsp:nvSpPr>
      <dsp:spPr>
        <a:xfrm>
          <a:off x="732125" y="2322316"/>
          <a:ext cx="860443" cy="860443"/>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703FB-52F4-4E83-B6EA-7B1C4C8BA10B}">
      <dsp:nvSpPr>
        <dsp:cNvPr id="0" name=""/>
        <dsp:cNvSpPr/>
      </dsp:nvSpPr>
      <dsp:spPr>
        <a:xfrm>
          <a:off x="1010957" y="3440563"/>
          <a:ext cx="6975991" cy="6883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382"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i="0" kern="1200" dirty="0"/>
            <a:t>Control de producción: </a:t>
          </a:r>
          <a:r>
            <a:rPr lang="es-ES" sz="1800" b="0" i="0" kern="1200" dirty="0"/>
            <a:t>Cuál es el 20 % de los defectos en una producción que producen el 80% de las consecuencias negativas de los procedimientos</a:t>
          </a:r>
        </a:p>
      </dsp:txBody>
      <dsp:txXfrm>
        <a:off x="1010957" y="3440563"/>
        <a:ext cx="6975991" cy="688354"/>
      </dsp:txXfrm>
    </dsp:sp>
    <dsp:sp modelId="{C21CA653-8F2E-4031-A65E-352CF97370A7}">
      <dsp:nvSpPr>
        <dsp:cNvPr id="0" name=""/>
        <dsp:cNvSpPr/>
      </dsp:nvSpPr>
      <dsp:spPr>
        <a:xfrm>
          <a:off x="580735" y="3354518"/>
          <a:ext cx="860443" cy="860443"/>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3CEC75-E83C-4197-A9DF-1C598479032D}">
      <dsp:nvSpPr>
        <dsp:cNvPr id="0" name=""/>
        <dsp:cNvSpPr/>
      </dsp:nvSpPr>
      <dsp:spPr>
        <a:xfrm>
          <a:off x="517702" y="4472764"/>
          <a:ext cx="7469246" cy="6883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382"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i="0" kern="1200" dirty="0"/>
            <a:t>Recursos Humanos: </a:t>
          </a:r>
          <a:r>
            <a:rPr lang="es-ES" sz="1800" b="0" i="0" kern="1200" dirty="0"/>
            <a:t>El 80% de las ausencias se deben principalmente al 20% de los colaboradores.</a:t>
          </a:r>
        </a:p>
      </dsp:txBody>
      <dsp:txXfrm>
        <a:off x="517702" y="4472764"/>
        <a:ext cx="7469246" cy="688354"/>
      </dsp:txXfrm>
    </dsp:sp>
    <dsp:sp modelId="{5E8C7D54-654E-4D75-8D5A-D8F528101BC1}">
      <dsp:nvSpPr>
        <dsp:cNvPr id="0" name=""/>
        <dsp:cNvSpPr/>
      </dsp:nvSpPr>
      <dsp:spPr>
        <a:xfrm>
          <a:off x="87480" y="4386720"/>
          <a:ext cx="860443" cy="860443"/>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5026-B70B-4DCD-8759-C09276A1F639}">
      <dsp:nvSpPr>
        <dsp:cNvPr id="0" name=""/>
        <dsp:cNvSpPr/>
      </dsp:nvSpPr>
      <dsp:spPr>
        <a:xfrm>
          <a:off x="1169044" y="2636"/>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Categorías o elementos</a:t>
          </a:r>
          <a:endParaRPr lang="es-ES" sz="2400" kern="1200" dirty="0"/>
        </a:p>
        <a:p>
          <a:pPr marL="171450" lvl="1" indent="-171450" algn="l" defTabSz="800100">
            <a:lnSpc>
              <a:spcPct val="90000"/>
            </a:lnSpc>
            <a:spcBef>
              <a:spcPct val="0"/>
            </a:spcBef>
            <a:spcAft>
              <a:spcPct val="15000"/>
            </a:spcAft>
            <a:buChar char="•"/>
          </a:pPr>
          <a:r>
            <a:rPr lang="es-ES" sz="1800" b="0" i="0" kern="1200" dirty="0"/>
            <a:t>Elementos que se están analizando y que se agrupan en categorías según su naturaleza.</a:t>
          </a:r>
          <a:endParaRPr lang="es-ES" sz="1800" kern="1200" dirty="0"/>
        </a:p>
      </dsp:txBody>
      <dsp:txXfrm>
        <a:off x="1169044" y="2636"/>
        <a:ext cx="2949691" cy="1769814"/>
      </dsp:txXfrm>
    </dsp:sp>
    <dsp:sp modelId="{AAC42CFF-4D04-4F92-B1B3-F969F0324C39}">
      <dsp:nvSpPr>
        <dsp:cNvPr id="0" name=""/>
        <dsp:cNvSpPr/>
      </dsp:nvSpPr>
      <dsp:spPr>
        <a:xfrm>
          <a:off x="4413704" y="2636"/>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Frecuencia o magnitud</a:t>
          </a:r>
          <a:endParaRPr lang="es-ES" sz="2400" b="0" i="0" kern="1200" dirty="0"/>
        </a:p>
        <a:p>
          <a:pPr marL="171450" lvl="1" indent="-171450" algn="l" defTabSz="800100">
            <a:lnSpc>
              <a:spcPct val="90000"/>
            </a:lnSpc>
            <a:spcBef>
              <a:spcPct val="0"/>
            </a:spcBef>
            <a:spcAft>
              <a:spcPct val="15000"/>
            </a:spcAft>
            <a:buChar char="•"/>
          </a:pPr>
          <a:r>
            <a:rPr lang="es-ES" sz="1800" b="0" i="0" kern="1200" dirty="0"/>
            <a:t>Cantidad de veces que se presenta cada categoría o elemento en el proceso o sistema.</a:t>
          </a:r>
        </a:p>
      </dsp:txBody>
      <dsp:txXfrm>
        <a:off x="4413704" y="2636"/>
        <a:ext cx="2949691" cy="1769814"/>
      </dsp:txXfrm>
    </dsp:sp>
    <dsp:sp modelId="{DB88EDD4-015D-40D4-AF2D-944641B9E4AF}">
      <dsp:nvSpPr>
        <dsp:cNvPr id="0" name=""/>
        <dsp:cNvSpPr/>
      </dsp:nvSpPr>
      <dsp:spPr>
        <a:xfrm>
          <a:off x="1169044" y="2067420"/>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Porcentaje acumulado</a:t>
          </a:r>
          <a:endParaRPr lang="es-ES" sz="2400" b="0" i="0" kern="1200" dirty="0"/>
        </a:p>
        <a:p>
          <a:pPr marL="171450" lvl="1" indent="-171450" algn="l" defTabSz="800100">
            <a:lnSpc>
              <a:spcPct val="90000"/>
            </a:lnSpc>
            <a:spcBef>
              <a:spcPct val="0"/>
            </a:spcBef>
            <a:spcAft>
              <a:spcPct val="15000"/>
            </a:spcAft>
            <a:buChar char="•"/>
          </a:pPr>
          <a:r>
            <a:rPr lang="es-ES" sz="1800" b="0" i="0" kern="1200" dirty="0"/>
            <a:t>Va aumentando de forma progresiva.</a:t>
          </a:r>
        </a:p>
      </dsp:txBody>
      <dsp:txXfrm>
        <a:off x="1169044" y="2067420"/>
        <a:ext cx="2949691" cy="1769814"/>
      </dsp:txXfrm>
    </dsp:sp>
    <dsp:sp modelId="{5266D93B-B953-4A00-AED1-404214A8C187}">
      <dsp:nvSpPr>
        <dsp:cNvPr id="0" name=""/>
        <dsp:cNvSpPr/>
      </dsp:nvSpPr>
      <dsp:spPr>
        <a:xfrm>
          <a:off x="4413704" y="2067420"/>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Línea de Pareto</a:t>
          </a:r>
          <a:endParaRPr lang="es-ES" sz="2400" b="0" i="0" kern="1200" dirty="0"/>
        </a:p>
        <a:p>
          <a:pPr marL="171450" lvl="1" indent="-171450" algn="l" defTabSz="800100">
            <a:lnSpc>
              <a:spcPct val="90000"/>
            </a:lnSpc>
            <a:spcBef>
              <a:spcPct val="0"/>
            </a:spcBef>
            <a:spcAft>
              <a:spcPct val="15000"/>
            </a:spcAft>
            <a:buChar char="•"/>
          </a:pPr>
          <a:r>
            <a:rPr lang="es-ES" sz="1800" b="0" i="0" kern="1200" dirty="0"/>
            <a:t>Es una línea curva que representa el porcentaje acumulado de la frecuencia en relación con el eje vertical derecho.</a:t>
          </a:r>
        </a:p>
      </dsp:txBody>
      <dsp:txXfrm>
        <a:off x="4413704" y="2067420"/>
        <a:ext cx="2949691" cy="1769814"/>
      </dsp:txXfrm>
    </dsp:sp>
    <dsp:sp modelId="{1E29B390-CD19-4141-917A-DE74813419AA}">
      <dsp:nvSpPr>
        <dsp:cNvPr id="0" name=""/>
        <dsp:cNvSpPr/>
      </dsp:nvSpPr>
      <dsp:spPr>
        <a:xfrm>
          <a:off x="1169044" y="4132204"/>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Eje vertical izquierdo</a:t>
          </a:r>
          <a:endParaRPr lang="es-ES" sz="2400" b="0" i="0" kern="1200" dirty="0"/>
        </a:p>
        <a:p>
          <a:pPr marL="171450" lvl="1" indent="-171450" algn="l" defTabSz="800100">
            <a:lnSpc>
              <a:spcPct val="90000"/>
            </a:lnSpc>
            <a:spcBef>
              <a:spcPct val="0"/>
            </a:spcBef>
            <a:spcAft>
              <a:spcPct val="15000"/>
            </a:spcAft>
            <a:buChar char="•"/>
          </a:pPr>
          <a:r>
            <a:rPr lang="es-ES" sz="1800" b="0" i="0" kern="1200" dirty="0"/>
            <a:t>Representa la frecuencia o magnitud de cada categoría o elemento.</a:t>
          </a:r>
        </a:p>
      </dsp:txBody>
      <dsp:txXfrm>
        <a:off x="1169044" y="4132204"/>
        <a:ext cx="2949691" cy="1769814"/>
      </dsp:txXfrm>
    </dsp:sp>
    <dsp:sp modelId="{3A76A1ED-B8D5-462E-B90C-1B99D5B2B981}">
      <dsp:nvSpPr>
        <dsp:cNvPr id="0" name=""/>
        <dsp:cNvSpPr/>
      </dsp:nvSpPr>
      <dsp:spPr>
        <a:xfrm>
          <a:off x="4413704" y="4132204"/>
          <a:ext cx="2949691" cy="1769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i="0" kern="1200" dirty="0"/>
            <a:t>Eje horizontal</a:t>
          </a:r>
          <a:endParaRPr lang="es-ES" sz="2400" b="0" i="0" kern="1200" dirty="0"/>
        </a:p>
        <a:p>
          <a:pPr marL="171450" lvl="1" indent="-171450" algn="l" defTabSz="800100">
            <a:lnSpc>
              <a:spcPct val="90000"/>
            </a:lnSpc>
            <a:spcBef>
              <a:spcPct val="0"/>
            </a:spcBef>
            <a:spcAft>
              <a:spcPct val="15000"/>
            </a:spcAft>
            <a:buChar char="•"/>
          </a:pPr>
          <a:r>
            <a:rPr lang="es-ES" sz="1800" b="0" i="0" kern="1200" dirty="0"/>
            <a:t>Representa las categorías o elementos que se están analizando.</a:t>
          </a:r>
        </a:p>
      </dsp:txBody>
      <dsp:txXfrm>
        <a:off x="4413704" y="4132204"/>
        <a:ext cx="2949691" cy="1769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2ED18-E2C1-4A2D-B90E-871228E53695}">
      <dsp:nvSpPr>
        <dsp:cNvPr id="0" name=""/>
        <dsp:cNvSpPr/>
      </dsp:nvSpPr>
      <dsp:spPr>
        <a:xfrm>
          <a:off x="0" y="36615"/>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Fue un empresario estadounidense y experto en control de calidad.</a:t>
          </a:r>
          <a:endParaRPr lang="es-ES" sz="1600" kern="1200" dirty="0"/>
        </a:p>
      </dsp:txBody>
      <dsp:txXfrm>
        <a:off x="29700" y="66315"/>
        <a:ext cx="8149512" cy="549000"/>
      </dsp:txXfrm>
    </dsp:sp>
    <dsp:sp modelId="{2CFCE88F-DF85-40D6-9387-EBBB54DF39C5}">
      <dsp:nvSpPr>
        <dsp:cNvPr id="0" name=""/>
        <dsp:cNvSpPr/>
      </dsp:nvSpPr>
      <dsp:spPr>
        <a:xfrm>
          <a:off x="0" y="691095"/>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a:t>Creó </a:t>
          </a:r>
          <a:r>
            <a:rPr lang="es-ES" sz="1600" b="0" i="0" kern="1200" dirty="0"/>
            <a:t>el concepto del Control Total de la Calidad, luego conocido como Administración de Calidad Total.</a:t>
          </a:r>
          <a:endParaRPr lang="es-ES" sz="1600" kern="1200" dirty="0"/>
        </a:p>
      </dsp:txBody>
      <dsp:txXfrm>
        <a:off x="29700" y="720795"/>
        <a:ext cx="8149512" cy="549000"/>
      </dsp:txXfrm>
    </dsp:sp>
    <dsp:sp modelId="{B5B980CF-94ED-4CB5-BA4E-42CFACD9D09D}">
      <dsp:nvSpPr>
        <dsp:cNvPr id="0" name=""/>
        <dsp:cNvSpPr/>
      </dsp:nvSpPr>
      <dsp:spPr>
        <a:xfrm>
          <a:off x="0" y="1345575"/>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Máster de Ingeniero y doctorado en Economía en Massachusetts </a:t>
          </a:r>
          <a:r>
            <a:rPr lang="es-ES" sz="1600" b="0" i="0" kern="1200" dirty="0" err="1"/>
            <a:t>Institute</a:t>
          </a:r>
          <a:r>
            <a:rPr lang="es-ES" sz="1600" b="0" i="0" kern="1200" dirty="0"/>
            <a:t> </a:t>
          </a:r>
          <a:r>
            <a:rPr lang="es-ES" sz="1600" b="0" i="0" kern="1200" dirty="0" err="1"/>
            <a:t>of</a:t>
          </a:r>
          <a:r>
            <a:rPr lang="es-ES" sz="1600" b="0" i="0" kern="1200" dirty="0"/>
            <a:t> </a:t>
          </a:r>
          <a:r>
            <a:rPr lang="es-ES" sz="1600" b="0" i="0" kern="1200" dirty="0" err="1"/>
            <a:t>Technology</a:t>
          </a:r>
          <a:r>
            <a:rPr lang="es-ES" sz="1600" b="0" i="0" kern="1200" dirty="0"/>
            <a:t> (MIT)</a:t>
          </a:r>
          <a:endParaRPr lang="es-ES" sz="1600" kern="1200" dirty="0"/>
        </a:p>
      </dsp:txBody>
      <dsp:txXfrm>
        <a:off x="29700" y="1375275"/>
        <a:ext cx="8149512" cy="549000"/>
      </dsp:txXfrm>
    </dsp:sp>
    <dsp:sp modelId="{FD145800-7A8A-4354-A099-6714C61DFC84}">
      <dsp:nvSpPr>
        <dsp:cNvPr id="0" name=""/>
        <dsp:cNvSpPr/>
      </dsp:nvSpPr>
      <dsp:spPr>
        <a:xfrm>
          <a:off x="0" y="2000055"/>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Obra más importante: Total </a:t>
          </a:r>
          <a:r>
            <a:rPr lang="es-ES" sz="1600" b="0" i="0" kern="1200" dirty="0" err="1"/>
            <a:t>Quality</a:t>
          </a:r>
          <a:r>
            <a:rPr lang="es-ES" sz="1600" b="0" i="0" kern="1200" dirty="0"/>
            <a:t> Control, en la que definió el concepto de Calidad como responsabilidad de toda la organización.</a:t>
          </a:r>
          <a:endParaRPr lang="es-ES" sz="1600" kern="1200" dirty="0"/>
        </a:p>
      </dsp:txBody>
      <dsp:txXfrm>
        <a:off x="29700" y="2029755"/>
        <a:ext cx="8149512" cy="549000"/>
      </dsp:txXfrm>
    </dsp:sp>
    <dsp:sp modelId="{342BA9EA-F179-4FB6-9164-22E5F61B7C80}">
      <dsp:nvSpPr>
        <dsp:cNvPr id="0" name=""/>
        <dsp:cNvSpPr/>
      </dsp:nvSpPr>
      <dsp:spPr>
        <a:xfrm>
          <a:off x="0" y="2654536"/>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Este nuevo enfoque influyó profundamente en la competencia de los mercados nacionales e internacionales, especialmente de Estados Unidos y Japón.</a:t>
          </a:r>
          <a:endParaRPr lang="es-ES" sz="1600" kern="1200" dirty="0"/>
        </a:p>
      </dsp:txBody>
      <dsp:txXfrm>
        <a:off x="29700" y="2684236"/>
        <a:ext cx="8149512" cy="549000"/>
      </dsp:txXfrm>
    </dsp:sp>
    <dsp:sp modelId="{262E5016-9C9B-4463-A59F-D3C74715A24E}">
      <dsp:nvSpPr>
        <dsp:cNvPr id="0" name=""/>
        <dsp:cNvSpPr/>
      </dsp:nvSpPr>
      <dsp:spPr>
        <a:xfrm>
          <a:off x="0" y="3309016"/>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En 1968, fundó la compañía General </a:t>
          </a:r>
          <a:r>
            <a:rPr lang="es-ES" sz="1600" b="0" i="0" kern="1200" dirty="0" err="1"/>
            <a:t>Systems</a:t>
          </a:r>
          <a:r>
            <a:rPr lang="es-ES" sz="1600" b="0" i="0" kern="1200" dirty="0"/>
            <a:t> en Pittsfield, Massachusetts, donde desempeñó la función de presidente y director ejecutivo. </a:t>
          </a:r>
          <a:endParaRPr lang="es-ES" sz="1600" kern="1200" dirty="0"/>
        </a:p>
      </dsp:txBody>
      <dsp:txXfrm>
        <a:off x="29700" y="3338716"/>
        <a:ext cx="8149512" cy="549000"/>
      </dsp:txXfrm>
    </dsp:sp>
    <dsp:sp modelId="{31C522D7-C6E5-4A80-9D68-A181678A2191}">
      <dsp:nvSpPr>
        <dsp:cNvPr id="0" name=""/>
        <dsp:cNvSpPr/>
      </dsp:nvSpPr>
      <dsp:spPr>
        <a:xfrm>
          <a:off x="0" y="3963496"/>
          <a:ext cx="8208912" cy="60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a:t>También </a:t>
          </a:r>
          <a:r>
            <a:rPr lang="es-ES" sz="1600" b="0" i="0" kern="1200" dirty="0"/>
            <a:t>fue miembro Honorario de la Academia Internacional de Calidad (IAQ)</a:t>
          </a:r>
          <a:endParaRPr lang="es-ES" sz="1600" kern="1200" dirty="0"/>
        </a:p>
      </dsp:txBody>
      <dsp:txXfrm>
        <a:off x="29700" y="3993196"/>
        <a:ext cx="8149512" cy="549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DE487-A83A-41E2-9663-4F5174A40740}">
      <dsp:nvSpPr>
        <dsp:cNvPr id="0" name=""/>
        <dsp:cNvSpPr/>
      </dsp:nvSpPr>
      <dsp:spPr>
        <a:xfrm>
          <a:off x="940" y="136025"/>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Analiza el patrón de frecuencias para el comportamiento en un proceso </a:t>
          </a:r>
        </a:p>
      </dsp:txBody>
      <dsp:txXfrm>
        <a:off x="940" y="136025"/>
        <a:ext cx="3668083" cy="2200849"/>
      </dsp:txXfrm>
    </dsp:sp>
    <dsp:sp modelId="{71DE74CE-97A4-4AC2-87C2-942A8BFB769A}">
      <dsp:nvSpPr>
        <dsp:cNvPr id="0" name=""/>
        <dsp:cNvSpPr/>
      </dsp:nvSpPr>
      <dsp:spPr>
        <a:xfrm>
          <a:off x="4035832" y="136025"/>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i="0" kern="1200" dirty="0"/>
            <a:t>No puede aplicarse a cualidades</a:t>
          </a:r>
          <a:r>
            <a:rPr lang="es-ES" sz="2500" b="0" i="0" kern="1200" dirty="0"/>
            <a:t> </a:t>
          </a:r>
          <a:r>
            <a:rPr lang="es-ES" sz="2500" b="1" i="0" kern="1200" dirty="0"/>
            <a:t>o características</a:t>
          </a:r>
          <a:r>
            <a:rPr lang="es-ES" sz="2500" b="0" i="0" kern="1200" dirty="0"/>
            <a:t>, sino a variables cuantificables.</a:t>
          </a:r>
        </a:p>
      </dsp:txBody>
      <dsp:txXfrm>
        <a:off x="4035832" y="136025"/>
        <a:ext cx="3668083" cy="2200849"/>
      </dsp:txXfrm>
    </dsp:sp>
    <dsp:sp modelId="{EB3E15DE-E488-4BD3-9242-DD40DEF660A2}">
      <dsp:nvSpPr>
        <dsp:cNvPr id="0" name=""/>
        <dsp:cNvSpPr/>
      </dsp:nvSpPr>
      <dsp:spPr>
        <a:xfrm>
          <a:off x="940" y="2703684"/>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Estas aparecen representadas en forma de barras, cuya superficie es proporcional a la frecuencia de los datos reflejados.</a:t>
          </a:r>
        </a:p>
      </dsp:txBody>
      <dsp:txXfrm>
        <a:off x="940" y="2703684"/>
        <a:ext cx="3668083" cy="2200849"/>
      </dsp:txXfrm>
    </dsp:sp>
    <dsp:sp modelId="{E12AEE8A-3341-4BCC-801A-D11E932FEF06}">
      <dsp:nvSpPr>
        <dsp:cNvPr id="0" name=""/>
        <dsp:cNvSpPr/>
      </dsp:nvSpPr>
      <dsp:spPr>
        <a:xfrm>
          <a:off x="4035832" y="2703684"/>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dirty="0"/>
            <a:t>Las frecuencias se distribuyen en el eje vertical y las variables en el horizontal. </a:t>
          </a:r>
        </a:p>
      </dsp:txBody>
      <dsp:txXfrm>
        <a:off x="4035832" y="2703684"/>
        <a:ext cx="3668083" cy="22008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B518-38F7-4B8A-8353-7D893D65A370}">
      <dsp:nvSpPr>
        <dsp:cNvPr id="0" name=""/>
        <dsp:cNvSpPr/>
      </dsp:nvSpPr>
      <dsp:spPr>
        <a:xfrm>
          <a:off x="975" y="550950"/>
          <a:ext cx="3805207" cy="228312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Es un gráfico de barras vertical que representa la distribución de frecuencias de un conjunto de datos.</a:t>
          </a:r>
          <a:endParaRPr lang="es-ES" sz="2600" kern="1200" dirty="0"/>
        </a:p>
      </dsp:txBody>
      <dsp:txXfrm>
        <a:off x="975" y="550950"/>
        <a:ext cx="3805207" cy="2283124"/>
      </dsp:txXfrm>
    </dsp:sp>
    <dsp:sp modelId="{DD8364A6-9AF7-4E1B-A678-D816843ED65C}">
      <dsp:nvSpPr>
        <dsp:cNvPr id="0" name=""/>
        <dsp:cNvSpPr/>
      </dsp:nvSpPr>
      <dsp:spPr>
        <a:xfrm>
          <a:off x="4186704" y="550950"/>
          <a:ext cx="3805207" cy="228312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Es especialmente </a:t>
          </a:r>
          <a:r>
            <a:rPr lang="es-ES" sz="2600" b="1" i="0" kern="1200" dirty="0"/>
            <a:t>útil cuando se tiene un amplio número de datos que es preciso organizar </a:t>
          </a:r>
          <a:r>
            <a:rPr lang="es-ES" sz="2600" b="0" i="0" kern="1200" dirty="0"/>
            <a:t>para</a:t>
          </a:r>
          <a:r>
            <a:rPr lang="es-ES" sz="2600" b="1" i="0" kern="1200" dirty="0"/>
            <a:t> </a:t>
          </a:r>
          <a:r>
            <a:rPr lang="es-ES" sz="2600" b="0" i="0" kern="1200" dirty="0"/>
            <a:t>tomar decisiones sobre ellos. </a:t>
          </a:r>
        </a:p>
      </dsp:txBody>
      <dsp:txXfrm>
        <a:off x="4186704" y="550950"/>
        <a:ext cx="3805207" cy="2283124"/>
      </dsp:txXfrm>
    </dsp:sp>
    <dsp:sp modelId="{94894A05-2C94-4D46-8261-FAE07909DEFA}">
      <dsp:nvSpPr>
        <dsp:cNvPr id="0" name=""/>
        <dsp:cNvSpPr/>
      </dsp:nvSpPr>
      <dsp:spPr>
        <a:xfrm>
          <a:off x="1224140" y="3214596"/>
          <a:ext cx="5544606" cy="228312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b="0" i="0" kern="1200" dirty="0"/>
            <a:t>Compara los resultados de un proceso con las especificaciones previamente establecidas.</a:t>
          </a:r>
        </a:p>
        <a:p>
          <a:pPr marL="228600" lvl="1" indent="-228600" algn="l" defTabSz="889000">
            <a:lnSpc>
              <a:spcPct val="90000"/>
            </a:lnSpc>
            <a:spcBef>
              <a:spcPct val="0"/>
            </a:spcBef>
            <a:spcAft>
              <a:spcPct val="15000"/>
            </a:spcAft>
            <a:buChar char="•"/>
          </a:pPr>
          <a:r>
            <a:rPr lang="es-ES" sz="2000" b="0" i="0" kern="1200" dirty="0"/>
            <a:t>Grado en que el proceso está produciendo buenos resultados, y hasta qué punto existen desviaciones respecto a los límites fijados.</a:t>
          </a:r>
        </a:p>
      </dsp:txBody>
      <dsp:txXfrm>
        <a:off x="1224140" y="3214596"/>
        <a:ext cx="5544606" cy="22831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8AB95-D2F8-419F-8AE2-E5AA63116DD6}">
      <dsp:nvSpPr>
        <dsp:cNvPr id="0" name=""/>
        <dsp:cNvSpPr/>
      </dsp:nvSpPr>
      <dsp:spPr>
        <a:xfrm>
          <a:off x="0" y="0"/>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5277E-3A90-4AA0-8413-231EA8FC713E}">
      <dsp:nvSpPr>
        <dsp:cNvPr id="0" name=""/>
        <dsp:cNvSpPr/>
      </dsp:nvSpPr>
      <dsp:spPr>
        <a:xfrm>
          <a:off x="0" y="0"/>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formación:</a:t>
          </a:r>
          <a:r>
            <a:rPr lang="es-ES" sz="1600" b="0" i="0" kern="1200" dirty="0"/>
            <a:t> </a:t>
          </a:r>
          <a:endParaRPr lang="es-ES" sz="1600" kern="1200" dirty="0"/>
        </a:p>
      </dsp:txBody>
      <dsp:txXfrm>
        <a:off x="0" y="0"/>
        <a:ext cx="1684987" cy="756083"/>
      </dsp:txXfrm>
    </dsp:sp>
    <dsp:sp modelId="{45CAC5FF-5620-461C-A9C4-695141E63BF3}">
      <dsp:nvSpPr>
        <dsp:cNvPr id="0" name=""/>
        <dsp:cNvSpPr/>
      </dsp:nvSpPr>
      <dsp:spPr>
        <a:xfrm>
          <a:off x="1811361" y="34333"/>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Analizar los resultados de alumnos en un examen, y evidenciar si el nivel y aprovechamiento del curso es adecuado.</a:t>
          </a:r>
          <a:endParaRPr lang="es-ES" sz="2000" kern="1200" dirty="0"/>
        </a:p>
      </dsp:txBody>
      <dsp:txXfrm>
        <a:off x="1811361" y="34333"/>
        <a:ext cx="6613574" cy="686677"/>
      </dsp:txXfrm>
    </dsp:sp>
    <dsp:sp modelId="{F4702C45-FABF-4CAB-95F7-DE087B73F7C5}">
      <dsp:nvSpPr>
        <dsp:cNvPr id="0" name=""/>
        <dsp:cNvSpPr/>
      </dsp:nvSpPr>
      <dsp:spPr>
        <a:xfrm>
          <a:off x="1684987" y="721011"/>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506914-D0F7-4E67-9C11-9C94AD1AD4D3}">
      <dsp:nvSpPr>
        <dsp:cNvPr id="0" name=""/>
        <dsp:cNvSpPr/>
      </dsp:nvSpPr>
      <dsp:spPr>
        <a:xfrm>
          <a:off x="0" y="756083"/>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A9A48-FE79-4612-A3F2-76EAC63D291F}">
      <dsp:nvSpPr>
        <dsp:cNvPr id="0" name=""/>
        <dsp:cNvSpPr/>
      </dsp:nvSpPr>
      <dsp:spPr>
        <a:xfrm>
          <a:off x="0" y="756083"/>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productividad:</a:t>
          </a:r>
          <a:r>
            <a:rPr lang="es-ES" sz="1600" b="0" i="0" kern="1200" dirty="0"/>
            <a:t> </a:t>
          </a:r>
          <a:endParaRPr lang="en-US" sz="1600" b="0" i="0" kern="1200" dirty="0"/>
        </a:p>
      </dsp:txBody>
      <dsp:txXfrm>
        <a:off x="0" y="756083"/>
        <a:ext cx="1684987" cy="756083"/>
      </dsp:txXfrm>
    </dsp:sp>
    <dsp:sp modelId="{9A33EFE7-114A-4425-99D7-EBE1B7AD1608}">
      <dsp:nvSpPr>
        <dsp:cNvPr id="0" name=""/>
        <dsp:cNvSpPr/>
      </dsp:nvSpPr>
      <dsp:spPr>
        <a:xfrm>
          <a:off x="1811361" y="790417"/>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Medir la productividad de cada trabajador en una empresa de fabricación de piezas cerámicas por mes</a:t>
          </a:r>
          <a:endParaRPr lang="en-US" sz="2000" b="0" i="0" kern="1200" dirty="0"/>
        </a:p>
      </dsp:txBody>
      <dsp:txXfrm>
        <a:off x="1811361" y="790417"/>
        <a:ext cx="6613574" cy="686677"/>
      </dsp:txXfrm>
    </dsp:sp>
    <dsp:sp modelId="{ADE62B38-2095-44F8-90E9-3CB12A8CFA18}">
      <dsp:nvSpPr>
        <dsp:cNvPr id="0" name=""/>
        <dsp:cNvSpPr/>
      </dsp:nvSpPr>
      <dsp:spPr>
        <a:xfrm>
          <a:off x="1684987" y="1477095"/>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BE903-CADA-4F81-A9E7-62ED48F49FB2}">
      <dsp:nvSpPr>
        <dsp:cNvPr id="0" name=""/>
        <dsp:cNvSpPr/>
      </dsp:nvSpPr>
      <dsp:spPr>
        <a:xfrm>
          <a:off x="0" y="1512167"/>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1B27F-6461-4782-8243-76880C72420A}">
      <dsp:nvSpPr>
        <dsp:cNvPr id="0" name=""/>
        <dsp:cNvSpPr/>
      </dsp:nvSpPr>
      <dsp:spPr>
        <a:xfrm>
          <a:off x="0" y="1512167"/>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Mantenimiento equipos de medición:</a:t>
          </a:r>
          <a:endParaRPr lang="es-ES" sz="1600" b="0" i="0" kern="1200" dirty="0"/>
        </a:p>
      </dsp:txBody>
      <dsp:txXfrm>
        <a:off x="0" y="1512167"/>
        <a:ext cx="1684987" cy="756083"/>
      </dsp:txXfrm>
    </dsp:sp>
    <dsp:sp modelId="{39EDF5C6-1928-4DB6-8E7D-A34AB902326B}">
      <dsp:nvSpPr>
        <dsp:cNvPr id="0" name=""/>
        <dsp:cNvSpPr/>
      </dsp:nvSpPr>
      <dsp:spPr>
        <a:xfrm>
          <a:off x="1811361" y="1546501"/>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Se recopilan los datos de las averías de las máquinas en un periodo de tiempo concreto, como una semana o un mes.</a:t>
          </a:r>
        </a:p>
      </dsp:txBody>
      <dsp:txXfrm>
        <a:off x="1811361" y="1546501"/>
        <a:ext cx="6613574" cy="686677"/>
      </dsp:txXfrm>
    </dsp:sp>
    <dsp:sp modelId="{B374086C-CB23-4C14-9CD5-88A1C6CD3C8B}">
      <dsp:nvSpPr>
        <dsp:cNvPr id="0" name=""/>
        <dsp:cNvSpPr/>
      </dsp:nvSpPr>
      <dsp:spPr>
        <a:xfrm>
          <a:off x="1684987" y="2233179"/>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D38F8-3FF4-49E0-8EF3-551F6ED787CD}">
      <dsp:nvSpPr>
        <dsp:cNvPr id="0" name=""/>
        <dsp:cNvSpPr/>
      </dsp:nvSpPr>
      <dsp:spPr>
        <a:xfrm>
          <a:off x="0" y="2268252"/>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7387F-7DD0-4961-A629-9E7AAEF8EA4E}">
      <dsp:nvSpPr>
        <dsp:cNvPr id="0" name=""/>
        <dsp:cNvSpPr/>
      </dsp:nvSpPr>
      <dsp:spPr>
        <a:xfrm>
          <a:off x="0" y="2268251"/>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RR.HH: </a:t>
          </a:r>
          <a:endParaRPr lang="en-US" sz="1600" b="0" i="0" kern="1200" dirty="0"/>
        </a:p>
      </dsp:txBody>
      <dsp:txXfrm>
        <a:off x="0" y="2268251"/>
        <a:ext cx="1684987" cy="756083"/>
      </dsp:txXfrm>
    </dsp:sp>
    <dsp:sp modelId="{DB46AC9C-3888-4FDC-BBD9-A07D209CFE04}">
      <dsp:nvSpPr>
        <dsp:cNvPr id="0" name=""/>
        <dsp:cNvSpPr/>
      </dsp:nvSpPr>
      <dsp:spPr>
        <a:xfrm>
          <a:off x="1811361" y="2302585"/>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a:t>Número </a:t>
          </a:r>
          <a:r>
            <a:rPr lang="es-ES" sz="2000" b="0" i="0" kern="1200" dirty="0"/>
            <a:t>de bajas médicas por trabajador y por año.</a:t>
          </a:r>
          <a:endParaRPr lang="en-US" sz="2000" b="0" i="0" kern="1200" dirty="0"/>
        </a:p>
      </dsp:txBody>
      <dsp:txXfrm>
        <a:off x="1811361" y="2302585"/>
        <a:ext cx="6613574" cy="686677"/>
      </dsp:txXfrm>
    </dsp:sp>
    <dsp:sp modelId="{CB7F1783-BD49-421E-BA99-63CCD16B616A}">
      <dsp:nvSpPr>
        <dsp:cNvPr id="0" name=""/>
        <dsp:cNvSpPr/>
      </dsp:nvSpPr>
      <dsp:spPr>
        <a:xfrm>
          <a:off x="1684987" y="2989263"/>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61B42D-E99A-4AEF-A1C3-F28A6D1ADD83}">
      <dsp:nvSpPr>
        <dsp:cNvPr id="0" name=""/>
        <dsp:cNvSpPr/>
      </dsp:nvSpPr>
      <dsp:spPr>
        <a:xfrm>
          <a:off x="0" y="3024335"/>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DBEA6-B857-4629-B29B-F7C5D7021540}">
      <dsp:nvSpPr>
        <dsp:cNvPr id="0" name=""/>
        <dsp:cNvSpPr/>
      </dsp:nvSpPr>
      <dsp:spPr>
        <a:xfrm>
          <a:off x="0" y="3024335"/>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err="1"/>
            <a:t>Proceso</a:t>
          </a:r>
          <a:r>
            <a:rPr lang="en-US" sz="1600" b="1" i="0" kern="1200" dirty="0"/>
            <a:t> </a:t>
          </a:r>
          <a:r>
            <a:rPr lang="en-US" sz="1600" b="1" i="0" kern="1200" dirty="0" err="1"/>
            <a:t>comercial</a:t>
          </a:r>
          <a:r>
            <a:rPr lang="en-US" sz="1600" b="1" i="0" kern="1200" dirty="0"/>
            <a:t>: </a:t>
          </a:r>
          <a:endParaRPr lang="en-US" sz="1600" b="0" i="0" kern="1200" dirty="0"/>
        </a:p>
      </dsp:txBody>
      <dsp:txXfrm>
        <a:off x="0" y="3024335"/>
        <a:ext cx="1684987" cy="756083"/>
      </dsp:txXfrm>
    </dsp:sp>
    <dsp:sp modelId="{D408C741-E6D0-44CB-B3AA-BADA723E82B9}">
      <dsp:nvSpPr>
        <dsp:cNvPr id="0" name=""/>
        <dsp:cNvSpPr/>
      </dsp:nvSpPr>
      <dsp:spPr>
        <a:xfrm>
          <a:off x="1811361" y="3058669"/>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Número </a:t>
          </a:r>
          <a:r>
            <a:rPr lang="en-US" sz="2000" b="0" i="0" kern="1200" dirty="0"/>
            <a:t>de </a:t>
          </a:r>
          <a:r>
            <a:rPr lang="en-US" sz="2000" b="0" i="0" kern="1200" dirty="0" err="1"/>
            <a:t>ofertas</a:t>
          </a:r>
          <a:r>
            <a:rPr lang="en-US" sz="2000" b="0" i="0" kern="1200" dirty="0"/>
            <a:t> </a:t>
          </a:r>
          <a:r>
            <a:rPr lang="en-US" sz="2000" b="0" i="0" kern="1200" dirty="0" err="1"/>
            <a:t>enviadas</a:t>
          </a:r>
          <a:r>
            <a:rPr lang="en-US" sz="2000" b="0" i="0" kern="1200" dirty="0"/>
            <a:t> </a:t>
          </a:r>
          <a:r>
            <a:rPr lang="en-US" sz="2000" b="0" i="0" kern="1200" dirty="0" err="1"/>
            <a:t>por</a:t>
          </a:r>
          <a:r>
            <a:rPr lang="en-US" sz="2000" b="0" i="0" kern="1200" dirty="0"/>
            <a:t> </a:t>
          </a:r>
          <a:r>
            <a:rPr lang="en-US" sz="2000" b="0" i="0" kern="1200" dirty="0" err="1"/>
            <a:t>comercial</a:t>
          </a:r>
          <a:r>
            <a:rPr lang="en-US" sz="2000" b="0" i="0" kern="1200" dirty="0"/>
            <a:t> </a:t>
          </a:r>
          <a:r>
            <a:rPr lang="en-US" sz="2000" b="0" i="0" kern="1200" dirty="0" err="1"/>
            <a:t>por</a:t>
          </a:r>
          <a:r>
            <a:rPr lang="en-US" sz="2000" b="0" i="0" kern="1200" dirty="0"/>
            <a:t> </a:t>
          </a:r>
          <a:r>
            <a:rPr lang="en-US" sz="2000" b="0" i="0" kern="1200" dirty="0" err="1"/>
            <a:t>año</a:t>
          </a:r>
          <a:r>
            <a:rPr lang="en-US" sz="2000" b="0" i="0" kern="1200" dirty="0"/>
            <a:t>.</a:t>
          </a:r>
        </a:p>
      </dsp:txBody>
      <dsp:txXfrm>
        <a:off x="1811361" y="3058669"/>
        <a:ext cx="6613574" cy="686677"/>
      </dsp:txXfrm>
    </dsp:sp>
    <dsp:sp modelId="{E2DBF0E7-55BA-4E98-8000-849E2A169175}">
      <dsp:nvSpPr>
        <dsp:cNvPr id="0" name=""/>
        <dsp:cNvSpPr/>
      </dsp:nvSpPr>
      <dsp:spPr>
        <a:xfrm>
          <a:off x="1684987" y="3745347"/>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F792A-A2A4-46E1-A950-FBF2110C67A1}">
      <dsp:nvSpPr>
        <dsp:cNvPr id="0" name=""/>
        <dsp:cNvSpPr/>
      </dsp:nvSpPr>
      <dsp:spPr>
        <a:xfrm>
          <a:off x="0" y="3780419"/>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5C463-A3F7-4116-8C22-DF3932BC6C13}">
      <dsp:nvSpPr>
        <dsp:cNvPr id="0" name=""/>
        <dsp:cNvSpPr/>
      </dsp:nvSpPr>
      <dsp:spPr>
        <a:xfrm>
          <a:off x="0" y="3780419"/>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Atención al cliente:</a:t>
          </a:r>
          <a:r>
            <a:rPr lang="es-ES" sz="1600" b="0" i="0" kern="1200" dirty="0"/>
            <a:t> </a:t>
          </a:r>
          <a:endParaRPr lang="en-US" sz="1600" b="0" i="0" kern="1200" dirty="0"/>
        </a:p>
      </dsp:txBody>
      <dsp:txXfrm>
        <a:off x="0" y="3780419"/>
        <a:ext cx="1684987" cy="756083"/>
      </dsp:txXfrm>
    </dsp:sp>
    <dsp:sp modelId="{45CA6801-DB45-48E7-8CB7-5FCA537F66C0}">
      <dsp:nvSpPr>
        <dsp:cNvPr id="0" name=""/>
        <dsp:cNvSpPr/>
      </dsp:nvSpPr>
      <dsp:spPr>
        <a:xfrm>
          <a:off x="1811361" y="3814753"/>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Número de reclamaciones por parte de los clientes por departamento en un periodo de tiempo concreto.</a:t>
          </a:r>
          <a:endParaRPr lang="en-US" sz="2000" b="0" i="0" kern="1200" dirty="0"/>
        </a:p>
      </dsp:txBody>
      <dsp:txXfrm>
        <a:off x="1811361" y="3814753"/>
        <a:ext cx="6613574" cy="686677"/>
      </dsp:txXfrm>
    </dsp:sp>
    <dsp:sp modelId="{B82286C9-9E92-4119-8468-CD2061E1FAC4}">
      <dsp:nvSpPr>
        <dsp:cNvPr id="0" name=""/>
        <dsp:cNvSpPr/>
      </dsp:nvSpPr>
      <dsp:spPr>
        <a:xfrm>
          <a:off x="1684987" y="4501431"/>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E302A-46D9-4093-AC19-69642A3D5355}">
      <dsp:nvSpPr>
        <dsp:cNvPr id="0" name=""/>
        <dsp:cNvSpPr/>
      </dsp:nvSpPr>
      <dsp:spPr>
        <a:xfrm>
          <a:off x="0" y="4536504"/>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BFA44-990A-4252-B54A-0B3DB0632587}">
      <dsp:nvSpPr>
        <dsp:cNvPr id="0" name=""/>
        <dsp:cNvSpPr/>
      </dsp:nvSpPr>
      <dsp:spPr>
        <a:xfrm>
          <a:off x="0" y="4536503"/>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Auditorías/ inspecciones: </a:t>
          </a:r>
          <a:endParaRPr lang="en-US" sz="1600" b="0" i="0" kern="1200" dirty="0"/>
        </a:p>
      </dsp:txBody>
      <dsp:txXfrm>
        <a:off x="0" y="4536503"/>
        <a:ext cx="1684987" cy="756083"/>
      </dsp:txXfrm>
    </dsp:sp>
    <dsp:sp modelId="{59B02C4E-97ED-4070-A610-4C82A45EE1E3}">
      <dsp:nvSpPr>
        <dsp:cNvPr id="0" name=""/>
        <dsp:cNvSpPr/>
      </dsp:nvSpPr>
      <dsp:spPr>
        <a:xfrm>
          <a:off x="1811361" y="4570837"/>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Número de no conformidades por área o departamento en un periodo de tiempo.</a:t>
          </a:r>
          <a:endParaRPr lang="en-US" sz="2000" b="0" i="0" kern="1200" dirty="0"/>
        </a:p>
      </dsp:txBody>
      <dsp:txXfrm>
        <a:off x="1811361" y="4570837"/>
        <a:ext cx="6613574" cy="686677"/>
      </dsp:txXfrm>
    </dsp:sp>
    <dsp:sp modelId="{F51F8F49-9F76-4EFF-81CE-89F2B7D9EA1F}">
      <dsp:nvSpPr>
        <dsp:cNvPr id="0" name=""/>
        <dsp:cNvSpPr/>
      </dsp:nvSpPr>
      <dsp:spPr>
        <a:xfrm>
          <a:off x="1684987" y="5257515"/>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A6507-A746-4D78-ACC1-781C1F76E8A0}">
      <dsp:nvSpPr>
        <dsp:cNvPr id="0" name=""/>
        <dsp:cNvSpPr/>
      </dsp:nvSpPr>
      <dsp:spPr>
        <a:xfrm>
          <a:off x="0" y="5292587"/>
          <a:ext cx="8424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44C02-A841-45FB-B5FA-A62E602640D6}">
      <dsp:nvSpPr>
        <dsp:cNvPr id="0" name=""/>
        <dsp:cNvSpPr/>
      </dsp:nvSpPr>
      <dsp:spPr>
        <a:xfrm>
          <a:off x="0" y="5292587"/>
          <a:ext cx="1684987" cy="756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i="0" kern="1200" dirty="0"/>
            <a:t>Proceso productivo: </a:t>
          </a:r>
          <a:endParaRPr lang="en-US" sz="1600" b="0" i="0" kern="1200" dirty="0"/>
        </a:p>
      </dsp:txBody>
      <dsp:txXfrm>
        <a:off x="0" y="5292587"/>
        <a:ext cx="1684987" cy="756083"/>
      </dsp:txXfrm>
    </dsp:sp>
    <dsp:sp modelId="{D2A7A607-B414-411F-8E82-5060C93A45DD}">
      <dsp:nvSpPr>
        <dsp:cNvPr id="0" name=""/>
        <dsp:cNvSpPr/>
      </dsp:nvSpPr>
      <dsp:spPr>
        <a:xfrm>
          <a:off x="1811361" y="5326921"/>
          <a:ext cx="6613574" cy="686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Número de productos desechados (rechazados y considerados como desperdicios) por línea de fabricación en un tiempo.</a:t>
          </a:r>
          <a:endParaRPr lang="en-US" sz="2000" b="0" i="0" kern="1200" dirty="0"/>
        </a:p>
      </dsp:txBody>
      <dsp:txXfrm>
        <a:off x="1811361" y="5326921"/>
        <a:ext cx="6613574" cy="686677"/>
      </dsp:txXfrm>
    </dsp:sp>
    <dsp:sp modelId="{2AC0D298-8800-49A7-AE7E-50919FF7911B}">
      <dsp:nvSpPr>
        <dsp:cNvPr id="0" name=""/>
        <dsp:cNvSpPr/>
      </dsp:nvSpPr>
      <dsp:spPr>
        <a:xfrm>
          <a:off x="1684987" y="6013599"/>
          <a:ext cx="67399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671B-B54E-4B15-ABAE-16761CD71995}">
      <dsp:nvSpPr>
        <dsp:cNvPr id="0" name=""/>
        <dsp:cNvSpPr/>
      </dsp:nvSpPr>
      <dsp:spPr>
        <a:xfrm>
          <a:off x="940" y="136025"/>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Llamado </a:t>
          </a:r>
          <a:r>
            <a:rPr lang="es-ES" sz="2600" b="1" i="0" kern="1200" dirty="0"/>
            <a:t>diagrama de espina de pescado</a:t>
          </a:r>
          <a:r>
            <a:rPr lang="es-ES" sz="2600" b="0" i="0" kern="1200" dirty="0"/>
            <a:t> o </a:t>
          </a:r>
          <a:r>
            <a:rPr lang="es-ES" sz="2600" b="1" i="0" kern="1200" dirty="0"/>
            <a:t>diagrama causa y efecto</a:t>
          </a:r>
          <a:endParaRPr lang="es-ES" sz="2600" b="0" i="0" kern="1200" dirty="0"/>
        </a:p>
      </dsp:txBody>
      <dsp:txXfrm>
        <a:off x="940" y="136025"/>
        <a:ext cx="3668083" cy="2200849"/>
      </dsp:txXfrm>
    </dsp:sp>
    <dsp:sp modelId="{6426B46B-748B-4DB9-8945-6C08809A6C40}">
      <dsp:nvSpPr>
        <dsp:cNvPr id="0" name=""/>
        <dsp:cNvSpPr/>
      </dsp:nvSpPr>
      <dsp:spPr>
        <a:xfrm>
          <a:off x="4035832" y="136025"/>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Muestra de manera esquemática las posibles causas de un problema o efecto específico.</a:t>
          </a:r>
        </a:p>
      </dsp:txBody>
      <dsp:txXfrm>
        <a:off x="4035832" y="136025"/>
        <a:ext cx="3668083" cy="2200849"/>
      </dsp:txXfrm>
    </dsp:sp>
    <dsp:sp modelId="{D27BB1BF-9892-45E3-8866-D569FD5F3DE9}">
      <dsp:nvSpPr>
        <dsp:cNvPr id="0" name=""/>
        <dsp:cNvSpPr/>
      </dsp:nvSpPr>
      <dsp:spPr>
        <a:xfrm>
          <a:off x="940" y="2703684"/>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Los usos comunes del diagrama de Ishikawa son el diseño de productos y la prevención de defectos de calidad. </a:t>
          </a:r>
        </a:p>
      </dsp:txBody>
      <dsp:txXfrm>
        <a:off x="940" y="2703684"/>
        <a:ext cx="3668083" cy="2200849"/>
      </dsp:txXfrm>
    </dsp:sp>
    <dsp:sp modelId="{E35E7EEE-062C-483E-A4BB-3969B77D9E23}">
      <dsp:nvSpPr>
        <dsp:cNvPr id="0" name=""/>
        <dsp:cNvSpPr/>
      </dsp:nvSpPr>
      <dsp:spPr>
        <a:xfrm>
          <a:off x="4035832" y="2703684"/>
          <a:ext cx="3668083" cy="220084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Las causas suelen agruparse en categorías principales para identificar y clasificar las fuentes de variación.</a:t>
          </a:r>
        </a:p>
      </dsp:txBody>
      <dsp:txXfrm>
        <a:off x="4035832" y="2703684"/>
        <a:ext cx="3668083" cy="22008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796F3-2DDD-4B04-B3F4-83AF65703AE1}">
      <dsp:nvSpPr>
        <dsp:cNvPr id="0" name=""/>
        <dsp:cNvSpPr/>
      </dsp:nvSpPr>
      <dsp:spPr>
        <a:xfrm>
          <a:off x="0" y="2918"/>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EF23D-AC87-43DF-9E4B-4F9C28887601}">
      <dsp:nvSpPr>
        <dsp:cNvPr id="0" name=""/>
        <dsp:cNvSpPr/>
      </dsp:nvSpPr>
      <dsp:spPr>
        <a:xfrm>
          <a:off x="0" y="2918"/>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Materia prima: </a:t>
          </a:r>
          <a:endParaRPr lang="es-ES" sz="1800" kern="1200" dirty="0"/>
        </a:p>
      </dsp:txBody>
      <dsp:txXfrm>
        <a:off x="0" y="2918"/>
        <a:ext cx="1627380" cy="995137"/>
      </dsp:txXfrm>
    </dsp:sp>
    <dsp:sp modelId="{F208877E-CD90-4659-940A-BA63E0EC9673}">
      <dsp:nvSpPr>
        <dsp:cNvPr id="0" name=""/>
        <dsp:cNvSpPr/>
      </dsp:nvSpPr>
      <dsp:spPr>
        <a:xfrm>
          <a:off x="1749434" y="48107"/>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Se analiza todo aquel material utilizado para la manufacturación de los productos.</a:t>
          </a:r>
          <a:endParaRPr lang="es-ES" sz="1800" kern="1200" dirty="0"/>
        </a:p>
      </dsp:txBody>
      <dsp:txXfrm>
        <a:off x="1749434" y="48107"/>
        <a:ext cx="6387469" cy="903787"/>
      </dsp:txXfrm>
    </dsp:sp>
    <dsp:sp modelId="{B81A88EE-2B81-45A2-8797-6F1FA0700D28}">
      <dsp:nvSpPr>
        <dsp:cNvPr id="0" name=""/>
        <dsp:cNvSpPr/>
      </dsp:nvSpPr>
      <dsp:spPr>
        <a:xfrm>
          <a:off x="1627380" y="951895"/>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FB277-8A0D-4463-9DE2-5F7000E6302C}">
      <dsp:nvSpPr>
        <dsp:cNvPr id="0" name=""/>
        <dsp:cNvSpPr/>
      </dsp:nvSpPr>
      <dsp:spPr>
        <a:xfrm>
          <a:off x="0" y="998056"/>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40480-FE5F-4583-A6C0-223C6096D7E8}">
      <dsp:nvSpPr>
        <dsp:cNvPr id="0" name=""/>
        <dsp:cNvSpPr/>
      </dsp:nvSpPr>
      <dsp:spPr>
        <a:xfrm>
          <a:off x="0" y="998056"/>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Maquinaria: </a:t>
          </a:r>
          <a:endParaRPr lang="es-ES" sz="1800" kern="1200" dirty="0">
            <a:solidFill>
              <a:srgbClr val="000000"/>
            </a:solidFill>
            <a:latin typeface="Montserrat"/>
          </a:endParaRPr>
        </a:p>
      </dsp:txBody>
      <dsp:txXfrm>
        <a:off x="0" y="998056"/>
        <a:ext cx="1627380" cy="995137"/>
      </dsp:txXfrm>
    </dsp:sp>
    <dsp:sp modelId="{AB5DF37F-8DC9-4C5A-962C-556F7DCF8BD5}">
      <dsp:nvSpPr>
        <dsp:cNvPr id="0" name=""/>
        <dsp:cNvSpPr/>
      </dsp:nvSpPr>
      <dsp:spPr>
        <a:xfrm>
          <a:off x="1749434" y="1043245"/>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Calidad de las máquinas, su correcto funcionamiento, así como la capacidad de las mismas para llevar a cabo las tareas en que se desempeñan. </a:t>
          </a:r>
        </a:p>
      </dsp:txBody>
      <dsp:txXfrm>
        <a:off x="1749434" y="1043245"/>
        <a:ext cx="6387469" cy="903787"/>
      </dsp:txXfrm>
    </dsp:sp>
    <dsp:sp modelId="{BACB4FE5-6CBA-4BB0-86BB-A195FF57D286}">
      <dsp:nvSpPr>
        <dsp:cNvPr id="0" name=""/>
        <dsp:cNvSpPr/>
      </dsp:nvSpPr>
      <dsp:spPr>
        <a:xfrm>
          <a:off x="1627380" y="1947032"/>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BB9D21-A3EF-4B4E-9618-0D78665D42DD}">
      <dsp:nvSpPr>
        <dsp:cNvPr id="0" name=""/>
        <dsp:cNvSpPr/>
      </dsp:nvSpPr>
      <dsp:spPr>
        <a:xfrm>
          <a:off x="0" y="1993194"/>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D50-184F-43BD-9BA5-C36E4AFC504B}">
      <dsp:nvSpPr>
        <dsp:cNvPr id="0" name=""/>
        <dsp:cNvSpPr/>
      </dsp:nvSpPr>
      <dsp:spPr>
        <a:xfrm>
          <a:off x="0" y="1993194"/>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Métodos: </a:t>
          </a:r>
          <a:endParaRPr lang="es-ES" sz="1800" kern="1200" dirty="0">
            <a:solidFill>
              <a:srgbClr val="000000"/>
            </a:solidFill>
            <a:latin typeface="Montserrat"/>
          </a:endParaRPr>
        </a:p>
      </dsp:txBody>
      <dsp:txXfrm>
        <a:off x="0" y="1993194"/>
        <a:ext cx="1627380" cy="995137"/>
      </dsp:txXfrm>
    </dsp:sp>
    <dsp:sp modelId="{027F770F-A402-45D7-A6D3-DE7F3F1D8413}">
      <dsp:nvSpPr>
        <dsp:cNvPr id="0" name=""/>
        <dsp:cNvSpPr/>
      </dsp:nvSpPr>
      <dsp:spPr>
        <a:xfrm>
          <a:off x="1749434" y="2038383"/>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Si los medios de los que estamos haciendo uso, como las estrategias y las actividades, producen los resultados deseados. </a:t>
          </a:r>
        </a:p>
      </dsp:txBody>
      <dsp:txXfrm>
        <a:off x="1749434" y="2038383"/>
        <a:ext cx="6387469" cy="903787"/>
      </dsp:txXfrm>
    </dsp:sp>
    <dsp:sp modelId="{55791511-340F-4F8C-AEB2-AFF5FCB9E762}">
      <dsp:nvSpPr>
        <dsp:cNvPr id="0" name=""/>
        <dsp:cNvSpPr/>
      </dsp:nvSpPr>
      <dsp:spPr>
        <a:xfrm>
          <a:off x="1627380" y="2942170"/>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E465E-4120-4D0A-B679-1CE6C74841AE}">
      <dsp:nvSpPr>
        <dsp:cNvPr id="0" name=""/>
        <dsp:cNvSpPr/>
      </dsp:nvSpPr>
      <dsp:spPr>
        <a:xfrm>
          <a:off x="0" y="2988332"/>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50EDA-338E-4A77-92EC-88E58F7C2C55}">
      <dsp:nvSpPr>
        <dsp:cNvPr id="0" name=""/>
        <dsp:cNvSpPr/>
      </dsp:nvSpPr>
      <dsp:spPr>
        <a:xfrm>
          <a:off x="0" y="2988331"/>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Mano de obra: </a:t>
          </a:r>
          <a:endParaRPr lang="es-ES" sz="1800" kern="1200" dirty="0">
            <a:solidFill>
              <a:srgbClr val="000000"/>
            </a:solidFill>
            <a:latin typeface="Montserrat"/>
          </a:endParaRPr>
        </a:p>
      </dsp:txBody>
      <dsp:txXfrm>
        <a:off x="0" y="2988331"/>
        <a:ext cx="1627380" cy="995137"/>
      </dsp:txXfrm>
    </dsp:sp>
    <dsp:sp modelId="{A4ED2E5E-9788-4C81-9243-2D60962402A0}">
      <dsp:nvSpPr>
        <dsp:cNvPr id="0" name=""/>
        <dsp:cNvSpPr/>
      </dsp:nvSpPr>
      <dsp:spPr>
        <a:xfrm>
          <a:off x="1749434" y="3033521"/>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Capital humano del proyecto: capacitación, las relaciones interpersonales, responsabilidad y habilidades.</a:t>
          </a:r>
        </a:p>
      </dsp:txBody>
      <dsp:txXfrm>
        <a:off x="1749434" y="3033521"/>
        <a:ext cx="6387469" cy="903787"/>
      </dsp:txXfrm>
    </dsp:sp>
    <dsp:sp modelId="{AD632D8E-F5A8-4111-BE50-85E9C5235894}">
      <dsp:nvSpPr>
        <dsp:cNvPr id="0" name=""/>
        <dsp:cNvSpPr/>
      </dsp:nvSpPr>
      <dsp:spPr>
        <a:xfrm>
          <a:off x="1627380" y="3937308"/>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23699D-3A48-4373-BA9C-4436FCCCCC1F}">
      <dsp:nvSpPr>
        <dsp:cNvPr id="0" name=""/>
        <dsp:cNvSpPr/>
      </dsp:nvSpPr>
      <dsp:spPr>
        <a:xfrm>
          <a:off x="0" y="3983469"/>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BDE4C-1F06-4086-BBDD-8A929A90F996}">
      <dsp:nvSpPr>
        <dsp:cNvPr id="0" name=""/>
        <dsp:cNvSpPr/>
      </dsp:nvSpPr>
      <dsp:spPr>
        <a:xfrm>
          <a:off x="0" y="3983469"/>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Medio ambiente: </a:t>
          </a:r>
          <a:endParaRPr lang="es-ES" sz="1800" kern="1200" dirty="0">
            <a:solidFill>
              <a:srgbClr val="000000"/>
            </a:solidFill>
            <a:latin typeface="Montserrat"/>
          </a:endParaRPr>
        </a:p>
      </dsp:txBody>
      <dsp:txXfrm>
        <a:off x="0" y="3983469"/>
        <a:ext cx="1627380" cy="995137"/>
      </dsp:txXfrm>
    </dsp:sp>
    <dsp:sp modelId="{779D1AFC-528A-4737-9F59-27EFC8307A10}">
      <dsp:nvSpPr>
        <dsp:cNvPr id="0" name=""/>
        <dsp:cNvSpPr/>
      </dsp:nvSpPr>
      <dsp:spPr>
        <a:xfrm>
          <a:off x="1749434" y="4028659"/>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Entorno de trabajo: condiciones y el estado del mismo.</a:t>
          </a:r>
        </a:p>
      </dsp:txBody>
      <dsp:txXfrm>
        <a:off x="1749434" y="4028659"/>
        <a:ext cx="6387469" cy="903787"/>
      </dsp:txXfrm>
    </dsp:sp>
    <dsp:sp modelId="{9616C3F0-4A8D-42AC-99C6-96E07FBF23D4}">
      <dsp:nvSpPr>
        <dsp:cNvPr id="0" name=""/>
        <dsp:cNvSpPr/>
      </dsp:nvSpPr>
      <dsp:spPr>
        <a:xfrm>
          <a:off x="1627380" y="4932446"/>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014216-6951-4044-923C-D87A72E83CDB}">
      <dsp:nvSpPr>
        <dsp:cNvPr id="0" name=""/>
        <dsp:cNvSpPr/>
      </dsp:nvSpPr>
      <dsp:spPr>
        <a:xfrm>
          <a:off x="0" y="4978607"/>
          <a:ext cx="81369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C36BE-EE94-416E-9872-1F8C4FDC4D0C}">
      <dsp:nvSpPr>
        <dsp:cNvPr id="0" name=""/>
        <dsp:cNvSpPr/>
      </dsp:nvSpPr>
      <dsp:spPr>
        <a:xfrm>
          <a:off x="0" y="4978607"/>
          <a:ext cx="1627380" cy="99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rgbClr val="000000"/>
              </a:solidFill>
              <a:latin typeface="Montserrat"/>
            </a:rPr>
            <a:t>Medición: </a:t>
          </a:r>
          <a:endParaRPr lang="es-ES" sz="1800" kern="1200" dirty="0">
            <a:solidFill>
              <a:srgbClr val="000000"/>
            </a:solidFill>
            <a:latin typeface="Montserrat"/>
          </a:endParaRPr>
        </a:p>
      </dsp:txBody>
      <dsp:txXfrm>
        <a:off x="0" y="4978607"/>
        <a:ext cx="1627380" cy="995137"/>
      </dsp:txXfrm>
    </dsp:sp>
    <dsp:sp modelId="{5BA29B64-2F6E-4516-B22A-EA7FAD3418C2}">
      <dsp:nvSpPr>
        <dsp:cNvPr id="0" name=""/>
        <dsp:cNvSpPr/>
      </dsp:nvSpPr>
      <dsp:spPr>
        <a:xfrm>
          <a:off x="1749434" y="5023797"/>
          <a:ext cx="6387469" cy="90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000000"/>
              </a:solidFill>
              <a:latin typeface="Montserrat"/>
            </a:rPr>
            <a:t>Estándar técnico de las mediciones llevadas a cabo en la manufacturación de productos. Aquí, se analizan si los esos estándares se cumplen. </a:t>
          </a:r>
        </a:p>
      </dsp:txBody>
      <dsp:txXfrm>
        <a:off x="1749434" y="5023797"/>
        <a:ext cx="6387469" cy="903787"/>
      </dsp:txXfrm>
    </dsp:sp>
    <dsp:sp modelId="{4D68607B-59E0-4B03-A689-663EDED78577}">
      <dsp:nvSpPr>
        <dsp:cNvPr id="0" name=""/>
        <dsp:cNvSpPr/>
      </dsp:nvSpPr>
      <dsp:spPr>
        <a:xfrm>
          <a:off x="1627380" y="5927584"/>
          <a:ext cx="65095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4FB1E-C556-4957-91C5-C5A562216CF8}">
      <dsp:nvSpPr>
        <dsp:cNvPr id="0" name=""/>
        <dsp:cNvSpPr/>
      </dsp:nvSpPr>
      <dsp:spPr>
        <a:xfrm>
          <a:off x="0" y="0"/>
          <a:ext cx="6509523" cy="11722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dirty="0"/>
            <a:t>Definir el problema: </a:t>
          </a:r>
          <a:endParaRPr lang="es-ES" sz="2400" kern="1200" dirty="0"/>
        </a:p>
        <a:p>
          <a:pPr marL="171450" lvl="1" indent="-171450" algn="l" defTabSz="800100">
            <a:lnSpc>
              <a:spcPct val="90000"/>
            </a:lnSpc>
            <a:spcBef>
              <a:spcPct val="0"/>
            </a:spcBef>
            <a:spcAft>
              <a:spcPct val="15000"/>
            </a:spcAft>
            <a:buChar char="•"/>
          </a:pPr>
          <a:r>
            <a:rPr lang="es-ES" sz="1800" b="0" i="0" kern="1200" dirty="0"/>
            <a:t>Identificar el problema al que se quiere dar solución</a:t>
          </a:r>
          <a:endParaRPr lang="es-ES" sz="1800" kern="1200" dirty="0"/>
        </a:p>
      </dsp:txBody>
      <dsp:txXfrm>
        <a:off x="34335" y="34335"/>
        <a:ext cx="5145472" cy="1103620"/>
      </dsp:txXfrm>
    </dsp:sp>
    <dsp:sp modelId="{95F673B6-73E5-4743-9234-3E8C4F7F7424}">
      <dsp:nvSpPr>
        <dsp:cNvPr id="0" name=""/>
        <dsp:cNvSpPr/>
      </dsp:nvSpPr>
      <dsp:spPr>
        <a:xfrm>
          <a:off x="545172" y="1385433"/>
          <a:ext cx="6509523" cy="11722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dirty="0"/>
            <a:t>Definir las causas y sus categorías:</a:t>
          </a:r>
          <a:endParaRPr lang="es-ES" sz="2400" kern="1200" dirty="0"/>
        </a:p>
        <a:p>
          <a:pPr marL="171450" lvl="1" indent="-171450" algn="l" defTabSz="800100">
            <a:lnSpc>
              <a:spcPct val="90000"/>
            </a:lnSpc>
            <a:spcBef>
              <a:spcPct val="0"/>
            </a:spcBef>
            <a:spcAft>
              <a:spcPct val="15000"/>
            </a:spcAft>
            <a:buChar char="•"/>
          </a:pPr>
          <a:r>
            <a:rPr lang="es-ES" sz="1800" b="0" i="0" kern="1200" dirty="0"/>
            <a:t>Específicas y claras.</a:t>
          </a:r>
          <a:endParaRPr lang="es-ES" sz="1800" kern="1200" dirty="0"/>
        </a:p>
      </dsp:txBody>
      <dsp:txXfrm>
        <a:off x="579507" y="1419768"/>
        <a:ext cx="5133691" cy="1103620"/>
      </dsp:txXfrm>
    </dsp:sp>
    <dsp:sp modelId="{AB281065-0582-46E2-96D4-5724CD696B02}">
      <dsp:nvSpPr>
        <dsp:cNvPr id="0" name=""/>
        <dsp:cNvSpPr/>
      </dsp:nvSpPr>
      <dsp:spPr>
        <a:xfrm>
          <a:off x="1082208" y="2770867"/>
          <a:ext cx="6509523" cy="11722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dirty="0"/>
            <a:t>Jerarquizar las causas: </a:t>
          </a:r>
          <a:endParaRPr lang="es-ES" sz="2400" b="0" i="0" kern="1200" dirty="0"/>
        </a:p>
        <a:p>
          <a:pPr marL="171450" lvl="1" indent="-171450" algn="l" defTabSz="800100">
            <a:lnSpc>
              <a:spcPct val="90000"/>
            </a:lnSpc>
            <a:spcBef>
              <a:spcPct val="0"/>
            </a:spcBef>
            <a:spcAft>
              <a:spcPct val="15000"/>
            </a:spcAft>
            <a:buChar char="•"/>
          </a:pPr>
          <a:r>
            <a:rPr lang="es-ES" sz="1800" b="0" i="0" kern="1200" dirty="0"/>
            <a:t>Observar en qué proporción esas causas definidas contribuyen al problema, para establecer una jerarquía con los puntos de mayor relevancia.</a:t>
          </a:r>
        </a:p>
      </dsp:txBody>
      <dsp:txXfrm>
        <a:off x="1116543" y="2805202"/>
        <a:ext cx="5141828" cy="1103620"/>
      </dsp:txXfrm>
    </dsp:sp>
    <dsp:sp modelId="{8AD6A82F-6E94-4530-9D74-2D9940850555}">
      <dsp:nvSpPr>
        <dsp:cNvPr id="0" name=""/>
        <dsp:cNvSpPr/>
      </dsp:nvSpPr>
      <dsp:spPr>
        <a:xfrm>
          <a:off x="1627380" y="4156301"/>
          <a:ext cx="6509523" cy="11722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i="0" kern="1200" dirty="0"/>
            <a:t>Llevar a cabo una reunión de equipo: </a:t>
          </a:r>
          <a:endParaRPr lang="es-ES" sz="2400" b="0" i="0" kern="1200" dirty="0"/>
        </a:p>
        <a:p>
          <a:pPr marL="171450" lvl="1" indent="-171450" algn="l" defTabSz="800100">
            <a:lnSpc>
              <a:spcPct val="90000"/>
            </a:lnSpc>
            <a:spcBef>
              <a:spcPct val="0"/>
            </a:spcBef>
            <a:spcAft>
              <a:spcPct val="15000"/>
            </a:spcAft>
            <a:buChar char="•"/>
          </a:pPr>
          <a:r>
            <a:rPr lang="es-ES" sz="1800" b="0" i="0" kern="1200" dirty="0"/>
            <a:t>Comunicar a todos los sectores integrantes de la línea productiva los problemas identificados, sus causas, y evaluar posibles soluciones.</a:t>
          </a:r>
        </a:p>
      </dsp:txBody>
      <dsp:txXfrm>
        <a:off x="1661715" y="4190636"/>
        <a:ext cx="5133691" cy="1103620"/>
      </dsp:txXfrm>
    </dsp:sp>
    <dsp:sp modelId="{A9E9FD83-F988-4871-A95B-0480B09602A8}">
      <dsp:nvSpPr>
        <dsp:cNvPr id="0" name=""/>
        <dsp:cNvSpPr/>
      </dsp:nvSpPr>
      <dsp:spPr>
        <a:xfrm>
          <a:off x="5747534" y="897867"/>
          <a:ext cx="761988" cy="7619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s-ES" sz="4400" kern="1200"/>
        </a:p>
      </dsp:txBody>
      <dsp:txXfrm>
        <a:off x="5918981" y="897867"/>
        <a:ext cx="419094" cy="573396"/>
      </dsp:txXfrm>
    </dsp:sp>
    <dsp:sp modelId="{CE972A81-36A3-4793-B8D3-9E2B9B18D7CE}">
      <dsp:nvSpPr>
        <dsp:cNvPr id="0" name=""/>
        <dsp:cNvSpPr/>
      </dsp:nvSpPr>
      <dsp:spPr>
        <a:xfrm>
          <a:off x="6292707" y="2283301"/>
          <a:ext cx="761988" cy="7619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s-ES" sz="4400" kern="1200"/>
        </a:p>
      </dsp:txBody>
      <dsp:txXfrm>
        <a:off x="6464154" y="2283301"/>
        <a:ext cx="419094" cy="573396"/>
      </dsp:txXfrm>
    </dsp:sp>
    <dsp:sp modelId="{D3F63015-A978-44F3-B046-47B40F714A74}">
      <dsp:nvSpPr>
        <dsp:cNvPr id="0" name=""/>
        <dsp:cNvSpPr/>
      </dsp:nvSpPr>
      <dsp:spPr>
        <a:xfrm>
          <a:off x="6829742" y="3668735"/>
          <a:ext cx="761988" cy="7619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s-ES" sz="4400" kern="1200"/>
        </a:p>
      </dsp:txBody>
      <dsp:txXfrm>
        <a:off x="7001189" y="3668735"/>
        <a:ext cx="419094" cy="5733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7AF0D-9423-41E5-93EB-3B19BD6EA014}">
      <dsp:nvSpPr>
        <dsp:cNvPr id="0" name=""/>
        <dsp:cNvSpPr/>
      </dsp:nvSpPr>
      <dsp:spPr>
        <a:xfrm>
          <a:off x="96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Creado por Walter Andrew </a:t>
          </a:r>
          <a:r>
            <a:rPr lang="es-ES" sz="2600" b="0" i="0" kern="1200" dirty="0" err="1"/>
            <a:t>Shewhart</a:t>
          </a:r>
          <a:r>
            <a:rPr lang="es-ES" sz="2600" b="0" i="0" kern="1200" dirty="0"/>
            <a:t> en 1920</a:t>
          </a:r>
          <a:endParaRPr lang="es-ES" sz="2600" kern="1200" dirty="0"/>
        </a:p>
      </dsp:txBody>
      <dsp:txXfrm>
        <a:off x="966" y="69177"/>
        <a:ext cx="3770926" cy="2262556"/>
      </dsp:txXfrm>
    </dsp:sp>
    <dsp:sp modelId="{F0007C12-6784-404B-8300-76AF85DAD5CD}">
      <dsp:nvSpPr>
        <dsp:cNvPr id="0" name=""/>
        <dsp:cNvSpPr/>
      </dsp:nvSpPr>
      <dsp:spPr>
        <a:xfrm>
          <a:off x="414898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Conocido como</a:t>
          </a:r>
          <a:r>
            <a:rPr lang="es-ES" sz="2600" b="1" i="0" kern="1200" dirty="0"/>
            <a:t> diagrama de </a:t>
          </a:r>
          <a:r>
            <a:rPr lang="es-ES" sz="2600" b="1" i="0" kern="1200" dirty="0" err="1"/>
            <a:t>Shewhart</a:t>
          </a:r>
          <a:r>
            <a:rPr lang="es-ES" sz="2600" b="1" i="0" kern="1200" dirty="0"/>
            <a:t>, carta de control o diagrama de comportamiento de proceso</a:t>
          </a:r>
          <a:endParaRPr lang="es-ES" sz="2600" b="1" kern="1200" dirty="0"/>
        </a:p>
      </dsp:txBody>
      <dsp:txXfrm>
        <a:off x="4148986" y="69177"/>
        <a:ext cx="3770926" cy="2262556"/>
      </dsp:txXfrm>
    </dsp:sp>
    <dsp:sp modelId="{B340F6D0-92E3-4879-A99E-CDD7CDC5BC17}">
      <dsp:nvSpPr>
        <dsp:cNvPr id="0" name=""/>
        <dsp:cNvSpPr/>
      </dsp:nvSpPr>
      <dsp:spPr>
        <a:xfrm>
          <a:off x="96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Consiste en los datos de un proceso plasmados de forma cronológica en una gráfica con límites establecidos</a:t>
          </a:r>
        </a:p>
      </dsp:txBody>
      <dsp:txXfrm>
        <a:off x="966" y="2708826"/>
        <a:ext cx="3770926" cy="2262556"/>
      </dsp:txXfrm>
    </dsp:sp>
    <dsp:sp modelId="{A074ED8A-A42F-41F3-B44D-8AADB8884B45}">
      <dsp:nvSpPr>
        <dsp:cNvPr id="0" name=""/>
        <dsp:cNvSpPr/>
      </dsp:nvSpPr>
      <dsp:spPr>
        <a:xfrm>
          <a:off x="414898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Permite determinar cuándo una variación no es normal.</a:t>
          </a:r>
        </a:p>
      </dsp:txBody>
      <dsp:txXfrm>
        <a:off x="4148986" y="2708826"/>
        <a:ext cx="3770926" cy="22625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1472-7AF7-4B06-8855-74E2450902A1}">
      <dsp:nvSpPr>
        <dsp:cNvPr id="0" name=""/>
        <dsp:cNvSpPr/>
      </dsp:nvSpPr>
      <dsp:spPr>
        <a:xfrm>
          <a:off x="439010" y="1795"/>
          <a:ext cx="2931653" cy="17589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Permite segregar o clasificar un conjunto de datos con características coincidentes en grupos o estratos</a:t>
          </a:r>
          <a:endParaRPr lang="es-ES" sz="2100" kern="1200" dirty="0"/>
        </a:p>
      </dsp:txBody>
      <dsp:txXfrm>
        <a:off x="439010" y="1795"/>
        <a:ext cx="2931653" cy="1758992"/>
      </dsp:txXfrm>
    </dsp:sp>
    <dsp:sp modelId="{7BFB2C64-BC7E-44C2-B290-8CD642571B2B}">
      <dsp:nvSpPr>
        <dsp:cNvPr id="0" name=""/>
        <dsp:cNvSpPr/>
      </dsp:nvSpPr>
      <dsp:spPr>
        <a:xfrm>
          <a:off x="3663829" y="2939"/>
          <a:ext cx="3818039" cy="1756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Facilita el trabajo antes de usar otras herramientas como pueden ser los histogramas o los diagramas de dispersión.</a:t>
          </a:r>
          <a:endParaRPr lang="es-ES" sz="2100" kern="1200" dirty="0"/>
        </a:p>
      </dsp:txBody>
      <dsp:txXfrm>
        <a:off x="3663829" y="2939"/>
        <a:ext cx="3818039" cy="1756705"/>
      </dsp:txXfrm>
    </dsp:sp>
    <dsp:sp modelId="{C4FCB542-21C1-46D8-837A-CEAAE09E7472}">
      <dsp:nvSpPr>
        <dsp:cNvPr id="0" name=""/>
        <dsp:cNvSpPr/>
      </dsp:nvSpPr>
      <dsp:spPr>
        <a:xfrm>
          <a:off x="439010" y="2053953"/>
          <a:ext cx="2931653" cy="17589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Estratificar consiste en dividir los datos disponibles en subconjuntos en principio más homogéneos</a:t>
          </a:r>
          <a:endParaRPr lang="es-ES" sz="2100" kern="1200" dirty="0"/>
        </a:p>
      </dsp:txBody>
      <dsp:txXfrm>
        <a:off x="439010" y="2053953"/>
        <a:ext cx="2931653" cy="1758992"/>
      </dsp:txXfrm>
    </dsp:sp>
    <dsp:sp modelId="{43B447E2-DBBB-4DF0-9422-54CD5CD0404A}">
      <dsp:nvSpPr>
        <dsp:cNvPr id="0" name=""/>
        <dsp:cNvSpPr/>
      </dsp:nvSpPr>
      <dsp:spPr>
        <a:xfrm>
          <a:off x="3663829" y="2095017"/>
          <a:ext cx="3818039" cy="1676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Muchas veces se cuenta demasiada información y es conveniente clasificar estos datos de acuerdo al tipo de característica</a:t>
          </a:r>
          <a:endParaRPr lang="es-ES" sz="2100" kern="1200" dirty="0"/>
        </a:p>
      </dsp:txBody>
      <dsp:txXfrm>
        <a:off x="3663829" y="2095017"/>
        <a:ext cx="3818039" cy="1676864"/>
      </dsp:txXfrm>
    </dsp:sp>
    <dsp:sp modelId="{EBA6BEFC-836D-4F71-94A1-9A1B15B457D3}">
      <dsp:nvSpPr>
        <dsp:cNvPr id="0" name=""/>
        <dsp:cNvSpPr/>
      </dsp:nvSpPr>
      <dsp:spPr>
        <a:xfrm>
          <a:off x="2494613" y="4106111"/>
          <a:ext cx="2931653" cy="9326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Llamada muestreo estratificado</a:t>
          </a:r>
          <a:endParaRPr lang="es-ES" sz="2100" kern="1200" dirty="0"/>
        </a:p>
      </dsp:txBody>
      <dsp:txXfrm>
        <a:off x="2494613" y="4106111"/>
        <a:ext cx="2931653" cy="9326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F660-C97E-491C-BE97-C09B136CE593}">
      <dsp:nvSpPr>
        <dsp:cNvPr id="0" name=""/>
        <dsp:cNvSpPr/>
      </dsp:nvSpPr>
      <dsp:spPr>
        <a:xfrm>
          <a:off x="650726" y="48306"/>
          <a:ext cx="3152108" cy="13950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Las siete nuevas herramientas de la calidad son de naturaleza cualitativa</a:t>
          </a:r>
        </a:p>
      </dsp:txBody>
      <dsp:txXfrm>
        <a:off x="650726" y="48306"/>
        <a:ext cx="3152108" cy="1395091"/>
      </dsp:txXfrm>
    </dsp:sp>
    <dsp:sp modelId="{7472A6F8-557A-4354-9149-0F72E7396C0E}">
      <dsp:nvSpPr>
        <dsp:cNvPr id="0" name=""/>
        <dsp:cNvSpPr/>
      </dsp:nvSpPr>
      <dsp:spPr>
        <a:xfrm>
          <a:off x="4118045" y="769"/>
          <a:ext cx="3152108" cy="14901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Ayudan a la resolución de problemas y a la gestión de ideas innovadoras.</a:t>
          </a:r>
        </a:p>
      </dsp:txBody>
      <dsp:txXfrm>
        <a:off x="4118045" y="769"/>
        <a:ext cx="3152108" cy="1490165"/>
      </dsp:txXfrm>
    </dsp:sp>
    <dsp:sp modelId="{419EB5DE-6A78-425E-9B6A-61C9058180EE}">
      <dsp:nvSpPr>
        <dsp:cNvPr id="0" name=""/>
        <dsp:cNvSpPr/>
      </dsp:nvSpPr>
      <dsp:spPr>
        <a:xfrm>
          <a:off x="650726" y="1806145"/>
          <a:ext cx="3152108" cy="1891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Anteriormente se habían desarrollado las denominadas siete herramientas básicas de la calidad. </a:t>
          </a:r>
        </a:p>
      </dsp:txBody>
      <dsp:txXfrm>
        <a:off x="650726" y="1806145"/>
        <a:ext cx="3152108" cy="1891264"/>
      </dsp:txXfrm>
    </dsp:sp>
    <dsp:sp modelId="{3A7F60AD-46B2-4F50-9A79-AB40E2699813}">
      <dsp:nvSpPr>
        <dsp:cNvPr id="0" name=""/>
        <dsp:cNvSpPr/>
      </dsp:nvSpPr>
      <dsp:spPr>
        <a:xfrm>
          <a:off x="4118045" y="1806145"/>
          <a:ext cx="3152108" cy="1891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Para hacer más fácil el trabajo de los círculos de calidad, compuestos por operarios sin el suficiente conocimiento de las técnicas y métodos estadísticos.</a:t>
          </a:r>
        </a:p>
      </dsp:txBody>
      <dsp:txXfrm>
        <a:off x="4118045" y="1806145"/>
        <a:ext cx="3152108" cy="1891264"/>
      </dsp:txXfrm>
    </dsp:sp>
    <dsp:sp modelId="{10BDF3B0-6AB2-407F-B141-2E31ADEBF525}">
      <dsp:nvSpPr>
        <dsp:cNvPr id="0" name=""/>
        <dsp:cNvSpPr/>
      </dsp:nvSpPr>
      <dsp:spPr>
        <a:xfrm>
          <a:off x="650726" y="4012621"/>
          <a:ext cx="3152108" cy="1891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El </a:t>
          </a:r>
          <a:r>
            <a:rPr lang="es-ES" sz="2000" b="1" kern="1200" dirty="0">
              <a:latin typeface="Arial" panose="020B0604020202020204" pitchFamily="34" charset="0"/>
              <a:cs typeface="Arial" panose="020B0604020202020204" pitchFamily="34" charset="0"/>
            </a:rPr>
            <a:t>origen </a:t>
          </a:r>
          <a:r>
            <a:rPr lang="es-ES" sz="2000" kern="1200" dirty="0">
              <a:latin typeface="Arial" panose="020B0604020202020204" pitchFamily="34" charset="0"/>
              <a:cs typeface="Arial" panose="020B0604020202020204" pitchFamily="34" charset="0"/>
            </a:rPr>
            <a:t>de los círculos de calidad se encuentra en </a:t>
          </a:r>
          <a:r>
            <a:rPr lang="es-ES" sz="2000" b="1" kern="1200" dirty="0">
              <a:latin typeface="Arial" panose="020B0604020202020204" pitchFamily="34" charset="0"/>
              <a:cs typeface="Arial" panose="020B0604020202020204" pitchFamily="34" charset="0"/>
            </a:rPr>
            <a:t>Japón y en el movimiento de la Calidad Total</a:t>
          </a:r>
          <a:r>
            <a:rPr lang="es-ES" sz="2000" kern="1200" dirty="0">
              <a:latin typeface="Arial" panose="020B0604020202020204" pitchFamily="34" charset="0"/>
              <a:cs typeface="Arial" panose="020B0604020202020204" pitchFamily="34" charset="0"/>
            </a:rPr>
            <a:t> que se desarrolló en ese país. </a:t>
          </a:r>
          <a:endParaRPr lang="es-ES" sz="2000" b="0" i="0" kern="1200" dirty="0">
            <a:effectLst/>
            <a:latin typeface="Arial" panose="020B0604020202020204" pitchFamily="34" charset="0"/>
            <a:cs typeface="Arial" panose="020B0604020202020204" pitchFamily="34" charset="0"/>
          </a:endParaRPr>
        </a:p>
      </dsp:txBody>
      <dsp:txXfrm>
        <a:off x="650726" y="4012621"/>
        <a:ext cx="3152108" cy="1891264"/>
      </dsp:txXfrm>
    </dsp:sp>
    <dsp:sp modelId="{4B3FDFF9-1F6C-4507-8957-BC8205EB83FD}">
      <dsp:nvSpPr>
        <dsp:cNvPr id="0" name=""/>
        <dsp:cNvSpPr/>
      </dsp:nvSpPr>
      <dsp:spPr>
        <a:xfrm>
          <a:off x="4118045" y="4012621"/>
          <a:ext cx="3152108" cy="1891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Arial" panose="020B0604020202020204" pitchFamily="34" charset="0"/>
              <a:cs typeface="Arial" panose="020B0604020202020204" pitchFamily="34" charset="0"/>
            </a:rPr>
            <a:t>Esta </a:t>
          </a:r>
          <a:r>
            <a:rPr lang="es-ES" sz="2000" kern="1200" dirty="0">
              <a:latin typeface="Arial" panose="020B0604020202020204" pitchFamily="34" charset="0"/>
              <a:cs typeface="Arial" panose="020B0604020202020204" pitchFamily="34" charset="0"/>
            </a:rPr>
            <a:t>perspectiva pone el énfasis en la participación total; en la cooperación de todos los departamentos y empleados.</a:t>
          </a:r>
          <a:endParaRPr lang="es-ES" sz="2000" b="0" i="0" kern="1200" dirty="0">
            <a:effectLst/>
            <a:latin typeface="Arial" panose="020B0604020202020204" pitchFamily="34" charset="0"/>
            <a:cs typeface="Arial" panose="020B0604020202020204" pitchFamily="34" charset="0"/>
          </a:endParaRPr>
        </a:p>
      </dsp:txBody>
      <dsp:txXfrm>
        <a:off x="4118045" y="4012621"/>
        <a:ext cx="3152108" cy="18912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188DF-A2F3-4999-B9A7-FDF76F4F84C9}">
      <dsp:nvSpPr>
        <dsp:cNvPr id="0" name=""/>
        <dsp:cNvSpPr/>
      </dsp:nvSpPr>
      <dsp:spPr>
        <a:xfrm>
          <a:off x="96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Aportación de ideas para dar respuesta a un problema o tema cuestionado</a:t>
          </a:r>
          <a:endParaRPr lang="es-ES" sz="3000" kern="1200" dirty="0"/>
        </a:p>
      </dsp:txBody>
      <dsp:txXfrm>
        <a:off x="966" y="69177"/>
        <a:ext cx="3770926" cy="2262556"/>
      </dsp:txXfrm>
    </dsp:sp>
    <dsp:sp modelId="{9D12122F-5097-443F-99CB-EB7E910B3553}">
      <dsp:nvSpPr>
        <dsp:cNvPr id="0" name=""/>
        <dsp:cNvSpPr/>
      </dsp:nvSpPr>
      <dsp:spPr>
        <a:xfrm>
          <a:off x="414898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Identificación de causas que originan el problema y tomar las decisiones oportunas para solucionarlo</a:t>
          </a:r>
          <a:endParaRPr lang="es-ES" sz="3000" kern="1200" dirty="0"/>
        </a:p>
      </dsp:txBody>
      <dsp:txXfrm>
        <a:off x="4148986" y="69177"/>
        <a:ext cx="3770926" cy="2262556"/>
      </dsp:txXfrm>
    </dsp:sp>
    <dsp:sp modelId="{90422B66-A815-4BD7-9AEC-B8F78055AE16}">
      <dsp:nvSpPr>
        <dsp:cNvPr id="0" name=""/>
        <dsp:cNvSpPr/>
      </dsp:nvSpPr>
      <dsp:spPr>
        <a:xfrm>
          <a:off x="96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Trata de que todos los integrantes del equipo de trabajo den su opinión de un tema</a:t>
          </a:r>
          <a:endParaRPr lang="es-ES" sz="3000" kern="1200" dirty="0"/>
        </a:p>
      </dsp:txBody>
      <dsp:txXfrm>
        <a:off x="966" y="2708826"/>
        <a:ext cx="3770926" cy="2262556"/>
      </dsp:txXfrm>
    </dsp:sp>
    <dsp:sp modelId="{FBE08B60-8805-4C7C-90A3-31143E471BB5}">
      <dsp:nvSpPr>
        <dsp:cNvPr id="0" name=""/>
        <dsp:cNvSpPr/>
      </dsp:nvSpPr>
      <dsp:spPr>
        <a:xfrm>
          <a:off x="414898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Herramienta interactiva</a:t>
          </a:r>
          <a:endParaRPr lang="es-ES" sz="3000" kern="1200" dirty="0"/>
        </a:p>
      </dsp:txBody>
      <dsp:txXfrm>
        <a:off x="4148986" y="2708826"/>
        <a:ext cx="3770926" cy="2262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CDA50-A589-4B89-B959-A66E2FBF924C}">
      <dsp:nvSpPr>
        <dsp:cNvPr id="0" name=""/>
        <dsp:cNvSpPr/>
      </dsp:nvSpPr>
      <dsp:spPr>
        <a:xfrm>
          <a:off x="847468" y="3023"/>
          <a:ext cx="2553260" cy="15319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effectLst/>
              <a:latin typeface="Arial" panose="020B0604020202020204" pitchFamily="34" charset="0"/>
            </a:rPr>
            <a:t>Definición y clasificación de los costes de calidad</a:t>
          </a:r>
          <a:endParaRPr lang="es-ES" sz="2000" kern="1200" dirty="0"/>
        </a:p>
      </dsp:txBody>
      <dsp:txXfrm>
        <a:off x="847468" y="3023"/>
        <a:ext cx="2553260" cy="1531956"/>
      </dsp:txXfrm>
    </dsp:sp>
    <dsp:sp modelId="{490139CF-FB6A-4D8E-8713-103646C11A30}">
      <dsp:nvSpPr>
        <dsp:cNvPr id="0" name=""/>
        <dsp:cNvSpPr/>
      </dsp:nvSpPr>
      <dsp:spPr>
        <a:xfrm>
          <a:off x="3656055" y="3023"/>
          <a:ext cx="2553260" cy="15319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effectLst/>
              <a:latin typeface="Arial" panose="020B0604020202020204" pitchFamily="34" charset="0"/>
            </a:rPr>
            <a:t>Tres pasos que deben seguir las organizaciones para alcanzar la calidad</a:t>
          </a:r>
          <a:endParaRPr lang="es-ES" sz="2000" kern="1200" dirty="0"/>
        </a:p>
      </dsp:txBody>
      <dsp:txXfrm>
        <a:off x="3656055" y="3023"/>
        <a:ext cx="2553260" cy="1531956"/>
      </dsp:txXfrm>
    </dsp:sp>
    <dsp:sp modelId="{88F980DC-B1C3-4D2E-A50A-125472A5D5A7}">
      <dsp:nvSpPr>
        <dsp:cNvPr id="0" name=""/>
        <dsp:cNvSpPr/>
      </dsp:nvSpPr>
      <dsp:spPr>
        <a:xfrm>
          <a:off x="847468" y="1790305"/>
          <a:ext cx="2553260" cy="15319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effectLst/>
              <a:latin typeface="Arial" panose="020B0604020202020204" pitchFamily="34" charset="0"/>
            </a:rPr>
            <a:t>Cuatro pecados capitales</a:t>
          </a:r>
          <a:endParaRPr lang="es-ES" sz="2000" kern="1200" dirty="0"/>
        </a:p>
      </dsp:txBody>
      <dsp:txXfrm>
        <a:off x="847468" y="1790305"/>
        <a:ext cx="2553260" cy="1531956"/>
      </dsp:txXfrm>
    </dsp:sp>
    <dsp:sp modelId="{49C475EA-3169-47F3-83F3-67FC2DAC34B9}">
      <dsp:nvSpPr>
        <dsp:cNvPr id="0" name=""/>
        <dsp:cNvSpPr/>
      </dsp:nvSpPr>
      <dsp:spPr>
        <a:xfrm>
          <a:off x="3656055" y="1790305"/>
          <a:ext cx="2553260" cy="15319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effectLst/>
              <a:latin typeface="Arial" panose="020B0604020202020204" pitchFamily="34" charset="0"/>
            </a:rPr>
            <a:t>19 pautas para conseguir mejorar la calidad de las organizaciones</a:t>
          </a:r>
          <a:endParaRPr lang="es-ES" sz="2000" kern="1200" dirty="0"/>
        </a:p>
      </dsp:txBody>
      <dsp:txXfrm>
        <a:off x="3656055" y="1790305"/>
        <a:ext cx="2553260" cy="1531956"/>
      </dsp:txXfrm>
    </dsp:sp>
    <dsp:sp modelId="{F3CC41D2-3CE8-4293-BB97-B291FAA63240}">
      <dsp:nvSpPr>
        <dsp:cNvPr id="0" name=""/>
        <dsp:cNvSpPr/>
      </dsp:nvSpPr>
      <dsp:spPr>
        <a:xfrm>
          <a:off x="2251761" y="3577588"/>
          <a:ext cx="2553260" cy="15319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effectLst/>
              <a:latin typeface="Arial" panose="020B0604020202020204" pitchFamily="34" charset="0"/>
            </a:rPr>
            <a:t>10 principios fundamentales de la filosofía Feigenbaum</a:t>
          </a:r>
          <a:endParaRPr lang="es-ES" sz="2000" kern="1200" dirty="0"/>
        </a:p>
      </dsp:txBody>
      <dsp:txXfrm>
        <a:off x="2251761" y="3577588"/>
        <a:ext cx="2553260" cy="153195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668FB-3327-4986-8358-B74D1C45F3CC}">
      <dsp:nvSpPr>
        <dsp:cNvPr id="0" name=""/>
        <dsp:cNvSpPr/>
      </dsp:nvSpPr>
      <dsp:spPr>
        <a:xfrm>
          <a:off x="3086" y="369253"/>
          <a:ext cx="1855823" cy="6986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rgbClr val="222222"/>
              </a:solidFill>
              <a:effectLst/>
              <a:latin typeface="Verdana" panose="020B0604030504040204" pitchFamily="34" charset="0"/>
            </a:rPr>
            <a:t>1. Se nombra a un conductor:</a:t>
          </a:r>
          <a:endParaRPr lang="es-ES" sz="1400" kern="1200" dirty="0"/>
        </a:p>
      </dsp:txBody>
      <dsp:txXfrm>
        <a:off x="3086" y="369253"/>
        <a:ext cx="1855823" cy="698613"/>
      </dsp:txXfrm>
    </dsp:sp>
    <dsp:sp modelId="{F0C7A345-1117-443C-BB8C-78F72062CFC8}">
      <dsp:nvSpPr>
        <dsp:cNvPr id="0" name=""/>
        <dsp:cNvSpPr/>
      </dsp:nvSpPr>
      <dsp:spPr>
        <a:xfrm>
          <a:off x="3086" y="1067866"/>
          <a:ext cx="1855823"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Será el qué plantee el problema, indique las reglas, facilite a todo el equipo que las ideas fluyan y haga partícipe a todos los presentes.</a:t>
          </a:r>
        </a:p>
      </dsp:txBody>
      <dsp:txXfrm>
        <a:off x="3086" y="1067866"/>
        <a:ext cx="1855823" cy="4539543"/>
      </dsp:txXfrm>
    </dsp:sp>
    <dsp:sp modelId="{5BEE4CBD-BFCB-4841-A886-740B58372875}">
      <dsp:nvSpPr>
        <dsp:cNvPr id="0" name=""/>
        <dsp:cNvSpPr/>
      </dsp:nvSpPr>
      <dsp:spPr>
        <a:xfrm>
          <a:off x="2118724" y="369253"/>
          <a:ext cx="1855823" cy="6986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rgbClr val="222222"/>
              </a:solidFill>
              <a:effectLst/>
              <a:latin typeface="Verdana" panose="020B0604030504040204" pitchFamily="34" charset="0"/>
            </a:rPr>
            <a:t>2. Definir el tema o el problema:</a:t>
          </a:r>
          <a:endParaRPr lang="es-ES" sz="1400" b="0" i="0" kern="1200" dirty="0">
            <a:solidFill>
              <a:srgbClr val="222222"/>
            </a:solidFill>
            <a:effectLst/>
            <a:latin typeface="Verdana" panose="020B0604030504040204" pitchFamily="34" charset="0"/>
          </a:endParaRPr>
        </a:p>
      </dsp:txBody>
      <dsp:txXfrm>
        <a:off x="2118724" y="369253"/>
        <a:ext cx="1855823" cy="698613"/>
      </dsp:txXfrm>
    </dsp:sp>
    <dsp:sp modelId="{62087BEC-EFD7-42FE-9D2B-B006973810D0}">
      <dsp:nvSpPr>
        <dsp:cNvPr id="0" name=""/>
        <dsp:cNvSpPr/>
      </dsp:nvSpPr>
      <dsp:spPr>
        <a:xfrm>
          <a:off x="2118724" y="1067866"/>
          <a:ext cx="1855823"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Es necesario plantear de una forma directa y concisa el problema o tema. </a:t>
          </a:r>
        </a:p>
      </dsp:txBody>
      <dsp:txXfrm>
        <a:off x="2118724" y="1067866"/>
        <a:ext cx="1855823" cy="4539543"/>
      </dsp:txXfrm>
    </dsp:sp>
    <dsp:sp modelId="{D14264A0-BA36-4645-9038-2B4F03EEF488}">
      <dsp:nvSpPr>
        <dsp:cNvPr id="0" name=""/>
        <dsp:cNvSpPr/>
      </dsp:nvSpPr>
      <dsp:spPr>
        <a:xfrm>
          <a:off x="4234363" y="369253"/>
          <a:ext cx="1855823" cy="6986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i="0" kern="1200">
              <a:solidFill>
                <a:srgbClr val="222222"/>
              </a:solidFill>
              <a:effectLst/>
              <a:latin typeface="Verdana" panose="020B0604030504040204" pitchFamily="34" charset="0"/>
            </a:rPr>
            <a:t>3</a:t>
          </a:r>
          <a:r>
            <a:rPr lang="es-ES" sz="1400" b="1" i="0" kern="1200" dirty="0">
              <a:solidFill>
                <a:srgbClr val="222222"/>
              </a:solidFill>
              <a:effectLst/>
              <a:latin typeface="Verdana" panose="020B0604030504040204" pitchFamily="34" charset="0"/>
            </a:rPr>
            <a:t>. Reunir al equipo:</a:t>
          </a:r>
          <a:endParaRPr lang="es-ES" sz="1400" b="0" i="0" kern="1200" dirty="0">
            <a:solidFill>
              <a:srgbClr val="222222"/>
            </a:solidFill>
            <a:effectLst/>
            <a:latin typeface="Verdana" panose="020B0604030504040204" pitchFamily="34" charset="0"/>
          </a:endParaRPr>
        </a:p>
      </dsp:txBody>
      <dsp:txXfrm>
        <a:off x="4234363" y="369253"/>
        <a:ext cx="1855823" cy="698613"/>
      </dsp:txXfrm>
    </dsp:sp>
    <dsp:sp modelId="{954AA178-76DE-40F1-9A58-E104C08C27CB}">
      <dsp:nvSpPr>
        <dsp:cNvPr id="0" name=""/>
        <dsp:cNvSpPr/>
      </dsp:nvSpPr>
      <dsp:spPr>
        <a:xfrm>
          <a:off x="4234363" y="1067866"/>
          <a:ext cx="1855823"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El equipo tiene que:</a:t>
          </a:r>
        </a:p>
        <a:p>
          <a:pPr marL="228600" lvl="2"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Tener conocimientos que puedan dar con la clave</a:t>
          </a:r>
        </a:p>
        <a:p>
          <a:pPr marL="228600" lvl="2"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Diferentes departamentos: visión diferente del problema.</a:t>
          </a:r>
        </a:p>
        <a:p>
          <a:pPr marL="228600" lvl="2"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Los miembros del equipo pueden ser trabajadores de la empresa o ajenos a la misma.</a:t>
          </a:r>
        </a:p>
      </dsp:txBody>
      <dsp:txXfrm>
        <a:off x="4234363" y="1067866"/>
        <a:ext cx="1855823" cy="4539543"/>
      </dsp:txXfrm>
    </dsp:sp>
    <dsp:sp modelId="{0603A5BD-B7D0-451C-9F7B-F2B77D4C540E}">
      <dsp:nvSpPr>
        <dsp:cNvPr id="0" name=""/>
        <dsp:cNvSpPr/>
      </dsp:nvSpPr>
      <dsp:spPr>
        <a:xfrm>
          <a:off x="6350002" y="369253"/>
          <a:ext cx="1855823" cy="6986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b="1" i="0" kern="1200">
              <a:solidFill>
                <a:srgbClr val="222222"/>
              </a:solidFill>
              <a:effectLst/>
              <a:latin typeface="Verdana" panose="020B0604030504040204" pitchFamily="34" charset="0"/>
            </a:rPr>
            <a:t>4. Se explican las reglas a seguir:</a:t>
          </a:r>
          <a:endParaRPr lang="es-ES" sz="1400" b="0" i="0" kern="1200" dirty="0">
            <a:solidFill>
              <a:srgbClr val="222222"/>
            </a:solidFill>
            <a:effectLst/>
            <a:latin typeface="Verdana" panose="020B0604030504040204" pitchFamily="34" charset="0"/>
          </a:endParaRPr>
        </a:p>
      </dsp:txBody>
      <dsp:txXfrm>
        <a:off x="6350002" y="369253"/>
        <a:ext cx="1855823" cy="698613"/>
      </dsp:txXfrm>
    </dsp:sp>
    <dsp:sp modelId="{8DAE9A00-1FDA-477C-8187-8136A7BAB0A3}">
      <dsp:nvSpPr>
        <dsp:cNvPr id="0" name=""/>
        <dsp:cNvSpPr/>
      </dsp:nvSpPr>
      <dsp:spPr>
        <a:xfrm>
          <a:off x="6350002" y="1067866"/>
          <a:ext cx="1855823"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No podemos censurar ninguna idea por muy absurda que nos parezca.</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No podemos criticar ninguna idea.</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Tener en cuenta todas las ideas: ambiente cómodo.</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Prohibido reírse, juzgar.</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Escuchar y ser empático.</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Se debe estimular la imaginación.</a:t>
          </a:r>
        </a:p>
        <a:p>
          <a:pPr marL="114300" lvl="1" indent="-114300" algn="l" defTabSz="622300">
            <a:lnSpc>
              <a:spcPct val="90000"/>
            </a:lnSpc>
            <a:spcBef>
              <a:spcPct val="0"/>
            </a:spcBef>
            <a:spcAft>
              <a:spcPct val="15000"/>
            </a:spcAft>
            <a:buChar char="•"/>
          </a:pPr>
          <a:r>
            <a:rPr lang="es-ES" sz="1400" b="0" i="0" kern="1200" dirty="0">
              <a:solidFill>
                <a:srgbClr val="222222"/>
              </a:solidFill>
              <a:effectLst/>
              <a:latin typeface="Verdana" panose="020B0604030504040204" pitchFamily="34" charset="0"/>
            </a:rPr>
            <a:t>Tiempo entre 5-15 minutos</a:t>
          </a:r>
        </a:p>
      </dsp:txBody>
      <dsp:txXfrm>
        <a:off x="6350002" y="1067866"/>
        <a:ext cx="1855823" cy="45395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A664-CFB9-42E4-A102-A1F9EB387448}">
      <dsp:nvSpPr>
        <dsp:cNvPr id="0" name=""/>
        <dsp:cNvSpPr/>
      </dsp:nvSpPr>
      <dsp:spPr>
        <a:xfrm>
          <a:off x="2565" y="40399"/>
          <a:ext cx="2501152" cy="9548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i="0" kern="1200" dirty="0"/>
            <a:t>5. Se emiten las ideas libremente</a:t>
          </a:r>
          <a:endParaRPr lang="es-ES" sz="2000" b="0" i="0" kern="1200" dirty="0">
            <a:solidFill>
              <a:srgbClr val="222222"/>
            </a:solidFill>
            <a:effectLst/>
            <a:latin typeface="Verdana" panose="020B0604030504040204" pitchFamily="34" charset="0"/>
          </a:endParaRPr>
        </a:p>
      </dsp:txBody>
      <dsp:txXfrm>
        <a:off x="2565" y="40399"/>
        <a:ext cx="2501152" cy="954864"/>
      </dsp:txXfrm>
    </dsp:sp>
    <dsp:sp modelId="{FB861DA3-B04C-4A7E-8F23-6F244D1568A7}">
      <dsp:nvSpPr>
        <dsp:cNvPr id="0" name=""/>
        <dsp:cNvSpPr/>
      </dsp:nvSpPr>
      <dsp:spPr>
        <a:xfrm>
          <a:off x="2565" y="995264"/>
          <a:ext cx="2501152" cy="4940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i="0" kern="1200" dirty="0"/>
            <a:t>Repartir </a:t>
          </a:r>
          <a:r>
            <a:rPr lang="es-ES" sz="2000" b="0" i="0" kern="1200" dirty="0" err="1"/>
            <a:t>post-it</a:t>
          </a:r>
          <a:r>
            <a:rPr lang="es-ES" sz="2000" b="0" i="0" kern="1200" dirty="0"/>
            <a:t> a cada miembro del equipo. </a:t>
          </a:r>
        </a:p>
        <a:p>
          <a:pPr marL="228600" lvl="1" indent="-228600" algn="l" defTabSz="889000">
            <a:lnSpc>
              <a:spcPct val="90000"/>
            </a:lnSpc>
            <a:spcBef>
              <a:spcPct val="0"/>
            </a:spcBef>
            <a:spcAft>
              <a:spcPct val="15000"/>
            </a:spcAft>
            <a:buChar char="•"/>
          </a:pPr>
          <a:r>
            <a:rPr lang="es-ES" sz="2000" b="0" i="0" kern="1200" dirty="0"/>
            <a:t>No asignar un color a cada trabajador, para que ellos no se sientan identificados y señalados. </a:t>
          </a:r>
        </a:p>
        <a:p>
          <a:pPr marL="228600" lvl="1" indent="-228600" algn="l" defTabSz="889000">
            <a:lnSpc>
              <a:spcPct val="90000"/>
            </a:lnSpc>
            <a:spcBef>
              <a:spcPct val="0"/>
            </a:spcBef>
            <a:spcAft>
              <a:spcPct val="15000"/>
            </a:spcAft>
            <a:buChar char="•"/>
          </a:pPr>
          <a:r>
            <a:rPr lang="es-ES" sz="2000" b="0" i="0" kern="1200"/>
            <a:t>Al </a:t>
          </a:r>
          <a:r>
            <a:rPr lang="es-ES" sz="2000" b="0" i="0" kern="1200" dirty="0"/>
            <a:t>final se colocarán todos en un panel o pizarra.</a:t>
          </a:r>
        </a:p>
      </dsp:txBody>
      <dsp:txXfrm>
        <a:off x="2565" y="995264"/>
        <a:ext cx="2501152" cy="4940999"/>
      </dsp:txXfrm>
    </dsp:sp>
    <dsp:sp modelId="{57A11BAC-B1B9-4982-9425-3E4B8E30A567}">
      <dsp:nvSpPr>
        <dsp:cNvPr id="0" name=""/>
        <dsp:cNvSpPr/>
      </dsp:nvSpPr>
      <dsp:spPr>
        <a:xfrm>
          <a:off x="2853879" y="40399"/>
          <a:ext cx="2501152" cy="9548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i="0" kern="1200" dirty="0"/>
            <a:t>6. Se listan todas las ideas, y deben registrarse.</a:t>
          </a:r>
          <a:endParaRPr lang="es-ES" sz="2000" b="0" i="0" kern="1200" dirty="0"/>
        </a:p>
      </dsp:txBody>
      <dsp:txXfrm>
        <a:off x="2853879" y="40399"/>
        <a:ext cx="2501152" cy="954864"/>
      </dsp:txXfrm>
    </dsp:sp>
    <dsp:sp modelId="{1B59DB9D-69FB-4D14-B911-F229185C9C27}">
      <dsp:nvSpPr>
        <dsp:cNvPr id="0" name=""/>
        <dsp:cNvSpPr/>
      </dsp:nvSpPr>
      <dsp:spPr>
        <a:xfrm>
          <a:off x="2853879" y="995264"/>
          <a:ext cx="2501152" cy="4940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i="0" kern="1200" dirty="0"/>
            <a:t>Una vez que tengamos todo el mural lleno de </a:t>
          </a:r>
          <a:r>
            <a:rPr lang="es-ES" sz="2000" b="0" i="0" kern="1200" dirty="0" err="1"/>
            <a:t>post-it</a:t>
          </a:r>
          <a:r>
            <a:rPr lang="es-ES" sz="2000" b="0" i="0" kern="1200" dirty="0"/>
            <a:t>, se leerán en alto, y si no se entiende alguna, se deberá explicar.</a:t>
          </a:r>
        </a:p>
      </dsp:txBody>
      <dsp:txXfrm>
        <a:off x="2853879" y="995264"/>
        <a:ext cx="2501152" cy="4940999"/>
      </dsp:txXfrm>
    </dsp:sp>
    <dsp:sp modelId="{7828612E-F791-4FF8-A6A9-C9B2BBC12DDF}">
      <dsp:nvSpPr>
        <dsp:cNvPr id="0" name=""/>
        <dsp:cNvSpPr/>
      </dsp:nvSpPr>
      <dsp:spPr>
        <a:xfrm>
          <a:off x="5705193" y="40399"/>
          <a:ext cx="2501152" cy="9548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i="0" kern="1200" dirty="0"/>
            <a:t>7. Se analizan, evalúan y organizan las ideas</a:t>
          </a:r>
          <a:endParaRPr lang="es-ES" sz="2000" b="0" i="0" kern="1200" dirty="0"/>
        </a:p>
      </dsp:txBody>
      <dsp:txXfrm>
        <a:off x="5705193" y="40399"/>
        <a:ext cx="2501152" cy="954864"/>
      </dsp:txXfrm>
    </dsp:sp>
    <dsp:sp modelId="{7C55558A-784B-4761-8AC3-45B68AA70DFC}">
      <dsp:nvSpPr>
        <dsp:cNvPr id="0" name=""/>
        <dsp:cNvSpPr/>
      </dsp:nvSpPr>
      <dsp:spPr>
        <a:xfrm>
          <a:off x="5705193" y="995264"/>
          <a:ext cx="2501152" cy="4940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0" i="0" kern="1200" dirty="0"/>
            <a:t>Para evaluar su utilidad en función del objetivo</a:t>
          </a:r>
        </a:p>
        <a:p>
          <a:pPr marL="228600" lvl="1" indent="-228600" algn="l" defTabSz="889000">
            <a:lnSpc>
              <a:spcPct val="90000"/>
            </a:lnSpc>
            <a:spcBef>
              <a:spcPct val="0"/>
            </a:spcBef>
            <a:spcAft>
              <a:spcPct val="15000"/>
            </a:spcAft>
            <a:buChar char="•"/>
          </a:pPr>
          <a:r>
            <a:rPr lang="es-ES" sz="2000" b="0" i="0" kern="1200" dirty="0"/>
            <a:t>Marcar ideas relevantes: la que tenga más marcas será la que más puntos tenga. </a:t>
          </a:r>
        </a:p>
        <a:p>
          <a:pPr marL="228600" lvl="1" indent="-228600" algn="l" defTabSz="889000">
            <a:lnSpc>
              <a:spcPct val="90000"/>
            </a:lnSpc>
            <a:spcBef>
              <a:spcPct val="0"/>
            </a:spcBef>
            <a:spcAft>
              <a:spcPct val="15000"/>
            </a:spcAft>
            <a:buChar char="•"/>
          </a:pPr>
          <a:r>
            <a:rPr lang="es-ES" sz="2000" b="0" i="0" kern="1200" dirty="0"/>
            <a:t>Identificar la que tenga más probabilidades de éxito ante la solución del problema.</a:t>
          </a:r>
        </a:p>
        <a:p>
          <a:pPr marL="228600" lvl="1" indent="-228600" algn="l" defTabSz="889000">
            <a:lnSpc>
              <a:spcPct val="90000"/>
            </a:lnSpc>
            <a:spcBef>
              <a:spcPct val="0"/>
            </a:spcBef>
            <a:spcAft>
              <a:spcPct val="15000"/>
            </a:spcAft>
            <a:buChar char="•"/>
          </a:pPr>
          <a:r>
            <a:rPr lang="es-ES" sz="2000" b="0" i="0" kern="1200" dirty="0"/>
            <a:t>Etapa de prueba o modificación en la vida real.</a:t>
          </a:r>
        </a:p>
      </dsp:txBody>
      <dsp:txXfrm>
        <a:off x="5705193" y="995264"/>
        <a:ext cx="2501152" cy="49409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A829F-9B9B-4B96-9767-5FAC6AF554D3}">
      <dsp:nvSpPr>
        <dsp:cNvPr id="0" name=""/>
        <dsp:cNvSpPr/>
      </dsp:nvSpPr>
      <dsp:spPr>
        <a:xfrm>
          <a:off x="96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También conocido como método de </a:t>
          </a:r>
          <a:r>
            <a:rPr lang="es-ES" sz="3000" b="0" i="0" kern="1200" dirty="0" err="1"/>
            <a:t>Kj</a:t>
          </a:r>
          <a:r>
            <a:rPr lang="es-ES" sz="3000" b="0" i="0" kern="1200" dirty="0"/>
            <a:t>, fue creado por el Dr. </a:t>
          </a:r>
          <a:r>
            <a:rPr lang="es-ES" sz="3000" b="0" i="0" kern="1200" dirty="0" err="1"/>
            <a:t>Kawakita</a:t>
          </a:r>
          <a:r>
            <a:rPr lang="es-ES" sz="3000" b="0" i="0" kern="1200" dirty="0"/>
            <a:t> Jiro en el año de 1980. </a:t>
          </a:r>
          <a:endParaRPr lang="es-ES" sz="3000" kern="1200" dirty="0"/>
        </a:p>
      </dsp:txBody>
      <dsp:txXfrm>
        <a:off x="966" y="69177"/>
        <a:ext cx="3770926" cy="2262556"/>
      </dsp:txXfrm>
    </dsp:sp>
    <dsp:sp modelId="{FBE08B60-8805-4C7C-90A3-31143E471BB5}">
      <dsp:nvSpPr>
        <dsp:cNvPr id="0" name=""/>
        <dsp:cNvSpPr/>
      </dsp:nvSpPr>
      <dsp:spPr>
        <a:xfrm>
          <a:off x="4148986" y="69177"/>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El mapa de afinidad, es una herramienta visual que se usa para organizar la información.</a:t>
          </a:r>
          <a:endParaRPr lang="es-ES" sz="3000" kern="1200" dirty="0"/>
        </a:p>
      </dsp:txBody>
      <dsp:txXfrm>
        <a:off x="4148986" y="69177"/>
        <a:ext cx="3770926" cy="2262556"/>
      </dsp:txXfrm>
    </dsp:sp>
    <dsp:sp modelId="{FCA96C6A-09AC-4F78-B200-4ED1F2F02181}">
      <dsp:nvSpPr>
        <dsp:cNvPr id="0" name=""/>
        <dsp:cNvSpPr/>
      </dsp:nvSpPr>
      <dsp:spPr>
        <a:xfrm>
          <a:off x="96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Clasifica datos o ideas por temas comunes: nuevas formas de procesar problemas complejos.</a:t>
          </a:r>
          <a:endParaRPr lang="es-ES" sz="3000" kern="1200" dirty="0"/>
        </a:p>
      </dsp:txBody>
      <dsp:txXfrm>
        <a:off x="966" y="2708826"/>
        <a:ext cx="3770926" cy="2262556"/>
      </dsp:txXfrm>
    </dsp:sp>
    <dsp:sp modelId="{102B559A-3E67-4C71-92EE-1C27C06DAC0A}">
      <dsp:nvSpPr>
        <dsp:cNvPr id="0" name=""/>
        <dsp:cNvSpPr/>
      </dsp:nvSpPr>
      <dsp:spPr>
        <a:xfrm>
          <a:off x="4148986" y="2708826"/>
          <a:ext cx="3770926" cy="226255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b="0" i="0" kern="1200" dirty="0"/>
            <a:t>Organización de ideas que aporta un grupo sobre un problema complejo que se tiene de un área.</a:t>
          </a:r>
          <a:endParaRPr lang="es-ES" sz="3000" kern="1200" dirty="0"/>
        </a:p>
      </dsp:txBody>
      <dsp:txXfrm>
        <a:off x="4148986" y="2708826"/>
        <a:ext cx="3770926" cy="226255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BFA6-D1EA-4895-979C-44757B5115F3}">
      <dsp:nvSpPr>
        <dsp:cNvPr id="0" name=""/>
        <dsp:cNvSpPr/>
      </dsp:nvSpPr>
      <dsp:spPr>
        <a:xfrm>
          <a:off x="1316730" y="2461"/>
          <a:ext cx="2517818" cy="1510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Presenta las relaciones entre factores/ problemas. </a:t>
          </a:r>
          <a:endParaRPr lang="es-ES" sz="1800" kern="1200" dirty="0"/>
        </a:p>
      </dsp:txBody>
      <dsp:txXfrm>
        <a:off x="1316730" y="2461"/>
        <a:ext cx="2517818" cy="1510691"/>
      </dsp:txXfrm>
    </dsp:sp>
    <dsp:sp modelId="{CF106C08-7F4F-4AA3-AEEF-78E8C02B201A}">
      <dsp:nvSpPr>
        <dsp:cNvPr id="0" name=""/>
        <dsp:cNvSpPr/>
      </dsp:nvSpPr>
      <dsp:spPr>
        <a:xfrm>
          <a:off x="4086330" y="2461"/>
          <a:ext cx="2517818" cy="1510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Toma la idea principal o problema y presenta la conexión entre los ítems relacionados.</a:t>
          </a:r>
          <a:endParaRPr lang="es-ES" sz="1800" kern="1200" dirty="0"/>
        </a:p>
      </dsp:txBody>
      <dsp:txXfrm>
        <a:off x="4086330" y="2461"/>
        <a:ext cx="2517818" cy="1510691"/>
      </dsp:txXfrm>
    </dsp:sp>
    <dsp:sp modelId="{D93604C8-9CF4-4E22-80A8-9A59DD006981}">
      <dsp:nvSpPr>
        <dsp:cNvPr id="0" name=""/>
        <dsp:cNvSpPr/>
      </dsp:nvSpPr>
      <dsp:spPr>
        <a:xfrm>
          <a:off x="1316730" y="1764934"/>
          <a:ext cx="2517818" cy="1510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Al utilizarlo se demuestra que cada ítem puede ser conectado con más de un ítem diferente a la vez. </a:t>
          </a:r>
          <a:endParaRPr lang="es-ES" sz="1800" kern="1200" dirty="0"/>
        </a:p>
      </dsp:txBody>
      <dsp:txXfrm>
        <a:off x="1316730" y="1764934"/>
        <a:ext cx="2517818" cy="1510691"/>
      </dsp:txXfrm>
    </dsp:sp>
    <dsp:sp modelId="{27927D03-AA84-4230-B43E-EF1A9135D2CA}">
      <dsp:nvSpPr>
        <dsp:cNvPr id="0" name=""/>
        <dsp:cNvSpPr/>
      </dsp:nvSpPr>
      <dsp:spPr>
        <a:xfrm>
          <a:off x="4086330" y="1764934"/>
          <a:ext cx="2517818" cy="1510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t>Permite el pensamiento </a:t>
          </a:r>
          <a:r>
            <a:rPr lang="es-ES" sz="1800" b="0" i="0" kern="1200" dirty="0" err="1"/>
            <a:t>multi-direccional</a:t>
          </a:r>
          <a:r>
            <a:rPr lang="es-ES" sz="1800" b="0" i="0" kern="1200" dirty="0"/>
            <a:t>.</a:t>
          </a:r>
          <a:endParaRPr lang="es-ES" sz="1800" kern="1200" dirty="0"/>
        </a:p>
      </dsp:txBody>
      <dsp:txXfrm>
        <a:off x="4086330" y="1764934"/>
        <a:ext cx="2517818" cy="1510691"/>
      </dsp:txXfrm>
    </dsp:sp>
    <dsp:sp modelId="{02616F9E-EC3B-4264-8C15-475F65F574D4}">
      <dsp:nvSpPr>
        <dsp:cNvPr id="0" name=""/>
        <dsp:cNvSpPr/>
      </dsp:nvSpPr>
      <dsp:spPr>
        <a:xfrm>
          <a:off x="2701530" y="3527407"/>
          <a:ext cx="2517818" cy="15106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Usado para</a:t>
          </a:r>
          <a:r>
            <a:rPr lang="es-ES" sz="1800" b="0" i="0" kern="1200" dirty="0"/>
            <a:t> comprender y aclarar las interrelaciones entre los diferentes puntos de un problema complejo.</a:t>
          </a:r>
          <a:endParaRPr lang="es-ES" sz="1800" kern="1200" dirty="0"/>
        </a:p>
      </dsp:txBody>
      <dsp:txXfrm>
        <a:off x="2701530" y="3527407"/>
        <a:ext cx="2517818" cy="151069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58096-51B3-4C75-8B93-BD320CAA0A51}">
      <dsp:nvSpPr>
        <dsp:cNvPr id="0" name=""/>
        <dsp:cNvSpPr/>
      </dsp:nvSpPr>
      <dsp:spPr>
        <a:xfrm>
          <a:off x="2542146" y="494746"/>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2721464" y="538415"/>
        <a:ext cx="20486" cy="4101"/>
      </dsp:txXfrm>
    </dsp:sp>
    <dsp:sp modelId="{8B8F3EFB-70D9-46E5-8929-3C3511D0C13B}">
      <dsp:nvSpPr>
        <dsp:cNvPr id="0" name=""/>
        <dsp:cNvSpPr/>
      </dsp:nvSpPr>
      <dsp:spPr>
        <a:xfrm>
          <a:off x="762540" y="6044"/>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Reunir al equipo apropiado.</a:t>
          </a:r>
          <a:endParaRPr lang="es-ES" sz="1700" kern="1200" dirty="0"/>
        </a:p>
      </dsp:txBody>
      <dsp:txXfrm>
        <a:off x="762540" y="6044"/>
        <a:ext cx="1781405" cy="1068843"/>
      </dsp:txXfrm>
    </dsp:sp>
    <dsp:sp modelId="{60780493-C947-4A6E-930A-1C9A36980BB2}">
      <dsp:nvSpPr>
        <dsp:cNvPr id="0" name=""/>
        <dsp:cNvSpPr/>
      </dsp:nvSpPr>
      <dsp:spPr>
        <a:xfrm>
          <a:off x="4733275" y="494746"/>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4912594" y="538415"/>
        <a:ext cx="20486" cy="4101"/>
      </dsp:txXfrm>
    </dsp:sp>
    <dsp:sp modelId="{ECA5DFF8-56BC-44F8-A8A6-0AC86BBE3156}">
      <dsp:nvSpPr>
        <dsp:cNvPr id="0" name=""/>
        <dsp:cNvSpPr/>
      </dsp:nvSpPr>
      <dsp:spPr>
        <a:xfrm>
          <a:off x="2953669" y="6044"/>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Determinar el problema o el asunto clave a solucionar.</a:t>
          </a:r>
        </a:p>
      </dsp:txBody>
      <dsp:txXfrm>
        <a:off x="2953669" y="6044"/>
        <a:ext cx="1781405" cy="1068843"/>
      </dsp:txXfrm>
    </dsp:sp>
    <dsp:sp modelId="{FA26258A-743E-488C-AEB4-D52F092A0243}">
      <dsp:nvSpPr>
        <dsp:cNvPr id="0" name=""/>
        <dsp:cNvSpPr/>
      </dsp:nvSpPr>
      <dsp:spPr>
        <a:xfrm>
          <a:off x="1653243" y="1073088"/>
          <a:ext cx="4382258" cy="379123"/>
        </a:xfrm>
        <a:custGeom>
          <a:avLst/>
          <a:gdLst/>
          <a:ahLst/>
          <a:cxnLst/>
          <a:rect l="0" t="0" r="0" b="0"/>
          <a:pathLst>
            <a:path>
              <a:moveTo>
                <a:pt x="4382258" y="0"/>
              </a:moveTo>
              <a:lnTo>
                <a:pt x="4382258" y="206661"/>
              </a:lnTo>
              <a:lnTo>
                <a:pt x="0" y="206661"/>
              </a:lnTo>
              <a:lnTo>
                <a:pt x="0" y="37912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3734338" y="1260599"/>
        <a:ext cx="220068" cy="4101"/>
      </dsp:txXfrm>
    </dsp:sp>
    <dsp:sp modelId="{FA9D2E85-0C74-48A8-BB0B-E9FA90CE02F3}">
      <dsp:nvSpPr>
        <dsp:cNvPr id="0" name=""/>
        <dsp:cNvSpPr/>
      </dsp:nvSpPr>
      <dsp:spPr>
        <a:xfrm>
          <a:off x="5144798" y="6044"/>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Utilizar una herramienta de generación de ideas</a:t>
          </a:r>
        </a:p>
      </dsp:txBody>
      <dsp:txXfrm>
        <a:off x="5144798" y="6044"/>
        <a:ext cx="1781405" cy="1068843"/>
      </dsp:txXfrm>
    </dsp:sp>
    <dsp:sp modelId="{A00EC549-0ACB-48B0-B013-D535F0D2A2FD}">
      <dsp:nvSpPr>
        <dsp:cNvPr id="0" name=""/>
        <dsp:cNvSpPr/>
      </dsp:nvSpPr>
      <dsp:spPr>
        <a:xfrm>
          <a:off x="2542146" y="1973313"/>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2721464" y="2016982"/>
        <a:ext cx="20486" cy="4101"/>
      </dsp:txXfrm>
    </dsp:sp>
    <dsp:sp modelId="{EB87A6D4-75AD-4339-A8FF-B9E3ABB67796}">
      <dsp:nvSpPr>
        <dsp:cNvPr id="0" name=""/>
        <dsp:cNvSpPr/>
      </dsp:nvSpPr>
      <dsp:spPr>
        <a:xfrm>
          <a:off x="762540" y="1484611"/>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Reunir ideas o tarjetas o notas </a:t>
          </a:r>
          <a:r>
            <a:rPr lang="es-ES" sz="1700" b="0" i="0" kern="1200" dirty="0" err="1"/>
            <a:t>Post-it</a:t>
          </a:r>
          <a:r>
            <a:rPr lang="es-ES" sz="1700" b="0" i="0" kern="1200" dirty="0"/>
            <a:t> y colocarlas en un patrón circular.</a:t>
          </a:r>
        </a:p>
      </dsp:txBody>
      <dsp:txXfrm>
        <a:off x="762540" y="1484611"/>
        <a:ext cx="1781405" cy="1068843"/>
      </dsp:txXfrm>
    </dsp:sp>
    <dsp:sp modelId="{3CA300A4-977A-4682-A254-F633BC19FF30}">
      <dsp:nvSpPr>
        <dsp:cNvPr id="0" name=""/>
        <dsp:cNvSpPr/>
      </dsp:nvSpPr>
      <dsp:spPr>
        <a:xfrm>
          <a:off x="4733275" y="1973313"/>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4912594" y="2016982"/>
        <a:ext cx="20486" cy="4101"/>
      </dsp:txXfrm>
    </dsp:sp>
    <dsp:sp modelId="{4FF1E3B1-2BA4-4F35-9817-D048F5941DF3}">
      <dsp:nvSpPr>
        <dsp:cNvPr id="0" name=""/>
        <dsp:cNvSpPr/>
      </dsp:nvSpPr>
      <dsp:spPr>
        <a:xfrm>
          <a:off x="2953669" y="1484611"/>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a:t>Marcar </a:t>
          </a:r>
          <a:r>
            <a:rPr lang="es-ES" sz="1700" b="0" i="0" kern="1200" dirty="0"/>
            <a:t>con una letra o número cada tarjeta/ </a:t>
          </a:r>
          <a:r>
            <a:rPr lang="es-ES" sz="1700" b="0" i="0" kern="1200" dirty="0" err="1"/>
            <a:t>Post-it</a:t>
          </a:r>
          <a:r>
            <a:rPr lang="es-ES" sz="1700" b="0" i="0" kern="1200" dirty="0"/>
            <a:t>.</a:t>
          </a:r>
        </a:p>
      </dsp:txBody>
      <dsp:txXfrm>
        <a:off x="2953669" y="1484611"/>
        <a:ext cx="1781405" cy="1068843"/>
      </dsp:txXfrm>
    </dsp:sp>
    <dsp:sp modelId="{B60CB19F-7DD4-451C-8FEA-B8AED5A24025}">
      <dsp:nvSpPr>
        <dsp:cNvPr id="0" name=""/>
        <dsp:cNvSpPr/>
      </dsp:nvSpPr>
      <dsp:spPr>
        <a:xfrm>
          <a:off x="1653243" y="2551655"/>
          <a:ext cx="4382258" cy="609138"/>
        </a:xfrm>
        <a:custGeom>
          <a:avLst/>
          <a:gdLst/>
          <a:ahLst/>
          <a:cxnLst/>
          <a:rect l="0" t="0" r="0" b="0"/>
          <a:pathLst>
            <a:path>
              <a:moveTo>
                <a:pt x="4382258" y="0"/>
              </a:moveTo>
              <a:lnTo>
                <a:pt x="4382258" y="321669"/>
              </a:lnTo>
              <a:lnTo>
                <a:pt x="0" y="321669"/>
              </a:lnTo>
              <a:lnTo>
                <a:pt x="0" y="609138"/>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3733654" y="2854173"/>
        <a:ext cx="221435" cy="4101"/>
      </dsp:txXfrm>
    </dsp:sp>
    <dsp:sp modelId="{ACE29B32-3696-4AFD-B070-E8BC4947D56D}">
      <dsp:nvSpPr>
        <dsp:cNvPr id="0" name=""/>
        <dsp:cNvSpPr/>
      </dsp:nvSpPr>
      <dsp:spPr>
        <a:xfrm>
          <a:off x="5144798" y="1484611"/>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Buscar relaciones entre ideas. </a:t>
          </a:r>
        </a:p>
      </dsp:txBody>
      <dsp:txXfrm>
        <a:off x="5144798" y="1484611"/>
        <a:ext cx="1781405" cy="1068843"/>
      </dsp:txXfrm>
    </dsp:sp>
    <dsp:sp modelId="{D5AD1392-BFCF-4D71-927B-4E32FB61D568}">
      <dsp:nvSpPr>
        <dsp:cNvPr id="0" name=""/>
        <dsp:cNvSpPr/>
      </dsp:nvSpPr>
      <dsp:spPr>
        <a:xfrm>
          <a:off x="2542146" y="3681895"/>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2721464" y="3725564"/>
        <a:ext cx="20486" cy="4101"/>
      </dsp:txXfrm>
    </dsp:sp>
    <dsp:sp modelId="{C0CF1AEE-69A4-43EF-A660-28F2E7912A06}">
      <dsp:nvSpPr>
        <dsp:cNvPr id="0" name=""/>
        <dsp:cNvSpPr/>
      </dsp:nvSpPr>
      <dsp:spPr>
        <a:xfrm>
          <a:off x="762540" y="3193193"/>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Determinar qué otras tarjetas/ Post-</a:t>
          </a:r>
          <a:r>
            <a:rPr lang="es-ES" sz="1700" b="0" i="0" kern="1200" dirty="0" err="1"/>
            <a:t>Its</a:t>
          </a:r>
          <a:r>
            <a:rPr lang="es-ES" sz="1700" b="0" i="0" kern="1200" dirty="0"/>
            <a:t> están influenciadas por esta tarjeta. </a:t>
          </a:r>
        </a:p>
      </dsp:txBody>
      <dsp:txXfrm>
        <a:off x="762540" y="3193193"/>
        <a:ext cx="1781405" cy="1068843"/>
      </dsp:txXfrm>
    </dsp:sp>
    <dsp:sp modelId="{0B4B5897-2750-4719-87A5-0AE9CE9A6697}">
      <dsp:nvSpPr>
        <dsp:cNvPr id="0" name=""/>
        <dsp:cNvSpPr/>
      </dsp:nvSpPr>
      <dsp:spPr>
        <a:xfrm>
          <a:off x="5325450" y="3681895"/>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5504769" y="3725564"/>
        <a:ext cx="20486" cy="4101"/>
      </dsp:txXfrm>
    </dsp:sp>
    <dsp:sp modelId="{E460F6BC-3DD7-465B-A902-64A97D8D1341}">
      <dsp:nvSpPr>
        <dsp:cNvPr id="0" name=""/>
        <dsp:cNvSpPr/>
      </dsp:nvSpPr>
      <dsp:spPr>
        <a:xfrm>
          <a:off x="2953669" y="2963178"/>
          <a:ext cx="2373580" cy="1528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Dibujar flechas que salgan de la tarjeta/ </a:t>
          </a:r>
          <a:r>
            <a:rPr lang="es-ES" sz="1700" b="0" i="0" kern="1200" dirty="0" err="1"/>
            <a:t>Post-it</a:t>
          </a:r>
          <a:r>
            <a:rPr lang="es-ES" sz="1700" b="0" i="0" kern="1200" dirty="0"/>
            <a:t> que influencien otras y flechas hacia las tarjetas que estén influenciadas </a:t>
          </a:r>
        </a:p>
      </dsp:txBody>
      <dsp:txXfrm>
        <a:off x="2953669" y="2963178"/>
        <a:ext cx="2373580" cy="1528873"/>
      </dsp:txXfrm>
    </dsp:sp>
    <dsp:sp modelId="{C1B312FF-3B1B-4673-9179-4EC16E08D4C0}">
      <dsp:nvSpPr>
        <dsp:cNvPr id="0" name=""/>
        <dsp:cNvSpPr/>
      </dsp:nvSpPr>
      <dsp:spPr>
        <a:xfrm>
          <a:off x="2061630" y="4260237"/>
          <a:ext cx="4566046" cy="609138"/>
        </a:xfrm>
        <a:custGeom>
          <a:avLst/>
          <a:gdLst/>
          <a:ahLst/>
          <a:cxnLst/>
          <a:rect l="0" t="0" r="0" b="0"/>
          <a:pathLst>
            <a:path>
              <a:moveTo>
                <a:pt x="4566046" y="0"/>
              </a:moveTo>
              <a:lnTo>
                <a:pt x="4566046" y="321669"/>
              </a:lnTo>
              <a:lnTo>
                <a:pt x="0" y="321669"/>
              </a:lnTo>
              <a:lnTo>
                <a:pt x="0" y="609138"/>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4229387" y="4562755"/>
        <a:ext cx="230532" cy="4101"/>
      </dsp:txXfrm>
    </dsp:sp>
    <dsp:sp modelId="{913585AF-E982-461F-820F-8B3B58250887}">
      <dsp:nvSpPr>
        <dsp:cNvPr id="0" name=""/>
        <dsp:cNvSpPr/>
      </dsp:nvSpPr>
      <dsp:spPr>
        <a:xfrm>
          <a:off x="5736973" y="3193193"/>
          <a:ext cx="1781405"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Evitar las flechas de doble vía. </a:t>
          </a:r>
        </a:p>
      </dsp:txBody>
      <dsp:txXfrm>
        <a:off x="5736973" y="3193193"/>
        <a:ext cx="1781405" cy="1068843"/>
      </dsp:txXfrm>
    </dsp:sp>
    <dsp:sp modelId="{1310A8BD-5069-4404-926E-6C882A4FCC33}">
      <dsp:nvSpPr>
        <dsp:cNvPr id="0" name=""/>
        <dsp:cNvSpPr/>
      </dsp:nvSpPr>
      <dsp:spPr>
        <a:xfrm>
          <a:off x="3358920" y="5390477"/>
          <a:ext cx="379123" cy="91440"/>
        </a:xfrm>
        <a:custGeom>
          <a:avLst/>
          <a:gdLst/>
          <a:ahLst/>
          <a:cxnLst/>
          <a:rect l="0" t="0" r="0" b="0"/>
          <a:pathLst>
            <a:path>
              <a:moveTo>
                <a:pt x="0" y="45720"/>
              </a:moveTo>
              <a:lnTo>
                <a:pt x="3791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3538239" y="5434146"/>
        <a:ext cx="20486" cy="4101"/>
      </dsp:txXfrm>
    </dsp:sp>
    <dsp:sp modelId="{7E662F7E-0433-47A3-A920-B7169525BD0C}">
      <dsp:nvSpPr>
        <dsp:cNvPr id="0" name=""/>
        <dsp:cNvSpPr/>
      </dsp:nvSpPr>
      <dsp:spPr>
        <a:xfrm>
          <a:off x="762540" y="4901775"/>
          <a:ext cx="2598180"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Debajo de cada tarjeta/ </a:t>
          </a:r>
          <a:r>
            <a:rPr lang="es-ES" sz="1700" b="0" i="0" kern="1200" dirty="0" err="1"/>
            <a:t>Post-it</a:t>
          </a:r>
          <a:r>
            <a:rPr lang="es-ES" sz="1700" b="0" i="0" kern="1200" dirty="0"/>
            <a:t>, totalizar todas las flechas que entran y salen de cada tarjeta. </a:t>
          </a:r>
        </a:p>
      </dsp:txBody>
      <dsp:txXfrm>
        <a:off x="762540" y="4901775"/>
        <a:ext cx="2598180" cy="1068843"/>
      </dsp:txXfrm>
    </dsp:sp>
    <dsp:sp modelId="{03A55244-278D-4419-B663-DC7A6AAA4B7B}">
      <dsp:nvSpPr>
        <dsp:cNvPr id="0" name=""/>
        <dsp:cNvSpPr/>
      </dsp:nvSpPr>
      <dsp:spPr>
        <a:xfrm>
          <a:off x="3770444" y="4901775"/>
          <a:ext cx="2740140" cy="10688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ES" sz="1700" b="0" i="0" kern="1200" dirty="0"/>
            <a:t>Identificar las tarjetas/ Post-</a:t>
          </a:r>
          <a:r>
            <a:rPr lang="es-ES" sz="1700" b="0" i="0" kern="1200" dirty="0" err="1"/>
            <a:t>It</a:t>
          </a:r>
          <a:r>
            <a:rPr lang="es-ES" sz="1700" b="0" i="0" kern="1200" dirty="0"/>
            <a:t> que son causas o efectos mayores al utilizar</a:t>
          </a:r>
          <a:br>
            <a:rPr lang="es-ES" sz="1700" b="0" i="0" kern="1200" dirty="0"/>
          </a:br>
          <a:r>
            <a:rPr lang="es-ES" sz="1700" b="0" i="0" kern="1200" dirty="0"/>
            <a:t>casillas dobles o en negrilla.</a:t>
          </a:r>
        </a:p>
      </dsp:txBody>
      <dsp:txXfrm>
        <a:off x="3770444" y="4901775"/>
        <a:ext cx="2740140" cy="106884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0DBEA-3D73-4117-A1FB-AFF112C9BC6D}">
      <dsp:nvSpPr>
        <dsp:cNvPr id="0" name=""/>
        <dsp:cNvSpPr/>
      </dsp:nvSpPr>
      <dsp:spPr>
        <a:xfrm>
          <a:off x="0" y="113352"/>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O diagrama sistemático: permite obtener una visión de conjunto de los medios necesarios para alcanzar una meta o resolver un problema.</a:t>
          </a:r>
        </a:p>
      </dsp:txBody>
      <dsp:txXfrm>
        <a:off x="0" y="113352"/>
        <a:ext cx="2514939" cy="1508963"/>
      </dsp:txXfrm>
    </dsp:sp>
    <dsp:sp modelId="{C1A384A1-F4D1-4090-A1DD-61C40BF1C2CC}">
      <dsp:nvSpPr>
        <dsp:cNvPr id="0" name=""/>
        <dsp:cNvSpPr/>
      </dsp:nvSpPr>
      <dsp:spPr>
        <a:xfrm>
          <a:off x="2766433" y="113352"/>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Partiendo de una información general, como la meta a alcanzar, se incrementa gradualmente el grado de detalle</a:t>
          </a:r>
        </a:p>
      </dsp:txBody>
      <dsp:txXfrm>
        <a:off x="2766433" y="113352"/>
        <a:ext cx="2514939" cy="1508963"/>
      </dsp:txXfrm>
    </dsp:sp>
    <dsp:sp modelId="{C2C128BA-F205-4861-93D1-5F8041252BAE}">
      <dsp:nvSpPr>
        <dsp:cNvPr id="0" name=""/>
        <dsp:cNvSpPr/>
      </dsp:nvSpPr>
      <dsp:spPr>
        <a:xfrm>
          <a:off x="5532866" y="113352"/>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El mayor grado de detalle se representa mediante una estructura en la que se comienza con una meta general (el “tronco”). </a:t>
          </a:r>
        </a:p>
      </dsp:txBody>
      <dsp:txXfrm>
        <a:off x="5532866" y="113352"/>
        <a:ext cx="2514939" cy="1508963"/>
      </dsp:txXfrm>
    </dsp:sp>
    <dsp:sp modelId="{346EE9C8-1AEA-4885-AA50-28A44D5C12BC}">
      <dsp:nvSpPr>
        <dsp:cNvPr id="0" name=""/>
        <dsp:cNvSpPr/>
      </dsp:nvSpPr>
      <dsp:spPr>
        <a:xfrm>
          <a:off x="0" y="1873810"/>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Después, se continúa con la identificación de niveles de acción más precisos (las sucesivas “ramas”).</a:t>
          </a:r>
        </a:p>
      </dsp:txBody>
      <dsp:txXfrm>
        <a:off x="0" y="1873810"/>
        <a:ext cx="2514939" cy="1508963"/>
      </dsp:txXfrm>
    </dsp:sp>
    <dsp:sp modelId="{63456983-4CF8-4D48-BD31-9AF5967925D7}">
      <dsp:nvSpPr>
        <dsp:cNvPr id="0" name=""/>
        <dsp:cNvSpPr/>
      </dsp:nvSpPr>
      <dsp:spPr>
        <a:xfrm>
          <a:off x="2766433" y="1873810"/>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Las ramas del primer nivel constituyen medios para alcanzar la meta pero, pero son objetivos intermedios, que se alcanzarán gracias a los medios de las ramas del nivel siguiente. </a:t>
          </a:r>
        </a:p>
      </dsp:txBody>
      <dsp:txXfrm>
        <a:off x="2766433" y="1873810"/>
        <a:ext cx="2514939" cy="1508963"/>
      </dsp:txXfrm>
    </dsp:sp>
    <dsp:sp modelId="{0C72A245-5884-4697-97B9-9FE238B9123A}">
      <dsp:nvSpPr>
        <dsp:cNvPr id="0" name=""/>
        <dsp:cNvSpPr/>
      </dsp:nvSpPr>
      <dsp:spPr>
        <a:xfrm>
          <a:off x="5532866" y="1873810"/>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a:t>Así </a:t>
          </a:r>
          <a:r>
            <a:rPr lang="es-ES" sz="1600" b="0" i="0" kern="1200" dirty="0"/>
            <a:t>repetidamente hasta llegar a un grado de concreción suficiente sobre los medios a emplear.</a:t>
          </a:r>
        </a:p>
      </dsp:txBody>
      <dsp:txXfrm>
        <a:off x="5532866" y="1873810"/>
        <a:ext cx="2514939" cy="1508963"/>
      </dsp:txXfrm>
    </dsp:sp>
    <dsp:sp modelId="{BDD3D864-94A3-4368-922E-5FF121299375}">
      <dsp:nvSpPr>
        <dsp:cNvPr id="0" name=""/>
        <dsp:cNvSpPr/>
      </dsp:nvSpPr>
      <dsp:spPr>
        <a:xfrm>
          <a:off x="2766433" y="3634267"/>
          <a:ext cx="2514939" cy="1508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i="0" kern="1200" dirty="0"/>
            <a:t>Permite descomponer cualquier meta general, de modo gráfico, en fases u objetivos concretos, así como determinar acciones detalladas para alcanzar un objetivo.</a:t>
          </a:r>
        </a:p>
      </dsp:txBody>
      <dsp:txXfrm>
        <a:off x="2766433" y="3634267"/>
        <a:ext cx="2514939" cy="150896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E4188-2901-4AF2-97C7-0C183E2EAD12}">
      <dsp:nvSpPr>
        <dsp:cNvPr id="0" name=""/>
        <dsp:cNvSpPr/>
      </dsp:nvSpPr>
      <dsp:spPr>
        <a:xfrm>
          <a:off x="898" y="1281362"/>
          <a:ext cx="1424355" cy="8546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t>Seleccionar al equipo</a:t>
          </a:r>
          <a:endParaRPr lang="es-ES" sz="2000" kern="1200" dirty="0"/>
        </a:p>
      </dsp:txBody>
      <dsp:txXfrm>
        <a:off x="25929" y="1306393"/>
        <a:ext cx="1374293" cy="804551"/>
      </dsp:txXfrm>
    </dsp:sp>
    <dsp:sp modelId="{B24FBAA4-EB7D-459D-AEF9-2AE2634B0A72}">
      <dsp:nvSpPr>
        <dsp:cNvPr id="0" name=""/>
        <dsp:cNvSpPr/>
      </dsp:nvSpPr>
      <dsp:spPr>
        <a:xfrm>
          <a:off x="1550597" y="1532049"/>
          <a:ext cx="301963"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1550597" y="1602697"/>
        <a:ext cx="211374" cy="211944"/>
      </dsp:txXfrm>
    </dsp:sp>
    <dsp:sp modelId="{8B7DAB92-416F-4257-B5DB-E90E776FAEF9}">
      <dsp:nvSpPr>
        <dsp:cNvPr id="0" name=""/>
        <dsp:cNvSpPr/>
      </dsp:nvSpPr>
      <dsp:spPr>
        <a:xfrm>
          <a:off x="1994996" y="1281362"/>
          <a:ext cx="1424355" cy="8546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t>Definir el objetivo principal</a:t>
          </a:r>
          <a:endParaRPr lang="es-ES" sz="2000" kern="1200"/>
        </a:p>
      </dsp:txBody>
      <dsp:txXfrm>
        <a:off x="2020027" y="1306393"/>
        <a:ext cx="1374293" cy="804551"/>
      </dsp:txXfrm>
    </dsp:sp>
    <dsp:sp modelId="{386E4616-C59C-4609-B6DA-34E3D3CCC829}">
      <dsp:nvSpPr>
        <dsp:cNvPr id="0" name=""/>
        <dsp:cNvSpPr/>
      </dsp:nvSpPr>
      <dsp:spPr>
        <a:xfrm>
          <a:off x="3544695" y="1532049"/>
          <a:ext cx="301963"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3544695" y="1602697"/>
        <a:ext cx="211374" cy="211944"/>
      </dsp:txXfrm>
    </dsp:sp>
    <dsp:sp modelId="{29D17A18-244B-4E1E-9266-2E8460D6B5E8}">
      <dsp:nvSpPr>
        <dsp:cNvPr id="0" name=""/>
        <dsp:cNvSpPr/>
      </dsp:nvSpPr>
      <dsp:spPr>
        <a:xfrm>
          <a:off x="3989094" y="530333"/>
          <a:ext cx="1649360" cy="235667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Identificar los medios primarios o de primer nivel</a:t>
          </a:r>
          <a:endParaRPr lang="es-ES" sz="2000" kern="1200" dirty="0"/>
        </a:p>
        <a:p>
          <a:pPr marL="171450" lvl="1" indent="-171450" algn="l" defTabSz="711200">
            <a:lnSpc>
              <a:spcPct val="90000"/>
            </a:lnSpc>
            <a:spcBef>
              <a:spcPct val="0"/>
            </a:spcBef>
            <a:spcAft>
              <a:spcPct val="15000"/>
            </a:spcAft>
            <a:buChar char="•"/>
          </a:pPr>
          <a:r>
            <a:rPr lang="es-ES" sz="1600" b="0" i="0" kern="1200" dirty="0"/>
            <a:t>Son aquellos que conducirían directamente a la meta.</a:t>
          </a:r>
          <a:endParaRPr lang="es-ES" sz="1600" kern="1200" dirty="0"/>
        </a:p>
      </dsp:txBody>
      <dsp:txXfrm>
        <a:off x="4037402" y="578641"/>
        <a:ext cx="1552744" cy="2260057"/>
      </dsp:txXfrm>
    </dsp:sp>
    <dsp:sp modelId="{9A6021A5-17A3-4E15-A89B-CF7AE84BF9ED}">
      <dsp:nvSpPr>
        <dsp:cNvPr id="0" name=""/>
        <dsp:cNvSpPr/>
      </dsp:nvSpPr>
      <dsp:spPr>
        <a:xfrm rot="21583614">
          <a:off x="5749081" y="1526956"/>
          <a:ext cx="266515"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5749081" y="1597795"/>
        <a:ext cx="186561" cy="211944"/>
      </dsp:txXfrm>
    </dsp:sp>
    <dsp:sp modelId="{6F0123C2-5008-4370-8E78-526B03119555}">
      <dsp:nvSpPr>
        <dsp:cNvPr id="0" name=""/>
        <dsp:cNvSpPr/>
      </dsp:nvSpPr>
      <dsp:spPr>
        <a:xfrm>
          <a:off x="6141309" y="349116"/>
          <a:ext cx="1927808" cy="269726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Identificar medios de segundo nivel</a:t>
          </a:r>
          <a:r>
            <a:rPr lang="es-ES" sz="2000" b="0" i="1" kern="1200" dirty="0"/>
            <a:t>.</a:t>
          </a:r>
          <a:endParaRPr lang="es-ES" sz="2000" b="0" i="0" kern="1200" dirty="0"/>
        </a:p>
        <a:p>
          <a:pPr marL="171450" lvl="1" indent="-171450" algn="l" defTabSz="711200">
            <a:lnSpc>
              <a:spcPct val="90000"/>
            </a:lnSpc>
            <a:spcBef>
              <a:spcPct val="0"/>
            </a:spcBef>
            <a:spcAft>
              <a:spcPct val="15000"/>
            </a:spcAft>
            <a:buChar char="•"/>
          </a:pPr>
          <a:r>
            <a:rPr lang="es-ES" sz="1600" b="0" i="0" kern="1200" dirty="0"/>
            <a:t>Estos medios lo son respecto a los primarios que, desde este punto de vista, se han convertido en metas. </a:t>
          </a:r>
        </a:p>
      </dsp:txBody>
      <dsp:txXfrm>
        <a:off x="6197773" y="405580"/>
        <a:ext cx="1814880" cy="2584334"/>
      </dsp:txXfrm>
    </dsp:sp>
    <dsp:sp modelId="{3F2485DD-64EE-4F7F-B5FB-23773C8DACEF}">
      <dsp:nvSpPr>
        <dsp:cNvPr id="0" name=""/>
        <dsp:cNvSpPr/>
      </dsp:nvSpPr>
      <dsp:spPr>
        <a:xfrm rot="6503253">
          <a:off x="6401138" y="3151380"/>
          <a:ext cx="324309"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5400000">
        <a:off x="6472666" y="3168329"/>
        <a:ext cx="211944" cy="227016"/>
      </dsp:txXfrm>
    </dsp:sp>
    <dsp:sp modelId="{0081208D-0364-453D-AC46-2D046A5D006E}">
      <dsp:nvSpPr>
        <dsp:cNvPr id="0" name=""/>
        <dsp:cNvSpPr/>
      </dsp:nvSpPr>
      <dsp:spPr>
        <a:xfrm>
          <a:off x="4130404" y="3627042"/>
          <a:ext cx="4005601" cy="198958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kern="1200" dirty="0"/>
            <a:t>Identificar niveles adicionales</a:t>
          </a:r>
        </a:p>
        <a:p>
          <a:pPr marL="171450" lvl="1" indent="-171450" algn="l" defTabSz="711200">
            <a:lnSpc>
              <a:spcPct val="90000"/>
            </a:lnSpc>
            <a:spcBef>
              <a:spcPct val="0"/>
            </a:spcBef>
            <a:spcAft>
              <a:spcPct val="15000"/>
            </a:spcAft>
            <a:buChar char="•"/>
          </a:pPr>
          <a:r>
            <a:rPr lang="es-ES" sz="1600" b="0" i="0" kern="1200" dirty="0"/>
            <a:t>Se actúa modo ya indicado. Generalmente se llega hasta un tercer o cuarto nivel. </a:t>
          </a:r>
        </a:p>
        <a:p>
          <a:pPr marL="171450" lvl="1" indent="-171450" algn="l" defTabSz="711200">
            <a:lnSpc>
              <a:spcPct val="90000"/>
            </a:lnSpc>
            <a:spcBef>
              <a:spcPct val="0"/>
            </a:spcBef>
            <a:spcAft>
              <a:spcPct val="15000"/>
            </a:spcAft>
            <a:buChar char="•"/>
          </a:pPr>
          <a:r>
            <a:rPr lang="es-ES" sz="1600" b="0" i="0" kern="1200" dirty="0"/>
            <a:t>No detener el análisis hasta cuando el equipo haya llegado al límite de su competencia o aparezcan actividades a las que ya puedan asignárseles responsables</a:t>
          </a:r>
        </a:p>
      </dsp:txBody>
      <dsp:txXfrm>
        <a:off x="4188677" y="3685315"/>
        <a:ext cx="3889055" cy="1873036"/>
      </dsp:txXfrm>
    </dsp:sp>
    <dsp:sp modelId="{FC0192E6-E62E-4B6D-9FF2-D27234B2F713}">
      <dsp:nvSpPr>
        <dsp:cNvPr id="0" name=""/>
        <dsp:cNvSpPr/>
      </dsp:nvSpPr>
      <dsp:spPr>
        <a:xfrm rot="10800000">
          <a:off x="3703097" y="4445214"/>
          <a:ext cx="301963"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10800000">
        <a:off x="3793686" y="4515862"/>
        <a:ext cx="211374" cy="211944"/>
      </dsp:txXfrm>
    </dsp:sp>
    <dsp:sp modelId="{084C22A3-0362-4A70-801B-395D79667006}">
      <dsp:nvSpPr>
        <dsp:cNvPr id="0" name=""/>
        <dsp:cNvSpPr/>
      </dsp:nvSpPr>
      <dsp:spPr>
        <a:xfrm>
          <a:off x="2136306" y="4194527"/>
          <a:ext cx="1424355" cy="8546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dirty="0"/>
            <a:t>Revisar el diagrama de árbol</a:t>
          </a:r>
        </a:p>
      </dsp:txBody>
      <dsp:txXfrm>
        <a:off x="2161337" y="4219558"/>
        <a:ext cx="1374293" cy="804551"/>
      </dsp:txXfrm>
    </dsp:sp>
    <dsp:sp modelId="{896E6B14-31FE-4982-B0A3-D8AE5DB502D7}">
      <dsp:nvSpPr>
        <dsp:cNvPr id="0" name=""/>
        <dsp:cNvSpPr/>
      </dsp:nvSpPr>
      <dsp:spPr>
        <a:xfrm rot="10800000">
          <a:off x="1708999" y="4445214"/>
          <a:ext cx="301963" cy="35324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rot="10800000">
        <a:off x="1799588" y="4515862"/>
        <a:ext cx="211374" cy="211944"/>
      </dsp:txXfrm>
    </dsp:sp>
    <dsp:sp modelId="{935818A7-EAC1-4134-8430-32D580AA6B87}">
      <dsp:nvSpPr>
        <dsp:cNvPr id="0" name=""/>
        <dsp:cNvSpPr/>
      </dsp:nvSpPr>
      <dsp:spPr>
        <a:xfrm>
          <a:off x="142208" y="4194527"/>
          <a:ext cx="1424355" cy="85461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kern="1200"/>
            <a:t>Asignar responsabilidades</a:t>
          </a:r>
          <a:endParaRPr lang="es-ES" sz="2000" b="0" i="0" kern="1200" dirty="0"/>
        </a:p>
      </dsp:txBody>
      <dsp:txXfrm>
        <a:off x="167239" y="4219558"/>
        <a:ext cx="1374293" cy="80455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3D864-94A3-4368-922E-5FF121299375}">
      <dsp:nvSpPr>
        <dsp:cNvPr id="0" name=""/>
        <dsp:cNvSpPr/>
      </dsp:nvSpPr>
      <dsp:spPr>
        <a:xfrm>
          <a:off x="982" y="29900"/>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La reingeniería es un enfoque administrativo de gran aceptación entre las empresas en la actualidad, </a:t>
          </a:r>
        </a:p>
      </dsp:txBody>
      <dsp:txXfrm>
        <a:off x="982" y="29900"/>
        <a:ext cx="3831352" cy="2298811"/>
      </dsp:txXfrm>
    </dsp:sp>
    <dsp:sp modelId="{319F3B07-4A09-49C2-9805-F1B60C59713E}">
      <dsp:nvSpPr>
        <dsp:cNvPr id="0" name=""/>
        <dsp:cNvSpPr/>
      </dsp:nvSpPr>
      <dsp:spPr>
        <a:xfrm>
          <a:off x="4215470" y="29900"/>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Consiste en administrar los procesos en vez de las funciones,</a:t>
          </a:r>
        </a:p>
      </dsp:txBody>
      <dsp:txXfrm>
        <a:off x="4215470" y="29900"/>
        <a:ext cx="3831352" cy="2298811"/>
      </dsp:txXfrm>
    </dsp:sp>
    <dsp:sp modelId="{D03EE8EC-CE31-4228-950A-1E99C6C6B370}">
      <dsp:nvSpPr>
        <dsp:cNvPr id="0" name=""/>
        <dsp:cNvSpPr/>
      </dsp:nvSpPr>
      <dsp:spPr>
        <a:xfrm>
          <a:off x="2108226" y="2711847"/>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Rediseñando los procesos de la organización en vez de introducir pequeños cambios para llevar a cabo una mejora continua.</a:t>
          </a:r>
        </a:p>
      </dsp:txBody>
      <dsp:txXfrm>
        <a:off x="2108226" y="2711847"/>
        <a:ext cx="3831352" cy="229881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5817-2212-477E-B25C-7FBB35159C56}">
      <dsp:nvSpPr>
        <dsp:cNvPr id="0" name=""/>
        <dsp:cNvSpPr/>
      </dsp:nvSpPr>
      <dsp:spPr>
        <a:xfrm>
          <a:off x="0" y="688576"/>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effectLst/>
              <a:latin typeface="Arial" panose="020B0604020202020204" pitchFamily="34" charset="0"/>
            </a:rPr>
            <a:t>La mejora continua es substituida por una mejora radical</a:t>
          </a:r>
          <a:endParaRPr lang="es-ES" sz="1800" kern="1200" dirty="0"/>
        </a:p>
      </dsp:txBody>
      <dsp:txXfrm>
        <a:off x="0" y="688576"/>
        <a:ext cx="2430269" cy="1458161"/>
      </dsp:txXfrm>
    </dsp:sp>
    <dsp:sp modelId="{AA3FD028-7793-4784-B8FC-9887491FDF6E}">
      <dsp:nvSpPr>
        <dsp:cNvPr id="0" name=""/>
        <dsp:cNvSpPr/>
      </dsp:nvSpPr>
      <dsp:spPr>
        <a:xfrm>
          <a:off x="2673296" y="688576"/>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effectLst/>
              <a:latin typeface="Arial" panose="020B0604020202020204" pitchFamily="34" charset="0"/>
            </a:rPr>
            <a:t>Marcada orientación hacia el mercado, buscando que el producto o servicio sea considerado como el mejor </a:t>
          </a:r>
          <a:endParaRPr lang="es-ES" sz="1800" b="1" i="0" kern="1200" dirty="0">
            <a:effectLst/>
            <a:latin typeface="Arial" panose="020B0604020202020204" pitchFamily="34" charset="0"/>
          </a:endParaRPr>
        </a:p>
      </dsp:txBody>
      <dsp:txXfrm>
        <a:off x="2673296" y="688576"/>
        <a:ext cx="2430269" cy="1458161"/>
      </dsp:txXfrm>
    </dsp:sp>
    <dsp:sp modelId="{D9E39B64-9FFE-4F4D-AB37-EEF76C404F97}">
      <dsp:nvSpPr>
        <dsp:cNvPr id="0" name=""/>
        <dsp:cNvSpPr/>
      </dsp:nvSpPr>
      <dsp:spPr>
        <a:xfrm>
          <a:off x="5346594" y="688576"/>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effectLst/>
              <a:latin typeface="Arial" panose="020B0604020202020204" pitchFamily="34" charset="0"/>
            </a:rPr>
            <a:t>Los resultados son medidos a través factores externos como la participación de mercado</a:t>
          </a:r>
          <a:endParaRPr lang="es-ES" sz="1800" b="1" i="0" kern="1200" dirty="0">
            <a:effectLst/>
            <a:latin typeface="Arial" panose="020B0604020202020204" pitchFamily="34" charset="0"/>
          </a:endParaRPr>
        </a:p>
      </dsp:txBody>
      <dsp:txXfrm>
        <a:off x="5346594" y="688576"/>
        <a:ext cx="2430269" cy="1458161"/>
      </dsp:txXfrm>
    </dsp:sp>
    <dsp:sp modelId="{0315D758-12C8-4AB2-8157-59D828B92D72}">
      <dsp:nvSpPr>
        <dsp:cNvPr id="0" name=""/>
        <dsp:cNvSpPr/>
      </dsp:nvSpPr>
      <dsp:spPr>
        <a:xfrm>
          <a:off x="0" y="2389765"/>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effectLst/>
              <a:latin typeface="Arial" panose="020B0604020202020204" pitchFamily="34" charset="0"/>
            </a:rPr>
            <a:t>Esta orientada hacia los procesos básicos de la organización</a:t>
          </a:r>
          <a:endParaRPr lang="es-ES" sz="1800" b="1" i="0" kern="1200" dirty="0">
            <a:effectLst/>
            <a:latin typeface="Arial" panose="020B0604020202020204" pitchFamily="34" charset="0"/>
          </a:endParaRPr>
        </a:p>
      </dsp:txBody>
      <dsp:txXfrm>
        <a:off x="0" y="2389765"/>
        <a:ext cx="2430269" cy="1458161"/>
      </dsp:txXfrm>
    </dsp:sp>
    <dsp:sp modelId="{D1F0A323-EA4E-49D5-BF55-8698C36DB4F1}">
      <dsp:nvSpPr>
        <dsp:cNvPr id="0" name=""/>
        <dsp:cNvSpPr/>
      </dsp:nvSpPr>
      <dsp:spPr>
        <a:xfrm>
          <a:off x="2673297" y="2389765"/>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effectLst/>
              <a:latin typeface="Arial" panose="020B0604020202020204" pitchFamily="34" charset="0"/>
            </a:rPr>
            <a:t>Cuestiona los principios, propósitos y supuestos de los negocios</a:t>
          </a:r>
          <a:endParaRPr lang="es-ES" sz="1800" b="1" i="0" kern="1200" dirty="0">
            <a:effectLst/>
            <a:latin typeface="Arial" panose="020B0604020202020204" pitchFamily="34" charset="0"/>
          </a:endParaRPr>
        </a:p>
      </dsp:txBody>
      <dsp:txXfrm>
        <a:off x="2673297" y="2389765"/>
        <a:ext cx="2430269" cy="1458161"/>
      </dsp:txXfrm>
    </dsp:sp>
    <dsp:sp modelId="{0CA6EA74-AD81-4538-9004-30AB5928515E}">
      <dsp:nvSpPr>
        <dsp:cNvPr id="0" name=""/>
        <dsp:cNvSpPr/>
      </dsp:nvSpPr>
      <dsp:spPr>
        <a:xfrm>
          <a:off x="5346594" y="2389765"/>
          <a:ext cx="2430269" cy="1458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a:effectLst/>
              <a:latin typeface="Arial" panose="020B0604020202020204" pitchFamily="34" charset="0"/>
            </a:rPr>
            <a:t>Permite que los esfuerzos del Just in Time (JIT) y el Total Quality Management (TQM) se vean incrementados.</a:t>
          </a:r>
          <a:endParaRPr lang="es-ES" sz="1800" b="1" i="0" kern="1200" dirty="0">
            <a:effectLst/>
            <a:latin typeface="Arial" panose="020B0604020202020204" pitchFamily="34" charset="0"/>
          </a:endParaRPr>
        </a:p>
      </dsp:txBody>
      <dsp:txXfrm>
        <a:off x="5346594" y="2389765"/>
        <a:ext cx="2430269" cy="145816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30AC1-8FB1-47CF-A7C4-B84F0FCF9557}">
      <dsp:nvSpPr>
        <dsp:cNvPr id="0" name=""/>
        <dsp:cNvSpPr/>
      </dsp:nvSpPr>
      <dsp:spPr>
        <a:xfrm>
          <a:off x="982" y="29900"/>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Es un sistema que busca la optimización constante de las actividades empresariales a través de cuatro etapas</a:t>
          </a:r>
          <a:endParaRPr lang="es-ES" sz="2600" kern="1200" dirty="0"/>
        </a:p>
      </dsp:txBody>
      <dsp:txXfrm>
        <a:off x="982" y="29900"/>
        <a:ext cx="3831352" cy="2298811"/>
      </dsp:txXfrm>
    </dsp:sp>
    <dsp:sp modelId="{4BB70D9F-2ED7-4E02-91B1-7F06F22A464A}">
      <dsp:nvSpPr>
        <dsp:cNvPr id="0" name=""/>
        <dsp:cNvSpPr/>
      </dsp:nvSpPr>
      <dsp:spPr>
        <a:xfrm>
          <a:off x="4215470" y="29900"/>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Una vez que se llega a la última etapa, la empresa debe volver a comenzar</a:t>
          </a:r>
          <a:endParaRPr lang="es-ES" sz="2600" kern="1200" dirty="0"/>
        </a:p>
      </dsp:txBody>
      <dsp:txXfrm>
        <a:off x="4215470" y="29900"/>
        <a:ext cx="3831352" cy="2298811"/>
      </dsp:txXfrm>
    </dsp:sp>
    <dsp:sp modelId="{3ED74283-1D6E-47EC-866A-C80E87F0D4B6}">
      <dsp:nvSpPr>
        <dsp:cNvPr id="0" name=""/>
        <dsp:cNvSpPr/>
      </dsp:nvSpPr>
      <dsp:spPr>
        <a:xfrm>
          <a:off x="2108226" y="2711847"/>
          <a:ext cx="3831352" cy="22988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0" i="0" kern="1200" dirty="0"/>
            <a:t>Promoviendo así una autoevaluación continua que le permita identificar oportunidades de mejora en cada proceso</a:t>
          </a:r>
          <a:endParaRPr lang="es-ES" sz="2600" kern="1200" dirty="0"/>
        </a:p>
      </dsp:txBody>
      <dsp:txXfrm>
        <a:off x="2108226" y="2711847"/>
        <a:ext cx="3831352" cy="2298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C41D2-3CE8-4293-BB97-B291FAA63240}">
      <dsp:nvSpPr>
        <dsp:cNvPr id="0" name=""/>
        <dsp:cNvSpPr/>
      </dsp:nvSpPr>
      <dsp:spPr>
        <a:xfrm>
          <a:off x="861" y="372574"/>
          <a:ext cx="3359552" cy="20157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i="0" kern="1200" dirty="0"/>
            <a:t>Costes de prevención</a:t>
          </a:r>
          <a:endParaRPr lang="es-ES" sz="2100" kern="1200" dirty="0"/>
        </a:p>
        <a:p>
          <a:pPr marL="171450" lvl="1" indent="-171450" algn="l" defTabSz="711200">
            <a:lnSpc>
              <a:spcPct val="90000"/>
            </a:lnSpc>
            <a:spcBef>
              <a:spcPct val="0"/>
            </a:spcBef>
            <a:spcAft>
              <a:spcPct val="15000"/>
            </a:spcAft>
            <a:buChar char="•"/>
          </a:pPr>
          <a:r>
            <a:rPr lang="es-ES" sz="1600" b="0" i="0" kern="1200" dirty="0"/>
            <a:t>Para evitar fallos</a:t>
          </a:r>
          <a:endParaRPr lang="es-ES" sz="1600" kern="1200" dirty="0"/>
        </a:p>
        <a:p>
          <a:pPr marL="171450" lvl="1" indent="-171450" algn="l" defTabSz="711200">
            <a:lnSpc>
              <a:spcPct val="90000"/>
            </a:lnSpc>
            <a:spcBef>
              <a:spcPct val="0"/>
            </a:spcBef>
            <a:spcAft>
              <a:spcPct val="15000"/>
            </a:spcAft>
            <a:buChar char="•"/>
          </a:pPr>
          <a:r>
            <a:rPr lang="es-ES" sz="1600" b="0" i="0" kern="1200" dirty="0"/>
            <a:t>Se realizan revisiones de nuevos productos, reportes de calidad, inversiones en proyectos de mejora…</a:t>
          </a:r>
          <a:endParaRPr lang="es-ES" sz="1600" kern="1200" dirty="0"/>
        </a:p>
      </dsp:txBody>
      <dsp:txXfrm>
        <a:off x="861" y="372574"/>
        <a:ext cx="3359552" cy="2015731"/>
      </dsp:txXfrm>
    </dsp:sp>
    <dsp:sp modelId="{511F4A11-27F8-4B8B-BDA8-8F762F7EB6ED}">
      <dsp:nvSpPr>
        <dsp:cNvPr id="0" name=""/>
        <dsp:cNvSpPr/>
      </dsp:nvSpPr>
      <dsp:spPr>
        <a:xfrm>
          <a:off x="3696369" y="372574"/>
          <a:ext cx="3359552" cy="20157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i="0" kern="1200" dirty="0"/>
            <a:t>Costes de revaluación</a:t>
          </a:r>
          <a:endParaRPr lang="es-ES" sz="2100" kern="1200" dirty="0"/>
        </a:p>
        <a:p>
          <a:pPr marL="171450" lvl="1" indent="-171450" algn="l" defTabSz="711200">
            <a:lnSpc>
              <a:spcPct val="90000"/>
            </a:lnSpc>
            <a:spcBef>
              <a:spcPct val="0"/>
            </a:spcBef>
            <a:spcAft>
              <a:spcPct val="15000"/>
            </a:spcAft>
            <a:buChar char="•"/>
          </a:pPr>
          <a:r>
            <a:rPr lang="es-ES" sz="1600" b="0" i="0" kern="1200" dirty="0"/>
            <a:t>Mediciones del producto</a:t>
          </a:r>
          <a:endParaRPr lang="es-ES" sz="1600" kern="1200" dirty="0"/>
        </a:p>
        <a:p>
          <a:pPr marL="171450" lvl="1" indent="-171450" algn="l" defTabSz="711200">
            <a:lnSpc>
              <a:spcPct val="90000"/>
            </a:lnSpc>
            <a:spcBef>
              <a:spcPct val="0"/>
            </a:spcBef>
            <a:spcAft>
              <a:spcPct val="15000"/>
            </a:spcAft>
            <a:buChar char="•"/>
          </a:pPr>
          <a:r>
            <a:rPr lang="es-ES" sz="1600" b="0" i="0" kern="1200" dirty="0"/>
            <a:t>Inspección de materias primas, revaluación de inventarios, inspección y pruebas de acceso del proceso y producto</a:t>
          </a:r>
          <a:endParaRPr lang="es-ES" sz="1600" kern="1200" dirty="0"/>
        </a:p>
      </dsp:txBody>
      <dsp:txXfrm>
        <a:off x="3696369" y="372574"/>
        <a:ext cx="3359552" cy="2015731"/>
      </dsp:txXfrm>
    </dsp:sp>
    <dsp:sp modelId="{16281BDD-37E7-406E-B38C-CDF71D1D573F}">
      <dsp:nvSpPr>
        <dsp:cNvPr id="0" name=""/>
        <dsp:cNvSpPr/>
      </dsp:nvSpPr>
      <dsp:spPr>
        <a:xfrm>
          <a:off x="861" y="2724261"/>
          <a:ext cx="3359552" cy="20157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i="0" kern="1200" dirty="0"/>
            <a:t>Costes de fallos internos</a:t>
          </a:r>
          <a:endParaRPr lang="es-ES" sz="2100" b="0" i="0" kern="1200" dirty="0"/>
        </a:p>
        <a:p>
          <a:pPr marL="171450" lvl="1" indent="-171450" algn="l" defTabSz="711200">
            <a:lnSpc>
              <a:spcPct val="90000"/>
            </a:lnSpc>
            <a:spcBef>
              <a:spcPct val="0"/>
            </a:spcBef>
            <a:spcAft>
              <a:spcPct val="15000"/>
            </a:spcAft>
            <a:buChar char="•"/>
          </a:pPr>
          <a:r>
            <a:rPr lang="es-ES" sz="1600" b="0" i="0" kern="1200" dirty="0"/>
            <a:t>Se generan durante la fabricación y/o hasta antes de que el producto sea entregado al cliente</a:t>
          </a:r>
        </a:p>
        <a:p>
          <a:pPr marL="171450" lvl="1" indent="-171450" algn="l" defTabSz="711200">
            <a:lnSpc>
              <a:spcPct val="90000"/>
            </a:lnSpc>
            <a:spcBef>
              <a:spcPct val="0"/>
            </a:spcBef>
            <a:spcAft>
              <a:spcPct val="15000"/>
            </a:spcAft>
            <a:buChar char="•"/>
          </a:pPr>
          <a:r>
            <a:rPr lang="es-ES" sz="1600" b="0" i="0" kern="1200" dirty="0"/>
            <a:t>Desperdicios, pruebas, fallos de equipo, y pérdidas por rendimientos.</a:t>
          </a:r>
        </a:p>
      </dsp:txBody>
      <dsp:txXfrm>
        <a:off x="861" y="2724261"/>
        <a:ext cx="3359552" cy="2015731"/>
      </dsp:txXfrm>
    </dsp:sp>
    <dsp:sp modelId="{B3A3BE4A-A159-4FFA-8C15-07E9DD016FD6}">
      <dsp:nvSpPr>
        <dsp:cNvPr id="0" name=""/>
        <dsp:cNvSpPr/>
      </dsp:nvSpPr>
      <dsp:spPr>
        <a:xfrm>
          <a:off x="3696369" y="2724261"/>
          <a:ext cx="3359552" cy="201573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i="0" kern="1200" dirty="0"/>
            <a:t>Costes de fallos externos</a:t>
          </a:r>
          <a:endParaRPr lang="es-ES" sz="2100" b="0" i="0" kern="1200" dirty="0"/>
        </a:p>
        <a:p>
          <a:pPr marL="171450" lvl="1" indent="-171450" algn="l" defTabSz="711200">
            <a:lnSpc>
              <a:spcPct val="90000"/>
            </a:lnSpc>
            <a:spcBef>
              <a:spcPct val="0"/>
            </a:spcBef>
            <a:spcAft>
              <a:spcPct val="15000"/>
            </a:spcAft>
            <a:buChar char="•"/>
          </a:pPr>
          <a:r>
            <a:rPr lang="es-ES" sz="1600" b="0" i="0" kern="1200" dirty="0"/>
            <a:t>Se producen cuando el producto ya ha sido entregado al cliente</a:t>
          </a:r>
        </a:p>
        <a:p>
          <a:pPr marL="171450" lvl="1" indent="-171450" algn="l" defTabSz="711200">
            <a:lnSpc>
              <a:spcPct val="90000"/>
            </a:lnSpc>
            <a:spcBef>
              <a:spcPct val="0"/>
            </a:spcBef>
            <a:spcAft>
              <a:spcPct val="15000"/>
            </a:spcAft>
            <a:buChar char="•"/>
          </a:pPr>
          <a:r>
            <a:rPr lang="es-ES" sz="1600" b="0" i="0" kern="1200" dirty="0"/>
            <a:t>Ajuste de precio por reclamaciones, retorno de productos, descuentos y cargos por garantía.</a:t>
          </a:r>
        </a:p>
      </dsp:txBody>
      <dsp:txXfrm>
        <a:off x="3696369" y="2724261"/>
        <a:ext cx="3359552" cy="201573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977CF-4C92-4D25-83EC-1C660CCED93E}">
      <dsp:nvSpPr>
        <dsp:cNvPr id="0" name=""/>
        <dsp:cNvSpPr/>
      </dsp:nvSpPr>
      <dsp:spPr>
        <a:xfrm>
          <a:off x="984" y="456660"/>
          <a:ext cx="3839489" cy="23036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mj-lt"/>
            <a:buNone/>
          </a:pPr>
          <a:r>
            <a:rPr lang="es-ES" sz="2100" b="1" i="1" kern="1200" dirty="0"/>
            <a:t>Plan</a:t>
          </a:r>
          <a:r>
            <a:rPr lang="es-ES" sz="2100" b="1" i="0" kern="1200" dirty="0"/>
            <a:t> (planificar):</a:t>
          </a:r>
          <a:r>
            <a:rPr lang="es-ES" sz="2100" b="0" i="0" kern="1200" dirty="0"/>
            <a:t> </a:t>
          </a:r>
          <a:endParaRPr lang="es-ES" sz="2100" kern="1200" dirty="0"/>
        </a:p>
        <a:p>
          <a:pPr marL="171450" lvl="1" indent="-171450" algn="l" defTabSz="711200">
            <a:lnSpc>
              <a:spcPct val="90000"/>
            </a:lnSpc>
            <a:spcBef>
              <a:spcPct val="0"/>
            </a:spcBef>
            <a:spcAft>
              <a:spcPct val="15000"/>
            </a:spcAft>
            <a:buFont typeface="+mj-lt"/>
            <a:buAutoNum type="arabicPeriod"/>
          </a:pPr>
          <a:r>
            <a:rPr lang="es-ES" sz="1600" b="0" i="0" kern="1200" dirty="0"/>
            <a:t>Donde se identifica el problema, se crean objetivos para solucionarlo y se designan los deberes para lograr dichos objetivos.</a:t>
          </a:r>
          <a:endParaRPr lang="es-ES" sz="1600" kern="1200" dirty="0"/>
        </a:p>
      </dsp:txBody>
      <dsp:txXfrm>
        <a:off x="984" y="456660"/>
        <a:ext cx="3839489" cy="2303693"/>
      </dsp:txXfrm>
    </dsp:sp>
    <dsp:sp modelId="{B99949D9-74E5-4D5D-BD5A-D765F212C915}">
      <dsp:nvSpPr>
        <dsp:cNvPr id="0" name=""/>
        <dsp:cNvSpPr/>
      </dsp:nvSpPr>
      <dsp:spPr>
        <a:xfrm>
          <a:off x="4224422" y="456660"/>
          <a:ext cx="3839489" cy="23036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mj-lt"/>
            <a:buNone/>
          </a:pPr>
          <a:r>
            <a:rPr lang="es-ES" sz="2100" b="1" i="1" kern="1200" dirty="0"/>
            <a:t>Do</a:t>
          </a:r>
          <a:r>
            <a:rPr lang="es-ES" sz="2100" b="1" i="0" kern="1200" dirty="0"/>
            <a:t> (hacer):</a:t>
          </a:r>
          <a:r>
            <a:rPr lang="es-ES" sz="2100" b="0" i="0" kern="1200" dirty="0"/>
            <a:t> </a:t>
          </a:r>
        </a:p>
        <a:p>
          <a:pPr marL="171450" lvl="1" indent="-171450" algn="l" defTabSz="711200">
            <a:lnSpc>
              <a:spcPct val="90000"/>
            </a:lnSpc>
            <a:spcBef>
              <a:spcPct val="0"/>
            </a:spcBef>
            <a:spcAft>
              <a:spcPct val="15000"/>
            </a:spcAft>
            <a:buFont typeface="+mj-lt"/>
            <a:buAutoNum type="arabicPeriod"/>
          </a:pPr>
          <a:r>
            <a:rPr lang="es-ES" sz="1600" b="0" i="0" kern="1200" dirty="0"/>
            <a:t>Los empleados empiezan a trabajar en los cambios para lograr los objetivos planteados, bajo instrucciones previas. </a:t>
          </a:r>
        </a:p>
        <a:p>
          <a:pPr marL="171450" lvl="1" indent="-171450" algn="l" defTabSz="711200">
            <a:lnSpc>
              <a:spcPct val="90000"/>
            </a:lnSpc>
            <a:spcBef>
              <a:spcPct val="0"/>
            </a:spcBef>
            <a:spcAft>
              <a:spcPct val="15000"/>
            </a:spcAft>
            <a:buFont typeface="+mj-lt"/>
            <a:buAutoNum type="arabicPeriod"/>
          </a:pPr>
          <a:r>
            <a:rPr lang="es-ES" sz="1600" b="0" i="0" kern="1200"/>
            <a:t>En </a:t>
          </a:r>
          <a:r>
            <a:rPr lang="es-ES" sz="1600" b="0" i="0" kern="1200" dirty="0"/>
            <a:t>este proceso es recomendable mantener al equipo supervisado y, de ser necesario, hacer una prueba piloto.</a:t>
          </a:r>
        </a:p>
      </dsp:txBody>
      <dsp:txXfrm>
        <a:off x="4224422" y="456660"/>
        <a:ext cx="3839489" cy="2303693"/>
      </dsp:txXfrm>
    </dsp:sp>
    <dsp:sp modelId="{5CA904BE-8482-45A7-A14D-BB45BB413AB0}">
      <dsp:nvSpPr>
        <dsp:cNvPr id="0" name=""/>
        <dsp:cNvSpPr/>
      </dsp:nvSpPr>
      <dsp:spPr>
        <a:xfrm>
          <a:off x="984" y="3144302"/>
          <a:ext cx="3839489" cy="23036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mj-lt"/>
            <a:buNone/>
          </a:pPr>
          <a:r>
            <a:rPr lang="es-ES" sz="2100" b="1" i="1" kern="1200" dirty="0" err="1"/>
            <a:t>Check</a:t>
          </a:r>
          <a:r>
            <a:rPr lang="es-ES" sz="2100" b="1" i="0" kern="1200" dirty="0"/>
            <a:t> (verificar):</a:t>
          </a:r>
          <a:endParaRPr lang="es-ES" sz="2100" b="0" i="0" kern="1200" dirty="0"/>
        </a:p>
        <a:p>
          <a:pPr marL="171450" lvl="1" indent="-171450" algn="l" defTabSz="711200">
            <a:lnSpc>
              <a:spcPct val="90000"/>
            </a:lnSpc>
            <a:spcBef>
              <a:spcPct val="0"/>
            </a:spcBef>
            <a:spcAft>
              <a:spcPct val="15000"/>
            </a:spcAft>
            <a:buFont typeface="+mj-lt"/>
            <a:buAutoNum type="arabicPeriod"/>
          </a:pPr>
          <a:r>
            <a:rPr lang="es-ES" sz="1600" b="0" i="0" kern="1200" dirty="0"/>
            <a:t>Transcurrido un periodo de tiempo previamente definido, se procede a evaluar los resultados con base en los KPI seleccionados para cada objetivo. </a:t>
          </a:r>
        </a:p>
        <a:p>
          <a:pPr marL="171450" lvl="1" indent="-171450" algn="l" defTabSz="711200">
            <a:lnSpc>
              <a:spcPct val="90000"/>
            </a:lnSpc>
            <a:spcBef>
              <a:spcPct val="0"/>
            </a:spcBef>
            <a:spcAft>
              <a:spcPct val="15000"/>
            </a:spcAft>
            <a:buFont typeface="+mj-lt"/>
            <a:buAutoNum type="arabicPeriod"/>
          </a:pPr>
          <a:r>
            <a:rPr lang="es-ES" sz="1600" b="0" i="0" kern="1200"/>
            <a:t>De </a:t>
          </a:r>
          <a:r>
            <a:rPr lang="es-ES" sz="1600" b="0" i="0" kern="1200" dirty="0"/>
            <a:t>este análisis se comprueba la eficiencia y eficacia de las acciones tomadas.</a:t>
          </a:r>
        </a:p>
      </dsp:txBody>
      <dsp:txXfrm>
        <a:off x="984" y="3144302"/>
        <a:ext cx="3839489" cy="2303693"/>
      </dsp:txXfrm>
    </dsp:sp>
    <dsp:sp modelId="{36B71885-B129-4738-8C71-47F3F2792DF8}">
      <dsp:nvSpPr>
        <dsp:cNvPr id="0" name=""/>
        <dsp:cNvSpPr/>
      </dsp:nvSpPr>
      <dsp:spPr>
        <a:xfrm>
          <a:off x="4224422" y="3144302"/>
          <a:ext cx="3839489" cy="23036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mj-lt"/>
            <a:buNone/>
          </a:pPr>
          <a:r>
            <a:rPr lang="es-ES" sz="2100" b="1" i="1" kern="1200" dirty="0" err="1"/>
            <a:t>Act</a:t>
          </a:r>
          <a:r>
            <a:rPr lang="es-ES" sz="2100" b="1" i="0" kern="1200" dirty="0"/>
            <a:t> (Actuar):</a:t>
          </a:r>
          <a:r>
            <a:rPr lang="es-ES" sz="2100" b="0" i="0" kern="1200" dirty="0"/>
            <a:t> </a:t>
          </a:r>
        </a:p>
        <a:p>
          <a:pPr marL="171450" lvl="1" indent="-171450" algn="l" defTabSz="711200">
            <a:lnSpc>
              <a:spcPct val="90000"/>
            </a:lnSpc>
            <a:spcBef>
              <a:spcPct val="0"/>
            </a:spcBef>
            <a:spcAft>
              <a:spcPct val="15000"/>
            </a:spcAft>
            <a:buFont typeface="+mj-lt"/>
            <a:buAutoNum type="arabicPeriod"/>
          </a:pPr>
          <a:r>
            <a:rPr lang="es-ES" sz="1600" b="0" i="0" kern="1200" dirty="0"/>
            <a:t>Se toman decisiones con base en el aprendizaje obtenido. </a:t>
          </a:r>
        </a:p>
        <a:p>
          <a:pPr marL="171450" lvl="1" indent="-171450" algn="l" defTabSz="711200">
            <a:lnSpc>
              <a:spcPct val="90000"/>
            </a:lnSpc>
            <a:spcBef>
              <a:spcPct val="0"/>
            </a:spcBef>
            <a:spcAft>
              <a:spcPct val="15000"/>
            </a:spcAft>
            <a:buFont typeface="+mj-lt"/>
            <a:buAutoNum type="arabicPeriod"/>
          </a:pPr>
          <a:r>
            <a:rPr lang="es-ES" sz="1600" b="0" i="0" kern="1200" dirty="0"/>
            <a:t>Si hubo fallas, se definen acciones correctivas. </a:t>
          </a:r>
        </a:p>
        <a:p>
          <a:pPr marL="171450" lvl="1" indent="-171450" algn="l" defTabSz="711200">
            <a:lnSpc>
              <a:spcPct val="90000"/>
            </a:lnSpc>
            <a:spcBef>
              <a:spcPct val="0"/>
            </a:spcBef>
            <a:spcAft>
              <a:spcPct val="15000"/>
            </a:spcAft>
            <a:buFont typeface="+mj-lt"/>
            <a:buAutoNum type="arabicPeriod"/>
          </a:pPr>
          <a:r>
            <a:rPr lang="es-ES" sz="1600" b="0" i="0" kern="1200" dirty="0"/>
            <a:t>Si, por el contrario, los resultados fueron óptimos, se documenta dicho cambio y se integra dentro de los procesos empresariales.</a:t>
          </a:r>
        </a:p>
      </dsp:txBody>
      <dsp:txXfrm>
        <a:off x="4224422" y="3144302"/>
        <a:ext cx="3839489" cy="2303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DF0AA-D88E-46D3-9AC2-3E0BFB5D9FED}">
      <dsp:nvSpPr>
        <dsp:cNvPr id="0" name=""/>
        <dsp:cNvSpPr/>
      </dsp:nvSpPr>
      <dsp:spPr>
        <a:xfrm>
          <a:off x="905" y="288035"/>
          <a:ext cx="3530958" cy="243102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i="0" kern="1200" dirty="0"/>
            <a:t>Liderazgo de calidad</a:t>
          </a:r>
          <a:endParaRPr lang="es-ES" sz="2000" b="0" i="0" kern="1200" dirty="0"/>
        </a:p>
        <a:p>
          <a:pPr marL="171450" lvl="1" indent="-171450" algn="l" defTabSz="711200">
            <a:lnSpc>
              <a:spcPct val="90000"/>
            </a:lnSpc>
            <a:spcBef>
              <a:spcPct val="0"/>
            </a:spcBef>
            <a:spcAft>
              <a:spcPct val="15000"/>
            </a:spcAft>
            <a:buChar char="•"/>
          </a:pPr>
          <a:r>
            <a:rPr lang="es-ES" sz="1600" b="0" i="0" kern="1200" dirty="0"/>
            <a:t>La calidad tiene que ser planificada minuciosamente, y que es causa de la casualidad.</a:t>
          </a:r>
        </a:p>
        <a:p>
          <a:pPr marL="171450" lvl="1" indent="-171450" algn="l" defTabSz="711200">
            <a:lnSpc>
              <a:spcPct val="90000"/>
            </a:lnSpc>
            <a:spcBef>
              <a:spcPct val="0"/>
            </a:spcBef>
            <a:spcAft>
              <a:spcPct val="15000"/>
            </a:spcAft>
            <a:buChar char="•"/>
          </a:pPr>
          <a:r>
            <a:rPr lang="es-ES" sz="1600" b="0" i="0" kern="1200" dirty="0"/>
            <a:t>Planificación firme y no la reacción ante las fallas</a:t>
          </a:r>
        </a:p>
        <a:p>
          <a:pPr marL="171450" lvl="1" indent="-171450" algn="l" defTabSz="711200">
            <a:lnSpc>
              <a:spcPct val="90000"/>
            </a:lnSpc>
            <a:spcBef>
              <a:spcPct val="0"/>
            </a:spcBef>
            <a:spcAft>
              <a:spcPct val="15000"/>
            </a:spcAft>
            <a:buChar char="•"/>
          </a:pPr>
          <a:r>
            <a:rPr lang="es-ES" sz="1600" b="0" i="0" kern="1200" dirty="0"/>
            <a:t>La administración debe mantener un enfoque constante y guiar el esfuerzo de calidad.</a:t>
          </a:r>
        </a:p>
      </dsp:txBody>
      <dsp:txXfrm>
        <a:off x="905" y="288035"/>
        <a:ext cx="3530958" cy="2431022"/>
      </dsp:txXfrm>
    </dsp:sp>
    <dsp:sp modelId="{EA6ADB88-24F5-4C97-AE1B-C34907317C99}">
      <dsp:nvSpPr>
        <dsp:cNvPr id="0" name=""/>
        <dsp:cNvSpPr/>
      </dsp:nvSpPr>
      <dsp:spPr>
        <a:xfrm>
          <a:off x="3884959" y="239424"/>
          <a:ext cx="3530958" cy="25282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i="0" kern="1200" dirty="0"/>
            <a:t>Tecnología de calidad moderna.</a:t>
          </a:r>
          <a:r>
            <a:rPr lang="es-ES" sz="2000" b="0" i="0" kern="1200" dirty="0"/>
            <a:t> </a:t>
          </a:r>
        </a:p>
        <a:p>
          <a:pPr marL="171450" lvl="1" indent="-171450" algn="l" defTabSz="711200">
            <a:lnSpc>
              <a:spcPct val="90000"/>
            </a:lnSpc>
            <a:spcBef>
              <a:spcPct val="0"/>
            </a:spcBef>
            <a:spcAft>
              <a:spcPct val="15000"/>
            </a:spcAft>
            <a:buChar char="•"/>
          </a:pPr>
          <a:r>
            <a:rPr lang="es-ES" sz="1600" b="0" i="0" kern="1200" dirty="0"/>
            <a:t>El departamento de calidad tradicional no puede resolver el 80 a 90 por ciento de los problemas de calidad.</a:t>
          </a:r>
        </a:p>
        <a:p>
          <a:pPr marL="171450" lvl="1" indent="-171450" algn="l" defTabSz="711200">
            <a:lnSpc>
              <a:spcPct val="90000"/>
            </a:lnSpc>
            <a:spcBef>
              <a:spcPct val="0"/>
            </a:spcBef>
            <a:spcAft>
              <a:spcPct val="15000"/>
            </a:spcAft>
            <a:buChar char="•"/>
          </a:pPr>
          <a:r>
            <a:rPr lang="es-ES" sz="1600" b="0" i="0" kern="1200" dirty="0"/>
            <a:t>Esta tarea requiere la integración del personal quienes ponen en práctica técnicas nuevas para satisfacer a los clientes en el futuro</a:t>
          </a:r>
        </a:p>
      </dsp:txBody>
      <dsp:txXfrm>
        <a:off x="3884959" y="239424"/>
        <a:ext cx="3530958" cy="2528244"/>
      </dsp:txXfrm>
    </dsp:sp>
    <dsp:sp modelId="{B3E7DD76-E7A0-4AD9-8AB6-2609CF18BE99}">
      <dsp:nvSpPr>
        <dsp:cNvPr id="0" name=""/>
        <dsp:cNvSpPr/>
      </dsp:nvSpPr>
      <dsp:spPr>
        <a:xfrm>
          <a:off x="1942932" y="3120764"/>
          <a:ext cx="3530958" cy="250381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i="0" kern="1200" dirty="0"/>
            <a:t>Compromiso de la organización</a:t>
          </a:r>
          <a:endParaRPr lang="es-ES" sz="2000" b="0" i="0" kern="1200" dirty="0"/>
        </a:p>
        <a:p>
          <a:pPr marL="171450" lvl="1" indent="-171450" algn="l" defTabSz="711200">
            <a:lnSpc>
              <a:spcPct val="90000"/>
            </a:lnSpc>
            <a:spcBef>
              <a:spcPct val="0"/>
            </a:spcBef>
            <a:spcAft>
              <a:spcPct val="15000"/>
            </a:spcAft>
            <a:buChar char="•"/>
          </a:pPr>
          <a:r>
            <a:rPr lang="es-ES" sz="1600" b="0" i="0" kern="1200" dirty="0"/>
            <a:t>La capacitación continua y la motivación de todos los trabajadores</a:t>
          </a:r>
        </a:p>
        <a:p>
          <a:pPr marL="171450" lvl="1" indent="-171450" algn="l" defTabSz="711200">
            <a:lnSpc>
              <a:spcPct val="90000"/>
            </a:lnSpc>
            <a:spcBef>
              <a:spcPct val="0"/>
            </a:spcBef>
            <a:spcAft>
              <a:spcPct val="15000"/>
            </a:spcAft>
            <a:buChar char="•"/>
          </a:pPr>
          <a:r>
            <a:rPr lang="es-ES" sz="1600" b="0" i="0" kern="1200" dirty="0"/>
            <a:t>Integración de la calidad en la planificación de negocios</a:t>
          </a:r>
        </a:p>
        <a:p>
          <a:pPr marL="171450" lvl="1" indent="-171450" algn="l" defTabSz="711200">
            <a:lnSpc>
              <a:spcPct val="90000"/>
            </a:lnSpc>
            <a:spcBef>
              <a:spcPct val="0"/>
            </a:spcBef>
            <a:spcAft>
              <a:spcPct val="15000"/>
            </a:spcAft>
            <a:buChar char="•"/>
          </a:pPr>
          <a:r>
            <a:rPr lang="es-ES" sz="1600" b="0" i="0" kern="1200"/>
            <a:t>El </a:t>
          </a:r>
          <a:r>
            <a:rPr lang="es-ES" sz="1600" b="0" i="0" kern="1200" dirty="0"/>
            <a:t>mandato por parte de la organización es un pilar fundamental para la calidad</a:t>
          </a:r>
        </a:p>
      </dsp:txBody>
      <dsp:txXfrm>
        <a:off x="1942932" y="3120764"/>
        <a:ext cx="3530958" cy="2503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3307-9B6D-4537-96C2-FE07C48BBA0B}">
      <dsp:nvSpPr>
        <dsp:cNvPr id="0" name=""/>
        <dsp:cNvSpPr/>
      </dsp:nvSpPr>
      <dsp:spPr>
        <a:xfrm>
          <a:off x="2373345" y="3024336"/>
          <a:ext cx="474029" cy="1528744"/>
        </a:xfrm>
        <a:custGeom>
          <a:avLst/>
          <a:gdLst/>
          <a:ahLst/>
          <a:cxnLst/>
          <a:rect l="0" t="0" r="0" b="0"/>
          <a:pathLst>
            <a:path>
              <a:moveTo>
                <a:pt x="0" y="0"/>
              </a:moveTo>
              <a:lnTo>
                <a:pt x="237014" y="0"/>
              </a:lnTo>
              <a:lnTo>
                <a:pt x="237014" y="1528744"/>
              </a:lnTo>
              <a:lnTo>
                <a:pt x="474029" y="15287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E17CE-6F4A-4E06-96A2-45CBE309D11D}">
      <dsp:nvSpPr>
        <dsp:cNvPr id="0" name=""/>
        <dsp:cNvSpPr/>
      </dsp:nvSpPr>
      <dsp:spPr>
        <a:xfrm>
          <a:off x="5217521" y="3488197"/>
          <a:ext cx="474029" cy="91440"/>
        </a:xfrm>
        <a:custGeom>
          <a:avLst/>
          <a:gdLst/>
          <a:ahLst/>
          <a:cxnLst/>
          <a:rect l="0" t="0" r="0" b="0"/>
          <a:pathLst>
            <a:path>
              <a:moveTo>
                <a:pt x="0" y="45720"/>
              </a:moveTo>
              <a:lnTo>
                <a:pt x="474029"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BCB244-CCD6-4D1E-8461-715330886EC4}">
      <dsp:nvSpPr>
        <dsp:cNvPr id="0" name=""/>
        <dsp:cNvSpPr/>
      </dsp:nvSpPr>
      <dsp:spPr>
        <a:xfrm>
          <a:off x="2373345" y="3024336"/>
          <a:ext cx="474029" cy="509581"/>
        </a:xfrm>
        <a:custGeom>
          <a:avLst/>
          <a:gdLst/>
          <a:ahLst/>
          <a:cxnLst/>
          <a:rect l="0" t="0" r="0" b="0"/>
          <a:pathLst>
            <a:path>
              <a:moveTo>
                <a:pt x="0" y="0"/>
              </a:moveTo>
              <a:lnTo>
                <a:pt x="237014" y="0"/>
              </a:lnTo>
              <a:lnTo>
                <a:pt x="237014" y="509581"/>
              </a:lnTo>
              <a:lnTo>
                <a:pt x="474029" y="5095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9F071-36F0-4EB1-97A2-3099DF544C4B}">
      <dsp:nvSpPr>
        <dsp:cNvPr id="0" name=""/>
        <dsp:cNvSpPr/>
      </dsp:nvSpPr>
      <dsp:spPr>
        <a:xfrm>
          <a:off x="2373345" y="2514754"/>
          <a:ext cx="474029" cy="509581"/>
        </a:xfrm>
        <a:custGeom>
          <a:avLst/>
          <a:gdLst/>
          <a:ahLst/>
          <a:cxnLst/>
          <a:rect l="0" t="0" r="0" b="0"/>
          <a:pathLst>
            <a:path>
              <a:moveTo>
                <a:pt x="0" y="509581"/>
              </a:moveTo>
              <a:lnTo>
                <a:pt x="237014" y="509581"/>
              </a:lnTo>
              <a:lnTo>
                <a:pt x="237014" y="0"/>
              </a:lnTo>
              <a:lnTo>
                <a:pt x="474029"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A3C607-1F86-4B52-A244-AE0E23D5A70B}">
      <dsp:nvSpPr>
        <dsp:cNvPr id="0" name=""/>
        <dsp:cNvSpPr/>
      </dsp:nvSpPr>
      <dsp:spPr>
        <a:xfrm>
          <a:off x="5217521" y="1449871"/>
          <a:ext cx="474029" cy="91440"/>
        </a:xfrm>
        <a:custGeom>
          <a:avLst/>
          <a:gdLst/>
          <a:ahLst/>
          <a:cxnLst/>
          <a:rect l="0" t="0" r="0" b="0"/>
          <a:pathLst>
            <a:path>
              <a:moveTo>
                <a:pt x="0" y="45720"/>
              </a:moveTo>
              <a:lnTo>
                <a:pt x="474029"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34744-9ADC-4A9A-8A20-F8AC1222E2DB}">
      <dsp:nvSpPr>
        <dsp:cNvPr id="0" name=""/>
        <dsp:cNvSpPr/>
      </dsp:nvSpPr>
      <dsp:spPr>
        <a:xfrm>
          <a:off x="2373345" y="1495591"/>
          <a:ext cx="474029" cy="1528744"/>
        </a:xfrm>
        <a:custGeom>
          <a:avLst/>
          <a:gdLst/>
          <a:ahLst/>
          <a:cxnLst/>
          <a:rect l="0" t="0" r="0" b="0"/>
          <a:pathLst>
            <a:path>
              <a:moveTo>
                <a:pt x="0" y="1528744"/>
              </a:moveTo>
              <a:lnTo>
                <a:pt x="237014" y="1528744"/>
              </a:lnTo>
              <a:lnTo>
                <a:pt x="237014" y="0"/>
              </a:lnTo>
              <a:lnTo>
                <a:pt x="474029"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EE48C-821F-443D-AB36-36C5A04053CF}">
      <dsp:nvSpPr>
        <dsp:cNvPr id="0" name=""/>
        <dsp:cNvSpPr/>
      </dsp:nvSpPr>
      <dsp:spPr>
        <a:xfrm>
          <a:off x="3199" y="2662888"/>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Los 4 pecados capitales</a:t>
          </a:r>
          <a:endParaRPr lang="es-ES" sz="1800" kern="1200" dirty="0"/>
        </a:p>
      </dsp:txBody>
      <dsp:txXfrm>
        <a:off x="3199" y="2662888"/>
        <a:ext cx="2370146" cy="722894"/>
      </dsp:txXfrm>
    </dsp:sp>
    <dsp:sp modelId="{12594479-DB2D-4B6C-B335-8F3133343C94}">
      <dsp:nvSpPr>
        <dsp:cNvPr id="0" name=""/>
        <dsp:cNvSpPr/>
      </dsp:nvSpPr>
      <dsp:spPr>
        <a:xfrm>
          <a:off x="2847374" y="1134144"/>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t>Calidad del Gobierno</a:t>
          </a:r>
          <a:endParaRPr lang="es-ES" sz="1800" kern="1200" dirty="0"/>
        </a:p>
      </dsp:txBody>
      <dsp:txXfrm>
        <a:off x="2847374" y="1134144"/>
        <a:ext cx="2370146" cy="722894"/>
      </dsp:txXfrm>
    </dsp:sp>
    <dsp:sp modelId="{47100858-F111-40B5-87F7-2EB3F1B2C809}">
      <dsp:nvSpPr>
        <dsp:cNvPr id="0" name=""/>
        <dsp:cNvSpPr/>
      </dsp:nvSpPr>
      <dsp:spPr>
        <a:xfrm>
          <a:off x="5691550" y="1134144"/>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Interés en los altos niveles directivos</a:t>
          </a:r>
          <a:endParaRPr lang="es-ES" sz="1800" kern="1200" dirty="0"/>
        </a:p>
      </dsp:txBody>
      <dsp:txXfrm>
        <a:off x="5691550" y="1134144"/>
        <a:ext cx="2370146" cy="722894"/>
      </dsp:txXfrm>
    </dsp:sp>
    <dsp:sp modelId="{88418C2B-B3F4-4A01-BA7C-9BEBFAC1F73A}">
      <dsp:nvSpPr>
        <dsp:cNvPr id="0" name=""/>
        <dsp:cNvSpPr/>
      </dsp:nvSpPr>
      <dsp:spPr>
        <a:xfrm>
          <a:off x="2847374" y="2153307"/>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t>Actitud del poder</a:t>
          </a:r>
          <a:endParaRPr lang="es-ES" sz="1800" kern="1200" dirty="0"/>
        </a:p>
      </dsp:txBody>
      <dsp:txXfrm>
        <a:off x="2847374" y="2153307"/>
        <a:ext cx="2370146" cy="722894"/>
      </dsp:txXfrm>
    </dsp:sp>
    <dsp:sp modelId="{A24E8AE9-E5BE-433B-94A3-C56A1B4435E5}">
      <dsp:nvSpPr>
        <dsp:cNvPr id="0" name=""/>
        <dsp:cNvSpPr/>
      </dsp:nvSpPr>
      <dsp:spPr>
        <a:xfrm>
          <a:off x="2847374" y="3172470"/>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t>La reproducción en el exterior</a:t>
          </a:r>
          <a:endParaRPr lang="es-ES" sz="1800" kern="1200" dirty="0"/>
        </a:p>
      </dsp:txBody>
      <dsp:txXfrm>
        <a:off x="2847374" y="3172470"/>
        <a:ext cx="2370146" cy="722894"/>
      </dsp:txXfrm>
    </dsp:sp>
    <dsp:sp modelId="{1A38E9D3-9566-4B86-85FA-06177D356185}">
      <dsp:nvSpPr>
        <dsp:cNvPr id="0" name=""/>
        <dsp:cNvSpPr/>
      </dsp:nvSpPr>
      <dsp:spPr>
        <a:xfrm>
          <a:off x="5691550" y="2819361"/>
          <a:ext cx="2370146" cy="14291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t>Una ventaja competitiva no se puede conseguir si existen más empresas compitiendo por la misma.</a:t>
          </a:r>
          <a:endParaRPr lang="es-ES" sz="1800" kern="1200" dirty="0"/>
        </a:p>
      </dsp:txBody>
      <dsp:txXfrm>
        <a:off x="5691550" y="2819361"/>
        <a:ext cx="2370146" cy="1429111"/>
      </dsp:txXfrm>
    </dsp:sp>
    <dsp:sp modelId="{BE999AE9-9CA4-41C6-B8F1-A44EB40A62DB}">
      <dsp:nvSpPr>
        <dsp:cNvPr id="0" name=""/>
        <dsp:cNvSpPr/>
      </dsp:nvSpPr>
      <dsp:spPr>
        <a:xfrm>
          <a:off x="2847374" y="4191632"/>
          <a:ext cx="2370146" cy="7228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t>Confiar la calidad a los empleados</a:t>
          </a:r>
          <a:endParaRPr lang="es-ES" sz="1800" b="0" i="0" kern="1200" dirty="0"/>
        </a:p>
      </dsp:txBody>
      <dsp:txXfrm>
        <a:off x="2847374" y="4191632"/>
        <a:ext cx="2370146" cy="722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45026-04E5-40A6-8321-92D987E5FF1F}">
      <dsp:nvSpPr>
        <dsp:cNvPr id="0" name=""/>
        <dsp:cNvSpPr/>
      </dsp:nvSpPr>
      <dsp:spPr>
        <a:xfrm>
          <a:off x="0" y="219847"/>
          <a:ext cx="8208912"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b="0" i="0" kern="1200" dirty="0"/>
            <a:t>Hombre de negocios y autor estadounidense </a:t>
          </a:r>
          <a:endParaRPr lang="es-ES" sz="2400" kern="1200" dirty="0"/>
        </a:p>
      </dsp:txBody>
      <dsp:txXfrm>
        <a:off x="59399" y="279246"/>
        <a:ext cx="8090114" cy="1098002"/>
      </dsp:txXfrm>
    </dsp:sp>
    <dsp:sp modelId="{4D21259E-6C5A-4AF7-8F17-A1F7CE6690BC}">
      <dsp:nvSpPr>
        <dsp:cNvPr id="0" name=""/>
        <dsp:cNvSpPr/>
      </dsp:nvSpPr>
      <dsp:spPr>
        <a:xfrm>
          <a:off x="0" y="1623848"/>
          <a:ext cx="8208912"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b="0" i="0" kern="1200" dirty="0"/>
            <a:t>Contribuyó a la teoría de la gestión y las prácticas de gestión de la calidad en el mundo corporativo.</a:t>
          </a:r>
          <a:endParaRPr lang="es-ES" sz="2400" kern="1200" dirty="0"/>
        </a:p>
      </dsp:txBody>
      <dsp:txXfrm>
        <a:off x="59399" y="1683247"/>
        <a:ext cx="8090114" cy="1098002"/>
      </dsp:txXfrm>
    </dsp:sp>
    <dsp:sp modelId="{BEE99E8A-19D5-4C04-8B5C-3DEEF0211A74}">
      <dsp:nvSpPr>
        <dsp:cNvPr id="0" name=""/>
        <dsp:cNvSpPr/>
      </dsp:nvSpPr>
      <dsp:spPr>
        <a:xfrm>
          <a:off x="0" y="3027848"/>
          <a:ext cx="8208912"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i="0" kern="1200" dirty="0"/>
            <a:t>Crosby inició el programa Cero Defectos en Martin Company.</a:t>
          </a:r>
        </a:p>
      </dsp:txBody>
      <dsp:txXfrm>
        <a:off x="59399" y="3087247"/>
        <a:ext cx="8090114"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45026-04E5-40A6-8321-92D987E5FF1F}">
      <dsp:nvSpPr>
        <dsp:cNvPr id="0" name=""/>
        <dsp:cNvSpPr/>
      </dsp:nvSpPr>
      <dsp:spPr>
        <a:xfrm>
          <a:off x="0" y="237397"/>
          <a:ext cx="8208912" cy="1901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s-ES" sz="3600" b="0" i="0" kern="1200" dirty="0"/>
            <a:t>Estadístico estadounidense, profesor universitario, autor de textos, consultor y difusor del concepto de calidad total.</a:t>
          </a:r>
          <a:endParaRPr lang="es-ES" sz="3600" kern="1200" dirty="0"/>
        </a:p>
      </dsp:txBody>
      <dsp:txXfrm>
        <a:off x="92811" y="330208"/>
        <a:ext cx="8023290" cy="1715628"/>
      </dsp:txXfrm>
    </dsp:sp>
    <dsp:sp modelId="{EEA619A6-7A07-468F-8B51-8DDED05C42B1}">
      <dsp:nvSpPr>
        <dsp:cNvPr id="0" name=""/>
        <dsp:cNvSpPr/>
      </dsp:nvSpPr>
      <dsp:spPr>
        <a:xfrm>
          <a:off x="0" y="2325848"/>
          <a:ext cx="8208912" cy="1901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s-ES" sz="3600" b="0" i="0" kern="1200" dirty="0"/>
            <a:t> Desarrollo y crecimiento de Japón después de la segunda guerra mundial: </a:t>
          </a:r>
          <a:r>
            <a:rPr lang="es-ES" sz="3600" b="0" i="1" kern="1200" dirty="0" err="1"/>
            <a:t>Out</a:t>
          </a:r>
          <a:r>
            <a:rPr lang="es-ES" sz="3600" b="0" i="1" kern="1200" dirty="0"/>
            <a:t> of </a:t>
          </a:r>
          <a:r>
            <a:rPr lang="es-ES" sz="3600" b="0" i="1" kern="1200" dirty="0" err="1"/>
            <a:t>the</a:t>
          </a:r>
          <a:r>
            <a:rPr lang="es-ES" sz="3600" b="0" i="1" kern="1200" dirty="0"/>
            <a:t> Crisis</a:t>
          </a:r>
          <a:endParaRPr lang="es-ES" sz="3600" kern="1200" dirty="0"/>
        </a:p>
      </dsp:txBody>
      <dsp:txXfrm>
        <a:off x="92811" y="2418659"/>
        <a:ext cx="8023290" cy="1715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45026-04E5-40A6-8321-92D987E5FF1F}">
      <dsp:nvSpPr>
        <dsp:cNvPr id="0" name=""/>
        <dsp:cNvSpPr/>
      </dsp:nvSpPr>
      <dsp:spPr>
        <a:xfrm>
          <a:off x="0" y="2689"/>
          <a:ext cx="8208912" cy="5928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b="0" i="0" kern="1200" dirty="0"/>
            <a:t>Ingeniero eléctrico, estudio leyes y consultor de gestión</a:t>
          </a:r>
          <a:endParaRPr lang="es-ES" sz="2000" kern="1200" dirty="0"/>
        </a:p>
      </dsp:txBody>
      <dsp:txXfrm>
        <a:off x="28939" y="31628"/>
        <a:ext cx="8151034" cy="534940"/>
      </dsp:txXfrm>
    </dsp:sp>
    <dsp:sp modelId="{E16259F6-CDC4-4901-8CCF-8668EA6249AE}">
      <dsp:nvSpPr>
        <dsp:cNvPr id="0" name=""/>
        <dsp:cNvSpPr/>
      </dsp:nvSpPr>
      <dsp:spPr>
        <a:xfrm>
          <a:off x="0" y="606732"/>
          <a:ext cx="8208912" cy="5928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b="0" i="0" kern="1200" dirty="0"/>
            <a:t>Agrupó las acciones de calidad en tres categorías: Planificación, control y mejora</a:t>
          </a:r>
          <a:endParaRPr lang="es-ES" sz="2000" kern="1200" dirty="0"/>
        </a:p>
      </dsp:txBody>
      <dsp:txXfrm>
        <a:off x="28939" y="635671"/>
        <a:ext cx="8151034" cy="534940"/>
      </dsp:txXfrm>
    </dsp:sp>
    <dsp:sp modelId="{ADE2BD32-AF7B-4832-A83C-87495EEC3D67}">
      <dsp:nvSpPr>
        <dsp:cNvPr id="0" name=""/>
        <dsp:cNvSpPr/>
      </dsp:nvSpPr>
      <dsp:spPr>
        <a:xfrm>
          <a:off x="0" y="1210776"/>
          <a:ext cx="8208912" cy="5928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S" sz="2000" b="0" i="0" kern="1200" dirty="0"/>
            <a:t>Principios</a:t>
          </a:r>
          <a:endParaRPr lang="es-ES" sz="2000" kern="1200" dirty="0"/>
        </a:p>
      </dsp:txBody>
      <dsp:txXfrm>
        <a:off x="28939" y="1239715"/>
        <a:ext cx="8151034" cy="534940"/>
      </dsp:txXfrm>
    </dsp:sp>
    <dsp:sp modelId="{1F8F7AD2-C88A-4580-9903-AA2595F236A3}">
      <dsp:nvSpPr>
        <dsp:cNvPr id="0" name=""/>
        <dsp:cNvSpPr/>
      </dsp:nvSpPr>
      <dsp:spPr>
        <a:xfrm>
          <a:off x="0" y="1803594"/>
          <a:ext cx="8208912" cy="2065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S" sz="2000" b="0" i="0" kern="1200" dirty="0"/>
            <a:t>Crear consciencia de la necesidad y oportunidad de mejorar.</a:t>
          </a:r>
          <a:endParaRPr lang="es-ES" sz="2000" kern="1200" dirty="0"/>
        </a:p>
        <a:p>
          <a:pPr marL="171450" lvl="1" indent="-171450" algn="l" defTabSz="711200">
            <a:lnSpc>
              <a:spcPct val="90000"/>
            </a:lnSpc>
            <a:spcBef>
              <a:spcPct val="0"/>
            </a:spcBef>
            <a:spcAft>
              <a:spcPct val="20000"/>
            </a:spcAft>
            <a:buChar char="•"/>
          </a:pPr>
          <a:r>
            <a:rPr lang="es-ES" sz="1600" b="0" i="0" kern="1200" dirty="0"/>
            <a:t>Establecer metas para la mejora.</a:t>
          </a:r>
        </a:p>
        <a:p>
          <a:pPr marL="171450" lvl="1" indent="-171450" algn="l" defTabSz="711200">
            <a:lnSpc>
              <a:spcPct val="90000"/>
            </a:lnSpc>
            <a:spcBef>
              <a:spcPct val="0"/>
            </a:spcBef>
            <a:spcAft>
              <a:spcPct val="20000"/>
            </a:spcAft>
            <a:buChar char="•"/>
          </a:pPr>
          <a:r>
            <a:rPr lang="es-ES" sz="1600" b="0" i="0" kern="1200" dirty="0"/>
            <a:t>Crear planes para lograr los objetivos.</a:t>
          </a:r>
        </a:p>
        <a:p>
          <a:pPr marL="171450" lvl="1" indent="-171450" algn="l" defTabSz="711200">
            <a:lnSpc>
              <a:spcPct val="90000"/>
            </a:lnSpc>
            <a:spcBef>
              <a:spcPct val="0"/>
            </a:spcBef>
            <a:spcAft>
              <a:spcPct val="20000"/>
            </a:spcAft>
            <a:buChar char="•"/>
          </a:pPr>
          <a:r>
            <a:rPr lang="en-US" sz="1600" b="0" i="0" kern="1200" dirty="0" err="1"/>
            <a:t>Proporcionar</a:t>
          </a:r>
          <a:r>
            <a:rPr lang="en-US" sz="1600" b="0" i="0" kern="1200" dirty="0"/>
            <a:t> </a:t>
          </a:r>
          <a:r>
            <a:rPr lang="en-US" sz="1600" b="0" i="0" kern="1200" dirty="0" err="1"/>
            <a:t>capacitación</a:t>
          </a:r>
          <a:r>
            <a:rPr lang="en-US" sz="1600" b="0" i="0" kern="1200" dirty="0"/>
            <a:t>.</a:t>
          </a:r>
        </a:p>
        <a:p>
          <a:pPr marL="171450" lvl="1" indent="-171450" algn="l" defTabSz="711200">
            <a:lnSpc>
              <a:spcPct val="90000"/>
            </a:lnSpc>
            <a:spcBef>
              <a:spcPct val="0"/>
            </a:spcBef>
            <a:spcAft>
              <a:spcPct val="20000"/>
            </a:spcAft>
            <a:buChar char="•"/>
          </a:pPr>
          <a:r>
            <a:rPr lang="es-ES" sz="1600" b="0" i="0" kern="1200" dirty="0"/>
            <a:t>Ejecutar proyectos para resolver problemas.</a:t>
          </a:r>
        </a:p>
        <a:p>
          <a:pPr marL="171450" lvl="1" indent="-171450" algn="l" defTabSz="711200">
            <a:lnSpc>
              <a:spcPct val="90000"/>
            </a:lnSpc>
            <a:spcBef>
              <a:spcPct val="0"/>
            </a:spcBef>
            <a:spcAft>
              <a:spcPct val="20000"/>
            </a:spcAft>
            <a:buChar char="•"/>
          </a:pPr>
          <a:r>
            <a:rPr lang="en-US" sz="1600" b="0" i="0" kern="1200" dirty="0" err="1"/>
            <a:t>Informe</a:t>
          </a:r>
          <a:r>
            <a:rPr lang="en-US" sz="1600" b="0" i="0" kern="1200" dirty="0"/>
            <a:t> </a:t>
          </a:r>
          <a:r>
            <a:rPr lang="en-US" sz="1600" b="0" i="0" kern="1200" dirty="0" err="1"/>
            <a:t>sobre</a:t>
          </a:r>
          <a:r>
            <a:rPr lang="en-US" sz="1600" b="0" i="0" kern="1200" dirty="0"/>
            <a:t> el </a:t>
          </a:r>
          <a:r>
            <a:rPr lang="en-US" sz="1600" b="0" i="0" kern="1200" dirty="0" err="1"/>
            <a:t>progreso</a:t>
          </a:r>
          <a:r>
            <a:rPr lang="en-US" sz="1600" b="0" i="0" kern="1200" dirty="0"/>
            <a:t>.</a:t>
          </a:r>
        </a:p>
        <a:p>
          <a:pPr marL="171450" lvl="1" indent="-171450" algn="l" defTabSz="711200">
            <a:lnSpc>
              <a:spcPct val="90000"/>
            </a:lnSpc>
            <a:spcBef>
              <a:spcPct val="0"/>
            </a:spcBef>
            <a:spcAft>
              <a:spcPct val="20000"/>
            </a:spcAft>
            <a:buChar char="•"/>
          </a:pPr>
          <a:r>
            <a:rPr lang="es-ES" sz="1600" b="0" i="0" kern="1200" dirty="0"/>
            <a:t>Dar un reconocimiento para el éxito.</a:t>
          </a:r>
        </a:p>
        <a:p>
          <a:pPr marL="171450" lvl="1" indent="-171450" algn="l" defTabSz="711200">
            <a:lnSpc>
              <a:spcPct val="90000"/>
            </a:lnSpc>
            <a:spcBef>
              <a:spcPct val="0"/>
            </a:spcBef>
            <a:spcAft>
              <a:spcPct val="20000"/>
            </a:spcAft>
            <a:buChar char="•"/>
          </a:pPr>
          <a:r>
            <a:rPr lang="en-US" sz="1600" b="0" i="0" kern="1200" dirty="0" err="1"/>
            <a:t>Comunicar</a:t>
          </a:r>
          <a:r>
            <a:rPr lang="en-US" sz="1600" b="0" i="0" kern="1200" dirty="0"/>
            <a:t> </a:t>
          </a:r>
          <a:r>
            <a:rPr lang="en-US" sz="1600" b="0" i="0" kern="1200" dirty="0" err="1"/>
            <a:t>los</a:t>
          </a:r>
          <a:r>
            <a:rPr lang="en-US" sz="1600" b="0" i="0" kern="1200" dirty="0"/>
            <a:t> </a:t>
          </a:r>
          <a:r>
            <a:rPr lang="en-US" sz="1600" b="0" i="0" kern="1200" dirty="0" err="1"/>
            <a:t>resultados</a:t>
          </a:r>
          <a:r>
            <a:rPr lang="en-US" sz="1600" b="0" i="0" kern="1200" dirty="0"/>
            <a:t>.</a:t>
          </a:r>
        </a:p>
        <a:p>
          <a:pPr marL="171450" lvl="1" indent="-171450" algn="l" defTabSz="711200">
            <a:lnSpc>
              <a:spcPct val="90000"/>
            </a:lnSpc>
            <a:spcBef>
              <a:spcPct val="0"/>
            </a:spcBef>
            <a:spcAft>
              <a:spcPct val="20000"/>
            </a:spcAft>
            <a:buChar char="•"/>
          </a:pPr>
          <a:r>
            <a:rPr lang="en-US" sz="1600" b="0" i="0" kern="1200" dirty="0" err="1"/>
            <a:t>Llevar</a:t>
          </a:r>
          <a:r>
            <a:rPr lang="en-US" sz="1600" b="0" i="0" kern="1200" dirty="0"/>
            <a:t> la </a:t>
          </a:r>
          <a:r>
            <a:rPr lang="en-US" sz="1600" b="0" i="0" kern="1200" dirty="0" err="1"/>
            <a:t>cuenta</a:t>
          </a:r>
          <a:r>
            <a:rPr lang="en-US" sz="1600" b="0" i="0" kern="1200" dirty="0"/>
            <a:t>.</a:t>
          </a:r>
        </a:p>
        <a:p>
          <a:pPr marL="171450" lvl="1" indent="-171450" algn="l" defTabSz="711200">
            <a:lnSpc>
              <a:spcPct val="90000"/>
            </a:lnSpc>
            <a:spcBef>
              <a:spcPct val="0"/>
            </a:spcBef>
            <a:spcAft>
              <a:spcPct val="20000"/>
            </a:spcAft>
            <a:buChar char="•"/>
          </a:pPr>
          <a:r>
            <a:rPr lang="es-ES" sz="1600" b="0" i="0" kern="1200" dirty="0"/>
            <a:t>Mantener el impulso de mejora.</a:t>
          </a:r>
        </a:p>
      </dsp:txBody>
      <dsp:txXfrm>
        <a:off x="0" y="1803594"/>
        <a:ext cx="8208912" cy="2065393"/>
      </dsp:txXfrm>
    </dsp:sp>
    <dsp:sp modelId="{A98ACBEF-9209-42D8-8234-196C8EDC205E}">
      <dsp:nvSpPr>
        <dsp:cNvPr id="0" name=""/>
        <dsp:cNvSpPr/>
      </dsp:nvSpPr>
      <dsp:spPr>
        <a:xfrm>
          <a:off x="0" y="3868988"/>
          <a:ext cx="8208912" cy="5928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dirty="0"/>
            <a:t>Pareto</a:t>
          </a:r>
        </a:p>
      </dsp:txBody>
      <dsp:txXfrm>
        <a:off x="28939" y="3897927"/>
        <a:ext cx="8151034" cy="534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s-ES" alt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s-ES" altLang="en-US"/>
          </a:p>
        </p:txBody>
      </p:sp>
      <p:sp>
        <p:nvSpPr>
          <p:cNvPr id="922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s-ES" altLang="en-US"/>
          </a:p>
        </p:txBody>
      </p:sp>
      <p:sp>
        <p:nvSpPr>
          <p:cNvPr id="9221"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DC66C2-6632-4AAC-B433-C593A273751D}" type="slidenum">
              <a:rPr lang="es-ES" altLang="en-US"/>
              <a:pPr>
                <a:defRPr/>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anose="02020603050405020304" pitchFamily="18" charset="0"/>
              </a:defRPr>
            </a:lvl1pPr>
          </a:lstStyle>
          <a:p>
            <a:pPr>
              <a:defRPr/>
            </a:pPr>
            <a:endParaRPr lang="es-ES_tradnl" altLang="en-US"/>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endParaRPr lang="es-ES_tradnl" altLang="en-US"/>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n-US" noProof="0"/>
              <a:t>Haga clic para modificar el estilo de texto del patrón</a:t>
            </a:r>
          </a:p>
          <a:p>
            <a:pPr lvl="1"/>
            <a:r>
              <a:rPr lang="es-ES_tradnl" altLang="en-US" noProof="0"/>
              <a:t>Segundo nivel</a:t>
            </a:r>
          </a:p>
          <a:p>
            <a:pPr lvl="2"/>
            <a:r>
              <a:rPr lang="es-ES_tradnl" altLang="en-US" noProof="0"/>
              <a:t>Tercer nivel</a:t>
            </a:r>
          </a:p>
          <a:p>
            <a:pPr lvl="3"/>
            <a:r>
              <a:rPr lang="es-ES_tradnl" altLang="en-US" noProof="0"/>
              <a:t>Cuarto nivel</a:t>
            </a:r>
          </a:p>
          <a:p>
            <a:pPr lvl="4"/>
            <a:r>
              <a:rPr lang="es-ES_tradnl" altLang="en-US" noProof="0"/>
              <a:t>Quinto nivel</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anose="02020603050405020304" pitchFamily="18" charset="0"/>
              </a:defRPr>
            </a:lvl1pPr>
          </a:lstStyle>
          <a:p>
            <a:pPr>
              <a:defRPr/>
            </a:pPr>
            <a:endParaRPr lang="es-ES_tradnl" altLang="en-US"/>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94232D5D-9DA6-4AFE-9B5F-96B2FA6E6729}" type="slidenum">
              <a:rPr lang="es-ES_tradnl" altLang="en-US"/>
              <a:pPr>
                <a:defRPr/>
              </a:pPr>
              <a:t>‹Nº›</a:t>
            </a:fld>
            <a:endParaRPr lang="es-ES_trad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s.wikipedia.org/wiki/Calidad_total" TargetMode="External"/><Relationship Id="rId7" Type="http://schemas.openxmlformats.org/officeDocument/2006/relationships/hyperlink" Target="https://es.wikipedia.org/wiki/Gesti%C3%B3n_de_la_calida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s.wikipedia.org/wiki/Calidad" TargetMode="External"/><Relationship Id="rId5" Type="http://schemas.openxmlformats.org/officeDocument/2006/relationships/hyperlink" Target="https://es.wikipedia.org/wiki/Segunda_guerra_mundial" TargetMode="External"/><Relationship Id="rId4" Type="http://schemas.openxmlformats.org/officeDocument/2006/relationships/hyperlink" Target="https://es.wikipedia.org/wiki/Milagro_japon%C3%A9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a:ln/>
        </p:spPr>
      </p:sp>
      <p:sp>
        <p:nvSpPr>
          <p:cNvPr id="8195" name="Marcador de notas 2"/>
          <p:cNvSpPr>
            <a:spLocks noGrp="1"/>
          </p:cNvSpPr>
          <p:nvPr>
            <p:ph type="body" idx="1"/>
          </p:nvPr>
        </p:nvSpPr>
        <p:spPr>
          <a:noFill/>
        </p:spPr>
        <p:txBody>
          <a:bodyPr/>
          <a:lstStyle/>
          <a:p>
            <a:pPr eaLnBrk="1" hangingPunct="1"/>
            <a:r>
              <a:rPr lang="es-ES" altLang="en-US"/>
              <a:t>JIS (Normas Industriales Japonesas)</a:t>
            </a:r>
            <a:endParaRPr lang="en-US" altLang="en-US"/>
          </a:p>
        </p:txBody>
      </p:sp>
      <p:sp>
        <p:nvSpPr>
          <p:cNvPr id="8196"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9180B5-9887-4FA4-9B5D-043A6EA7F59A}" type="slidenum">
              <a:rPr lang="es-ES_tradnl" altLang="en-US">
                <a:latin typeface="Times New Roman" panose="02020603050405020304" pitchFamily="18" charset="0"/>
              </a:rPr>
              <a:pPr/>
              <a:t>2</a:t>
            </a:fld>
            <a:endParaRPr lang="es-ES_tradnl"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145</a:t>
            </a:fld>
            <a:endParaRPr lang="es-ES_tradnl" altLang="en-US"/>
          </a:p>
        </p:txBody>
      </p:sp>
    </p:spTree>
    <p:extLst>
      <p:ext uri="{BB962C8B-B14F-4D97-AF65-F5344CB8AC3E}">
        <p14:creationId xmlns:p14="http://schemas.microsoft.com/office/powerpoint/2010/main" val="40551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2"/>
                </a:solidFill>
                <a:effectLst/>
                <a:latin typeface="Arial" panose="020B0604020202020204" pitchFamily="34" charset="0"/>
              </a:rPr>
              <a:t>Western </a:t>
            </a:r>
            <a:r>
              <a:rPr lang="es-ES" b="1" i="0" dirty="0">
                <a:solidFill>
                  <a:srgbClr val="202122"/>
                </a:solidFill>
                <a:effectLst/>
                <a:latin typeface="Arial" panose="020B0604020202020204" pitchFamily="34" charset="0"/>
              </a:rPr>
              <a:t>Electric Company</a:t>
            </a:r>
            <a:r>
              <a:rPr lang="es-ES" b="0" i="0" dirty="0">
                <a:solidFill>
                  <a:srgbClr val="202122"/>
                </a:solidFill>
                <a:effectLst/>
                <a:latin typeface="Arial" panose="020B0604020202020204" pitchFamily="34" charset="0"/>
              </a:rPr>
              <a:t> fue una empresa estadounidense de </a:t>
            </a:r>
            <a:r>
              <a:rPr lang="es-ES" b="0" i="0" u="none" strike="noStrike" dirty="0">
                <a:solidFill>
                  <a:srgbClr val="3366CC"/>
                </a:solidFill>
                <a:effectLst/>
                <a:latin typeface="Arial" panose="020B0604020202020204" pitchFamily="34" charset="0"/>
              </a:rPr>
              <a:t>fabricación</a:t>
            </a:r>
            <a:r>
              <a:rPr lang="es-ES" b="0" i="0" dirty="0">
                <a:solidFill>
                  <a:srgbClr val="202122"/>
                </a:solidFill>
                <a:effectLst/>
                <a:latin typeface="Arial" panose="020B0604020202020204" pitchFamily="34" charset="0"/>
              </a:rPr>
              <a:t> e </a:t>
            </a:r>
            <a:r>
              <a:rPr lang="es-ES" b="0" i="0" u="none" strike="noStrike" dirty="0">
                <a:solidFill>
                  <a:srgbClr val="3366CC"/>
                </a:solidFill>
                <a:effectLst/>
                <a:latin typeface="Arial" panose="020B0604020202020204" pitchFamily="34" charset="0"/>
              </a:rPr>
              <a:t>ingeniería eléctrica</a:t>
            </a:r>
            <a:r>
              <a:rPr lang="es-ES" b="0" i="0" dirty="0">
                <a:solidFill>
                  <a:srgbClr val="202122"/>
                </a:solidFill>
                <a:effectLst/>
                <a:latin typeface="Arial" panose="020B0604020202020204" pitchFamily="34" charset="0"/>
              </a:rPr>
              <a:t> fundada oficialmente en 1869.</a:t>
            </a:r>
          </a:p>
          <a:p>
            <a:r>
              <a:rPr lang="es-ES" b="1" i="0" dirty="0">
                <a:solidFill>
                  <a:srgbClr val="202122"/>
                </a:solidFill>
                <a:effectLst/>
                <a:latin typeface="Arial" panose="020B0604020202020204" pitchFamily="34" charset="0"/>
              </a:rPr>
              <a:t>Bell </a:t>
            </a:r>
            <a:r>
              <a:rPr lang="es-ES" b="1" i="0" dirty="0" err="1">
                <a:solidFill>
                  <a:srgbClr val="202122"/>
                </a:solidFill>
                <a:effectLst/>
                <a:latin typeface="Arial" panose="020B0604020202020204" pitchFamily="34" charset="0"/>
              </a:rPr>
              <a:t>Telephone</a:t>
            </a:r>
            <a:r>
              <a:rPr lang="es-ES" b="1" i="0" dirty="0">
                <a:solidFill>
                  <a:srgbClr val="202122"/>
                </a:solidFill>
                <a:effectLst/>
                <a:latin typeface="Arial" panose="020B0604020202020204" pitchFamily="34" charset="0"/>
              </a:rPr>
              <a:t> Company</a:t>
            </a:r>
            <a:r>
              <a:rPr lang="es-ES" b="0" i="0" dirty="0">
                <a:solidFill>
                  <a:srgbClr val="202122"/>
                </a:solidFill>
                <a:effectLst/>
                <a:latin typeface="Arial" panose="020B0604020202020204" pitchFamily="34" charset="0"/>
              </a:rPr>
              <a:t> fue una empresa estadounidense de </a:t>
            </a:r>
            <a:r>
              <a:rPr lang="es-ES" b="0" i="0" u="none" strike="noStrike" dirty="0">
                <a:solidFill>
                  <a:srgbClr val="3366CC"/>
                </a:solidFill>
                <a:effectLst/>
                <a:latin typeface="Arial" panose="020B0604020202020204" pitchFamily="34" charset="0"/>
              </a:rPr>
              <a:t>telecomunicaciones</a:t>
            </a:r>
            <a:r>
              <a:rPr lang="es-ES" b="0" i="0" dirty="0">
                <a:solidFill>
                  <a:srgbClr val="202122"/>
                </a:solidFill>
                <a:effectLst/>
                <a:latin typeface="Arial" panose="020B0604020202020204" pitchFamily="34" charset="0"/>
              </a:rPr>
              <a:t> creada el 9 de julio de 1877. American Bell </a:t>
            </a:r>
            <a:r>
              <a:rPr lang="es-ES" b="0" i="0" dirty="0" err="1">
                <a:solidFill>
                  <a:srgbClr val="202122"/>
                </a:solidFill>
                <a:effectLst/>
                <a:latin typeface="Arial" panose="020B0604020202020204" pitchFamily="34" charset="0"/>
              </a:rPr>
              <a:t>Telephone</a:t>
            </a:r>
            <a:r>
              <a:rPr lang="es-ES" b="0" i="0" dirty="0">
                <a:solidFill>
                  <a:srgbClr val="202122"/>
                </a:solidFill>
                <a:effectLst/>
                <a:latin typeface="Arial" panose="020B0604020202020204" pitchFamily="34" charset="0"/>
              </a:rPr>
              <a:t> Company posteriormente se convertiría en la </a:t>
            </a:r>
            <a:r>
              <a:rPr lang="es-ES" b="0" i="0" u="none" strike="noStrike" dirty="0">
                <a:solidFill>
                  <a:srgbClr val="3366CC"/>
                </a:solidFill>
                <a:effectLst/>
                <a:latin typeface="Arial" panose="020B0604020202020204" pitchFamily="34" charset="0"/>
              </a:rPr>
              <a:t>American </a:t>
            </a:r>
            <a:r>
              <a:rPr lang="es-ES" b="0" i="0" u="none" strike="noStrike" dirty="0" err="1">
                <a:solidFill>
                  <a:srgbClr val="3366CC"/>
                </a:solidFill>
                <a:effectLst/>
                <a:latin typeface="Arial" panose="020B0604020202020204" pitchFamily="34" charset="0"/>
              </a:rPr>
              <a:t>Telephone</a:t>
            </a:r>
            <a:r>
              <a:rPr lang="es-ES" b="0" i="0" u="none" strike="noStrike" dirty="0">
                <a:solidFill>
                  <a:srgbClr val="3366CC"/>
                </a:solidFill>
                <a:effectLst/>
                <a:latin typeface="Arial" panose="020B0604020202020204" pitchFamily="34" charset="0"/>
              </a:rPr>
              <a:t> &amp; </a:t>
            </a:r>
            <a:r>
              <a:rPr lang="es-ES" b="0" i="0" u="none" strike="noStrike" dirty="0" err="1">
                <a:solidFill>
                  <a:srgbClr val="3366CC"/>
                </a:solidFill>
                <a:effectLst/>
                <a:latin typeface="Arial" panose="020B0604020202020204" pitchFamily="34" charset="0"/>
              </a:rPr>
              <a:t>Telegraph</a:t>
            </a:r>
            <a:r>
              <a:rPr lang="es-ES" b="0" i="0" u="none" strike="noStrike" dirty="0">
                <a:solidFill>
                  <a:srgbClr val="3366CC"/>
                </a:solidFill>
                <a:effectLst/>
                <a:latin typeface="Arial" panose="020B0604020202020204" pitchFamily="34" charset="0"/>
              </a:rPr>
              <a:t> Company</a:t>
            </a:r>
            <a:r>
              <a:rPr lang="es-ES" b="0" i="0" dirty="0">
                <a:solidFill>
                  <a:srgbClr val="202122"/>
                </a:solidFill>
                <a:effectLst/>
                <a:latin typeface="Arial" panose="020B0604020202020204" pitchFamily="34" charset="0"/>
              </a:rPr>
              <a:t> (AT&amp;T), la cual llegó a ser una de las empresas de telefonía más grandes del mundo.</a:t>
            </a:r>
          </a:p>
          <a:p>
            <a:r>
              <a:rPr lang="es-ES" b="0" i="0" dirty="0">
                <a:solidFill>
                  <a:srgbClr val="4D5156"/>
                </a:solidFill>
                <a:effectLst/>
                <a:latin typeface="arial" panose="020B0604020202020204" pitchFamily="34" charset="0"/>
              </a:rPr>
              <a:t>El control de calidad es el conjunto de los mecanismos, acciones y herramientas realizadas para detectar la presencia de errores.​La función principal del control de calidad es asegurar que los productos o servicios cumplan con los requisitos mínimos de calidad.</a:t>
            </a:r>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5</a:t>
            </a:fld>
            <a:endParaRPr lang="es-ES_tradnl" altLang="en-US"/>
          </a:p>
        </p:txBody>
      </p:sp>
    </p:spTree>
    <p:extLst>
      <p:ext uri="{BB962C8B-B14F-4D97-AF65-F5344CB8AC3E}">
        <p14:creationId xmlns:p14="http://schemas.microsoft.com/office/powerpoint/2010/main" val="325629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a:ln/>
        </p:spPr>
      </p:sp>
      <p:sp>
        <p:nvSpPr>
          <p:cNvPr id="13315" name="Marcador de notas 2"/>
          <p:cNvSpPr>
            <a:spLocks noGrp="1"/>
          </p:cNvSpPr>
          <p:nvPr>
            <p:ph type="body" idx="1"/>
          </p:nvPr>
        </p:nvSpPr>
        <p:spPr>
          <a:noFill/>
        </p:spPr>
        <p:txBody>
          <a:bodyPr/>
          <a:lstStyle/>
          <a:p>
            <a:pPr eaLnBrk="1" hangingPunct="1"/>
            <a:r>
              <a:rPr lang="en-US" altLang="en-US" dirty="0"/>
              <a:t>JUSE: Union of Japanese Scientists and Engineers</a:t>
            </a:r>
          </a:p>
          <a:p>
            <a:pPr eaLnBrk="1" hangingPunct="1"/>
            <a:r>
              <a:rPr lang="es-ES" b="0" i="0" dirty="0">
                <a:solidFill>
                  <a:srgbClr val="202122"/>
                </a:solidFill>
                <a:effectLst/>
                <a:latin typeface="Arial" panose="020B0604020202020204" pitchFamily="34" charset="0"/>
              </a:rPr>
              <a:t>Deming fue un estadístico estadounidense, profesor universitario, autor de textos, consultor y difusor del concepto de </a:t>
            </a:r>
            <a:r>
              <a:rPr lang="es-ES" b="0" i="0" u="none" strike="noStrike" dirty="0">
                <a:solidFill>
                  <a:srgbClr val="3366CC"/>
                </a:solidFill>
                <a:effectLst/>
                <a:latin typeface="Arial" panose="020B0604020202020204" pitchFamily="34" charset="0"/>
                <a:hlinkClick r:id="rId3" tooltip="Calidad total"/>
              </a:rPr>
              <a:t>calidad total</a:t>
            </a:r>
            <a:r>
              <a:rPr lang="es-ES" b="0" i="0" dirty="0">
                <a:solidFill>
                  <a:srgbClr val="202122"/>
                </a:solidFill>
                <a:effectLst/>
                <a:latin typeface="Arial" panose="020B0604020202020204" pitchFamily="34" charset="0"/>
              </a:rPr>
              <a:t>. Su nombre está asociado al desarrollo y </a:t>
            </a:r>
            <a:r>
              <a:rPr lang="es-ES" b="0" i="0" u="none" strike="noStrike" dirty="0">
                <a:solidFill>
                  <a:srgbClr val="3366CC"/>
                </a:solidFill>
                <a:effectLst/>
                <a:latin typeface="Arial" panose="020B0604020202020204" pitchFamily="34" charset="0"/>
                <a:hlinkClick r:id="rId4" tooltip="Milagro japonés"/>
              </a:rPr>
              <a:t>crecimiento de Japón</a:t>
            </a:r>
            <a:r>
              <a:rPr lang="es-ES" b="0" i="0" dirty="0">
                <a:solidFill>
                  <a:srgbClr val="202122"/>
                </a:solidFill>
                <a:effectLst/>
                <a:latin typeface="Arial" panose="020B0604020202020204" pitchFamily="34" charset="0"/>
              </a:rPr>
              <a:t> después de la </a:t>
            </a:r>
            <a:r>
              <a:rPr lang="es-ES" b="0" i="0" u="none" strike="noStrike" dirty="0">
                <a:solidFill>
                  <a:srgbClr val="3366CC"/>
                </a:solidFill>
                <a:effectLst/>
                <a:latin typeface="Arial" panose="020B0604020202020204" pitchFamily="34" charset="0"/>
                <a:hlinkClick r:id="rId5" tooltip="Segunda guerra mundial"/>
              </a:rPr>
              <a:t>segunda guerra mundial</a:t>
            </a:r>
            <a:r>
              <a:rPr lang="es-ES" b="0" i="0" dirty="0">
                <a:solidFill>
                  <a:srgbClr val="202122"/>
                </a:solidFill>
                <a:effectLst/>
                <a:latin typeface="Arial" panose="020B0604020202020204" pitchFamily="34" charset="0"/>
              </a:rPr>
              <a:t>. Su obra principal es </a:t>
            </a:r>
            <a:r>
              <a:rPr lang="es-ES" b="0" i="1" dirty="0" err="1">
                <a:solidFill>
                  <a:srgbClr val="202122"/>
                </a:solidFill>
                <a:effectLst/>
                <a:latin typeface="Arial" panose="020B0604020202020204" pitchFamily="34" charset="0"/>
              </a:rPr>
              <a:t>Out</a:t>
            </a:r>
            <a:r>
              <a:rPr lang="es-ES" b="0" i="1" dirty="0">
                <a:solidFill>
                  <a:srgbClr val="202122"/>
                </a:solidFill>
                <a:effectLst/>
                <a:latin typeface="Arial" panose="020B0604020202020204" pitchFamily="34" charset="0"/>
              </a:rPr>
              <a:t> </a:t>
            </a:r>
            <a:r>
              <a:rPr lang="es-ES" b="0" i="1" dirty="0" err="1">
                <a:solidFill>
                  <a:srgbClr val="202122"/>
                </a:solidFill>
                <a:effectLst/>
                <a:latin typeface="Arial" panose="020B0604020202020204" pitchFamily="34" charset="0"/>
              </a:rPr>
              <a:t>of</a:t>
            </a:r>
            <a:r>
              <a:rPr lang="es-ES" b="0" i="1" dirty="0">
                <a:solidFill>
                  <a:srgbClr val="202122"/>
                </a:solidFill>
                <a:effectLst/>
                <a:latin typeface="Arial" panose="020B0604020202020204" pitchFamily="34" charset="0"/>
              </a:rPr>
              <a:t> </a:t>
            </a:r>
            <a:r>
              <a:rPr lang="es-ES" b="0" i="1" dirty="0" err="1">
                <a:solidFill>
                  <a:srgbClr val="202122"/>
                </a:solidFill>
                <a:effectLst/>
                <a:latin typeface="Arial" panose="020B0604020202020204" pitchFamily="34" charset="0"/>
              </a:rPr>
              <a:t>the</a:t>
            </a:r>
            <a:r>
              <a:rPr lang="es-ES" b="0" i="1" dirty="0">
                <a:solidFill>
                  <a:srgbClr val="202122"/>
                </a:solidFill>
                <a:effectLst/>
                <a:latin typeface="Arial" panose="020B0604020202020204" pitchFamily="34" charset="0"/>
              </a:rPr>
              <a:t> Crisis</a:t>
            </a:r>
            <a:r>
              <a:rPr lang="es-ES" b="0" i="0" dirty="0">
                <a:solidFill>
                  <a:srgbClr val="202122"/>
                </a:solidFill>
                <a:effectLst/>
                <a:latin typeface="Arial" panose="020B0604020202020204" pitchFamily="34" charset="0"/>
              </a:rPr>
              <a:t>.</a:t>
            </a:r>
          </a:p>
          <a:p>
            <a:pPr eaLnBrk="1" hangingPunct="1"/>
            <a:r>
              <a:rPr lang="es-ES" altLang="en-US" b="0" i="0" dirty="0">
                <a:solidFill>
                  <a:srgbClr val="202122"/>
                </a:solidFill>
                <a:effectLst/>
                <a:latin typeface="Arial" panose="020B0604020202020204" pitchFamily="34" charset="0"/>
              </a:rPr>
              <a:t>Juran </a:t>
            </a:r>
            <a:r>
              <a:rPr lang="es-ES" b="0" i="0" dirty="0">
                <a:solidFill>
                  <a:srgbClr val="202122"/>
                </a:solidFill>
                <a:effectLst/>
                <a:latin typeface="Arial" panose="020B0604020202020204" pitchFamily="34" charset="0"/>
              </a:rPr>
              <a:t>fue un consultor rumano de gestión del siglo </a:t>
            </a:r>
            <a:r>
              <a:rPr lang="es-ES" b="0" i="0" cap="small" dirty="0" err="1">
                <a:solidFill>
                  <a:srgbClr val="202122"/>
                </a:solidFill>
                <a:effectLst/>
                <a:latin typeface="Arial" panose="020B0604020202020204" pitchFamily="34" charset="0"/>
              </a:rPr>
              <a:t>xx</a:t>
            </a:r>
            <a:r>
              <a:rPr lang="es-ES" b="0" i="0" cap="small" dirty="0">
                <a:solidFill>
                  <a:srgbClr val="202122"/>
                </a:solidFill>
                <a:effectLst/>
                <a:latin typeface="Arial" panose="020B0604020202020204" pitchFamily="34" charset="0"/>
              </a:rPr>
              <a:t>,</a:t>
            </a:r>
            <a:r>
              <a:rPr lang="es-ES" b="0" i="0" dirty="0">
                <a:solidFill>
                  <a:srgbClr val="202122"/>
                </a:solidFill>
                <a:effectLst/>
                <a:latin typeface="Arial" panose="020B0604020202020204" pitchFamily="34" charset="0"/>
              </a:rPr>
              <a:t> que es principalmente recordado como un evangelista de la </a:t>
            </a:r>
            <a:r>
              <a:rPr lang="es-ES" b="0" i="0" u="none" strike="noStrike" dirty="0">
                <a:solidFill>
                  <a:srgbClr val="3366CC"/>
                </a:solidFill>
                <a:effectLst/>
                <a:latin typeface="Arial" panose="020B0604020202020204" pitchFamily="34" charset="0"/>
                <a:hlinkClick r:id="rId6" tooltip="Calidad"/>
              </a:rPr>
              <a:t>calidad</a:t>
            </a:r>
            <a:r>
              <a:rPr lang="es-ES" b="0" i="0" dirty="0">
                <a:solidFill>
                  <a:srgbClr val="202122"/>
                </a:solidFill>
                <a:effectLst/>
                <a:latin typeface="Arial" panose="020B0604020202020204" pitchFamily="34" charset="0"/>
              </a:rPr>
              <a:t> y la </a:t>
            </a:r>
            <a:r>
              <a:rPr lang="es-ES" b="0" i="0" u="none" strike="noStrike" dirty="0">
                <a:solidFill>
                  <a:srgbClr val="3366CC"/>
                </a:solidFill>
                <a:effectLst/>
                <a:latin typeface="Arial" panose="020B0604020202020204" pitchFamily="34" charset="0"/>
                <a:hlinkClick r:id="rId7" tooltip="Gestión de la calidad"/>
              </a:rPr>
              <a:t>gestión de la calidad</a:t>
            </a:r>
            <a:r>
              <a:rPr lang="es-ES" b="0" i="0" dirty="0">
                <a:solidFill>
                  <a:srgbClr val="202122"/>
                </a:solidFill>
                <a:effectLst/>
                <a:latin typeface="Arial" panose="020B0604020202020204" pitchFamily="34" charset="0"/>
              </a:rPr>
              <a:t> y la escritura de varios libros influyentes sobre esos temas.</a:t>
            </a:r>
            <a:endParaRPr lang="en-US" altLang="en-US" dirty="0"/>
          </a:p>
        </p:txBody>
      </p:sp>
      <p:sp>
        <p:nvSpPr>
          <p:cNvPr id="13316"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48F002-A618-48D5-BF76-F0F3CEEE9657}" type="slidenum">
              <a:rPr lang="es-ES_tradnl" altLang="en-US">
                <a:latin typeface="Times New Roman" panose="02020603050405020304" pitchFamily="18" charset="0"/>
              </a:rPr>
              <a:pPr/>
              <a:t>6</a:t>
            </a:fld>
            <a:endParaRPr lang="es-ES_tradnl"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7</a:t>
            </a:fld>
            <a:endParaRPr lang="es-ES_tradnl" altLang="en-US"/>
          </a:p>
        </p:txBody>
      </p:sp>
    </p:spTree>
    <p:extLst>
      <p:ext uri="{BB962C8B-B14F-4D97-AF65-F5344CB8AC3E}">
        <p14:creationId xmlns:p14="http://schemas.microsoft.com/office/powerpoint/2010/main" val="380813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Aseguramiento: </a:t>
            </a:r>
            <a:r>
              <a:rPr lang="es-ES" sz="1200" b="0" i="0" kern="1200" dirty="0">
                <a:solidFill>
                  <a:schemeClr val="tx1"/>
                </a:solidFill>
                <a:effectLst/>
                <a:latin typeface="Times New Roman" panose="02020603050405020304" pitchFamily="18" charset="0"/>
                <a:ea typeface="+mn-ea"/>
                <a:cs typeface="+mn-cs"/>
              </a:rPr>
              <a:t>conjunto de acciones que toman las empresas con el propósito de poder entregar a los consumidores bienes y servicios con el nivel de calidad esperada.</a:t>
            </a:r>
          </a:p>
          <a:p>
            <a:r>
              <a:rPr lang="es-ES" dirty="0"/>
              <a:t>Gestión: </a:t>
            </a:r>
            <a:r>
              <a:rPr lang="es-ES" sz="1200" b="0" i="0" kern="1200" dirty="0">
                <a:solidFill>
                  <a:schemeClr val="tx1"/>
                </a:solidFill>
                <a:effectLst/>
                <a:latin typeface="Times New Roman" panose="02020603050405020304" pitchFamily="18" charset="0"/>
                <a:ea typeface="+mn-ea"/>
                <a:cs typeface="+mn-cs"/>
              </a:rPr>
              <a:t>conjunto de acciones y herramientas que tienen como objetivo evitar posibles errores o desviaciones en el </a:t>
            </a:r>
            <a:r>
              <a:rPr lang="es-ES" sz="1200" b="1" i="0" kern="1200" dirty="0">
                <a:solidFill>
                  <a:schemeClr val="tx1"/>
                </a:solidFill>
                <a:effectLst/>
                <a:latin typeface="Times New Roman" panose="02020603050405020304" pitchFamily="18" charset="0"/>
                <a:ea typeface="+mn-ea"/>
                <a:cs typeface="+mn-cs"/>
              </a:rPr>
              <a:t>proceso de producción y en los productos o servicios obtenidos a través de él</a:t>
            </a:r>
            <a:r>
              <a:rPr lang="es-ES" sz="1200" b="0" i="0" kern="1200" dirty="0">
                <a:solidFill>
                  <a:schemeClr val="tx1"/>
                </a:solidFill>
                <a:effectLst/>
                <a:latin typeface="Times New Roman" panose="02020603050405020304" pitchFamily="18" charset="0"/>
                <a:ea typeface="+mn-ea"/>
                <a:cs typeface="+mn-cs"/>
              </a:rPr>
              <a:t>.</a:t>
            </a:r>
            <a:endParaRPr lang="en-US" dirty="0"/>
          </a:p>
        </p:txBody>
      </p:sp>
      <p:sp>
        <p:nvSpPr>
          <p:cNvPr id="4" name="Marcador de número de diapositiva 3"/>
          <p:cNvSpPr>
            <a:spLocks noGrp="1"/>
          </p:cNvSpPr>
          <p:nvPr>
            <p:ph type="sldNum" sz="quarter" idx="10"/>
          </p:nvPr>
        </p:nvSpPr>
        <p:spPr/>
        <p:txBody>
          <a:bodyPr/>
          <a:lstStyle/>
          <a:p>
            <a:pPr>
              <a:defRPr/>
            </a:pPr>
            <a:fld id="{94232D5D-9DA6-4AFE-9B5F-96B2FA6E6729}" type="slidenum">
              <a:rPr lang="es-ES_tradnl" altLang="en-US" smtClean="0"/>
              <a:pPr>
                <a:defRPr/>
              </a:pPr>
              <a:t>8</a:t>
            </a:fld>
            <a:endParaRPr lang="es-ES_tradnl" altLang="en-US"/>
          </a:p>
        </p:txBody>
      </p:sp>
    </p:spTree>
    <p:extLst>
      <p:ext uri="{BB962C8B-B14F-4D97-AF65-F5344CB8AC3E}">
        <p14:creationId xmlns:p14="http://schemas.microsoft.com/office/powerpoint/2010/main" val="76137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1F1F1F"/>
                </a:solidFill>
                <a:effectLst/>
                <a:latin typeface="Google Sans"/>
              </a:rPr>
              <a:t>El Total </a:t>
            </a:r>
            <a:r>
              <a:rPr lang="es-ES" b="0" i="0" dirty="0" err="1">
                <a:solidFill>
                  <a:srgbClr val="1F1F1F"/>
                </a:solidFill>
                <a:effectLst/>
                <a:latin typeface="Google Sans"/>
              </a:rPr>
              <a:t>Quality</a:t>
            </a:r>
            <a:r>
              <a:rPr lang="es-ES" b="0" i="0" dirty="0">
                <a:solidFill>
                  <a:srgbClr val="1F1F1F"/>
                </a:solidFill>
                <a:effectLst/>
                <a:latin typeface="Google Sans"/>
              </a:rPr>
              <a:t> Management (TQM) es un </a:t>
            </a:r>
            <a:r>
              <a:rPr lang="es-ES" b="0" i="0" dirty="0">
                <a:solidFill>
                  <a:srgbClr val="040C28"/>
                </a:solidFill>
                <a:effectLst/>
                <a:latin typeface="Google Sans"/>
              </a:rPr>
              <a:t>método de gestión de calidad cuyo objetivo principal es que los colaboradores en una compañía aseguren y tomen conciencia de la calidad en cada uno de los sectores de la organización</a:t>
            </a:r>
            <a:r>
              <a:rPr lang="es-ES" b="0" i="0" dirty="0">
                <a:solidFill>
                  <a:srgbClr val="1F1F1F"/>
                </a:solidFill>
                <a:effectLst/>
                <a:latin typeface="Google Sans"/>
              </a:rPr>
              <a:t>.</a:t>
            </a:r>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9</a:t>
            </a:fld>
            <a:endParaRPr lang="es-ES_tradnl" altLang="en-US"/>
          </a:p>
        </p:txBody>
      </p:sp>
    </p:spTree>
    <p:extLst>
      <p:ext uri="{BB962C8B-B14F-4D97-AF65-F5344CB8AC3E}">
        <p14:creationId xmlns:p14="http://schemas.microsoft.com/office/powerpoint/2010/main" val="393335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Times New Roman" panose="02020603050405020304" pitchFamily="18" charset="0"/>
                <a:ea typeface="+mn-ea"/>
                <a:cs typeface="+mn-cs"/>
              </a:rPr>
              <a:t>Los círculos de calidad son equipos de trabajo integrados por personas que desarrollan su actividad en una misma área. Junto a su supervisor, se reúnen voluntariamente para analizar problemas propios de su actividad y elaborar soluciones.</a:t>
            </a:r>
            <a:endParaRPr lang="en-US" dirty="0"/>
          </a:p>
        </p:txBody>
      </p:sp>
      <p:sp>
        <p:nvSpPr>
          <p:cNvPr id="4" name="Marcador de número de diapositiva 3"/>
          <p:cNvSpPr>
            <a:spLocks noGrp="1"/>
          </p:cNvSpPr>
          <p:nvPr>
            <p:ph type="sldNum" sz="quarter" idx="10"/>
          </p:nvPr>
        </p:nvSpPr>
        <p:spPr/>
        <p:txBody>
          <a:bodyPr/>
          <a:lstStyle/>
          <a:p>
            <a:pPr>
              <a:defRPr/>
            </a:pPr>
            <a:fld id="{94232D5D-9DA6-4AFE-9B5F-96B2FA6E6729}" type="slidenum">
              <a:rPr lang="es-ES_tradnl" altLang="en-US" smtClean="0"/>
              <a:pPr>
                <a:defRPr/>
              </a:pPr>
              <a:t>111</a:t>
            </a:fld>
            <a:endParaRPr lang="es-ES_tradnl" altLang="en-US"/>
          </a:p>
        </p:txBody>
      </p:sp>
    </p:spTree>
    <p:extLst>
      <p:ext uri="{BB962C8B-B14F-4D97-AF65-F5344CB8AC3E}">
        <p14:creationId xmlns:p14="http://schemas.microsoft.com/office/powerpoint/2010/main" val="309979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112</a:t>
            </a:fld>
            <a:endParaRPr lang="es-ES_tradnl" altLang="en-US"/>
          </a:p>
        </p:txBody>
      </p:sp>
    </p:spTree>
    <p:extLst>
      <p:ext uri="{BB962C8B-B14F-4D97-AF65-F5344CB8AC3E}">
        <p14:creationId xmlns:p14="http://schemas.microsoft.com/office/powerpoint/2010/main" val="220978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02124"/>
                </a:solidFill>
                <a:effectLst/>
                <a:latin typeface="Google Sans"/>
              </a:rPr>
              <a:t>KPI proviene de las siglas de la frase “Key Performance </a:t>
            </a:r>
            <a:r>
              <a:rPr lang="es-ES" b="0" i="0" dirty="0" err="1">
                <a:solidFill>
                  <a:srgbClr val="202124"/>
                </a:solidFill>
                <a:effectLst/>
                <a:latin typeface="Google Sans"/>
              </a:rPr>
              <a:t>Indicators</a:t>
            </a:r>
            <a:r>
              <a:rPr lang="es-ES" b="0" i="0" dirty="0">
                <a:solidFill>
                  <a:srgbClr val="202124"/>
                </a:solidFill>
                <a:effectLst/>
                <a:latin typeface="Google Sans"/>
              </a:rPr>
              <a:t>”, esto se traduce como “</a:t>
            </a:r>
            <a:r>
              <a:rPr lang="es-ES" b="0" i="0" dirty="0">
                <a:solidFill>
                  <a:srgbClr val="040C28"/>
                </a:solidFill>
                <a:effectLst/>
                <a:latin typeface="Google Sans"/>
              </a:rPr>
              <a:t>indicadores claves de desempeño</a:t>
            </a:r>
            <a:r>
              <a:rPr lang="es-ES" b="0" i="0" dirty="0">
                <a:solidFill>
                  <a:srgbClr val="202124"/>
                </a:solidFill>
                <a:effectLst/>
                <a:latin typeface="Google Sans"/>
              </a:rPr>
              <a:t>”. Estos indicadores son todas las variables, factores y unidades de medida para generar una estrategia de marketing.</a:t>
            </a:r>
            <a:endParaRPr lang="es-ES" dirty="0"/>
          </a:p>
        </p:txBody>
      </p:sp>
      <p:sp>
        <p:nvSpPr>
          <p:cNvPr id="4" name="Marcador de número de diapositiva 3"/>
          <p:cNvSpPr>
            <a:spLocks noGrp="1"/>
          </p:cNvSpPr>
          <p:nvPr>
            <p:ph type="sldNum" sz="quarter" idx="5"/>
          </p:nvPr>
        </p:nvSpPr>
        <p:spPr/>
        <p:txBody>
          <a:bodyPr/>
          <a:lstStyle/>
          <a:p>
            <a:pPr>
              <a:defRPr/>
            </a:pPr>
            <a:fld id="{94232D5D-9DA6-4AFE-9B5F-96B2FA6E6729}" type="slidenum">
              <a:rPr lang="es-ES_tradnl" altLang="en-US" smtClean="0"/>
              <a:pPr>
                <a:defRPr/>
              </a:pPr>
              <a:t>144</a:t>
            </a:fld>
            <a:endParaRPr lang="es-ES_tradnl" altLang="en-US"/>
          </a:p>
        </p:txBody>
      </p:sp>
    </p:spTree>
    <p:extLst>
      <p:ext uri="{BB962C8B-B14F-4D97-AF65-F5344CB8AC3E}">
        <p14:creationId xmlns:p14="http://schemas.microsoft.com/office/powerpoint/2010/main" val="56425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160054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289705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139864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1600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32145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174020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103737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300855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26493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29640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s-ES" altLang="en-US"/>
              <a:t>Organización de Empresas, Universidad de Alicante, curso 11-12</a:t>
            </a:r>
          </a:p>
        </p:txBody>
      </p:sp>
    </p:spTree>
    <p:extLst>
      <p:ext uri="{BB962C8B-B14F-4D97-AF65-F5344CB8AC3E}">
        <p14:creationId xmlns:p14="http://schemas.microsoft.com/office/powerpoint/2010/main" val="243618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5527675" y="6604000"/>
            <a:ext cx="371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smtClean="0"/>
            </a:lvl1pPr>
          </a:lstStyle>
          <a:p>
            <a:pPr>
              <a:defRPr/>
            </a:pPr>
            <a:r>
              <a:rPr lang="es-ES" altLang="en-US"/>
              <a:t>Organización de Empresas, Universidad de Alicante, curso 11-12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39.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4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bwMode="auto">
          <a:xfrm>
            <a:off x="623888" y="549275"/>
            <a:ext cx="7886700"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s-ES" altLang="en-US" sz="4000"/>
              <a:t>Universidad Nacional de Chimborazo</a:t>
            </a:r>
            <a:br>
              <a:rPr lang="es-ES" altLang="en-US" sz="4000"/>
            </a:br>
            <a:br>
              <a:rPr lang="es-ES" altLang="en-US" sz="4800"/>
            </a:br>
            <a:r>
              <a:rPr lang="es-ES" altLang="en-US" sz="4800"/>
              <a:t>Control de Calidad</a:t>
            </a:r>
            <a:endParaRPr lang="en-US" altLang="en-US" sz="4800"/>
          </a:p>
        </p:txBody>
      </p:sp>
      <p:sp>
        <p:nvSpPr>
          <p:cNvPr id="6" name="Rectangle 1"/>
          <p:cNvSpPr>
            <a:spLocks noGrp="1" noChangeArrowheads="1"/>
          </p:cNvSpPr>
          <p:nvPr>
            <p:ph type="body" idx="1"/>
          </p:nvPr>
        </p:nvSpPr>
        <p:spPr bwMode="auto">
          <a:xfrm>
            <a:off x="623888" y="3789363"/>
            <a:ext cx="7364412" cy="18161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spcBef>
                <a:spcPct val="0"/>
              </a:spcBef>
              <a:defRPr/>
            </a:pPr>
            <a:r>
              <a:rPr lang="es-ES" altLang="en-US" sz="2800" b="1" dirty="0">
                <a:solidFill>
                  <a:schemeClr val="accent2">
                    <a:lumMod val="75000"/>
                  </a:schemeClr>
                </a:solidFill>
              </a:rPr>
              <a:t>Herramientas de la calidad y Mejora Continua</a:t>
            </a:r>
          </a:p>
          <a:p>
            <a:pPr eaLnBrk="1" hangingPunct="1">
              <a:spcBef>
                <a:spcPct val="0"/>
              </a:spcBef>
              <a:defRPr/>
            </a:pPr>
            <a:endParaRPr lang="es-ES" altLang="en-US" sz="2800" dirty="0"/>
          </a:p>
          <a:p>
            <a:pPr eaLnBrk="1" hangingPunct="1">
              <a:spcBef>
                <a:spcPct val="0"/>
              </a:spcBef>
              <a:defRPr/>
            </a:pPr>
            <a:r>
              <a:rPr lang="es-ES" altLang="en-US" sz="2800" dirty="0"/>
              <a:t>Gabriela Serrano Torres</a:t>
            </a:r>
            <a:br>
              <a:rPr lang="es-ES" altLang="en-US" sz="2800" dirty="0"/>
            </a:br>
            <a:endParaRPr lang="es-E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ChangeArrowheads="1"/>
          </p:cNvSpPr>
          <p:nvPr/>
        </p:nvSpPr>
        <p:spPr bwMode="auto">
          <a:xfrm>
            <a:off x="539750" y="3716338"/>
            <a:ext cx="8135938" cy="2305050"/>
          </a:xfrm>
          <a:prstGeom prst="rect">
            <a:avLst/>
          </a:prstGeom>
          <a:solidFill>
            <a:schemeClr val="hlink"/>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1" name="Text Box 2"/>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
        <p:nvSpPr>
          <p:cNvPr id="17412" name="Text Box 3"/>
          <p:cNvSpPr txBox="1">
            <a:spLocks noChangeArrowheads="1"/>
          </p:cNvSpPr>
          <p:nvPr/>
        </p:nvSpPr>
        <p:spPr bwMode="auto">
          <a:xfrm>
            <a:off x="323850" y="981075"/>
            <a:ext cx="8351838"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¿Cómo se consigue?</a:t>
            </a:r>
          </a:p>
          <a:p>
            <a:pPr eaLnBrk="1" hangingPunct="1"/>
            <a:r>
              <a:rPr lang="es-ES" altLang="en-US">
                <a:solidFill>
                  <a:schemeClr val="accent2"/>
                </a:solidFill>
              </a:rPr>
              <a:t>Diseñando, fabricando y vendiendo productos-servicios con un nivel de calidad determinado que satisfaga realmente al cliente que lo usa</a:t>
            </a:r>
          </a:p>
          <a:p>
            <a:pPr eaLnBrk="1" hangingPunct="1"/>
            <a:endParaRPr lang="es-ES" altLang="en-US">
              <a:solidFill>
                <a:schemeClr val="accent2"/>
              </a:solidFill>
            </a:endParaRPr>
          </a:p>
          <a:p>
            <a:pPr eaLnBrk="1" hangingPunct="1"/>
            <a:endParaRPr lang="es-ES" altLang="en-US">
              <a:solidFill>
                <a:schemeClr val="accent2"/>
              </a:solidFill>
            </a:endParaRPr>
          </a:p>
          <a:p>
            <a:pPr eaLnBrk="1" hangingPunct="1"/>
            <a:endParaRPr lang="es-ES" altLang="en-US">
              <a:solidFill>
                <a:schemeClr val="accent2"/>
              </a:solidFill>
            </a:endParaRPr>
          </a:p>
          <a:p>
            <a:pPr algn="ctr" eaLnBrk="1" hangingPunct="1"/>
            <a:r>
              <a:rPr lang="es-ES" altLang="en-US" b="1">
                <a:solidFill>
                  <a:schemeClr val="accent2"/>
                </a:solidFill>
              </a:rPr>
              <a:t>Calidad es satisfacer las necesidades y expectativas del cliente</a:t>
            </a:r>
          </a:p>
        </p:txBody>
      </p:sp>
      <p:sp>
        <p:nvSpPr>
          <p:cNvPr id="17413" name="Text Box 4"/>
          <p:cNvSpPr txBox="1">
            <a:spLocks noChangeArrowheads="1"/>
          </p:cNvSpPr>
          <p:nvPr/>
        </p:nvSpPr>
        <p:spPr bwMode="auto">
          <a:xfrm>
            <a:off x="900113" y="3889375"/>
            <a:ext cx="390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Cumplimiento de las características deseadas por el cliente</a:t>
            </a:r>
          </a:p>
        </p:txBody>
      </p:sp>
      <p:sp>
        <p:nvSpPr>
          <p:cNvPr id="17414" name="Text Box 5"/>
          <p:cNvSpPr txBox="1">
            <a:spLocks noChangeArrowheads="1"/>
          </p:cNvSpPr>
          <p:nvPr/>
        </p:nvSpPr>
        <p:spPr bwMode="auto">
          <a:xfrm>
            <a:off x="5168900" y="3908425"/>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Ausencia de deficiencias en el producto o servicio</a:t>
            </a:r>
          </a:p>
        </p:txBody>
      </p:sp>
      <p:sp>
        <p:nvSpPr>
          <p:cNvPr id="17415" name="Rectangle 6"/>
          <p:cNvSpPr>
            <a:spLocks noChangeArrowheads="1"/>
          </p:cNvSpPr>
          <p:nvPr/>
        </p:nvSpPr>
        <p:spPr bwMode="auto">
          <a:xfrm>
            <a:off x="776288" y="3870325"/>
            <a:ext cx="4032250" cy="719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6" name="Rectangle 7"/>
          <p:cNvSpPr>
            <a:spLocks noChangeArrowheads="1"/>
          </p:cNvSpPr>
          <p:nvPr/>
        </p:nvSpPr>
        <p:spPr bwMode="auto">
          <a:xfrm>
            <a:off x="4987925" y="3860800"/>
            <a:ext cx="3348038" cy="719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7" name="Text Box 8"/>
          <p:cNvSpPr txBox="1">
            <a:spLocks noChangeArrowheads="1"/>
          </p:cNvSpPr>
          <p:nvPr/>
        </p:nvSpPr>
        <p:spPr bwMode="auto">
          <a:xfrm>
            <a:off x="857250" y="5168900"/>
            <a:ext cx="3116263"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Satisfacer las necesidades y expectativas del cliente</a:t>
            </a:r>
          </a:p>
        </p:txBody>
      </p:sp>
      <p:sp>
        <p:nvSpPr>
          <p:cNvPr id="17418" name="Text Box 9"/>
          <p:cNvSpPr txBox="1">
            <a:spLocks noChangeArrowheads="1"/>
          </p:cNvSpPr>
          <p:nvPr/>
        </p:nvSpPr>
        <p:spPr bwMode="auto">
          <a:xfrm>
            <a:off x="4652963" y="5305425"/>
            <a:ext cx="13779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Precio justo</a:t>
            </a:r>
          </a:p>
        </p:txBody>
      </p:sp>
      <p:sp>
        <p:nvSpPr>
          <p:cNvPr id="17419" name="Text Box 10"/>
          <p:cNvSpPr txBox="1">
            <a:spLocks noChangeArrowheads="1"/>
          </p:cNvSpPr>
          <p:nvPr/>
        </p:nvSpPr>
        <p:spPr bwMode="auto">
          <a:xfrm>
            <a:off x="6719888" y="5305425"/>
            <a:ext cx="15938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Coste mínimo</a:t>
            </a:r>
          </a:p>
        </p:txBody>
      </p:sp>
      <p:sp>
        <p:nvSpPr>
          <p:cNvPr id="17423" name="AutoShape 15"/>
          <p:cNvSpPr>
            <a:spLocks noChangeArrowheads="1"/>
          </p:cNvSpPr>
          <p:nvPr/>
        </p:nvSpPr>
        <p:spPr bwMode="auto">
          <a:xfrm>
            <a:off x="3563938" y="2060575"/>
            <a:ext cx="2376487" cy="647700"/>
          </a:xfrm>
          <a:prstGeom prst="downArrow">
            <a:avLst>
              <a:gd name="adj1" fmla="val 50000"/>
              <a:gd name="adj2" fmla="val 25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4" name="AutoShape 17"/>
          <p:cNvSpPr>
            <a:spLocks noChangeArrowheads="1"/>
          </p:cNvSpPr>
          <p:nvPr/>
        </p:nvSpPr>
        <p:spPr bwMode="auto">
          <a:xfrm rot="-8757551">
            <a:off x="4284663" y="3284538"/>
            <a:ext cx="1079500" cy="792162"/>
          </a:xfrm>
          <a:custGeom>
            <a:avLst/>
            <a:gdLst>
              <a:gd name="T0" fmla="*/ 771093 w 21600"/>
              <a:gd name="T1" fmla="*/ 0 h 21600"/>
              <a:gd name="T2" fmla="*/ 462636 w 21600"/>
              <a:gd name="T3" fmla="*/ 226316 h 21600"/>
              <a:gd name="T4" fmla="*/ 308407 w 21600"/>
              <a:gd name="T5" fmla="*/ 339493 h 21600"/>
              <a:gd name="T6" fmla="*/ 0 w 21600"/>
              <a:gd name="T7" fmla="*/ 565846 h 21600"/>
              <a:gd name="T8" fmla="*/ 308407 w 21600"/>
              <a:gd name="T9" fmla="*/ 792162 h 21600"/>
              <a:gd name="T10" fmla="*/ 616864 w 21600"/>
              <a:gd name="T11" fmla="*/ 678986 h 21600"/>
              <a:gd name="T12" fmla="*/ 925271 w 21600"/>
              <a:gd name="T13" fmla="*/ 452669 h 21600"/>
              <a:gd name="T14" fmla="*/ 1079500 w 21600"/>
              <a:gd name="T15" fmla="*/ 226316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Text Box 18"/>
          <p:cNvSpPr txBox="1">
            <a:spLocks noChangeArrowheads="1"/>
          </p:cNvSpPr>
          <p:nvPr/>
        </p:nvSpPr>
        <p:spPr bwMode="auto">
          <a:xfrm>
            <a:off x="539750" y="6237288"/>
            <a:ext cx="817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600">
                <a:solidFill>
                  <a:schemeClr val="accent2"/>
                </a:solidFill>
              </a:rPr>
              <a:t>Calidad requerida, esperada, latente 			Clientes internos y externos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Estratificación</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1973067450"/>
              </p:ext>
            </p:extLst>
          </p:nvPr>
        </p:nvGraphicFramePr>
        <p:xfrm>
          <a:off x="755576"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3094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476672"/>
            <a:ext cx="7920880" cy="830997"/>
          </a:xfrm>
          <a:prstGeom prst="rect">
            <a:avLst/>
          </a:prstGeom>
        </p:spPr>
        <p:txBody>
          <a:bodyPr wrap="square">
            <a:spAutoFit/>
          </a:bodyPr>
          <a:lstStyle/>
          <a:p>
            <a:pPr algn="just"/>
            <a:r>
              <a:rPr lang="es-ES" sz="2400" dirty="0">
                <a:solidFill>
                  <a:srgbClr val="1D2129"/>
                </a:solidFill>
                <a:latin typeface="Helvetica" panose="020B0604020202020204" pitchFamily="34" charset="0"/>
              </a:rPr>
              <a:t>Ejemplo: diferentes turnos, diferentes días de la semana, diferentes proveedores o grupos de población.</a:t>
            </a:r>
            <a:endParaRPr lang="en-US" sz="2400" dirty="0"/>
          </a:p>
        </p:txBody>
      </p:sp>
      <p:pic>
        <p:nvPicPr>
          <p:cNvPr id="8194" name="Picture 2" descr="Definición de Estratificación - Qué es y Concep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5324719" cy="399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30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332656"/>
            <a:ext cx="8280920" cy="5940088"/>
          </a:xfrm>
          <a:prstGeom prst="rect">
            <a:avLst/>
          </a:prstGeom>
        </p:spPr>
        <p:txBody>
          <a:bodyPr wrap="square">
            <a:spAutoFit/>
          </a:bodyPr>
          <a:lstStyle/>
          <a:p>
            <a:pPr algn="just"/>
            <a:r>
              <a:rPr lang="es-ES" sz="2000" dirty="0">
                <a:latin typeface="helvetica" panose="020B0604020202020204" pitchFamily="34" charset="0"/>
              </a:rPr>
              <a:t>- La estratificación por lo general se debe plantear en el formato de recolección de datos diseñado por el analista o ingeniero de proceso antes de iniciar la recolección, al pensar cuidadosamente que categorías son relevantes para el análisis. </a:t>
            </a:r>
          </a:p>
          <a:p>
            <a:pPr algn="just"/>
            <a:r>
              <a:rPr lang="es-ES" sz="2000" dirty="0">
                <a:latin typeface="helvetica" panose="020B0604020202020204" pitchFamily="34" charset="0"/>
              </a:rPr>
              <a:t>- Hacerlo después puede ser demasiado tarde, ya que no se contaría con la información suficiente y a tiempo. </a:t>
            </a:r>
          </a:p>
          <a:p>
            <a:pPr algn="just">
              <a:buFontTx/>
              <a:buChar char="-"/>
            </a:pPr>
            <a:r>
              <a:rPr lang="es-ES" sz="2000" dirty="0">
                <a:latin typeface="helvetica" panose="020B0604020202020204" pitchFamily="34" charset="0"/>
              </a:rPr>
              <a:t>Cuando los datos provienen de distintas fuentes o condiciones, como podrían serlo turnos, proveedores, día de la semana, operario o poblaciones, es altamente probable que sea necesario estratificar los datos, considerando dichas categorías en el proceso de recolección. </a:t>
            </a:r>
          </a:p>
          <a:p>
            <a:pPr algn="just"/>
            <a:endParaRPr lang="es-ES" sz="2000" dirty="0">
              <a:latin typeface="helvetica" panose="020B0604020202020204" pitchFamily="34" charset="0"/>
            </a:endParaRPr>
          </a:p>
          <a:p>
            <a:pPr algn="just"/>
            <a:r>
              <a:rPr lang="es-ES" sz="2000" dirty="0">
                <a:latin typeface="helvetica" panose="020B0604020202020204" pitchFamily="34" charset="0"/>
              </a:rPr>
              <a:t>Ejemplos:</a:t>
            </a:r>
          </a:p>
          <a:p>
            <a:pPr marL="342900" indent="-342900" algn="just">
              <a:buFont typeface="Arial" panose="020B0604020202020204" pitchFamily="34" charset="0"/>
              <a:buChar char="•"/>
            </a:pPr>
            <a:r>
              <a:rPr lang="es-ES" sz="2000" dirty="0">
                <a:latin typeface="helvetica" panose="020B0604020202020204" pitchFamily="34" charset="0"/>
              </a:rPr>
              <a:t>Turnos</a:t>
            </a:r>
          </a:p>
          <a:p>
            <a:pPr marL="342900" indent="-342900" algn="just">
              <a:buFont typeface="Arial" panose="020B0604020202020204" pitchFamily="34" charset="0"/>
              <a:buChar char="•"/>
            </a:pPr>
            <a:r>
              <a:rPr lang="es-ES" sz="2000" dirty="0">
                <a:latin typeface="helvetica" panose="020B0604020202020204" pitchFamily="34" charset="0"/>
              </a:rPr>
              <a:t>Equipos</a:t>
            </a:r>
          </a:p>
          <a:p>
            <a:pPr marL="342900" indent="-342900" algn="just">
              <a:buFont typeface="Arial" panose="020B0604020202020204" pitchFamily="34" charset="0"/>
              <a:buChar char="•"/>
            </a:pPr>
            <a:r>
              <a:rPr lang="es-ES" sz="2000" dirty="0">
                <a:latin typeface="helvetica" panose="020B0604020202020204" pitchFamily="34" charset="0"/>
              </a:rPr>
              <a:t>Departamentos</a:t>
            </a:r>
          </a:p>
          <a:p>
            <a:pPr marL="342900" indent="-342900" algn="just">
              <a:buFont typeface="Arial" panose="020B0604020202020204" pitchFamily="34" charset="0"/>
              <a:buChar char="•"/>
            </a:pPr>
            <a:r>
              <a:rPr lang="es-ES" sz="2000" dirty="0">
                <a:latin typeface="helvetica" panose="020B0604020202020204" pitchFamily="34" charset="0"/>
              </a:rPr>
              <a:t>Materiales</a:t>
            </a:r>
          </a:p>
          <a:p>
            <a:pPr marL="342900" indent="-342900" algn="just">
              <a:buFont typeface="Arial" panose="020B0604020202020204" pitchFamily="34" charset="0"/>
              <a:buChar char="•"/>
            </a:pPr>
            <a:r>
              <a:rPr lang="es-ES" sz="2000" dirty="0">
                <a:latin typeface="helvetica" panose="020B0604020202020204" pitchFamily="34" charset="0"/>
              </a:rPr>
              <a:t>Operarios</a:t>
            </a:r>
          </a:p>
          <a:p>
            <a:pPr marL="342900" indent="-342900" algn="just">
              <a:buFont typeface="Arial" panose="020B0604020202020204" pitchFamily="34" charset="0"/>
              <a:buChar char="•"/>
            </a:pPr>
            <a:r>
              <a:rPr lang="es-ES" sz="2000" dirty="0">
                <a:latin typeface="helvetica" panose="020B0604020202020204" pitchFamily="34" charset="0"/>
              </a:rPr>
              <a:t>Producto</a:t>
            </a:r>
          </a:p>
          <a:p>
            <a:pPr marL="342900" indent="-342900" algn="just">
              <a:buFont typeface="Arial" panose="020B0604020202020204" pitchFamily="34" charset="0"/>
              <a:buChar char="•"/>
            </a:pPr>
            <a:r>
              <a:rPr lang="es-ES" sz="2000" dirty="0">
                <a:latin typeface="helvetica" panose="020B0604020202020204" pitchFamily="34" charset="0"/>
              </a:rPr>
              <a:t>Día de la semana</a:t>
            </a:r>
            <a:endParaRPr lang="es-ES" sz="2000" b="0" i="0" dirty="0">
              <a:effectLst/>
              <a:latin typeface="helvetica" panose="020B0604020202020204" pitchFamily="34" charset="0"/>
            </a:endParaRPr>
          </a:p>
        </p:txBody>
      </p:sp>
    </p:spTree>
    <p:extLst>
      <p:ext uri="{BB962C8B-B14F-4D97-AF65-F5344CB8AC3E}">
        <p14:creationId xmlns:p14="http://schemas.microsoft.com/office/powerpoint/2010/main" val="4249992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lockwork.com.co/wp-content/uploads/2020/10/DATOS-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640871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52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1052736"/>
            <a:ext cx="7992888" cy="3477875"/>
          </a:xfrm>
          <a:prstGeom prst="rect">
            <a:avLst/>
          </a:prstGeom>
        </p:spPr>
        <p:txBody>
          <a:bodyPr wrap="square">
            <a:spAutoFit/>
          </a:bodyPr>
          <a:lstStyle/>
          <a:p>
            <a:pPr algn="just"/>
            <a:r>
              <a:rPr lang="es-ES" sz="2200" b="1" dirty="0">
                <a:solidFill>
                  <a:srgbClr val="FE7A00"/>
                </a:solidFill>
                <a:latin typeface="news"/>
              </a:rPr>
              <a:t>Procedimiento de Estatificación</a:t>
            </a:r>
          </a:p>
          <a:p>
            <a:pPr algn="just"/>
            <a:endParaRPr lang="es-ES" sz="2200" b="1" dirty="0">
              <a:solidFill>
                <a:srgbClr val="FE7A00"/>
              </a:solidFill>
              <a:latin typeface="news"/>
            </a:endParaRPr>
          </a:p>
          <a:p>
            <a:pPr algn="just">
              <a:buFont typeface="+mj-lt"/>
              <a:buAutoNum type="arabicPeriod"/>
            </a:pPr>
            <a:r>
              <a:rPr lang="es-ES" sz="2200" dirty="0">
                <a:latin typeface="helvetica" panose="020B0604020202020204" pitchFamily="34" charset="0"/>
              </a:rPr>
              <a:t>Antes de iniciar la recolección de datos, considere qué información acerca de las fuentes de los datos podría llegar a tener un efecto en los resultados.</a:t>
            </a:r>
          </a:p>
          <a:p>
            <a:pPr algn="just">
              <a:buFont typeface="+mj-lt"/>
              <a:buAutoNum type="arabicPeriod"/>
            </a:pPr>
            <a:r>
              <a:rPr lang="es-ES" sz="2200" dirty="0">
                <a:latin typeface="helvetica" panose="020B0604020202020204" pitchFamily="34" charset="0"/>
              </a:rPr>
              <a:t> Si grafica los datos en un diagrama de dispersión, gráfica de control o histograma, u otra herramienta de análisis, utilice marcas o colores distintivos. La distinción de los datos de este modo se denomina estratificación.</a:t>
            </a:r>
          </a:p>
          <a:p>
            <a:pPr algn="just">
              <a:buFont typeface="+mj-lt"/>
              <a:buAutoNum type="arabicPeriod"/>
            </a:pPr>
            <a:r>
              <a:rPr lang="es-ES" sz="2200" dirty="0">
                <a:latin typeface="helvetica" panose="020B0604020202020204" pitchFamily="34" charset="0"/>
              </a:rPr>
              <a:t>Analice los conjuntos de datos estratificados por separado. </a:t>
            </a:r>
            <a:endParaRPr lang="es-ES" sz="2200" b="0" i="0" dirty="0">
              <a:effectLst/>
              <a:latin typeface="helvetica" panose="020B0604020202020204" pitchFamily="34" charset="0"/>
            </a:endParaRPr>
          </a:p>
        </p:txBody>
      </p:sp>
    </p:spTree>
    <p:extLst>
      <p:ext uri="{BB962C8B-B14F-4D97-AF65-F5344CB8AC3E}">
        <p14:creationId xmlns:p14="http://schemas.microsoft.com/office/powerpoint/2010/main" val="39579988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lockwork.com.co/wp-content/uploads/2020/10/Imag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839075" cy="49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53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836713"/>
            <a:ext cx="7560840" cy="4524315"/>
          </a:xfrm>
          <a:prstGeom prst="rect">
            <a:avLst/>
          </a:prstGeom>
        </p:spPr>
        <p:txBody>
          <a:bodyPr wrap="square">
            <a:spAutoFit/>
          </a:bodyPr>
          <a:lstStyle/>
          <a:p>
            <a:pPr algn="just"/>
            <a:r>
              <a:rPr lang="es-ES" sz="2400" dirty="0">
                <a:latin typeface="helvetica" panose="020B0604020202020204" pitchFamily="34" charset="0"/>
              </a:rPr>
              <a:t>Supongamos que el diagrama de dispersión de la figura representa la presión interna contra la temperatura de inyección de tres moldes de inyección, segmentados en colores azul, naranja y verde respectivamente. </a:t>
            </a:r>
          </a:p>
          <a:p>
            <a:pPr algn="just"/>
            <a:endParaRPr lang="es-ES" sz="2400" dirty="0">
              <a:latin typeface="helvetica" panose="020B0604020202020204" pitchFamily="34" charset="0"/>
            </a:endParaRPr>
          </a:p>
          <a:p>
            <a:pPr algn="just"/>
            <a:r>
              <a:rPr lang="es-ES" sz="2400" dirty="0">
                <a:latin typeface="helvetica" panose="020B0604020202020204" pitchFamily="34" charset="0"/>
              </a:rPr>
              <a:t>Mientras que los moldes representados por los datos verdes y naranja presentan una correlación positiva, en el molde representado por los datos azules dicha correlación es menos notoria y presenta gran fluctuación. Dicho molde presenta un comportamiento a revisar.</a:t>
            </a:r>
            <a:endParaRPr lang="en-US" sz="2400" dirty="0"/>
          </a:p>
        </p:txBody>
      </p:sp>
    </p:spTree>
    <p:extLst>
      <p:ext uri="{BB962C8B-B14F-4D97-AF65-F5344CB8AC3E}">
        <p14:creationId xmlns:p14="http://schemas.microsoft.com/office/powerpoint/2010/main" val="3274269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628801"/>
            <a:ext cx="7488832" cy="2246769"/>
          </a:xfrm>
          <a:prstGeom prst="rect">
            <a:avLst/>
          </a:prstGeom>
        </p:spPr>
        <p:txBody>
          <a:bodyPr wrap="square">
            <a:spAutoFit/>
          </a:bodyPr>
          <a:lstStyle/>
          <a:p>
            <a:pPr algn="just"/>
            <a:r>
              <a:rPr lang="es-ES" sz="2000" dirty="0">
                <a:latin typeface="Lato"/>
              </a:rPr>
              <a:t>Una empresa de fabricación de jabón detecta que el % de humedad de la viruta de jabón presenta valores anómalos cuando se relaciona con el </a:t>
            </a:r>
            <a:r>
              <a:rPr lang="es-ES" sz="2000" dirty="0" err="1">
                <a:latin typeface="Lato"/>
              </a:rPr>
              <a:t>ph</a:t>
            </a:r>
            <a:r>
              <a:rPr lang="es-ES" sz="2000" dirty="0">
                <a:latin typeface="Lato"/>
              </a:rPr>
              <a:t>. Tras hacer un diagrama de dispersión, los datos que se obtienen no parecen arrojar luz sobre el problema. La tecnóloga de la planta propone segmentar los datos obtenidos teniendo en cuenta que se usan 3 </a:t>
            </a:r>
            <a:r>
              <a:rPr lang="es-ES" sz="2000" dirty="0" err="1">
                <a:latin typeface="Lato"/>
              </a:rPr>
              <a:t>vacuosecadoras</a:t>
            </a:r>
            <a:r>
              <a:rPr lang="es-ES" sz="2000" dirty="0">
                <a:latin typeface="Lato"/>
              </a:rPr>
              <a:t> distintas para secar el jabón.</a:t>
            </a:r>
            <a:endParaRPr lang="en-US" sz="2000" dirty="0"/>
          </a:p>
        </p:txBody>
      </p:sp>
    </p:spTree>
    <p:extLst>
      <p:ext uri="{BB962C8B-B14F-4D97-AF65-F5344CB8AC3E}">
        <p14:creationId xmlns:p14="http://schemas.microsoft.com/office/powerpoint/2010/main" val="6824782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692696"/>
            <a:ext cx="8712968" cy="5277587"/>
          </a:xfrm>
          <a:prstGeom prst="rect">
            <a:avLst/>
          </a:prstGeom>
        </p:spPr>
      </p:pic>
    </p:spTree>
    <p:extLst>
      <p:ext uri="{BB962C8B-B14F-4D97-AF65-F5344CB8AC3E}">
        <p14:creationId xmlns:p14="http://schemas.microsoft.com/office/powerpoint/2010/main" val="1216675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prendiendocalidadyadr.com/wp-content/uploads/2021/06/Captura-de-pantalla-2021-06-29-a-las-11.1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6991350" cy="4895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4827" y="5517232"/>
            <a:ext cx="8064896" cy="923330"/>
          </a:xfrm>
          <a:prstGeom prst="rect">
            <a:avLst/>
          </a:prstGeom>
        </p:spPr>
        <p:txBody>
          <a:bodyPr wrap="square">
            <a:spAutoFit/>
          </a:bodyPr>
          <a:lstStyle/>
          <a:p>
            <a:r>
              <a:rPr lang="es-ES" dirty="0">
                <a:latin typeface="Lato"/>
              </a:rPr>
              <a:t>A partir de estos datos, podemos confeccionar el gráfico, donde se observa claramente que la </a:t>
            </a:r>
            <a:r>
              <a:rPr lang="es-ES" dirty="0" err="1">
                <a:latin typeface="Lato"/>
              </a:rPr>
              <a:t>vacuosecadora</a:t>
            </a:r>
            <a:r>
              <a:rPr lang="es-ES" dirty="0">
                <a:latin typeface="Lato"/>
              </a:rPr>
              <a:t> 1 puede tener un problema que a priori no se había detectado.</a:t>
            </a:r>
            <a:endParaRPr lang="en-US" dirty="0"/>
          </a:p>
        </p:txBody>
      </p:sp>
    </p:spTree>
    <p:extLst>
      <p:ext uri="{BB962C8B-B14F-4D97-AF65-F5344CB8AC3E}">
        <p14:creationId xmlns:p14="http://schemas.microsoft.com/office/powerpoint/2010/main" val="177156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8"/>
          <p:cNvSpPr>
            <a:spLocks noChangeArrowheads="1"/>
          </p:cNvSpPr>
          <p:nvPr/>
        </p:nvSpPr>
        <p:spPr bwMode="auto">
          <a:xfrm>
            <a:off x="381000" y="6210300"/>
            <a:ext cx="8458200" cy="533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5" name="Rectangle 77"/>
          <p:cNvSpPr>
            <a:spLocks noChangeArrowheads="1"/>
          </p:cNvSpPr>
          <p:nvPr/>
        </p:nvSpPr>
        <p:spPr bwMode="auto">
          <a:xfrm>
            <a:off x="381000" y="4895850"/>
            <a:ext cx="8458200" cy="533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6" name="Rectangle 76"/>
          <p:cNvSpPr>
            <a:spLocks noChangeArrowheads="1"/>
          </p:cNvSpPr>
          <p:nvPr/>
        </p:nvSpPr>
        <p:spPr bwMode="auto">
          <a:xfrm>
            <a:off x="381000" y="3714750"/>
            <a:ext cx="8458200" cy="533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7" name="Rectangle 75"/>
          <p:cNvSpPr>
            <a:spLocks noChangeArrowheads="1"/>
          </p:cNvSpPr>
          <p:nvPr/>
        </p:nvSpPr>
        <p:spPr bwMode="auto">
          <a:xfrm>
            <a:off x="381000" y="2266950"/>
            <a:ext cx="8458200" cy="533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8" name="Rectangle 74"/>
          <p:cNvSpPr>
            <a:spLocks noChangeArrowheads="1"/>
          </p:cNvSpPr>
          <p:nvPr/>
        </p:nvSpPr>
        <p:spPr bwMode="auto">
          <a:xfrm>
            <a:off x="381000" y="1219200"/>
            <a:ext cx="8458200" cy="533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9" name="Rectangle 2"/>
          <p:cNvSpPr>
            <a:spLocks noChangeArrowheads="1"/>
          </p:cNvSpPr>
          <p:nvPr/>
        </p:nvSpPr>
        <p:spPr bwMode="auto">
          <a:xfrm>
            <a:off x="1873250" y="762000"/>
            <a:ext cx="5578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b="1">
                <a:solidFill>
                  <a:schemeClr val="accent2"/>
                </a:solidFill>
                <a:cs typeface="Times New Roman" panose="02020603050405020304" pitchFamily="18" charset="0"/>
              </a:rPr>
              <a:t>CALIDAD</a:t>
            </a:r>
            <a:endParaRPr lang="es-ES_tradnl" altLang="en-US">
              <a:solidFill>
                <a:schemeClr val="accent2"/>
              </a:solidFill>
              <a:cs typeface="Times New Roman" panose="02020603050405020304" pitchFamily="18" charset="0"/>
            </a:endParaRPr>
          </a:p>
          <a:p>
            <a:pPr algn="ctr"/>
            <a:endParaRPr lang="es-ES_tradnl" altLang="en-US">
              <a:solidFill>
                <a:schemeClr val="accent2"/>
              </a:solidFill>
            </a:endParaRPr>
          </a:p>
        </p:txBody>
      </p:sp>
      <p:sp>
        <p:nvSpPr>
          <p:cNvPr id="18440" name="Rectangle 3"/>
          <p:cNvSpPr>
            <a:spLocks noChangeArrowheads="1"/>
          </p:cNvSpPr>
          <p:nvPr/>
        </p:nvSpPr>
        <p:spPr bwMode="auto">
          <a:xfrm>
            <a:off x="533400" y="992188"/>
            <a:ext cx="399415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b="1">
                <a:solidFill>
                  <a:schemeClr val="accent2"/>
                </a:solidFill>
                <a:cs typeface="Times New Roman" panose="02020603050405020304" pitchFamily="18" charset="0"/>
              </a:rPr>
              <a:t>ENFOQUE TRADICIONAL</a:t>
            </a:r>
            <a:endParaRPr lang="es-ES_tradnl" altLang="en-US">
              <a:solidFill>
                <a:schemeClr val="accent2"/>
              </a:solidFill>
              <a:cs typeface="Times New Roman" panose="02020603050405020304" pitchFamily="18" charset="0"/>
            </a:endParaRPr>
          </a:p>
          <a:p>
            <a:pPr algn="ctr"/>
            <a:endParaRPr lang="es-ES_tradnl" altLang="en-US">
              <a:solidFill>
                <a:schemeClr val="accent2"/>
              </a:solidFill>
            </a:endParaRPr>
          </a:p>
        </p:txBody>
      </p:sp>
      <p:sp>
        <p:nvSpPr>
          <p:cNvPr id="18441" name="Rectangle 4"/>
          <p:cNvSpPr>
            <a:spLocks noChangeArrowheads="1"/>
          </p:cNvSpPr>
          <p:nvPr/>
        </p:nvSpPr>
        <p:spPr bwMode="auto">
          <a:xfrm>
            <a:off x="4616450" y="1003300"/>
            <a:ext cx="414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n-US" b="1">
                <a:solidFill>
                  <a:schemeClr val="accent2"/>
                </a:solidFill>
                <a:cs typeface="Times New Roman" panose="02020603050405020304" pitchFamily="18" charset="0"/>
              </a:rPr>
              <a:t>ENFOQUE MODERNO</a:t>
            </a:r>
            <a:endParaRPr lang="es-ES_tradnl" altLang="en-US">
              <a:solidFill>
                <a:schemeClr val="accent2"/>
              </a:solidFill>
              <a:cs typeface="Times New Roman" panose="02020603050405020304" pitchFamily="18" charset="0"/>
            </a:endParaRPr>
          </a:p>
          <a:p>
            <a:pPr algn="ctr"/>
            <a:endParaRPr lang="es-ES_tradnl" altLang="en-US">
              <a:solidFill>
                <a:schemeClr val="accent2"/>
              </a:solidFill>
            </a:endParaRPr>
          </a:p>
        </p:txBody>
      </p:sp>
      <p:sp>
        <p:nvSpPr>
          <p:cNvPr id="18442" name="Rectangle 5"/>
          <p:cNvSpPr>
            <a:spLocks noChangeArrowheads="1"/>
          </p:cNvSpPr>
          <p:nvPr/>
        </p:nvSpPr>
        <p:spPr bwMode="auto">
          <a:xfrm>
            <a:off x="533400" y="1282700"/>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Identificación con control de calidad</a:t>
            </a:r>
          </a:p>
          <a:p>
            <a:endParaRPr lang="es-ES_tradnl" altLang="en-US">
              <a:solidFill>
                <a:schemeClr val="accent2"/>
              </a:solidFill>
            </a:endParaRPr>
          </a:p>
        </p:txBody>
      </p:sp>
      <p:sp>
        <p:nvSpPr>
          <p:cNvPr id="18443" name="Rectangle 6"/>
          <p:cNvSpPr>
            <a:spLocks noChangeArrowheads="1"/>
          </p:cNvSpPr>
          <p:nvPr/>
        </p:nvSpPr>
        <p:spPr bwMode="auto">
          <a:xfrm>
            <a:off x="4616450" y="1282700"/>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Identificación con calidad total</a:t>
            </a:r>
          </a:p>
          <a:p>
            <a:endParaRPr lang="es-ES_tradnl" altLang="en-US">
              <a:solidFill>
                <a:schemeClr val="accent2"/>
              </a:solidFill>
            </a:endParaRPr>
          </a:p>
        </p:txBody>
      </p:sp>
      <p:sp>
        <p:nvSpPr>
          <p:cNvPr id="18444" name="Rectangle 7"/>
          <p:cNvSpPr>
            <a:spLocks noChangeArrowheads="1"/>
          </p:cNvSpPr>
          <p:nvPr/>
        </p:nvSpPr>
        <p:spPr bwMode="auto">
          <a:xfrm>
            <a:off x="533400" y="1762125"/>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Inspección</a:t>
            </a:r>
          </a:p>
          <a:p>
            <a:endParaRPr lang="es-ES_tradnl" altLang="en-US">
              <a:solidFill>
                <a:schemeClr val="accent2"/>
              </a:solidFill>
            </a:endParaRPr>
          </a:p>
        </p:txBody>
      </p:sp>
      <p:sp>
        <p:nvSpPr>
          <p:cNvPr id="18445" name="Rectangle 8"/>
          <p:cNvSpPr>
            <a:spLocks noChangeArrowheads="1"/>
          </p:cNvSpPr>
          <p:nvPr/>
        </p:nvSpPr>
        <p:spPr bwMode="auto">
          <a:xfrm>
            <a:off x="4616450" y="1762125"/>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Prevención</a:t>
            </a:r>
          </a:p>
          <a:p>
            <a:endParaRPr lang="es-ES_tradnl" altLang="en-US">
              <a:solidFill>
                <a:schemeClr val="accent2"/>
              </a:solidFill>
            </a:endParaRPr>
          </a:p>
        </p:txBody>
      </p:sp>
      <p:sp>
        <p:nvSpPr>
          <p:cNvPr id="18446" name="Rectangle 9"/>
          <p:cNvSpPr>
            <a:spLocks noChangeArrowheads="1"/>
          </p:cNvSpPr>
          <p:nvPr/>
        </p:nvSpPr>
        <p:spPr bwMode="auto">
          <a:xfrm>
            <a:off x="533400" y="2222500"/>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Afecta sólo al bien o servicio</a:t>
            </a:r>
          </a:p>
          <a:p>
            <a:endParaRPr lang="es-ES_tradnl" altLang="en-US">
              <a:solidFill>
                <a:schemeClr val="accent2"/>
              </a:solidFill>
            </a:endParaRPr>
          </a:p>
        </p:txBody>
      </p:sp>
      <p:sp>
        <p:nvSpPr>
          <p:cNvPr id="18447" name="Rectangle 10"/>
          <p:cNvSpPr>
            <a:spLocks noChangeArrowheads="1"/>
          </p:cNvSpPr>
          <p:nvPr/>
        </p:nvSpPr>
        <p:spPr bwMode="auto">
          <a:xfrm>
            <a:off x="4616450" y="2222500"/>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Afecta a todas las actividades de la empresa</a:t>
            </a:r>
          </a:p>
          <a:p>
            <a:endParaRPr lang="es-ES_tradnl" altLang="en-US">
              <a:solidFill>
                <a:schemeClr val="accent2"/>
              </a:solidFill>
            </a:endParaRPr>
          </a:p>
        </p:txBody>
      </p:sp>
      <p:sp>
        <p:nvSpPr>
          <p:cNvPr id="18448" name="Rectangle 11"/>
          <p:cNvSpPr>
            <a:spLocks noChangeArrowheads="1"/>
          </p:cNvSpPr>
          <p:nvPr/>
        </p:nvSpPr>
        <p:spPr bwMode="auto">
          <a:xfrm>
            <a:off x="533400" y="2949575"/>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Responsabilidad del inspector</a:t>
            </a:r>
          </a:p>
          <a:p>
            <a:endParaRPr lang="es-ES_tradnl" altLang="en-US">
              <a:solidFill>
                <a:schemeClr val="accent2"/>
              </a:solidFill>
            </a:endParaRPr>
          </a:p>
        </p:txBody>
      </p:sp>
      <p:sp>
        <p:nvSpPr>
          <p:cNvPr id="18449" name="Rectangle 12"/>
          <p:cNvSpPr>
            <a:spLocks noChangeArrowheads="1"/>
          </p:cNvSpPr>
          <p:nvPr/>
        </p:nvSpPr>
        <p:spPr bwMode="auto">
          <a:xfrm>
            <a:off x="4616450" y="2949575"/>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Responsabilidad de todos los miembros</a:t>
            </a:r>
          </a:p>
          <a:p>
            <a:endParaRPr lang="es-ES_tradnl" altLang="en-US">
              <a:solidFill>
                <a:schemeClr val="accent2"/>
              </a:solidFill>
            </a:endParaRPr>
          </a:p>
        </p:txBody>
      </p:sp>
      <p:sp>
        <p:nvSpPr>
          <p:cNvPr id="18450" name="Rectangle 13"/>
          <p:cNvSpPr>
            <a:spLocks noChangeArrowheads="1"/>
          </p:cNvSpPr>
          <p:nvPr/>
        </p:nvSpPr>
        <p:spPr bwMode="auto">
          <a:xfrm>
            <a:off x="533400" y="3662363"/>
            <a:ext cx="399415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Sólo participa en su logro el departamento de control de calidad</a:t>
            </a:r>
          </a:p>
          <a:p>
            <a:endParaRPr lang="es-ES_tradnl" altLang="en-US">
              <a:solidFill>
                <a:schemeClr val="accent2"/>
              </a:solidFill>
            </a:endParaRPr>
          </a:p>
        </p:txBody>
      </p:sp>
      <p:sp>
        <p:nvSpPr>
          <p:cNvPr id="18451" name="Rectangle 14"/>
          <p:cNvSpPr>
            <a:spLocks noChangeArrowheads="1"/>
          </p:cNvSpPr>
          <p:nvPr/>
        </p:nvSpPr>
        <p:spPr bwMode="auto">
          <a:xfrm>
            <a:off x="4616450" y="3662363"/>
            <a:ext cx="4146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Participan en su consecución todos los miembros de la empresa</a:t>
            </a:r>
          </a:p>
          <a:p>
            <a:endParaRPr lang="es-ES_tradnl" altLang="en-US">
              <a:solidFill>
                <a:schemeClr val="accent2"/>
              </a:solidFill>
            </a:endParaRPr>
          </a:p>
        </p:txBody>
      </p:sp>
      <p:sp>
        <p:nvSpPr>
          <p:cNvPr id="18452" name="Rectangle 15"/>
          <p:cNvSpPr>
            <a:spLocks noChangeArrowheads="1"/>
          </p:cNvSpPr>
          <p:nvPr/>
        </p:nvSpPr>
        <p:spPr bwMode="auto">
          <a:xfrm>
            <a:off x="533400" y="4387850"/>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No existe una cultura de calidad</a:t>
            </a:r>
          </a:p>
          <a:p>
            <a:endParaRPr lang="es-ES_tradnl" altLang="en-US">
              <a:solidFill>
                <a:schemeClr val="accent2"/>
              </a:solidFill>
            </a:endParaRPr>
          </a:p>
        </p:txBody>
      </p:sp>
      <p:sp>
        <p:nvSpPr>
          <p:cNvPr id="18453" name="Rectangle 16"/>
          <p:cNvSpPr>
            <a:spLocks noChangeArrowheads="1"/>
          </p:cNvSpPr>
          <p:nvPr/>
        </p:nvSpPr>
        <p:spPr bwMode="auto">
          <a:xfrm>
            <a:off x="4616450" y="4387850"/>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Se sostiene con una cultura de calidad</a:t>
            </a:r>
          </a:p>
          <a:p>
            <a:endParaRPr lang="es-ES_tradnl" altLang="en-US">
              <a:solidFill>
                <a:schemeClr val="accent2"/>
              </a:solidFill>
            </a:endParaRPr>
          </a:p>
        </p:txBody>
      </p:sp>
      <p:sp>
        <p:nvSpPr>
          <p:cNvPr id="18454" name="Rectangle 17"/>
          <p:cNvSpPr>
            <a:spLocks noChangeArrowheads="1"/>
          </p:cNvSpPr>
          <p:nvPr/>
        </p:nvSpPr>
        <p:spPr bwMode="auto">
          <a:xfrm>
            <a:off x="533400" y="4848225"/>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La alta dirección se desvincula de la calidad</a:t>
            </a:r>
          </a:p>
          <a:p>
            <a:endParaRPr lang="es-ES_tradnl" altLang="en-US">
              <a:solidFill>
                <a:schemeClr val="accent2"/>
              </a:solidFill>
            </a:endParaRPr>
          </a:p>
        </p:txBody>
      </p:sp>
      <p:sp>
        <p:nvSpPr>
          <p:cNvPr id="18455" name="Rectangle 18"/>
          <p:cNvSpPr>
            <a:spLocks noChangeArrowheads="1"/>
          </p:cNvSpPr>
          <p:nvPr/>
        </p:nvSpPr>
        <p:spPr bwMode="auto">
          <a:xfrm>
            <a:off x="4616450" y="4848225"/>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El compromiso de la alta dirección es esencial</a:t>
            </a:r>
          </a:p>
          <a:p>
            <a:endParaRPr lang="es-ES_tradnl" altLang="en-US">
              <a:solidFill>
                <a:schemeClr val="accent2"/>
              </a:solidFill>
            </a:endParaRPr>
          </a:p>
        </p:txBody>
      </p:sp>
      <p:sp>
        <p:nvSpPr>
          <p:cNvPr id="18456" name="Rectangle 19"/>
          <p:cNvSpPr>
            <a:spLocks noChangeArrowheads="1"/>
          </p:cNvSpPr>
          <p:nvPr/>
        </p:nvSpPr>
        <p:spPr bwMode="auto">
          <a:xfrm>
            <a:off x="533400" y="5561013"/>
            <a:ext cx="399415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Formación sólo para los especialistas e inspectores</a:t>
            </a:r>
          </a:p>
          <a:p>
            <a:endParaRPr lang="es-ES_tradnl" altLang="en-US">
              <a:solidFill>
                <a:schemeClr val="accent2"/>
              </a:solidFill>
            </a:endParaRPr>
          </a:p>
        </p:txBody>
      </p:sp>
      <p:sp>
        <p:nvSpPr>
          <p:cNvPr id="18457" name="Rectangle 20"/>
          <p:cNvSpPr>
            <a:spLocks noChangeArrowheads="1"/>
          </p:cNvSpPr>
          <p:nvPr/>
        </p:nvSpPr>
        <p:spPr bwMode="auto">
          <a:xfrm>
            <a:off x="4616450" y="5561013"/>
            <a:ext cx="4146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Formación para todo el personal, no sólo profesionales y directivos</a:t>
            </a:r>
          </a:p>
          <a:p>
            <a:endParaRPr lang="es-ES_tradnl" altLang="en-US">
              <a:solidFill>
                <a:schemeClr val="accent2"/>
              </a:solidFill>
            </a:endParaRPr>
          </a:p>
        </p:txBody>
      </p:sp>
      <p:sp>
        <p:nvSpPr>
          <p:cNvPr id="18458" name="Rectangle 21"/>
          <p:cNvSpPr>
            <a:spLocks noChangeArrowheads="1"/>
          </p:cNvSpPr>
          <p:nvPr/>
        </p:nvSpPr>
        <p:spPr bwMode="auto">
          <a:xfrm>
            <a:off x="533400" y="6305550"/>
            <a:ext cx="39941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Especialización del puesto</a:t>
            </a:r>
          </a:p>
          <a:p>
            <a:endParaRPr lang="es-ES_tradnl" altLang="en-US">
              <a:solidFill>
                <a:schemeClr val="accent2"/>
              </a:solidFill>
            </a:endParaRPr>
          </a:p>
        </p:txBody>
      </p:sp>
      <p:sp>
        <p:nvSpPr>
          <p:cNvPr id="18459" name="Rectangle 22"/>
          <p:cNvSpPr>
            <a:spLocks noChangeArrowheads="1"/>
          </p:cNvSpPr>
          <p:nvPr/>
        </p:nvSpPr>
        <p:spPr bwMode="auto">
          <a:xfrm>
            <a:off x="4616450" y="6305550"/>
            <a:ext cx="41465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cs typeface="Times New Roman" panose="02020603050405020304" pitchFamily="18" charset="0"/>
              </a:rPr>
              <a:t>Enriquecimiento del puesto de trabajo</a:t>
            </a:r>
          </a:p>
          <a:p>
            <a:endParaRPr lang="es-ES_tradnl" altLang="en-US">
              <a:solidFill>
                <a:schemeClr val="accent2"/>
              </a:solidFill>
            </a:endParaRPr>
          </a:p>
        </p:txBody>
      </p:sp>
      <p:sp>
        <p:nvSpPr>
          <p:cNvPr id="18460" name="Text Box 79"/>
          <p:cNvSpPr txBox="1">
            <a:spLocks noChangeArrowheads="1"/>
          </p:cNvSpPr>
          <p:nvPr/>
        </p:nvSpPr>
        <p:spPr bwMode="auto">
          <a:xfrm>
            <a:off x="517525" y="493713"/>
            <a:ext cx="1878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332656"/>
            <a:ext cx="7886700" cy="1325563"/>
          </a:xfrm>
        </p:spPr>
        <p:txBody>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Herramientas nuevas de la calidad</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Técnicas y Herramientas para la calidad - PORTAFOLIORITA HIDAL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622" y="2492896"/>
            <a:ext cx="5328592" cy="400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926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758674606"/>
              </p:ext>
            </p:extLst>
          </p:nvPr>
        </p:nvGraphicFramePr>
        <p:xfrm>
          <a:off x="683568" y="476672"/>
          <a:ext cx="792088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1646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Lluvia de ideas</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3914503133"/>
              </p:ext>
            </p:extLst>
          </p:nvPr>
        </p:nvGraphicFramePr>
        <p:xfrm>
          <a:off x="755576" y="1340768"/>
          <a:ext cx="792088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6924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547FE77-C5D8-43F0-B481-36C8D4A0300C}"/>
              </a:ext>
            </a:extLst>
          </p:cNvPr>
          <p:cNvPicPr>
            <a:picLocks noChangeAspect="1"/>
          </p:cNvPicPr>
          <p:nvPr/>
        </p:nvPicPr>
        <p:blipFill>
          <a:blip r:embed="rId2"/>
          <a:stretch>
            <a:fillRect/>
          </a:stretch>
        </p:blipFill>
        <p:spPr>
          <a:xfrm>
            <a:off x="1907704" y="216024"/>
            <a:ext cx="5472608" cy="6425952"/>
          </a:xfrm>
          <a:prstGeom prst="rect">
            <a:avLst/>
          </a:prstGeom>
        </p:spPr>
      </p:pic>
    </p:spTree>
    <p:extLst>
      <p:ext uri="{BB962C8B-B14F-4D97-AF65-F5344CB8AC3E}">
        <p14:creationId xmlns:p14="http://schemas.microsoft.com/office/powerpoint/2010/main" val="13487845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EC67A0C-CBD6-49A6-90D7-AD69993A57A4}"/>
              </a:ext>
            </a:extLst>
          </p:cNvPr>
          <p:cNvGraphicFramePr/>
          <p:nvPr>
            <p:extLst>
              <p:ext uri="{D42A27DB-BD31-4B8C-83A1-F6EECF244321}">
                <p14:modId xmlns:p14="http://schemas.microsoft.com/office/powerpoint/2010/main" val="1292577708"/>
              </p:ext>
            </p:extLst>
          </p:nvPr>
        </p:nvGraphicFramePr>
        <p:xfrm>
          <a:off x="539552" y="476672"/>
          <a:ext cx="820891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80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8EC67A0C-CBD6-49A6-90D7-AD69993A57A4}"/>
              </a:ext>
            </a:extLst>
          </p:cNvPr>
          <p:cNvGraphicFramePr/>
          <p:nvPr>
            <p:extLst>
              <p:ext uri="{D42A27DB-BD31-4B8C-83A1-F6EECF244321}">
                <p14:modId xmlns:p14="http://schemas.microsoft.com/office/powerpoint/2010/main" val="1028329736"/>
              </p:ext>
            </p:extLst>
          </p:nvPr>
        </p:nvGraphicFramePr>
        <p:xfrm>
          <a:off x="539552" y="476672"/>
          <a:ext cx="820891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3692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D87704-2761-49E4-999D-F91C8703D7CB}"/>
              </a:ext>
            </a:extLst>
          </p:cNvPr>
          <p:cNvSpPr txBox="1"/>
          <p:nvPr/>
        </p:nvSpPr>
        <p:spPr>
          <a:xfrm>
            <a:off x="467544" y="428178"/>
            <a:ext cx="8208912" cy="6001643"/>
          </a:xfrm>
          <a:prstGeom prst="rect">
            <a:avLst/>
          </a:prstGeom>
          <a:noFill/>
        </p:spPr>
        <p:txBody>
          <a:bodyPr wrap="square">
            <a:spAutoFit/>
          </a:bodyPr>
          <a:lstStyle/>
          <a:p>
            <a:pPr algn="just" fontAlgn="base"/>
            <a:r>
              <a:rPr lang="es-ES" sz="1600" b="1" i="0" dirty="0">
                <a:solidFill>
                  <a:srgbClr val="222222"/>
                </a:solidFill>
                <a:effectLst/>
                <a:cs typeface="Arial" panose="020B0604020202020204" pitchFamily="34" charset="0"/>
              </a:rPr>
              <a:t>Problema: Aumento del número de reparaciones de una máquina en el último mes.</a:t>
            </a:r>
          </a:p>
          <a:p>
            <a:pPr algn="just" fontAlgn="base"/>
            <a:r>
              <a:rPr lang="es-ES" sz="1600" b="0" i="0" dirty="0">
                <a:solidFill>
                  <a:srgbClr val="222222"/>
                </a:solidFill>
                <a:effectLst/>
                <a:cs typeface="Arial" panose="020B0604020202020204" pitchFamily="34" charset="0"/>
              </a:rPr>
              <a:t>Pregunta que debe responder el equipo: ¿Dónde crees que pueda estar el problema?</a:t>
            </a:r>
          </a:p>
          <a:p>
            <a:pPr algn="just" fontAlgn="base"/>
            <a:br>
              <a:rPr lang="es-ES" sz="1600" b="0" i="0" dirty="0">
                <a:solidFill>
                  <a:srgbClr val="222222"/>
                </a:solidFill>
                <a:effectLst/>
                <a:cs typeface="Arial" panose="020B0604020202020204" pitchFamily="34" charset="0"/>
              </a:rPr>
            </a:br>
            <a:endParaRPr lang="es-ES" sz="1600" b="0" i="0" dirty="0">
              <a:solidFill>
                <a:srgbClr val="222222"/>
              </a:solidFill>
              <a:effectLst/>
              <a:cs typeface="Arial" panose="020B0604020202020204" pitchFamily="34" charset="0"/>
            </a:endParaRPr>
          </a:p>
          <a:p>
            <a:pPr algn="just" fontAlgn="base"/>
            <a:r>
              <a:rPr lang="es-ES" sz="1600" b="0" i="0" dirty="0">
                <a:solidFill>
                  <a:srgbClr val="222222"/>
                </a:solidFill>
                <a:effectLst/>
                <a:cs typeface="Arial" panose="020B0604020202020204" pitchFamily="34" charset="0"/>
              </a:rPr>
              <a:t>La Dirección convoca a todos los trabajadores para que respondan las preguntas. Deben proponer todo aquello que se les ocurra</a:t>
            </a:r>
          </a:p>
          <a:p>
            <a:pPr algn="just" fontAlgn="base"/>
            <a:endParaRPr lang="es-ES" sz="1600" b="0" i="0" dirty="0">
              <a:solidFill>
                <a:srgbClr val="222222"/>
              </a:solidFill>
              <a:effectLst/>
              <a:cs typeface="Arial" panose="020B0604020202020204" pitchFamily="34" charset="0"/>
            </a:endParaRP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Falta de mantenimiento preventivo</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Maquinaria obsoleta</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Proveedor no apto para las reparaciones</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Repuestos de reparaciones de mala calidad</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Los trabajadores no están capacitados para manipularla</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El procedimiento de trabajo es erróneo</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Las condiciones climáticas en qué funciona la maquinaria la estropean</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El color de la máquina</a:t>
            </a:r>
          </a:p>
          <a:p>
            <a:pPr marL="285750" indent="-285750" algn="just" fontAlgn="base">
              <a:buFont typeface="Arial" panose="020B0604020202020204" pitchFamily="34" charset="0"/>
              <a:buChar char="•"/>
            </a:pPr>
            <a:r>
              <a:rPr lang="es-ES" sz="1600" b="0" i="0" dirty="0">
                <a:solidFill>
                  <a:srgbClr val="222222"/>
                </a:solidFill>
                <a:effectLst/>
                <a:cs typeface="Arial" panose="020B0604020202020204" pitchFamily="34" charset="0"/>
              </a:rPr>
              <a:t>La altura de la máquina</a:t>
            </a:r>
          </a:p>
          <a:p>
            <a:pPr fontAlgn="base"/>
            <a:br>
              <a:rPr lang="es-ES" sz="1600" b="0" i="0" dirty="0">
                <a:solidFill>
                  <a:srgbClr val="222222"/>
                </a:solidFill>
                <a:effectLst/>
                <a:cs typeface="Arial" panose="020B0604020202020204" pitchFamily="34" charset="0"/>
              </a:rPr>
            </a:br>
            <a:r>
              <a:rPr lang="es-ES" sz="1600" b="0" i="0" dirty="0">
                <a:solidFill>
                  <a:srgbClr val="222222"/>
                </a:solidFill>
                <a:effectLst/>
                <a:cs typeface="Arial" panose="020B0604020202020204" pitchFamily="34" charset="0"/>
              </a:rPr>
              <a:t>- Si el equipo, no tiene suficiente capacidad, el conductor del ejercicio, le comunicará las ideas surgidas a la Dirección de la empresa, y esta será la que realice el análisis.</a:t>
            </a:r>
            <a:br>
              <a:rPr lang="es-ES" sz="1600" b="0" i="0" dirty="0">
                <a:solidFill>
                  <a:srgbClr val="222222"/>
                </a:solidFill>
                <a:effectLst/>
                <a:cs typeface="Arial" panose="020B0604020202020204" pitchFamily="34" charset="0"/>
              </a:rPr>
            </a:br>
            <a:endParaRPr lang="es-ES" sz="1600" b="0" i="0" dirty="0">
              <a:solidFill>
                <a:srgbClr val="222222"/>
              </a:solidFill>
              <a:effectLst/>
              <a:cs typeface="Arial" panose="020B0604020202020204" pitchFamily="34" charset="0"/>
            </a:endParaRPr>
          </a:p>
          <a:p>
            <a:pPr algn="just" fontAlgn="base"/>
            <a:r>
              <a:rPr lang="es-ES" sz="1600" b="0" i="0" dirty="0">
                <a:solidFill>
                  <a:srgbClr val="222222"/>
                </a:solidFill>
                <a:effectLst/>
                <a:cs typeface="Arial" panose="020B0604020202020204" pitchFamily="34" charset="0"/>
              </a:rPr>
              <a:t>Las ideas aprobadas serán presentadas por escritas en un informe, que es el que se utilizara la Dirección para la toma de decisiones. Esta herramienta puede completarse con otras como puede ser el </a:t>
            </a:r>
            <a:r>
              <a:rPr lang="es-ES" sz="1600" b="1" dirty="0">
                <a:solidFill>
                  <a:srgbClr val="000000"/>
                </a:solidFill>
                <a:cs typeface="Arial" panose="020B0604020202020204" pitchFamily="34" charset="0"/>
              </a:rPr>
              <a:t>diagrama causa-efecto</a:t>
            </a:r>
            <a:r>
              <a:rPr lang="es-ES" sz="1600" dirty="0">
                <a:solidFill>
                  <a:srgbClr val="222222"/>
                </a:solidFill>
                <a:cs typeface="Arial" panose="020B0604020202020204" pitchFamily="34" charset="0"/>
              </a:rPr>
              <a:t>.</a:t>
            </a:r>
          </a:p>
          <a:p>
            <a:pPr algn="just" fontAlgn="base"/>
            <a:endParaRPr lang="es-ES" sz="1600" b="0" i="0" dirty="0">
              <a:solidFill>
                <a:srgbClr val="222222"/>
              </a:solidFill>
              <a:effectLst/>
              <a:cs typeface="Arial" panose="020B0604020202020204" pitchFamily="34" charset="0"/>
            </a:endParaRPr>
          </a:p>
        </p:txBody>
      </p:sp>
    </p:spTree>
    <p:extLst>
      <p:ext uri="{BB962C8B-B14F-4D97-AF65-F5344CB8AC3E}">
        <p14:creationId xmlns:p14="http://schemas.microsoft.com/office/powerpoint/2010/main" val="5686940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afinidad</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1066972945"/>
              </p:ext>
            </p:extLst>
          </p:nvPr>
        </p:nvGraphicFramePr>
        <p:xfrm>
          <a:off x="755576"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5646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174060-BC3A-489A-A873-C7DD7E010C89}"/>
              </a:ext>
            </a:extLst>
          </p:cNvPr>
          <p:cNvPicPr>
            <a:picLocks noChangeAspect="1"/>
          </p:cNvPicPr>
          <p:nvPr/>
        </p:nvPicPr>
        <p:blipFill>
          <a:blip r:embed="rId2"/>
          <a:stretch>
            <a:fillRect/>
          </a:stretch>
        </p:blipFill>
        <p:spPr>
          <a:xfrm>
            <a:off x="827584" y="143146"/>
            <a:ext cx="7416824" cy="6382198"/>
          </a:xfrm>
          <a:prstGeom prst="rect">
            <a:avLst/>
          </a:prstGeom>
        </p:spPr>
      </p:pic>
    </p:spTree>
    <p:extLst>
      <p:ext uri="{BB962C8B-B14F-4D97-AF65-F5344CB8AC3E}">
        <p14:creationId xmlns:p14="http://schemas.microsoft.com/office/powerpoint/2010/main" val="7449634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6378E8-4CBA-4328-9616-6F88F11BBECC}"/>
              </a:ext>
            </a:extLst>
          </p:cNvPr>
          <p:cNvPicPr>
            <a:picLocks noChangeAspect="1"/>
          </p:cNvPicPr>
          <p:nvPr/>
        </p:nvPicPr>
        <p:blipFill>
          <a:blip r:embed="rId2"/>
          <a:stretch>
            <a:fillRect/>
          </a:stretch>
        </p:blipFill>
        <p:spPr>
          <a:xfrm>
            <a:off x="519707" y="242125"/>
            <a:ext cx="8104586" cy="6373749"/>
          </a:xfrm>
          <a:prstGeom prst="rect">
            <a:avLst/>
          </a:prstGeom>
        </p:spPr>
      </p:pic>
    </p:spTree>
    <p:extLst>
      <p:ext uri="{BB962C8B-B14F-4D97-AF65-F5344CB8AC3E}">
        <p14:creationId xmlns:p14="http://schemas.microsoft.com/office/powerpoint/2010/main" val="49484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24744"/>
            <a:ext cx="7886700" cy="1325563"/>
          </a:xfrm>
        </p:spPr>
        <p:txBody>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Filósofos de la calidad</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https://iso.cat/wp-content/uploads/2019/08/gurus-calid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93" y="2924944"/>
            <a:ext cx="5505450" cy="2295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CFC85B-C27D-45DD-9BEE-F0844D4C546B}"/>
              </a:ext>
            </a:extLst>
          </p:cNvPr>
          <p:cNvSpPr txBox="1"/>
          <p:nvPr/>
        </p:nvSpPr>
        <p:spPr>
          <a:xfrm>
            <a:off x="431540" y="404664"/>
            <a:ext cx="8280920" cy="6093976"/>
          </a:xfrm>
          <a:prstGeom prst="rect">
            <a:avLst/>
          </a:prstGeom>
          <a:noFill/>
        </p:spPr>
        <p:txBody>
          <a:bodyPr wrap="square">
            <a:spAutoFit/>
          </a:bodyPr>
          <a:lstStyle/>
          <a:p>
            <a:pPr algn="l" fontAlgn="auto"/>
            <a:r>
              <a:rPr lang="es-ES" sz="2600" b="0" i="0" dirty="0">
                <a:solidFill>
                  <a:srgbClr val="2A2B2C"/>
                </a:solidFill>
                <a:effectLst/>
                <a:latin typeface="inherit"/>
              </a:rPr>
              <a:t>Tema: </a:t>
            </a:r>
            <a:r>
              <a:rPr lang="es-ES" sz="2600" b="0" i="0" dirty="0">
                <a:solidFill>
                  <a:srgbClr val="2A2B2C"/>
                </a:solidFill>
                <a:effectLst/>
                <a:latin typeface="gordita"/>
              </a:rPr>
              <a:t>ideas para mejorar las relaciones con los clientes.</a:t>
            </a:r>
          </a:p>
          <a:p>
            <a:pPr algn="l" fontAlgn="auto"/>
            <a:endParaRPr lang="es-ES" sz="2600" b="0" i="0" dirty="0">
              <a:solidFill>
                <a:srgbClr val="2A2B2C"/>
              </a:solidFill>
              <a:effectLst/>
              <a:latin typeface="gordita"/>
            </a:endParaRPr>
          </a:p>
          <a:p>
            <a:pPr algn="l" fontAlgn="auto"/>
            <a:r>
              <a:rPr lang="es-ES" sz="2600" b="0" i="0" dirty="0">
                <a:solidFill>
                  <a:srgbClr val="2A2B2C"/>
                </a:solidFill>
                <a:effectLst/>
                <a:latin typeface="inherit"/>
              </a:rPr>
              <a:t>Ideas:</a:t>
            </a:r>
            <a:endParaRPr lang="es-ES" sz="2600" b="0" i="0" dirty="0">
              <a:solidFill>
                <a:srgbClr val="2A2B2C"/>
              </a:solidFill>
              <a:effectLst/>
              <a:latin typeface="gordita"/>
            </a:endParaRPr>
          </a:p>
          <a:p>
            <a:pPr algn="l" fontAlgn="auto">
              <a:buFont typeface="Arial" panose="020B0604020202020204" pitchFamily="34" charset="0"/>
              <a:buChar char="•"/>
            </a:pPr>
            <a:r>
              <a:rPr lang="es-ES" sz="2600" b="0" i="0" dirty="0">
                <a:solidFill>
                  <a:srgbClr val="2A2B2C"/>
                </a:solidFill>
                <a:effectLst/>
                <a:latin typeface="inherit"/>
              </a:rPr>
              <a:t>Contenido segmentado</a:t>
            </a:r>
          </a:p>
          <a:p>
            <a:pPr algn="l" fontAlgn="auto">
              <a:buFont typeface="Arial" panose="020B0604020202020204" pitchFamily="34" charset="0"/>
              <a:buChar char="•"/>
            </a:pPr>
            <a:r>
              <a:rPr lang="es-ES" sz="2600" b="0" i="0" dirty="0">
                <a:solidFill>
                  <a:srgbClr val="2A2B2C"/>
                </a:solidFill>
                <a:effectLst/>
                <a:latin typeface="inherit"/>
              </a:rPr>
              <a:t>Publicaciones en las redes sociales</a:t>
            </a:r>
          </a:p>
          <a:p>
            <a:pPr algn="l" fontAlgn="auto">
              <a:buFont typeface="Arial" panose="020B0604020202020204" pitchFamily="34" charset="0"/>
              <a:buChar char="•"/>
            </a:pPr>
            <a:r>
              <a:rPr lang="es-ES" sz="2600" b="0" i="0" dirty="0">
                <a:solidFill>
                  <a:srgbClr val="2A2B2C"/>
                </a:solidFill>
                <a:effectLst/>
                <a:latin typeface="inherit"/>
              </a:rPr>
              <a:t>Actualización del software CRM</a:t>
            </a:r>
          </a:p>
          <a:p>
            <a:pPr algn="l" fontAlgn="auto">
              <a:buFont typeface="Arial" panose="020B0604020202020204" pitchFamily="34" charset="0"/>
              <a:buChar char="•"/>
            </a:pPr>
            <a:r>
              <a:rPr lang="es-ES" sz="2600" b="0" i="0" dirty="0">
                <a:solidFill>
                  <a:srgbClr val="2A2B2C"/>
                </a:solidFill>
                <a:effectLst/>
                <a:latin typeface="inherit"/>
              </a:rPr>
              <a:t>Más estrategias de venta directa</a:t>
            </a:r>
          </a:p>
          <a:p>
            <a:pPr algn="l" fontAlgn="auto">
              <a:buFont typeface="Arial" panose="020B0604020202020204" pitchFamily="34" charset="0"/>
              <a:buChar char="•"/>
            </a:pPr>
            <a:r>
              <a:rPr lang="es-ES" sz="2600" b="0" i="0" dirty="0">
                <a:solidFill>
                  <a:srgbClr val="2A2B2C"/>
                </a:solidFill>
                <a:effectLst/>
                <a:latin typeface="inherit"/>
              </a:rPr>
              <a:t>Programa de fidelización</a:t>
            </a:r>
          </a:p>
          <a:p>
            <a:pPr algn="l" fontAlgn="auto">
              <a:buFont typeface="Arial" panose="020B0604020202020204" pitchFamily="34" charset="0"/>
              <a:buChar char="•"/>
            </a:pPr>
            <a:r>
              <a:rPr lang="es-ES" sz="2600" b="0" i="0" dirty="0">
                <a:solidFill>
                  <a:srgbClr val="2A2B2C"/>
                </a:solidFill>
                <a:effectLst/>
                <a:latin typeface="inherit"/>
              </a:rPr>
              <a:t>Boletín de noticias por email</a:t>
            </a:r>
          </a:p>
          <a:p>
            <a:pPr algn="l" fontAlgn="auto"/>
            <a:endParaRPr lang="es-ES" sz="2600" b="0" i="0" dirty="0">
              <a:solidFill>
                <a:srgbClr val="2A2B2C"/>
              </a:solidFill>
              <a:effectLst/>
              <a:latin typeface="inherit"/>
            </a:endParaRPr>
          </a:p>
          <a:p>
            <a:pPr algn="l" fontAlgn="auto"/>
            <a:r>
              <a:rPr lang="es-ES" sz="2600" b="0" i="0" dirty="0">
                <a:solidFill>
                  <a:srgbClr val="2A2B2C"/>
                </a:solidFill>
                <a:effectLst/>
                <a:latin typeface="inherit"/>
              </a:rPr>
              <a:t>Posibles categorías:</a:t>
            </a:r>
            <a:endParaRPr lang="es-ES" sz="2600" b="0" i="0" dirty="0">
              <a:solidFill>
                <a:srgbClr val="2A2B2C"/>
              </a:solidFill>
              <a:effectLst/>
              <a:latin typeface="gordita"/>
            </a:endParaRPr>
          </a:p>
          <a:p>
            <a:pPr algn="l" fontAlgn="auto">
              <a:buFont typeface="Arial" panose="020B0604020202020204" pitchFamily="34" charset="0"/>
              <a:buChar char="•"/>
            </a:pPr>
            <a:r>
              <a:rPr lang="es-ES" sz="2600" b="0" i="0" dirty="0">
                <a:solidFill>
                  <a:srgbClr val="2A2B2C"/>
                </a:solidFill>
                <a:effectLst/>
                <a:latin typeface="inherit"/>
              </a:rPr>
              <a:t>Por esfuerzos internos vs. externos</a:t>
            </a:r>
          </a:p>
          <a:p>
            <a:pPr algn="l" fontAlgn="auto">
              <a:buFont typeface="Arial" panose="020B0604020202020204" pitchFamily="34" charset="0"/>
              <a:buChar char="•"/>
            </a:pPr>
            <a:r>
              <a:rPr lang="es-ES" sz="2600" b="0" i="0" dirty="0">
                <a:solidFill>
                  <a:srgbClr val="2A2B2C"/>
                </a:solidFill>
                <a:effectLst/>
                <a:latin typeface="inherit"/>
              </a:rPr>
              <a:t>Por complejidad</a:t>
            </a:r>
          </a:p>
          <a:p>
            <a:pPr algn="l" fontAlgn="auto">
              <a:buFont typeface="Arial" panose="020B0604020202020204" pitchFamily="34" charset="0"/>
              <a:buChar char="•"/>
            </a:pPr>
            <a:r>
              <a:rPr lang="es-ES" sz="2600" b="0" i="0" dirty="0">
                <a:solidFill>
                  <a:srgbClr val="2A2B2C"/>
                </a:solidFill>
                <a:effectLst/>
                <a:latin typeface="inherit"/>
              </a:rPr>
              <a:t>Por impacto</a:t>
            </a:r>
          </a:p>
          <a:p>
            <a:pPr algn="l" fontAlgn="auto">
              <a:buFont typeface="Arial" panose="020B0604020202020204" pitchFamily="34" charset="0"/>
              <a:buChar char="•"/>
            </a:pPr>
            <a:r>
              <a:rPr lang="es-ES" sz="2600" b="0" i="0" dirty="0">
                <a:solidFill>
                  <a:srgbClr val="2A2B2C"/>
                </a:solidFill>
                <a:effectLst/>
                <a:latin typeface="inherit"/>
              </a:rPr>
              <a:t>Por grado de urgencia</a:t>
            </a:r>
          </a:p>
        </p:txBody>
      </p:sp>
    </p:spTree>
    <p:extLst>
      <p:ext uri="{BB962C8B-B14F-4D97-AF65-F5344CB8AC3E}">
        <p14:creationId xmlns:p14="http://schemas.microsoft.com/office/powerpoint/2010/main" val="35079447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FCAC42B-FB1B-4B51-9BFA-DDD94817B8E8}"/>
              </a:ext>
            </a:extLst>
          </p:cNvPr>
          <p:cNvPicPr>
            <a:picLocks noChangeAspect="1"/>
          </p:cNvPicPr>
          <p:nvPr/>
        </p:nvPicPr>
        <p:blipFill>
          <a:blip r:embed="rId2"/>
          <a:stretch>
            <a:fillRect/>
          </a:stretch>
        </p:blipFill>
        <p:spPr>
          <a:xfrm>
            <a:off x="1043635" y="197804"/>
            <a:ext cx="7056730" cy="6462391"/>
          </a:xfrm>
          <a:prstGeom prst="rect">
            <a:avLst/>
          </a:prstGeom>
        </p:spPr>
      </p:pic>
    </p:spTree>
    <p:extLst>
      <p:ext uri="{BB962C8B-B14F-4D97-AF65-F5344CB8AC3E}">
        <p14:creationId xmlns:p14="http://schemas.microsoft.com/office/powerpoint/2010/main" val="25668492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nual de gestión de calidad paso a paso: Diagrama de afinidad: herramienta  de solución de problemas">
            <a:extLst>
              <a:ext uri="{FF2B5EF4-FFF2-40B4-BE49-F238E27FC236}">
                <a16:creationId xmlns:a16="http://schemas.microsoft.com/office/drawing/2014/main" id="{603EB147-DADE-41B4-936C-CAD9ED7A8E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72"/>
          <a:stretch/>
        </p:blipFill>
        <p:spPr bwMode="auto">
          <a:xfrm>
            <a:off x="0" y="117475"/>
            <a:ext cx="9144000" cy="597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37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85C3984-7B53-422D-8BD8-6BE9A5608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6" t="17414" r="1805" b="20673"/>
          <a:stretch/>
        </p:blipFill>
        <p:spPr bwMode="auto">
          <a:xfrm>
            <a:off x="395535" y="740542"/>
            <a:ext cx="8233323" cy="42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057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823670"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interrelaciones</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4086654791"/>
              </p:ext>
            </p:extLst>
          </p:nvPr>
        </p:nvGraphicFramePr>
        <p:xfrm>
          <a:off x="755576"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0610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46F03D1-814B-4AB8-A15D-CD35FBC82A07}"/>
              </a:ext>
            </a:extLst>
          </p:cNvPr>
          <p:cNvGraphicFramePr/>
          <p:nvPr>
            <p:extLst>
              <p:ext uri="{D42A27DB-BD31-4B8C-83A1-F6EECF244321}">
                <p14:modId xmlns:p14="http://schemas.microsoft.com/office/powerpoint/2010/main" val="1027237326"/>
              </p:ext>
            </p:extLst>
          </p:nvPr>
        </p:nvGraphicFramePr>
        <p:xfrm>
          <a:off x="467544" y="404664"/>
          <a:ext cx="828092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3087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139DA7-7EDC-44F0-9D26-308A483C529A}"/>
              </a:ext>
            </a:extLst>
          </p:cNvPr>
          <p:cNvPicPr>
            <a:picLocks noChangeAspect="1"/>
          </p:cNvPicPr>
          <p:nvPr/>
        </p:nvPicPr>
        <p:blipFill>
          <a:blip r:embed="rId2"/>
          <a:stretch>
            <a:fillRect/>
          </a:stretch>
        </p:blipFill>
        <p:spPr>
          <a:xfrm>
            <a:off x="647564" y="202332"/>
            <a:ext cx="7848872" cy="6453336"/>
          </a:xfrm>
          <a:prstGeom prst="rect">
            <a:avLst/>
          </a:prstGeom>
        </p:spPr>
      </p:pic>
    </p:spTree>
    <p:extLst>
      <p:ext uri="{BB962C8B-B14F-4D97-AF65-F5344CB8AC3E}">
        <p14:creationId xmlns:p14="http://schemas.microsoft.com/office/powerpoint/2010/main" val="17033441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70EDDA-5EE9-4088-8F38-B9242D11B774}"/>
              </a:ext>
            </a:extLst>
          </p:cNvPr>
          <p:cNvSpPr txBox="1"/>
          <p:nvPr/>
        </p:nvSpPr>
        <p:spPr>
          <a:xfrm>
            <a:off x="827584" y="1268760"/>
            <a:ext cx="7128792" cy="4154984"/>
          </a:xfrm>
          <a:prstGeom prst="rect">
            <a:avLst/>
          </a:prstGeom>
          <a:noFill/>
        </p:spPr>
        <p:txBody>
          <a:bodyPr wrap="square">
            <a:spAutoFit/>
          </a:bodyPr>
          <a:lstStyle/>
          <a:p>
            <a:pPr algn="just"/>
            <a:r>
              <a:rPr lang="es-ES" sz="2400" b="0" i="0" dirty="0">
                <a:solidFill>
                  <a:srgbClr val="002597"/>
                </a:solidFill>
                <a:effectLst/>
                <a:latin typeface="verdana" panose="020B0604030504040204" pitchFamily="34" charset="0"/>
              </a:rPr>
              <a:t>En el ejemplo anterior, observe que las causas claves fueron:</a:t>
            </a:r>
          </a:p>
          <a:p>
            <a:pPr algn="just"/>
            <a:endParaRPr lang="es-ES" sz="2400" b="0" i="0" dirty="0">
              <a:solidFill>
                <a:srgbClr val="002597"/>
              </a:solidFill>
              <a:effectLst/>
              <a:latin typeface="verdana" panose="020B0604030504040204" pitchFamily="34" charset="0"/>
            </a:endParaRPr>
          </a:p>
          <a:p>
            <a:pPr algn="just"/>
            <a:r>
              <a:rPr lang="es-ES" sz="2400" b="0" i="0" dirty="0">
                <a:solidFill>
                  <a:srgbClr val="002597"/>
                </a:solidFill>
                <a:effectLst/>
                <a:latin typeface="verdana" panose="020B0604030504040204" pitchFamily="34" charset="0"/>
              </a:rPr>
              <a:t>Instrucciones confusas y una Pobre capacidad de lectura (cada una con 4 flechas salientes). </a:t>
            </a:r>
          </a:p>
          <a:p>
            <a:pPr algn="just"/>
            <a:endParaRPr lang="es-ES" sz="2400" b="0" i="0" dirty="0">
              <a:solidFill>
                <a:srgbClr val="002597"/>
              </a:solidFill>
              <a:effectLst/>
              <a:latin typeface="verdana" panose="020B0604030504040204" pitchFamily="34" charset="0"/>
            </a:endParaRPr>
          </a:p>
          <a:p>
            <a:pPr algn="just"/>
            <a:r>
              <a:rPr lang="es-ES" sz="2400" b="0" i="0" dirty="0">
                <a:solidFill>
                  <a:srgbClr val="002597"/>
                </a:solidFill>
                <a:effectLst/>
                <a:latin typeface="verdana" panose="020B0604030504040204" pitchFamily="34" charset="0"/>
              </a:rPr>
              <a:t>Igualmente, observe que aunque el Termostato roto solo tenía una flecha, el equipo en su revisión lo seguía considerando una causa clave.</a:t>
            </a:r>
          </a:p>
        </p:txBody>
      </p:sp>
    </p:spTree>
    <p:extLst>
      <p:ext uri="{BB962C8B-B14F-4D97-AF65-F5344CB8AC3E}">
        <p14:creationId xmlns:p14="http://schemas.microsoft.com/office/powerpoint/2010/main" val="37201067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823670"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árbol</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3615472327"/>
              </p:ext>
            </p:extLst>
          </p:nvPr>
        </p:nvGraphicFramePr>
        <p:xfrm>
          <a:off x="628650" y="1124744"/>
          <a:ext cx="804780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940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2219EE-C4B9-48E8-BC00-A667B0DC0F39}"/>
              </a:ext>
            </a:extLst>
          </p:cNvPr>
          <p:cNvPicPr>
            <a:picLocks noChangeAspect="1"/>
          </p:cNvPicPr>
          <p:nvPr/>
        </p:nvPicPr>
        <p:blipFill>
          <a:blip r:embed="rId2"/>
          <a:stretch>
            <a:fillRect/>
          </a:stretch>
        </p:blipFill>
        <p:spPr>
          <a:xfrm>
            <a:off x="813863" y="413916"/>
            <a:ext cx="7516274" cy="6030167"/>
          </a:xfrm>
          <a:prstGeom prst="rect">
            <a:avLst/>
          </a:prstGeom>
        </p:spPr>
      </p:pic>
    </p:spTree>
    <p:extLst>
      <p:ext uri="{BB962C8B-B14F-4D97-AF65-F5344CB8AC3E}">
        <p14:creationId xmlns:p14="http://schemas.microsoft.com/office/powerpoint/2010/main" val="58355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896016450"/>
              </p:ext>
            </p:extLst>
          </p:nvPr>
        </p:nvGraphicFramePr>
        <p:xfrm>
          <a:off x="467544" y="198884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4824536" cy="461665"/>
          </a:xfrm>
          <a:prstGeom prst="rect">
            <a:avLst/>
          </a:prstGeom>
          <a:noFill/>
        </p:spPr>
        <p:txBody>
          <a:bodyPr wrap="square" rtlCol="0">
            <a:spAutoFit/>
          </a:bodyPr>
          <a:lstStyle/>
          <a:p>
            <a:r>
              <a:rPr lang="en-US" sz="2400" b="1" dirty="0">
                <a:solidFill>
                  <a:schemeClr val="accent6">
                    <a:lumMod val="75000"/>
                  </a:schemeClr>
                </a:solidFill>
              </a:rPr>
              <a:t>Walter </a:t>
            </a:r>
            <a:r>
              <a:rPr lang="en-US" sz="2400" b="1" dirty="0" err="1">
                <a:solidFill>
                  <a:schemeClr val="accent6">
                    <a:lumMod val="75000"/>
                  </a:schemeClr>
                </a:solidFill>
              </a:rPr>
              <a:t>Shewhart</a:t>
            </a:r>
            <a:r>
              <a:rPr lang="en-US" sz="2400" b="1" dirty="0">
                <a:solidFill>
                  <a:schemeClr val="accent6">
                    <a:lumMod val="75000"/>
                  </a:schemeClr>
                </a:solidFill>
              </a:rPr>
              <a:t>  (1891 - 1967)</a:t>
            </a:r>
          </a:p>
        </p:txBody>
      </p:sp>
      <p:pic>
        <p:nvPicPr>
          <p:cNvPr id="2050" name="Picture 2" descr="WAShewhar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260648"/>
            <a:ext cx="126313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867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6E54BF-13F8-4F3D-AA19-2D5C2A0FC048}"/>
              </a:ext>
            </a:extLst>
          </p:cNvPr>
          <p:cNvPicPr>
            <a:picLocks noChangeAspect="1"/>
          </p:cNvPicPr>
          <p:nvPr/>
        </p:nvPicPr>
        <p:blipFill>
          <a:blip r:embed="rId2"/>
          <a:stretch>
            <a:fillRect/>
          </a:stretch>
        </p:blipFill>
        <p:spPr>
          <a:xfrm>
            <a:off x="251520" y="925894"/>
            <a:ext cx="8568952" cy="5006212"/>
          </a:xfrm>
          <a:prstGeom prst="rect">
            <a:avLst/>
          </a:prstGeom>
        </p:spPr>
      </p:pic>
    </p:spTree>
    <p:extLst>
      <p:ext uri="{BB962C8B-B14F-4D97-AF65-F5344CB8AC3E}">
        <p14:creationId xmlns:p14="http://schemas.microsoft.com/office/powerpoint/2010/main" val="6444990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C2939F4-94A3-43F9-AAEC-BA107AE35975}"/>
              </a:ext>
            </a:extLst>
          </p:cNvPr>
          <p:cNvGraphicFramePr/>
          <p:nvPr>
            <p:extLst>
              <p:ext uri="{D42A27DB-BD31-4B8C-83A1-F6EECF244321}">
                <p14:modId xmlns:p14="http://schemas.microsoft.com/office/powerpoint/2010/main" val="324228684"/>
              </p:ext>
            </p:extLst>
          </p:nvPr>
        </p:nvGraphicFramePr>
        <p:xfrm>
          <a:off x="539552" y="404664"/>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9099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a:extLst>
              <a:ext uri="{FF2B5EF4-FFF2-40B4-BE49-F238E27FC236}">
                <a16:creationId xmlns:a16="http://schemas.microsoft.com/office/drawing/2014/main" id="{29AE5C2E-0682-4FAA-86A5-DDF1EB55B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80" t="13714" r="5826"/>
          <a:stretch/>
        </p:blipFill>
        <p:spPr bwMode="auto">
          <a:xfrm>
            <a:off x="584557" y="305888"/>
            <a:ext cx="7974886" cy="624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44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80728"/>
            <a:ext cx="7886700" cy="1325563"/>
          </a:xfrm>
        </p:spPr>
        <p:txBody>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Mejoramiento continuo</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146" name="Picture 2" descr="Cómo implementar mejora continua en tu empresa - Evaluando Software">
            <a:extLst>
              <a:ext uri="{FF2B5EF4-FFF2-40B4-BE49-F238E27FC236}">
                <a16:creationId xmlns:a16="http://schemas.microsoft.com/office/drawing/2014/main" id="{F54C21E4-5478-4F8B-9BEF-00F542401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984" y="2697906"/>
            <a:ext cx="4406031" cy="293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956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B4AE6B-8C2C-4C77-A925-E6739C915A59}"/>
              </a:ext>
            </a:extLst>
          </p:cNvPr>
          <p:cNvSpPr txBox="1"/>
          <p:nvPr/>
        </p:nvSpPr>
        <p:spPr>
          <a:xfrm>
            <a:off x="863588" y="1074509"/>
            <a:ext cx="7416824" cy="4708981"/>
          </a:xfrm>
          <a:prstGeom prst="rect">
            <a:avLst/>
          </a:prstGeom>
          <a:noFill/>
        </p:spPr>
        <p:txBody>
          <a:bodyPr wrap="square">
            <a:spAutoFit/>
          </a:bodyPr>
          <a:lstStyle/>
          <a:p>
            <a:pPr algn="just"/>
            <a:r>
              <a:rPr lang="es-ES" sz="2000" b="1" i="0" dirty="0">
                <a:latin typeface="Open Sans" panose="020B0606030504020204" pitchFamily="34" charset="0"/>
              </a:rPr>
              <a:t>El enfoque sistemático</a:t>
            </a:r>
            <a:r>
              <a:rPr lang="es-ES" sz="2000" b="0" i="0" dirty="0">
                <a:latin typeface="Open Sans" panose="020B0606030504020204" pitchFamily="34" charset="0"/>
              </a:rPr>
              <a:t> representa la secuencia lineal de acontecimientos. En el camino pueden aparecer “ramas”, pero siempre es una secuencia de pasos que necesitamos realizar.</a:t>
            </a:r>
          </a:p>
          <a:p>
            <a:pPr algn="just"/>
            <a:endParaRPr lang="es-ES" sz="2000" b="0" i="0" dirty="0">
              <a:latin typeface="Open Sans" panose="020B0606030504020204" pitchFamily="34" charset="0"/>
            </a:endParaRPr>
          </a:p>
          <a:p>
            <a:pPr algn="just"/>
            <a:r>
              <a:rPr lang="es-ES" sz="2000" dirty="0">
                <a:latin typeface="Open Sans" panose="020B0606030504020204" pitchFamily="34" charset="0"/>
              </a:rPr>
              <a:t>Un ejemplo </a:t>
            </a:r>
            <a:r>
              <a:rPr lang="es-ES" sz="2000" b="0" i="0" dirty="0">
                <a:latin typeface="Open Sans" panose="020B0606030504020204" pitchFamily="34" charset="0"/>
              </a:rPr>
              <a:t>es la secuencia lógica de los procesos de ejecución de un proyecto: Se formulamos objetivos, encontramos requisitos, organizamos actividades, adquirimos entregables, y al final tenemos productos y luego vemos cuáles son los resultados.</a:t>
            </a:r>
          </a:p>
          <a:p>
            <a:pPr algn="just"/>
            <a:endParaRPr lang="es-ES" sz="2000" dirty="0">
              <a:latin typeface="Open Sans" panose="020B0606030504020204" pitchFamily="34" charset="0"/>
            </a:endParaRPr>
          </a:p>
          <a:p>
            <a:pPr algn="just"/>
            <a:endParaRPr lang="es-ES" sz="2000" b="0" i="0" dirty="0">
              <a:latin typeface="Open Sans" panose="020B0606030504020204" pitchFamily="34" charset="0"/>
            </a:endParaRPr>
          </a:p>
          <a:p>
            <a:pPr algn="just"/>
            <a:r>
              <a:rPr lang="es-ES" sz="2000" b="1" i="0" dirty="0">
                <a:latin typeface="Open Sans" panose="020B0606030504020204" pitchFamily="34" charset="0"/>
              </a:rPr>
              <a:t>El enfoque sistémico</a:t>
            </a:r>
            <a:r>
              <a:rPr lang="es-ES" sz="2000" b="0" i="0" dirty="0">
                <a:latin typeface="Open Sans" panose="020B0606030504020204" pitchFamily="34" charset="0"/>
              </a:rPr>
              <a:t> tiene como punto principal el concepto del sistema, que es un conjunto de elementos interrelacionados con un objetivo común.</a:t>
            </a:r>
          </a:p>
        </p:txBody>
      </p:sp>
    </p:spTree>
    <p:extLst>
      <p:ext uri="{BB962C8B-B14F-4D97-AF65-F5344CB8AC3E}">
        <p14:creationId xmlns:p14="http://schemas.microsoft.com/office/powerpoint/2010/main" val="17119242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B759E0-A311-45BF-AAFA-B770F39495BA}"/>
              </a:ext>
            </a:extLst>
          </p:cNvPr>
          <p:cNvSpPr txBox="1"/>
          <p:nvPr/>
        </p:nvSpPr>
        <p:spPr>
          <a:xfrm>
            <a:off x="755576" y="620688"/>
            <a:ext cx="7776864" cy="5632311"/>
          </a:xfrm>
          <a:prstGeom prst="rect">
            <a:avLst/>
          </a:prstGeom>
          <a:noFill/>
        </p:spPr>
        <p:txBody>
          <a:bodyPr wrap="square">
            <a:spAutoFit/>
          </a:bodyPr>
          <a:lstStyle/>
          <a:p>
            <a:pPr algn="just" fontAlgn="base"/>
            <a:r>
              <a:rPr lang="es-ES" sz="2400" b="1" i="0" dirty="0">
                <a:solidFill>
                  <a:srgbClr val="080E2C"/>
                </a:solidFill>
                <a:effectLst/>
                <a:latin typeface="Gilmer(Regular)"/>
              </a:rPr>
              <a:t>Un ejemplo práctico es un equipo, ya sea de fútbol, básquet y rugby. </a:t>
            </a:r>
            <a:r>
              <a:rPr lang="es-ES" sz="2400" b="0" i="0" dirty="0">
                <a:solidFill>
                  <a:srgbClr val="080E2C"/>
                </a:solidFill>
                <a:effectLst/>
                <a:latin typeface="Gilmer(Regular)"/>
              </a:rPr>
              <a:t>En estos aspectos, la conformación del equipo compone un sistema a resumidas cuentas. Todos los jugadores son partes y elementos que conformar el sistema, que es el equipo. </a:t>
            </a:r>
            <a:endParaRPr lang="es-ES" sz="2400" b="1" i="0" dirty="0">
              <a:solidFill>
                <a:srgbClr val="080E2C"/>
              </a:solidFill>
              <a:effectLst/>
              <a:latin typeface="Gilmer(Regular)"/>
            </a:endParaRPr>
          </a:p>
          <a:p>
            <a:pPr algn="just" fontAlgn="base"/>
            <a:r>
              <a:rPr lang="es-ES" sz="2400" b="0" i="0" dirty="0">
                <a:solidFill>
                  <a:srgbClr val="080E2C"/>
                </a:solidFill>
                <a:effectLst/>
                <a:latin typeface="Gilmer(Regular)"/>
              </a:rPr>
              <a:t>La característica fundamental del enfoque sistémico sale a relucir cuando estos elementos trabajan en equipo y puedes detectar qué está fallando.</a:t>
            </a:r>
            <a:endParaRPr lang="es-ES" sz="2400" b="1" i="0" dirty="0">
              <a:solidFill>
                <a:srgbClr val="080E2C"/>
              </a:solidFill>
              <a:effectLst/>
              <a:latin typeface="Gilmer(Regular)"/>
            </a:endParaRPr>
          </a:p>
          <a:p>
            <a:pPr algn="just" fontAlgn="base"/>
            <a:r>
              <a:rPr lang="es-ES" sz="2400" b="1" i="0" dirty="0">
                <a:solidFill>
                  <a:srgbClr val="080E2C"/>
                </a:solidFill>
                <a:effectLst/>
                <a:latin typeface="Gilmer(Regular)"/>
              </a:rPr>
              <a:t>Esto puede extrapolarse a otro ejemplo, como los sectores laborales y/o empresariales. </a:t>
            </a:r>
            <a:r>
              <a:rPr lang="es-ES" sz="2400" b="0" i="0" dirty="0">
                <a:solidFill>
                  <a:srgbClr val="080E2C"/>
                </a:solidFill>
                <a:effectLst/>
                <a:latin typeface="Gilmer(Regular)"/>
              </a:rPr>
              <a:t>Una empresa de mochilas, por ejemplo, posee múltiples sectores. Si esas partes no trabajan bien en conjunto, la empresa no funcionaría. Si se detecta un problema en el sector de cobranzas de la misma, con el enfoque sistémico puedes detectar la problemática y resolverla a nivel estructural. </a:t>
            </a:r>
            <a:endParaRPr lang="es-ES" sz="2400" b="1" i="0" dirty="0">
              <a:solidFill>
                <a:srgbClr val="080E2C"/>
              </a:solidFill>
              <a:effectLst/>
              <a:latin typeface="Gilmer(Regular)"/>
            </a:endParaRPr>
          </a:p>
        </p:txBody>
      </p:sp>
    </p:spTree>
    <p:extLst>
      <p:ext uri="{BB962C8B-B14F-4D97-AF65-F5344CB8AC3E}">
        <p14:creationId xmlns:p14="http://schemas.microsoft.com/office/powerpoint/2010/main" val="30079246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823670" cy="759619"/>
          </a:xfrm>
        </p:spPr>
        <p:txBody>
          <a:bodyPr/>
          <a:lstStyle/>
          <a:p>
            <a:pPr algn="l"/>
            <a:r>
              <a:rPr lang="es-ES" sz="4000" b="1" dirty="0">
                <a:ln w="22225">
                  <a:solidFill>
                    <a:schemeClr val="accent2"/>
                  </a:solidFill>
                  <a:prstDash val="solid"/>
                </a:ln>
                <a:solidFill>
                  <a:schemeClr val="accent2">
                    <a:lumMod val="40000"/>
                    <a:lumOff val="60000"/>
                  </a:schemeClr>
                </a:solidFill>
              </a:rPr>
              <a:t>Reingeniería de Procesos</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2705534051"/>
              </p:ext>
            </p:extLst>
          </p:nvPr>
        </p:nvGraphicFramePr>
        <p:xfrm>
          <a:off x="628650" y="1340768"/>
          <a:ext cx="804780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81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906C57-7884-4E4E-A0DD-96597DF688CE}"/>
              </a:ext>
            </a:extLst>
          </p:cNvPr>
          <p:cNvSpPr txBox="1"/>
          <p:nvPr/>
        </p:nvSpPr>
        <p:spPr>
          <a:xfrm>
            <a:off x="1115616" y="1124744"/>
            <a:ext cx="6912768" cy="3785652"/>
          </a:xfrm>
          <a:prstGeom prst="rect">
            <a:avLst/>
          </a:prstGeom>
          <a:noFill/>
        </p:spPr>
        <p:txBody>
          <a:bodyPr wrap="square">
            <a:spAutoFit/>
          </a:bodyPr>
          <a:lstStyle/>
          <a:p>
            <a:pPr algn="just"/>
            <a:r>
              <a:rPr lang="es-ES" sz="2400" b="0" i="0" dirty="0">
                <a:solidFill>
                  <a:srgbClr val="000000"/>
                </a:solidFill>
                <a:effectLst/>
                <a:latin typeface="Arial" panose="020B0604020202020204" pitchFamily="34" charset="0"/>
              </a:rPr>
              <a:t>De acuerdo a este enfoque, la empresa debe orientar sus esfuerzos hacia el logro de metas que consideren al cliente y sus criterios de valor. Para esto los indicadores de actuación que se establecen son:</a:t>
            </a:r>
          </a:p>
          <a:p>
            <a:pPr algn="just"/>
            <a:endParaRPr lang="es-ES" sz="2400" dirty="0">
              <a:solidFill>
                <a:srgbClr val="000000"/>
              </a:solidFill>
            </a:endParaRPr>
          </a:p>
          <a:p>
            <a:pPr marL="342900" indent="-342900" algn="just">
              <a:buFont typeface="Arial" panose="020B0604020202020204" pitchFamily="34" charset="0"/>
              <a:buChar char="•"/>
            </a:pPr>
            <a:r>
              <a:rPr lang="es-ES" sz="2400" dirty="0">
                <a:solidFill>
                  <a:srgbClr val="000000"/>
                </a:solidFill>
              </a:rPr>
              <a:t>Calidad</a:t>
            </a:r>
          </a:p>
          <a:p>
            <a:pPr marL="285750" indent="-285750" algn="just">
              <a:buFont typeface="Arial" panose="020B0604020202020204" pitchFamily="34" charset="0"/>
              <a:buChar char="•"/>
            </a:pPr>
            <a:r>
              <a:rPr lang="es-ES" sz="2400" dirty="0">
                <a:solidFill>
                  <a:srgbClr val="000000"/>
                </a:solidFill>
              </a:rPr>
              <a:t>Tiempo de fabricación</a:t>
            </a:r>
          </a:p>
          <a:p>
            <a:pPr marL="285750" indent="-285750" algn="just">
              <a:buFont typeface="Arial" panose="020B0604020202020204" pitchFamily="34" charset="0"/>
              <a:buChar char="•"/>
            </a:pPr>
            <a:r>
              <a:rPr lang="es-ES" sz="2400" dirty="0">
                <a:solidFill>
                  <a:srgbClr val="000000"/>
                </a:solidFill>
              </a:rPr>
              <a:t>Costo</a:t>
            </a:r>
          </a:p>
          <a:p>
            <a:pPr marL="285750" indent="-285750" algn="just">
              <a:buFont typeface="Arial" panose="020B0604020202020204" pitchFamily="34" charset="0"/>
              <a:buChar char="•"/>
            </a:pPr>
            <a:r>
              <a:rPr lang="es-ES" sz="2400" dirty="0">
                <a:solidFill>
                  <a:srgbClr val="000000"/>
                </a:solidFill>
              </a:rPr>
              <a:t>Servicio</a:t>
            </a:r>
            <a:endParaRPr lang="es-ES" sz="2400" dirty="0"/>
          </a:p>
        </p:txBody>
      </p:sp>
    </p:spTree>
    <p:extLst>
      <p:ext uri="{BB962C8B-B14F-4D97-AF65-F5344CB8AC3E}">
        <p14:creationId xmlns:p14="http://schemas.microsoft.com/office/powerpoint/2010/main" val="42445811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432354-6AA9-4998-8B9B-7809F16F1A95}"/>
              </a:ext>
            </a:extLst>
          </p:cNvPr>
          <p:cNvSpPr txBox="1"/>
          <p:nvPr/>
        </p:nvSpPr>
        <p:spPr>
          <a:xfrm>
            <a:off x="467544" y="548680"/>
            <a:ext cx="7920880" cy="830997"/>
          </a:xfrm>
          <a:prstGeom prst="rect">
            <a:avLst/>
          </a:prstGeom>
          <a:noFill/>
        </p:spPr>
        <p:txBody>
          <a:bodyPr wrap="square">
            <a:spAutoFit/>
          </a:bodyPr>
          <a:lstStyle/>
          <a:p>
            <a:pPr algn="l"/>
            <a:r>
              <a:rPr lang="es-ES" sz="2400" b="0" i="0" dirty="0">
                <a:solidFill>
                  <a:srgbClr val="000000"/>
                </a:solidFill>
                <a:effectLst/>
                <a:latin typeface="Arial" panose="020B0604020202020204" pitchFamily="34" charset="0"/>
              </a:rPr>
              <a:t>Algunos puntos básicos que se pueden resaltar de la reingeniería son los siguientes:  </a:t>
            </a:r>
          </a:p>
        </p:txBody>
      </p:sp>
      <p:graphicFrame>
        <p:nvGraphicFramePr>
          <p:cNvPr id="4" name="Diagrama 3">
            <a:extLst>
              <a:ext uri="{FF2B5EF4-FFF2-40B4-BE49-F238E27FC236}">
                <a16:creationId xmlns:a16="http://schemas.microsoft.com/office/drawing/2014/main" id="{2C2E43E4-3AEA-4EF5-9260-25E8AE158F54}"/>
              </a:ext>
            </a:extLst>
          </p:cNvPr>
          <p:cNvGraphicFramePr/>
          <p:nvPr>
            <p:extLst>
              <p:ext uri="{D42A27DB-BD31-4B8C-83A1-F6EECF244321}">
                <p14:modId xmlns:p14="http://schemas.microsoft.com/office/powerpoint/2010/main" val="2176742680"/>
              </p:ext>
            </p:extLst>
          </p:nvPr>
        </p:nvGraphicFramePr>
        <p:xfrm>
          <a:off x="611560" y="1484784"/>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3256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046D5D-1C04-4234-8BC6-3B219DD0A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75201"/>
            <a:ext cx="6430838" cy="450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4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467544" y="2026316"/>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56886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D2DB9">
                    <a:lumMod val="75000"/>
                  </a:srgbClr>
                </a:solidFill>
                <a:effectLst/>
                <a:uLnTx/>
                <a:uFillTx/>
                <a:latin typeface="Arial" panose="020B0604020202020204" pitchFamily="34" charset="0"/>
                <a:ea typeface="+mn-ea"/>
                <a:cs typeface="+mn-cs"/>
              </a:rPr>
              <a:t>Armand V. Feigenbaum (1922 - 2014)</a:t>
            </a:r>
          </a:p>
        </p:txBody>
      </p:sp>
      <p:pic>
        <p:nvPicPr>
          <p:cNvPr id="1026" name="Picture 2" descr="College mourns Armand V. Feigenbaum '42 | Union College">
            <a:extLst>
              <a:ext uri="{FF2B5EF4-FFF2-40B4-BE49-F238E27FC236}">
                <a16:creationId xmlns:a16="http://schemas.microsoft.com/office/drawing/2014/main" id="{35988594-1D00-4322-892F-2F366567B1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223172"/>
            <a:ext cx="1783884" cy="178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112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C3555-7282-4AA3-BF00-D6FED293933E}"/>
              </a:ext>
            </a:extLst>
          </p:cNvPr>
          <p:cNvSpPr>
            <a:spLocks noChangeArrowheads="1"/>
          </p:cNvSpPr>
          <p:nvPr/>
        </p:nvSpPr>
        <p:spPr bwMode="auto">
          <a:xfrm>
            <a:off x="359532" y="922948"/>
            <a:ext cx="8424936"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993300"/>
                </a:solidFill>
                <a:effectLst/>
                <a:latin typeface="Arial" panose="020B0604020202020204" pitchFamily="34" charset="0"/>
                <a:cs typeface="Arial" panose="020B0604020202020204" pitchFamily="34" charset="0"/>
              </a:rPr>
              <a:t>El enfoque básico de la reingeniería de procesos se compone de tres fases: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0" i="0" u="none" strike="noStrike" cap="none" normalizeH="0" baseline="0" dirty="0">
                <a:ln>
                  <a:noFill/>
                </a:ln>
                <a:solidFill>
                  <a:srgbClr val="993300"/>
                </a:solidFill>
                <a:effectLst/>
                <a:latin typeface="Arial" panose="020B0604020202020204" pitchFamily="34" charset="0"/>
                <a:cs typeface="Arial" panose="020B0604020202020204" pitchFamily="34" charset="0"/>
              </a:rPr>
              <a:t>Fase 1. Descubrimiento: </a:t>
            </a:r>
            <a:r>
              <a:rPr kumimoji="0" lang="es-ES" altLang="es-E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La empresa define una visión estratégica en busca del domino y de la competitividad renovada en el mercado, determinando la manera en que sus procesos pueden ser modificados con el fin de alcanzar la visión estratégica establecida.  </a:t>
            </a:r>
            <a:endParaRPr kumimoji="0" lang="es-ES" altLang="es-E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0" i="0" u="none" strike="noStrike" cap="none" normalizeH="0" baseline="0" dirty="0">
                <a:ln>
                  <a:noFill/>
                </a:ln>
                <a:solidFill>
                  <a:srgbClr val="993300"/>
                </a:solidFill>
                <a:effectLst/>
                <a:latin typeface="Arial" panose="020B0604020202020204" pitchFamily="34" charset="0"/>
                <a:cs typeface="Arial" panose="020B0604020202020204" pitchFamily="34" charset="0"/>
              </a:rPr>
              <a:t>Fase 2. Rediseño</a:t>
            </a:r>
            <a:r>
              <a:rPr kumimoji="0" lang="es-ES" altLang="es-E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Se detalla, planifica y organiza el proceso de rediseño.</a:t>
            </a:r>
            <a:endParaRPr kumimoji="0" lang="es-ES" altLang="es-E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0" i="0" u="none" strike="noStrike" cap="none" normalizeH="0" baseline="0" dirty="0">
                <a:ln>
                  <a:noFill/>
                </a:ln>
                <a:solidFill>
                  <a:srgbClr val="993300"/>
                </a:solidFill>
                <a:effectLst/>
                <a:latin typeface="Arial" panose="020B0604020202020204" pitchFamily="34" charset="0"/>
                <a:cs typeface="Arial" panose="020B0604020202020204" pitchFamily="34" charset="0"/>
              </a:rPr>
              <a:t>Fase 3. Ejecución:</a:t>
            </a:r>
            <a:r>
              <a:rPr kumimoji="0" lang="es-ES" altLang="es-E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Se lleva a cabo el rediseño para alcanzar la visión estratégica establecida.</a:t>
            </a:r>
            <a:endParaRPr kumimoji="0" lang="es-ES" altLang="es-E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6182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7AF677-31F4-4E8B-9617-1999C55C53D2}"/>
              </a:ext>
            </a:extLst>
          </p:cNvPr>
          <p:cNvSpPr txBox="1"/>
          <p:nvPr/>
        </p:nvSpPr>
        <p:spPr>
          <a:xfrm>
            <a:off x="683568" y="474345"/>
            <a:ext cx="7776864" cy="5262979"/>
          </a:xfrm>
          <a:prstGeom prst="rect">
            <a:avLst/>
          </a:prstGeom>
          <a:noFill/>
        </p:spPr>
        <p:txBody>
          <a:bodyPr wrap="square">
            <a:spAutoFit/>
          </a:bodyPr>
          <a:lstStyle/>
          <a:p>
            <a:pPr algn="just"/>
            <a:r>
              <a:rPr lang="es-ES" sz="2400" b="1" i="0" dirty="0">
                <a:solidFill>
                  <a:srgbClr val="993300"/>
                </a:solidFill>
                <a:effectLst/>
                <a:latin typeface="Arial" panose="020B0604020202020204" pitchFamily="34" charset="0"/>
              </a:rPr>
              <a:t>Algunas de las características principales de los procesos rediseñados a través de la reingeniería son los siguientes:</a:t>
            </a:r>
          </a:p>
          <a:p>
            <a:pPr algn="just">
              <a:buFont typeface="Arial" panose="020B0604020202020204" pitchFamily="34" charset="0"/>
              <a:buChar char="•"/>
            </a:pPr>
            <a:r>
              <a:rPr lang="es-ES" sz="2400" b="0" i="0" dirty="0">
                <a:solidFill>
                  <a:srgbClr val="000000"/>
                </a:solidFill>
                <a:effectLst/>
                <a:latin typeface="Arial" panose="020B0604020202020204" pitchFamily="34" charset="0"/>
              </a:rPr>
              <a:t>Varios oficios o tareas son combinados en uno</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Los trabajadores toman decisiones como parte de su trabajo</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Los procesos se ejecutan en orden natural</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Los trabajos tienen múltiples versiones, las cuales son aplicadas de acuerdo a las circunstancias</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El trabajo se lleva a cabo en el sitio razonable Los controles y verificaciones son reducidos</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Un gerente ofrece un solo punto de contacto</a:t>
            </a:r>
            <a:endParaRPr lang="es-ES" sz="2400" b="1" i="0" dirty="0">
              <a:solidFill>
                <a:srgbClr val="993300"/>
              </a:solidFill>
              <a:effectLst/>
              <a:latin typeface="Arial" panose="020B0604020202020204" pitchFamily="34" charset="0"/>
            </a:endParaRPr>
          </a:p>
          <a:p>
            <a:pPr algn="just">
              <a:buFont typeface="Arial" panose="020B0604020202020204" pitchFamily="34" charset="0"/>
              <a:buChar char="•"/>
            </a:pPr>
            <a:r>
              <a:rPr lang="es-ES" sz="2400" b="0" i="0" dirty="0">
                <a:solidFill>
                  <a:srgbClr val="000000"/>
                </a:solidFill>
                <a:effectLst/>
                <a:latin typeface="Arial" panose="020B0604020202020204" pitchFamily="34" charset="0"/>
              </a:rPr>
              <a:t>Prevalecen las operaciones híbridas centralizadas – </a:t>
            </a:r>
            <a:r>
              <a:rPr lang="es-ES" sz="2400" b="0" i="0" dirty="0" err="1">
                <a:solidFill>
                  <a:srgbClr val="000000"/>
                </a:solidFill>
                <a:effectLst/>
                <a:latin typeface="Arial" panose="020B0604020202020204" pitchFamily="34" charset="0"/>
              </a:rPr>
              <a:t>descetralizadas</a:t>
            </a:r>
            <a:endParaRPr lang="es-ES" sz="2400" b="1" i="0" dirty="0">
              <a:solidFill>
                <a:srgbClr val="993300"/>
              </a:solidFill>
              <a:effectLst/>
              <a:latin typeface="Arial" panose="020B0604020202020204" pitchFamily="34" charset="0"/>
            </a:endParaRPr>
          </a:p>
        </p:txBody>
      </p:sp>
    </p:spTree>
    <p:extLst>
      <p:ext uri="{BB962C8B-B14F-4D97-AF65-F5344CB8AC3E}">
        <p14:creationId xmlns:p14="http://schemas.microsoft.com/office/powerpoint/2010/main" val="4305607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823670" cy="759619"/>
          </a:xfrm>
        </p:spPr>
        <p:txBody>
          <a:bodyPr/>
          <a:lstStyle/>
          <a:p>
            <a:pPr algn="l"/>
            <a:r>
              <a:rPr lang="en-US" sz="4000" b="1" dirty="0" err="1">
                <a:ln w="22225">
                  <a:solidFill>
                    <a:schemeClr val="accent2"/>
                  </a:solidFill>
                  <a:prstDash val="solid"/>
                </a:ln>
                <a:solidFill>
                  <a:schemeClr val="accent2">
                    <a:lumMod val="40000"/>
                    <a:lumOff val="60000"/>
                  </a:schemeClr>
                </a:solidFill>
              </a:rPr>
              <a:t>Ciclo</a:t>
            </a:r>
            <a:r>
              <a:rPr lang="en-US" sz="4000" b="1" dirty="0">
                <a:ln w="22225">
                  <a:solidFill>
                    <a:schemeClr val="accent2"/>
                  </a:solidFill>
                  <a:prstDash val="solid"/>
                </a:ln>
                <a:solidFill>
                  <a:schemeClr val="accent2">
                    <a:lumMod val="40000"/>
                    <a:lumOff val="60000"/>
                  </a:schemeClr>
                </a:solidFill>
              </a:rPr>
              <a:t> de Deming</a:t>
            </a:r>
          </a:p>
        </p:txBody>
      </p:sp>
      <p:graphicFrame>
        <p:nvGraphicFramePr>
          <p:cNvPr id="4" name="Diagrama 3"/>
          <p:cNvGraphicFramePr/>
          <p:nvPr>
            <p:extLst>
              <p:ext uri="{D42A27DB-BD31-4B8C-83A1-F6EECF244321}">
                <p14:modId xmlns:p14="http://schemas.microsoft.com/office/powerpoint/2010/main" val="2386397948"/>
              </p:ext>
            </p:extLst>
          </p:nvPr>
        </p:nvGraphicFramePr>
        <p:xfrm>
          <a:off x="628650" y="1340768"/>
          <a:ext cx="804780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8272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iclo de Deming">
            <a:extLst>
              <a:ext uri="{FF2B5EF4-FFF2-40B4-BE49-F238E27FC236}">
                <a16:creationId xmlns:a16="http://schemas.microsoft.com/office/drawing/2014/main" id="{94B820D1-5060-484A-813C-F3F2198FD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11" y="972616"/>
            <a:ext cx="8223778" cy="491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277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A1D9A6D-D4FD-43A0-A087-9240B9D2E83C}"/>
              </a:ext>
            </a:extLst>
          </p:cNvPr>
          <p:cNvGraphicFramePr/>
          <p:nvPr>
            <p:extLst>
              <p:ext uri="{D42A27DB-BD31-4B8C-83A1-F6EECF244321}">
                <p14:modId xmlns:p14="http://schemas.microsoft.com/office/powerpoint/2010/main" val="2390967972"/>
              </p:ext>
            </p:extLst>
          </p:nvPr>
        </p:nvGraphicFramePr>
        <p:xfrm>
          <a:off x="539552" y="476672"/>
          <a:ext cx="806489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715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E647BC-AFB4-4660-85CF-0D1E6D7CE9B0}"/>
              </a:ext>
            </a:extLst>
          </p:cNvPr>
          <p:cNvSpPr txBox="1"/>
          <p:nvPr/>
        </p:nvSpPr>
        <p:spPr>
          <a:xfrm>
            <a:off x="755576" y="620688"/>
            <a:ext cx="7560840" cy="4708981"/>
          </a:xfrm>
          <a:prstGeom prst="rect">
            <a:avLst/>
          </a:prstGeom>
          <a:noFill/>
        </p:spPr>
        <p:txBody>
          <a:bodyPr wrap="square">
            <a:spAutoFit/>
          </a:bodyPr>
          <a:lstStyle/>
          <a:p>
            <a:pPr algn="just"/>
            <a:r>
              <a:rPr lang="es-ES" sz="2000" b="1" i="0" dirty="0">
                <a:effectLst/>
                <a:latin typeface="Lato" panose="020F0502020204030203" pitchFamily="34" charset="0"/>
              </a:rPr>
              <a:t>Ventajas del ciclo de Deming</a:t>
            </a:r>
          </a:p>
          <a:p>
            <a:pPr algn="just"/>
            <a:endParaRPr lang="es-ES" sz="2000" b="0" i="0" dirty="0">
              <a:effectLst/>
              <a:latin typeface="Lato" panose="020F0502020204030203" pitchFamily="34" charset="0"/>
            </a:endParaRPr>
          </a:p>
          <a:p>
            <a:pPr algn="just">
              <a:buFont typeface="+mj-lt"/>
              <a:buAutoNum type="arabicPeriod"/>
            </a:pPr>
            <a:r>
              <a:rPr lang="es-ES" sz="2000" b="0" i="0" dirty="0">
                <a:effectLst/>
                <a:latin typeface="Lato" panose="020F0502020204030203" pitchFamily="34" charset="0"/>
              </a:rPr>
              <a:t>Mejora continua: gracias al </a:t>
            </a:r>
            <a:r>
              <a:rPr lang="es-ES" sz="2000" b="1" i="0" dirty="0">
                <a:effectLst/>
                <a:latin typeface="Lato" panose="020F0502020204030203" pitchFamily="34" charset="0"/>
              </a:rPr>
              <a:t>ciclo de Deming</a:t>
            </a:r>
            <a:r>
              <a:rPr lang="es-ES" sz="2000" b="0" i="0" dirty="0">
                <a:effectLst/>
                <a:latin typeface="Lato" panose="020F0502020204030203" pitchFamily="34" charset="0"/>
              </a:rPr>
              <a:t>, el departamento logístico puede mantenerse implementando soluciones constantes y actualizadas a sus problemas</a:t>
            </a:r>
            <a:r>
              <a:rPr lang="es-ES" sz="2000" dirty="0">
                <a:latin typeface="Lato" panose="020F0502020204030203" pitchFamily="34" charset="0"/>
              </a:rPr>
              <a:t>.</a:t>
            </a:r>
          </a:p>
          <a:p>
            <a:pPr algn="just">
              <a:buFont typeface="+mj-lt"/>
              <a:buAutoNum type="arabicPeriod"/>
            </a:pPr>
            <a:r>
              <a:rPr lang="es-ES" sz="2000" b="0" i="0" dirty="0">
                <a:effectLst/>
                <a:latin typeface="Lato" panose="020F0502020204030203" pitchFamily="34" charset="0"/>
              </a:rPr>
              <a:t>Incremento de productividad: el </a:t>
            </a:r>
            <a:r>
              <a:rPr lang="es-ES" sz="2000" b="1" i="0" dirty="0">
                <a:effectLst/>
                <a:latin typeface="Lato" panose="020F0502020204030203" pitchFamily="34" charset="0"/>
              </a:rPr>
              <a:t>ciclo</a:t>
            </a:r>
            <a:r>
              <a:rPr lang="es-ES" sz="2000" b="0" i="0" dirty="0">
                <a:effectLst/>
                <a:latin typeface="Lato" panose="020F0502020204030203" pitchFamily="34" charset="0"/>
              </a:rPr>
              <a:t> </a:t>
            </a:r>
            <a:r>
              <a:rPr lang="es-ES" sz="2000" b="1" i="0" dirty="0">
                <a:effectLst/>
                <a:latin typeface="Lato" panose="020F0502020204030203" pitchFamily="34" charset="0"/>
              </a:rPr>
              <a:t>PDCA</a:t>
            </a:r>
            <a:r>
              <a:rPr lang="es-ES" sz="2000" b="0" i="0" dirty="0">
                <a:effectLst/>
                <a:latin typeface="Lato" panose="020F0502020204030203" pitchFamily="34" charset="0"/>
              </a:rPr>
              <a:t> le permite a la empresa encontrar y solucionar problemas que perjudican la eficiencia y la eficacia de los procesos y del personal, incluso de los </a:t>
            </a:r>
            <a:r>
              <a:rPr lang="es-ES" sz="2000" spc="40" dirty="0">
                <a:latin typeface="Lato" panose="020F0502020204030203" pitchFamily="34" charset="0"/>
              </a:rPr>
              <a:t>proveedores</a:t>
            </a:r>
            <a:r>
              <a:rPr lang="es-ES" sz="2000" b="0" i="0" dirty="0">
                <a:effectLst/>
                <a:latin typeface="Lato" panose="020F0502020204030203" pitchFamily="34" charset="0"/>
              </a:rPr>
              <a:t>. De esta forma, el departamento de logística es capaz de reducir tiempos muertos, </a:t>
            </a:r>
            <a:r>
              <a:rPr lang="es-ES" sz="2000" spc="40" dirty="0">
                <a:latin typeface="Lato" panose="020F0502020204030203" pitchFamily="34" charset="0"/>
              </a:rPr>
              <a:t>costos innecesarios</a:t>
            </a:r>
            <a:r>
              <a:rPr lang="es-ES" sz="2000" b="0" i="0" dirty="0">
                <a:effectLst/>
                <a:latin typeface="Lato" panose="020F0502020204030203" pitchFamily="34" charset="0"/>
              </a:rPr>
              <a:t> o procesos tardíos, y aplicar técnicas para hacer que el personal aporte más valor operativo.</a:t>
            </a:r>
          </a:p>
          <a:p>
            <a:pPr algn="just">
              <a:buFont typeface="+mj-lt"/>
              <a:buAutoNum type="arabicPeriod"/>
            </a:pPr>
            <a:r>
              <a:rPr lang="es-ES" sz="2000" b="0" i="0" dirty="0">
                <a:effectLst/>
                <a:latin typeface="Lato" panose="020F0502020204030203" pitchFamily="34" charset="0"/>
              </a:rPr>
              <a:t>Aplicación ilimitada: una de las mayores </a:t>
            </a:r>
            <a:r>
              <a:rPr lang="es-ES" sz="2000" b="1" i="0" dirty="0">
                <a:effectLst/>
                <a:latin typeface="Lato" panose="020F0502020204030203" pitchFamily="34" charset="0"/>
              </a:rPr>
              <a:t>ventajas de las etapas del ciclo de Deming</a:t>
            </a:r>
            <a:r>
              <a:rPr lang="es-ES" sz="2000" b="0" i="0" dirty="0">
                <a:effectLst/>
                <a:latin typeface="Lato" panose="020F0502020204030203" pitchFamily="34" charset="0"/>
              </a:rPr>
              <a:t> es que se pueden aplicar las veces que sea necesario y en cualquier sector de la logística. </a:t>
            </a:r>
          </a:p>
        </p:txBody>
      </p:sp>
    </p:spTree>
    <p:extLst>
      <p:ext uri="{BB962C8B-B14F-4D97-AF65-F5344CB8AC3E}">
        <p14:creationId xmlns:p14="http://schemas.microsoft.com/office/powerpoint/2010/main" val="38287374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A4D045-E4C5-4D6B-8552-B88550257384}"/>
              </a:ext>
            </a:extLst>
          </p:cNvPr>
          <p:cNvSpPr txBox="1"/>
          <p:nvPr/>
        </p:nvSpPr>
        <p:spPr>
          <a:xfrm>
            <a:off x="827584" y="620688"/>
            <a:ext cx="7416824" cy="5472608"/>
          </a:xfrm>
          <a:prstGeom prst="rect">
            <a:avLst/>
          </a:prstGeom>
          <a:noFill/>
        </p:spPr>
        <p:txBody>
          <a:bodyPr wrap="square">
            <a:spAutoFit/>
          </a:bodyPr>
          <a:lstStyle/>
          <a:p>
            <a:pPr algn="just"/>
            <a:r>
              <a:rPr lang="es-ES" sz="2400" b="1" i="0" dirty="0">
                <a:effectLst/>
                <a:latin typeface="Lato" panose="020F0502020204030203" pitchFamily="34" charset="0"/>
              </a:rPr>
              <a:t>Desventajas del ciclo de Deming</a:t>
            </a:r>
            <a:endParaRPr lang="es-ES" sz="2400" b="0" i="0" dirty="0">
              <a:effectLst/>
              <a:latin typeface="Lato" panose="020F0502020204030203" pitchFamily="34" charset="0"/>
            </a:endParaRPr>
          </a:p>
          <a:p>
            <a:pPr algn="just">
              <a:buFont typeface="Arial" panose="020B0604020202020204" pitchFamily="34" charset="0"/>
              <a:buChar char="•"/>
            </a:pPr>
            <a:r>
              <a:rPr lang="es-ES" sz="2400" b="0" i="0" dirty="0">
                <a:effectLst/>
                <a:latin typeface="Lato" panose="020F0502020204030203" pitchFamily="34" charset="0"/>
              </a:rPr>
              <a:t>Lentitud: la ejecución metódica de las </a:t>
            </a:r>
            <a:r>
              <a:rPr lang="es-ES" sz="2400" b="1" i="0" dirty="0">
                <a:effectLst/>
                <a:latin typeface="Lato" panose="020F0502020204030203" pitchFamily="34" charset="0"/>
              </a:rPr>
              <a:t>etapas del ciclo de Deming</a:t>
            </a:r>
            <a:r>
              <a:rPr lang="es-ES" sz="2400" b="0" i="0" dirty="0">
                <a:effectLst/>
                <a:latin typeface="Lato" panose="020F0502020204030203" pitchFamily="34" charset="0"/>
              </a:rPr>
              <a:t> hace que la identificación y la resolución de los incidentes sea tardío en muchos casos. </a:t>
            </a:r>
          </a:p>
          <a:p>
            <a:pPr algn="just"/>
            <a:r>
              <a:rPr lang="es-ES" sz="2400" b="0" i="0" dirty="0">
                <a:effectLst/>
                <a:latin typeface="Lato" panose="020F0502020204030203" pitchFamily="34" charset="0"/>
              </a:rPr>
              <a:t>Esto lo convierte en un recurso ineficiente para resolver emergencias operacionales o </a:t>
            </a:r>
            <a:r>
              <a:rPr lang="es-ES" sz="2400" spc="40" dirty="0">
                <a:latin typeface="Lato" panose="020F0502020204030203" pitchFamily="34" charset="0"/>
              </a:rPr>
              <a:t>problemas logísticos</a:t>
            </a:r>
            <a:r>
              <a:rPr lang="es-ES" sz="2400" b="0" i="0" dirty="0">
                <a:effectLst/>
                <a:latin typeface="Lato" panose="020F0502020204030203" pitchFamily="34" charset="0"/>
              </a:rPr>
              <a:t> de corto plazo.</a:t>
            </a:r>
          </a:p>
          <a:p>
            <a:pPr algn="just">
              <a:buFont typeface="Arial" panose="020B0604020202020204" pitchFamily="34" charset="0"/>
              <a:buChar char="•"/>
            </a:pPr>
            <a:r>
              <a:rPr lang="es-ES" sz="2400" b="0" i="0" dirty="0">
                <a:effectLst/>
                <a:latin typeface="Lato" panose="020F0502020204030203" pitchFamily="34" charset="0"/>
              </a:rPr>
              <a:t>Susceptible a imprevistos: el </a:t>
            </a:r>
            <a:r>
              <a:rPr lang="es-ES" sz="2400" b="1" i="0" dirty="0">
                <a:effectLst/>
                <a:latin typeface="Lato" panose="020F0502020204030203" pitchFamily="34" charset="0"/>
              </a:rPr>
              <a:t>ciclo PDCA</a:t>
            </a:r>
            <a:r>
              <a:rPr lang="es-ES" sz="2400" b="0" i="0" dirty="0">
                <a:effectLst/>
                <a:latin typeface="Lato" panose="020F0502020204030203" pitchFamily="34" charset="0"/>
              </a:rPr>
              <a:t> es más efectivo cuando las condiciones logísticas del entorno son estables (de acuerdo a lo planificado). Las variables externas o imprevistos (clima desfavorable o disminución de la demanda, por ejemplo) influyen en el resultado.</a:t>
            </a:r>
          </a:p>
        </p:txBody>
      </p:sp>
    </p:spTree>
    <p:extLst>
      <p:ext uri="{BB962C8B-B14F-4D97-AF65-F5344CB8AC3E}">
        <p14:creationId xmlns:p14="http://schemas.microsoft.com/office/powerpoint/2010/main" val="220810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B1D823-82F0-4BE6-B843-C50C2FA92EA6}"/>
              </a:ext>
            </a:extLst>
          </p:cNvPr>
          <p:cNvSpPr txBox="1"/>
          <p:nvPr/>
        </p:nvSpPr>
        <p:spPr>
          <a:xfrm>
            <a:off x="719572" y="620688"/>
            <a:ext cx="7704856" cy="532453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3333CC">
                    <a:lumMod val="75000"/>
                  </a:srgbClr>
                </a:solidFill>
                <a:effectLst/>
                <a:uLnTx/>
                <a:uFillTx/>
                <a:latin typeface="Times New Roman"/>
                <a:ea typeface="+mn-ea"/>
                <a:cs typeface="+mn-cs"/>
              </a:rPr>
              <a:t>Control Total de Calidad</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Él sostenía que la calidad no solo es responsabilidad del departamento de producción, sino que requiere la implicación de toda la organización.</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Orientaba el control de la calidad total hacia la excelencia, antes que hacia los defectos.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Feigenbaum afirmaba que el término “calidad” no significa “mejor” sino que consiste en ofrecer el mejor servicio y precio para los clientes.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1936: Riesgos de la Calidad Total en memoria de su primera compañía General </a:t>
            </a:r>
            <a:r>
              <a:rPr kumimoji="0" lang="es-ES" sz="2000" b="0" i="0" u="none" strike="noStrike" kern="1200" cap="none" spc="0" normalizeH="0" baseline="0" noProof="0" dirty="0" err="1">
                <a:ln>
                  <a:noFill/>
                </a:ln>
                <a:solidFill>
                  <a:srgbClr val="000000"/>
                </a:solidFill>
                <a:effectLst/>
                <a:uLnTx/>
                <a:uFillTx/>
                <a:latin typeface="Times New Roman"/>
                <a:ea typeface="+mn-ea"/>
                <a:cs typeface="+mn-cs"/>
              </a:rPr>
              <a:t>Rednipple</a:t>
            </a:r>
            <a:r>
              <a:rPr kumimoji="0" lang="es-ES" sz="2000" b="0" i="0" u="none" strike="noStrike" kern="1200" cap="none" spc="0" normalizeH="0" baseline="0" noProof="0" dirty="0">
                <a:ln>
                  <a:noFill/>
                </a:ln>
                <a:solidFill>
                  <a:srgbClr val="000000"/>
                </a:solidFill>
                <a:effectLst/>
                <a:uLnTx/>
                <a:uFillTx/>
                <a:latin typeface="Times New Roman"/>
                <a:ea typeface="+mn-ea"/>
                <a:cs typeface="+mn-cs"/>
              </a:rPr>
              <a:t> </a:t>
            </a:r>
            <a:r>
              <a:rPr kumimoji="0" lang="es-ES" sz="2000" b="0" i="0" u="none" strike="noStrike" kern="1200" cap="none" spc="0" normalizeH="0" baseline="0" noProof="0" dirty="0" err="1">
                <a:ln>
                  <a:noFill/>
                </a:ln>
                <a:solidFill>
                  <a:srgbClr val="000000"/>
                </a:solidFill>
                <a:effectLst/>
                <a:uLnTx/>
                <a:uFillTx/>
                <a:latin typeface="Times New Roman"/>
                <a:ea typeface="+mn-ea"/>
                <a:cs typeface="+mn-cs"/>
              </a:rPr>
              <a:t>Systems</a:t>
            </a:r>
            <a:r>
              <a:rPr kumimoji="0" lang="es-ES" sz="2000" b="0" i="0" u="none" strike="noStrike" kern="1200" cap="none" spc="0" normalizeH="0" baseline="0" noProof="0" dirty="0">
                <a:ln>
                  <a:noFill/>
                </a:ln>
                <a:solidFill>
                  <a:srgbClr val="000000"/>
                </a:solidFill>
                <a:effectLst/>
                <a:uLnTx/>
                <a:uFillTx/>
                <a:latin typeface="Times New Roman"/>
                <a:ea typeface="+mn-ea"/>
                <a:cs typeface="+mn-cs"/>
              </a:rPr>
              <a:t>, el cual 5 años posteriores a su publicación fue premiado por la </a:t>
            </a:r>
            <a:r>
              <a:rPr kumimoji="0" lang="es-ES" sz="2000" b="0" i="0" u="none" strike="noStrike" kern="1200" cap="none" spc="0" normalizeH="0" baseline="0" noProof="0" dirty="0" err="1">
                <a:ln>
                  <a:noFill/>
                </a:ln>
                <a:solidFill>
                  <a:srgbClr val="000000"/>
                </a:solidFill>
                <a:effectLst/>
                <a:uLnTx/>
                <a:uFillTx/>
                <a:latin typeface="Times New Roman"/>
                <a:ea typeface="+mn-ea"/>
                <a:cs typeface="+mn-cs"/>
              </a:rPr>
              <a:t>National</a:t>
            </a:r>
            <a:r>
              <a:rPr kumimoji="0" lang="es-ES" sz="2000" b="0" i="0" u="none" strike="noStrike" kern="1200" cap="none" spc="0" normalizeH="0" baseline="0" noProof="0" dirty="0">
                <a:ln>
                  <a:noFill/>
                </a:ln>
                <a:solidFill>
                  <a:srgbClr val="000000"/>
                </a:solidFill>
                <a:effectLst/>
                <a:uLnTx/>
                <a:uFillTx/>
                <a:latin typeface="Times New Roman"/>
                <a:ea typeface="+mn-ea"/>
                <a:cs typeface="+mn-cs"/>
              </a:rPr>
              <a:t> Trading Business </a:t>
            </a:r>
            <a:r>
              <a:rPr kumimoji="0" lang="es-ES" sz="2000" b="0" i="0" u="none" strike="noStrike" kern="1200" cap="none" spc="0" normalizeH="0" baseline="0" noProof="0" dirty="0" err="1">
                <a:ln>
                  <a:noFill/>
                </a:ln>
                <a:solidFill>
                  <a:srgbClr val="000000"/>
                </a:solidFill>
                <a:effectLst/>
                <a:uLnTx/>
                <a:uFillTx/>
                <a:latin typeface="Times New Roman"/>
                <a:ea typeface="+mn-ea"/>
                <a:cs typeface="+mn-cs"/>
              </a:rPr>
              <a:t>Institute</a:t>
            </a:r>
            <a:r>
              <a:rPr kumimoji="0" lang="es-ES" sz="2000" b="0" i="0" u="none" strike="noStrike" kern="1200" cap="none" spc="0" normalizeH="0" baseline="0" noProof="0" dirty="0">
                <a:ln>
                  <a:noFill/>
                </a:ln>
                <a:solidFill>
                  <a:srgbClr val="000000"/>
                </a:solidFill>
                <a:effectLst/>
                <a:uLnTx/>
                <a:uFillTx/>
                <a:latin typeface="Times New Roman"/>
                <a:ea typeface="+mn-ea"/>
                <a:cs typeface="+mn-cs"/>
              </a:rPr>
              <a:t> como el mejor libro en materia de calidad total.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1940: </a:t>
            </a:r>
            <a:r>
              <a:rPr kumimoji="0" lang="es-ES" sz="2000" b="0" i="1" u="none" strike="noStrike" kern="1200" cap="none" spc="0" normalizeH="0" baseline="0" noProof="0" dirty="0">
                <a:ln>
                  <a:noFill/>
                </a:ln>
                <a:solidFill>
                  <a:srgbClr val="000000"/>
                </a:solidFill>
                <a:effectLst/>
                <a:uLnTx/>
                <a:uFillTx/>
                <a:latin typeface="Times New Roman"/>
                <a:ea typeface="+mn-ea"/>
                <a:cs typeface="+mn-cs"/>
              </a:rPr>
              <a:t>Control total de calidad</a:t>
            </a:r>
            <a:r>
              <a:rPr kumimoji="0" lang="es-ES" sz="2000" b="0" i="0" u="none" strike="noStrike" kern="1200" cap="none" spc="0" normalizeH="0" baseline="0" noProof="0" dirty="0">
                <a:ln>
                  <a:noFill/>
                </a:ln>
                <a:solidFill>
                  <a:srgbClr val="000000"/>
                </a:solidFill>
                <a:effectLst/>
                <a:uLnTx/>
                <a:uFillTx/>
                <a:latin typeface="Times New Roman"/>
                <a:ea typeface="+mn-ea"/>
                <a:cs typeface="+mn-cs"/>
              </a:rPr>
              <a:t>, en donde estableció que éste se logra cuando todas las áreas y personas de una institución trabajan hacia la calidad.</a:t>
            </a:r>
          </a:p>
        </p:txBody>
      </p:sp>
    </p:spTree>
    <p:extLst>
      <p:ext uri="{BB962C8B-B14F-4D97-AF65-F5344CB8AC3E}">
        <p14:creationId xmlns:p14="http://schemas.microsoft.com/office/powerpoint/2010/main" val="160803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C8789B2-23A5-450F-8EB0-A08FE19B223E}"/>
              </a:ext>
            </a:extLst>
          </p:cNvPr>
          <p:cNvGraphicFramePr/>
          <p:nvPr/>
        </p:nvGraphicFramePr>
        <p:xfrm>
          <a:off x="1115616" y="980728"/>
          <a:ext cx="70567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5723218-6B63-4B42-9481-53D1C53FDE6A}"/>
              </a:ext>
            </a:extLst>
          </p:cNvPr>
          <p:cNvSpPr txBox="1"/>
          <p:nvPr/>
        </p:nvSpPr>
        <p:spPr>
          <a:xfrm>
            <a:off x="899592" y="476672"/>
            <a:ext cx="457200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3333CC">
                    <a:lumMod val="75000"/>
                  </a:srgbClr>
                </a:solidFill>
                <a:effectLst/>
                <a:uLnTx/>
                <a:uFillTx/>
                <a:latin typeface="Times New Roman"/>
                <a:ea typeface="+mn-ea"/>
                <a:cs typeface="+mn-cs"/>
              </a:rPr>
              <a:t>Metodología</a:t>
            </a:r>
          </a:p>
        </p:txBody>
      </p:sp>
    </p:spTree>
    <p:extLst>
      <p:ext uri="{BB962C8B-B14F-4D97-AF65-F5344CB8AC3E}">
        <p14:creationId xmlns:p14="http://schemas.microsoft.com/office/powerpoint/2010/main" val="201398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C8789B2-23A5-450F-8EB0-A08FE19B223E}"/>
              </a:ext>
            </a:extLst>
          </p:cNvPr>
          <p:cNvGraphicFramePr/>
          <p:nvPr>
            <p:extLst>
              <p:ext uri="{D42A27DB-BD31-4B8C-83A1-F6EECF244321}">
                <p14:modId xmlns:p14="http://schemas.microsoft.com/office/powerpoint/2010/main" val="4105783586"/>
              </p:ext>
            </p:extLst>
          </p:nvPr>
        </p:nvGraphicFramePr>
        <p:xfrm>
          <a:off x="1115616" y="980728"/>
          <a:ext cx="70567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5723218-6B63-4B42-9481-53D1C53FDE6A}"/>
              </a:ext>
            </a:extLst>
          </p:cNvPr>
          <p:cNvSpPr txBox="1"/>
          <p:nvPr/>
        </p:nvSpPr>
        <p:spPr>
          <a:xfrm>
            <a:off x="899592" y="476672"/>
            <a:ext cx="457200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3333CC">
                    <a:lumMod val="75000"/>
                  </a:srgbClr>
                </a:solidFill>
                <a:effectLst/>
                <a:uLnTx/>
                <a:uFillTx/>
                <a:latin typeface="Times New Roman"/>
                <a:ea typeface="+mn-ea"/>
                <a:cs typeface="+mn-cs"/>
              </a:rPr>
              <a:t>Costes de calidad</a:t>
            </a:r>
          </a:p>
        </p:txBody>
      </p:sp>
    </p:spTree>
    <p:extLst>
      <p:ext uri="{BB962C8B-B14F-4D97-AF65-F5344CB8AC3E}">
        <p14:creationId xmlns:p14="http://schemas.microsoft.com/office/powerpoint/2010/main" val="360731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C8789B2-23A5-450F-8EB0-A08FE19B223E}"/>
              </a:ext>
            </a:extLst>
          </p:cNvPr>
          <p:cNvGraphicFramePr/>
          <p:nvPr/>
        </p:nvGraphicFramePr>
        <p:xfrm>
          <a:off x="1043608" y="661338"/>
          <a:ext cx="7416824" cy="586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25723218-6B63-4B42-9481-53D1C53FDE6A}"/>
              </a:ext>
            </a:extLst>
          </p:cNvPr>
          <p:cNvSpPr txBox="1"/>
          <p:nvPr/>
        </p:nvSpPr>
        <p:spPr>
          <a:xfrm>
            <a:off x="899592" y="476672"/>
            <a:ext cx="457200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3333CC">
                    <a:lumMod val="75000"/>
                  </a:srgbClr>
                </a:solidFill>
                <a:effectLst/>
                <a:uLnTx/>
                <a:uFillTx/>
                <a:latin typeface="Times New Roman"/>
                <a:ea typeface="+mn-ea"/>
                <a:cs typeface="+mn-cs"/>
              </a:rPr>
              <a:t>Tres pasos hacia la calidad</a:t>
            </a:r>
          </a:p>
        </p:txBody>
      </p:sp>
    </p:spTree>
    <p:extLst>
      <p:ext uri="{BB962C8B-B14F-4D97-AF65-F5344CB8AC3E}">
        <p14:creationId xmlns:p14="http://schemas.microsoft.com/office/powerpoint/2010/main" val="233344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EE53E76-8F65-437E-A764-57F64D064105}"/>
              </a:ext>
            </a:extLst>
          </p:cNvPr>
          <p:cNvGraphicFramePr/>
          <p:nvPr>
            <p:extLst>
              <p:ext uri="{D42A27DB-BD31-4B8C-83A1-F6EECF244321}">
                <p14:modId xmlns:p14="http://schemas.microsoft.com/office/powerpoint/2010/main" val="547532023"/>
              </p:ext>
            </p:extLst>
          </p:nvPr>
        </p:nvGraphicFramePr>
        <p:xfrm>
          <a:off x="539552" y="404664"/>
          <a:ext cx="806489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91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6"/>
          <p:cNvSpPr txBox="1">
            <a:spLocks noChangeArrowheads="1"/>
          </p:cNvSpPr>
          <p:nvPr/>
        </p:nvSpPr>
        <p:spPr bwMode="auto">
          <a:xfrm>
            <a:off x="517525" y="493713"/>
            <a:ext cx="22367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1. INTRODUCCIÓN</a:t>
            </a:r>
          </a:p>
        </p:txBody>
      </p:sp>
      <p:sp>
        <p:nvSpPr>
          <p:cNvPr id="7171" name="Título 1"/>
          <p:cNvSpPr>
            <a:spLocks noGrp="1"/>
          </p:cNvSpPr>
          <p:nvPr>
            <p:ph type="title"/>
          </p:nvPr>
        </p:nvSpPr>
        <p:spPr bwMode="auto">
          <a:xfrm>
            <a:off x="623888" y="981075"/>
            <a:ext cx="7835900" cy="63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s-ES" altLang="en-US" sz="4000"/>
              <a:t>¿Qué es un producto de calidad?</a:t>
            </a:r>
            <a:endParaRPr lang="en-US" altLang="en-US" sz="4000"/>
          </a:p>
        </p:txBody>
      </p:sp>
      <p:sp>
        <p:nvSpPr>
          <p:cNvPr id="3" name="Marcador de texto 2"/>
          <p:cNvSpPr>
            <a:spLocks noGrp="1"/>
          </p:cNvSpPr>
          <p:nvPr>
            <p:ph type="body" idx="1"/>
          </p:nvPr>
        </p:nvSpPr>
        <p:spPr>
          <a:xfrm>
            <a:off x="623888" y="1738313"/>
            <a:ext cx="8124825" cy="4859337"/>
          </a:xfrm>
        </p:spPr>
        <p:txBody>
          <a:bodyPr/>
          <a:lstStyle/>
          <a:p>
            <a:pPr marL="358775" indent="-358775" eaLnBrk="1" hangingPunct="1">
              <a:buFont typeface="Arial" panose="020B0604020202020204" pitchFamily="34" charset="0"/>
              <a:buChar char="•"/>
              <a:defRPr/>
            </a:pPr>
            <a:r>
              <a:rPr lang="es-ES" sz="2000" dirty="0"/>
              <a:t>En la norma JIS Z8101-1981:</a:t>
            </a:r>
          </a:p>
          <a:p>
            <a:pPr algn="just" eaLnBrk="1" hangingPunct="1">
              <a:defRPr/>
            </a:pPr>
            <a:r>
              <a:rPr lang="es-ES" sz="2000" dirty="0"/>
              <a:t>"Sistema de métodos para la provisión y coste eficaz de bienes o servicios, cuya calidad es adecuada a los requisitos del comprador.      CC               CEC</a:t>
            </a:r>
          </a:p>
          <a:p>
            <a:pPr marL="342900" indent="-342900" algn="just" eaLnBrk="1" hangingPunct="1">
              <a:buFont typeface="Arial" panose="020B0604020202020204" pitchFamily="34" charset="0"/>
              <a:buChar char="•"/>
              <a:defRPr/>
            </a:pPr>
            <a:r>
              <a:rPr lang="es-ES" sz="2000" dirty="0"/>
              <a:t>El control de calidad consiste en el desarrollo, diseño, producción, comercialización y prestación del producto o servicio, con una eficacia del coste y una utilidad óptimas, y que los clientes comprarán con satisfacción.</a:t>
            </a:r>
          </a:p>
          <a:p>
            <a:pPr marL="342900" indent="-342900" algn="just" eaLnBrk="1" hangingPunct="1">
              <a:buFont typeface="Arial" panose="020B0604020202020204" pitchFamily="34" charset="0"/>
              <a:buChar char="•"/>
              <a:defRPr/>
            </a:pPr>
            <a:r>
              <a:rPr lang="es-ES" sz="2000" dirty="0"/>
              <a:t>ISO 9000:</a:t>
            </a:r>
          </a:p>
          <a:p>
            <a:pPr algn="just" eaLnBrk="1" hangingPunct="1">
              <a:defRPr/>
            </a:pPr>
            <a:r>
              <a:rPr lang="es-ES" sz="2000" dirty="0"/>
              <a:t>Grado con el que un conjunto de características inherentes cumple los requisitos. </a:t>
            </a:r>
          </a:p>
          <a:p>
            <a:pPr algn="just" eaLnBrk="1" hangingPunct="1">
              <a:defRPr/>
            </a:pPr>
            <a:r>
              <a:rPr lang="es-ES" sz="2000" i="1" dirty="0"/>
              <a:t>Grado: malo, bueno </a:t>
            </a:r>
            <a:r>
              <a:rPr lang="es-ES" sz="2000" dirty="0"/>
              <a:t>y </a:t>
            </a:r>
            <a:r>
              <a:rPr lang="es-ES" sz="2000" i="1" dirty="0"/>
              <a:t>excelente</a:t>
            </a:r>
            <a:r>
              <a:rPr lang="es-ES" sz="2000" dirty="0"/>
              <a:t>. </a:t>
            </a:r>
          </a:p>
          <a:p>
            <a:pPr algn="just" eaLnBrk="1" hangingPunct="1">
              <a:defRPr/>
            </a:pPr>
            <a:r>
              <a:rPr lang="es-ES" sz="2000" i="1" dirty="0"/>
              <a:t>Inherente: </a:t>
            </a:r>
            <a:r>
              <a:rPr lang="es-ES" sz="2000" dirty="0"/>
              <a:t>característica permanente. </a:t>
            </a:r>
          </a:p>
          <a:p>
            <a:pPr algn="just" eaLnBrk="1" hangingPunct="1">
              <a:defRPr/>
            </a:pPr>
            <a:r>
              <a:rPr lang="es-ES" sz="2000" dirty="0"/>
              <a:t>Las </a:t>
            </a:r>
            <a:r>
              <a:rPr lang="es-ES" sz="2000" i="1" dirty="0"/>
              <a:t>características </a:t>
            </a:r>
            <a:r>
              <a:rPr lang="es-ES" sz="2000" dirty="0"/>
              <a:t>pueden ser cuantitativas o cualitativas. </a:t>
            </a:r>
          </a:p>
          <a:p>
            <a:pPr algn="just" eaLnBrk="1" hangingPunct="1">
              <a:defRPr/>
            </a:pPr>
            <a:r>
              <a:rPr lang="es-ES" sz="2000" dirty="0"/>
              <a:t>Un </a:t>
            </a:r>
            <a:r>
              <a:rPr lang="es-ES" sz="2000" i="1" dirty="0"/>
              <a:t>requisito: </a:t>
            </a:r>
            <a:r>
              <a:rPr lang="es-ES" sz="2000" dirty="0"/>
              <a:t>necesidad o expectativa que se especifica.</a:t>
            </a:r>
            <a:br>
              <a:rPr lang="es-ES" sz="2000" dirty="0"/>
            </a:br>
            <a:r>
              <a:rPr lang="es-ES" sz="2000" dirty="0"/>
              <a:t> </a:t>
            </a:r>
            <a:br>
              <a:rPr lang="es-ES" sz="2000" dirty="0"/>
            </a:br>
            <a:endParaRPr lang="es-ES" sz="2000" dirty="0"/>
          </a:p>
          <a:p>
            <a:pPr eaLnBrk="1" hangingPunct="1">
              <a:defRPr/>
            </a:pPr>
            <a:endParaRPr lang="en-US" sz="2000" dirty="0"/>
          </a:p>
        </p:txBody>
      </p:sp>
      <p:sp>
        <p:nvSpPr>
          <p:cNvPr id="4" name="Flecha derecha 3"/>
          <p:cNvSpPr/>
          <p:nvPr/>
        </p:nvSpPr>
        <p:spPr>
          <a:xfrm>
            <a:off x="7380288" y="2565400"/>
            <a:ext cx="5048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7B64C9-71B1-4A34-A512-271BAB44A4AF}"/>
              </a:ext>
            </a:extLst>
          </p:cNvPr>
          <p:cNvSpPr txBox="1"/>
          <p:nvPr/>
        </p:nvSpPr>
        <p:spPr>
          <a:xfrm>
            <a:off x="575556" y="1124744"/>
            <a:ext cx="7992888"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3333CC">
                    <a:lumMod val="75000"/>
                  </a:srgbClr>
                </a:solidFill>
                <a:effectLst/>
                <a:uLnTx/>
                <a:uFillTx/>
                <a:latin typeface="Times New Roman"/>
                <a:ea typeface="+mn-ea"/>
                <a:cs typeface="+mn-cs"/>
              </a:rPr>
              <a:t>Los 10 principios fundamentales de la filosofía Feigenbaum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1. La calidad es un proceso que altera a toda la compañía.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2. La calidad es lo que el cliente dice que 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3. Calidad y coste son una suma, no una diferencia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4. La calidad requiere tanto individuos como equipos entusiastas.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5. La calidad es un modo de administración.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6. La calidad y la innovación son mutuamente dependientes.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7. La calidad es una ética.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8. La calidad requiere una mejora continua.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9. La mejora de la calidad es la ruta más efectiva y menos intensiva en capital para la productividad.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Times New Roman"/>
                <a:ea typeface="+mn-ea"/>
                <a:cs typeface="+mn-cs"/>
              </a:rPr>
              <a:t>10. La calidad se implementa con un sistema total conectado con los clientes y proveedores.</a:t>
            </a:r>
          </a:p>
        </p:txBody>
      </p:sp>
    </p:spTree>
    <p:extLst>
      <p:ext uri="{BB962C8B-B14F-4D97-AF65-F5344CB8AC3E}">
        <p14:creationId xmlns:p14="http://schemas.microsoft.com/office/powerpoint/2010/main" val="323769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467544" y="198884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601565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D2DB9">
                    <a:lumMod val="75000"/>
                  </a:srgbClr>
                </a:solidFill>
                <a:effectLst/>
                <a:uLnTx/>
                <a:uFillTx/>
                <a:latin typeface="Arial" panose="020B0604020202020204" pitchFamily="34" charset="0"/>
                <a:ea typeface="+mn-ea"/>
                <a:cs typeface="+mn-cs"/>
              </a:rPr>
              <a:t>Philip B. Crosby (1926 - 2001)</a:t>
            </a:r>
          </a:p>
        </p:txBody>
      </p:sp>
      <p:pic>
        <p:nvPicPr>
          <p:cNvPr id="2050" name="Picture 2" descr="Philip Crosby: zero defects thinker | The British Library">
            <a:extLst>
              <a:ext uri="{FF2B5EF4-FFF2-40B4-BE49-F238E27FC236}">
                <a16:creationId xmlns:a16="http://schemas.microsoft.com/office/drawing/2014/main" id="{AA9E5930-0030-4696-AE18-2B098ACBC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72496"/>
            <a:ext cx="1531416" cy="176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1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AD0E71-ED14-4DEB-BE1E-AD52AF9FB155}"/>
              </a:ext>
            </a:extLst>
          </p:cNvPr>
          <p:cNvSpPr txBox="1"/>
          <p:nvPr/>
        </p:nvSpPr>
        <p:spPr>
          <a:xfrm>
            <a:off x="755576" y="692696"/>
            <a:ext cx="7704856" cy="572464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3333CC">
                    <a:lumMod val="75000"/>
                  </a:srgbClr>
                </a:solidFill>
                <a:effectLst/>
                <a:uLnTx/>
                <a:uFillTx/>
                <a:latin typeface="Times New Roman"/>
                <a:ea typeface="+mn-ea"/>
                <a:cs typeface="+mn-cs"/>
              </a:rPr>
              <a:t>La calidad no cuesta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1979: </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La calidad no cuesta</a:t>
            </a: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subtitulado </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El arte de cerciorarse de la calidad</a:t>
            </a: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a:t>
            </a:r>
            <a:endParaRPr kumimoji="0" lang="es-ES" sz="1800" b="0" i="0" u="none" strike="noStrike" kern="1200" cap="none" spc="0" normalizeH="0" baseline="30000" noProof="0" dirty="0">
              <a:ln>
                <a:noFill/>
              </a:ln>
              <a:solidFill>
                <a:srgbClr val="3366CC"/>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​En el libro presenta el enfoque de 14 pasos destinado a mejorar la calidad con el objetivo final de cero defectos.</a:t>
            </a:r>
            <a:endParaRPr kumimoji="0" lang="es-ES" sz="1800" b="0" i="0" u="none" strike="noStrike" kern="1200" cap="none" spc="0" normalizeH="0" baseline="30000" noProof="0" dirty="0">
              <a:ln>
                <a:noFill/>
              </a:ln>
              <a:solidFill>
                <a:srgbClr val="3366CC"/>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Este libro se haría popular en su momento debido a la crisis de calidad norteamericana. A finales de los años 1970 y principios de los años 1980, los fabricantes norteamericanos estaban perdiendo cuota de mercado frente a los productos japoneses.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La respuesta de Crosby a la crisis de la calidad fue el principio de «hacerlo bien la primera vez» (</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Do </a:t>
            </a:r>
            <a:r>
              <a:rPr kumimoji="0" lang="es-ES" sz="1800" b="0" i="1" u="none" strike="noStrike" kern="1200" cap="none" spc="0" normalizeH="0" baseline="0" noProof="0" dirty="0" err="1">
                <a:ln>
                  <a:noFill/>
                </a:ln>
                <a:solidFill>
                  <a:srgbClr val="202122"/>
                </a:solidFill>
                <a:effectLst/>
                <a:uLnTx/>
                <a:uFillTx/>
                <a:latin typeface="Arial" panose="020B0604020202020204" pitchFamily="34" charset="0"/>
                <a:ea typeface="+mn-ea"/>
                <a:cs typeface="+mn-cs"/>
              </a:rPr>
              <a:t>it</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s-ES" sz="1800" b="0" i="1" u="none" strike="noStrike" kern="1200" cap="none" spc="0" normalizeH="0" baseline="0" noProof="0" dirty="0" err="1">
                <a:ln>
                  <a:noFill/>
                </a:ln>
                <a:solidFill>
                  <a:srgbClr val="202122"/>
                </a:solidFill>
                <a:effectLst/>
                <a:uLnTx/>
                <a:uFillTx/>
                <a:latin typeface="Arial" panose="020B0604020202020204" pitchFamily="34" charset="0"/>
                <a:ea typeface="+mn-ea"/>
                <a:cs typeface="+mn-cs"/>
              </a:rPr>
              <a:t>right</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s-ES" sz="1800" b="0" i="1" u="none" strike="noStrike" kern="1200" cap="none" spc="0" normalizeH="0" baseline="0" noProof="0" dirty="0" err="1">
                <a:ln>
                  <a:noFill/>
                </a:ln>
                <a:solidFill>
                  <a:srgbClr val="202122"/>
                </a:solidFill>
                <a:effectLst/>
                <a:uLnTx/>
                <a:uFillTx/>
                <a:latin typeface="Arial" panose="020B0604020202020204" pitchFamily="34" charset="0"/>
                <a:ea typeface="+mn-ea"/>
                <a:cs typeface="+mn-cs"/>
              </a:rPr>
              <a:t>the</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es-ES" sz="1800" b="0" i="1" u="none" strike="noStrike" kern="1200" cap="none" spc="0" normalizeH="0" baseline="0" noProof="0" dirty="0" err="1">
                <a:ln>
                  <a:noFill/>
                </a:ln>
                <a:solidFill>
                  <a:srgbClr val="202122"/>
                </a:solidFill>
                <a:effectLst/>
                <a:uLnTx/>
                <a:uFillTx/>
                <a:latin typeface="Arial" panose="020B0604020202020204" pitchFamily="34" charset="0"/>
                <a:ea typeface="+mn-ea"/>
                <a:cs typeface="+mn-cs"/>
              </a:rPr>
              <a:t>first</a:t>
            </a:r>
            <a:r>
              <a:rPr kumimoji="0" lang="es-ES" sz="1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time</a:t>
            </a: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 DIRFT). También incluyó cuatro "principios absolutos":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La definición de calidad es la conformidad con los requisitos (requisitos que significan tanto los requisitos del producto como los del cliente).</a:t>
            </a: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El sistema de calidad es prevención.</a:t>
            </a: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El estándar de desempeño es cero defectos (en relación con los requisitos) .</a:t>
            </a: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s-ES" sz="1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La medida de la calidad es el precio de la no conformidad.</a:t>
            </a:r>
          </a:p>
        </p:txBody>
      </p:sp>
    </p:spTree>
    <p:extLst>
      <p:ext uri="{BB962C8B-B14F-4D97-AF65-F5344CB8AC3E}">
        <p14:creationId xmlns:p14="http://schemas.microsoft.com/office/powerpoint/2010/main" val="117637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28336571"/>
              </p:ext>
            </p:extLst>
          </p:nvPr>
        </p:nvGraphicFramePr>
        <p:xfrm>
          <a:off x="467544" y="198884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6015658" cy="461665"/>
          </a:xfrm>
          <a:prstGeom prst="rect">
            <a:avLst/>
          </a:prstGeom>
          <a:noFill/>
        </p:spPr>
        <p:txBody>
          <a:bodyPr wrap="square" rtlCol="0">
            <a:spAutoFit/>
          </a:bodyPr>
          <a:lstStyle/>
          <a:p>
            <a:r>
              <a:rPr lang="en-US" sz="2400" b="1" dirty="0">
                <a:solidFill>
                  <a:schemeClr val="accent6">
                    <a:lumMod val="75000"/>
                  </a:schemeClr>
                </a:solidFill>
              </a:rPr>
              <a:t>William Edwards Deming (1900 - 1993)</a:t>
            </a:r>
          </a:p>
        </p:txBody>
      </p:sp>
      <p:pic>
        <p:nvPicPr>
          <p:cNvPr id="3074" name="Picture 2" descr="W. Edwards Dem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1544" y="215007"/>
            <a:ext cx="22860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6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332656"/>
            <a:ext cx="8496944" cy="6370975"/>
          </a:xfrm>
          <a:prstGeom prst="rect">
            <a:avLst/>
          </a:prstGeom>
        </p:spPr>
        <p:txBody>
          <a:bodyPr wrap="square">
            <a:spAutoFit/>
          </a:bodyPr>
          <a:lstStyle/>
          <a:p>
            <a:pPr algn="just"/>
            <a:r>
              <a:rPr lang="es-ES" sz="1700" dirty="0">
                <a:solidFill>
                  <a:schemeClr val="accent6">
                    <a:lumMod val="75000"/>
                  </a:schemeClr>
                </a:solidFill>
                <a:latin typeface="Roboto"/>
              </a:rPr>
              <a:t>14 puntos de Deming</a:t>
            </a:r>
          </a:p>
          <a:p>
            <a:pPr algn="just"/>
            <a:endParaRPr lang="es-ES" sz="1700" dirty="0">
              <a:latin typeface="Roboto"/>
            </a:endParaRPr>
          </a:p>
          <a:p>
            <a:pPr algn="just">
              <a:buFont typeface="+mj-lt"/>
              <a:buAutoNum type="arabicPeriod"/>
            </a:pPr>
            <a:r>
              <a:rPr lang="es-ES" sz="1700" dirty="0">
                <a:latin typeface="Roboto"/>
              </a:rPr>
              <a:t>Crear constancia en la mejora de productos y servicios.</a:t>
            </a:r>
          </a:p>
          <a:p>
            <a:pPr algn="just">
              <a:buFont typeface="+mj-lt"/>
              <a:buAutoNum type="arabicPeriod"/>
            </a:pPr>
            <a:r>
              <a:rPr lang="es-ES" sz="1700" dirty="0">
                <a:latin typeface="Roboto"/>
              </a:rPr>
              <a:t>Adoptar una nueva filosofía de cooperación en la cual todos se benefician</a:t>
            </a:r>
          </a:p>
          <a:p>
            <a:pPr algn="just">
              <a:buFont typeface="+mj-lt"/>
              <a:buAutoNum type="arabicPeriod"/>
            </a:pPr>
            <a:r>
              <a:rPr lang="es-ES" sz="1700" dirty="0">
                <a:latin typeface="Roboto"/>
              </a:rPr>
              <a:t>Desistir de la dependencia en la inspección en masa para lograr calidad: mejorar el proceso.</a:t>
            </a:r>
          </a:p>
          <a:p>
            <a:pPr algn="just">
              <a:buFont typeface="+mj-lt"/>
              <a:buAutoNum type="arabicPeriod"/>
            </a:pPr>
            <a:r>
              <a:rPr lang="es-ES" sz="1700" dirty="0">
                <a:latin typeface="Roboto"/>
              </a:rPr>
              <a:t>Terminar con la práctica de comprar a los más bajos precios: minimizar el costo total en el largo plazo, buscar tener un solo proveedor para cada ítem.</a:t>
            </a:r>
          </a:p>
          <a:p>
            <a:pPr algn="just">
              <a:buFont typeface="+mj-lt"/>
              <a:buAutoNum type="arabicPeriod"/>
            </a:pPr>
            <a:r>
              <a:rPr lang="es-ES" sz="1700" dirty="0">
                <a:latin typeface="Roboto"/>
              </a:rPr>
              <a:t>Mejorar constantemente los sistemas de producción, servicio y planificación de cualquier actividad.</a:t>
            </a:r>
          </a:p>
          <a:p>
            <a:pPr algn="just">
              <a:buFont typeface="+mj-lt"/>
              <a:buAutoNum type="arabicPeriod"/>
            </a:pPr>
            <a:r>
              <a:rPr lang="es-ES" sz="1700" dirty="0">
                <a:latin typeface="Roboto"/>
              </a:rPr>
              <a:t>Establecer entrenamiento dentro del trabajo (capacitación).</a:t>
            </a:r>
          </a:p>
          <a:p>
            <a:pPr algn="just">
              <a:buFont typeface="+mj-lt"/>
              <a:buAutoNum type="arabicPeriod"/>
            </a:pPr>
            <a:r>
              <a:rPr lang="es-ES" sz="1700" dirty="0">
                <a:latin typeface="Roboto"/>
              </a:rPr>
              <a:t>Establecer líderes, reconociendo sus diferentes habilidades, capacidades y aspiraciones. </a:t>
            </a:r>
          </a:p>
          <a:p>
            <a:pPr algn="just">
              <a:buFont typeface="+mj-lt"/>
              <a:buAutoNum type="arabicPeriod"/>
            </a:pPr>
            <a:r>
              <a:rPr lang="es-ES" sz="1700" dirty="0">
                <a:latin typeface="Roboto"/>
              </a:rPr>
              <a:t>Eliminar el miedo y construir confianza, de esta manera todos podrán trabajar más eficientemente.</a:t>
            </a:r>
          </a:p>
          <a:p>
            <a:pPr algn="just">
              <a:buFont typeface="+mj-lt"/>
              <a:buAutoNum type="arabicPeriod"/>
            </a:pPr>
            <a:r>
              <a:rPr lang="es-ES" sz="1700" dirty="0">
                <a:latin typeface="Roboto"/>
              </a:rPr>
              <a:t>Borrar las barreras entre los departamentos. </a:t>
            </a:r>
          </a:p>
          <a:p>
            <a:pPr algn="just">
              <a:buFont typeface="+mj-lt"/>
              <a:buAutoNum type="arabicPeriod"/>
            </a:pPr>
            <a:r>
              <a:rPr lang="es-ES" sz="1700" dirty="0">
                <a:latin typeface="Roboto"/>
              </a:rPr>
              <a:t>Eliminar eslóganes, exhortaciones y metas pidiendo cero defectos o nuevos niveles de productividad.</a:t>
            </a:r>
          </a:p>
          <a:p>
            <a:pPr algn="just">
              <a:buFont typeface="+mj-lt"/>
              <a:buAutoNum type="arabicPeriod"/>
            </a:pPr>
            <a:r>
              <a:rPr lang="es-ES" sz="1700" dirty="0">
                <a:latin typeface="Roboto"/>
              </a:rPr>
              <a:t>Eliminar cuotas numéricas y la gestión por objetivos.</a:t>
            </a:r>
          </a:p>
          <a:p>
            <a:pPr algn="just">
              <a:buFont typeface="+mj-lt"/>
              <a:buAutoNum type="arabicPeriod"/>
            </a:pPr>
            <a:r>
              <a:rPr lang="es-ES" sz="1700" dirty="0">
                <a:latin typeface="Roboto"/>
              </a:rPr>
              <a:t>Remover barreras para apreciar la mano de obra y los elementos que privan a la gente de la alegría en su trabajo. Esto incluye eliminar las evaluaciones anuales o el sistema de méritos que da rangos a la gente y crean competición y conflictos.</a:t>
            </a:r>
          </a:p>
          <a:p>
            <a:pPr algn="just">
              <a:buFont typeface="+mj-lt"/>
              <a:buAutoNum type="arabicPeriod"/>
            </a:pPr>
            <a:r>
              <a:rPr lang="es-ES" sz="1700" dirty="0">
                <a:latin typeface="Roboto"/>
              </a:rPr>
              <a:t>Instituir un programa vigoroso de educación y auto mejora.</a:t>
            </a:r>
          </a:p>
          <a:p>
            <a:pPr algn="just">
              <a:buFont typeface="+mj-lt"/>
              <a:buAutoNum type="arabicPeriod"/>
            </a:pPr>
            <a:r>
              <a:rPr lang="es-ES" sz="1700" dirty="0">
                <a:latin typeface="Roboto"/>
              </a:rPr>
              <a:t>Poner a todos en la compañía a trabajar para llevar a cabo la transformación.</a:t>
            </a:r>
            <a:endParaRPr lang="es-ES" sz="1700" b="0" i="0" dirty="0">
              <a:effectLst/>
              <a:latin typeface="Roboto"/>
            </a:endParaRPr>
          </a:p>
        </p:txBody>
      </p:sp>
    </p:spTree>
    <p:extLst>
      <p:ext uri="{BB962C8B-B14F-4D97-AF65-F5344CB8AC3E}">
        <p14:creationId xmlns:p14="http://schemas.microsoft.com/office/powerpoint/2010/main" val="348300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332656"/>
            <a:ext cx="8496944" cy="564770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2D2DB9">
                    <a:lumMod val="75000"/>
                  </a:srgbClr>
                </a:solidFill>
                <a:effectLst/>
                <a:uLnTx/>
                <a:uFillTx/>
                <a:latin typeface="Arial" panose="020B0604020202020204" pitchFamily="34" charset="0"/>
                <a:ea typeface="+mn-ea"/>
                <a:cs typeface="+mn-cs"/>
              </a:rPr>
              <a:t>Las 7 enfermedades mortales de la gerencia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Falta de constancia en los propósitos. Las empresas se suelen centrar en los dividendos trimestrales en lugar de la mejora continua de los procesos, productos y servicios.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Énfasis en las ganancias a corto plazo y los dividendos inmediatos. Cuando se centran en los beneficios a corto plazo se lleva al fracaso de la constancia en el logro del propósito y crecimiento a largo plazo.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Evaluación por rendimiento, clasificación de méritos o revisión anual de resultados. La evaluación del comportamiento a través de la calificación por méritos está centrada en el producto final y no sobre el liderazgo para ayudar a la gente. Se destruye el trabajo en equipo y aumenta la rivalidad.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Movilidad de los ejecutivos. El cambio de la dirección hacia otras compañías hace que los directivos no se comprometan con la calidad y productividad. Esta movilidad lleva a crear una mala supervisión y gestión.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Gerencia de la compañía basándose solamente en las cifras visibles.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Costos médicos excesivos. El incremento de enfermedades y accidentes pueden desembocar en mayores gastos para las organizaciones.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Costo excesivo de garantías.</a:t>
            </a:r>
          </a:p>
        </p:txBody>
      </p:sp>
    </p:spTree>
    <p:extLst>
      <p:ext uri="{BB962C8B-B14F-4D97-AF65-F5344CB8AC3E}">
        <p14:creationId xmlns:p14="http://schemas.microsoft.com/office/powerpoint/2010/main" val="142580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722776163"/>
              </p:ext>
            </p:extLst>
          </p:nvPr>
        </p:nvGraphicFramePr>
        <p:xfrm>
          <a:off x="467544" y="198884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6015658" cy="461665"/>
          </a:xfrm>
          <a:prstGeom prst="rect">
            <a:avLst/>
          </a:prstGeom>
          <a:noFill/>
        </p:spPr>
        <p:txBody>
          <a:bodyPr wrap="square" rtlCol="0">
            <a:spAutoFit/>
          </a:bodyPr>
          <a:lstStyle/>
          <a:p>
            <a:r>
              <a:rPr lang="es-ES" sz="2400" b="1" dirty="0">
                <a:solidFill>
                  <a:schemeClr val="accent6">
                    <a:lumMod val="75000"/>
                  </a:schemeClr>
                </a:solidFill>
              </a:rPr>
              <a:t>Joseph M. Juran (1904 - 2008)</a:t>
            </a:r>
          </a:p>
        </p:txBody>
      </p:sp>
      <p:pic>
        <p:nvPicPr>
          <p:cNvPr id="7" name="Imagen 6"/>
          <p:cNvPicPr>
            <a:picLocks noChangeAspect="1"/>
          </p:cNvPicPr>
          <p:nvPr/>
        </p:nvPicPr>
        <p:blipFill rotWithShape="1">
          <a:blip r:embed="rId7"/>
          <a:srcRect l="52075" t="46776" r="31950" b="29835"/>
          <a:stretch/>
        </p:blipFill>
        <p:spPr>
          <a:xfrm>
            <a:off x="6084168" y="239436"/>
            <a:ext cx="1872208" cy="1541818"/>
          </a:xfrm>
          <a:prstGeom prst="rect">
            <a:avLst/>
          </a:prstGeom>
        </p:spPr>
      </p:pic>
    </p:spTree>
    <p:extLst>
      <p:ext uri="{BB962C8B-B14F-4D97-AF65-F5344CB8AC3E}">
        <p14:creationId xmlns:p14="http://schemas.microsoft.com/office/powerpoint/2010/main" val="274933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982825197"/>
              </p:ext>
            </p:extLst>
          </p:nvPr>
        </p:nvGraphicFramePr>
        <p:xfrm>
          <a:off x="467544" y="1988840"/>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467544" y="548680"/>
            <a:ext cx="6015658" cy="461665"/>
          </a:xfrm>
          <a:prstGeom prst="rect">
            <a:avLst/>
          </a:prstGeom>
          <a:noFill/>
        </p:spPr>
        <p:txBody>
          <a:bodyPr wrap="square" rtlCol="0">
            <a:spAutoFit/>
          </a:bodyPr>
          <a:lstStyle/>
          <a:p>
            <a:r>
              <a:rPr lang="es-ES" sz="2400" b="1" dirty="0">
                <a:solidFill>
                  <a:schemeClr val="accent6">
                    <a:lumMod val="75000"/>
                  </a:schemeClr>
                </a:solidFill>
              </a:rPr>
              <a:t>Kaoru Ishikawa (1915 - 1989)</a:t>
            </a:r>
          </a:p>
        </p:txBody>
      </p:sp>
      <p:pic>
        <p:nvPicPr>
          <p:cNvPr id="1026" name="Picture 2" descr="Biografia de Kaoru Ishika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116633"/>
            <a:ext cx="1654324" cy="17516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55576" y="1097580"/>
            <a:ext cx="5727626" cy="830997"/>
          </a:xfrm>
          <a:prstGeom prst="rect">
            <a:avLst/>
          </a:prstGeom>
          <a:noFill/>
        </p:spPr>
        <p:txBody>
          <a:bodyPr wrap="square" rtlCol="0">
            <a:spAutoFit/>
          </a:bodyPr>
          <a:lstStyle/>
          <a:p>
            <a:pPr algn="just"/>
            <a:r>
              <a:rPr lang="es-ES" sz="1600" i="1" dirty="0"/>
              <a:t>“Estoy convencido de que la paz y la prosperidad mundial necesitan un control de calidad. Por lo tanto, el control de calidad debe enseñarse y difundirse en todo el mundo"</a:t>
            </a:r>
            <a:endParaRPr lang="en-US" sz="1600" i="1" dirty="0"/>
          </a:p>
        </p:txBody>
      </p:sp>
    </p:spTree>
    <p:extLst>
      <p:ext uri="{BB962C8B-B14F-4D97-AF65-F5344CB8AC3E}">
        <p14:creationId xmlns:p14="http://schemas.microsoft.com/office/powerpoint/2010/main" val="402185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3528" y="968375"/>
            <a:ext cx="84712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dirty="0">
                <a:solidFill>
                  <a:schemeClr val="accent2"/>
                </a:solidFill>
              </a:rPr>
              <a:t>GESTIÓN DE LA CALIDAD</a:t>
            </a:r>
            <a:r>
              <a:rPr lang="es-ES" altLang="en-US" dirty="0">
                <a:solidFill>
                  <a:schemeClr val="accent2"/>
                </a:solidFill>
              </a:rPr>
              <a:t> </a:t>
            </a:r>
            <a:r>
              <a:rPr lang="es-ES" altLang="en-US" dirty="0">
                <a:solidFill>
                  <a:schemeClr val="accent2"/>
                </a:solidFill>
                <a:cs typeface="Times New Roman" panose="02020603050405020304" pitchFamily="18" charset="0"/>
              </a:rPr>
              <a:t>principios y métodos que se implantan en toda la empresa como medio para conseguir los objetivos de calidad, caminando hacia la mejora continua en todos los niveles organizativos y utilizando todos los recursos disponibles al menor coste posible</a:t>
            </a:r>
            <a:r>
              <a:rPr lang="es-ES" altLang="en-US" dirty="0">
                <a:solidFill>
                  <a:schemeClr val="accent2"/>
                </a:solidFill>
              </a:rPr>
              <a:t> </a:t>
            </a:r>
          </a:p>
        </p:txBody>
      </p:sp>
      <p:sp>
        <p:nvSpPr>
          <p:cNvPr id="19459" name="Rectangle 48"/>
          <p:cNvSpPr>
            <a:spLocks noChangeArrowheads="1"/>
          </p:cNvSpPr>
          <p:nvPr/>
        </p:nvSpPr>
        <p:spPr bwMode="auto">
          <a:xfrm>
            <a:off x="323528" y="3371850"/>
            <a:ext cx="86934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dirty="0">
                <a:solidFill>
                  <a:schemeClr val="accent2"/>
                </a:solidFill>
                <a:cs typeface="Arial" panose="020B0604020202020204" pitchFamily="34" charset="0"/>
              </a:rPr>
              <a:t>Enfoque basado en el cliente</a:t>
            </a:r>
          </a:p>
          <a:p>
            <a:pPr eaLnBrk="1" hangingPunct="1"/>
            <a:r>
              <a:rPr lang="es-ES_tradnl" altLang="en-US" dirty="0">
                <a:solidFill>
                  <a:schemeClr val="accent2"/>
                </a:solidFill>
                <a:cs typeface="Arial" panose="020B0604020202020204" pitchFamily="34" charset="0"/>
              </a:rPr>
              <a:t>Compromiso y liderazgo de la dirección</a:t>
            </a:r>
          </a:p>
          <a:p>
            <a:pPr eaLnBrk="1" hangingPunct="1"/>
            <a:r>
              <a:rPr lang="es-ES_tradnl" altLang="en-US" dirty="0">
                <a:solidFill>
                  <a:schemeClr val="accent2"/>
                </a:solidFill>
                <a:cs typeface="Arial" panose="020B0604020202020204" pitchFamily="34" charset="0"/>
              </a:rPr>
              <a:t>Involucración de todos los miembros de la empresa: FORMACIÓN, EQUIPOS, ...</a:t>
            </a:r>
          </a:p>
          <a:p>
            <a:pPr eaLnBrk="1" hangingPunct="1"/>
            <a:r>
              <a:rPr lang="es-ES_tradnl" altLang="en-US" dirty="0">
                <a:solidFill>
                  <a:schemeClr val="accent2"/>
                </a:solidFill>
                <a:cs typeface="Arial" panose="020B0604020202020204" pitchFamily="34" charset="0"/>
              </a:rPr>
              <a:t>Adecuado sistema de comunicación</a:t>
            </a:r>
          </a:p>
          <a:p>
            <a:pPr eaLnBrk="1" hangingPunct="1"/>
            <a:r>
              <a:rPr lang="es-ES_tradnl" altLang="en-US" dirty="0">
                <a:solidFill>
                  <a:schemeClr val="accent2"/>
                </a:solidFill>
                <a:cs typeface="Arial" panose="020B0604020202020204" pitchFamily="34" charset="0"/>
              </a:rPr>
              <a:t>Gestión de procesos</a:t>
            </a:r>
          </a:p>
          <a:p>
            <a:pPr eaLnBrk="1" hangingPunct="1"/>
            <a:r>
              <a:rPr lang="es-ES_tradnl" altLang="en-US" dirty="0">
                <a:solidFill>
                  <a:schemeClr val="accent2"/>
                </a:solidFill>
                <a:cs typeface="Arial" panose="020B0604020202020204" pitchFamily="34" charset="0"/>
              </a:rPr>
              <a:t>Cooperación con los proveedores</a:t>
            </a:r>
          </a:p>
          <a:p>
            <a:pPr eaLnBrk="1" hangingPunct="1"/>
            <a:r>
              <a:rPr lang="es-ES_tradnl" altLang="en-US" dirty="0">
                <a:solidFill>
                  <a:schemeClr val="accent2"/>
                </a:solidFill>
                <a:cs typeface="Arial" panose="020B0604020202020204" pitchFamily="34" charset="0"/>
              </a:rPr>
              <a:t>Cultura de la calidad centrada en la mejora continua</a:t>
            </a:r>
          </a:p>
          <a:p>
            <a:pPr eaLnBrk="1" hangingPunct="1"/>
            <a:r>
              <a:rPr lang="es-ES_tradnl" altLang="en-US" dirty="0">
                <a:solidFill>
                  <a:schemeClr val="accent2"/>
                </a:solidFill>
                <a:cs typeface="Arial" panose="020B0604020202020204" pitchFamily="34" charset="0"/>
              </a:rPr>
              <a:t>Sensibilidad y preocupación de la organización por el entorno social y medioambiental</a:t>
            </a:r>
            <a:endParaRPr lang="es-ES" altLang="en-US" dirty="0">
              <a:solidFill>
                <a:schemeClr val="accent2"/>
              </a:solidFill>
              <a:cs typeface="Arial" panose="020B0604020202020204" pitchFamily="34" charset="0"/>
            </a:endParaRPr>
          </a:p>
        </p:txBody>
      </p:sp>
      <p:sp>
        <p:nvSpPr>
          <p:cNvPr id="19460" name="Rectangle 49"/>
          <p:cNvSpPr>
            <a:spLocks noChangeArrowheads="1"/>
          </p:cNvSpPr>
          <p:nvPr/>
        </p:nvSpPr>
        <p:spPr bwMode="auto">
          <a:xfrm>
            <a:off x="2740025" y="2884488"/>
            <a:ext cx="334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cs typeface="Times New Roman" panose="02020603050405020304" pitchFamily="18" charset="0"/>
              </a:rPr>
              <a:t>PRINCIPIOS DE LA CALIDAD</a:t>
            </a:r>
          </a:p>
        </p:txBody>
      </p:sp>
      <p:sp>
        <p:nvSpPr>
          <p:cNvPr id="19461" name="AutoShape 50"/>
          <p:cNvSpPr>
            <a:spLocks noChangeArrowheads="1"/>
          </p:cNvSpPr>
          <p:nvPr/>
        </p:nvSpPr>
        <p:spPr bwMode="auto">
          <a:xfrm>
            <a:off x="3600450" y="2344738"/>
            <a:ext cx="1676400" cy="457200"/>
          </a:xfrm>
          <a:prstGeom prst="downArrow">
            <a:avLst>
              <a:gd name="adj1" fmla="val 50000"/>
              <a:gd name="adj2" fmla="val 25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2" name="AutoShape 51"/>
          <p:cNvSpPr>
            <a:spLocks noChangeArrowheads="1"/>
          </p:cNvSpPr>
          <p:nvPr/>
        </p:nvSpPr>
        <p:spPr bwMode="auto">
          <a:xfrm>
            <a:off x="3600450" y="5715000"/>
            <a:ext cx="1676400" cy="457200"/>
          </a:xfrm>
          <a:prstGeom prst="downArrow">
            <a:avLst>
              <a:gd name="adj1" fmla="val 50000"/>
              <a:gd name="adj2" fmla="val 25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3" name="Text Box 52"/>
          <p:cNvSpPr txBox="1">
            <a:spLocks noChangeArrowheads="1"/>
          </p:cNvSpPr>
          <p:nvPr/>
        </p:nvSpPr>
        <p:spPr bwMode="auto">
          <a:xfrm>
            <a:off x="1946275" y="6361113"/>
            <a:ext cx="499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a:solidFill>
                  <a:schemeClr val="accent2"/>
                </a:solidFill>
              </a:rPr>
              <a:t>CONCEPCIÓN INTEGRADA DE LA CALIDAD</a:t>
            </a:r>
          </a:p>
        </p:txBody>
      </p:sp>
      <p:sp>
        <p:nvSpPr>
          <p:cNvPr id="19464" name="Text Box 53"/>
          <p:cNvSpPr txBox="1">
            <a:spLocks noChangeArrowheads="1"/>
          </p:cNvSpPr>
          <p:nvPr/>
        </p:nvSpPr>
        <p:spPr bwMode="auto">
          <a:xfrm>
            <a:off x="517525" y="493713"/>
            <a:ext cx="488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dirty="0">
                <a:solidFill>
                  <a:schemeClr val="accent2"/>
                </a:solidFill>
              </a:rPr>
              <a:t>3. FUNDAMENTOS DE LA CALIDAD TOTAL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1066800"/>
            <a:ext cx="504825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MAYOR RENTABILIDAD Y COMPETITIVIDAD</a:t>
            </a: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r>
              <a:rPr lang="es-ES" altLang="en-US" b="1">
                <a:solidFill>
                  <a:schemeClr val="accent2"/>
                </a:solidFill>
              </a:rPr>
              <a:t>EFECTIVIDAD ORGANIZACIONAL</a:t>
            </a: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endParaRPr lang="es-ES" altLang="en-US" b="1">
              <a:solidFill>
                <a:schemeClr val="accent2"/>
              </a:solidFill>
            </a:endParaRPr>
          </a:p>
          <a:p>
            <a:pPr eaLnBrk="1" hangingPunct="1"/>
            <a:r>
              <a:rPr lang="es-ES" altLang="en-US" b="1">
                <a:solidFill>
                  <a:schemeClr val="accent2"/>
                </a:solidFill>
              </a:rPr>
              <a:t>MAYOR SATISFACCIÓN DEL CLIENTE</a:t>
            </a:r>
          </a:p>
        </p:txBody>
      </p:sp>
      <p:sp>
        <p:nvSpPr>
          <p:cNvPr id="20483" name="Rectangle 3"/>
          <p:cNvSpPr>
            <a:spLocks noChangeArrowheads="1"/>
          </p:cNvSpPr>
          <p:nvPr/>
        </p:nvSpPr>
        <p:spPr bwMode="auto">
          <a:xfrm>
            <a:off x="3124200" y="1447800"/>
            <a:ext cx="5410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 altLang="en-US">
                <a:solidFill>
                  <a:schemeClr val="accent2"/>
                </a:solidFill>
              </a:rPr>
              <a:t>Cosas correctas y eficientes desde el principio</a:t>
            </a:r>
          </a:p>
          <a:p>
            <a:pPr algn="r" eaLnBrk="1" hangingPunct="1">
              <a:spcBef>
                <a:spcPct val="50000"/>
              </a:spcBef>
            </a:pPr>
            <a:endParaRPr lang="es-ES" altLang="en-US">
              <a:solidFill>
                <a:schemeClr val="accent2"/>
              </a:solidFill>
            </a:endParaRPr>
          </a:p>
          <a:p>
            <a:pPr algn="r" eaLnBrk="1" hangingPunct="1">
              <a:spcBef>
                <a:spcPct val="50000"/>
              </a:spcBef>
            </a:pPr>
            <a:r>
              <a:rPr lang="es-ES" altLang="en-US">
                <a:solidFill>
                  <a:schemeClr val="accent2"/>
                </a:solidFill>
              </a:rPr>
              <a:t>Reducir costes</a:t>
            </a:r>
          </a:p>
          <a:p>
            <a:pPr algn="r" eaLnBrk="1" hangingPunct="1">
              <a:spcBef>
                <a:spcPct val="50000"/>
              </a:spcBef>
            </a:pPr>
            <a:r>
              <a:rPr lang="es-ES" altLang="en-US">
                <a:solidFill>
                  <a:schemeClr val="accent2"/>
                </a:solidFill>
              </a:rPr>
              <a:t>Incrementar ventas</a:t>
            </a:r>
          </a:p>
        </p:txBody>
      </p:sp>
      <p:sp>
        <p:nvSpPr>
          <p:cNvPr id="20484" name="Rectangle 4"/>
          <p:cNvSpPr>
            <a:spLocks noChangeArrowheads="1"/>
          </p:cNvSpPr>
          <p:nvPr/>
        </p:nvSpPr>
        <p:spPr bwMode="auto">
          <a:xfrm>
            <a:off x="3124200" y="3733800"/>
            <a:ext cx="5410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 altLang="en-US">
                <a:solidFill>
                  <a:schemeClr val="accent2"/>
                </a:solidFill>
              </a:rPr>
              <a:t>Trabajo en equipo</a:t>
            </a:r>
          </a:p>
          <a:p>
            <a:pPr algn="r" eaLnBrk="1" hangingPunct="1">
              <a:spcBef>
                <a:spcPct val="50000"/>
              </a:spcBef>
            </a:pPr>
            <a:r>
              <a:rPr lang="es-ES" altLang="en-US">
                <a:solidFill>
                  <a:schemeClr val="accent2"/>
                </a:solidFill>
              </a:rPr>
              <a:t>Mejor comunicación</a:t>
            </a:r>
          </a:p>
          <a:p>
            <a:pPr algn="r" eaLnBrk="1" hangingPunct="1">
              <a:spcBef>
                <a:spcPct val="50000"/>
              </a:spcBef>
            </a:pPr>
            <a:r>
              <a:rPr lang="es-ES" altLang="en-US">
                <a:solidFill>
                  <a:schemeClr val="accent2"/>
                </a:solidFill>
              </a:rPr>
              <a:t>Mayor participación del empleado</a:t>
            </a:r>
          </a:p>
          <a:p>
            <a:pPr algn="r" eaLnBrk="1" hangingPunct="1">
              <a:spcBef>
                <a:spcPct val="50000"/>
              </a:spcBef>
            </a:pPr>
            <a:r>
              <a:rPr lang="es-ES" altLang="en-US">
                <a:solidFill>
                  <a:schemeClr val="accent2"/>
                </a:solidFill>
              </a:rPr>
              <a:t>Mejor conocimiento de los objetivos</a:t>
            </a:r>
          </a:p>
          <a:p>
            <a:pPr algn="r" eaLnBrk="1" hangingPunct="1">
              <a:spcBef>
                <a:spcPct val="50000"/>
              </a:spcBef>
            </a:pPr>
            <a:r>
              <a:rPr lang="es-ES" altLang="en-US">
                <a:solidFill>
                  <a:schemeClr val="accent2"/>
                </a:solidFill>
              </a:rPr>
              <a:t>Mejores relaciones dirección-empleados</a:t>
            </a:r>
          </a:p>
        </p:txBody>
      </p:sp>
      <p:sp>
        <p:nvSpPr>
          <p:cNvPr id="20485" name="AutoShape 5"/>
          <p:cNvSpPr>
            <a:spLocks noChangeArrowheads="1"/>
          </p:cNvSpPr>
          <p:nvPr/>
        </p:nvSpPr>
        <p:spPr bwMode="auto">
          <a:xfrm rot="1275363">
            <a:off x="2514600" y="1828800"/>
            <a:ext cx="1524000" cy="381000"/>
          </a:xfrm>
          <a:prstGeom prst="curvedUpArrow">
            <a:avLst>
              <a:gd name="adj1" fmla="val 80000"/>
              <a:gd name="adj2" fmla="val 160000"/>
              <a:gd name="adj3" fmla="val 3333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6" name="AutoShape 6"/>
          <p:cNvSpPr>
            <a:spLocks noChangeArrowheads="1"/>
          </p:cNvSpPr>
          <p:nvPr/>
        </p:nvSpPr>
        <p:spPr bwMode="auto">
          <a:xfrm rot="1275363">
            <a:off x="2590800" y="3962400"/>
            <a:ext cx="1524000" cy="381000"/>
          </a:xfrm>
          <a:prstGeom prst="curvedUpArrow">
            <a:avLst>
              <a:gd name="adj1" fmla="val 80000"/>
              <a:gd name="adj2" fmla="val 160000"/>
              <a:gd name="adj3" fmla="val 3333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7" name="AutoShape 7"/>
          <p:cNvSpPr>
            <a:spLocks noChangeArrowheads="1"/>
          </p:cNvSpPr>
          <p:nvPr/>
        </p:nvSpPr>
        <p:spPr bwMode="auto">
          <a:xfrm>
            <a:off x="7219950" y="1828800"/>
            <a:ext cx="990600" cy="381000"/>
          </a:xfrm>
          <a:prstGeom prst="downArrow">
            <a:avLst>
              <a:gd name="adj1" fmla="val 50000"/>
              <a:gd name="adj2" fmla="val 25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8" name="Text Box 8"/>
          <p:cNvSpPr txBox="1">
            <a:spLocks noChangeArrowheads="1"/>
          </p:cNvSpPr>
          <p:nvPr/>
        </p:nvSpPr>
        <p:spPr bwMode="auto">
          <a:xfrm>
            <a:off x="6380163" y="493713"/>
            <a:ext cx="2152650" cy="36671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BENEFICIOS TQM</a:t>
            </a:r>
          </a:p>
        </p:txBody>
      </p:sp>
      <p:sp>
        <p:nvSpPr>
          <p:cNvPr id="20489" name="Text Box 9"/>
          <p:cNvSpPr txBox="1">
            <a:spLocks noChangeArrowheads="1"/>
          </p:cNvSpPr>
          <p:nvPr/>
        </p:nvSpPr>
        <p:spPr bwMode="auto">
          <a:xfrm>
            <a:off x="517525" y="493713"/>
            <a:ext cx="488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FUNDAMENTOS DE LA CALIDAD TOTAL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2"/>
          <p:cNvPicPr>
            <a:picLocks noChangeAspect="1"/>
          </p:cNvPicPr>
          <p:nvPr/>
        </p:nvPicPr>
        <p:blipFill>
          <a:blip r:embed="rId2">
            <a:extLst>
              <a:ext uri="{28A0092B-C50C-407E-A947-70E740481C1C}">
                <a14:useLocalDpi xmlns:a14="http://schemas.microsoft.com/office/drawing/2010/main" val="0"/>
              </a:ext>
            </a:extLst>
          </a:blip>
          <a:srcRect l="28181" t="41512" r="25923" b="26996"/>
          <a:stretch>
            <a:fillRect/>
          </a:stretch>
        </p:blipFill>
        <p:spPr bwMode="auto">
          <a:xfrm>
            <a:off x="395288" y="836613"/>
            <a:ext cx="83962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 y="4857750"/>
            <a:ext cx="9144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n-US" b="1">
                <a:solidFill>
                  <a:schemeClr val="accent2"/>
                </a:solidFill>
                <a:cs typeface="Arial" panose="020B0604020202020204" pitchFamily="34" charset="0"/>
              </a:rPr>
              <a:t>DIFERENCIACIÓN</a:t>
            </a:r>
            <a:r>
              <a:rPr lang="es-ES" altLang="en-US">
                <a:solidFill>
                  <a:schemeClr val="accent2"/>
                </a:solidFill>
                <a:cs typeface="Arial" panose="020B0604020202020204" pitchFamily="34" charset="0"/>
              </a:rPr>
              <a:t>: SATISFACCIÓN CLIENTE / IMAGEN MARCA</a:t>
            </a:r>
            <a:endParaRPr lang="es-ES" altLang="en-US">
              <a:solidFill>
                <a:schemeClr val="accent2"/>
              </a:solidFill>
              <a:cs typeface="Times New Roman" panose="02020603050405020304" pitchFamily="18" charset="0"/>
            </a:endParaRPr>
          </a:p>
          <a:p>
            <a:pPr>
              <a:spcBef>
                <a:spcPct val="50000"/>
              </a:spcBef>
            </a:pPr>
            <a:r>
              <a:rPr lang="es-ES" altLang="en-US">
                <a:solidFill>
                  <a:schemeClr val="accent2"/>
                </a:solidFill>
                <a:cs typeface="Arial" panose="020B0604020202020204" pitchFamily="34" charset="0"/>
              </a:rPr>
              <a:t> </a:t>
            </a:r>
            <a:endParaRPr lang="es-ES" altLang="en-US">
              <a:solidFill>
                <a:schemeClr val="accent2"/>
              </a:solidFill>
              <a:cs typeface="Times New Roman" panose="02020603050405020304" pitchFamily="18" charset="0"/>
            </a:endParaRPr>
          </a:p>
          <a:p>
            <a:pPr>
              <a:spcBef>
                <a:spcPct val="50000"/>
              </a:spcBef>
            </a:pPr>
            <a:r>
              <a:rPr lang="es-ES" altLang="en-US" b="1">
                <a:solidFill>
                  <a:schemeClr val="accent2"/>
                </a:solidFill>
                <a:cs typeface="Arial" panose="020B0604020202020204" pitchFamily="34" charset="0"/>
              </a:rPr>
              <a:t>REDUCIR COSTE</a:t>
            </a:r>
            <a:r>
              <a:rPr lang="es-ES" altLang="en-US">
                <a:solidFill>
                  <a:schemeClr val="accent2"/>
                </a:solidFill>
                <a:cs typeface="Arial" panose="020B0604020202020204" pitchFamily="34" charset="0"/>
              </a:rPr>
              <a:t>: EVITAR ERRORES / PÉRDIDAS TIEMPO / MEJORA PROCESOS</a:t>
            </a:r>
          </a:p>
        </p:txBody>
      </p:sp>
      <p:sp>
        <p:nvSpPr>
          <p:cNvPr id="21507" name="Text Box 5"/>
          <p:cNvSpPr txBox="1">
            <a:spLocks noChangeArrowheads="1"/>
          </p:cNvSpPr>
          <p:nvPr/>
        </p:nvSpPr>
        <p:spPr bwMode="auto">
          <a:xfrm>
            <a:off x="517525" y="493713"/>
            <a:ext cx="390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3. ESTRATEGIAS DE LA CALIDAD</a:t>
            </a:r>
          </a:p>
        </p:txBody>
      </p:sp>
      <p:grpSp>
        <p:nvGrpSpPr>
          <p:cNvPr id="21508" name="Group 7"/>
          <p:cNvGrpSpPr>
            <a:grpSpLocks noChangeAspect="1"/>
          </p:cNvGrpSpPr>
          <p:nvPr/>
        </p:nvGrpSpPr>
        <p:grpSpPr bwMode="auto">
          <a:xfrm>
            <a:off x="249238" y="1219200"/>
            <a:ext cx="8513762" cy="2873375"/>
            <a:chOff x="157" y="768"/>
            <a:chExt cx="5363" cy="1810"/>
          </a:xfrm>
        </p:grpSpPr>
        <p:sp>
          <p:nvSpPr>
            <p:cNvPr id="21509" name="AutoShape 6"/>
            <p:cNvSpPr>
              <a:spLocks noChangeAspect="1" noChangeArrowheads="1" noTextEdit="1"/>
            </p:cNvSpPr>
            <p:nvPr/>
          </p:nvSpPr>
          <p:spPr bwMode="auto">
            <a:xfrm>
              <a:off x="157" y="768"/>
              <a:ext cx="5363"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1510" name="Group 10"/>
            <p:cNvGrpSpPr>
              <a:grpSpLocks/>
            </p:cNvGrpSpPr>
            <p:nvPr/>
          </p:nvGrpSpPr>
          <p:grpSpPr bwMode="auto">
            <a:xfrm>
              <a:off x="1776" y="1082"/>
              <a:ext cx="172" cy="1280"/>
              <a:chOff x="1776" y="1082"/>
              <a:chExt cx="172" cy="1280"/>
            </a:xfrm>
          </p:grpSpPr>
          <p:sp>
            <p:nvSpPr>
              <p:cNvPr id="21631" name="Rectangle 8"/>
              <p:cNvSpPr>
                <a:spLocks noChangeArrowheads="1"/>
              </p:cNvSpPr>
              <p:nvPr/>
            </p:nvSpPr>
            <p:spPr bwMode="auto">
              <a:xfrm>
                <a:off x="1848" y="1082"/>
                <a:ext cx="26" cy="11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32" name="Freeform 9"/>
              <p:cNvSpPr>
                <a:spLocks/>
              </p:cNvSpPr>
              <p:nvPr/>
            </p:nvSpPr>
            <p:spPr bwMode="auto">
              <a:xfrm>
                <a:off x="1776" y="2191"/>
                <a:ext cx="172" cy="171"/>
              </a:xfrm>
              <a:custGeom>
                <a:avLst/>
                <a:gdLst>
                  <a:gd name="T0" fmla="*/ 0 w 172"/>
                  <a:gd name="T1" fmla="*/ 0 h 171"/>
                  <a:gd name="T2" fmla="*/ 85 w 172"/>
                  <a:gd name="T3" fmla="*/ 171 h 171"/>
                  <a:gd name="T4" fmla="*/ 172 w 172"/>
                  <a:gd name="T5" fmla="*/ 0 h 171"/>
                  <a:gd name="T6" fmla="*/ 0 w 172"/>
                  <a:gd name="T7" fmla="*/ 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71">
                    <a:moveTo>
                      <a:pt x="0" y="0"/>
                    </a:moveTo>
                    <a:lnTo>
                      <a:pt x="85" y="171"/>
                    </a:lnTo>
                    <a:lnTo>
                      <a:pt x="17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11" name="Rectangle 11"/>
            <p:cNvSpPr>
              <a:spLocks noChangeArrowheads="1"/>
            </p:cNvSpPr>
            <p:nvPr/>
          </p:nvSpPr>
          <p:spPr bwMode="auto">
            <a:xfrm>
              <a:off x="4521" y="812"/>
              <a:ext cx="88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12"/>
            <p:cNvSpPr>
              <a:spLocks noChangeArrowheads="1"/>
            </p:cNvSpPr>
            <p:nvPr/>
          </p:nvSpPr>
          <p:spPr bwMode="auto">
            <a:xfrm>
              <a:off x="4457" y="786"/>
              <a:ext cx="104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3" name="Rectangle 13"/>
            <p:cNvSpPr>
              <a:spLocks noChangeArrowheads="1"/>
            </p:cNvSpPr>
            <p:nvPr/>
          </p:nvSpPr>
          <p:spPr bwMode="auto">
            <a:xfrm>
              <a:off x="4584" y="857"/>
              <a:ext cx="79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4" name="Rectangle 14"/>
            <p:cNvSpPr>
              <a:spLocks noChangeArrowheads="1"/>
            </p:cNvSpPr>
            <p:nvPr/>
          </p:nvSpPr>
          <p:spPr bwMode="auto">
            <a:xfrm>
              <a:off x="4584" y="866"/>
              <a:ext cx="78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5" name="Rectangle 15"/>
            <p:cNvSpPr>
              <a:spLocks noChangeArrowheads="1"/>
            </p:cNvSpPr>
            <p:nvPr/>
          </p:nvSpPr>
          <p:spPr bwMode="auto">
            <a:xfrm>
              <a:off x="4584" y="875"/>
              <a:ext cx="84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6" name="Rectangle 16"/>
            <p:cNvSpPr>
              <a:spLocks noChangeArrowheads="1"/>
            </p:cNvSpPr>
            <p:nvPr/>
          </p:nvSpPr>
          <p:spPr bwMode="auto">
            <a:xfrm>
              <a:off x="4584" y="884"/>
              <a:ext cx="7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Certificación</a:t>
              </a:r>
            </a:p>
          </p:txBody>
        </p:sp>
        <p:sp>
          <p:nvSpPr>
            <p:cNvPr id="21517" name="Rectangle 17"/>
            <p:cNvSpPr>
              <a:spLocks noChangeArrowheads="1"/>
            </p:cNvSpPr>
            <p:nvPr/>
          </p:nvSpPr>
          <p:spPr bwMode="auto">
            <a:xfrm>
              <a:off x="201" y="1037"/>
              <a:ext cx="84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8" name="Rectangle 18"/>
            <p:cNvSpPr>
              <a:spLocks noChangeArrowheads="1"/>
            </p:cNvSpPr>
            <p:nvPr/>
          </p:nvSpPr>
          <p:spPr bwMode="auto">
            <a:xfrm>
              <a:off x="157" y="1015"/>
              <a:ext cx="101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9" name="Rectangle 19"/>
            <p:cNvSpPr>
              <a:spLocks noChangeArrowheads="1"/>
            </p:cNvSpPr>
            <p:nvPr/>
          </p:nvSpPr>
          <p:spPr bwMode="auto">
            <a:xfrm>
              <a:off x="284" y="1086"/>
              <a:ext cx="82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0" name="Rectangle 20"/>
            <p:cNvSpPr>
              <a:spLocks noChangeArrowheads="1"/>
            </p:cNvSpPr>
            <p:nvPr/>
          </p:nvSpPr>
          <p:spPr bwMode="auto">
            <a:xfrm>
              <a:off x="284" y="1095"/>
              <a:ext cx="76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1" name="Rectangle 21"/>
            <p:cNvSpPr>
              <a:spLocks noChangeArrowheads="1"/>
            </p:cNvSpPr>
            <p:nvPr/>
          </p:nvSpPr>
          <p:spPr bwMode="auto">
            <a:xfrm>
              <a:off x="284" y="1104"/>
              <a:ext cx="82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2" name="Rectangle 22"/>
            <p:cNvSpPr>
              <a:spLocks noChangeArrowheads="1"/>
            </p:cNvSpPr>
            <p:nvPr/>
          </p:nvSpPr>
          <p:spPr bwMode="auto">
            <a:xfrm>
              <a:off x="284" y="1113"/>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Estrategias </a:t>
              </a:r>
            </a:p>
          </p:txBody>
        </p:sp>
        <p:sp>
          <p:nvSpPr>
            <p:cNvPr id="21523" name="Rectangle 23"/>
            <p:cNvSpPr>
              <a:spLocks noChangeArrowheads="1"/>
            </p:cNvSpPr>
            <p:nvPr/>
          </p:nvSpPr>
          <p:spPr bwMode="auto">
            <a:xfrm>
              <a:off x="188" y="1173"/>
              <a:ext cx="91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4" name="Rectangle 24"/>
            <p:cNvSpPr>
              <a:spLocks noChangeArrowheads="1"/>
            </p:cNvSpPr>
            <p:nvPr/>
          </p:nvSpPr>
          <p:spPr bwMode="auto">
            <a:xfrm>
              <a:off x="315" y="1244"/>
              <a:ext cx="72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5" name="Rectangle 25"/>
            <p:cNvSpPr>
              <a:spLocks noChangeArrowheads="1"/>
            </p:cNvSpPr>
            <p:nvPr/>
          </p:nvSpPr>
          <p:spPr bwMode="auto">
            <a:xfrm>
              <a:off x="315" y="1253"/>
              <a:ext cx="6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6" name="Rectangle 26"/>
            <p:cNvSpPr>
              <a:spLocks noChangeArrowheads="1"/>
            </p:cNvSpPr>
            <p:nvPr/>
          </p:nvSpPr>
          <p:spPr bwMode="auto">
            <a:xfrm>
              <a:off x="315" y="1262"/>
              <a:ext cx="71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7" name="Rectangle 27"/>
            <p:cNvSpPr>
              <a:spLocks noChangeArrowheads="1"/>
            </p:cNvSpPr>
            <p:nvPr/>
          </p:nvSpPr>
          <p:spPr bwMode="auto">
            <a:xfrm>
              <a:off x="315" y="1270"/>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de calidad</a:t>
              </a:r>
            </a:p>
          </p:txBody>
        </p:sp>
        <p:sp>
          <p:nvSpPr>
            <p:cNvPr id="21528" name="Rectangle 28"/>
            <p:cNvSpPr>
              <a:spLocks noChangeArrowheads="1"/>
            </p:cNvSpPr>
            <p:nvPr/>
          </p:nvSpPr>
          <p:spPr bwMode="auto">
            <a:xfrm>
              <a:off x="1287" y="812"/>
              <a:ext cx="133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9" name="Rectangle 29"/>
            <p:cNvSpPr>
              <a:spLocks noChangeArrowheads="1"/>
            </p:cNvSpPr>
            <p:nvPr/>
          </p:nvSpPr>
          <p:spPr bwMode="auto">
            <a:xfrm>
              <a:off x="1214" y="786"/>
              <a:ext cx="154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0" name="Rectangle 30"/>
            <p:cNvSpPr>
              <a:spLocks noChangeArrowheads="1"/>
            </p:cNvSpPr>
            <p:nvPr/>
          </p:nvSpPr>
          <p:spPr bwMode="auto">
            <a:xfrm>
              <a:off x="1340" y="857"/>
              <a:ext cx="135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1" name="Rectangle 31"/>
            <p:cNvSpPr>
              <a:spLocks noChangeArrowheads="1"/>
            </p:cNvSpPr>
            <p:nvPr/>
          </p:nvSpPr>
          <p:spPr bwMode="auto">
            <a:xfrm>
              <a:off x="1340" y="866"/>
              <a:ext cx="129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2" name="Rectangle 32"/>
            <p:cNvSpPr>
              <a:spLocks noChangeArrowheads="1"/>
            </p:cNvSpPr>
            <p:nvPr/>
          </p:nvSpPr>
          <p:spPr bwMode="auto">
            <a:xfrm>
              <a:off x="1340" y="875"/>
              <a:ext cx="13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3" name="Rectangle 33"/>
            <p:cNvSpPr>
              <a:spLocks noChangeArrowheads="1"/>
            </p:cNvSpPr>
            <p:nvPr/>
          </p:nvSpPr>
          <p:spPr bwMode="auto">
            <a:xfrm>
              <a:off x="1340" y="884"/>
              <a:ext cx="1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Calidad de producto</a:t>
              </a:r>
            </a:p>
          </p:txBody>
        </p:sp>
        <p:sp>
          <p:nvSpPr>
            <p:cNvPr id="21534" name="Rectangle 34"/>
            <p:cNvSpPr>
              <a:spLocks noChangeArrowheads="1"/>
            </p:cNvSpPr>
            <p:nvPr/>
          </p:nvSpPr>
          <p:spPr bwMode="auto">
            <a:xfrm>
              <a:off x="1287" y="1513"/>
              <a:ext cx="1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5" name="Rectangle 35"/>
            <p:cNvSpPr>
              <a:spLocks noChangeArrowheads="1"/>
            </p:cNvSpPr>
            <p:nvPr/>
          </p:nvSpPr>
          <p:spPr bwMode="auto">
            <a:xfrm>
              <a:off x="1345" y="1548"/>
              <a:ext cx="12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6" name="Rectangle 36"/>
            <p:cNvSpPr>
              <a:spLocks noChangeArrowheads="1"/>
            </p:cNvSpPr>
            <p:nvPr/>
          </p:nvSpPr>
          <p:spPr bwMode="auto">
            <a:xfrm>
              <a:off x="1345" y="1557"/>
              <a:ext cx="121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7" name="Rectangle 37"/>
            <p:cNvSpPr>
              <a:spLocks noChangeArrowheads="1"/>
            </p:cNvSpPr>
            <p:nvPr/>
          </p:nvSpPr>
          <p:spPr bwMode="auto">
            <a:xfrm>
              <a:off x="1345" y="1566"/>
              <a:ext cx="1210"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38" name="Rectangle 38"/>
            <p:cNvSpPr>
              <a:spLocks noChangeArrowheads="1"/>
            </p:cNvSpPr>
            <p:nvPr/>
          </p:nvSpPr>
          <p:spPr bwMode="auto">
            <a:xfrm>
              <a:off x="1345" y="1575"/>
              <a:ext cx="1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Sistema de calidad</a:t>
              </a:r>
            </a:p>
          </p:txBody>
        </p:sp>
        <p:sp>
          <p:nvSpPr>
            <p:cNvPr id="21539" name="Rectangle 39"/>
            <p:cNvSpPr>
              <a:spLocks noChangeArrowheads="1"/>
            </p:cNvSpPr>
            <p:nvPr/>
          </p:nvSpPr>
          <p:spPr bwMode="auto">
            <a:xfrm>
              <a:off x="2795" y="1660"/>
              <a:ext cx="149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0" name="Rectangle 40"/>
            <p:cNvSpPr>
              <a:spLocks noChangeArrowheads="1"/>
            </p:cNvSpPr>
            <p:nvPr/>
          </p:nvSpPr>
          <p:spPr bwMode="auto">
            <a:xfrm>
              <a:off x="2875" y="1704"/>
              <a:ext cx="134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1" name="Rectangle 41"/>
            <p:cNvSpPr>
              <a:spLocks noChangeArrowheads="1"/>
            </p:cNvSpPr>
            <p:nvPr/>
          </p:nvSpPr>
          <p:spPr bwMode="auto">
            <a:xfrm>
              <a:off x="2875" y="1713"/>
              <a:ext cx="134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2" name="Rectangle 42"/>
            <p:cNvSpPr>
              <a:spLocks noChangeArrowheads="1"/>
            </p:cNvSpPr>
            <p:nvPr/>
          </p:nvSpPr>
          <p:spPr bwMode="auto">
            <a:xfrm>
              <a:off x="2875" y="1722"/>
              <a:ext cx="140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3" name="Rectangle 43"/>
            <p:cNvSpPr>
              <a:spLocks noChangeArrowheads="1"/>
            </p:cNvSpPr>
            <p:nvPr/>
          </p:nvSpPr>
          <p:spPr bwMode="auto">
            <a:xfrm>
              <a:off x="2875" y="1731"/>
              <a:ext cx="1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Gestión de la calidad</a:t>
              </a:r>
            </a:p>
          </p:txBody>
        </p:sp>
        <p:sp>
          <p:nvSpPr>
            <p:cNvPr id="21544" name="Rectangle 44"/>
            <p:cNvSpPr>
              <a:spLocks noChangeArrowheads="1"/>
            </p:cNvSpPr>
            <p:nvPr/>
          </p:nvSpPr>
          <p:spPr bwMode="auto">
            <a:xfrm>
              <a:off x="2875" y="1884"/>
              <a:ext cx="121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5" name="Rectangle 45"/>
            <p:cNvSpPr>
              <a:spLocks noChangeArrowheads="1"/>
            </p:cNvSpPr>
            <p:nvPr/>
          </p:nvSpPr>
          <p:spPr bwMode="auto">
            <a:xfrm>
              <a:off x="2875" y="1893"/>
              <a:ext cx="12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6" name="Rectangle 46"/>
            <p:cNvSpPr>
              <a:spLocks noChangeArrowheads="1"/>
            </p:cNvSpPr>
            <p:nvPr/>
          </p:nvSpPr>
          <p:spPr bwMode="auto">
            <a:xfrm>
              <a:off x="2875" y="1902"/>
              <a:ext cx="12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(modelo EFQM, ...)</a:t>
              </a:r>
            </a:p>
          </p:txBody>
        </p:sp>
        <p:sp>
          <p:nvSpPr>
            <p:cNvPr id="21547" name="Rectangle 47"/>
            <p:cNvSpPr>
              <a:spLocks noChangeArrowheads="1"/>
            </p:cNvSpPr>
            <p:nvPr/>
          </p:nvSpPr>
          <p:spPr bwMode="auto">
            <a:xfrm>
              <a:off x="2824" y="1315"/>
              <a:ext cx="72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8" name="Rectangle 48"/>
            <p:cNvSpPr>
              <a:spLocks noChangeArrowheads="1"/>
            </p:cNvSpPr>
            <p:nvPr/>
          </p:nvSpPr>
          <p:spPr bwMode="auto">
            <a:xfrm>
              <a:off x="2860" y="1337"/>
              <a:ext cx="61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49" name="Rectangle 49"/>
            <p:cNvSpPr>
              <a:spLocks noChangeArrowheads="1"/>
            </p:cNvSpPr>
            <p:nvPr/>
          </p:nvSpPr>
          <p:spPr bwMode="auto">
            <a:xfrm>
              <a:off x="2860" y="1346"/>
              <a:ext cx="6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50" name="Rectangle 50"/>
            <p:cNvSpPr>
              <a:spLocks noChangeArrowheads="1"/>
            </p:cNvSpPr>
            <p:nvPr/>
          </p:nvSpPr>
          <p:spPr bwMode="auto">
            <a:xfrm>
              <a:off x="2860" y="1353"/>
              <a:ext cx="6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51" name="Rectangle 51"/>
            <p:cNvSpPr>
              <a:spLocks noChangeArrowheads="1"/>
            </p:cNvSpPr>
            <p:nvPr/>
          </p:nvSpPr>
          <p:spPr bwMode="auto">
            <a:xfrm>
              <a:off x="2860" y="136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ISO 900</a:t>
              </a:r>
            </a:p>
          </p:txBody>
        </p:sp>
        <p:sp>
          <p:nvSpPr>
            <p:cNvPr id="21552" name="Rectangle 52"/>
            <p:cNvSpPr>
              <a:spLocks noChangeArrowheads="1"/>
            </p:cNvSpPr>
            <p:nvPr/>
          </p:nvSpPr>
          <p:spPr bwMode="auto">
            <a:xfrm>
              <a:off x="3387" y="136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1</a:t>
              </a:r>
            </a:p>
          </p:txBody>
        </p:sp>
        <p:grpSp>
          <p:nvGrpSpPr>
            <p:cNvPr id="21553" name="Group 58"/>
            <p:cNvGrpSpPr>
              <a:grpSpLocks/>
            </p:cNvGrpSpPr>
            <p:nvPr/>
          </p:nvGrpSpPr>
          <p:grpSpPr bwMode="auto">
            <a:xfrm>
              <a:off x="4515" y="1526"/>
              <a:ext cx="883" cy="244"/>
              <a:chOff x="4515" y="1526"/>
              <a:chExt cx="883" cy="244"/>
            </a:xfrm>
          </p:grpSpPr>
          <p:sp>
            <p:nvSpPr>
              <p:cNvPr id="21626" name="Rectangle 53"/>
              <p:cNvSpPr>
                <a:spLocks noChangeArrowheads="1"/>
              </p:cNvSpPr>
              <p:nvPr/>
            </p:nvSpPr>
            <p:spPr bwMode="auto">
              <a:xfrm>
                <a:off x="4515" y="1526"/>
                <a:ext cx="8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7" name="Rectangle 54"/>
              <p:cNvSpPr>
                <a:spLocks noChangeArrowheads="1"/>
              </p:cNvSpPr>
              <p:nvPr/>
            </p:nvSpPr>
            <p:spPr bwMode="auto">
              <a:xfrm>
                <a:off x="4577" y="1571"/>
                <a:ext cx="79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8" name="Rectangle 55"/>
              <p:cNvSpPr>
                <a:spLocks noChangeArrowheads="1"/>
              </p:cNvSpPr>
              <p:nvPr/>
            </p:nvSpPr>
            <p:spPr bwMode="auto">
              <a:xfrm>
                <a:off x="4577" y="1580"/>
                <a:ext cx="79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9" name="Rectangle 56"/>
              <p:cNvSpPr>
                <a:spLocks noChangeArrowheads="1"/>
              </p:cNvSpPr>
              <p:nvPr/>
            </p:nvSpPr>
            <p:spPr bwMode="auto">
              <a:xfrm>
                <a:off x="4577" y="1589"/>
                <a:ext cx="7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30" name="Rectangle 57"/>
              <p:cNvSpPr>
                <a:spLocks noChangeArrowheads="1"/>
              </p:cNvSpPr>
              <p:nvPr/>
            </p:nvSpPr>
            <p:spPr bwMode="auto">
              <a:xfrm>
                <a:off x="4577" y="1597"/>
                <a:ext cx="7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Certificación</a:t>
                </a:r>
              </a:p>
            </p:txBody>
          </p:sp>
        </p:grpSp>
        <p:sp>
          <p:nvSpPr>
            <p:cNvPr id="21554" name="Freeform 59"/>
            <p:cNvSpPr>
              <a:spLocks/>
            </p:cNvSpPr>
            <p:nvPr/>
          </p:nvSpPr>
          <p:spPr bwMode="auto">
            <a:xfrm>
              <a:off x="1100" y="768"/>
              <a:ext cx="122" cy="985"/>
            </a:xfrm>
            <a:custGeom>
              <a:avLst/>
              <a:gdLst>
                <a:gd name="T0" fmla="*/ 107 w 122"/>
                <a:gd name="T1" fmla="*/ 2 h 985"/>
                <a:gd name="T2" fmla="*/ 94 w 122"/>
                <a:gd name="T3" fmla="*/ 9 h 985"/>
                <a:gd name="T4" fmla="*/ 74 w 122"/>
                <a:gd name="T5" fmla="*/ 29 h 985"/>
                <a:gd name="T6" fmla="*/ 60 w 122"/>
                <a:gd name="T7" fmla="*/ 60 h 985"/>
                <a:gd name="T8" fmla="*/ 54 w 122"/>
                <a:gd name="T9" fmla="*/ 93 h 985"/>
                <a:gd name="T10" fmla="*/ 67 w 122"/>
                <a:gd name="T11" fmla="*/ 427 h 985"/>
                <a:gd name="T12" fmla="*/ 62 w 122"/>
                <a:gd name="T13" fmla="*/ 442 h 985"/>
                <a:gd name="T14" fmla="*/ 51 w 122"/>
                <a:gd name="T15" fmla="*/ 469 h 985"/>
                <a:gd name="T16" fmla="*/ 42 w 122"/>
                <a:gd name="T17" fmla="*/ 478 h 985"/>
                <a:gd name="T18" fmla="*/ 34 w 122"/>
                <a:gd name="T19" fmla="*/ 485 h 985"/>
                <a:gd name="T20" fmla="*/ 25 w 122"/>
                <a:gd name="T21" fmla="*/ 489 h 985"/>
                <a:gd name="T22" fmla="*/ 9 w 122"/>
                <a:gd name="T23" fmla="*/ 480 h 985"/>
                <a:gd name="T24" fmla="*/ 5 w 122"/>
                <a:gd name="T25" fmla="*/ 500 h 985"/>
                <a:gd name="T26" fmla="*/ 22 w 122"/>
                <a:gd name="T27" fmla="*/ 507 h 985"/>
                <a:gd name="T28" fmla="*/ 29 w 122"/>
                <a:gd name="T29" fmla="*/ 511 h 985"/>
                <a:gd name="T30" fmla="*/ 36 w 122"/>
                <a:gd name="T31" fmla="*/ 516 h 985"/>
                <a:gd name="T32" fmla="*/ 42 w 122"/>
                <a:gd name="T33" fmla="*/ 527 h 985"/>
                <a:gd name="T34" fmla="*/ 51 w 122"/>
                <a:gd name="T35" fmla="*/ 547 h 985"/>
                <a:gd name="T36" fmla="*/ 56 w 122"/>
                <a:gd name="T37" fmla="*/ 560 h 985"/>
                <a:gd name="T38" fmla="*/ 54 w 122"/>
                <a:gd name="T39" fmla="*/ 571 h 985"/>
                <a:gd name="T40" fmla="*/ 58 w 122"/>
                <a:gd name="T41" fmla="*/ 909 h 985"/>
                <a:gd name="T42" fmla="*/ 71 w 122"/>
                <a:gd name="T43" fmla="*/ 954 h 985"/>
                <a:gd name="T44" fmla="*/ 94 w 122"/>
                <a:gd name="T45" fmla="*/ 976 h 985"/>
                <a:gd name="T46" fmla="*/ 105 w 122"/>
                <a:gd name="T47" fmla="*/ 981 h 985"/>
                <a:gd name="T48" fmla="*/ 122 w 122"/>
                <a:gd name="T49" fmla="*/ 958 h 985"/>
                <a:gd name="T50" fmla="*/ 116 w 122"/>
                <a:gd name="T51" fmla="*/ 958 h 985"/>
                <a:gd name="T52" fmla="*/ 109 w 122"/>
                <a:gd name="T53" fmla="*/ 954 h 985"/>
                <a:gd name="T54" fmla="*/ 100 w 122"/>
                <a:gd name="T55" fmla="*/ 949 h 985"/>
                <a:gd name="T56" fmla="*/ 94 w 122"/>
                <a:gd name="T57" fmla="*/ 945 h 985"/>
                <a:gd name="T58" fmla="*/ 85 w 122"/>
                <a:gd name="T59" fmla="*/ 921 h 985"/>
                <a:gd name="T60" fmla="*/ 67 w 122"/>
                <a:gd name="T61" fmla="*/ 892 h 985"/>
                <a:gd name="T62" fmla="*/ 80 w 122"/>
                <a:gd name="T63" fmla="*/ 556 h 985"/>
                <a:gd name="T64" fmla="*/ 74 w 122"/>
                <a:gd name="T65" fmla="*/ 536 h 985"/>
                <a:gd name="T66" fmla="*/ 51 w 122"/>
                <a:gd name="T67" fmla="*/ 496 h 985"/>
                <a:gd name="T68" fmla="*/ 40 w 122"/>
                <a:gd name="T69" fmla="*/ 487 h 985"/>
                <a:gd name="T70" fmla="*/ 27 w 122"/>
                <a:gd name="T71" fmla="*/ 480 h 985"/>
                <a:gd name="T72" fmla="*/ 22 w 122"/>
                <a:gd name="T73" fmla="*/ 500 h 985"/>
                <a:gd name="T74" fmla="*/ 18 w 122"/>
                <a:gd name="T75" fmla="*/ 480 h 985"/>
                <a:gd name="T76" fmla="*/ 27 w 122"/>
                <a:gd name="T77" fmla="*/ 503 h 985"/>
                <a:gd name="T78" fmla="*/ 40 w 122"/>
                <a:gd name="T79" fmla="*/ 498 h 985"/>
                <a:gd name="T80" fmla="*/ 60 w 122"/>
                <a:gd name="T81" fmla="*/ 480 h 985"/>
                <a:gd name="T82" fmla="*/ 76 w 122"/>
                <a:gd name="T83" fmla="*/ 442 h 985"/>
                <a:gd name="T84" fmla="*/ 80 w 122"/>
                <a:gd name="T85" fmla="*/ 427 h 985"/>
                <a:gd name="T86" fmla="*/ 67 w 122"/>
                <a:gd name="T87" fmla="*/ 93 h 985"/>
                <a:gd name="T88" fmla="*/ 85 w 122"/>
                <a:gd name="T89" fmla="*/ 64 h 985"/>
                <a:gd name="T90" fmla="*/ 94 w 122"/>
                <a:gd name="T91" fmla="*/ 44 h 985"/>
                <a:gd name="T92" fmla="*/ 100 w 122"/>
                <a:gd name="T93" fmla="*/ 38 h 985"/>
                <a:gd name="T94" fmla="*/ 109 w 122"/>
                <a:gd name="T95" fmla="*/ 31 h 985"/>
                <a:gd name="T96" fmla="*/ 116 w 122"/>
                <a:gd name="T97" fmla="*/ 29 h 985"/>
                <a:gd name="T98" fmla="*/ 122 w 122"/>
                <a:gd name="T99" fmla="*/ 27 h 9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 h="985">
                  <a:moveTo>
                    <a:pt x="122" y="27"/>
                  </a:moveTo>
                  <a:lnTo>
                    <a:pt x="118" y="0"/>
                  </a:lnTo>
                  <a:lnTo>
                    <a:pt x="107" y="2"/>
                  </a:lnTo>
                  <a:lnTo>
                    <a:pt x="105" y="4"/>
                  </a:lnTo>
                  <a:lnTo>
                    <a:pt x="96" y="9"/>
                  </a:lnTo>
                  <a:lnTo>
                    <a:pt x="94" y="9"/>
                  </a:lnTo>
                  <a:lnTo>
                    <a:pt x="85" y="16"/>
                  </a:lnTo>
                  <a:lnTo>
                    <a:pt x="82" y="18"/>
                  </a:lnTo>
                  <a:lnTo>
                    <a:pt x="74" y="29"/>
                  </a:lnTo>
                  <a:lnTo>
                    <a:pt x="71" y="33"/>
                  </a:lnTo>
                  <a:lnTo>
                    <a:pt x="60" y="58"/>
                  </a:lnTo>
                  <a:lnTo>
                    <a:pt x="60" y="60"/>
                  </a:lnTo>
                  <a:lnTo>
                    <a:pt x="58" y="76"/>
                  </a:lnTo>
                  <a:lnTo>
                    <a:pt x="56" y="91"/>
                  </a:lnTo>
                  <a:lnTo>
                    <a:pt x="54" y="93"/>
                  </a:lnTo>
                  <a:lnTo>
                    <a:pt x="54" y="411"/>
                  </a:lnTo>
                  <a:lnTo>
                    <a:pt x="54" y="427"/>
                  </a:lnTo>
                  <a:lnTo>
                    <a:pt x="67" y="427"/>
                  </a:lnTo>
                  <a:lnTo>
                    <a:pt x="56" y="425"/>
                  </a:lnTo>
                  <a:lnTo>
                    <a:pt x="51" y="440"/>
                  </a:lnTo>
                  <a:lnTo>
                    <a:pt x="62" y="442"/>
                  </a:lnTo>
                  <a:lnTo>
                    <a:pt x="51" y="438"/>
                  </a:lnTo>
                  <a:lnTo>
                    <a:pt x="40" y="465"/>
                  </a:lnTo>
                  <a:lnTo>
                    <a:pt x="51" y="469"/>
                  </a:lnTo>
                  <a:lnTo>
                    <a:pt x="45" y="460"/>
                  </a:lnTo>
                  <a:lnTo>
                    <a:pt x="36" y="469"/>
                  </a:lnTo>
                  <a:lnTo>
                    <a:pt x="42" y="478"/>
                  </a:lnTo>
                  <a:lnTo>
                    <a:pt x="36" y="467"/>
                  </a:lnTo>
                  <a:lnTo>
                    <a:pt x="27" y="474"/>
                  </a:lnTo>
                  <a:lnTo>
                    <a:pt x="34" y="485"/>
                  </a:lnTo>
                  <a:lnTo>
                    <a:pt x="29" y="474"/>
                  </a:lnTo>
                  <a:lnTo>
                    <a:pt x="20" y="478"/>
                  </a:lnTo>
                  <a:lnTo>
                    <a:pt x="25" y="489"/>
                  </a:lnTo>
                  <a:lnTo>
                    <a:pt x="22" y="476"/>
                  </a:lnTo>
                  <a:lnTo>
                    <a:pt x="11" y="478"/>
                  </a:lnTo>
                  <a:lnTo>
                    <a:pt x="9" y="480"/>
                  </a:lnTo>
                  <a:lnTo>
                    <a:pt x="5" y="483"/>
                  </a:lnTo>
                  <a:lnTo>
                    <a:pt x="0" y="491"/>
                  </a:lnTo>
                  <a:lnTo>
                    <a:pt x="5" y="500"/>
                  </a:lnTo>
                  <a:lnTo>
                    <a:pt x="9" y="503"/>
                  </a:lnTo>
                  <a:lnTo>
                    <a:pt x="11" y="505"/>
                  </a:lnTo>
                  <a:lnTo>
                    <a:pt x="22" y="507"/>
                  </a:lnTo>
                  <a:lnTo>
                    <a:pt x="25" y="494"/>
                  </a:lnTo>
                  <a:lnTo>
                    <a:pt x="20" y="507"/>
                  </a:lnTo>
                  <a:lnTo>
                    <a:pt x="29" y="511"/>
                  </a:lnTo>
                  <a:lnTo>
                    <a:pt x="34" y="498"/>
                  </a:lnTo>
                  <a:lnTo>
                    <a:pt x="27" y="509"/>
                  </a:lnTo>
                  <a:lnTo>
                    <a:pt x="36" y="516"/>
                  </a:lnTo>
                  <a:lnTo>
                    <a:pt x="42" y="505"/>
                  </a:lnTo>
                  <a:lnTo>
                    <a:pt x="34" y="516"/>
                  </a:lnTo>
                  <a:lnTo>
                    <a:pt x="42" y="527"/>
                  </a:lnTo>
                  <a:lnTo>
                    <a:pt x="51" y="516"/>
                  </a:lnTo>
                  <a:lnTo>
                    <a:pt x="40" y="523"/>
                  </a:lnTo>
                  <a:lnTo>
                    <a:pt x="51" y="547"/>
                  </a:lnTo>
                  <a:lnTo>
                    <a:pt x="62" y="540"/>
                  </a:lnTo>
                  <a:lnTo>
                    <a:pt x="51" y="545"/>
                  </a:lnTo>
                  <a:lnTo>
                    <a:pt x="56" y="560"/>
                  </a:lnTo>
                  <a:lnTo>
                    <a:pt x="67" y="556"/>
                  </a:lnTo>
                  <a:lnTo>
                    <a:pt x="54" y="556"/>
                  </a:lnTo>
                  <a:lnTo>
                    <a:pt x="54" y="571"/>
                  </a:lnTo>
                  <a:lnTo>
                    <a:pt x="54" y="892"/>
                  </a:lnTo>
                  <a:lnTo>
                    <a:pt x="56" y="894"/>
                  </a:lnTo>
                  <a:lnTo>
                    <a:pt x="58" y="909"/>
                  </a:lnTo>
                  <a:lnTo>
                    <a:pt x="60" y="925"/>
                  </a:lnTo>
                  <a:lnTo>
                    <a:pt x="60" y="927"/>
                  </a:lnTo>
                  <a:lnTo>
                    <a:pt x="71" y="954"/>
                  </a:lnTo>
                  <a:lnTo>
                    <a:pt x="76" y="961"/>
                  </a:lnTo>
                  <a:lnTo>
                    <a:pt x="85" y="969"/>
                  </a:lnTo>
                  <a:lnTo>
                    <a:pt x="94" y="976"/>
                  </a:lnTo>
                  <a:lnTo>
                    <a:pt x="96" y="978"/>
                  </a:lnTo>
                  <a:lnTo>
                    <a:pt x="105" y="983"/>
                  </a:lnTo>
                  <a:lnTo>
                    <a:pt x="105" y="981"/>
                  </a:lnTo>
                  <a:lnTo>
                    <a:pt x="107" y="983"/>
                  </a:lnTo>
                  <a:lnTo>
                    <a:pt x="118" y="985"/>
                  </a:lnTo>
                  <a:lnTo>
                    <a:pt x="122" y="958"/>
                  </a:lnTo>
                  <a:lnTo>
                    <a:pt x="111" y="956"/>
                  </a:lnTo>
                  <a:lnTo>
                    <a:pt x="109" y="969"/>
                  </a:lnTo>
                  <a:lnTo>
                    <a:pt x="116" y="958"/>
                  </a:lnTo>
                  <a:lnTo>
                    <a:pt x="107" y="954"/>
                  </a:lnTo>
                  <a:lnTo>
                    <a:pt x="100" y="965"/>
                  </a:lnTo>
                  <a:lnTo>
                    <a:pt x="109" y="954"/>
                  </a:lnTo>
                  <a:lnTo>
                    <a:pt x="100" y="947"/>
                  </a:lnTo>
                  <a:lnTo>
                    <a:pt x="91" y="958"/>
                  </a:lnTo>
                  <a:lnTo>
                    <a:pt x="100" y="949"/>
                  </a:lnTo>
                  <a:lnTo>
                    <a:pt x="91" y="941"/>
                  </a:lnTo>
                  <a:lnTo>
                    <a:pt x="82" y="949"/>
                  </a:lnTo>
                  <a:lnTo>
                    <a:pt x="94" y="945"/>
                  </a:lnTo>
                  <a:lnTo>
                    <a:pt x="82" y="918"/>
                  </a:lnTo>
                  <a:lnTo>
                    <a:pt x="71" y="923"/>
                  </a:lnTo>
                  <a:lnTo>
                    <a:pt x="85" y="921"/>
                  </a:lnTo>
                  <a:lnTo>
                    <a:pt x="82" y="905"/>
                  </a:lnTo>
                  <a:lnTo>
                    <a:pt x="80" y="889"/>
                  </a:lnTo>
                  <a:lnTo>
                    <a:pt x="67" y="892"/>
                  </a:lnTo>
                  <a:lnTo>
                    <a:pt x="80" y="892"/>
                  </a:lnTo>
                  <a:lnTo>
                    <a:pt x="80" y="571"/>
                  </a:lnTo>
                  <a:lnTo>
                    <a:pt x="80" y="556"/>
                  </a:lnTo>
                  <a:lnTo>
                    <a:pt x="80" y="554"/>
                  </a:lnTo>
                  <a:lnTo>
                    <a:pt x="76" y="538"/>
                  </a:lnTo>
                  <a:lnTo>
                    <a:pt x="74" y="536"/>
                  </a:lnTo>
                  <a:lnTo>
                    <a:pt x="62" y="511"/>
                  </a:lnTo>
                  <a:lnTo>
                    <a:pt x="60" y="507"/>
                  </a:lnTo>
                  <a:lnTo>
                    <a:pt x="51" y="496"/>
                  </a:lnTo>
                  <a:lnTo>
                    <a:pt x="51" y="494"/>
                  </a:lnTo>
                  <a:lnTo>
                    <a:pt x="42" y="487"/>
                  </a:lnTo>
                  <a:lnTo>
                    <a:pt x="40" y="487"/>
                  </a:lnTo>
                  <a:lnTo>
                    <a:pt x="31" y="483"/>
                  </a:lnTo>
                  <a:lnTo>
                    <a:pt x="29" y="483"/>
                  </a:lnTo>
                  <a:lnTo>
                    <a:pt x="27" y="480"/>
                  </a:lnTo>
                  <a:lnTo>
                    <a:pt x="16" y="478"/>
                  </a:lnTo>
                  <a:lnTo>
                    <a:pt x="18" y="503"/>
                  </a:lnTo>
                  <a:lnTo>
                    <a:pt x="22" y="500"/>
                  </a:lnTo>
                  <a:lnTo>
                    <a:pt x="27" y="491"/>
                  </a:lnTo>
                  <a:lnTo>
                    <a:pt x="22" y="483"/>
                  </a:lnTo>
                  <a:lnTo>
                    <a:pt x="18" y="480"/>
                  </a:lnTo>
                  <a:lnTo>
                    <a:pt x="13" y="491"/>
                  </a:lnTo>
                  <a:lnTo>
                    <a:pt x="16" y="505"/>
                  </a:lnTo>
                  <a:lnTo>
                    <a:pt x="27" y="503"/>
                  </a:lnTo>
                  <a:lnTo>
                    <a:pt x="29" y="500"/>
                  </a:lnTo>
                  <a:lnTo>
                    <a:pt x="31" y="503"/>
                  </a:lnTo>
                  <a:lnTo>
                    <a:pt x="40" y="498"/>
                  </a:lnTo>
                  <a:lnTo>
                    <a:pt x="42" y="496"/>
                  </a:lnTo>
                  <a:lnTo>
                    <a:pt x="51" y="489"/>
                  </a:lnTo>
                  <a:lnTo>
                    <a:pt x="60" y="480"/>
                  </a:lnTo>
                  <a:lnTo>
                    <a:pt x="62" y="474"/>
                  </a:lnTo>
                  <a:lnTo>
                    <a:pt x="74" y="447"/>
                  </a:lnTo>
                  <a:lnTo>
                    <a:pt x="76" y="442"/>
                  </a:lnTo>
                  <a:lnTo>
                    <a:pt x="76" y="447"/>
                  </a:lnTo>
                  <a:lnTo>
                    <a:pt x="80" y="431"/>
                  </a:lnTo>
                  <a:lnTo>
                    <a:pt x="80" y="427"/>
                  </a:lnTo>
                  <a:lnTo>
                    <a:pt x="80" y="411"/>
                  </a:lnTo>
                  <a:lnTo>
                    <a:pt x="80" y="93"/>
                  </a:lnTo>
                  <a:lnTo>
                    <a:pt x="67" y="93"/>
                  </a:lnTo>
                  <a:lnTo>
                    <a:pt x="80" y="96"/>
                  </a:lnTo>
                  <a:lnTo>
                    <a:pt x="82" y="80"/>
                  </a:lnTo>
                  <a:lnTo>
                    <a:pt x="85" y="64"/>
                  </a:lnTo>
                  <a:lnTo>
                    <a:pt x="71" y="62"/>
                  </a:lnTo>
                  <a:lnTo>
                    <a:pt x="82" y="69"/>
                  </a:lnTo>
                  <a:lnTo>
                    <a:pt x="94" y="44"/>
                  </a:lnTo>
                  <a:lnTo>
                    <a:pt x="82" y="38"/>
                  </a:lnTo>
                  <a:lnTo>
                    <a:pt x="91" y="49"/>
                  </a:lnTo>
                  <a:lnTo>
                    <a:pt x="100" y="38"/>
                  </a:lnTo>
                  <a:lnTo>
                    <a:pt x="91" y="27"/>
                  </a:lnTo>
                  <a:lnTo>
                    <a:pt x="100" y="38"/>
                  </a:lnTo>
                  <a:lnTo>
                    <a:pt x="109" y="31"/>
                  </a:lnTo>
                  <a:lnTo>
                    <a:pt x="100" y="20"/>
                  </a:lnTo>
                  <a:lnTo>
                    <a:pt x="107" y="33"/>
                  </a:lnTo>
                  <a:lnTo>
                    <a:pt x="116" y="29"/>
                  </a:lnTo>
                  <a:lnTo>
                    <a:pt x="109" y="16"/>
                  </a:lnTo>
                  <a:lnTo>
                    <a:pt x="111" y="29"/>
                  </a:lnTo>
                  <a:lnTo>
                    <a:pt x="1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5" name="Freeform 60"/>
            <p:cNvSpPr>
              <a:spLocks/>
            </p:cNvSpPr>
            <p:nvPr/>
          </p:nvSpPr>
          <p:spPr bwMode="auto">
            <a:xfrm>
              <a:off x="2597" y="1302"/>
              <a:ext cx="122" cy="771"/>
            </a:xfrm>
            <a:custGeom>
              <a:avLst/>
              <a:gdLst>
                <a:gd name="T0" fmla="*/ 107 w 122"/>
                <a:gd name="T1" fmla="*/ 2 h 771"/>
                <a:gd name="T2" fmla="*/ 96 w 122"/>
                <a:gd name="T3" fmla="*/ 6 h 771"/>
                <a:gd name="T4" fmla="*/ 74 w 122"/>
                <a:gd name="T5" fmla="*/ 24 h 771"/>
                <a:gd name="T6" fmla="*/ 58 w 122"/>
                <a:gd name="T7" fmla="*/ 62 h 771"/>
                <a:gd name="T8" fmla="*/ 54 w 122"/>
                <a:gd name="T9" fmla="*/ 324 h 771"/>
                <a:gd name="T10" fmla="*/ 56 w 122"/>
                <a:gd name="T11" fmla="*/ 333 h 771"/>
                <a:gd name="T12" fmla="*/ 54 w 122"/>
                <a:gd name="T13" fmla="*/ 342 h 771"/>
                <a:gd name="T14" fmla="*/ 45 w 122"/>
                <a:gd name="T15" fmla="*/ 358 h 771"/>
                <a:gd name="T16" fmla="*/ 31 w 122"/>
                <a:gd name="T17" fmla="*/ 371 h 771"/>
                <a:gd name="T18" fmla="*/ 22 w 122"/>
                <a:gd name="T19" fmla="*/ 371 h 771"/>
                <a:gd name="T20" fmla="*/ 5 w 122"/>
                <a:gd name="T21" fmla="*/ 378 h 771"/>
                <a:gd name="T22" fmla="*/ 9 w 122"/>
                <a:gd name="T23" fmla="*/ 398 h 771"/>
                <a:gd name="T24" fmla="*/ 25 w 122"/>
                <a:gd name="T25" fmla="*/ 389 h 771"/>
                <a:gd name="T26" fmla="*/ 34 w 122"/>
                <a:gd name="T27" fmla="*/ 391 h 771"/>
                <a:gd name="T28" fmla="*/ 51 w 122"/>
                <a:gd name="T29" fmla="*/ 404 h 771"/>
                <a:gd name="T30" fmla="*/ 62 w 122"/>
                <a:gd name="T31" fmla="*/ 424 h 771"/>
                <a:gd name="T32" fmla="*/ 67 w 122"/>
                <a:gd name="T33" fmla="*/ 438 h 771"/>
                <a:gd name="T34" fmla="*/ 54 w 122"/>
                <a:gd name="T35" fmla="*/ 696 h 771"/>
                <a:gd name="T36" fmla="*/ 60 w 122"/>
                <a:gd name="T37" fmla="*/ 722 h 771"/>
                <a:gd name="T38" fmla="*/ 76 w 122"/>
                <a:gd name="T39" fmla="*/ 751 h 771"/>
                <a:gd name="T40" fmla="*/ 98 w 122"/>
                <a:gd name="T41" fmla="*/ 767 h 771"/>
                <a:gd name="T42" fmla="*/ 122 w 122"/>
                <a:gd name="T43" fmla="*/ 745 h 771"/>
                <a:gd name="T44" fmla="*/ 114 w 122"/>
                <a:gd name="T45" fmla="*/ 745 h 771"/>
                <a:gd name="T46" fmla="*/ 109 w 122"/>
                <a:gd name="T47" fmla="*/ 742 h 771"/>
                <a:gd name="T48" fmla="*/ 94 w 122"/>
                <a:gd name="T49" fmla="*/ 733 h 771"/>
                <a:gd name="T50" fmla="*/ 85 w 122"/>
                <a:gd name="T51" fmla="*/ 718 h 771"/>
                <a:gd name="T52" fmla="*/ 67 w 122"/>
                <a:gd name="T53" fmla="*/ 696 h 771"/>
                <a:gd name="T54" fmla="*/ 80 w 122"/>
                <a:gd name="T55" fmla="*/ 438 h 771"/>
                <a:gd name="T56" fmla="*/ 74 w 122"/>
                <a:gd name="T57" fmla="*/ 418 h 771"/>
                <a:gd name="T58" fmla="*/ 42 w 122"/>
                <a:gd name="T59" fmla="*/ 380 h 771"/>
                <a:gd name="T60" fmla="*/ 27 w 122"/>
                <a:gd name="T61" fmla="*/ 375 h 771"/>
                <a:gd name="T62" fmla="*/ 22 w 122"/>
                <a:gd name="T63" fmla="*/ 395 h 771"/>
                <a:gd name="T64" fmla="*/ 18 w 122"/>
                <a:gd name="T65" fmla="*/ 375 h 771"/>
                <a:gd name="T66" fmla="*/ 27 w 122"/>
                <a:gd name="T67" fmla="*/ 398 h 771"/>
                <a:gd name="T68" fmla="*/ 38 w 122"/>
                <a:gd name="T69" fmla="*/ 393 h 771"/>
                <a:gd name="T70" fmla="*/ 62 w 122"/>
                <a:gd name="T71" fmla="*/ 378 h 771"/>
                <a:gd name="T72" fmla="*/ 74 w 122"/>
                <a:gd name="T73" fmla="*/ 353 h 771"/>
                <a:gd name="T74" fmla="*/ 80 w 122"/>
                <a:gd name="T75" fmla="*/ 324 h 771"/>
                <a:gd name="T76" fmla="*/ 80 w 122"/>
                <a:gd name="T77" fmla="*/ 77 h 771"/>
                <a:gd name="T78" fmla="*/ 71 w 122"/>
                <a:gd name="T79" fmla="*/ 51 h 771"/>
                <a:gd name="T80" fmla="*/ 82 w 122"/>
                <a:gd name="T81" fmla="*/ 31 h 771"/>
                <a:gd name="T82" fmla="*/ 100 w 122"/>
                <a:gd name="T83" fmla="*/ 17 h 771"/>
                <a:gd name="T84" fmla="*/ 109 w 122"/>
                <a:gd name="T85" fmla="*/ 15 h 7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771">
                  <a:moveTo>
                    <a:pt x="122" y="26"/>
                  </a:moveTo>
                  <a:lnTo>
                    <a:pt x="118" y="0"/>
                  </a:lnTo>
                  <a:lnTo>
                    <a:pt x="107" y="2"/>
                  </a:lnTo>
                  <a:lnTo>
                    <a:pt x="107" y="4"/>
                  </a:lnTo>
                  <a:lnTo>
                    <a:pt x="98" y="6"/>
                  </a:lnTo>
                  <a:lnTo>
                    <a:pt x="96" y="6"/>
                  </a:lnTo>
                  <a:lnTo>
                    <a:pt x="94" y="6"/>
                  </a:lnTo>
                  <a:lnTo>
                    <a:pt x="76" y="20"/>
                  </a:lnTo>
                  <a:lnTo>
                    <a:pt x="74" y="24"/>
                  </a:lnTo>
                  <a:lnTo>
                    <a:pt x="62" y="44"/>
                  </a:lnTo>
                  <a:lnTo>
                    <a:pt x="60" y="49"/>
                  </a:lnTo>
                  <a:lnTo>
                    <a:pt x="58" y="62"/>
                  </a:lnTo>
                  <a:lnTo>
                    <a:pt x="56" y="73"/>
                  </a:lnTo>
                  <a:lnTo>
                    <a:pt x="54" y="75"/>
                  </a:lnTo>
                  <a:lnTo>
                    <a:pt x="54" y="324"/>
                  </a:lnTo>
                  <a:lnTo>
                    <a:pt x="54" y="338"/>
                  </a:lnTo>
                  <a:lnTo>
                    <a:pt x="67" y="338"/>
                  </a:lnTo>
                  <a:lnTo>
                    <a:pt x="56" y="333"/>
                  </a:lnTo>
                  <a:lnTo>
                    <a:pt x="51" y="344"/>
                  </a:lnTo>
                  <a:lnTo>
                    <a:pt x="62" y="349"/>
                  </a:lnTo>
                  <a:lnTo>
                    <a:pt x="54" y="342"/>
                  </a:lnTo>
                  <a:lnTo>
                    <a:pt x="42" y="362"/>
                  </a:lnTo>
                  <a:lnTo>
                    <a:pt x="51" y="369"/>
                  </a:lnTo>
                  <a:lnTo>
                    <a:pt x="45" y="358"/>
                  </a:lnTo>
                  <a:lnTo>
                    <a:pt x="27" y="371"/>
                  </a:lnTo>
                  <a:lnTo>
                    <a:pt x="34" y="382"/>
                  </a:lnTo>
                  <a:lnTo>
                    <a:pt x="31" y="371"/>
                  </a:lnTo>
                  <a:lnTo>
                    <a:pt x="22" y="373"/>
                  </a:lnTo>
                  <a:lnTo>
                    <a:pt x="25" y="384"/>
                  </a:lnTo>
                  <a:lnTo>
                    <a:pt x="22" y="371"/>
                  </a:lnTo>
                  <a:lnTo>
                    <a:pt x="11" y="373"/>
                  </a:lnTo>
                  <a:lnTo>
                    <a:pt x="9" y="375"/>
                  </a:lnTo>
                  <a:lnTo>
                    <a:pt x="5" y="378"/>
                  </a:lnTo>
                  <a:lnTo>
                    <a:pt x="0" y="387"/>
                  </a:lnTo>
                  <a:lnTo>
                    <a:pt x="5" y="395"/>
                  </a:lnTo>
                  <a:lnTo>
                    <a:pt x="9" y="398"/>
                  </a:lnTo>
                  <a:lnTo>
                    <a:pt x="11" y="400"/>
                  </a:lnTo>
                  <a:lnTo>
                    <a:pt x="22" y="402"/>
                  </a:lnTo>
                  <a:lnTo>
                    <a:pt x="25" y="389"/>
                  </a:lnTo>
                  <a:lnTo>
                    <a:pt x="22" y="402"/>
                  </a:lnTo>
                  <a:lnTo>
                    <a:pt x="31" y="404"/>
                  </a:lnTo>
                  <a:lnTo>
                    <a:pt x="34" y="391"/>
                  </a:lnTo>
                  <a:lnTo>
                    <a:pt x="27" y="402"/>
                  </a:lnTo>
                  <a:lnTo>
                    <a:pt x="45" y="415"/>
                  </a:lnTo>
                  <a:lnTo>
                    <a:pt x="51" y="404"/>
                  </a:lnTo>
                  <a:lnTo>
                    <a:pt x="42" y="413"/>
                  </a:lnTo>
                  <a:lnTo>
                    <a:pt x="54" y="433"/>
                  </a:lnTo>
                  <a:lnTo>
                    <a:pt x="62" y="424"/>
                  </a:lnTo>
                  <a:lnTo>
                    <a:pt x="51" y="429"/>
                  </a:lnTo>
                  <a:lnTo>
                    <a:pt x="56" y="442"/>
                  </a:lnTo>
                  <a:lnTo>
                    <a:pt x="67" y="438"/>
                  </a:lnTo>
                  <a:lnTo>
                    <a:pt x="54" y="438"/>
                  </a:lnTo>
                  <a:lnTo>
                    <a:pt x="54" y="449"/>
                  </a:lnTo>
                  <a:lnTo>
                    <a:pt x="54" y="696"/>
                  </a:lnTo>
                  <a:lnTo>
                    <a:pt x="56" y="698"/>
                  </a:lnTo>
                  <a:lnTo>
                    <a:pt x="58" y="711"/>
                  </a:lnTo>
                  <a:lnTo>
                    <a:pt x="60" y="722"/>
                  </a:lnTo>
                  <a:lnTo>
                    <a:pt x="62" y="729"/>
                  </a:lnTo>
                  <a:lnTo>
                    <a:pt x="74" y="749"/>
                  </a:lnTo>
                  <a:lnTo>
                    <a:pt x="76" y="751"/>
                  </a:lnTo>
                  <a:lnTo>
                    <a:pt x="94" y="765"/>
                  </a:lnTo>
                  <a:lnTo>
                    <a:pt x="96" y="765"/>
                  </a:lnTo>
                  <a:lnTo>
                    <a:pt x="98" y="767"/>
                  </a:lnTo>
                  <a:lnTo>
                    <a:pt x="107" y="769"/>
                  </a:lnTo>
                  <a:lnTo>
                    <a:pt x="118" y="771"/>
                  </a:lnTo>
                  <a:lnTo>
                    <a:pt x="122" y="745"/>
                  </a:lnTo>
                  <a:lnTo>
                    <a:pt x="111" y="742"/>
                  </a:lnTo>
                  <a:lnTo>
                    <a:pt x="109" y="756"/>
                  </a:lnTo>
                  <a:lnTo>
                    <a:pt x="114" y="745"/>
                  </a:lnTo>
                  <a:lnTo>
                    <a:pt x="105" y="742"/>
                  </a:lnTo>
                  <a:lnTo>
                    <a:pt x="100" y="753"/>
                  </a:lnTo>
                  <a:lnTo>
                    <a:pt x="109" y="742"/>
                  </a:lnTo>
                  <a:lnTo>
                    <a:pt x="91" y="729"/>
                  </a:lnTo>
                  <a:lnTo>
                    <a:pt x="82" y="740"/>
                  </a:lnTo>
                  <a:lnTo>
                    <a:pt x="94" y="733"/>
                  </a:lnTo>
                  <a:lnTo>
                    <a:pt x="82" y="713"/>
                  </a:lnTo>
                  <a:lnTo>
                    <a:pt x="71" y="720"/>
                  </a:lnTo>
                  <a:lnTo>
                    <a:pt x="85" y="718"/>
                  </a:lnTo>
                  <a:lnTo>
                    <a:pt x="82" y="707"/>
                  </a:lnTo>
                  <a:lnTo>
                    <a:pt x="80" y="693"/>
                  </a:lnTo>
                  <a:lnTo>
                    <a:pt x="67" y="696"/>
                  </a:lnTo>
                  <a:lnTo>
                    <a:pt x="80" y="696"/>
                  </a:lnTo>
                  <a:lnTo>
                    <a:pt x="80" y="449"/>
                  </a:lnTo>
                  <a:lnTo>
                    <a:pt x="80" y="438"/>
                  </a:lnTo>
                  <a:lnTo>
                    <a:pt x="80" y="433"/>
                  </a:lnTo>
                  <a:lnTo>
                    <a:pt x="76" y="420"/>
                  </a:lnTo>
                  <a:lnTo>
                    <a:pt x="74" y="418"/>
                  </a:lnTo>
                  <a:lnTo>
                    <a:pt x="62" y="398"/>
                  </a:lnTo>
                  <a:lnTo>
                    <a:pt x="60" y="393"/>
                  </a:lnTo>
                  <a:lnTo>
                    <a:pt x="42" y="380"/>
                  </a:lnTo>
                  <a:lnTo>
                    <a:pt x="38" y="380"/>
                  </a:lnTo>
                  <a:lnTo>
                    <a:pt x="29" y="378"/>
                  </a:lnTo>
                  <a:lnTo>
                    <a:pt x="27" y="375"/>
                  </a:lnTo>
                  <a:lnTo>
                    <a:pt x="16" y="373"/>
                  </a:lnTo>
                  <a:lnTo>
                    <a:pt x="18" y="398"/>
                  </a:lnTo>
                  <a:lnTo>
                    <a:pt x="22" y="395"/>
                  </a:lnTo>
                  <a:lnTo>
                    <a:pt x="27" y="387"/>
                  </a:lnTo>
                  <a:lnTo>
                    <a:pt x="22" y="378"/>
                  </a:lnTo>
                  <a:lnTo>
                    <a:pt x="18" y="375"/>
                  </a:lnTo>
                  <a:lnTo>
                    <a:pt x="14" y="387"/>
                  </a:lnTo>
                  <a:lnTo>
                    <a:pt x="16" y="400"/>
                  </a:lnTo>
                  <a:lnTo>
                    <a:pt x="27" y="398"/>
                  </a:lnTo>
                  <a:lnTo>
                    <a:pt x="29" y="398"/>
                  </a:lnTo>
                  <a:lnTo>
                    <a:pt x="38" y="395"/>
                  </a:lnTo>
                  <a:lnTo>
                    <a:pt x="38" y="393"/>
                  </a:lnTo>
                  <a:lnTo>
                    <a:pt x="42" y="393"/>
                  </a:lnTo>
                  <a:lnTo>
                    <a:pt x="60" y="380"/>
                  </a:lnTo>
                  <a:lnTo>
                    <a:pt x="62" y="378"/>
                  </a:lnTo>
                  <a:lnTo>
                    <a:pt x="74" y="358"/>
                  </a:lnTo>
                  <a:lnTo>
                    <a:pt x="76" y="349"/>
                  </a:lnTo>
                  <a:lnTo>
                    <a:pt x="74" y="353"/>
                  </a:lnTo>
                  <a:lnTo>
                    <a:pt x="78" y="342"/>
                  </a:lnTo>
                  <a:lnTo>
                    <a:pt x="80" y="338"/>
                  </a:lnTo>
                  <a:lnTo>
                    <a:pt x="80" y="324"/>
                  </a:lnTo>
                  <a:lnTo>
                    <a:pt x="80" y="75"/>
                  </a:lnTo>
                  <a:lnTo>
                    <a:pt x="67" y="75"/>
                  </a:lnTo>
                  <a:lnTo>
                    <a:pt x="80" y="77"/>
                  </a:lnTo>
                  <a:lnTo>
                    <a:pt x="82" y="66"/>
                  </a:lnTo>
                  <a:lnTo>
                    <a:pt x="85" y="53"/>
                  </a:lnTo>
                  <a:lnTo>
                    <a:pt x="71" y="51"/>
                  </a:lnTo>
                  <a:lnTo>
                    <a:pt x="82" y="60"/>
                  </a:lnTo>
                  <a:lnTo>
                    <a:pt x="94" y="40"/>
                  </a:lnTo>
                  <a:lnTo>
                    <a:pt x="82" y="31"/>
                  </a:lnTo>
                  <a:lnTo>
                    <a:pt x="91" y="42"/>
                  </a:lnTo>
                  <a:lnTo>
                    <a:pt x="109" y="29"/>
                  </a:lnTo>
                  <a:lnTo>
                    <a:pt x="100" y="17"/>
                  </a:lnTo>
                  <a:lnTo>
                    <a:pt x="105" y="31"/>
                  </a:lnTo>
                  <a:lnTo>
                    <a:pt x="114" y="29"/>
                  </a:lnTo>
                  <a:lnTo>
                    <a:pt x="109" y="15"/>
                  </a:lnTo>
                  <a:lnTo>
                    <a:pt x="111" y="29"/>
                  </a:lnTo>
                  <a:lnTo>
                    <a:pt x="12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6" name="Freeform 61"/>
            <p:cNvSpPr>
              <a:spLocks/>
            </p:cNvSpPr>
            <p:nvPr/>
          </p:nvSpPr>
          <p:spPr bwMode="auto">
            <a:xfrm>
              <a:off x="4241" y="1420"/>
              <a:ext cx="227" cy="558"/>
            </a:xfrm>
            <a:custGeom>
              <a:avLst/>
              <a:gdLst>
                <a:gd name="T0" fmla="*/ 0 w 227"/>
                <a:gd name="T1" fmla="*/ 0 h 558"/>
                <a:gd name="T2" fmla="*/ 0 w 227"/>
                <a:gd name="T3" fmla="*/ 26 h 558"/>
                <a:gd name="T4" fmla="*/ 42 w 227"/>
                <a:gd name="T5" fmla="*/ 26 h 558"/>
                <a:gd name="T6" fmla="*/ 82 w 227"/>
                <a:gd name="T7" fmla="*/ 31 h 558"/>
                <a:gd name="T8" fmla="*/ 120 w 227"/>
                <a:gd name="T9" fmla="*/ 33 h 558"/>
                <a:gd name="T10" fmla="*/ 151 w 227"/>
                <a:gd name="T11" fmla="*/ 40 h 558"/>
                <a:gd name="T12" fmla="*/ 151 w 227"/>
                <a:gd name="T13" fmla="*/ 26 h 558"/>
                <a:gd name="T14" fmla="*/ 145 w 227"/>
                <a:gd name="T15" fmla="*/ 37 h 558"/>
                <a:gd name="T16" fmla="*/ 171 w 227"/>
                <a:gd name="T17" fmla="*/ 44 h 558"/>
                <a:gd name="T18" fmla="*/ 191 w 227"/>
                <a:gd name="T19" fmla="*/ 53 h 558"/>
                <a:gd name="T20" fmla="*/ 196 w 227"/>
                <a:gd name="T21" fmla="*/ 40 h 558"/>
                <a:gd name="T22" fmla="*/ 187 w 227"/>
                <a:gd name="T23" fmla="*/ 51 h 558"/>
                <a:gd name="T24" fmla="*/ 200 w 227"/>
                <a:gd name="T25" fmla="*/ 60 h 558"/>
                <a:gd name="T26" fmla="*/ 202 w 227"/>
                <a:gd name="T27" fmla="*/ 62 h 558"/>
                <a:gd name="T28" fmla="*/ 214 w 227"/>
                <a:gd name="T29" fmla="*/ 53 h 558"/>
                <a:gd name="T30" fmla="*/ 200 w 227"/>
                <a:gd name="T31" fmla="*/ 53 h 558"/>
                <a:gd name="T32" fmla="*/ 200 w 227"/>
                <a:gd name="T33" fmla="*/ 57 h 558"/>
                <a:gd name="T34" fmla="*/ 200 w 227"/>
                <a:gd name="T35" fmla="*/ 500 h 558"/>
                <a:gd name="T36" fmla="*/ 200 w 227"/>
                <a:gd name="T37" fmla="*/ 504 h 558"/>
                <a:gd name="T38" fmla="*/ 214 w 227"/>
                <a:gd name="T39" fmla="*/ 504 h 558"/>
                <a:gd name="T40" fmla="*/ 202 w 227"/>
                <a:gd name="T41" fmla="*/ 495 h 558"/>
                <a:gd name="T42" fmla="*/ 200 w 227"/>
                <a:gd name="T43" fmla="*/ 500 h 558"/>
                <a:gd name="T44" fmla="*/ 187 w 227"/>
                <a:gd name="T45" fmla="*/ 506 h 558"/>
                <a:gd name="T46" fmla="*/ 196 w 227"/>
                <a:gd name="T47" fmla="*/ 518 h 558"/>
                <a:gd name="T48" fmla="*/ 191 w 227"/>
                <a:gd name="T49" fmla="*/ 504 h 558"/>
                <a:gd name="T50" fmla="*/ 171 w 227"/>
                <a:gd name="T51" fmla="*/ 513 h 558"/>
                <a:gd name="T52" fmla="*/ 145 w 227"/>
                <a:gd name="T53" fmla="*/ 520 h 558"/>
                <a:gd name="T54" fmla="*/ 151 w 227"/>
                <a:gd name="T55" fmla="*/ 531 h 558"/>
                <a:gd name="T56" fmla="*/ 151 w 227"/>
                <a:gd name="T57" fmla="*/ 518 h 558"/>
                <a:gd name="T58" fmla="*/ 120 w 227"/>
                <a:gd name="T59" fmla="*/ 524 h 558"/>
                <a:gd name="T60" fmla="*/ 82 w 227"/>
                <a:gd name="T61" fmla="*/ 527 h 558"/>
                <a:gd name="T62" fmla="*/ 42 w 227"/>
                <a:gd name="T63" fmla="*/ 531 h 558"/>
                <a:gd name="T64" fmla="*/ 0 w 227"/>
                <a:gd name="T65" fmla="*/ 531 h 558"/>
                <a:gd name="T66" fmla="*/ 0 w 227"/>
                <a:gd name="T67" fmla="*/ 558 h 558"/>
                <a:gd name="T68" fmla="*/ 42 w 227"/>
                <a:gd name="T69" fmla="*/ 558 h 558"/>
                <a:gd name="T70" fmla="*/ 82 w 227"/>
                <a:gd name="T71" fmla="*/ 553 h 558"/>
                <a:gd name="T72" fmla="*/ 120 w 227"/>
                <a:gd name="T73" fmla="*/ 551 h 558"/>
                <a:gd name="T74" fmla="*/ 151 w 227"/>
                <a:gd name="T75" fmla="*/ 544 h 558"/>
                <a:gd name="T76" fmla="*/ 156 w 227"/>
                <a:gd name="T77" fmla="*/ 544 h 558"/>
                <a:gd name="T78" fmla="*/ 182 w 227"/>
                <a:gd name="T79" fmla="*/ 538 h 558"/>
                <a:gd name="T80" fmla="*/ 202 w 227"/>
                <a:gd name="T81" fmla="*/ 529 h 558"/>
                <a:gd name="T82" fmla="*/ 207 w 227"/>
                <a:gd name="T83" fmla="*/ 527 h 558"/>
                <a:gd name="T84" fmla="*/ 220 w 227"/>
                <a:gd name="T85" fmla="*/ 520 h 558"/>
                <a:gd name="T86" fmla="*/ 222 w 227"/>
                <a:gd name="T87" fmla="*/ 515 h 558"/>
                <a:gd name="T88" fmla="*/ 227 w 227"/>
                <a:gd name="T89" fmla="*/ 504 h 558"/>
                <a:gd name="T90" fmla="*/ 227 w 227"/>
                <a:gd name="T91" fmla="*/ 500 h 558"/>
                <a:gd name="T92" fmla="*/ 227 w 227"/>
                <a:gd name="T93" fmla="*/ 57 h 558"/>
                <a:gd name="T94" fmla="*/ 227 w 227"/>
                <a:gd name="T95" fmla="*/ 53 h 558"/>
                <a:gd name="T96" fmla="*/ 222 w 227"/>
                <a:gd name="T97" fmla="*/ 42 h 558"/>
                <a:gd name="T98" fmla="*/ 220 w 227"/>
                <a:gd name="T99" fmla="*/ 40 h 558"/>
                <a:gd name="T100" fmla="*/ 207 w 227"/>
                <a:gd name="T101" fmla="*/ 31 h 558"/>
                <a:gd name="T102" fmla="*/ 202 w 227"/>
                <a:gd name="T103" fmla="*/ 28 h 558"/>
                <a:gd name="T104" fmla="*/ 182 w 227"/>
                <a:gd name="T105" fmla="*/ 20 h 558"/>
                <a:gd name="T106" fmla="*/ 156 w 227"/>
                <a:gd name="T107" fmla="*/ 13 h 558"/>
                <a:gd name="T108" fmla="*/ 151 w 227"/>
                <a:gd name="T109" fmla="*/ 13 h 558"/>
                <a:gd name="T110" fmla="*/ 120 w 227"/>
                <a:gd name="T111" fmla="*/ 6 h 558"/>
                <a:gd name="T112" fmla="*/ 82 w 227"/>
                <a:gd name="T113" fmla="*/ 4 h 558"/>
                <a:gd name="T114" fmla="*/ 42 w 227"/>
                <a:gd name="T115" fmla="*/ 0 h 558"/>
                <a:gd name="T116" fmla="*/ 0 w 227"/>
                <a:gd name="T117" fmla="*/ 0 h 5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7" h="558">
                  <a:moveTo>
                    <a:pt x="0" y="0"/>
                  </a:moveTo>
                  <a:lnTo>
                    <a:pt x="0" y="26"/>
                  </a:lnTo>
                  <a:lnTo>
                    <a:pt x="42" y="26"/>
                  </a:lnTo>
                  <a:lnTo>
                    <a:pt x="82" y="31"/>
                  </a:lnTo>
                  <a:lnTo>
                    <a:pt x="120" y="33"/>
                  </a:lnTo>
                  <a:lnTo>
                    <a:pt x="151" y="40"/>
                  </a:lnTo>
                  <a:lnTo>
                    <a:pt x="151" y="26"/>
                  </a:lnTo>
                  <a:lnTo>
                    <a:pt x="145" y="37"/>
                  </a:lnTo>
                  <a:lnTo>
                    <a:pt x="171" y="44"/>
                  </a:lnTo>
                  <a:lnTo>
                    <a:pt x="191" y="53"/>
                  </a:lnTo>
                  <a:lnTo>
                    <a:pt x="196" y="40"/>
                  </a:lnTo>
                  <a:lnTo>
                    <a:pt x="187" y="51"/>
                  </a:lnTo>
                  <a:lnTo>
                    <a:pt x="200" y="60"/>
                  </a:lnTo>
                  <a:lnTo>
                    <a:pt x="202" y="62"/>
                  </a:lnTo>
                  <a:lnTo>
                    <a:pt x="214" y="53"/>
                  </a:lnTo>
                  <a:lnTo>
                    <a:pt x="200" y="53"/>
                  </a:lnTo>
                  <a:lnTo>
                    <a:pt x="200" y="57"/>
                  </a:lnTo>
                  <a:lnTo>
                    <a:pt x="200" y="500"/>
                  </a:lnTo>
                  <a:lnTo>
                    <a:pt x="200" y="504"/>
                  </a:lnTo>
                  <a:lnTo>
                    <a:pt x="214" y="504"/>
                  </a:lnTo>
                  <a:lnTo>
                    <a:pt x="202" y="495"/>
                  </a:lnTo>
                  <a:lnTo>
                    <a:pt x="200" y="500"/>
                  </a:lnTo>
                  <a:lnTo>
                    <a:pt x="187" y="506"/>
                  </a:lnTo>
                  <a:lnTo>
                    <a:pt x="196" y="518"/>
                  </a:lnTo>
                  <a:lnTo>
                    <a:pt x="191" y="504"/>
                  </a:lnTo>
                  <a:lnTo>
                    <a:pt x="171" y="513"/>
                  </a:lnTo>
                  <a:lnTo>
                    <a:pt x="145" y="520"/>
                  </a:lnTo>
                  <a:lnTo>
                    <a:pt x="151" y="531"/>
                  </a:lnTo>
                  <a:lnTo>
                    <a:pt x="151" y="518"/>
                  </a:lnTo>
                  <a:lnTo>
                    <a:pt x="120" y="524"/>
                  </a:lnTo>
                  <a:lnTo>
                    <a:pt x="82" y="527"/>
                  </a:lnTo>
                  <a:lnTo>
                    <a:pt x="42" y="531"/>
                  </a:lnTo>
                  <a:lnTo>
                    <a:pt x="0" y="531"/>
                  </a:lnTo>
                  <a:lnTo>
                    <a:pt x="0" y="558"/>
                  </a:lnTo>
                  <a:lnTo>
                    <a:pt x="42" y="558"/>
                  </a:lnTo>
                  <a:lnTo>
                    <a:pt x="82" y="553"/>
                  </a:lnTo>
                  <a:lnTo>
                    <a:pt x="120" y="551"/>
                  </a:lnTo>
                  <a:lnTo>
                    <a:pt x="151" y="544"/>
                  </a:lnTo>
                  <a:lnTo>
                    <a:pt x="156" y="544"/>
                  </a:lnTo>
                  <a:lnTo>
                    <a:pt x="182" y="538"/>
                  </a:lnTo>
                  <a:lnTo>
                    <a:pt x="202" y="529"/>
                  </a:lnTo>
                  <a:lnTo>
                    <a:pt x="207" y="527"/>
                  </a:lnTo>
                  <a:lnTo>
                    <a:pt x="220" y="520"/>
                  </a:lnTo>
                  <a:lnTo>
                    <a:pt x="222" y="515"/>
                  </a:lnTo>
                  <a:lnTo>
                    <a:pt x="227" y="504"/>
                  </a:lnTo>
                  <a:lnTo>
                    <a:pt x="227" y="500"/>
                  </a:lnTo>
                  <a:lnTo>
                    <a:pt x="227" y="57"/>
                  </a:lnTo>
                  <a:lnTo>
                    <a:pt x="227" y="53"/>
                  </a:lnTo>
                  <a:lnTo>
                    <a:pt x="222" y="42"/>
                  </a:lnTo>
                  <a:lnTo>
                    <a:pt x="220" y="40"/>
                  </a:lnTo>
                  <a:lnTo>
                    <a:pt x="207" y="31"/>
                  </a:lnTo>
                  <a:lnTo>
                    <a:pt x="202" y="28"/>
                  </a:lnTo>
                  <a:lnTo>
                    <a:pt x="182" y="20"/>
                  </a:lnTo>
                  <a:lnTo>
                    <a:pt x="156" y="13"/>
                  </a:lnTo>
                  <a:lnTo>
                    <a:pt x="151" y="13"/>
                  </a:lnTo>
                  <a:lnTo>
                    <a:pt x="120" y="6"/>
                  </a:lnTo>
                  <a:lnTo>
                    <a:pt x="82" y="4"/>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57" name="Group 64"/>
            <p:cNvGrpSpPr>
              <a:grpSpLocks/>
            </p:cNvGrpSpPr>
            <p:nvPr/>
          </p:nvGrpSpPr>
          <p:grpSpPr bwMode="auto">
            <a:xfrm>
              <a:off x="2755" y="864"/>
              <a:ext cx="1708" cy="171"/>
              <a:chOff x="2755" y="864"/>
              <a:chExt cx="1708" cy="171"/>
            </a:xfrm>
          </p:grpSpPr>
          <p:sp>
            <p:nvSpPr>
              <p:cNvPr id="21624" name="Rectangle 62"/>
              <p:cNvSpPr>
                <a:spLocks noChangeArrowheads="1"/>
              </p:cNvSpPr>
              <p:nvPr/>
            </p:nvSpPr>
            <p:spPr bwMode="auto">
              <a:xfrm>
                <a:off x="2755" y="935"/>
                <a:ext cx="1542"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5" name="Freeform 63"/>
              <p:cNvSpPr>
                <a:spLocks/>
              </p:cNvSpPr>
              <p:nvPr/>
            </p:nvSpPr>
            <p:spPr bwMode="auto">
              <a:xfrm>
                <a:off x="4292" y="864"/>
                <a:ext cx="171" cy="171"/>
              </a:xfrm>
              <a:custGeom>
                <a:avLst/>
                <a:gdLst>
                  <a:gd name="T0" fmla="*/ 0 w 171"/>
                  <a:gd name="T1" fmla="*/ 171 h 171"/>
                  <a:gd name="T2" fmla="*/ 171 w 171"/>
                  <a:gd name="T3" fmla="*/ 84 h 171"/>
                  <a:gd name="T4" fmla="*/ 0 w 171"/>
                  <a:gd name="T5" fmla="*/ 0 h 171"/>
                  <a:gd name="T6" fmla="*/ 0 w 171"/>
                  <a:gd name="T7" fmla="*/ 171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71">
                    <a:moveTo>
                      <a:pt x="0" y="171"/>
                    </a:moveTo>
                    <a:lnTo>
                      <a:pt x="171" y="84"/>
                    </a:lnTo>
                    <a:lnTo>
                      <a:pt x="0" y="0"/>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58" name="Rectangle 65"/>
            <p:cNvSpPr>
              <a:spLocks noChangeArrowheads="1"/>
            </p:cNvSpPr>
            <p:nvPr/>
          </p:nvSpPr>
          <p:spPr bwMode="auto">
            <a:xfrm>
              <a:off x="1581" y="2389"/>
              <a:ext cx="5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59" name="Rectangle 66"/>
            <p:cNvSpPr>
              <a:spLocks noChangeArrowheads="1"/>
            </p:cNvSpPr>
            <p:nvPr/>
          </p:nvSpPr>
          <p:spPr bwMode="auto">
            <a:xfrm>
              <a:off x="1581" y="2398"/>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Premios</a:t>
              </a:r>
            </a:p>
          </p:txBody>
        </p:sp>
        <p:grpSp>
          <p:nvGrpSpPr>
            <p:cNvPr id="21560" name="Group 69"/>
            <p:cNvGrpSpPr>
              <a:grpSpLocks/>
            </p:cNvGrpSpPr>
            <p:nvPr/>
          </p:nvGrpSpPr>
          <p:grpSpPr bwMode="auto">
            <a:xfrm>
              <a:off x="1776" y="1082"/>
              <a:ext cx="172" cy="1280"/>
              <a:chOff x="1776" y="1082"/>
              <a:chExt cx="172" cy="1280"/>
            </a:xfrm>
          </p:grpSpPr>
          <p:sp>
            <p:nvSpPr>
              <p:cNvPr id="21622" name="Rectangle 67"/>
              <p:cNvSpPr>
                <a:spLocks noChangeArrowheads="1"/>
              </p:cNvSpPr>
              <p:nvPr/>
            </p:nvSpPr>
            <p:spPr bwMode="auto">
              <a:xfrm>
                <a:off x="1848" y="1082"/>
                <a:ext cx="26" cy="11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3" name="Freeform 68"/>
              <p:cNvSpPr>
                <a:spLocks/>
              </p:cNvSpPr>
              <p:nvPr/>
            </p:nvSpPr>
            <p:spPr bwMode="auto">
              <a:xfrm>
                <a:off x="1776" y="2191"/>
                <a:ext cx="172" cy="171"/>
              </a:xfrm>
              <a:custGeom>
                <a:avLst/>
                <a:gdLst>
                  <a:gd name="T0" fmla="*/ 0 w 172"/>
                  <a:gd name="T1" fmla="*/ 0 h 171"/>
                  <a:gd name="T2" fmla="*/ 85 w 172"/>
                  <a:gd name="T3" fmla="*/ 171 h 171"/>
                  <a:gd name="T4" fmla="*/ 172 w 172"/>
                  <a:gd name="T5" fmla="*/ 0 h 171"/>
                  <a:gd name="T6" fmla="*/ 0 w 172"/>
                  <a:gd name="T7" fmla="*/ 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71">
                    <a:moveTo>
                      <a:pt x="0" y="0"/>
                    </a:moveTo>
                    <a:lnTo>
                      <a:pt x="85" y="171"/>
                    </a:lnTo>
                    <a:lnTo>
                      <a:pt x="17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61" name="Rectangle 70"/>
            <p:cNvSpPr>
              <a:spLocks noChangeArrowheads="1"/>
            </p:cNvSpPr>
            <p:nvPr/>
          </p:nvSpPr>
          <p:spPr bwMode="auto">
            <a:xfrm>
              <a:off x="4521" y="812"/>
              <a:ext cx="88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2" name="Rectangle 71"/>
            <p:cNvSpPr>
              <a:spLocks noChangeArrowheads="1"/>
            </p:cNvSpPr>
            <p:nvPr/>
          </p:nvSpPr>
          <p:spPr bwMode="auto">
            <a:xfrm>
              <a:off x="4457" y="786"/>
              <a:ext cx="104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3" name="Rectangle 72"/>
            <p:cNvSpPr>
              <a:spLocks noChangeArrowheads="1"/>
            </p:cNvSpPr>
            <p:nvPr/>
          </p:nvSpPr>
          <p:spPr bwMode="auto">
            <a:xfrm>
              <a:off x="4584" y="857"/>
              <a:ext cx="79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4" name="Rectangle 73"/>
            <p:cNvSpPr>
              <a:spLocks noChangeArrowheads="1"/>
            </p:cNvSpPr>
            <p:nvPr/>
          </p:nvSpPr>
          <p:spPr bwMode="auto">
            <a:xfrm>
              <a:off x="4584" y="866"/>
              <a:ext cx="78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5" name="Rectangle 74"/>
            <p:cNvSpPr>
              <a:spLocks noChangeArrowheads="1"/>
            </p:cNvSpPr>
            <p:nvPr/>
          </p:nvSpPr>
          <p:spPr bwMode="auto">
            <a:xfrm>
              <a:off x="4584" y="875"/>
              <a:ext cx="84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6" name="Rectangle 75"/>
            <p:cNvSpPr>
              <a:spLocks noChangeArrowheads="1"/>
            </p:cNvSpPr>
            <p:nvPr/>
          </p:nvSpPr>
          <p:spPr bwMode="auto">
            <a:xfrm>
              <a:off x="4584" y="884"/>
              <a:ext cx="7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Certificación</a:t>
              </a:r>
            </a:p>
          </p:txBody>
        </p:sp>
        <p:sp>
          <p:nvSpPr>
            <p:cNvPr id="21567" name="Rectangle 76"/>
            <p:cNvSpPr>
              <a:spLocks noChangeArrowheads="1"/>
            </p:cNvSpPr>
            <p:nvPr/>
          </p:nvSpPr>
          <p:spPr bwMode="auto">
            <a:xfrm>
              <a:off x="201" y="1037"/>
              <a:ext cx="84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8" name="Rectangle 77"/>
            <p:cNvSpPr>
              <a:spLocks noChangeArrowheads="1"/>
            </p:cNvSpPr>
            <p:nvPr/>
          </p:nvSpPr>
          <p:spPr bwMode="auto">
            <a:xfrm>
              <a:off x="157" y="1015"/>
              <a:ext cx="101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69" name="Rectangle 78"/>
            <p:cNvSpPr>
              <a:spLocks noChangeArrowheads="1"/>
            </p:cNvSpPr>
            <p:nvPr/>
          </p:nvSpPr>
          <p:spPr bwMode="auto">
            <a:xfrm>
              <a:off x="284" y="1086"/>
              <a:ext cx="82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0" name="Rectangle 79"/>
            <p:cNvSpPr>
              <a:spLocks noChangeArrowheads="1"/>
            </p:cNvSpPr>
            <p:nvPr/>
          </p:nvSpPr>
          <p:spPr bwMode="auto">
            <a:xfrm>
              <a:off x="284" y="1095"/>
              <a:ext cx="76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1" name="Rectangle 80"/>
            <p:cNvSpPr>
              <a:spLocks noChangeArrowheads="1"/>
            </p:cNvSpPr>
            <p:nvPr/>
          </p:nvSpPr>
          <p:spPr bwMode="auto">
            <a:xfrm>
              <a:off x="284" y="1104"/>
              <a:ext cx="82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2" name="Rectangle 81"/>
            <p:cNvSpPr>
              <a:spLocks noChangeArrowheads="1"/>
            </p:cNvSpPr>
            <p:nvPr/>
          </p:nvSpPr>
          <p:spPr bwMode="auto">
            <a:xfrm>
              <a:off x="284" y="1113"/>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Estrategias </a:t>
              </a:r>
            </a:p>
          </p:txBody>
        </p:sp>
        <p:sp>
          <p:nvSpPr>
            <p:cNvPr id="21573" name="Rectangle 82"/>
            <p:cNvSpPr>
              <a:spLocks noChangeArrowheads="1"/>
            </p:cNvSpPr>
            <p:nvPr/>
          </p:nvSpPr>
          <p:spPr bwMode="auto">
            <a:xfrm>
              <a:off x="188" y="1173"/>
              <a:ext cx="91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4" name="Rectangle 83"/>
            <p:cNvSpPr>
              <a:spLocks noChangeArrowheads="1"/>
            </p:cNvSpPr>
            <p:nvPr/>
          </p:nvSpPr>
          <p:spPr bwMode="auto">
            <a:xfrm>
              <a:off x="315" y="1244"/>
              <a:ext cx="72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5" name="Rectangle 84"/>
            <p:cNvSpPr>
              <a:spLocks noChangeArrowheads="1"/>
            </p:cNvSpPr>
            <p:nvPr/>
          </p:nvSpPr>
          <p:spPr bwMode="auto">
            <a:xfrm>
              <a:off x="315" y="1253"/>
              <a:ext cx="6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6" name="Rectangle 85"/>
            <p:cNvSpPr>
              <a:spLocks noChangeArrowheads="1"/>
            </p:cNvSpPr>
            <p:nvPr/>
          </p:nvSpPr>
          <p:spPr bwMode="auto">
            <a:xfrm>
              <a:off x="315" y="1262"/>
              <a:ext cx="71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7" name="Rectangle 86"/>
            <p:cNvSpPr>
              <a:spLocks noChangeArrowheads="1"/>
            </p:cNvSpPr>
            <p:nvPr/>
          </p:nvSpPr>
          <p:spPr bwMode="auto">
            <a:xfrm>
              <a:off x="315" y="1270"/>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de calidad</a:t>
              </a:r>
            </a:p>
          </p:txBody>
        </p:sp>
        <p:sp>
          <p:nvSpPr>
            <p:cNvPr id="21578" name="Rectangle 87"/>
            <p:cNvSpPr>
              <a:spLocks noChangeArrowheads="1"/>
            </p:cNvSpPr>
            <p:nvPr/>
          </p:nvSpPr>
          <p:spPr bwMode="auto">
            <a:xfrm>
              <a:off x="1287" y="812"/>
              <a:ext cx="133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79" name="Rectangle 88"/>
            <p:cNvSpPr>
              <a:spLocks noChangeArrowheads="1"/>
            </p:cNvSpPr>
            <p:nvPr/>
          </p:nvSpPr>
          <p:spPr bwMode="auto">
            <a:xfrm>
              <a:off x="1214" y="786"/>
              <a:ext cx="154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0" name="Rectangle 89"/>
            <p:cNvSpPr>
              <a:spLocks noChangeArrowheads="1"/>
            </p:cNvSpPr>
            <p:nvPr/>
          </p:nvSpPr>
          <p:spPr bwMode="auto">
            <a:xfrm>
              <a:off x="1340" y="857"/>
              <a:ext cx="135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1" name="Rectangle 90"/>
            <p:cNvSpPr>
              <a:spLocks noChangeArrowheads="1"/>
            </p:cNvSpPr>
            <p:nvPr/>
          </p:nvSpPr>
          <p:spPr bwMode="auto">
            <a:xfrm>
              <a:off x="1340" y="866"/>
              <a:ext cx="129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2" name="Rectangle 91"/>
            <p:cNvSpPr>
              <a:spLocks noChangeArrowheads="1"/>
            </p:cNvSpPr>
            <p:nvPr/>
          </p:nvSpPr>
          <p:spPr bwMode="auto">
            <a:xfrm>
              <a:off x="1340" y="875"/>
              <a:ext cx="13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3" name="Rectangle 92"/>
            <p:cNvSpPr>
              <a:spLocks noChangeArrowheads="1"/>
            </p:cNvSpPr>
            <p:nvPr/>
          </p:nvSpPr>
          <p:spPr bwMode="auto">
            <a:xfrm>
              <a:off x="1340" y="884"/>
              <a:ext cx="1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Calidad de producto</a:t>
              </a:r>
            </a:p>
          </p:txBody>
        </p:sp>
        <p:sp>
          <p:nvSpPr>
            <p:cNvPr id="21584" name="Rectangle 93"/>
            <p:cNvSpPr>
              <a:spLocks noChangeArrowheads="1"/>
            </p:cNvSpPr>
            <p:nvPr/>
          </p:nvSpPr>
          <p:spPr bwMode="auto">
            <a:xfrm>
              <a:off x="1287" y="1513"/>
              <a:ext cx="1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5" name="Rectangle 94"/>
            <p:cNvSpPr>
              <a:spLocks noChangeArrowheads="1"/>
            </p:cNvSpPr>
            <p:nvPr/>
          </p:nvSpPr>
          <p:spPr bwMode="auto">
            <a:xfrm>
              <a:off x="1345" y="1548"/>
              <a:ext cx="12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6" name="Rectangle 95"/>
            <p:cNvSpPr>
              <a:spLocks noChangeArrowheads="1"/>
            </p:cNvSpPr>
            <p:nvPr/>
          </p:nvSpPr>
          <p:spPr bwMode="auto">
            <a:xfrm>
              <a:off x="1345" y="1557"/>
              <a:ext cx="121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7" name="Rectangle 96"/>
            <p:cNvSpPr>
              <a:spLocks noChangeArrowheads="1"/>
            </p:cNvSpPr>
            <p:nvPr/>
          </p:nvSpPr>
          <p:spPr bwMode="auto">
            <a:xfrm>
              <a:off x="1345" y="1566"/>
              <a:ext cx="1210" cy="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88" name="Rectangle 97"/>
            <p:cNvSpPr>
              <a:spLocks noChangeArrowheads="1"/>
            </p:cNvSpPr>
            <p:nvPr/>
          </p:nvSpPr>
          <p:spPr bwMode="auto">
            <a:xfrm>
              <a:off x="1345" y="1575"/>
              <a:ext cx="1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Sistema de calidad</a:t>
              </a:r>
            </a:p>
          </p:txBody>
        </p:sp>
        <p:sp>
          <p:nvSpPr>
            <p:cNvPr id="21589" name="Rectangle 98"/>
            <p:cNvSpPr>
              <a:spLocks noChangeArrowheads="1"/>
            </p:cNvSpPr>
            <p:nvPr/>
          </p:nvSpPr>
          <p:spPr bwMode="auto">
            <a:xfrm>
              <a:off x="2795" y="1660"/>
              <a:ext cx="149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0" name="Rectangle 99"/>
            <p:cNvSpPr>
              <a:spLocks noChangeArrowheads="1"/>
            </p:cNvSpPr>
            <p:nvPr/>
          </p:nvSpPr>
          <p:spPr bwMode="auto">
            <a:xfrm>
              <a:off x="2875" y="1704"/>
              <a:ext cx="134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1" name="Rectangle 100"/>
            <p:cNvSpPr>
              <a:spLocks noChangeArrowheads="1"/>
            </p:cNvSpPr>
            <p:nvPr/>
          </p:nvSpPr>
          <p:spPr bwMode="auto">
            <a:xfrm>
              <a:off x="2875" y="1713"/>
              <a:ext cx="134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2" name="Rectangle 101"/>
            <p:cNvSpPr>
              <a:spLocks noChangeArrowheads="1"/>
            </p:cNvSpPr>
            <p:nvPr/>
          </p:nvSpPr>
          <p:spPr bwMode="auto">
            <a:xfrm>
              <a:off x="2875" y="1722"/>
              <a:ext cx="140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3" name="Rectangle 102"/>
            <p:cNvSpPr>
              <a:spLocks noChangeArrowheads="1"/>
            </p:cNvSpPr>
            <p:nvPr/>
          </p:nvSpPr>
          <p:spPr bwMode="auto">
            <a:xfrm>
              <a:off x="2875" y="1731"/>
              <a:ext cx="1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Gestión de la calidad</a:t>
              </a:r>
            </a:p>
          </p:txBody>
        </p:sp>
        <p:sp>
          <p:nvSpPr>
            <p:cNvPr id="21594" name="Rectangle 103"/>
            <p:cNvSpPr>
              <a:spLocks noChangeArrowheads="1"/>
            </p:cNvSpPr>
            <p:nvPr/>
          </p:nvSpPr>
          <p:spPr bwMode="auto">
            <a:xfrm>
              <a:off x="2875" y="1884"/>
              <a:ext cx="121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5" name="Rectangle 104"/>
            <p:cNvSpPr>
              <a:spLocks noChangeArrowheads="1"/>
            </p:cNvSpPr>
            <p:nvPr/>
          </p:nvSpPr>
          <p:spPr bwMode="auto">
            <a:xfrm>
              <a:off x="2875" y="1893"/>
              <a:ext cx="12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6" name="Rectangle 105"/>
            <p:cNvSpPr>
              <a:spLocks noChangeArrowheads="1"/>
            </p:cNvSpPr>
            <p:nvPr/>
          </p:nvSpPr>
          <p:spPr bwMode="auto">
            <a:xfrm>
              <a:off x="2875" y="1902"/>
              <a:ext cx="12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(modelo EFQM, ...)</a:t>
              </a:r>
            </a:p>
          </p:txBody>
        </p:sp>
        <p:sp>
          <p:nvSpPr>
            <p:cNvPr id="21597" name="Rectangle 106"/>
            <p:cNvSpPr>
              <a:spLocks noChangeArrowheads="1"/>
            </p:cNvSpPr>
            <p:nvPr/>
          </p:nvSpPr>
          <p:spPr bwMode="auto">
            <a:xfrm>
              <a:off x="2824" y="1315"/>
              <a:ext cx="72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8" name="Rectangle 107"/>
            <p:cNvSpPr>
              <a:spLocks noChangeArrowheads="1"/>
            </p:cNvSpPr>
            <p:nvPr/>
          </p:nvSpPr>
          <p:spPr bwMode="auto">
            <a:xfrm>
              <a:off x="2860" y="1337"/>
              <a:ext cx="61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99" name="Rectangle 108"/>
            <p:cNvSpPr>
              <a:spLocks noChangeArrowheads="1"/>
            </p:cNvSpPr>
            <p:nvPr/>
          </p:nvSpPr>
          <p:spPr bwMode="auto">
            <a:xfrm>
              <a:off x="2860" y="1346"/>
              <a:ext cx="6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0" name="Rectangle 109"/>
            <p:cNvSpPr>
              <a:spLocks noChangeArrowheads="1"/>
            </p:cNvSpPr>
            <p:nvPr/>
          </p:nvSpPr>
          <p:spPr bwMode="auto">
            <a:xfrm>
              <a:off x="2860" y="1353"/>
              <a:ext cx="6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1" name="Rectangle 110"/>
            <p:cNvSpPr>
              <a:spLocks noChangeArrowheads="1"/>
            </p:cNvSpPr>
            <p:nvPr/>
          </p:nvSpPr>
          <p:spPr bwMode="auto">
            <a:xfrm>
              <a:off x="2860" y="1362"/>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ISO 900</a:t>
              </a:r>
            </a:p>
          </p:txBody>
        </p:sp>
        <p:sp>
          <p:nvSpPr>
            <p:cNvPr id="21602" name="Rectangle 111"/>
            <p:cNvSpPr>
              <a:spLocks noChangeArrowheads="1"/>
            </p:cNvSpPr>
            <p:nvPr/>
          </p:nvSpPr>
          <p:spPr bwMode="auto">
            <a:xfrm>
              <a:off x="3387" y="136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1</a:t>
              </a:r>
            </a:p>
          </p:txBody>
        </p:sp>
        <p:grpSp>
          <p:nvGrpSpPr>
            <p:cNvPr id="21603" name="Group 130"/>
            <p:cNvGrpSpPr>
              <a:grpSpLocks/>
            </p:cNvGrpSpPr>
            <p:nvPr/>
          </p:nvGrpSpPr>
          <p:grpSpPr bwMode="auto">
            <a:xfrm>
              <a:off x="1100" y="768"/>
              <a:ext cx="4298" cy="1803"/>
              <a:chOff x="1100" y="768"/>
              <a:chExt cx="4298" cy="1803"/>
            </a:xfrm>
          </p:grpSpPr>
          <p:sp>
            <p:nvSpPr>
              <p:cNvPr id="21604" name="Rectangle 112"/>
              <p:cNvSpPr>
                <a:spLocks noChangeArrowheads="1"/>
              </p:cNvSpPr>
              <p:nvPr/>
            </p:nvSpPr>
            <p:spPr bwMode="auto">
              <a:xfrm>
                <a:off x="4515" y="1526"/>
                <a:ext cx="8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5" name="Rectangle 113"/>
              <p:cNvSpPr>
                <a:spLocks noChangeArrowheads="1"/>
              </p:cNvSpPr>
              <p:nvPr/>
            </p:nvSpPr>
            <p:spPr bwMode="auto">
              <a:xfrm>
                <a:off x="4577" y="1571"/>
                <a:ext cx="79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6" name="Rectangle 114"/>
              <p:cNvSpPr>
                <a:spLocks noChangeArrowheads="1"/>
              </p:cNvSpPr>
              <p:nvPr/>
            </p:nvSpPr>
            <p:spPr bwMode="auto">
              <a:xfrm>
                <a:off x="4577" y="1580"/>
                <a:ext cx="79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7" name="Rectangle 115"/>
              <p:cNvSpPr>
                <a:spLocks noChangeArrowheads="1"/>
              </p:cNvSpPr>
              <p:nvPr/>
            </p:nvSpPr>
            <p:spPr bwMode="auto">
              <a:xfrm>
                <a:off x="4577" y="1589"/>
                <a:ext cx="7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08" name="Rectangle 116"/>
              <p:cNvSpPr>
                <a:spLocks noChangeArrowheads="1"/>
              </p:cNvSpPr>
              <p:nvPr/>
            </p:nvSpPr>
            <p:spPr bwMode="auto">
              <a:xfrm>
                <a:off x="4577" y="1597"/>
                <a:ext cx="7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Certificación</a:t>
                </a:r>
              </a:p>
            </p:txBody>
          </p:sp>
          <p:sp>
            <p:nvSpPr>
              <p:cNvPr id="21609" name="Rectangle 117"/>
              <p:cNvSpPr>
                <a:spLocks noChangeArrowheads="1"/>
              </p:cNvSpPr>
              <p:nvPr/>
            </p:nvSpPr>
            <p:spPr bwMode="auto">
              <a:xfrm>
                <a:off x="4515" y="1526"/>
                <a:ext cx="8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10" name="Rectangle 118"/>
              <p:cNvSpPr>
                <a:spLocks noChangeArrowheads="1"/>
              </p:cNvSpPr>
              <p:nvPr/>
            </p:nvSpPr>
            <p:spPr bwMode="auto">
              <a:xfrm>
                <a:off x="4577" y="1571"/>
                <a:ext cx="79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11" name="Rectangle 119"/>
              <p:cNvSpPr>
                <a:spLocks noChangeArrowheads="1"/>
              </p:cNvSpPr>
              <p:nvPr/>
            </p:nvSpPr>
            <p:spPr bwMode="auto">
              <a:xfrm>
                <a:off x="4577" y="1580"/>
                <a:ext cx="79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12" name="Rectangle 120"/>
              <p:cNvSpPr>
                <a:spLocks noChangeArrowheads="1"/>
              </p:cNvSpPr>
              <p:nvPr/>
            </p:nvSpPr>
            <p:spPr bwMode="auto">
              <a:xfrm>
                <a:off x="4577" y="1589"/>
                <a:ext cx="7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13" name="Rectangle 121"/>
              <p:cNvSpPr>
                <a:spLocks noChangeArrowheads="1"/>
              </p:cNvSpPr>
              <p:nvPr/>
            </p:nvSpPr>
            <p:spPr bwMode="auto">
              <a:xfrm>
                <a:off x="4577" y="1597"/>
                <a:ext cx="7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Certificación</a:t>
                </a:r>
              </a:p>
            </p:txBody>
          </p:sp>
          <p:sp>
            <p:nvSpPr>
              <p:cNvPr id="21614" name="Freeform 122"/>
              <p:cNvSpPr>
                <a:spLocks/>
              </p:cNvSpPr>
              <p:nvPr/>
            </p:nvSpPr>
            <p:spPr bwMode="auto">
              <a:xfrm>
                <a:off x="1100" y="768"/>
                <a:ext cx="122" cy="985"/>
              </a:xfrm>
              <a:custGeom>
                <a:avLst/>
                <a:gdLst>
                  <a:gd name="T0" fmla="*/ 107 w 122"/>
                  <a:gd name="T1" fmla="*/ 2 h 985"/>
                  <a:gd name="T2" fmla="*/ 94 w 122"/>
                  <a:gd name="T3" fmla="*/ 9 h 985"/>
                  <a:gd name="T4" fmla="*/ 74 w 122"/>
                  <a:gd name="T5" fmla="*/ 29 h 985"/>
                  <a:gd name="T6" fmla="*/ 60 w 122"/>
                  <a:gd name="T7" fmla="*/ 60 h 985"/>
                  <a:gd name="T8" fmla="*/ 54 w 122"/>
                  <a:gd name="T9" fmla="*/ 93 h 985"/>
                  <a:gd name="T10" fmla="*/ 67 w 122"/>
                  <a:gd name="T11" fmla="*/ 427 h 985"/>
                  <a:gd name="T12" fmla="*/ 62 w 122"/>
                  <a:gd name="T13" fmla="*/ 442 h 985"/>
                  <a:gd name="T14" fmla="*/ 51 w 122"/>
                  <a:gd name="T15" fmla="*/ 469 h 985"/>
                  <a:gd name="T16" fmla="*/ 42 w 122"/>
                  <a:gd name="T17" fmla="*/ 478 h 985"/>
                  <a:gd name="T18" fmla="*/ 34 w 122"/>
                  <a:gd name="T19" fmla="*/ 485 h 985"/>
                  <a:gd name="T20" fmla="*/ 25 w 122"/>
                  <a:gd name="T21" fmla="*/ 489 h 985"/>
                  <a:gd name="T22" fmla="*/ 9 w 122"/>
                  <a:gd name="T23" fmla="*/ 480 h 985"/>
                  <a:gd name="T24" fmla="*/ 5 w 122"/>
                  <a:gd name="T25" fmla="*/ 500 h 985"/>
                  <a:gd name="T26" fmla="*/ 22 w 122"/>
                  <a:gd name="T27" fmla="*/ 507 h 985"/>
                  <a:gd name="T28" fmla="*/ 29 w 122"/>
                  <a:gd name="T29" fmla="*/ 511 h 985"/>
                  <a:gd name="T30" fmla="*/ 36 w 122"/>
                  <a:gd name="T31" fmla="*/ 516 h 985"/>
                  <a:gd name="T32" fmla="*/ 42 w 122"/>
                  <a:gd name="T33" fmla="*/ 527 h 985"/>
                  <a:gd name="T34" fmla="*/ 51 w 122"/>
                  <a:gd name="T35" fmla="*/ 547 h 985"/>
                  <a:gd name="T36" fmla="*/ 56 w 122"/>
                  <a:gd name="T37" fmla="*/ 560 h 985"/>
                  <a:gd name="T38" fmla="*/ 54 w 122"/>
                  <a:gd name="T39" fmla="*/ 571 h 985"/>
                  <a:gd name="T40" fmla="*/ 58 w 122"/>
                  <a:gd name="T41" fmla="*/ 909 h 985"/>
                  <a:gd name="T42" fmla="*/ 71 w 122"/>
                  <a:gd name="T43" fmla="*/ 954 h 985"/>
                  <a:gd name="T44" fmla="*/ 94 w 122"/>
                  <a:gd name="T45" fmla="*/ 976 h 985"/>
                  <a:gd name="T46" fmla="*/ 105 w 122"/>
                  <a:gd name="T47" fmla="*/ 981 h 985"/>
                  <a:gd name="T48" fmla="*/ 122 w 122"/>
                  <a:gd name="T49" fmla="*/ 958 h 985"/>
                  <a:gd name="T50" fmla="*/ 116 w 122"/>
                  <a:gd name="T51" fmla="*/ 958 h 985"/>
                  <a:gd name="T52" fmla="*/ 109 w 122"/>
                  <a:gd name="T53" fmla="*/ 954 h 985"/>
                  <a:gd name="T54" fmla="*/ 100 w 122"/>
                  <a:gd name="T55" fmla="*/ 949 h 985"/>
                  <a:gd name="T56" fmla="*/ 94 w 122"/>
                  <a:gd name="T57" fmla="*/ 945 h 985"/>
                  <a:gd name="T58" fmla="*/ 85 w 122"/>
                  <a:gd name="T59" fmla="*/ 921 h 985"/>
                  <a:gd name="T60" fmla="*/ 67 w 122"/>
                  <a:gd name="T61" fmla="*/ 892 h 985"/>
                  <a:gd name="T62" fmla="*/ 80 w 122"/>
                  <a:gd name="T63" fmla="*/ 556 h 985"/>
                  <a:gd name="T64" fmla="*/ 74 w 122"/>
                  <a:gd name="T65" fmla="*/ 536 h 985"/>
                  <a:gd name="T66" fmla="*/ 51 w 122"/>
                  <a:gd name="T67" fmla="*/ 496 h 985"/>
                  <a:gd name="T68" fmla="*/ 40 w 122"/>
                  <a:gd name="T69" fmla="*/ 487 h 985"/>
                  <a:gd name="T70" fmla="*/ 27 w 122"/>
                  <a:gd name="T71" fmla="*/ 480 h 985"/>
                  <a:gd name="T72" fmla="*/ 22 w 122"/>
                  <a:gd name="T73" fmla="*/ 500 h 985"/>
                  <a:gd name="T74" fmla="*/ 18 w 122"/>
                  <a:gd name="T75" fmla="*/ 480 h 985"/>
                  <a:gd name="T76" fmla="*/ 27 w 122"/>
                  <a:gd name="T77" fmla="*/ 503 h 985"/>
                  <a:gd name="T78" fmla="*/ 40 w 122"/>
                  <a:gd name="T79" fmla="*/ 498 h 985"/>
                  <a:gd name="T80" fmla="*/ 60 w 122"/>
                  <a:gd name="T81" fmla="*/ 480 h 985"/>
                  <a:gd name="T82" fmla="*/ 76 w 122"/>
                  <a:gd name="T83" fmla="*/ 442 h 985"/>
                  <a:gd name="T84" fmla="*/ 80 w 122"/>
                  <a:gd name="T85" fmla="*/ 427 h 985"/>
                  <a:gd name="T86" fmla="*/ 67 w 122"/>
                  <a:gd name="T87" fmla="*/ 93 h 985"/>
                  <a:gd name="T88" fmla="*/ 85 w 122"/>
                  <a:gd name="T89" fmla="*/ 64 h 985"/>
                  <a:gd name="T90" fmla="*/ 94 w 122"/>
                  <a:gd name="T91" fmla="*/ 44 h 985"/>
                  <a:gd name="T92" fmla="*/ 100 w 122"/>
                  <a:gd name="T93" fmla="*/ 38 h 985"/>
                  <a:gd name="T94" fmla="*/ 109 w 122"/>
                  <a:gd name="T95" fmla="*/ 31 h 985"/>
                  <a:gd name="T96" fmla="*/ 116 w 122"/>
                  <a:gd name="T97" fmla="*/ 29 h 985"/>
                  <a:gd name="T98" fmla="*/ 122 w 122"/>
                  <a:gd name="T99" fmla="*/ 27 h 9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 h="985">
                    <a:moveTo>
                      <a:pt x="122" y="27"/>
                    </a:moveTo>
                    <a:lnTo>
                      <a:pt x="118" y="0"/>
                    </a:lnTo>
                    <a:lnTo>
                      <a:pt x="107" y="2"/>
                    </a:lnTo>
                    <a:lnTo>
                      <a:pt x="105" y="4"/>
                    </a:lnTo>
                    <a:lnTo>
                      <a:pt x="96" y="9"/>
                    </a:lnTo>
                    <a:lnTo>
                      <a:pt x="94" y="9"/>
                    </a:lnTo>
                    <a:lnTo>
                      <a:pt x="85" y="16"/>
                    </a:lnTo>
                    <a:lnTo>
                      <a:pt x="82" y="18"/>
                    </a:lnTo>
                    <a:lnTo>
                      <a:pt x="74" y="29"/>
                    </a:lnTo>
                    <a:lnTo>
                      <a:pt x="71" y="33"/>
                    </a:lnTo>
                    <a:lnTo>
                      <a:pt x="60" y="58"/>
                    </a:lnTo>
                    <a:lnTo>
                      <a:pt x="60" y="60"/>
                    </a:lnTo>
                    <a:lnTo>
                      <a:pt x="58" y="76"/>
                    </a:lnTo>
                    <a:lnTo>
                      <a:pt x="56" y="91"/>
                    </a:lnTo>
                    <a:lnTo>
                      <a:pt x="54" y="93"/>
                    </a:lnTo>
                    <a:lnTo>
                      <a:pt x="54" y="411"/>
                    </a:lnTo>
                    <a:lnTo>
                      <a:pt x="54" y="427"/>
                    </a:lnTo>
                    <a:lnTo>
                      <a:pt x="67" y="427"/>
                    </a:lnTo>
                    <a:lnTo>
                      <a:pt x="56" y="425"/>
                    </a:lnTo>
                    <a:lnTo>
                      <a:pt x="51" y="440"/>
                    </a:lnTo>
                    <a:lnTo>
                      <a:pt x="62" y="442"/>
                    </a:lnTo>
                    <a:lnTo>
                      <a:pt x="51" y="438"/>
                    </a:lnTo>
                    <a:lnTo>
                      <a:pt x="40" y="465"/>
                    </a:lnTo>
                    <a:lnTo>
                      <a:pt x="51" y="469"/>
                    </a:lnTo>
                    <a:lnTo>
                      <a:pt x="45" y="460"/>
                    </a:lnTo>
                    <a:lnTo>
                      <a:pt x="36" y="469"/>
                    </a:lnTo>
                    <a:lnTo>
                      <a:pt x="42" y="478"/>
                    </a:lnTo>
                    <a:lnTo>
                      <a:pt x="36" y="467"/>
                    </a:lnTo>
                    <a:lnTo>
                      <a:pt x="27" y="474"/>
                    </a:lnTo>
                    <a:lnTo>
                      <a:pt x="34" y="485"/>
                    </a:lnTo>
                    <a:lnTo>
                      <a:pt x="29" y="474"/>
                    </a:lnTo>
                    <a:lnTo>
                      <a:pt x="20" y="478"/>
                    </a:lnTo>
                    <a:lnTo>
                      <a:pt x="25" y="489"/>
                    </a:lnTo>
                    <a:lnTo>
                      <a:pt x="22" y="476"/>
                    </a:lnTo>
                    <a:lnTo>
                      <a:pt x="11" y="478"/>
                    </a:lnTo>
                    <a:lnTo>
                      <a:pt x="9" y="480"/>
                    </a:lnTo>
                    <a:lnTo>
                      <a:pt x="5" y="483"/>
                    </a:lnTo>
                    <a:lnTo>
                      <a:pt x="0" y="491"/>
                    </a:lnTo>
                    <a:lnTo>
                      <a:pt x="5" y="500"/>
                    </a:lnTo>
                    <a:lnTo>
                      <a:pt x="9" y="503"/>
                    </a:lnTo>
                    <a:lnTo>
                      <a:pt x="11" y="505"/>
                    </a:lnTo>
                    <a:lnTo>
                      <a:pt x="22" y="507"/>
                    </a:lnTo>
                    <a:lnTo>
                      <a:pt x="25" y="494"/>
                    </a:lnTo>
                    <a:lnTo>
                      <a:pt x="20" y="507"/>
                    </a:lnTo>
                    <a:lnTo>
                      <a:pt x="29" y="511"/>
                    </a:lnTo>
                    <a:lnTo>
                      <a:pt x="34" y="498"/>
                    </a:lnTo>
                    <a:lnTo>
                      <a:pt x="27" y="509"/>
                    </a:lnTo>
                    <a:lnTo>
                      <a:pt x="36" y="516"/>
                    </a:lnTo>
                    <a:lnTo>
                      <a:pt x="42" y="505"/>
                    </a:lnTo>
                    <a:lnTo>
                      <a:pt x="34" y="516"/>
                    </a:lnTo>
                    <a:lnTo>
                      <a:pt x="42" y="527"/>
                    </a:lnTo>
                    <a:lnTo>
                      <a:pt x="51" y="516"/>
                    </a:lnTo>
                    <a:lnTo>
                      <a:pt x="40" y="523"/>
                    </a:lnTo>
                    <a:lnTo>
                      <a:pt x="51" y="547"/>
                    </a:lnTo>
                    <a:lnTo>
                      <a:pt x="62" y="540"/>
                    </a:lnTo>
                    <a:lnTo>
                      <a:pt x="51" y="545"/>
                    </a:lnTo>
                    <a:lnTo>
                      <a:pt x="56" y="560"/>
                    </a:lnTo>
                    <a:lnTo>
                      <a:pt x="67" y="556"/>
                    </a:lnTo>
                    <a:lnTo>
                      <a:pt x="54" y="556"/>
                    </a:lnTo>
                    <a:lnTo>
                      <a:pt x="54" y="571"/>
                    </a:lnTo>
                    <a:lnTo>
                      <a:pt x="54" y="892"/>
                    </a:lnTo>
                    <a:lnTo>
                      <a:pt x="56" y="894"/>
                    </a:lnTo>
                    <a:lnTo>
                      <a:pt x="58" y="909"/>
                    </a:lnTo>
                    <a:lnTo>
                      <a:pt x="60" y="925"/>
                    </a:lnTo>
                    <a:lnTo>
                      <a:pt x="60" y="927"/>
                    </a:lnTo>
                    <a:lnTo>
                      <a:pt x="71" y="954"/>
                    </a:lnTo>
                    <a:lnTo>
                      <a:pt x="76" y="961"/>
                    </a:lnTo>
                    <a:lnTo>
                      <a:pt x="85" y="969"/>
                    </a:lnTo>
                    <a:lnTo>
                      <a:pt x="94" y="976"/>
                    </a:lnTo>
                    <a:lnTo>
                      <a:pt x="96" y="978"/>
                    </a:lnTo>
                    <a:lnTo>
                      <a:pt x="105" y="983"/>
                    </a:lnTo>
                    <a:lnTo>
                      <a:pt x="105" y="981"/>
                    </a:lnTo>
                    <a:lnTo>
                      <a:pt x="107" y="983"/>
                    </a:lnTo>
                    <a:lnTo>
                      <a:pt x="118" y="985"/>
                    </a:lnTo>
                    <a:lnTo>
                      <a:pt x="122" y="958"/>
                    </a:lnTo>
                    <a:lnTo>
                      <a:pt x="111" y="956"/>
                    </a:lnTo>
                    <a:lnTo>
                      <a:pt x="109" y="969"/>
                    </a:lnTo>
                    <a:lnTo>
                      <a:pt x="116" y="958"/>
                    </a:lnTo>
                    <a:lnTo>
                      <a:pt x="107" y="954"/>
                    </a:lnTo>
                    <a:lnTo>
                      <a:pt x="100" y="965"/>
                    </a:lnTo>
                    <a:lnTo>
                      <a:pt x="109" y="954"/>
                    </a:lnTo>
                    <a:lnTo>
                      <a:pt x="100" y="947"/>
                    </a:lnTo>
                    <a:lnTo>
                      <a:pt x="91" y="958"/>
                    </a:lnTo>
                    <a:lnTo>
                      <a:pt x="100" y="949"/>
                    </a:lnTo>
                    <a:lnTo>
                      <a:pt x="91" y="941"/>
                    </a:lnTo>
                    <a:lnTo>
                      <a:pt x="82" y="949"/>
                    </a:lnTo>
                    <a:lnTo>
                      <a:pt x="94" y="945"/>
                    </a:lnTo>
                    <a:lnTo>
                      <a:pt x="82" y="918"/>
                    </a:lnTo>
                    <a:lnTo>
                      <a:pt x="71" y="923"/>
                    </a:lnTo>
                    <a:lnTo>
                      <a:pt x="85" y="921"/>
                    </a:lnTo>
                    <a:lnTo>
                      <a:pt x="82" y="905"/>
                    </a:lnTo>
                    <a:lnTo>
                      <a:pt x="80" y="889"/>
                    </a:lnTo>
                    <a:lnTo>
                      <a:pt x="67" y="892"/>
                    </a:lnTo>
                    <a:lnTo>
                      <a:pt x="80" y="892"/>
                    </a:lnTo>
                    <a:lnTo>
                      <a:pt x="80" y="571"/>
                    </a:lnTo>
                    <a:lnTo>
                      <a:pt x="80" y="556"/>
                    </a:lnTo>
                    <a:lnTo>
                      <a:pt x="80" y="554"/>
                    </a:lnTo>
                    <a:lnTo>
                      <a:pt x="76" y="538"/>
                    </a:lnTo>
                    <a:lnTo>
                      <a:pt x="74" y="536"/>
                    </a:lnTo>
                    <a:lnTo>
                      <a:pt x="62" y="511"/>
                    </a:lnTo>
                    <a:lnTo>
                      <a:pt x="60" y="507"/>
                    </a:lnTo>
                    <a:lnTo>
                      <a:pt x="51" y="496"/>
                    </a:lnTo>
                    <a:lnTo>
                      <a:pt x="51" y="494"/>
                    </a:lnTo>
                    <a:lnTo>
                      <a:pt x="42" y="487"/>
                    </a:lnTo>
                    <a:lnTo>
                      <a:pt x="40" y="487"/>
                    </a:lnTo>
                    <a:lnTo>
                      <a:pt x="31" y="483"/>
                    </a:lnTo>
                    <a:lnTo>
                      <a:pt x="29" y="483"/>
                    </a:lnTo>
                    <a:lnTo>
                      <a:pt x="27" y="480"/>
                    </a:lnTo>
                    <a:lnTo>
                      <a:pt x="16" y="478"/>
                    </a:lnTo>
                    <a:lnTo>
                      <a:pt x="18" y="503"/>
                    </a:lnTo>
                    <a:lnTo>
                      <a:pt x="22" y="500"/>
                    </a:lnTo>
                    <a:lnTo>
                      <a:pt x="27" y="491"/>
                    </a:lnTo>
                    <a:lnTo>
                      <a:pt x="22" y="483"/>
                    </a:lnTo>
                    <a:lnTo>
                      <a:pt x="18" y="480"/>
                    </a:lnTo>
                    <a:lnTo>
                      <a:pt x="13" y="491"/>
                    </a:lnTo>
                    <a:lnTo>
                      <a:pt x="16" y="505"/>
                    </a:lnTo>
                    <a:lnTo>
                      <a:pt x="27" y="503"/>
                    </a:lnTo>
                    <a:lnTo>
                      <a:pt x="29" y="500"/>
                    </a:lnTo>
                    <a:lnTo>
                      <a:pt x="31" y="503"/>
                    </a:lnTo>
                    <a:lnTo>
                      <a:pt x="40" y="498"/>
                    </a:lnTo>
                    <a:lnTo>
                      <a:pt x="42" y="496"/>
                    </a:lnTo>
                    <a:lnTo>
                      <a:pt x="51" y="489"/>
                    </a:lnTo>
                    <a:lnTo>
                      <a:pt x="60" y="480"/>
                    </a:lnTo>
                    <a:lnTo>
                      <a:pt x="62" y="474"/>
                    </a:lnTo>
                    <a:lnTo>
                      <a:pt x="74" y="447"/>
                    </a:lnTo>
                    <a:lnTo>
                      <a:pt x="76" y="442"/>
                    </a:lnTo>
                    <a:lnTo>
                      <a:pt x="76" y="447"/>
                    </a:lnTo>
                    <a:lnTo>
                      <a:pt x="80" y="431"/>
                    </a:lnTo>
                    <a:lnTo>
                      <a:pt x="80" y="427"/>
                    </a:lnTo>
                    <a:lnTo>
                      <a:pt x="80" y="411"/>
                    </a:lnTo>
                    <a:lnTo>
                      <a:pt x="80" y="93"/>
                    </a:lnTo>
                    <a:lnTo>
                      <a:pt x="67" y="93"/>
                    </a:lnTo>
                    <a:lnTo>
                      <a:pt x="80" y="96"/>
                    </a:lnTo>
                    <a:lnTo>
                      <a:pt x="82" y="80"/>
                    </a:lnTo>
                    <a:lnTo>
                      <a:pt x="85" y="64"/>
                    </a:lnTo>
                    <a:lnTo>
                      <a:pt x="71" y="62"/>
                    </a:lnTo>
                    <a:lnTo>
                      <a:pt x="82" y="69"/>
                    </a:lnTo>
                    <a:lnTo>
                      <a:pt x="94" y="44"/>
                    </a:lnTo>
                    <a:lnTo>
                      <a:pt x="82" y="38"/>
                    </a:lnTo>
                    <a:lnTo>
                      <a:pt x="91" y="49"/>
                    </a:lnTo>
                    <a:lnTo>
                      <a:pt x="100" y="38"/>
                    </a:lnTo>
                    <a:lnTo>
                      <a:pt x="91" y="27"/>
                    </a:lnTo>
                    <a:lnTo>
                      <a:pt x="100" y="38"/>
                    </a:lnTo>
                    <a:lnTo>
                      <a:pt x="109" y="31"/>
                    </a:lnTo>
                    <a:lnTo>
                      <a:pt x="100" y="20"/>
                    </a:lnTo>
                    <a:lnTo>
                      <a:pt x="107" y="33"/>
                    </a:lnTo>
                    <a:lnTo>
                      <a:pt x="116" y="29"/>
                    </a:lnTo>
                    <a:lnTo>
                      <a:pt x="109" y="16"/>
                    </a:lnTo>
                    <a:lnTo>
                      <a:pt x="111" y="29"/>
                    </a:lnTo>
                    <a:lnTo>
                      <a:pt x="1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5" name="Freeform 123"/>
              <p:cNvSpPr>
                <a:spLocks/>
              </p:cNvSpPr>
              <p:nvPr/>
            </p:nvSpPr>
            <p:spPr bwMode="auto">
              <a:xfrm>
                <a:off x="2597" y="1302"/>
                <a:ext cx="122" cy="771"/>
              </a:xfrm>
              <a:custGeom>
                <a:avLst/>
                <a:gdLst>
                  <a:gd name="T0" fmla="*/ 107 w 122"/>
                  <a:gd name="T1" fmla="*/ 2 h 771"/>
                  <a:gd name="T2" fmla="*/ 96 w 122"/>
                  <a:gd name="T3" fmla="*/ 6 h 771"/>
                  <a:gd name="T4" fmla="*/ 74 w 122"/>
                  <a:gd name="T5" fmla="*/ 24 h 771"/>
                  <a:gd name="T6" fmla="*/ 58 w 122"/>
                  <a:gd name="T7" fmla="*/ 62 h 771"/>
                  <a:gd name="T8" fmla="*/ 54 w 122"/>
                  <a:gd name="T9" fmla="*/ 324 h 771"/>
                  <a:gd name="T10" fmla="*/ 56 w 122"/>
                  <a:gd name="T11" fmla="*/ 333 h 771"/>
                  <a:gd name="T12" fmla="*/ 54 w 122"/>
                  <a:gd name="T13" fmla="*/ 342 h 771"/>
                  <a:gd name="T14" fmla="*/ 45 w 122"/>
                  <a:gd name="T15" fmla="*/ 358 h 771"/>
                  <a:gd name="T16" fmla="*/ 31 w 122"/>
                  <a:gd name="T17" fmla="*/ 371 h 771"/>
                  <a:gd name="T18" fmla="*/ 22 w 122"/>
                  <a:gd name="T19" fmla="*/ 371 h 771"/>
                  <a:gd name="T20" fmla="*/ 5 w 122"/>
                  <a:gd name="T21" fmla="*/ 378 h 771"/>
                  <a:gd name="T22" fmla="*/ 9 w 122"/>
                  <a:gd name="T23" fmla="*/ 398 h 771"/>
                  <a:gd name="T24" fmla="*/ 25 w 122"/>
                  <a:gd name="T25" fmla="*/ 389 h 771"/>
                  <a:gd name="T26" fmla="*/ 34 w 122"/>
                  <a:gd name="T27" fmla="*/ 391 h 771"/>
                  <a:gd name="T28" fmla="*/ 51 w 122"/>
                  <a:gd name="T29" fmla="*/ 404 h 771"/>
                  <a:gd name="T30" fmla="*/ 62 w 122"/>
                  <a:gd name="T31" fmla="*/ 424 h 771"/>
                  <a:gd name="T32" fmla="*/ 67 w 122"/>
                  <a:gd name="T33" fmla="*/ 438 h 771"/>
                  <a:gd name="T34" fmla="*/ 54 w 122"/>
                  <a:gd name="T35" fmla="*/ 696 h 771"/>
                  <a:gd name="T36" fmla="*/ 60 w 122"/>
                  <a:gd name="T37" fmla="*/ 722 h 771"/>
                  <a:gd name="T38" fmla="*/ 76 w 122"/>
                  <a:gd name="T39" fmla="*/ 751 h 771"/>
                  <a:gd name="T40" fmla="*/ 98 w 122"/>
                  <a:gd name="T41" fmla="*/ 767 h 771"/>
                  <a:gd name="T42" fmla="*/ 122 w 122"/>
                  <a:gd name="T43" fmla="*/ 745 h 771"/>
                  <a:gd name="T44" fmla="*/ 114 w 122"/>
                  <a:gd name="T45" fmla="*/ 745 h 771"/>
                  <a:gd name="T46" fmla="*/ 109 w 122"/>
                  <a:gd name="T47" fmla="*/ 742 h 771"/>
                  <a:gd name="T48" fmla="*/ 94 w 122"/>
                  <a:gd name="T49" fmla="*/ 733 h 771"/>
                  <a:gd name="T50" fmla="*/ 85 w 122"/>
                  <a:gd name="T51" fmla="*/ 718 h 771"/>
                  <a:gd name="T52" fmla="*/ 67 w 122"/>
                  <a:gd name="T53" fmla="*/ 696 h 771"/>
                  <a:gd name="T54" fmla="*/ 80 w 122"/>
                  <a:gd name="T55" fmla="*/ 438 h 771"/>
                  <a:gd name="T56" fmla="*/ 74 w 122"/>
                  <a:gd name="T57" fmla="*/ 418 h 771"/>
                  <a:gd name="T58" fmla="*/ 42 w 122"/>
                  <a:gd name="T59" fmla="*/ 380 h 771"/>
                  <a:gd name="T60" fmla="*/ 27 w 122"/>
                  <a:gd name="T61" fmla="*/ 375 h 771"/>
                  <a:gd name="T62" fmla="*/ 22 w 122"/>
                  <a:gd name="T63" fmla="*/ 395 h 771"/>
                  <a:gd name="T64" fmla="*/ 18 w 122"/>
                  <a:gd name="T65" fmla="*/ 375 h 771"/>
                  <a:gd name="T66" fmla="*/ 27 w 122"/>
                  <a:gd name="T67" fmla="*/ 398 h 771"/>
                  <a:gd name="T68" fmla="*/ 38 w 122"/>
                  <a:gd name="T69" fmla="*/ 393 h 771"/>
                  <a:gd name="T70" fmla="*/ 62 w 122"/>
                  <a:gd name="T71" fmla="*/ 378 h 771"/>
                  <a:gd name="T72" fmla="*/ 74 w 122"/>
                  <a:gd name="T73" fmla="*/ 353 h 771"/>
                  <a:gd name="T74" fmla="*/ 80 w 122"/>
                  <a:gd name="T75" fmla="*/ 324 h 771"/>
                  <a:gd name="T76" fmla="*/ 80 w 122"/>
                  <a:gd name="T77" fmla="*/ 77 h 771"/>
                  <a:gd name="T78" fmla="*/ 71 w 122"/>
                  <a:gd name="T79" fmla="*/ 51 h 771"/>
                  <a:gd name="T80" fmla="*/ 82 w 122"/>
                  <a:gd name="T81" fmla="*/ 31 h 771"/>
                  <a:gd name="T82" fmla="*/ 100 w 122"/>
                  <a:gd name="T83" fmla="*/ 17 h 771"/>
                  <a:gd name="T84" fmla="*/ 109 w 122"/>
                  <a:gd name="T85" fmla="*/ 15 h 7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 h="771">
                    <a:moveTo>
                      <a:pt x="122" y="26"/>
                    </a:moveTo>
                    <a:lnTo>
                      <a:pt x="118" y="0"/>
                    </a:lnTo>
                    <a:lnTo>
                      <a:pt x="107" y="2"/>
                    </a:lnTo>
                    <a:lnTo>
                      <a:pt x="107" y="4"/>
                    </a:lnTo>
                    <a:lnTo>
                      <a:pt x="98" y="6"/>
                    </a:lnTo>
                    <a:lnTo>
                      <a:pt x="96" y="6"/>
                    </a:lnTo>
                    <a:lnTo>
                      <a:pt x="94" y="6"/>
                    </a:lnTo>
                    <a:lnTo>
                      <a:pt x="76" y="20"/>
                    </a:lnTo>
                    <a:lnTo>
                      <a:pt x="74" y="24"/>
                    </a:lnTo>
                    <a:lnTo>
                      <a:pt x="62" y="44"/>
                    </a:lnTo>
                    <a:lnTo>
                      <a:pt x="60" y="49"/>
                    </a:lnTo>
                    <a:lnTo>
                      <a:pt x="58" y="62"/>
                    </a:lnTo>
                    <a:lnTo>
                      <a:pt x="56" y="73"/>
                    </a:lnTo>
                    <a:lnTo>
                      <a:pt x="54" y="75"/>
                    </a:lnTo>
                    <a:lnTo>
                      <a:pt x="54" y="324"/>
                    </a:lnTo>
                    <a:lnTo>
                      <a:pt x="54" y="338"/>
                    </a:lnTo>
                    <a:lnTo>
                      <a:pt x="67" y="338"/>
                    </a:lnTo>
                    <a:lnTo>
                      <a:pt x="56" y="333"/>
                    </a:lnTo>
                    <a:lnTo>
                      <a:pt x="51" y="344"/>
                    </a:lnTo>
                    <a:lnTo>
                      <a:pt x="62" y="349"/>
                    </a:lnTo>
                    <a:lnTo>
                      <a:pt x="54" y="342"/>
                    </a:lnTo>
                    <a:lnTo>
                      <a:pt x="42" y="362"/>
                    </a:lnTo>
                    <a:lnTo>
                      <a:pt x="51" y="369"/>
                    </a:lnTo>
                    <a:lnTo>
                      <a:pt x="45" y="358"/>
                    </a:lnTo>
                    <a:lnTo>
                      <a:pt x="27" y="371"/>
                    </a:lnTo>
                    <a:lnTo>
                      <a:pt x="34" y="382"/>
                    </a:lnTo>
                    <a:lnTo>
                      <a:pt x="31" y="371"/>
                    </a:lnTo>
                    <a:lnTo>
                      <a:pt x="22" y="373"/>
                    </a:lnTo>
                    <a:lnTo>
                      <a:pt x="25" y="384"/>
                    </a:lnTo>
                    <a:lnTo>
                      <a:pt x="22" y="371"/>
                    </a:lnTo>
                    <a:lnTo>
                      <a:pt x="11" y="373"/>
                    </a:lnTo>
                    <a:lnTo>
                      <a:pt x="9" y="375"/>
                    </a:lnTo>
                    <a:lnTo>
                      <a:pt x="5" y="378"/>
                    </a:lnTo>
                    <a:lnTo>
                      <a:pt x="0" y="387"/>
                    </a:lnTo>
                    <a:lnTo>
                      <a:pt x="5" y="395"/>
                    </a:lnTo>
                    <a:lnTo>
                      <a:pt x="9" y="398"/>
                    </a:lnTo>
                    <a:lnTo>
                      <a:pt x="11" y="400"/>
                    </a:lnTo>
                    <a:lnTo>
                      <a:pt x="22" y="402"/>
                    </a:lnTo>
                    <a:lnTo>
                      <a:pt x="25" y="389"/>
                    </a:lnTo>
                    <a:lnTo>
                      <a:pt x="22" y="402"/>
                    </a:lnTo>
                    <a:lnTo>
                      <a:pt x="31" y="404"/>
                    </a:lnTo>
                    <a:lnTo>
                      <a:pt x="34" y="391"/>
                    </a:lnTo>
                    <a:lnTo>
                      <a:pt x="27" y="402"/>
                    </a:lnTo>
                    <a:lnTo>
                      <a:pt x="45" y="415"/>
                    </a:lnTo>
                    <a:lnTo>
                      <a:pt x="51" y="404"/>
                    </a:lnTo>
                    <a:lnTo>
                      <a:pt x="42" y="413"/>
                    </a:lnTo>
                    <a:lnTo>
                      <a:pt x="54" y="433"/>
                    </a:lnTo>
                    <a:lnTo>
                      <a:pt x="62" y="424"/>
                    </a:lnTo>
                    <a:lnTo>
                      <a:pt x="51" y="429"/>
                    </a:lnTo>
                    <a:lnTo>
                      <a:pt x="56" y="442"/>
                    </a:lnTo>
                    <a:lnTo>
                      <a:pt x="67" y="438"/>
                    </a:lnTo>
                    <a:lnTo>
                      <a:pt x="54" y="438"/>
                    </a:lnTo>
                    <a:lnTo>
                      <a:pt x="54" y="449"/>
                    </a:lnTo>
                    <a:lnTo>
                      <a:pt x="54" y="696"/>
                    </a:lnTo>
                    <a:lnTo>
                      <a:pt x="56" y="698"/>
                    </a:lnTo>
                    <a:lnTo>
                      <a:pt x="58" y="711"/>
                    </a:lnTo>
                    <a:lnTo>
                      <a:pt x="60" y="722"/>
                    </a:lnTo>
                    <a:lnTo>
                      <a:pt x="62" y="729"/>
                    </a:lnTo>
                    <a:lnTo>
                      <a:pt x="74" y="749"/>
                    </a:lnTo>
                    <a:lnTo>
                      <a:pt x="76" y="751"/>
                    </a:lnTo>
                    <a:lnTo>
                      <a:pt x="94" y="765"/>
                    </a:lnTo>
                    <a:lnTo>
                      <a:pt x="96" y="765"/>
                    </a:lnTo>
                    <a:lnTo>
                      <a:pt x="98" y="767"/>
                    </a:lnTo>
                    <a:lnTo>
                      <a:pt x="107" y="769"/>
                    </a:lnTo>
                    <a:lnTo>
                      <a:pt x="118" y="771"/>
                    </a:lnTo>
                    <a:lnTo>
                      <a:pt x="122" y="745"/>
                    </a:lnTo>
                    <a:lnTo>
                      <a:pt x="111" y="742"/>
                    </a:lnTo>
                    <a:lnTo>
                      <a:pt x="109" y="756"/>
                    </a:lnTo>
                    <a:lnTo>
                      <a:pt x="114" y="745"/>
                    </a:lnTo>
                    <a:lnTo>
                      <a:pt x="105" y="742"/>
                    </a:lnTo>
                    <a:lnTo>
                      <a:pt x="100" y="753"/>
                    </a:lnTo>
                    <a:lnTo>
                      <a:pt x="109" y="742"/>
                    </a:lnTo>
                    <a:lnTo>
                      <a:pt x="91" y="729"/>
                    </a:lnTo>
                    <a:lnTo>
                      <a:pt x="82" y="740"/>
                    </a:lnTo>
                    <a:lnTo>
                      <a:pt x="94" y="733"/>
                    </a:lnTo>
                    <a:lnTo>
                      <a:pt x="82" y="713"/>
                    </a:lnTo>
                    <a:lnTo>
                      <a:pt x="71" y="720"/>
                    </a:lnTo>
                    <a:lnTo>
                      <a:pt x="85" y="718"/>
                    </a:lnTo>
                    <a:lnTo>
                      <a:pt x="82" y="707"/>
                    </a:lnTo>
                    <a:lnTo>
                      <a:pt x="80" y="693"/>
                    </a:lnTo>
                    <a:lnTo>
                      <a:pt x="67" y="696"/>
                    </a:lnTo>
                    <a:lnTo>
                      <a:pt x="80" y="696"/>
                    </a:lnTo>
                    <a:lnTo>
                      <a:pt x="80" y="449"/>
                    </a:lnTo>
                    <a:lnTo>
                      <a:pt x="80" y="438"/>
                    </a:lnTo>
                    <a:lnTo>
                      <a:pt x="80" y="433"/>
                    </a:lnTo>
                    <a:lnTo>
                      <a:pt x="76" y="420"/>
                    </a:lnTo>
                    <a:lnTo>
                      <a:pt x="74" y="418"/>
                    </a:lnTo>
                    <a:lnTo>
                      <a:pt x="62" y="398"/>
                    </a:lnTo>
                    <a:lnTo>
                      <a:pt x="60" y="393"/>
                    </a:lnTo>
                    <a:lnTo>
                      <a:pt x="42" y="380"/>
                    </a:lnTo>
                    <a:lnTo>
                      <a:pt x="38" y="380"/>
                    </a:lnTo>
                    <a:lnTo>
                      <a:pt x="29" y="378"/>
                    </a:lnTo>
                    <a:lnTo>
                      <a:pt x="27" y="375"/>
                    </a:lnTo>
                    <a:lnTo>
                      <a:pt x="16" y="373"/>
                    </a:lnTo>
                    <a:lnTo>
                      <a:pt x="18" y="398"/>
                    </a:lnTo>
                    <a:lnTo>
                      <a:pt x="22" y="395"/>
                    </a:lnTo>
                    <a:lnTo>
                      <a:pt x="27" y="387"/>
                    </a:lnTo>
                    <a:lnTo>
                      <a:pt x="22" y="378"/>
                    </a:lnTo>
                    <a:lnTo>
                      <a:pt x="18" y="375"/>
                    </a:lnTo>
                    <a:lnTo>
                      <a:pt x="14" y="387"/>
                    </a:lnTo>
                    <a:lnTo>
                      <a:pt x="16" y="400"/>
                    </a:lnTo>
                    <a:lnTo>
                      <a:pt x="27" y="398"/>
                    </a:lnTo>
                    <a:lnTo>
                      <a:pt x="29" y="398"/>
                    </a:lnTo>
                    <a:lnTo>
                      <a:pt x="38" y="395"/>
                    </a:lnTo>
                    <a:lnTo>
                      <a:pt x="38" y="393"/>
                    </a:lnTo>
                    <a:lnTo>
                      <a:pt x="42" y="393"/>
                    </a:lnTo>
                    <a:lnTo>
                      <a:pt x="60" y="380"/>
                    </a:lnTo>
                    <a:lnTo>
                      <a:pt x="62" y="378"/>
                    </a:lnTo>
                    <a:lnTo>
                      <a:pt x="74" y="358"/>
                    </a:lnTo>
                    <a:lnTo>
                      <a:pt x="76" y="349"/>
                    </a:lnTo>
                    <a:lnTo>
                      <a:pt x="74" y="353"/>
                    </a:lnTo>
                    <a:lnTo>
                      <a:pt x="78" y="342"/>
                    </a:lnTo>
                    <a:lnTo>
                      <a:pt x="80" y="338"/>
                    </a:lnTo>
                    <a:lnTo>
                      <a:pt x="80" y="324"/>
                    </a:lnTo>
                    <a:lnTo>
                      <a:pt x="80" y="75"/>
                    </a:lnTo>
                    <a:lnTo>
                      <a:pt x="67" y="75"/>
                    </a:lnTo>
                    <a:lnTo>
                      <a:pt x="80" y="77"/>
                    </a:lnTo>
                    <a:lnTo>
                      <a:pt x="82" y="66"/>
                    </a:lnTo>
                    <a:lnTo>
                      <a:pt x="85" y="53"/>
                    </a:lnTo>
                    <a:lnTo>
                      <a:pt x="71" y="51"/>
                    </a:lnTo>
                    <a:lnTo>
                      <a:pt x="82" y="60"/>
                    </a:lnTo>
                    <a:lnTo>
                      <a:pt x="94" y="40"/>
                    </a:lnTo>
                    <a:lnTo>
                      <a:pt x="82" y="31"/>
                    </a:lnTo>
                    <a:lnTo>
                      <a:pt x="91" y="42"/>
                    </a:lnTo>
                    <a:lnTo>
                      <a:pt x="109" y="29"/>
                    </a:lnTo>
                    <a:lnTo>
                      <a:pt x="100" y="17"/>
                    </a:lnTo>
                    <a:lnTo>
                      <a:pt x="105" y="31"/>
                    </a:lnTo>
                    <a:lnTo>
                      <a:pt x="114" y="29"/>
                    </a:lnTo>
                    <a:lnTo>
                      <a:pt x="109" y="15"/>
                    </a:lnTo>
                    <a:lnTo>
                      <a:pt x="111" y="29"/>
                    </a:lnTo>
                    <a:lnTo>
                      <a:pt x="12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6" name="Freeform 124"/>
              <p:cNvSpPr>
                <a:spLocks/>
              </p:cNvSpPr>
              <p:nvPr/>
            </p:nvSpPr>
            <p:spPr bwMode="auto">
              <a:xfrm>
                <a:off x="4241" y="1420"/>
                <a:ext cx="227" cy="558"/>
              </a:xfrm>
              <a:custGeom>
                <a:avLst/>
                <a:gdLst>
                  <a:gd name="T0" fmla="*/ 0 w 227"/>
                  <a:gd name="T1" fmla="*/ 0 h 558"/>
                  <a:gd name="T2" fmla="*/ 0 w 227"/>
                  <a:gd name="T3" fmla="*/ 26 h 558"/>
                  <a:gd name="T4" fmla="*/ 42 w 227"/>
                  <a:gd name="T5" fmla="*/ 26 h 558"/>
                  <a:gd name="T6" fmla="*/ 82 w 227"/>
                  <a:gd name="T7" fmla="*/ 31 h 558"/>
                  <a:gd name="T8" fmla="*/ 120 w 227"/>
                  <a:gd name="T9" fmla="*/ 33 h 558"/>
                  <a:gd name="T10" fmla="*/ 151 w 227"/>
                  <a:gd name="T11" fmla="*/ 40 h 558"/>
                  <a:gd name="T12" fmla="*/ 151 w 227"/>
                  <a:gd name="T13" fmla="*/ 26 h 558"/>
                  <a:gd name="T14" fmla="*/ 145 w 227"/>
                  <a:gd name="T15" fmla="*/ 37 h 558"/>
                  <a:gd name="T16" fmla="*/ 171 w 227"/>
                  <a:gd name="T17" fmla="*/ 44 h 558"/>
                  <a:gd name="T18" fmla="*/ 191 w 227"/>
                  <a:gd name="T19" fmla="*/ 53 h 558"/>
                  <a:gd name="T20" fmla="*/ 196 w 227"/>
                  <a:gd name="T21" fmla="*/ 40 h 558"/>
                  <a:gd name="T22" fmla="*/ 187 w 227"/>
                  <a:gd name="T23" fmla="*/ 51 h 558"/>
                  <a:gd name="T24" fmla="*/ 200 w 227"/>
                  <a:gd name="T25" fmla="*/ 60 h 558"/>
                  <a:gd name="T26" fmla="*/ 202 w 227"/>
                  <a:gd name="T27" fmla="*/ 62 h 558"/>
                  <a:gd name="T28" fmla="*/ 214 w 227"/>
                  <a:gd name="T29" fmla="*/ 53 h 558"/>
                  <a:gd name="T30" fmla="*/ 200 w 227"/>
                  <a:gd name="T31" fmla="*/ 53 h 558"/>
                  <a:gd name="T32" fmla="*/ 200 w 227"/>
                  <a:gd name="T33" fmla="*/ 57 h 558"/>
                  <a:gd name="T34" fmla="*/ 200 w 227"/>
                  <a:gd name="T35" fmla="*/ 500 h 558"/>
                  <a:gd name="T36" fmla="*/ 200 w 227"/>
                  <a:gd name="T37" fmla="*/ 504 h 558"/>
                  <a:gd name="T38" fmla="*/ 214 w 227"/>
                  <a:gd name="T39" fmla="*/ 504 h 558"/>
                  <a:gd name="T40" fmla="*/ 202 w 227"/>
                  <a:gd name="T41" fmla="*/ 495 h 558"/>
                  <a:gd name="T42" fmla="*/ 200 w 227"/>
                  <a:gd name="T43" fmla="*/ 500 h 558"/>
                  <a:gd name="T44" fmla="*/ 187 w 227"/>
                  <a:gd name="T45" fmla="*/ 506 h 558"/>
                  <a:gd name="T46" fmla="*/ 196 w 227"/>
                  <a:gd name="T47" fmla="*/ 518 h 558"/>
                  <a:gd name="T48" fmla="*/ 191 w 227"/>
                  <a:gd name="T49" fmla="*/ 504 h 558"/>
                  <a:gd name="T50" fmla="*/ 171 w 227"/>
                  <a:gd name="T51" fmla="*/ 513 h 558"/>
                  <a:gd name="T52" fmla="*/ 145 w 227"/>
                  <a:gd name="T53" fmla="*/ 520 h 558"/>
                  <a:gd name="T54" fmla="*/ 151 w 227"/>
                  <a:gd name="T55" fmla="*/ 531 h 558"/>
                  <a:gd name="T56" fmla="*/ 151 w 227"/>
                  <a:gd name="T57" fmla="*/ 518 h 558"/>
                  <a:gd name="T58" fmla="*/ 120 w 227"/>
                  <a:gd name="T59" fmla="*/ 524 h 558"/>
                  <a:gd name="T60" fmla="*/ 82 w 227"/>
                  <a:gd name="T61" fmla="*/ 527 h 558"/>
                  <a:gd name="T62" fmla="*/ 42 w 227"/>
                  <a:gd name="T63" fmla="*/ 531 h 558"/>
                  <a:gd name="T64" fmla="*/ 0 w 227"/>
                  <a:gd name="T65" fmla="*/ 531 h 558"/>
                  <a:gd name="T66" fmla="*/ 0 w 227"/>
                  <a:gd name="T67" fmla="*/ 558 h 558"/>
                  <a:gd name="T68" fmla="*/ 42 w 227"/>
                  <a:gd name="T69" fmla="*/ 558 h 558"/>
                  <a:gd name="T70" fmla="*/ 82 w 227"/>
                  <a:gd name="T71" fmla="*/ 553 h 558"/>
                  <a:gd name="T72" fmla="*/ 120 w 227"/>
                  <a:gd name="T73" fmla="*/ 551 h 558"/>
                  <a:gd name="T74" fmla="*/ 151 w 227"/>
                  <a:gd name="T75" fmla="*/ 544 h 558"/>
                  <a:gd name="T76" fmla="*/ 156 w 227"/>
                  <a:gd name="T77" fmla="*/ 544 h 558"/>
                  <a:gd name="T78" fmla="*/ 182 w 227"/>
                  <a:gd name="T79" fmla="*/ 538 h 558"/>
                  <a:gd name="T80" fmla="*/ 202 w 227"/>
                  <a:gd name="T81" fmla="*/ 529 h 558"/>
                  <a:gd name="T82" fmla="*/ 207 w 227"/>
                  <a:gd name="T83" fmla="*/ 527 h 558"/>
                  <a:gd name="T84" fmla="*/ 220 w 227"/>
                  <a:gd name="T85" fmla="*/ 520 h 558"/>
                  <a:gd name="T86" fmla="*/ 222 w 227"/>
                  <a:gd name="T87" fmla="*/ 515 h 558"/>
                  <a:gd name="T88" fmla="*/ 227 w 227"/>
                  <a:gd name="T89" fmla="*/ 504 h 558"/>
                  <a:gd name="T90" fmla="*/ 227 w 227"/>
                  <a:gd name="T91" fmla="*/ 500 h 558"/>
                  <a:gd name="T92" fmla="*/ 227 w 227"/>
                  <a:gd name="T93" fmla="*/ 57 h 558"/>
                  <a:gd name="T94" fmla="*/ 227 w 227"/>
                  <a:gd name="T95" fmla="*/ 53 h 558"/>
                  <a:gd name="T96" fmla="*/ 222 w 227"/>
                  <a:gd name="T97" fmla="*/ 42 h 558"/>
                  <a:gd name="T98" fmla="*/ 220 w 227"/>
                  <a:gd name="T99" fmla="*/ 40 h 558"/>
                  <a:gd name="T100" fmla="*/ 207 w 227"/>
                  <a:gd name="T101" fmla="*/ 31 h 558"/>
                  <a:gd name="T102" fmla="*/ 202 w 227"/>
                  <a:gd name="T103" fmla="*/ 28 h 558"/>
                  <a:gd name="T104" fmla="*/ 182 w 227"/>
                  <a:gd name="T105" fmla="*/ 20 h 558"/>
                  <a:gd name="T106" fmla="*/ 156 w 227"/>
                  <a:gd name="T107" fmla="*/ 13 h 558"/>
                  <a:gd name="T108" fmla="*/ 151 w 227"/>
                  <a:gd name="T109" fmla="*/ 13 h 558"/>
                  <a:gd name="T110" fmla="*/ 120 w 227"/>
                  <a:gd name="T111" fmla="*/ 6 h 558"/>
                  <a:gd name="T112" fmla="*/ 82 w 227"/>
                  <a:gd name="T113" fmla="*/ 4 h 558"/>
                  <a:gd name="T114" fmla="*/ 42 w 227"/>
                  <a:gd name="T115" fmla="*/ 0 h 558"/>
                  <a:gd name="T116" fmla="*/ 0 w 227"/>
                  <a:gd name="T117" fmla="*/ 0 h 5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7" h="558">
                    <a:moveTo>
                      <a:pt x="0" y="0"/>
                    </a:moveTo>
                    <a:lnTo>
                      <a:pt x="0" y="26"/>
                    </a:lnTo>
                    <a:lnTo>
                      <a:pt x="42" y="26"/>
                    </a:lnTo>
                    <a:lnTo>
                      <a:pt x="82" y="31"/>
                    </a:lnTo>
                    <a:lnTo>
                      <a:pt x="120" y="33"/>
                    </a:lnTo>
                    <a:lnTo>
                      <a:pt x="151" y="40"/>
                    </a:lnTo>
                    <a:lnTo>
                      <a:pt x="151" y="26"/>
                    </a:lnTo>
                    <a:lnTo>
                      <a:pt x="145" y="37"/>
                    </a:lnTo>
                    <a:lnTo>
                      <a:pt x="171" y="44"/>
                    </a:lnTo>
                    <a:lnTo>
                      <a:pt x="191" y="53"/>
                    </a:lnTo>
                    <a:lnTo>
                      <a:pt x="196" y="40"/>
                    </a:lnTo>
                    <a:lnTo>
                      <a:pt x="187" y="51"/>
                    </a:lnTo>
                    <a:lnTo>
                      <a:pt x="200" y="60"/>
                    </a:lnTo>
                    <a:lnTo>
                      <a:pt x="202" y="62"/>
                    </a:lnTo>
                    <a:lnTo>
                      <a:pt x="214" y="53"/>
                    </a:lnTo>
                    <a:lnTo>
                      <a:pt x="200" y="53"/>
                    </a:lnTo>
                    <a:lnTo>
                      <a:pt x="200" y="57"/>
                    </a:lnTo>
                    <a:lnTo>
                      <a:pt x="200" y="500"/>
                    </a:lnTo>
                    <a:lnTo>
                      <a:pt x="200" y="504"/>
                    </a:lnTo>
                    <a:lnTo>
                      <a:pt x="214" y="504"/>
                    </a:lnTo>
                    <a:lnTo>
                      <a:pt x="202" y="495"/>
                    </a:lnTo>
                    <a:lnTo>
                      <a:pt x="200" y="500"/>
                    </a:lnTo>
                    <a:lnTo>
                      <a:pt x="187" y="506"/>
                    </a:lnTo>
                    <a:lnTo>
                      <a:pt x="196" y="518"/>
                    </a:lnTo>
                    <a:lnTo>
                      <a:pt x="191" y="504"/>
                    </a:lnTo>
                    <a:lnTo>
                      <a:pt x="171" y="513"/>
                    </a:lnTo>
                    <a:lnTo>
                      <a:pt x="145" y="520"/>
                    </a:lnTo>
                    <a:lnTo>
                      <a:pt x="151" y="531"/>
                    </a:lnTo>
                    <a:lnTo>
                      <a:pt x="151" y="518"/>
                    </a:lnTo>
                    <a:lnTo>
                      <a:pt x="120" y="524"/>
                    </a:lnTo>
                    <a:lnTo>
                      <a:pt x="82" y="527"/>
                    </a:lnTo>
                    <a:lnTo>
                      <a:pt x="42" y="531"/>
                    </a:lnTo>
                    <a:lnTo>
                      <a:pt x="0" y="531"/>
                    </a:lnTo>
                    <a:lnTo>
                      <a:pt x="0" y="558"/>
                    </a:lnTo>
                    <a:lnTo>
                      <a:pt x="42" y="558"/>
                    </a:lnTo>
                    <a:lnTo>
                      <a:pt x="82" y="553"/>
                    </a:lnTo>
                    <a:lnTo>
                      <a:pt x="120" y="551"/>
                    </a:lnTo>
                    <a:lnTo>
                      <a:pt x="151" y="544"/>
                    </a:lnTo>
                    <a:lnTo>
                      <a:pt x="156" y="544"/>
                    </a:lnTo>
                    <a:lnTo>
                      <a:pt x="182" y="538"/>
                    </a:lnTo>
                    <a:lnTo>
                      <a:pt x="202" y="529"/>
                    </a:lnTo>
                    <a:lnTo>
                      <a:pt x="207" y="527"/>
                    </a:lnTo>
                    <a:lnTo>
                      <a:pt x="220" y="520"/>
                    </a:lnTo>
                    <a:lnTo>
                      <a:pt x="222" y="515"/>
                    </a:lnTo>
                    <a:lnTo>
                      <a:pt x="227" y="504"/>
                    </a:lnTo>
                    <a:lnTo>
                      <a:pt x="227" y="500"/>
                    </a:lnTo>
                    <a:lnTo>
                      <a:pt x="227" y="57"/>
                    </a:lnTo>
                    <a:lnTo>
                      <a:pt x="227" y="53"/>
                    </a:lnTo>
                    <a:lnTo>
                      <a:pt x="222" y="42"/>
                    </a:lnTo>
                    <a:lnTo>
                      <a:pt x="220" y="40"/>
                    </a:lnTo>
                    <a:lnTo>
                      <a:pt x="207" y="31"/>
                    </a:lnTo>
                    <a:lnTo>
                      <a:pt x="202" y="28"/>
                    </a:lnTo>
                    <a:lnTo>
                      <a:pt x="182" y="20"/>
                    </a:lnTo>
                    <a:lnTo>
                      <a:pt x="156" y="13"/>
                    </a:lnTo>
                    <a:lnTo>
                      <a:pt x="151" y="13"/>
                    </a:lnTo>
                    <a:lnTo>
                      <a:pt x="120" y="6"/>
                    </a:lnTo>
                    <a:lnTo>
                      <a:pt x="82" y="4"/>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617" name="Group 127"/>
              <p:cNvGrpSpPr>
                <a:grpSpLocks/>
              </p:cNvGrpSpPr>
              <p:nvPr/>
            </p:nvGrpSpPr>
            <p:grpSpPr bwMode="auto">
              <a:xfrm>
                <a:off x="2755" y="864"/>
                <a:ext cx="1708" cy="171"/>
                <a:chOff x="2755" y="864"/>
                <a:chExt cx="1708" cy="171"/>
              </a:xfrm>
            </p:grpSpPr>
            <p:sp>
              <p:nvSpPr>
                <p:cNvPr id="21620" name="Rectangle 125"/>
                <p:cNvSpPr>
                  <a:spLocks noChangeArrowheads="1"/>
                </p:cNvSpPr>
                <p:nvPr/>
              </p:nvSpPr>
              <p:spPr bwMode="auto">
                <a:xfrm>
                  <a:off x="2755" y="935"/>
                  <a:ext cx="1542"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21" name="Freeform 126"/>
                <p:cNvSpPr>
                  <a:spLocks/>
                </p:cNvSpPr>
                <p:nvPr/>
              </p:nvSpPr>
              <p:spPr bwMode="auto">
                <a:xfrm>
                  <a:off x="4292" y="864"/>
                  <a:ext cx="171" cy="171"/>
                </a:xfrm>
                <a:custGeom>
                  <a:avLst/>
                  <a:gdLst>
                    <a:gd name="T0" fmla="*/ 0 w 171"/>
                    <a:gd name="T1" fmla="*/ 171 h 171"/>
                    <a:gd name="T2" fmla="*/ 171 w 171"/>
                    <a:gd name="T3" fmla="*/ 84 h 171"/>
                    <a:gd name="T4" fmla="*/ 0 w 171"/>
                    <a:gd name="T5" fmla="*/ 0 h 171"/>
                    <a:gd name="T6" fmla="*/ 0 w 171"/>
                    <a:gd name="T7" fmla="*/ 171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71">
                      <a:moveTo>
                        <a:pt x="0" y="171"/>
                      </a:moveTo>
                      <a:lnTo>
                        <a:pt x="171" y="84"/>
                      </a:lnTo>
                      <a:lnTo>
                        <a:pt x="0" y="0"/>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618" name="Rectangle 128"/>
              <p:cNvSpPr>
                <a:spLocks noChangeArrowheads="1"/>
              </p:cNvSpPr>
              <p:nvPr/>
            </p:nvSpPr>
            <p:spPr bwMode="auto">
              <a:xfrm>
                <a:off x="1581" y="2389"/>
                <a:ext cx="5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619" name="Rectangle 129"/>
              <p:cNvSpPr>
                <a:spLocks noChangeArrowheads="1"/>
              </p:cNvSpPr>
              <p:nvPr/>
            </p:nvSpPr>
            <p:spPr bwMode="auto">
              <a:xfrm>
                <a:off x="1581" y="2398"/>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Premios</a:t>
                </a: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16"/>
          <p:cNvSpPr>
            <a:spLocks noChangeArrowheads="1"/>
          </p:cNvSpPr>
          <p:nvPr/>
        </p:nvSpPr>
        <p:spPr bwMode="auto">
          <a:xfrm>
            <a:off x="1116013" y="4076700"/>
            <a:ext cx="1295400" cy="504825"/>
          </a:xfrm>
          <a:prstGeom prst="ellipse">
            <a:avLst/>
          </a:prstGeom>
          <a:solidFill>
            <a:srgbClr val="99CCFF"/>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1" name="Text Box 4"/>
          <p:cNvSpPr txBox="1">
            <a:spLocks noChangeArrowheads="1"/>
          </p:cNvSpPr>
          <p:nvPr/>
        </p:nvSpPr>
        <p:spPr bwMode="auto">
          <a:xfrm>
            <a:off x="517525" y="493713"/>
            <a:ext cx="390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3. ESTRATEGIAS DE LA CALIDAD</a:t>
            </a:r>
          </a:p>
        </p:txBody>
      </p:sp>
      <p:sp>
        <p:nvSpPr>
          <p:cNvPr id="22532" name="Text Box 5"/>
          <p:cNvSpPr txBox="1">
            <a:spLocks noChangeArrowheads="1"/>
          </p:cNvSpPr>
          <p:nvPr/>
        </p:nvSpPr>
        <p:spPr bwMode="auto">
          <a:xfrm>
            <a:off x="539750" y="1196975"/>
            <a:ext cx="75247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La calidad se puede aplicar a un producto, un proceso o un sistema</a:t>
            </a:r>
          </a:p>
          <a:p>
            <a:pPr eaLnBrk="1" hangingPunct="1"/>
            <a:endParaRPr lang="es-ES_tradnl" altLang="en-US">
              <a:solidFill>
                <a:schemeClr val="accent2"/>
              </a:solidFill>
            </a:endParaRPr>
          </a:p>
          <a:p>
            <a:pPr eaLnBrk="1" hangingPunct="1"/>
            <a:r>
              <a:rPr lang="es-ES_tradnl" altLang="en-US" i="1">
                <a:solidFill>
                  <a:schemeClr val="accent2"/>
                </a:solidFill>
              </a:rPr>
              <a:t>Calidad de producto</a:t>
            </a:r>
            <a:r>
              <a:rPr lang="es-ES_tradnl" altLang="en-US">
                <a:solidFill>
                  <a:schemeClr val="accent2"/>
                </a:solidFill>
              </a:rPr>
              <a:t>. Características del producto o servicio</a:t>
            </a:r>
          </a:p>
          <a:p>
            <a:pPr eaLnBrk="1" hangingPunct="1"/>
            <a:endParaRPr lang="es-ES_tradnl" altLang="en-US">
              <a:solidFill>
                <a:schemeClr val="accent2"/>
              </a:solidFill>
            </a:endParaRPr>
          </a:p>
          <a:p>
            <a:pPr eaLnBrk="1" hangingPunct="1"/>
            <a:r>
              <a:rPr lang="es-ES_tradnl" altLang="en-US" i="1">
                <a:solidFill>
                  <a:schemeClr val="accent2"/>
                </a:solidFill>
              </a:rPr>
              <a:t>Calidad en procesos</a:t>
            </a:r>
            <a:r>
              <a:rPr lang="es-ES_tradnl" altLang="en-US">
                <a:solidFill>
                  <a:schemeClr val="accent2"/>
                </a:solidFill>
              </a:rPr>
              <a:t>. Criterios de calidad en los procesos de la empresa</a:t>
            </a: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endParaRPr lang="es-ES_tradnl" altLang="en-US">
              <a:solidFill>
                <a:schemeClr val="accent2"/>
              </a:solidFill>
            </a:endParaRPr>
          </a:p>
          <a:p>
            <a:pPr eaLnBrk="1" hangingPunct="1"/>
            <a:r>
              <a:rPr lang="es-ES_tradnl" altLang="en-US" i="1">
                <a:solidFill>
                  <a:schemeClr val="accent2"/>
                </a:solidFill>
              </a:rPr>
              <a:t>Calidad en sistemas</a:t>
            </a:r>
            <a:r>
              <a:rPr lang="es-ES_tradnl" altLang="en-US">
                <a:solidFill>
                  <a:schemeClr val="accent2"/>
                </a:solidFill>
              </a:rPr>
              <a:t>. Sistema de calidad </a:t>
            </a:r>
          </a:p>
        </p:txBody>
      </p:sp>
      <p:sp>
        <p:nvSpPr>
          <p:cNvPr id="22533" name="Rectangle 6"/>
          <p:cNvSpPr>
            <a:spLocks noChangeArrowheads="1"/>
          </p:cNvSpPr>
          <p:nvPr/>
        </p:nvSpPr>
        <p:spPr bwMode="auto">
          <a:xfrm>
            <a:off x="3779838" y="3068638"/>
            <a:ext cx="1150937" cy="5032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Text Box 7"/>
          <p:cNvSpPr txBox="1">
            <a:spLocks noChangeArrowheads="1"/>
          </p:cNvSpPr>
          <p:nvPr/>
        </p:nvSpPr>
        <p:spPr bwMode="auto">
          <a:xfrm>
            <a:off x="3779838" y="3140075"/>
            <a:ext cx="1111250"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Compras</a:t>
            </a:r>
          </a:p>
        </p:txBody>
      </p:sp>
      <p:sp>
        <p:nvSpPr>
          <p:cNvPr id="22535" name="Rectangle 8"/>
          <p:cNvSpPr>
            <a:spLocks noChangeArrowheads="1"/>
          </p:cNvSpPr>
          <p:nvPr/>
        </p:nvSpPr>
        <p:spPr bwMode="auto">
          <a:xfrm>
            <a:off x="5148263" y="3068638"/>
            <a:ext cx="1368425" cy="5032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6" name="Text Box 9"/>
          <p:cNvSpPr txBox="1">
            <a:spLocks noChangeArrowheads="1"/>
          </p:cNvSpPr>
          <p:nvPr/>
        </p:nvSpPr>
        <p:spPr bwMode="auto">
          <a:xfrm>
            <a:off x="5156200" y="3140075"/>
            <a:ext cx="1327150"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Producción</a:t>
            </a:r>
          </a:p>
        </p:txBody>
      </p:sp>
      <p:sp>
        <p:nvSpPr>
          <p:cNvPr id="22537" name="Rectangle 10"/>
          <p:cNvSpPr>
            <a:spLocks noChangeArrowheads="1"/>
          </p:cNvSpPr>
          <p:nvPr/>
        </p:nvSpPr>
        <p:spPr bwMode="auto">
          <a:xfrm>
            <a:off x="6723063" y="3068638"/>
            <a:ext cx="1150937" cy="5032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8" name="Text Box 11"/>
          <p:cNvSpPr txBox="1">
            <a:spLocks noChangeArrowheads="1"/>
          </p:cNvSpPr>
          <p:nvPr/>
        </p:nvSpPr>
        <p:spPr bwMode="auto">
          <a:xfrm>
            <a:off x="6824663" y="3140075"/>
            <a:ext cx="895350"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a:solidFill>
                  <a:schemeClr val="accent2"/>
                </a:solidFill>
              </a:rPr>
              <a:t>Ventas</a:t>
            </a:r>
          </a:p>
        </p:txBody>
      </p:sp>
      <p:sp>
        <p:nvSpPr>
          <p:cNvPr id="22539" name="Line 12"/>
          <p:cNvSpPr>
            <a:spLocks noChangeShapeType="1"/>
          </p:cNvSpPr>
          <p:nvPr/>
        </p:nvSpPr>
        <p:spPr bwMode="auto">
          <a:xfrm>
            <a:off x="4930775" y="3355975"/>
            <a:ext cx="2889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3"/>
          <p:cNvSpPr>
            <a:spLocks noChangeShapeType="1"/>
          </p:cNvSpPr>
          <p:nvPr/>
        </p:nvSpPr>
        <p:spPr bwMode="auto">
          <a:xfrm>
            <a:off x="6443663" y="3355975"/>
            <a:ext cx="2889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5"/>
          <p:cNvSpPr txBox="1">
            <a:spLocks noChangeArrowheads="1"/>
          </p:cNvSpPr>
          <p:nvPr/>
        </p:nvSpPr>
        <p:spPr bwMode="auto">
          <a:xfrm>
            <a:off x="1258888" y="4149725"/>
            <a:ext cx="399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b="1">
                <a:solidFill>
                  <a:schemeClr val="accent2"/>
                </a:solidFill>
              </a:rPr>
              <a:t>Calidad</a:t>
            </a:r>
            <a:r>
              <a:rPr lang="es-ES_tradnl" altLang="en-US">
                <a:solidFill>
                  <a:schemeClr val="accent2"/>
                </a:solidFill>
              </a:rPr>
              <a:t> en cada uno de los procesos</a:t>
            </a:r>
          </a:p>
        </p:txBody>
      </p:sp>
      <p:sp>
        <p:nvSpPr>
          <p:cNvPr id="22542" name="Freeform 17"/>
          <p:cNvSpPr>
            <a:spLocks/>
          </p:cNvSpPr>
          <p:nvPr/>
        </p:nvSpPr>
        <p:spPr bwMode="auto">
          <a:xfrm>
            <a:off x="1835150" y="3500438"/>
            <a:ext cx="2592388" cy="720725"/>
          </a:xfrm>
          <a:custGeom>
            <a:avLst/>
            <a:gdLst>
              <a:gd name="T0" fmla="*/ 0 w 1633"/>
              <a:gd name="T1" fmla="*/ 720725 h 454"/>
              <a:gd name="T2" fmla="*/ 2160588 w 1633"/>
              <a:gd name="T3" fmla="*/ 433388 h 454"/>
              <a:gd name="T4" fmla="*/ 2592388 w 1633"/>
              <a:gd name="T5" fmla="*/ 0 h 454"/>
              <a:gd name="T6" fmla="*/ 0 60000 65536"/>
              <a:gd name="T7" fmla="*/ 0 60000 65536"/>
              <a:gd name="T8" fmla="*/ 0 60000 65536"/>
            </a:gdLst>
            <a:ahLst/>
            <a:cxnLst>
              <a:cxn ang="T6">
                <a:pos x="T0" y="T1"/>
              </a:cxn>
              <a:cxn ang="T7">
                <a:pos x="T2" y="T3"/>
              </a:cxn>
              <a:cxn ang="T8">
                <a:pos x="T4" y="T5"/>
              </a:cxn>
            </a:cxnLst>
            <a:rect l="0" t="0" r="r" b="b"/>
            <a:pathLst>
              <a:path w="1633" h="454">
                <a:moveTo>
                  <a:pt x="0" y="454"/>
                </a:moveTo>
                <a:cubicBezTo>
                  <a:pt x="544" y="401"/>
                  <a:pt x="1089" y="349"/>
                  <a:pt x="1361" y="273"/>
                </a:cubicBezTo>
                <a:cubicBezTo>
                  <a:pt x="1633" y="197"/>
                  <a:pt x="1633" y="98"/>
                  <a:pt x="1633"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9"/>
          <p:cNvSpPr>
            <a:spLocks/>
          </p:cNvSpPr>
          <p:nvPr/>
        </p:nvSpPr>
        <p:spPr bwMode="auto">
          <a:xfrm>
            <a:off x="1835150" y="3500438"/>
            <a:ext cx="4537075" cy="720725"/>
          </a:xfrm>
          <a:custGeom>
            <a:avLst/>
            <a:gdLst>
              <a:gd name="T0" fmla="*/ 0 w 2858"/>
              <a:gd name="T1" fmla="*/ 720725 h 454"/>
              <a:gd name="T2" fmla="*/ 3816350 w 2858"/>
              <a:gd name="T3" fmla="*/ 433388 h 454"/>
              <a:gd name="T4" fmla="*/ 4321175 w 2858"/>
              <a:gd name="T5" fmla="*/ 0 h 454"/>
              <a:gd name="T6" fmla="*/ 0 60000 65536"/>
              <a:gd name="T7" fmla="*/ 0 60000 65536"/>
              <a:gd name="T8" fmla="*/ 0 60000 65536"/>
            </a:gdLst>
            <a:ahLst/>
            <a:cxnLst>
              <a:cxn ang="T6">
                <a:pos x="T0" y="T1"/>
              </a:cxn>
              <a:cxn ang="T7">
                <a:pos x="T2" y="T3"/>
              </a:cxn>
              <a:cxn ang="T8">
                <a:pos x="T4" y="T5"/>
              </a:cxn>
            </a:cxnLst>
            <a:rect l="0" t="0" r="r" b="b"/>
            <a:pathLst>
              <a:path w="2858" h="454">
                <a:moveTo>
                  <a:pt x="0" y="454"/>
                </a:moveTo>
                <a:cubicBezTo>
                  <a:pt x="975" y="401"/>
                  <a:pt x="1950" y="349"/>
                  <a:pt x="2404" y="273"/>
                </a:cubicBezTo>
                <a:cubicBezTo>
                  <a:pt x="2858" y="197"/>
                  <a:pt x="2790" y="98"/>
                  <a:pt x="272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Freeform 20"/>
          <p:cNvSpPr>
            <a:spLocks/>
          </p:cNvSpPr>
          <p:nvPr/>
        </p:nvSpPr>
        <p:spPr bwMode="auto">
          <a:xfrm>
            <a:off x="1835150" y="3500438"/>
            <a:ext cx="5989638" cy="720725"/>
          </a:xfrm>
          <a:custGeom>
            <a:avLst/>
            <a:gdLst>
              <a:gd name="T0" fmla="*/ 0 w 3773"/>
              <a:gd name="T1" fmla="*/ 720725 h 454"/>
              <a:gd name="T2" fmla="*/ 5041900 w 3773"/>
              <a:gd name="T3" fmla="*/ 576263 h 454"/>
              <a:gd name="T4" fmla="*/ 5689600 w 3773"/>
              <a:gd name="T5" fmla="*/ 0 h 454"/>
              <a:gd name="T6" fmla="*/ 0 60000 65536"/>
              <a:gd name="T7" fmla="*/ 0 60000 65536"/>
              <a:gd name="T8" fmla="*/ 0 60000 65536"/>
            </a:gdLst>
            <a:ahLst/>
            <a:cxnLst>
              <a:cxn ang="T6">
                <a:pos x="T0" y="T1"/>
              </a:cxn>
              <a:cxn ang="T7">
                <a:pos x="T2" y="T3"/>
              </a:cxn>
              <a:cxn ang="T8">
                <a:pos x="T4" y="T5"/>
              </a:cxn>
            </a:cxnLst>
            <a:rect l="0" t="0" r="r" b="b"/>
            <a:pathLst>
              <a:path w="3773" h="454">
                <a:moveTo>
                  <a:pt x="0" y="454"/>
                </a:moveTo>
                <a:cubicBezTo>
                  <a:pt x="1289" y="446"/>
                  <a:pt x="2579" y="439"/>
                  <a:pt x="3176" y="363"/>
                </a:cubicBezTo>
                <a:cubicBezTo>
                  <a:pt x="3773" y="287"/>
                  <a:pt x="3678" y="143"/>
                  <a:pt x="35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21"/>
          <p:cNvSpPr txBox="1">
            <a:spLocks noChangeArrowheads="1"/>
          </p:cNvSpPr>
          <p:nvPr/>
        </p:nvSpPr>
        <p:spPr bwMode="auto">
          <a:xfrm>
            <a:off x="1547813" y="4437063"/>
            <a:ext cx="343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n-US" sz="1600">
                <a:solidFill>
                  <a:schemeClr val="accent2"/>
                </a:solidFill>
              </a:rPr>
              <a:t>(Hacer bien el trabajo en cada área)</a:t>
            </a:r>
          </a:p>
        </p:txBody>
      </p:sp>
      <p:sp>
        <p:nvSpPr>
          <p:cNvPr id="22546" name="Line 22"/>
          <p:cNvSpPr>
            <a:spLocks noChangeShapeType="1"/>
          </p:cNvSpPr>
          <p:nvPr/>
        </p:nvSpPr>
        <p:spPr bwMode="auto">
          <a:xfrm>
            <a:off x="4932363" y="3357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23"/>
          <p:cNvSpPr>
            <a:spLocks noChangeShapeType="1"/>
          </p:cNvSpPr>
          <p:nvPr/>
        </p:nvSpPr>
        <p:spPr bwMode="auto">
          <a:xfrm>
            <a:off x="6443663" y="33575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24744"/>
            <a:ext cx="7886700" cy="1325563"/>
          </a:xfrm>
        </p:spPr>
        <p:txBody>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Conceptos básicos</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Picture 2" descr="▷ Qué es el Control de Calidad en la Industria 4.0 | In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994" y="2450307"/>
            <a:ext cx="5489848" cy="365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9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088211"/>
          </a:xfrm>
        </p:spPr>
        <p:txBody>
          <a:bodyPr/>
          <a:lstStyle/>
          <a:p>
            <a:r>
              <a:rPr lang="es-ES" sz="2400" b="1" dirty="0">
                <a:solidFill>
                  <a:schemeClr val="accent6">
                    <a:lumMod val="75000"/>
                  </a:schemeClr>
                </a:solidFill>
              </a:rPr>
              <a:t>Sistemas de Gestión de Calidad</a:t>
            </a:r>
            <a:br>
              <a:rPr lang="es-ES" sz="2400" b="1" dirty="0">
                <a:solidFill>
                  <a:schemeClr val="accent6">
                    <a:lumMod val="75000"/>
                  </a:schemeClr>
                </a:solidFill>
              </a:rPr>
            </a:br>
            <a:br>
              <a:rPr lang="es-ES" sz="2400" b="1" dirty="0">
                <a:solidFill>
                  <a:schemeClr val="accent6">
                    <a:lumMod val="75000"/>
                  </a:schemeClr>
                </a:solidFill>
              </a:rPr>
            </a:br>
            <a:r>
              <a:rPr lang="es-ES" sz="2400" dirty="0"/>
              <a:t>La </a:t>
            </a:r>
            <a:r>
              <a:rPr lang="es-ES" sz="2400" b="1" dirty="0"/>
              <a:t>ISO 9001</a:t>
            </a:r>
            <a:r>
              <a:rPr lang="es-ES" sz="2400" dirty="0"/>
              <a:t> es una norma ISO internacional elaborada por la Organización Internacional para la Estandarización (ISO) que se aplica a los </a:t>
            </a:r>
            <a:r>
              <a:rPr lang="es-ES" sz="2400" b="1" dirty="0"/>
              <a:t>Sistemas de Gestión de Calidad</a:t>
            </a:r>
            <a:r>
              <a:rPr lang="es-ES" sz="2400" dirty="0"/>
              <a:t> de organizaciones públicas y privadas, independientemente de su tamaño o actividad empresarial. </a:t>
            </a:r>
            <a:br>
              <a:rPr lang="es-ES" sz="2400" dirty="0"/>
            </a:br>
            <a:br>
              <a:rPr lang="es-ES" sz="2400" dirty="0"/>
            </a:br>
            <a:r>
              <a:rPr lang="es-ES" sz="2400" dirty="0"/>
              <a:t>El </a:t>
            </a:r>
            <a:r>
              <a:rPr lang="es-ES" sz="2400" b="1" dirty="0"/>
              <a:t>sistema de gestión de calidad</a:t>
            </a:r>
            <a:r>
              <a:rPr lang="es-ES" sz="2400" dirty="0"/>
              <a:t> se basa en la </a:t>
            </a:r>
            <a:r>
              <a:rPr lang="es-ES" sz="2400" b="1" dirty="0"/>
              <a:t>norma ISO 9001</a:t>
            </a:r>
            <a:r>
              <a:rPr lang="es-ES" sz="2400" dirty="0"/>
              <a:t>, la cual se convierte en una ventaja competitiva para las organizaciones.</a:t>
            </a:r>
            <a:endParaRPr lang="en-US" sz="2400" dirty="0"/>
          </a:p>
        </p:txBody>
      </p:sp>
      <p:pic>
        <p:nvPicPr>
          <p:cNvPr id="2050" name="Picture 2" descr="Qué significa estar certificado bajo la norma ISO 9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764" y="4581128"/>
            <a:ext cx="3136472" cy="20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82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836713"/>
            <a:ext cx="7886700" cy="4824536"/>
          </a:xfrm>
        </p:spPr>
        <p:txBody>
          <a:bodyPr/>
          <a:lstStyle/>
          <a:p>
            <a:pPr algn="l"/>
            <a:r>
              <a:rPr lang="es-ES" sz="2800" dirty="0"/>
              <a:t>Los principios de la gestión de la calidad son: </a:t>
            </a:r>
            <a:br>
              <a:rPr lang="es-ES" sz="2800" dirty="0"/>
            </a:br>
            <a:br>
              <a:rPr lang="es-ES" sz="3200" dirty="0"/>
            </a:br>
            <a:r>
              <a:rPr lang="es-ES" sz="3200" dirty="0"/>
              <a:t>- Enfoque al cliente</a:t>
            </a:r>
            <a:br>
              <a:rPr lang="es-ES" sz="3200" dirty="0"/>
            </a:br>
            <a:r>
              <a:rPr lang="es-ES" sz="3200" dirty="0"/>
              <a:t>- Liderazgo</a:t>
            </a:r>
            <a:br>
              <a:rPr lang="es-ES" sz="3200" dirty="0"/>
            </a:br>
            <a:r>
              <a:rPr lang="es-ES" sz="3200" dirty="0"/>
              <a:t>- Compromiso de las personas</a:t>
            </a:r>
            <a:br>
              <a:rPr lang="es-ES" sz="3200" dirty="0"/>
            </a:br>
            <a:r>
              <a:rPr lang="es-ES" sz="3200" dirty="0"/>
              <a:t>- Enfoque a procesos</a:t>
            </a:r>
            <a:br>
              <a:rPr lang="es-ES" sz="3200" dirty="0"/>
            </a:br>
            <a:r>
              <a:rPr lang="es-ES" sz="3200" dirty="0"/>
              <a:t>- Mejora</a:t>
            </a:r>
            <a:br>
              <a:rPr lang="es-ES" sz="3200" dirty="0"/>
            </a:br>
            <a:r>
              <a:rPr lang="es-ES" sz="3200" dirty="0"/>
              <a:t>- Toma de decisiones basada en la evidencia</a:t>
            </a:r>
            <a:br>
              <a:rPr lang="es-ES" sz="3200" dirty="0"/>
            </a:br>
            <a:r>
              <a:rPr lang="es-ES" sz="3200" dirty="0"/>
              <a:t>- Gestión de las relaciones</a:t>
            </a:r>
            <a:endParaRPr lang="en-US" sz="3200" dirty="0"/>
          </a:p>
        </p:txBody>
      </p:sp>
    </p:spTree>
    <p:extLst>
      <p:ext uri="{BB962C8B-B14F-4D97-AF65-F5344CB8AC3E}">
        <p14:creationId xmlns:p14="http://schemas.microsoft.com/office/powerpoint/2010/main" val="2487279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079" t="33828" r="24619" b="23236"/>
          <a:stretch/>
        </p:blipFill>
        <p:spPr>
          <a:xfrm>
            <a:off x="611560" y="1052736"/>
            <a:ext cx="7920880" cy="4464496"/>
          </a:xfrm>
          <a:prstGeom prst="rect">
            <a:avLst/>
          </a:prstGeom>
        </p:spPr>
      </p:pic>
    </p:spTree>
    <p:extLst>
      <p:ext uri="{BB962C8B-B14F-4D97-AF65-F5344CB8AC3E}">
        <p14:creationId xmlns:p14="http://schemas.microsoft.com/office/powerpoint/2010/main" val="2972073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8512" t="29254" r="26004" b="6782"/>
          <a:stretch/>
        </p:blipFill>
        <p:spPr>
          <a:xfrm>
            <a:off x="899592" y="548680"/>
            <a:ext cx="7416824" cy="5867040"/>
          </a:xfrm>
          <a:prstGeom prst="rect">
            <a:avLst/>
          </a:prstGeom>
        </p:spPr>
      </p:pic>
    </p:spTree>
    <p:extLst>
      <p:ext uri="{BB962C8B-B14F-4D97-AF65-F5344CB8AC3E}">
        <p14:creationId xmlns:p14="http://schemas.microsoft.com/office/powerpoint/2010/main" val="421511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016203"/>
          </a:xfrm>
        </p:spPr>
        <p:txBody>
          <a:bodyPr/>
          <a:lstStyle/>
          <a:p>
            <a:pPr algn="l"/>
            <a:r>
              <a:rPr lang="es-ES" sz="2400" dirty="0"/>
              <a:t>- Producto: se define como “resultado de un proceso”</a:t>
            </a:r>
            <a:br>
              <a:rPr lang="es-ES" sz="2400" dirty="0"/>
            </a:br>
            <a:r>
              <a:rPr lang="es-ES" sz="2400" dirty="0"/>
              <a:t>- Proceso: "conjunto de actividades mutuamente relacionadas o que interactúan, las cuales transforman elementos de entrada en resultados”</a:t>
            </a:r>
            <a:br>
              <a:rPr lang="es-ES" sz="2400" dirty="0"/>
            </a:br>
            <a:r>
              <a:rPr lang="es-ES" sz="2400" dirty="0"/>
              <a:t>- Calidad: grado en el que un conjunto de características inherentes cumple con los requisitos.</a:t>
            </a:r>
            <a:br>
              <a:rPr lang="es-ES" sz="2400" dirty="0"/>
            </a:br>
            <a:r>
              <a:rPr lang="es-ES" sz="2400" dirty="0"/>
              <a:t>- </a:t>
            </a:r>
            <a:r>
              <a:rPr lang="en-US" sz="2400" dirty="0" err="1"/>
              <a:t>Requisito</a:t>
            </a:r>
            <a:r>
              <a:rPr lang="en-US" sz="2400" dirty="0"/>
              <a:t>: </a:t>
            </a:r>
            <a:r>
              <a:rPr lang="en-US" sz="2400" dirty="0" err="1"/>
              <a:t>necesidad</a:t>
            </a:r>
            <a:r>
              <a:rPr lang="en-US" sz="2400" dirty="0"/>
              <a:t> o </a:t>
            </a:r>
            <a:r>
              <a:rPr lang="en-US" sz="2400" dirty="0" err="1"/>
              <a:t>expectativa</a:t>
            </a:r>
            <a:r>
              <a:rPr lang="en-US" sz="2400" dirty="0"/>
              <a:t> </a:t>
            </a:r>
            <a:r>
              <a:rPr lang="en-US" sz="2400" dirty="0" err="1"/>
              <a:t>establecida</a:t>
            </a:r>
            <a:r>
              <a:rPr lang="en-US" sz="2400" dirty="0"/>
              <a:t>, </a:t>
            </a:r>
            <a:r>
              <a:rPr lang="en-US" sz="2400" dirty="0" err="1"/>
              <a:t>generalmente</a:t>
            </a:r>
            <a:r>
              <a:rPr lang="en-US" sz="2400" dirty="0"/>
              <a:t> </a:t>
            </a:r>
            <a:r>
              <a:rPr lang="en-US" sz="2400" dirty="0" err="1"/>
              <a:t>implícita</a:t>
            </a:r>
            <a:r>
              <a:rPr lang="en-US" sz="2400" dirty="0"/>
              <a:t> u </a:t>
            </a:r>
            <a:r>
              <a:rPr lang="en-US" sz="2400" dirty="0" err="1"/>
              <a:t>obligatoria</a:t>
            </a:r>
            <a:r>
              <a:rPr lang="en-US" sz="2400" dirty="0"/>
              <a:t>.</a:t>
            </a:r>
            <a:br>
              <a:rPr lang="en-US" sz="2400" dirty="0"/>
            </a:br>
            <a:r>
              <a:rPr lang="en-US" sz="2400" dirty="0"/>
              <a:t>- </a:t>
            </a:r>
            <a:r>
              <a:rPr lang="es-ES" sz="2400" dirty="0"/>
              <a:t>Satisfacción del cliente: percepción del cliente sobre el grado en que se han cumplido sus requisitos.</a:t>
            </a:r>
            <a:br>
              <a:rPr lang="es-ES" sz="2400" dirty="0"/>
            </a:br>
            <a:r>
              <a:rPr lang="es-ES" sz="2400" dirty="0"/>
              <a:t>- Capacidad: aptitud de una organización, sistema o proceso para realizar un producto que cumple los requisitos para ese producto.</a:t>
            </a:r>
            <a:br>
              <a:rPr lang="es-ES" sz="2400" dirty="0"/>
            </a:br>
            <a:r>
              <a:rPr lang="es-ES" sz="2400" dirty="0"/>
              <a:t>- Competencia: aptitud demostrada para aplicar los conocimientos y habilidades.</a:t>
            </a:r>
            <a:br>
              <a:rPr lang="es-ES" sz="2400" dirty="0"/>
            </a:br>
            <a:br>
              <a:rPr lang="en-US" sz="2400" dirty="0"/>
            </a:br>
            <a:br>
              <a:rPr lang="es-ES" sz="2400" dirty="0"/>
            </a:br>
            <a:endParaRPr lang="en-US" sz="2400" dirty="0"/>
          </a:p>
        </p:txBody>
      </p:sp>
    </p:spTree>
    <p:extLst>
      <p:ext uri="{BB962C8B-B14F-4D97-AF65-F5344CB8AC3E}">
        <p14:creationId xmlns:p14="http://schemas.microsoft.com/office/powerpoint/2010/main" val="181724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65125"/>
            <a:ext cx="8280920" cy="6016203"/>
          </a:xfrm>
        </p:spPr>
        <p:txBody>
          <a:bodyPr/>
          <a:lstStyle/>
          <a:p>
            <a:pPr algn="l"/>
            <a:r>
              <a:rPr lang="es-ES" sz="2000" dirty="0"/>
              <a:t>- Política de la calidad: intenciones globales y orientación de una organización relativas a la calidad, tal como se expresan formalmente por la alta dirección.</a:t>
            </a:r>
            <a:br>
              <a:rPr lang="es-ES" sz="2000" dirty="0"/>
            </a:br>
            <a:r>
              <a:rPr lang="es-ES" sz="2000" dirty="0"/>
              <a:t>-Objetivo de la calidad: algo ambicionado o pretendido, relacionado con la calidad.</a:t>
            </a:r>
            <a:br>
              <a:rPr lang="es-ES" sz="2000" dirty="0"/>
            </a:br>
            <a:r>
              <a:rPr lang="es-ES" sz="2000" dirty="0"/>
              <a:t>- Alta dirección: persona o grupo de personas que dirigen y controlan al más alto nivel una organización </a:t>
            </a:r>
            <a:br>
              <a:rPr lang="es-ES" sz="2000" dirty="0"/>
            </a:br>
            <a:r>
              <a:rPr lang="es-ES" sz="2000" dirty="0"/>
              <a:t>- Gestión de la calidad: actividades coordinadas para dirigir y controlar una organización en lo relativo a la calidad.</a:t>
            </a:r>
            <a:br>
              <a:rPr lang="es-ES" sz="2000" dirty="0"/>
            </a:br>
            <a:r>
              <a:rPr lang="es-ES" sz="2000" dirty="0"/>
              <a:t>- Planificación de la calidad: parte de la gestión de la calidad enfocada al establecimiento de los objetivos de la calidad y a la especificación de los procesos operativos necesarios y de los recursos relacionados para cumplir los objetivos de la calidad.</a:t>
            </a:r>
            <a:br>
              <a:rPr lang="es-ES" sz="2000" dirty="0"/>
            </a:br>
            <a:r>
              <a:rPr lang="es-ES" sz="2000" dirty="0"/>
              <a:t>- Control de la calidad: parte de la gestión de la calidad orientada al cumplimiento de los requisitos de la calidad</a:t>
            </a:r>
            <a:br>
              <a:rPr lang="es-ES" sz="2000" dirty="0"/>
            </a:br>
            <a:r>
              <a:rPr lang="es-ES" sz="2000" dirty="0"/>
              <a:t>- Aseguramiento de la calidad: parte de la gestión de la calidad orientada a proporcionar confianza en que se cumplirán los requisitos de la calidad.</a:t>
            </a:r>
            <a:br>
              <a:rPr lang="es-ES" sz="2000" dirty="0"/>
            </a:br>
            <a:r>
              <a:rPr lang="es-ES" sz="2000" dirty="0"/>
              <a:t>- Mejora de la calidad: parte de la gestión de la calidad orientada a aumentar la capacidad de cumplir con los requisitos de la calidad.</a:t>
            </a:r>
            <a:br>
              <a:rPr lang="es-ES" sz="2000" dirty="0"/>
            </a:br>
            <a:r>
              <a:rPr lang="es-ES" sz="2000" dirty="0"/>
              <a:t>- Mejora continua: actividad recurrente para aumentar la capacidad para cumplir los requisitos</a:t>
            </a:r>
            <a:br>
              <a:rPr lang="es-ES" sz="2000" dirty="0"/>
            </a:br>
            <a:br>
              <a:rPr lang="es-ES" sz="2000" dirty="0"/>
            </a:br>
            <a:br>
              <a:rPr lang="en-US" sz="2000" dirty="0"/>
            </a:br>
            <a:br>
              <a:rPr lang="es-ES" sz="2000" dirty="0"/>
            </a:br>
            <a:endParaRPr lang="en-US" sz="2000" dirty="0"/>
          </a:p>
        </p:txBody>
      </p:sp>
    </p:spTree>
    <p:extLst>
      <p:ext uri="{BB962C8B-B14F-4D97-AF65-F5344CB8AC3E}">
        <p14:creationId xmlns:p14="http://schemas.microsoft.com/office/powerpoint/2010/main" val="3115834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24744"/>
            <a:ext cx="7886700" cy="1325563"/>
          </a:xfrm>
        </p:spPr>
        <p:txBody>
          <a:bodyPr/>
          <a:lstStyle/>
          <a:p>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Herramientas básicas para la calidad</a:t>
            </a:r>
            <a:endPar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descr="Las 7 Herramientas Básicas de la Calidad | SPC Consulting Group"/>
          <p:cNvPicPr>
            <a:picLocks noChangeAspect="1" noChangeArrowheads="1"/>
          </p:cNvPicPr>
          <p:nvPr/>
        </p:nvPicPr>
        <p:blipFill rotWithShape="1">
          <a:blip r:embed="rId2">
            <a:extLst>
              <a:ext uri="{28A0092B-C50C-407E-A947-70E740481C1C}">
                <a14:useLocalDpi xmlns:a14="http://schemas.microsoft.com/office/drawing/2010/main" val="0"/>
              </a:ext>
            </a:extLst>
          </a:blip>
          <a:srcRect t="26744" b="29178"/>
          <a:stretch/>
        </p:blipFill>
        <p:spPr bwMode="auto">
          <a:xfrm>
            <a:off x="882502" y="3861048"/>
            <a:ext cx="7488832" cy="186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7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
        <p:nvSpPr>
          <p:cNvPr id="10243" name="Text Box 1027"/>
          <p:cNvSpPr txBox="1">
            <a:spLocks noChangeArrowheads="1"/>
          </p:cNvSpPr>
          <p:nvPr/>
        </p:nvSpPr>
        <p:spPr bwMode="auto">
          <a:xfrm>
            <a:off x="609600" y="1162050"/>
            <a:ext cx="2857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a:solidFill>
                  <a:schemeClr val="accent2"/>
                </a:solidFill>
              </a:rPr>
              <a:t>Principios siglo XX:</a:t>
            </a:r>
          </a:p>
          <a:p>
            <a:pPr algn="ctr" eaLnBrk="1" hangingPunct="1"/>
            <a:r>
              <a:rPr lang="es-ES" altLang="en-US">
                <a:solidFill>
                  <a:schemeClr val="accent2"/>
                </a:solidFill>
              </a:rPr>
              <a:t>CALIDAD = INSPECCIÓN</a:t>
            </a:r>
          </a:p>
        </p:txBody>
      </p:sp>
      <p:sp>
        <p:nvSpPr>
          <p:cNvPr id="10244" name="Text Box 1028"/>
          <p:cNvSpPr txBox="1">
            <a:spLocks noChangeArrowheads="1"/>
          </p:cNvSpPr>
          <p:nvPr/>
        </p:nvSpPr>
        <p:spPr bwMode="auto">
          <a:xfrm>
            <a:off x="4584700" y="1162050"/>
            <a:ext cx="294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a:solidFill>
                  <a:schemeClr val="accent2"/>
                </a:solidFill>
              </a:rPr>
              <a:t>Hoy:</a:t>
            </a:r>
          </a:p>
          <a:p>
            <a:pPr algn="ctr" eaLnBrk="1" hangingPunct="1"/>
            <a:r>
              <a:rPr lang="es-ES" altLang="en-US">
                <a:solidFill>
                  <a:schemeClr val="accent2"/>
                </a:solidFill>
              </a:rPr>
              <a:t>CALIDAD = PREVENCIÓN</a:t>
            </a:r>
          </a:p>
        </p:txBody>
      </p:sp>
      <p:sp>
        <p:nvSpPr>
          <p:cNvPr id="10245" name="AutoShape 1029"/>
          <p:cNvSpPr>
            <a:spLocks noChangeArrowheads="1"/>
          </p:cNvSpPr>
          <p:nvPr/>
        </p:nvSpPr>
        <p:spPr bwMode="auto">
          <a:xfrm>
            <a:off x="3810000" y="1238250"/>
            <a:ext cx="533400" cy="457200"/>
          </a:xfrm>
          <a:prstGeom prst="rightArrow">
            <a:avLst>
              <a:gd name="adj1" fmla="val 50000"/>
              <a:gd name="adj2" fmla="val 29167"/>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6" name="Text Box 1030"/>
          <p:cNvSpPr txBox="1">
            <a:spLocks noChangeArrowheads="1"/>
          </p:cNvSpPr>
          <p:nvPr/>
        </p:nvSpPr>
        <p:spPr bwMode="auto">
          <a:xfrm>
            <a:off x="628650" y="2076450"/>
            <a:ext cx="48958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ETAPAS:</a:t>
            </a:r>
          </a:p>
          <a:p>
            <a:pPr eaLnBrk="1" hangingPunct="1">
              <a:buFontTx/>
              <a:buAutoNum type="arabicPeriod"/>
            </a:pPr>
            <a:r>
              <a:rPr lang="es-ES" altLang="en-US">
                <a:solidFill>
                  <a:schemeClr val="accent2"/>
                </a:solidFill>
              </a:rPr>
              <a:t>Años anteriores</a:t>
            </a:r>
          </a:p>
          <a:p>
            <a:pPr eaLnBrk="1" hangingPunct="1">
              <a:buFontTx/>
              <a:buAutoNum type="arabicPeriod"/>
            </a:pPr>
            <a:r>
              <a:rPr lang="es-ES" altLang="en-US">
                <a:solidFill>
                  <a:schemeClr val="accent2"/>
                </a:solidFill>
              </a:rPr>
              <a:t>Primera mitad del siglo XX</a:t>
            </a:r>
          </a:p>
          <a:p>
            <a:pPr eaLnBrk="1" hangingPunct="1">
              <a:buFontTx/>
              <a:buAutoNum type="arabicPeriod"/>
            </a:pPr>
            <a:r>
              <a:rPr lang="es-ES" altLang="en-US">
                <a:solidFill>
                  <a:schemeClr val="accent2"/>
                </a:solidFill>
              </a:rPr>
              <a:t>II Guerra Mundial – década de los setenta</a:t>
            </a:r>
          </a:p>
          <a:p>
            <a:pPr eaLnBrk="1" hangingPunct="1">
              <a:buFontTx/>
              <a:buAutoNum type="arabicPeriod"/>
            </a:pPr>
            <a:r>
              <a:rPr lang="es-ES" altLang="en-US">
                <a:solidFill>
                  <a:schemeClr val="accent2"/>
                </a:solidFill>
              </a:rPr>
              <a:t>Década de los ochenta – actualidad</a:t>
            </a:r>
          </a:p>
        </p:txBody>
      </p:sp>
      <p:sp>
        <p:nvSpPr>
          <p:cNvPr id="10247" name="Text Box 1031"/>
          <p:cNvSpPr txBox="1">
            <a:spLocks noChangeArrowheads="1"/>
          </p:cNvSpPr>
          <p:nvPr/>
        </p:nvSpPr>
        <p:spPr bwMode="auto">
          <a:xfrm>
            <a:off x="650875" y="3941763"/>
            <a:ext cx="81121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a:solidFill>
                  <a:schemeClr val="accent2"/>
                </a:solidFill>
              </a:rPr>
              <a:t>I. Años anteriores a finales XIX</a:t>
            </a:r>
          </a:p>
          <a:p>
            <a:pPr eaLnBrk="1" hangingPunct="1"/>
            <a:endParaRPr lang="es-ES" altLang="en-US" b="1" i="1">
              <a:solidFill>
                <a:schemeClr val="accent2"/>
              </a:solidFill>
            </a:endParaRPr>
          </a:p>
          <a:p>
            <a:pPr eaLnBrk="1" hangingPunct="1"/>
            <a:r>
              <a:rPr lang="es-ES" altLang="en-US">
                <a:solidFill>
                  <a:schemeClr val="accent2"/>
                </a:solidFill>
              </a:rPr>
              <a:t>Siempre ha existido una preocupación por ofrecer al cliente lo que le gusta</a:t>
            </a:r>
          </a:p>
          <a:p>
            <a:pPr eaLnBrk="1" hangingPunct="1"/>
            <a:endParaRPr lang="es-ES" altLang="en-US">
              <a:solidFill>
                <a:schemeClr val="accent2"/>
              </a:solidFill>
            </a:endParaRPr>
          </a:p>
          <a:p>
            <a:pPr eaLnBrk="1" hangingPunct="1"/>
            <a:r>
              <a:rPr lang="es-ES" altLang="en-US">
                <a:solidFill>
                  <a:schemeClr val="accent2"/>
                </a:solidFill>
              </a:rPr>
              <a:t>Ejemplo: artesanos. Existencia de una comunicación entre artesano y cliente que permite cumplir con sus requisitos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5944195"/>
          </a:xfrm>
        </p:spPr>
        <p:txBody>
          <a:bodyPr/>
          <a:lstStyle/>
          <a:p>
            <a:pPr algn="l"/>
            <a:r>
              <a:rPr lang="es-ES" sz="2800" dirty="0"/>
              <a:t>- A mediados del siglo pasado, el profesor de Ingeniería de la Universidad de Tokio, Kaoru Ishikawa, desarrollaba las</a:t>
            </a:r>
            <a:r>
              <a:rPr lang="es-ES" sz="2800" b="1" dirty="0"/>
              <a:t> 7 herramientas básicas de calidad</a:t>
            </a:r>
            <a:r>
              <a:rPr lang="es-ES" sz="2800" dirty="0"/>
              <a:t>. </a:t>
            </a:r>
            <a:br>
              <a:rPr lang="es-ES" sz="2800" dirty="0"/>
            </a:br>
            <a:br>
              <a:rPr lang="es-ES" sz="2800" dirty="0"/>
            </a:br>
            <a:r>
              <a:rPr lang="es-ES" sz="2800" dirty="0"/>
              <a:t>- Ishikawa diseñó las herramientas imprescindibles que cualquier trabajador podría utilizar en beneficio de la calidad.</a:t>
            </a:r>
            <a:br>
              <a:rPr lang="es-ES" sz="2800" dirty="0"/>
            </a:br>
            <a:br>
              <a:rPr lang="es-ES" sz="2800" dirty="0"/>
            </a:br>
            <a:r>
              <a:rPr lang="es-ES" sz="2800" dirty="0"/>
              <a:t>- </a:t>
            </a:r>
            <a:r>
              <a:rPr lang="es-ES" sz="2800" b="1" dirty="0"/>
              <a:t>Se basan en la recogida de datos y el análisis de los hechos</a:t>
            </a:r>
            <a:r>
              <a:rPr lang="es-ES" sz="2800" dirty="0"/>
              <a:t>, y para recurrir a ellas no es necesario tener amplios conocimientos de estadística, ya que su uso es sencillo.</a:t>
            </a:r>
            <a:endParaRPr lang="en-US" sz="2800" dirty="0"/>
          </a:p>
        </p:txBody>
      </p:sp>
    </p:spTree>
    <p:extLst>
      <p:ext uri="{BB962C8B-B14F-4D97-AF65-F5344CB8AC3E}">
        <p14:creationId xmlns:p14="http://schemas.microsoft.com/office/powerpoint/2010/main" val="4129043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idad, 7 Herramientas Básicas #IngenieríasUninter #IISCA #ESCAT - Escuela  de Ciencias, Artes y Tecnolog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32949"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5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4591422"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flujo</a:t>
            </a:r>
            <a:endParaRPr lang="en-US" sz="4000" b="1" dirty="0">
              <a:ln w="22225">
                <a:solidFill>
                  <a:schemeClr val="accent2"/>
                </a:solidFill>
                <a:prstDash val="solid"/>
              </a:ln>
              <a:solidFill>
                <a:schemeClr val="accent2">
                  <a:lumMod val="40000"/>
                  <a:lumOff val="60000"/>
                </a:schemeClr>
              </a:solidFill>
            </a:endParaRPr>
          </a:p>
        </p:txBody>
      </p:sp>
      <p:graphicFrame>
        <p:nvGraphicFramePr>
          <p:cNvPr id="3" name="Diagrama 2"/>
          <p:cNvGraphicFramePr/>
          <p:nvPr>
            <p:extLst>
              <p:ext uri="{D42A27DB-BD31-4B8C-83A1-F6EECF244321}">
                <p14:modId xmlns:p14="http://schemas.microsoft.com/office/powerpoint/2010/main" val="3939696710"/>
              </p:ext>
            </p:extLst>
          </p:nvPr>
        </p:nvGraphicFramePr>
        <p:xfrm>
          <a:off x="628650" y="1484784"/>
          <a:ext cx="768776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0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404664"/>
            <a:ext cx="7632848"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 sz="2400" dirty="0">
                <a:latin typeface="-apple-system"/>
              </a:rPr>
              <a:t>En la gestión por procesos, la herramienta tiene como objetivo garantizar la calidad y </a:t>
            </a:r>
            <a:r>
              <a:rPr lang="es-ES" sz="2400" b="1" dirty="0">
                <a:latin typeface="-apple-system"/>
              </a:rPr>
              <a:t>aumentar la productividad</a:t>
            </a:r>
            <a:r>
              <a:rPr lang="es-ES" sz="2400" dirty="0">
                <a:latin typeface="-apple-system"/>
              </a:rPr>
              <a:t> de los trabajadores. </a:t>
            </a:r>
          </a:p>
          <a:p>
            <a:pPr algn="ctr"/>
            <a:r>
              <a:rPr lang="es-ES" sz="2400" dirty="0">
                <a:latin typeface="-apple-system"/>
              </a:rPr>
              <a:t>Esto sucede pues la documentación del flujo de las actividades hace posible realizar mejoras y aclara mejor el propio flujo de trabajo.</a:t>
            </a:r>
            <a:endParaRPr lang="en-US" sz="2400" dirty="0"/>
          </a:p>
        </p:txBody>
      </p:sp>
      <p:pic>
        <p:nvPicPr>
          <p:cNvPr id="1026" name="Picture 2" descr="https://steemitimages.com/640x0/https:/steemitimages.com/DQmWDxbvoGGZC96XUZ7vfPg7NHtLSsSVRkaxEWPQg4t8wS9/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331" y="2808312"/>
            <a:ext cx="3901337"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84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sz="2400" b="1" dirty="0"/>
              <a:t>Acciones previas a la realización del Diagrama de Flujo</a:t>
            </a:r>
            <a:endParaRPr lang="en-US" sz="2400" dirty="0"/>
          </a:p>
        </p:txBody>
      </p:sp>
      <p:graphicFrame>
        <p:nvGraphicFramePr>
          <p:cNvPr id="4" name="Diagrama 3"/>
          <p:cNvGraphicFramePr/>
          <p:nvPr>
            <p:extLst>
              <p:ext uri="{D42A27DB-BD31-4B8C-83A1-F6EECF244321}">
                <p14:modId xmlns:p14="http://schemas.microsoft.com/office/powerpoint/2010/main" val="2789474504"/>
              </p:ext>
            </p:extLst>
          </p:nvPr>
        </p:nvGraphicFramePr>
        <p:xfrm>
          <a:off x="628650" y="1196752"/>
          <a:ext cx="754375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329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Reglas básicas para la construcción de un Diagrama de Flujo</a:t>
            </a:r>
          </a:p>
        </p:txBody>
      </p:sp>
      <p:graphicFrame>
        <p:nvGraphicFramePr>
          <p:cNvPr id="4" name="Diagrama 3"/>
          <p:cNvGraphicFramePr/>
          <p:nvPr>
            <p:extLst>
              <p:ext uri="{D42A27DB-BD31-4B8C-83A1-F6EECF244321}">
                <p14:modId xmlns:p14="http://schemas.microsoft.com/office/powerpoint/2010/main" val="700274258"/>
              </p:ext>
            </p:extLst>
          </p:nvPr>
        </p:nvGraphicFramePr>
        <p:xfrm>
          <a:off x="628650" y="1196752"/>
          <a:ext cx="754375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061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eemitimages.com/640x0/https:/steemitimages.com/DQmdSFmkMNyfUKT6Fac3XeHVrUGqsqkH7PjAqTkyCduY8j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488832"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66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77912306"/>
              </p:ext>
            </p:extLst>
          </p:nvPr>
        </p:nvGraphicFramePr>
        <p:xfrm>
          <a:off x="395536" y="332656"/>
          <a:ext cx="835292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020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sz="2600" dirty="0"/>
              <a:t>- Los procesos son la columna vertebral de un sistema de gestión y </a:t>
            </a:r>
            <a:r>
              <a:rPr lang="es-ES" sz="2600" b="1" dirty="0"/>
              <a:t>es preciso que sean bien comunicados</a:t>
            </a:r>
            <a:r>
              <a:rPr lang="es-ES" sz="2600" dirty="0"/>
              <a:t>. </a:t>
            </a:r>
            <a:br>
              <a:rPr lang="es-ES" sz="2600" dirty="0"/>
            </a:br>
            <a:r>
              <a:rPr lang="es-ES" sz="2600" dirty="0"/>
              <a:t>- Los </a:t>
            </a:r>
            <a:r>
              <a:rPr lang="es-ES" sz="2600" b="1" dirty="0"/>
              <a:t>diagramas de flujo para ISO 9001</a:t>
            </a:r>
            <a:r>
              <a:rPr lang="es-ES" sz="2600" dirty="0"/>
              <a:t> resultan muy útiles y son </a:t>
            </a:r>
            <a:r>
              <a:rPr lang="es-ES" sz="2600" b="1" dirty="0"/>
              <a:t>fácilmente comprensibles y sencillos de usar</a:t>
            </a:r>
            <a:r>
              <a:rPr lang="es-ES" sz="2600" dirty="0"/>
              <a:t>.</a:t>
            </a:r>
            <a:br>
              <a:rPr lang="es-ES" sz="2600" dirty="0"/>
            </a:br>
            <a:r>
              <a:rPr lang="es-ES" sz="2600" dirty="0"/>
              <a:t>- </a:t>
            </a:r>
            <a:r>
              <a:rPr lang="es-ES" sz="2600" b="1" dirty="0"/>
              <a:t>ISO 9001:2015 exige documentar procesos</a:t>
            </a:r>
            <a:r>
              <a:rPr lang="es-ES" sz="2600" dirty="0"/>
              <a:t>.</a:t>
            </a:r>
            <a:br>
              <a:rPr lang="es-ES" sz="2600" dirty="0"/>
            </a:br>
            <a:br>
              <a:rPr lang="es-ES" sz="2600" dirty="0"/>
            </a:br>
            <a:r>
              <a:rPr lang="es-ES" sz="2600" b="1" dirty="0">
                <a:solidFill>
                  <a:srgbClr val="FF0000"/>
                </a:solidFill>
              </a:rPr>
              <a:t>No bastan los símbolos</a:t>
            </a:r>
            <a:br>
              <a:rPr lang="es-ES" sz="2600" b="1" dirty="0">
                <a:solidFill>
                  <a:srgbClr val="FF0000"/>
                </a:solidFill>
              </a:rPr>
            </a:br>
            <a:r>
              <a:rPr lang="es-ES" sz="2600" dirty="0"/>
              <a:t>El gráfico es más visual, pero a veces se necesita una </a:t>
            </a:r>
            <a:r>
              <a:rPr lang="es-ES" sz="2600" b="1" dirty="0"/>
              <a:t>redacción sencilla en algunos pasos, de modo que quede muy claro cómo deben realizarse</a:t>
            </a:r>
            <a:r>
              <a:rPr lang="es-ES" sz="2600" dirty="0"/>
              <a:t>. </a:t>
            </a:r>
            <a:br>
              <a:rPr lang="es-ES" sz="2600" dirty="0"/>
            </a:br>
            <a:r>
              <a:rPr lang="es-ES" sz="2600" dirty="0"/>
              <a:t>Esta información se inserta en el diagrama para que el documento obtenido resulte eficaz para su comunicación y también específico en su contenido.</a:t>
            </a:r>
            <a:endParaRPr lang="en-US" sz="2600" dirty="0"/>
          </a:p>
        </p:txBody>
      </p:sp>
    </p:spTree>
    <p:extLst>
      <p:ext uri="{BB962C8B-B14F-4D97-AF65-F5344CB8AC3E}">
        <p14:creationId xmlns:p14="http://schemas.microsoft.com/office/powerpoint/2010/main" val="1574539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Hoja de recogida de datos</a:t>
            </a:r>
            <a:endParaRPr lang="en-US" sz="4000" b="1" dirty="0">
              <a:ln w="22225">
                <a:solidFill>
                  <a:schemeClr val="accent2"/>
                </a:solidFill>
                <a:prstDash val="solid"/>
              </a:ln>
              <a:solidFill>
                <a:schemeClr val="accent2">
                  <a:lumMod val="40000"/>
                  <a:lumOff val="60000"/>
                </a:schemeClr>
              </a:solidFill>
            </a:endParaRPr>
          </a:p>
        </p:txBody>
      </p:sp>
      <p:graphicFrame>
        <p:nvGraphicFramePr>
          <p:cNvPr id="3" name="Diagrama 2"/>
          <p:cNvGraphicFramePr/>
          <p:nvPr>
            <p:extLst>
              <p:ext uri="{D42A27DB-BD31-4B8C-83A1-F6EECF244321}">
                <p14:modId xmlns:p14="http://schemas.microsoft.com/office/powerpoint/2010/main" val="2937904943"/>
              </p:ext>
            </p:extLst>
          </p:nvPr>
        </p:nvGraphicFramePr>
        <p:xfrm>
          <a:off x="628650" y="1268760"/>
          <a:ext cx="768776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0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
        <p:nvSpPr>
          <p:cNvPr id="11267" name="Text Box 7"/>
          <p:cNvSpPr txBox="1">
            <a:spLocks noChangeArrowheads="1"/>
          </p:cNvSpPr>
          <p:nvPr/>
        </p:nvSpPr>
        <p:spPr bwMode="auto">
          <a:xfrm>
            <a:off x="654050" y="985838"/>
            <a:ext cx="81121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dirty="0">
                <a:solidFill>
                  <a:schemeClr val="accent2"/>
                </a:solidFill>
              </a:rPr>
              <a:t>II. Primera mitad del siglo XX</a:t>
            </a:r>
          </a:p>
          <a:p>
            <a:pPr eaLnBrk="1" hangingPunct="1"/>
            <a:endParaRPr lang="es-ES" altLang="en-US" dirty="0">
              <a:solidFill>
                <a:schemeClr val="accent2"/>
              </a:solidFill>
            </a:endParaRPr>
          </a:p>
          <a:p>
            <a:pPr algn="just" eaLnBrk="1" hangingPunct="1"/>
            <a:r>
              <a:rPr lang="es-ES" altLang="en-US" dirty="0">
                <a:solidFill>
                  <a:schemeClr val="accent2"/>
                </a:solidFill>
              </a:rPr>
              <a:t>Western Electric Company crea un departamento de inspección independiente en Bell </a:t>
            </a:r>
            <a:r>
              <a:rPr lang="es-ES" altLang="en-US" dirty="0" err="1">
                <a:solidFill>
                  <a:schemeClr val="accent2"/>
                </a:solidFill>
              </a:rPr>
              <a:t>Telephone</a:t>
            </a:r>
            <a:r>
              <a:rPr lang="es-ES" altLang="en-US" dirty="0">
                <a:solidFill>
                  <a:schemeClr val="accent2"/>
                </a:solidFill>
              </a:rPr>
              <a:t> (EEUU). </a:t>
            </a:r>
          </a:p>
          <a:p>
            <a:pPr algn="just" eaLnBrk="1" hangingPunct="1"/>
            <a:r>
              <a:rPr lang="es-ES" altLang="en-US" dirty="0">
                <a:solidFill>
                  <a:schemeClr val="accent2"/>
                </a:solidFill>
              </a:rPr>
              <a:t>De este departamento nacen los pioneros del aseguramiento de la calidad; Walter </a:t>
            </a:r>
            <a:r>
              <a:rPr lang="es-ES" altLang="en-US" dirty="0" err="1">
                <a:solidFill>
                  <a:schemeClr val="accent2"/>
                </a:solidFill>
              </a:rPr>
              <a:t>Shewart</a:t>
            </a:r>
            <a:r>
              <a:rPr lang="es-ES" altLang="en-US" dirty="0">
                <a:solidFill>
                  <a:schemeClr val="accent2"/>
                </a:solidFill>
              </a:rPr>
              <a:t>, Harold Dodge, y George Edward: gráficos y métodos estadísticos</a:t>
            </a:r>
          </a:p>
          <a:p>
            <a:pPr eaLnBrk="1" hangingPunct="1"/>
            <a:endParaRPr lang="es-ES" altLang="en-US" dirty="0">
              <a:solidFill>
                <a:schemeClr val="accent2"/>
              </a:solidFill>
            </a:endParaRPr>
          </a:p>
          <a:p>
            <a:pPr eaLnBrk="1" hangingPunct="1"/>
            <a:r>
              <a:rPr lang="es-ES" altLang="en-US" dirty="0">
                <a:solidFill>
                  <a:schemeClr val="accent2"/>
                </a:solidFill>
              </a:rPr>
              <a:t>Shewhart publica “</a:t>
            </a:r>
            <a:r>
              <a:rPr lang="es-ES" altLang="en-US" dirty="0" err="1">
                <a:solidFill>
                  <a:schemeClr val="accent2"/>
                </a:solidFill>
              </a:rPr>
              <a:t>Economic</a:t>
            </a:r>
            <a:r>
              <a:rPr lang="es-ES" altLang="en-US" dirty="0">
                <a:solidFill>
                  <a:schemeClr val="accent2"/>
                </a:solidFill>
              </a:rPr>
              <a:t> control </a:t>
            </a:r>
            <a:r>
              <a:rPr lang="es-ES" altLang="en-US" dirty="0" err="1">
                <a:solidFill>
                  <a:schemeClr val="accent2"/>
                </a:solidFill>
              </a:rPr>
              <a:t>of</a:t>
            </a:r>
            <a:r>
              <a:rPr lang="es-ES" altLang="en-US" dirty="0">
                <a:solidFill>
                  <a:schemeClr val="accent2"/>
                </a:solidFill>
              </a:rPr>
              <a:t> </a:t>
            </a:r>
            <a:r>
              <a:rPr lang="es-ES" altLang="en-US" dirty="0" err="1">
                <a:solidFill>
                  <a:schemeClr val="accent2"/>
                </a:solidFill>
              </a:rPr>
              <a:t>quality</a:t>
            </a:r>
            <a:r>
              <a:rPr lang="es-ES" altLang="en-US" dirty="0">
                <a:solidFill>
                  <a:schemeClr val="accent2"/>
                </a:solidFill>
              </a:rPr>
              <a:t> </a:t>
            </a:r>
            <a:r>
              <a:rPr lang="es-ES" altLang="en-US" dirty="0" err="1">
                <a:solidFill>
                  <a:schemeClr val="accent2"/>
                </a:solidFill>
              </a:rPr>
              <a:t>of</a:t>
            </a:r>
            <a:r>
              <a:rPr lang="es-ES" altLang="en-US" dirty="0">
                <a:solidFill>
                  <a:schemeClr val="accent2"/>
                </a:solidFill>
              </a:rPr>
              <a:t> </a:t>
            </a:r>
            <a:r>
              <a:rPr lang="es-ES" altLang="en-US" dirty="0" err="1">
                <a:solidFill>
                  <a:schemeClr val="accent2"/>
                </a:solidFill>
              </a:rPr>
              <a:t>manufactured</a:t>
            </a:r>
            <a:r>
              <a:rPr lang="es-ES" altLang="en-US" dirty="0">
                <a:solidFill>
                  <a:schemeClr val="accent2"/>
                </a:solidFill>
              </a:rPr>
              <a:t> </a:t>
            </a:r>
            <a:r>
              <a:rPr lang="es-ES" altLang="en-US" dirty="0" err="1">
                <a:solidFill>
                  <a:schemeClr val="accent2"/>
                </a:solidFill>
              </a:rPr>
              <a:t>product</a:t>
            </a:r>
            <a:r>
              <a:rPr lang="es-ES" altLang="en-US" dirty="0">
                <a:solidFill>
                  <a:schemeClr val="accent2"/>
                </a:solidFill>
              </a:rPr>
              <a:t>” </a:t>
            </a:r>
          </a:p>
        </p:txBody>
      </p:sp>
      <p:sp>
        <p:nvSpPr>
          <p:cNvPr id="11268" name="AutoShape 9"/>
          <p:cNvSpPr>
            <a:spLocks noChangeArrowheads="1"/>
          </p:cNvSpPr>
          <p:nvPr/>
        </p:nvSpPr>
        <p:spPr bwMode="auto">
          <a:xfrm>
            <a:off x="990600" y="3505200"/>
            <a:ext cx="1066800" cy="304800"/>
          </a:xfrm>
          <a:prstGeom prst="down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69" name="Text Box 10"/>
          <p:cNvSpPr txBox="1">
            <a:spLocks noChangeArrowheads="1"/>
          </p:cNvSpPr>
          <p:nvPr/>
        </p:nvSpPr>
        <p:spPr bwMode="auto">
          <a:xfrm>
            <a:off x="654050" y="3981450"/>
            <a:ext cx="307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CONTROL DE LA CALIDAD</a:t>
            </a:r>
          </a:p>
        </p:txBody>
      </p:sp>
      <p:sp>
        <p:nvSpPr>
          <p:cNvPr id="11270" name="AutoShape 11"/>
          <p:cNvSpPr>
            <a:spLocks noChangeArrowheads="1"/>
          </p:cNvSpPr>
          <p:nvPr/>
        </p:nvSpPr>
        <p:spPr bwMode="auto">
          <a:xfrm>
            <a:off x="990600" y="4419600"/>
            <a:ext cx="1066800" cy="304800"/>
          </a:xfrm>
          <a:prstGeom prst="down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1" name="Text Box 12"/>
          <p:cNvSpPr txBox="1">
            <a:spLocks noChangeArrowheads="1"/>
          </p:cNvSpPr>
          <p:nvPr/>
        </p:nvSpPr>
        <p:spPr bwMode="auto">
          <a:xfrm>
            <a:off x="666750" y="5029200"/>
            <a:ext cx="7864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Con la II Guerra Mundial empezaron a aplicarse estas técnicas estadísticas en mayor grado</a:t>
            </a:r>
          </a:p>
          <a:p>
            <a:pPr eaLnBrk="1" hangingPunct="1"/>
            <a:endParaRPr lang="es-ES" altLang="en-US">
              <a:solidFill>
                <a:schemeClr val="accent2"/>
              </a:solidFill>
            </a:endParaRPr>
          </a:p>
          <a:p>
            <a:pPr eaLnBrk="1" hangingPunct="1"/>
            <a:r>
              <a:rPr lang="es-ES" altLang="en-US">
                <a:solidFill>
                  <a:schemeClr val="accent2"/>
                </a:solidFill>
              </a:rPr>
              <a:t>Todo ello para fabricar artículos militares de elevada fiabilidad</a:t>
            </a:r>
          </a:p>
        </p:txBody>
      </p:sp>
      <p:sp>
        <p:nvSpPr>
          <p:cNvPr id="11272" name="AutoShape 13"/>
          <p:cNvSpPr>
            <a:spLocks noChangeArrowheads="1"/>
          </p:cNvSpPr>
          <p:nvPr/>
        </p:nvSpPr>
        <p:spPr bwMode="auto">
          <a:xfrm flipV="1">
            <a:off x="6629400" y="4724400"/>
            <a:ext cx="1066800" cy="304800"/>
          </a:xfrm>
          <a:prstGeom prst="down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3" name="Text Box 14"/>
          <p:cNvSpPr txBox="1">
            <a:spLocks noChangeArrowheads="1"/>
          </p:cNvSpPr>
          <p:nvPr/>
        </p:nvSpPr>
        <p:spPr bwMode="auto">
          <a:xfrm>
            <a:off x="5927725" y="4265613"/>
            <a:ext cx="248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Aumenta interés por Q</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539552" y="260648"/>
            <a:ext cx="8136905" cy="2585323"/>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Una</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vez</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que se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han</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fijado</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las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razones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para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recopilar</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los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datos</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se </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verifica</a:t>
            </a:r>
            <a:r>
              <a:rPr lang="en-US" altLang="en-US" sz="1800" dirty="0">
                <a:solidFill>
                  <a:srgbClr val="000000"/>
                </a:solidFill>
                <a:latin typeface="Arial" panose="020B0604020202020204" pitchFamily="34" charset="0"/>
                <a:cs typeface="Arial" panose="020B0604020202020204" pitchFamily="34" charset="0"/>
              </a:rPr>
              <a:t>:</a:t>
            </a:r>
            <a:b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La </a:t>
            </a:r>
            <a:r>
              <a:rPr kumimoji="0" lang="en-US" altLang="en-US" sz="1800" b="0" i="0" u="none" strike="noStrike" cap="none" normalizeH="0" baseline="0" dirty="0" err="1">
                <a:ln>
                  <a:noFill/>
                </a:ln>
                <a:solidFill>
                  <a:schemeClr val="tx1"/>
                </a:solidFill>
                <a:effectLst/>
                <a:latin typeface="Arial" panose="020B0604020202020204" pitchFamily="34" charset="0"/>
              </a:rPr>
              <a:t>información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es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cualitativa</a:t>
            </a:r>
            <a:r>
              <a:rPr kumimoji="0" lang="en-US" altLang="en-US" sz="1800" b="0" i="0" u="none" strike="noStrike" cap="none" normalizeH="0" baseline="0" dirty="0">
                <a:ln>
                  <a:noFill/>
                </a:ln>
                <a:solidFill>
                  <a:schemeClr val="tx1"/>
                </a:solidFill>
                <a:effectLst/>
                <a:latin typeface="Arial" panose="020B0604020202020204" pitchFamily="34" charset="0"/>
              </a:rPr>
              <a:t> o </a:t>
            </a:r>
            <a:r>
              <a:rPr kumimoji="0" lang="en-US" altLang="en-US" sz="1800" b="0" i="0" u="none" strike="noStrike" cap="none" normalizeH="0" baseline="0" dirty="0" err="1">
                <a:ln>
                  <a:noFill/>
                </a:ln>
                <a:solidFill>
                  <a:schemeClr val="tx1"/>
                </a:solidFill>
                <a:effectLst/>
                <a:latin typeface="Arial" panose="020B0604020202020204" pitchFamily="34" charset="0"/>
              </a:rPr>
              <a:t>cuantitativa</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Cómo</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recogerán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los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datos</a:t>
            </a:r>
            <a:r>
              <a:rPr kumimoji="0" lang="en-US" altLang="en-US" sz="1800" b="0" i="0" u="none" strike="noStrike" cap="none" normalizeH="0" baseline="0" dirty="0">
                <a:ln>
                  <a:noFill/>
                </a:ln>
                <a:solidFill>
                  <a:schemeClr val="tx1"/>
                </a:solidFill>
                <a:effectLst/>
                <a:latin typeface="Arial" panose="020B0604020202020204" pitchFamily="34" charset="0"/>
              </a:rPr>
              <a:t> y </a:t>
            </a:r>
            <a:r>
              <a:rPr kumimoji="0" lang="en-US" altLang="en-US" sz="1800" b="0" i="0" u="none" strike="noStrike" cap="none" normalizeH="0" baseline="0" dirty="0" err="1">
                <a:ln>
                  <a:noFill/>
                </a:ln>
                <a:solidFill>
                  <a:schemeClr val="tx1"/>
                </a:solidFill>
                <a:effectLst/>
                <a:latin typeface="Arial" panose="020B0604020202020204" pitchFamily="34" charset="0"/>
              </a:rPr>
              <a:t>en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qué</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tipo</a:t>
            </a:r>
            <a:r>
              <a:rPr kumimoji="0" lang="en-US" altLang="en-US" sz="1800" b="0" i="0" u="none" strike="noStrike" cap="none" normalizeH="0" baseline="0" dirty="0">
                <a:ln>
                  <a:noFill/>
                </a:ln>
                <a:solidFill>
                  <a:schemeClr val="tx1"/>
                </a:solidFill>
                <a:effectLst/>
                <a:latin typeface="Arial" panose="020B0604020202020204" pitchFamily="34" charset="0"/>
              </a:rPr>
              <a:t> de </a:t>
            </a:r>
            <a:r>
              <a:rPr kumimoji="0" lang="en-US" altLang="en-US" sz="1800" b="0" i="0" u="none" strike="noStrike" cap="none" normalizeH="0" baseline="0" dirty="0" err="1">
                <a:ln>
                  <a:noFill/>
                </a:ln>
                <a:solidFill>
                  <a:schemeClr val="tx1"/>
                </a:solidFill>
                <a:effectLst/>
                <a:latin typeface="Arial" panose="020B0604020202020204" pitchFamily="34" charset="0"/>
              </a:rPr>
              <a:t>documento</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hará</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Cómo</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utiliza</a:t>
            </a:r>
            <a:r>
              <a:rPr kumimoji="0" lang="en-US" altLang="en-US" sz="1800" b="0" i="0" u="none" strike="noStrike" cap="none" normalizeH="0" baseline="0" dirty="0">
                <a:ln>
                  <a:noFill/>
                </a:ln>
                <a:solidFill>
                  <a:schemeClr val="tx1"/>
                </a:solidFill>
                <a:effectLst/>
                <a:latin typeface="Arial" panose="020B0604020202020204" pitchFamily="34" charset="0"/>
              </a:rPr>
              <a:t> la </a:t>
            </a:r>
            <a:r>
              <a:rPr kumimoji="0" lang="en-US" altLang="en-US" sz="1800" b="0" i="0" u="none" strike="noStrike" cap="none" normalizeH="0" baseline="0" dirty="0" err="1">
                <a:ln>
                  <a:noFill/>
                </a:ln>
                <a:solidFill>
                  <a:schemeClr val="tx1"/>
                </a:solidFill>
                <a:effectLst/>
                <a:latin typeface="Arial" panose="020B0604020202020204" pitchFamily="34" charset="0"/>
              </a:rPr>
              <a:t>información</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recopilada</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Cómo</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analizará</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Quién</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encargará</a:t>
            </a:r>
            <a:r>
              <a:rPr kumimoji="0" lang="en-US" altLang="en-US" sz="1800" b="0" i="0" u="none" strike="noStrike" cap="none" normalizeH="0" baseline="0" dirty="0">
                <a:ln>
                  <a:noFill/>
                </a:ln>
                <a:solidFill>
                  <a:schemeClr val="tx1"/>
                </a:solidFill>
                <a:effectLst/>
                <a:latin typeface="Arial" panose="020B0604020202020204" pitchFamily="34" charset="0"/>
              </a:rPr>
              <a:t> de la </a:t>
            </a:r>
            <a:r>
              <a:rPr kumimoji="0" lang="en-US" altLang="en-US" sz="1800" b="0" i="0" u="none" strike="noStrike" cap="none" normalizeH="0" baseline="0" dirty="0" err="1">
                <a:ln>
                  <a:noFill/>
                </a:ln>
                <a:solidFill>
                  <a:schemeClr val="tx1"/>
                </a:solidFill>
                <a:effectLst/>
                <a:latin typeface="Arial" panose="020B0604020202020204" pitchFamily="34" charset="0"/>
              </a:rPr>
              <a:t>recogida</a:t>
            </a:r>
            <a:r>
              <a:rPr kumimoji="0" lang="en-US" altLang="en-US" sz="1800" b="0" i="0" u="none" strike="noStrike" cap="none" normalizeH="0" baseline="0" dirty="0">
                <a:ln>
                  <a:noFill/>
                </a:ln>
                <a:solidFill>
                  <a:schemeClr val="tx1"/>
                </a:solidFill>
                <a:effectLst/>
                <a:latin typeface="Arial" panose="020B0604020202020204" pitchFamily="34" charset="0"/>
              </a:rPr>
              <a:t> de </a:t>
            </a:r>
            <a:r>
              <a:rPr kumimoji="0" lang="en-US" altLang="en-US" sz="1800" b="0" i="0" u="none" strike="noStrike" cap="none" normalizeH="0" baseline="0" dirty="0" err="1">
                <a:ln>
                  <a:noFill/>
                </a:ln>
                <a:solidFill>
                  <a:schemeClr val="tx1"/>
                </a:solidFill>
                <a:effectLst/>
                <a:latin typeface="Arial" panose="020B0604020202020204" pitchFamily="34" charset="0"/>
              </a:rPr>
              <a:t>datos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Con </a:t>
            </a:r>
            <a:r>
              <a:rPr kumimoji="0" lang="en-US" altLang="en-US" sz="1800" b="0" i="0" u="none" strike="noStrike" cap="none" normalizeH="0" baseline="0" dirty="0" err="1">
                <a:ln>
                  <a:noFill/>
                </a:ln>
                <a:solidFill>
                  <a:schemeClr val="tx1"/>
                </a:solidFill>
                <a:effectLst/>
                <a:latin typeface="Arial" panose="020B0604020202020204" pitchFamily="34" charset="0"/>
              </a:rPr>
              <a:t>qué</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frecuencia</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va</a:t>
            </a:r>
            <a:r>
              <a:rPr kumimoji="0" lang="en-US" altLang="en-US" sz="1800" b="0" i="0" u="none" strike="noStrike" cap="none" normalizeH="0" baseline="0" dirty="0">
                <a:ln>
                  <a:noFill/>
                </a:ln>
                <a:solidFill>
                  <a:schemeClr val="tx1"/>
                </a:solidFill>
                <a:effectLst/>
                <a:latin typeface="Arial" panose="020B0604020202020204" pitchFamily="34" charset="0"/>
              </a:rPr>
              <a:t> a </a:t>
            </a:r>
            <a:r>
              <a:rPr kumimoji="0" lang="en-US" altLang="en-US" sz="1800" b="0" i="0" u="none" strike="noStrike" cap="none" normalizeH="0" baseline="0" dirty="0" err="1">
                <a:ln>
                  <a:noFill/>
                </a:ln>
                <a:solidFill>
                  <a:schemeClr val="tx1"/>
                </a:solidFill>
                <a:effectLst/>
                <a:latin typeface="Arial" panose="020B0604020202020204" pitchFamily="34" charset="0"/>
              </a:rPr>
              <a:t>analizar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Dónde</a:t>
            </a:r>
            <a:r>
              <a:rPr kumimoji="0" lang="en-US" altLang="en-US" sz="1800" b="0" i="0" u="none" strike="noStrike" cap="none" normalizeH="0" baseline="0" dirty="0">
                <a:ln>
                  <a:noFill/>
                </a:ln>
                <a:solidFill>
                  <a:schemeClr val="tx1"/>
                </a:solidFill>
                <a:effectLst/>
                <a:latin typeface="Arial" panose="020B0604020202020204" pitchFamily="34" charset="0"/>
              </a:rPr>
              <a:t> se </a:t>
            </a:r>
            <a:r>
              <a:rPr kumimoji="0" lang="en-US" altLang="en-US" sz="1800" b="0" i="0" u="none" strike="noStrike" cap="none" normalizeH="0" baseline="0" dirty="0" err="1">
                <a:ln>
                  <a:noFill/>
                </a:ln>
                <a:solidFill>
                  <a:schemeClr val="tx1"/>
                </a:solidFill>
                <a:effectLst/>
                <a:latin typeface="Arial" panose="020B0604020202020204" pitchFamily="34" charset="0"/>
              </a:rPr>
              <a:t>va</a:t>
            </a:r>
            <a:r>
              <a:rPr kumimoji="0" lang="en-US" altLang="en-US" sz="1800" b="0" i="0" u="none" strike="noStrike" cap="none" normalizeH="0" baseline="0" dirty="0">
                <a:ln>
                  <a:noFill/>
                </a:ln>
                <a:solidFill>
                  <a:schemeClr val="tx1"/>
                </a:solidFill>
                <a:effectLst/>
                <a:latin typeface="Arial" panose="020B0604020202020204" pitchFamily="34" charset="0"/>
              </a:rPr>
              <a:t> a </a:t>
            </a:r>
            <a:r>
              <a:rPr kumimoji="0" lang="en-US" altLang="en-US" sz="1800" b="0" i="0" u="none" strike="noStrike" cap="none" normalizeH="0" baseline="0" dirty="0" err="1">
                <a:ln>
                  <a:noFill/>
                </a:ln>
                <a:solidFill>
                  <a:schemeClr val="tx1"/>
                </a:solidFill>
                <a:effectLst/>
                <a:latin typeface="Arial" panose="020B0604020202020204" pitchFamily="34" charset="0"/>
              </a:rPr>
              <a:t>efectuar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7" name="Picture 5" descr="Herramientas de calidad: hoja de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832648" cy="376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é son las 7 herramientas básicas de la calidad | Atlas Consult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4039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821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Pareto</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4092363578"/>
              </p:ext>
            </p:extLst>
          </p:nvPr>
        </p:nvGraphicFramePr>
        <p:xfrm>
          <a:off x="683568" y="1196752"/>
          <a:ext cx="77048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187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55590514"/>
              </p:ext>
            </p:extLst>
          </p:nvPr>
        </p:nvGraphicFramePr>
        <p:xfrm>
          <a:off x="539552" y="404664"/>
          <a:ext cx="799288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080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1567086" cy="759619"/>
          </a:xfrm>
        </p:spPr>
        <p:txBody>
          <a:bodyPr/>
          <a:lstStyle/>
          <a:p>
            <a:r>
              <a:rPr lang="es-ES" sz="4000" dirty="0"/>
              <a:t>Usos</a:t>
            </a:r>
            <a:endParaRPr lang="en-US" sz="4000" dirty="0"/>
          </a:p>
        </p:txBody>
      </p:sp>
      <p:graphicFrame>
        <p:nvGraphicFramePr>
          <p:cNvPr id="4" name="Diagrama 3"/>
          <p:cNvGraphicFramePr/>
          <p:nvPr>
            <p:extLst>
              <p:ext uri="{D42A27DB-BD31-4B8C-83A1-F6EECF244321}">
                <p14:modId xmlns:p14="http://schemas.microsoft.com/office/powerpoint/2010/main" val="2658633354"/>
              </p:ext>
            </p:extLst>
          </p:nvPr>
        </p:nvGraphicFramePr>
        <p:xfrm>
          <a:off x="467544" y="876251"/>
          <a:ext cx="8064896" cy="550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00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7848872" cy="759619"/>
          </a:xfrm>
        </p:spPr>
        <p:txBody>
          <a:bodyPr/>
          <a:lstStyle/>
          <a:p>
            <a:pPr algn="l"/>
            <a:r>
              <a:rPr lang="en-US" sz="3000" dirty="0" err="1"/>
              <a:t>Elementos</a:t>
            </a:r>
            <a:r>
              <a:rPr lang="en-US" sz="3000" dirty="0"/>
              <a:t> que </a:t>
            </a:r>
            <a:r>
              <a:rPr lang="en-US" sz="3000" dirty="0" err="1"/>
              <a:t>conforman</a:t>
            </a:r>
            <a:r>
              <a:rPr lang="en-US" sz="3000" dirty="0"/>
              <a:t> el </a:t>
            </a:r>
            <a:r>
              <a:rPr lang="en-US" sz="3000" dirty="0" err="1"/>
              <a:t>Diagrama</a:t>
            </a:r>
            <a:r>
              <a:rPr lang="en-US" sz="3000" dirty="0"/>
              <a:t> de Pareto</a:t>
            </a:r>
            <a:endParaRPr lang="es-ES" sz="3000" dirty="0"/>
          </a:p>
        </p:txBody>
      </p:sp>
      <p:graphicFrame>
        <p:nvGraphicFramePr>
          <p:cNvPr id="4" name="Diagrama 3"/>
          <p:cNvGraphicFramePr/>
          <p:nvPr>
            <p:extLst>
              <p:ext uri="{D42A27DB-BD31-4B8C-83A1-F6EECF244321}">
                <p14:modId xmlns:p14="http://schemas.microsoft.com/office/powerpoint/2010/main" val="149508707"/>
              </p:ext>
            </p:extLst>
          </p:nvPr>
        </p:nvGraphicFramePr>
        <p:xfrm>
          <a:off x="197768" y="764704"/>
          <a:ext cx="853244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029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7200800" cy="759619"/>
          </a:xfrm>
        </p:spPr>
        <p:txBody>
          <a:bodyPr/>
          <a:lstStyle/>
          <a:p>
            <a:pPr algn="l"/>
            <a:r>
              <a:rPr lang="es-ES" sz="3200" dirty="0"/>
              <a:t>¿Cómo elaborar un Diagrama de Pareto?</a:t>
            </a:r>
          </a:p>
        </p:txBody>
      </p:sp>
      <p:sp>
        <p:nvSpPr>
          <p:cNvPr id="3" name="Rectángulo 2"/>
          <p:cNvSpPr/>
          <p:nvPr/>
        </p:nvSpPr>
        <p:spPr>
          <a:xfrm>
            <a:off x="539552" y="874493"/>
            <a:ext cx="8064896" cy="5016758"/>
          </a:xfrm>
          <a:prstGeom prst="rect">
            <a:avLst/>
          </a:prstGeom>
        </p:spPr>
        <p:txBody>
          <a:bodyPr wrap="square">
            <a:spAutoFit/>
          </a:bodyPr>
          <a:lstStyle/>
          <a:p>
            <a:pPr>
              <a:buFont typeface="+mj-lt"/>
              <a:buAutoNum type="arabicPeriod"/>
            </a:pPr>
            <a:r>
              <a:rPr lang="es-ES" sz="2000" dirty="0">
                <a:latin typeface="Fira Sans"/>
              </a:rPr>
              <a:t>Investiga cuál es el problema, recolecta los datos y selecciona los que se analizarán.</a:t>
            </a:r>
          </a:p>
          <a:p>
            <a:pPr>
              <a:buFont typeface="+mj-lt"/>
              <a:buAutoNum type="arabicPeriod"/>
            </a:pPr>
            <a:r>
              <a:rPr lang="es-ES" sz="2000" dirty="0">
                <a:latin typeface="Fira Sans"/>
              </a:rPr>
              <a:t>Clasifica la información por orden de prioridad, desde la mayor hasta la menor.</a:t>
            </a:r>
          </a:p>
          <a:p>
            <a:pPr>
              <a:buFont typeface="+mj-lt"/>
              <a:buAutoNum type="arabicPeriod"/>
            </a:pPr>
            <a:r>
              <a:rPr lang="es-ES" sz="2000" dirty="0">
                <a:latin typeface="Fira Sans"/>
              </a:rPr>
              <a:t>Estructura los datos en una tabla de mayor a menor y calcular el porcentaje de cada uno.</a:t>
            </a:r>
          </a:p>
          <a:p>
            <a:pPr>
              <a:buFont typeface="+mj-lt"/>
              <a:buAutoNum type="arabicPeriod"/>
            </a:pPr>
            <a:r>
              <a:rPr lang="es-ES" sz="2000" dirty="0">
                <a:latin typeface="Fira Sans"/>
              </a:rPr>
              <a:t>Traza la gráfica. Primero los ejes verticales y horizontales, posteriormente, traza la línea vertical izquierda para la frecuencia.</a:t>
            </a:r>
          </a:p>
          <a:p>
            <a:pPr>
              <a:buFont typeface="+mj-lt"/>
              <a:buAutoNum type="arabicPeriod"/>
            </a:pPr>
            <a:r>
              <a:rPr lang="es-ES" sz="2000" dirty="0">
                <a:latin typeface="Fira Sans"/>
              </a:rPr>
              <a:t>Traza una por cada grupo de mayor a menor.</a:t>
            </a:r>
          </a:p>
          <a:p>
            <a:pPr>
              <a:buFont typeface="+mj-lt"/>
              <a:buAutoNum type="arabicPeriod"/>
            </a:pPr>
            <a:r>
              <a:rPr lang="es-ES" sz="2000" dirty="0">
                <a:latin typeface="Fira Sans"/>
              </a:rPr>
              <a:t>Traza la línea derecha que representa el porcentaje acumulado.</a:t>
            </a:r>
          </a:p>
          <a:p>
            <a:pPr>
              <a:buFont typeface="+mj-lt"/>
              <a:buAutoNum type="arabicPeriod"/>
            </a:pPr>
            <a:r>
              <a:rPr lang="es-ES" sz="2000" dirty="0">
                <a:latin typeface="Fira Sans"/>
              </a:rPr>
              <a:t>Traza una curva que una los puntos con el fin de representar el total de cada grupo.</a:t>
            </a:r>
          </a:p>
          <a:p>
            <a:pPr>
              <a:buFont typeface="+mj-lt"/>
              <a:buAutoNum type="arabicPeriod"/>
            </a:pPr>
            <a:r>
              <a:rPr lang="es-ES" sz="2000" dirty="0">
                <a:latin typeface="Fira Sans"/>
              </a:rPr>
              <a:t>Ponle al diagrama los datos correspondientes: título, fecha, período que abarca, la fuente de información, etc.</a:t>
            </a:r>
          </a:p>
          <a:p>
            <a:pPr>
              <a:buFont typeface="+mj-lt"/>
              <a:buAutoNum type="arabicPeriod"/>
            </a:pPr>
            <a:r>
              <a:rPr lang="es-ES" sz="2000" dirty="0">
                <a:latin typeface="Fira Sans"/>
              </a:rPr>
              <a:t>Analiza la gráfica y establece cuáles son los puntos vitales y que necesitan ser atendidos con prioridad.</a:t>
            </a:r>
            <a:endParaRPr lang="es-ES" sz="2000" b="0" i="0" dirty="0">
              <a:effectLst/>
              <a:latin typeface="Fira Sans"/>
            </a:endParaRPr>
          </a:p>
        </p:txBody>
      </p:sp>
    </p:spTree>
    <p:extLst>
      <p:ext uri="{BB962C8B-B14F-4D97-AF65-F5344CB8AC3E}">
        <p14:creationId xmlns:p14="http://schemas.microsoft.com/office/powerpoint/2010/main" val="1045840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8025408" cy="601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5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Histograma</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835697615"/>
              </p:ext>
            </p:extLst>
          </p:nvPr>
        </p:nvGraphicFramePr>
        <p:xfrm>
          <a:off x="683568" y="1196752"/>
          <a:ext cx="77048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342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91001288"/>
              </p:ext>
            </p:extLst>
          </p:nvPr>
        </p:nvGraphicFramePr>
        <p:xfrm>
          <a:off x="539552" y="332656"/>
          <a:ext cx="799288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8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
        <p:nvSpPr>
          <p:cNvPr id="12291" name="Text Box 7"/>
          <p:cNvSpPr txBox="1">
            <a:spLocks noChangeArrowheads="1"/>
          </p:cNvSpPr>
          <p:nvPr/>
        </p:nvSpPr>
        <p:spPr bwMode="auto">
          <a:xfrm>
            <a:off x="650875" y="1003300"/>
            <a:ext cx="8112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a:solidFill>
                  <a:schemeClr val="accent2"/>
                </a:solidFill>
              </a:rPr>
              <a:t>III. II Guerra Mundial – década de los setenta</a:t>
            </a:r>
            <a:endParaRPr lang="es-ES" altLang="en-US">
              <a:solidFill>
                <a:schemeClr val="accent2"/>
              </a:solidFill>
            </a:endParaRPr>
          </a:p>
        </p:txBody>
      </p:sp>
      <p:grpSp>
        <p:nvGrpSpPr>
          <p:cNvPr id="12292" name="Group 13"/>
          <p:cNvGrpSpPr>
            <a:grpSpLocks/>
          </p:cNvGrpSpPr>
          <p:nvPr/>
        </p:nvGrpSpPr>
        <p:grpSpPr bwMode="auto">
          <a:xfrm>
            <a:off x="666750" y="1541463"/>
            <a:ext cx="7559675" cy="915987"/>
            <a:chOff x="696" y="1223"/>
            <a:chExt cx="4762" cy="577"/>
          </a:xfrm>
        </p:grpSpPr>
        <p:sp>
          <p:nvSpPr>
            <p:cNvPr id="12300" name="Text Box 8"/>
            <p:cNvSpPr txBox="1">
              <a:spLocks noChangeArrowheads="1"/>
            </p:cNvSpPr>
            <p:nvPr/>
          </p:nvSpPr>
          <p:spPr bwMode="auto">
            <a:xfrm>
              <a:off x="696" y="1428"/>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Q</a:t>
              </a:r>
            </a:p>
          </p:txBody>
        </p:sp>
        <p:sp>
          <p:nvSpPr>
            <p:cNvPr id="12301" name="Text Box 9"/>
            <p:cNvSpPr txBox="1">
              <a:spLocks noChangeArrowheads="1"/>
            </p:cNvSpPr>
            <p:nvPr/>
          </p:nvSpPr>
          <p:spPr bwMode="auto">
            <a:xfrm>
              <a:off x="1430" y="1223"/>
              <a:ext cx="402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Occidente	Inspección</a:t>
              </a:r>
            </a:p>
            <a:p>
              <a:pPr eaLnBrk="1" hangingPunct="1"/>
              <a:endParaRPr lang="es-ES" altLang="en-US">
                <a:solidFill>
                  <a:schemeClr val="accent2"/>
                </a:solidFill>
              </a:endParaRPr>
            </a:p>
            <a:p>
              <a:pPr eaLnBrk="1" hangingPunct="1"/>
              <a:r>
                <a:rPr lang="es-ES" altLang="en-US" b="1">
                  <a:solidFill>
                    <a:schemeClr val="accent2"/>
                  </a:solidFill>
                </a:rPr>
                <a:t>Japón</a:t>
              </a:r>
              <a:r>
                <a:rPr lang="es-ES" altLang="en-US">
                  <a:solidFill>
                    <a:schemeClr val="accent2"/>
                  </a:solidFill>
                </a:rPr>
                <a:t>		Enfoque diferente al occidental: prevención</a:t>
              </a:r>
            </a:p>
          </p:txBody>
        </p:sp>
        <p:sp>
          <p:nvSpPr>
            <p:cNvPr id="12302" name="AutoShape 10"/>
            <p:cNvSpPr>
              <a:spLocks noChangeArrowheads="1"/>
            </p:cNvSpPr>
            <p:nvPr/>
          </p:nvSpPr>
          <p:spPr bwMode="auto">
            <a:xfrm rot="7876556">
              <a:off x="1020" y="1296"/>
              <a:ext cx="480" cy="480"/>
            </a:xfrm>
            <a:custGeom>
              <a:avLst/>
              <a:gdLst>
                <a:gd name="T0" fmla="*/ 343 w 21600"/>
                <a:gd name="T1" fmla="*/ 0 h 21600"/>
                <a:gd name="T2" fmla="*/ 206 w 21600"/>
                <a:gd name="T3" fmla="*/ 137 h 21600"/>
                <a:gd name="T4" fmla="*/ 137 w 21600"/>
                <a:gd name="T5" fmla="*/ 206 h 21600"/>
                <a:gd name="T6" fmla="*/ 0 w 21600"/>
                <a:gd name="T7" fmla="*/ 343 h 21600"/>
                <a:gd name="T8" fmla="*/ 137 w 21600"/>
                <a:gd name="T9" fmla="*/ 480 h 21600"/>
                <a:gd name="T10" fmla="*/ 274 w 21600"/>
                <a:gd name="T11" fmla="*/ 411 h 21600"/>
                <a:gd name="T12" fmla="*/ 411 w 21600"/>
                <a:gd name="T13" fmla="*/ 274 h 21600"/>
                <a:gd name="T14" fmla="*/ 480 w 21600"/>
                <a:gd name="T15" fmla="*/ 13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105 w 21600"/>
                <a:gd name="T25" fmla="*/ 12330 h 21600"/>
                <a:gd name="T26" fmla="*/ 18495 w 21600"/>
                <a:gd name="T27" fmla="*/ 1849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AutoShape 11"/>
            <p:cNvSpPr>
              <a:spLocks noChangeArrowheads="1"/>
            </p:cNvSpPr>
            <p:nvPr/>
          </p:nvSpPr>
          <p:spPr bwMode="auto">
            <a:xfrm>
              <a:off x="2256" y="1284"/>
              <a:ext cx="240" cy="144"/>
            </a:xfrm>
            <a:prstGeom prst="homePlate">
              <a:avLst>
                <a:gd name="adj" fmla="val 41667"/>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04" name="AutoShape 12"/>
            <p:cNvSpPr>
              <a:spLocks noChangeArrowheads="1"/>
            </p:cNvSpPr>
            <p:nvPr/>
          </p:nvSpPr>
          <p:spPr bwMode="auto">
            <a:xfrm>
              <a:off x="2256" y="1620"/>
              <a:ext cx="240" cy="144"/>
            </a:xfrm>
            <a:prstGeom prst="homePlate">
              <a:avLst>
                <a:gd name="adj" fmla="val 41667"/>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2293" name="Text Box 14"/>
          <p:cNvSpPr txBox="1">
            <a:spLocks noChangeArrowheads="1"/>
          </p:cNvSpPr>
          <p:nvPr/>
        </p:nvSpPr>
        <p:spPr bwMode="auto">
          <a:xfrm>
            <a:off x="304800" y="2743200"/>
            <a:ext cx="853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dirty="0">
                <a:solidFill>
                  <a:schemeClr val="accent2"/>
                </a:solidFill>
              </a:rPr>
              <a:t>Destruido tras la guerra, la ocupación norteamericana empezó a aplicar el control de calidad en mayo de 1946 en la industria de telecomunicaciones</a:t>
            </a:r>
          </a:p>
          <a:p>
            <a:pPr eaLnBrk="1" hangingPunct="1"/>
            <a:endParaRPr lang="es-ES" altLang="en-US" dirty="0">
              <a:solidFill>
                <a:schemeClr val="accent2"/>
              </a:solidFill>
            </a:endParaRPr>
          </a:p>
          <a:p>
            <a:pPr eaLnBrk="1" hangingPunct="1"/>
            <a:r>
              <a:rPr lang="es-ES" altLang="en-US" dirty="0">
                <a:solidFill>
                  <a:schemeClr val="accent2"/>
                </a:solidFill>
              </a:rPr>
              <a:t>Japón fabricaba productos baratos y de baja calidad, por lo que el interés por el control de la calidad creció. JUSE invitó a Japón a Deming</a:t>
            </a:r>
          </a:p>
        </p:txBody>
      </p:sp>
      <p:sp>
        <p:nvSpPr>
          <p:cNvPr id="12294" name="AutoShape 15"/>
          <p:cNvSpPr>
            <a:spLocks noChangeArrowheads="1"/>
          </p:cNvSpPr>
          <p:nvPr/>
        </p:nvSpPr>
        <p:spPr bwMode="auto">
          <a:xfrm>
            <a:off x="2057400" y="2495550"/>
            <a:ext cx="381000" cy="228600"/>
          </a:xfrm>
          <a:prstGeom prst="down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5" name="AutoShape 16"/>
          <p:cNvSpPr>
            <a:spLocks noChangeArrowheads="1"/>
          </p:cNvSpPr>
          <p:nvPr/>
        </p:nvSpPr>
        <p:spPr bwMode="auto">
          <a:xfrm>
            <a:off x="7258050" y="3143250"/>
            <a:ext cx="152400" cy="457200"/>
          </a:xfrm>
          <a:prstGeom prst="curvedLeftArrow">
            <a:avLst>
              <a:gd name="adj1" fmla="val 60000"/>
              <a:gd name="adj2" fmla="val 120000"/>
              <a:gd name="adj3" fmla="val 33333"/>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6" name="Text Box 17"/>
          <p:cNvSpPr txBox="1">
            <a:spLocks noChangeArrowheads="1"/>
          </p:cNvSpPr>
          <p:nvPr/>
        </p:nvSpPr>
        <p:spPr bwMode="auto">
          <a:xfrm>
            <a:off x="300038" y="4508500"/>
            <a:ext cx="3475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Como en occidente, métodos estadísticos crearon problemas</a:t>
            </a:r>
          </a:p>
        </p:txBody>
      </p:sp>
      <p:sp>
        <p:nvSpPr>
          <p:cNvPr id="12297" name="Text Box 18"/>
          <p:cNvSpPr txBox="1">
            <a:spLocks noChangeArrowheads="1"/>
          </p:cNvSpPr>
          <p:nvPr/>
        </p:nvSpPr>
        <p:spPr bwMode="auto">
          <a:xfrm>
            <a:off x="3975100" y="4375150"/>
            <a:ext cx="4819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Métodos difíciles de aplicar</a:t>
            </a:r>
          </a:p>
          <a:p>
            <a:pPr eaLnBrk="1" hangingPunct="1"/>
            <a:r>
              <a:rPr lang="es-ES" altLang="en-US">
                <a:solidFill>
                  <a:schemeClr val="accent2"/>
                </a:solidFill>
              </a:rPr>
              <a:t>Aplicación sólo formal</a:t>
            </a:r>
          </a:p>
          <a:p>
            <a:pPr eaLnBrk="1" hangingPunct="1"/>
            <a:r>
              <a:rPr lang="es-ES" altLang="en-US">
                <a:solidFill>
                  <a:schemeClr val="accent2"/>
                </a:solidFill>
              </a:rPr>
              <a:t>Desconfianza hacia métodos. Falta formación</a:t>
            </a:r>
          </a:p>
        </p:txBody>
      </p:sp>
      <p:sp>
        <p:nvSpPr>
          <p:cNvPr id="12298" name="AutoShape 19"/>
          <p:cNvSpPr>
            <a:spLocks/>
          </p:cNvSpPr>
          <p:nvPr/>
        </p:nvSpPr>
        <p:spPr bwMode="auto">
          <a:xfrm>
            <a:off x="3668713" y="4335463"/>
            <a:ext cx="431800" cy="1008062"/>
          </a:xfrm>
          <a:prstGeom prst="leftBrace">
            <a:avLst>
              <a:gd name="adj1" fmla="val 19455"/>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9" name="Text Box 20"/>
          <p:cNvSpPr txBox="1">
            <a:spLocks noChangeArrowheads="1"/>
          </p:cNvSpPr>
          <p:nvPr/>
        </p:nvSpPr>
        <p:spPr bwMode="auto">
          <a:xfrm>
            <a:off x="328613" y="5380038"/>
            <a:ext cx="61991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dirty="0">
                <a:solidFill>
                  <a:schemeClr val="accent2"/>
                </a:solidFill>
              </a:rPr>
              <a:t>Para resolver estos problemas: Juran visita Japón en 1954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g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4432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7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27584" y="1124744"/>
            <a:ext cx="7344816" cy="2677656"/>
          </a:xfrm>
          <a:prstGeom prst="rect">
            <a:avLst/>
          </a:prstGeom>
        </p:spPr>
        <p:txBody>
          <a:bodyPr wrap="square">
            <a:spAutoFit/>
          </a:bodyPr>
          <a:lstStyle/>
          <a:p>
            <a:pPr algn="just"/>
            <a:r>
              <a:rPr lang="es-ES" sz="2400" dirty="0">
                <a:solidFill>
                  <a:schemeClr val="accent1">
                    <a:lumMod val="75000"/>
                  </a:schemeClr>
                </a:solidFill>
                <a:latin typeface="Open Sans"/>
              </a:rPr>
              <a:t>Objetivos:</a:t>
            </a:r>
          </a:p>
          <a:p>
            <a:pPr algn="just"/>
            <a:endParaRPr lang="es-ES" sz="2400" dirty="0">
              <a:solidFill>
                <a:srgbClr val="333333"/>
              </a:solidFill>
              <a:latin typeface="Open Sans"/>
            </a:endParaRPr>
          </a:p>
          <a:p>
            <a:pPr algn="just"/>
            <a:endParaRPr lang="es-ES" sz="2400" dirty="0">
              <a:solidFill>
                <a:srgbClr val="333333"/>
              </a:solidFill>
              <a:latin typeface="Open Sans"/>
            </a:endParaRPr>
          </a:p>
          <a:p>
            <a:pPr algn="just">
              <a:buFont typeface="Arial" panose="020B0604020202020204" pitchFamily="34" charset="0"/>
              <a:buChar char="•"/>
            </a:pPr>
            <a:r>
              <a:rPr lang="es-ES" sz="2400" dirty="0">
                <a:solidFill>
                  <a:srgbClr val="333333"/>
                </a:solidFill>
                <a:latin typeface="Open Sans"/>
              </a:rPr>
              <a:t>Reducir la dispersión.</a:t>
            </a:r>
          </a:p>
          <a:p>
            <a:pPr algn="just">
              <a:buFont typeface="Arial" panose="020B0604020202020204" pitchFamily="34" charset="0"/>
              <a:buChar char="•"/>
            </a:pPr>
            <a:r>
              <a:rPr lang="es-ES" sz="2400" dirty="0">
                <a:solidFill>
                  <a:srgbClr val="333333"/>
                </a:solidFill>
                <a:latin typeface="Open Sans"/>
              </a:rPr>
              <a:t>Conseguir desplazar el histograma hacia la izquierda. De manera que aún los datos extremos estuvieran dentro del límite especificado.</a:t>
            </a:r>
            <a:endParaRPr lang="es-ES" sz="2400" b="0" i="0" dirty="0">
              <a:solidFill>
                <a:srgbClr val="333333"/>
              </a:solidFill>
              <a:effectLst/>
              <a:latin typeface="Open Sans"/>
            </a:endParaRPr>
          </a:p>
        </p:txBody>
      </p:sp>
    </p:spTree>
    <p:extLst>
      <p:ext uri="{BB962C8B-B14F-4D97-AF65-F5344CB8AC3E}">
        <p14:creationId xmlns:p14="http://schemas.microsoft.com/office/powerpoint/2010/main" val="3862445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pretación de Histogra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6480720" cy="627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28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1412776"/>
            <a:ext cx="7200800" cy="3108543"/>
          </a:xfrm>
          <a:prstGeom prst="rect">
            <a:avLst/>
          </a:prstGeom>
        </p:spPr>
        <p:txBody>
          <a:bodyPr wrap="square">
            <a:spAutoFit/>
          </a:bodyPr>
          <a:lstStyle/>
          <a:p>
            <a:pPr algn="just"/>
            <a:r>
              <a:rPr lang="es-ES" sz="2800" dirty="0">
                <a:solidFill>
                  <a:srgbClr val="333333"/>
                </a:solidFill>
                <a:latin typeface="Open Sans"/>
              </a:rPr>
              <a:t>Figura A:</a:t>
            </a:r>
          </a:p>
          <a:p>
            <a:pPr algn="just"/>
            <a:r>
              <a:rPr lang="es-ES" sz="2800" dirty="0">
                <a:solidFill>
                  <a:srgbClr val="333333"/>
                </a:solidFill>
                <a:latin typeface="Open Sans"/>
              </a:rPr>
              <a:t>Muestra  un proceso capaz, ya que sus valores no rebasan el límite de la especificación. </a:t>
            </a:r>
          </a:p>
          <a:p>
            <a:pPr algn="just"/>
            <a:endParaRPr lang="es-ES" sz="2800" dirty="0">
              <a:solidFill>
                <a:srgbClr val="333333"/>
              </a:solidFill>
              <a:latin typeface="Open Sans"/>
            </a:endParaRPr>
          </a:p>
          <a:p>
            <a:pPr algn="just"/>
            <a:r>
              <a:rPr lang="es-ES" sz="2800" dirty="0">
                <a:solidFill>
                  <a:srgbClr val="333333"/>
                </a:solidFill>
                <a:latin typeface="Open Sans"/>
              </a:rPr>
              <a:t>Figura B:</a:t>
            </a:r>
          </a:p>
          <a:p>
            <a:pPr algn="just"/>
            <a:r>
              <a:rPr lang="es-ES" sz="2800" dirty="0">
                <a:solidFill>
                  <a:srgbClr val="333333"/>
                </a:solidFill>
                <a:latin typeface="Open Sans"/>
              </a:rPr>
              <a:t>Representa un proceso no capaz.</a:t>
            </a:r>
            <a:endParaRPr lang="es-ES" sz="2800" b="0" i="0" dirty="0">
              <a:solidFill>
                <a:srgbClr val="333333"/>
              </a:solidFill>
              <a:effectLst/>
              <a:latin typeface="Open Sans"/>
            </a:endParaRPr>
          </a:p>
        </p:txBody>
      </p:sp>
    </p:spTree>
    <p:extLst>
      <p:ext uri="{BB962C8B-B14F-4D97-AF65-F5344CB8AC3E}">
        <p14:creationId xmlns:p14="http://schemas.microsoft.com/office/powerpoint/2010/main" val="2736774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692696"/>
            <a:ext cx="7704856" cy="5262979"/>
          </a:xfrm>
          <a:prstGeom prst="rect">
            <a:avLst/>
          </a:prstGeom>
        </p:spPr>
        <p:txBody>
          <a:bodyPr wrap="square">
            <a:spAutoFit/>
          </a:bodyPr>
          <a:lstStyle/>
          <a:p>
            <a:pPr algn="just"/>
            <a:r>
              <a:rPr lang="es-ES" sz="2800" dirty="0">
                <a:solidFill>
                  <a:srgbClr val="222222"/>
                </a:solidFill>
                <a:latin typeface="verdana" panose="020B0604030504040204" pitchFamily="34" charset="0"/>
              </a:rPr>
              <a:t>La línea vertical indica la frecuencia de cada clase y la línea horizontal indica los límites de todas las clases correspondientes a la variable bajo estudio.</a:t>
            </a:r>
            <a:endParaRPr lang="es-ES" sz="2800" dirty="0">
              <a:solidFill>
                <a:srgbClr val="222222"/>
              </a:solidFill>
              <a:latin typeface="Verdana" panose="020B0604030504040204" pitchFamily="34" charset="0"/>
            </a:endParaRPr>
          </a:p>
          <a:p>
            <a:pPr algn="just"/>
            <a:br>
              <a:rPr lang="es-ES" sz="2800" dirty="0">
                <a:solidFill>
                  <a:srgbClr val="222222"/>
                </a:solidFill>
                <a:latin typeface="verdana" panose="020B0604030504040204" pitchFamily="34" charset="0"/>
              </a:rPr>
            </a:br>
            <a:endParaRPr lang="es-ES" sz="2800" dirty="0">
              <a:solidFill>
                <a:srgbClr val="222222"/>
              </a:solidFill>
              <a:latin typeface="Verdana" panose="020B0604030504040204" pitchFamily="34" charset="0"/>
            </a:endParaRPr>
          </a:p>
          <a:p>
            <a:pPr algn="just"/>
            <a:r>
              <a:rPr lang="es-ES" sz="2800" dirty="0">
                <a:solidFill>
                  <a:srgbClr val="222222"/>
                </a:solidFill>
                <a:latin typeface="verdana" panose="020B0604030504040204" pitchFamily="34" charset="0"/>
              </a:rPr>
              <a:t>Siendo un gráfico de barras especial se utiliza mostrar las variaciones cuando se proporcionan datos continuos como: tiempo, peso, tamaño, temperatura, frecuencia...</a:t>
            </a:r>
            <a:endParaRPr lang="es-ES" sz="2800" b="0"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2025423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52466155"/>
              </p:ext>
            </p:extLst>
          </p:nvPr>
        </p:nvGraphicFramePr>
        <p:xfrm>
          <a:off x="395536" y="548680"/>
          <a:ext cx="842493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108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bp.blogspot.com/-beMwNuat2SI/WOXrTxKPprI/AAAAAAAAHwU/KSgx7FA_QxYK9PI8BAK1dxCyGmDNPmbLQCLcB/s640/histograma%2Bdatos.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075" b="16932"/>
          <a:stretch/>
        </p:blipFill>
        <p:spPr bwMode="auto">
          <a:xfrm>
            <a:off x="1187624" y="116632"/>
            <a:ext cx="662473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2.bp.blogspot.com/-rpHvm3t9Boo/WOXrW3TV-VI/AAAAAAAAHwY/26-E8qd_X1ojpciI0hj2IHTQWUFW36w3ACLcB/s400/histograma%2Bcalculos.jpg"/>
          <p:cNvPicPr>
            <a:picLocks noChangeAspect="1" noChangeArrowheads="1"/>
          </p:cNvPicPr>
          <p:nvPr/>
        </p:nvPicPr>
        <p:blipFill rotWithShape="1">
          <a:blip r:embed="rId3">
            <a:extLst>
              <a:ext uri="{28A0092B-C50C-407E-A947-70E740481C1C}">
                <a14:useLocalDpi xmlns:a14="http://schemas.microsoft.com/office/drawing/2010/main" val="0"/>
              </a:ext>
            </a:extLst>
          </a:blip>
          <a:srcRect t="5869" r="33015" b="13915"/>
          <a:stretch/>
        </p:blipFill>
        <p:spPr bwMode="auto">
          <a:xfrm>
            <a:off x="1953715" y="2204864"/>
            <a:ext cx="5092554" cy="411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81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4.bp.blogspot.com/-snQm7su0aZU/WOXrTqgCMJI/AAAAAAAAHwc/K43xueDRe0EOLa2Eq3xFrpBt-cfFecMIwCEw/s320/histograma%2Bintervalos.jpg"/>
          <p:cNvPicPr>
            <a:picLocks noChangeAspect="1" noChangeArrowheads="1"/>
          </p:cNvPicPr>
          <p:nvPr/>
        </p:nvPicPr>
        <p:blipFill rotWithShape="1">
          <a:blip r:embed="rId2">
            <a:extLst>
              <a:ext uri="{28A0092B-C50C-407E-A947-70E740481C1C}">
                <a14:useLocalDpi xmlns:a14="http://schemas.microsoft.com/office/drawing/2010/main" val="0"/>
              </a:ext>
            </a:extLst>
          </a:blip>
          <a:srcRect t="7215" r="5974" b="22672"/>
          <a:stretch/>
        </p:blipFill>
        <p:spPr bwMode="auto">
          <a:xfrm>
            <a:off x="2555776" y="116632"/>
            <a:ext cx="4089545" cy="27991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4.bp.blogspot.com/-LyxHnZHCUak/WOXrT1NB1oI/AAAAAAAAHwc/SZ_qA--RBjkzugBzGZcjDLsjlCSIJwnWgCEw/s640/histograma%2Bgraf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35" y="2996952"/>
            <a:ext cx="5153025" cy="3533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915816" y="3356992"/>
            <a:ext cx="345638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476672"/>
            <a:ext cx="7992888" cy="5909310"/>
          </a:xfrm>
          <a:prstGeom prst="rect">
            <a:avLst/>
          </a:prstGeom>
        </p:spPr>
        <p:txBody>
          <a:bodyPr wrap="square">
            <a:spAutoFit/>
          </a:bodyPr>
          <a:lstStyle/>
          <a:p>
            <a:pPr algn="just"/>
            <a:r>
              <a:rPr lang="es-ES" b="1" dirty="0">
                <a:solidFill>
                  <a:srgbClr val="222222"/>
                </a:solidFill>
                <a:latin typeface="verdana" panose="020B0604030504040204" pitchFamily="34" charset="0"/>
              </a:rPr>
              <a:t>Observaciones: </a:t>
            </a:r>
            <a:endParaRPr lang="es-ES" dirty="0">
              <a:solidFill>
                <a:srgbClr val="222222"/>
              </a:solidFill>
              <a:latin typeface="Verdana" panose="020B0604030504040204" pitchFamily="34" charset="0"/>
            </a:endParaRPr>
          </a:p>
          <a:p>
            <a:pPr algn="just"/>
            <a:br>
              <a:rPr lang="es-ES" dirty="0">
                <a:solidFill>
                  <a:srgbClr val="222222"/>
                </a:solidFill>
                <a:latin typeface="verdana" panose="020B0604030504040204" pitchFamily="34" charset="0"/>
              </a:rPr>
            </a:br>
            <a:r>
              <a:rPr lang="es-ES" dirty="0">
                <a:solidFill>
                  <a:srgbClr val="222222"/>
                </a:solidFill>
                <a:latin typeface="verdana" panose="020B0604030504040204" pitchFamily="34" charset="0"/>
              </a:rPr>
              <a:t>Si la mayor frecuencia de datos se encuentra en el centro, se habla de una </a:t>
            </a:r>
            <a:r>
              <a:rPr lang="es-ES" b="1" dirty="0">
                <a:solidFill>
                  <a:srgbClr val="222222"/>
                </a:solidFill>
                <a:latin typeface="verdana" panose="020B0604030504040204" pitchFamily="34" charset="0"/>
              </a:rPr>
              <a:t>distribución normal</a:t>
            </a:r>
            <a:r>
              <a:rPr lang="es-ES" dirty="0">
                <a:solidFill>
                  <a:srgbClr val="222222"/>
                </a:solidFill>
                <a:latin typeface="verdana" panose="020B0604030504040204" pitchFamily="34" charset="0"/>
              </a:rPr>
              <a:t> y se puede concluir que </a:t>
            </a:r>
            <a:r>
              <a:rPr lang="es-ES" b="1" dirty="0">
                <a:solidFill>
                  <a:srgbClr val="222222"/>
                </a:solidFill>
                <a:latin typeface="verdana" panose="020B0604030504040204" pitchFamily="34" charset="0"/>
              </a:rPr>
              <a:t>el proceso es estable</a:t>
            </a:r>
            <a:r>
              <a:rPr lang="es-ES" dirty="0">
                <a:solidFill>
                  <a:srgbClr val="222222"/>
                </a:solidFill>
                <a:latin typeface="verdana" panose="020B0604030504040204" pitchFamily="34" charset="0"/>
              </a:rPr>
              <a:t>.</a:t>
            </a:r>
            <a:endParaRPr lang="es-ES" dirty="0">
              <a:solidFill>
                <a:srgbClr val="222222"/>
              </a:solidFill>
              <a:latin typeface="Verdana" panose="020B0604030504040204" pitchFamily="34" charset="0"/>
            </a:endParaRPr>
          </a:p>
          <a:p>
            <a:pPr algn="just"/>
            <a:br>
              <a:rPr lang="es-ES" dirty="0">
                <a:solidFill>
                  <a:srgbClr val="222222"/>
                </a:solidFill>
                <a:latin typeface="verdana" panose="020B0604030504040204" pitchFamily="34" charset="0"/>
              </a:rPr>
            </a:br>
            <a:r>
              <a:rPr lang="es-ES" dirty="0">
                <a:solidFill>
                  <a:srgbClr val="222222"/>
                </a:solidFill>
                <a:latin typeface="verdana" panose="020B0604030504040204" pitchFamily="34" charset="0"/>
              </a:rPr>
              <a:t>Si la mayor frecuencia de datos está hacia la izquierda o derecha de la media, </a:t>
            </a:r>
            <a:r>
              <a:rPr lang="es-ES" b="1" dirty="0">
                <a:solidFill>
                  <a:srgbClr val="222222"/>
                </a:solidFill>
                <a:latin typeface="verdana" panose="020B0604030504040204" pitchFamily="34" charset="0"/>
              </a:rPr>
              <a:t>la distribución no es normal</a:t>
            </a:r>
            <a:r>
              <a:rPr lang="es-ES" dirty="0">
                <a:solidFill>
                  <a:srgbClr val="222222"/>
                </a:solidFill>
                <a:latin typeface="verdana" panose="020B0604030504040204" pitchFamily="34" charset="0"/>
              </a:rPr>
              <a:t> y el </a:t>
            </a:r>
            <a:r>
              <a:rPr lang="es-ES" b="1" dirty="0">
                <a:solidFill>
                  <a:srgbClr val="222222"/>
                </a:solidFill>
                <a:latin typeface="verdana" panose="020B0604030504040204" pitchFamily="34" charset="0"/>
              </a:rPr>
              <a:t>proceso debe ser investigado</a:t>
            </a:r>
            <a:r>
              <a:rPr lang="es-ES" dirty="0">
                <a:solidFill>
                  <a:srgbClr val="222222"/>
                </a:solidFill>
                <a:latin typeface="verdana" panose="020B0604030504040204" pitchFamily="34" charset="0"/>
              </a:rPr>
              <a:t>.</a:t>
            </a:r>
            <a:endParaRPr lang="es-ES" dirty="0">
              <a:solidFill>
                <a:srgbClr val="222222"/>
              </a:solidFill>
              <a:latin typeface="Verdana" panose="020B0604030504040204" pitchFamily="34" charset="0"/>
            </a:endParaRPr>
          </a:p>
          <a:p>
            <a:pPr algn="just"/>
            <a:br>
              <a:rPr lang="es-ES" dirty="0">
                <a:solidFill>
                  <a:srgbClr val="222222"/>
                </a:solidFill>
                <a:latin typeface="verdana" panose="020B0604030504040204" pitchFamily="34" charset="0"/>
              </a:rPr>
            </a:br>
            <a:r>
              <a:rPr lang="es-ES" b="1" dirty="0">
                <a:solidFill>
                  <a:srgbClr val="274E13"/>
                </a:solidFill>
                <a:latin typeface="verdana" panose="020B0604030504040204" pitchFamily="34" charset="0"/>
              </a:rPr>
              <a:t>¿Qué interpretaciones podemos hacer de los resultados?</a:t>
            </a:r>
            <a:endParaRPr lang="es-ES" dirty="0">
              <a:solidFill>
                <a:srgbClr val="222222"/>
              </a:solidFill>
              <a:latin typeface="Verdana" panose="020B0604030504040204" pitchFamily="34" charset="0"/>
            </a:endParaRPr>
          </a:p>
          <a:p>
            <a:pPr algn="just"/>
            <a:endParaRPr lang="es-ES" dirty="0">
              <a:solidFill>
                <a:srgbClr val="222222"/>
              </a:solidFill>
              <a:latin typeface="Verdana" panose="020B0604030504040204" pitchFamily="34" charset="0"/>
            </a:endParaRPr>
          </a:p>
          <a:p>
            <a:pPr algn="just"/>
            <a:r>
              <a:rPr lang="es-ES" dirty="0">
                <a:solidFill>
                  <a:srgbClr val="222222"/>
                </a:solidFill>
                <a:latin typeface="verdana" panose="020B0604030504040204" pitchFamily="34" charset="0"/>
              </a:rPr>
              <a:t>En el caso que nos ocupa en el ejemplo, vemos que los datos representados en el histograma tienen una distribución normal y el proceso es estable, con lo que podemos saber que el rendimiento de los médicos está cercano en la media. </a:t>
            </a:r>
          </a:p>
          <a:p>
            <a:pPr algn="just"/>
            <a:r>
              <a:rPr lang="es-ES" dirty="0">
                <a:solidFill>
                  <a:srgbClr val="222222"/>
                </a:solidFill>
                <a:latin typeface="verdana" panose="020B0604030504040204" pitchFamily="34" charset="0"/>
              </a:rPr>
              <a:t>Si queremos analizar los extremos, podemos atribuirlo a diferentes aspectos como la capacitación o experiencia de los médicos, la complejidad de la especialización médica, deberá ser un equipo especializado que detecte y analice el porqué de las posibles desviaciones.</a:t>
            </a:r>
            <a:endParaRPr lang="es-ES" dirty="0">
              <a:solidFill>
                <a:srgbClr val="222222"/>
              </a:solidFill>
              <a:latin typeface="Verdana" panose="020B0604030504040204" pitchFamily="34" charset="0"/>
            </a:endParaRPr>
          </a:p>
        </p:txBody>
      </p:sp>
    </p:spTree>
    <p:extLst>
      <p:ext uri="{BB962C8B-B14F-4D97-AF65-F5344CB8AC3E}">
        <p14:creationId xmlns:p14="http://schemas.microsoft.com/office/powerpoint/2010/main" val="2848350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764704"/>
            <a:ext cx="7920880" cy="3170099"/>
          </a:xfrm>
          <a:prstGeom prst="rect">
            <a:avLst/>
          </a:prstGeom>
        </p:spPr>
        <p:txBody>
          <a:bodyPr wrap="square">
            <a:spAutoFit/>
          </a:bodyPr>
          <a:lstStyle/>
          <a:p>
            <a:pPr algn="just"/>
            <a:r>
              <a:rPr lang="es-ES" sz="2000" b="1" dirty="0">
                <a:latin typeface="Verdana" panose="020B0604030504040204" pitchFamily="34" charset="0"/>
              </a:rPr>
              <a:t>¿Qué relación tiene con la norma ISO 9001:2015?</a:t>
            </a:r>
            <a:endParaRPr lang="es-ES" sz="2000" dirty="0">
              <a:latin typeface="Verdana" panose="020B0604030504040204" pitchFamily="34" charset="0"/>
            </a:endParaRPr>
          </a:p>
          <a:p>
            <a:pPr algn="just"/>
            <a:br>
              <a:rPr lang="es-ES" sz="2000" dirty="0">
                <a:latin typeface="verdana" panose="020B0604030504040204" pitchFamily="34" charset="0"/>
              </a:rPr>
            </a:br>
            <a:endParaRPr lang="es-ES" sz="2000" dirty="0">
              <a:latin typeface="Verdana" panose="020B0604030504040204" pitchFamily="34" charset="0"/>
            </a:endParaRPr>
          </a:p>
          <a:p>
            <a:pPr algn="just"/>
            <a:r>
              <a:rPr lang="es-ES" sz="2000" dirty="0">
                <a:latin typeface="verdana" panose="020B0604030504040204" pitchFamily="34" charset="0"/>
              </a:rPr>
              <a:t>Esta herramienta nos permite analizar los procesos y mejorarlos; por lo tanto nos sirve para evidenciar el cumplimiento de los diferentes requisitos de la norma. </a:t>
            </a:r>
            <a:br>
              <a:rPr lang="es-ES" sz="2000" dirty="0">
                <a:latin typeface="verdana" panose="020B0604030504040204" pitchFamily="34" charset="0"/>
              </a:rPr>
            </a:br>
            <a:endParaRPr lang="es-ES" sz="2000" dirty="0">
              <a:latin typeface="Verdana" panose="020B0604030504040204" pitchFamily="34" charset="0"/>
            </a:endParaRPr>
          </a:p>
          <a:p>
            <a:pPr algn="just"/>
            <a:r>
              <a:rPr lang="es-ES" sz="2000" dirty="0">
                <a:latin typeface="verdana" panose="020B0604030504040204" pitchFamily="34" charset="0"/>
              </a:rPr>
              <a:t>Podemos mostrar la evidencia mediante el análisis de histogramas, mostrándolos en el </a:t>
            </a:r>
            <a:r>
              <a:rPr lang="es-ES" sz="2000" b="1" dirty="0">
                <a:latin typeface="verdana" panose="020B0604030504040204" pitchFamily="34" charset="0"/>
              </a:rPr>
              <a:t>acta de la revisión del sistema</a:t>
            </a:r>
            <a:r>
              <a:rPr lang="es-ES" sz="2000" dirty="0">
                <a:latin typeface="verdana" panose="020B0604030504040204" pitchFamily="34" charset="0"/>
              </a:rPr>
              <a:t> o en otros informes de seguimiento. </a:t>
            </a:r>
            <a:endParaRPr lang="es-ES" sz="2000" b="0" i="0" dirty="0">
              <a:effectLst/>
              <a:latin typeface="Verdana" panose="020B0604030504040204" pitchFamily="34" charset="0"/>
            </a:endParaRPr>
          </a:p>
        </p:txBody>
      </p:sp>
      <p:pic>
        <p:nvPicPr>
          <p:cNvPr id="5126" name="Picture 6" descr="Qué significa estar certificado bajo la norma ISO 9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561" y="4077072"/>
            <a:ext cx="3696846" cy="237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
        <p:nvSpPr>
          <p:cNvPr id="14339" name="Text Box 3"/>
          <p:cNvSpPr txBox="1">
            <a:spLocks noChangeArrowheads="1"/>
          </p:cNvSpPr>
          <p:nvPr/>
        </p:nvSpPr>
        <p:spPr bwMode="auto">
          <a:xfrm>
            <a:off x="650875" y="1003300"/>
            <a:ext cx="5145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a:solidFill>
                  <a:schemeClr val="accent2"/>
                </a:solidFill>
              </a:rPr>
              <a:t>III. II Guerra Mundial – década de los setenta</a:t>
            </a:r>
            <a:endParaRPr lang="es-ES" altLang="en-US">
              <a:solidFill>
                <a:schemeClr val="accent2"/>
              </a:solidFill>
            </a:endParaRPr>
          </a:p>
        </p:txBody>
      </p:sp>
      <p:sp>
        <p:nvSpPr>
          <p:cNvPr id="14340" name="Text Box 19"/>
          <p:cNvSpPr txBox="1">
            <a:spLocks noChangeArrowheads="1"/>
          </p:cNvSpPr>
          <p:nvPr/>
        </p:nvSpPr>
        <p:spPr bwMode="auto">
          <a:xfrm>
            <a:off x="2547938" y="1519238"/>
            <a:ext cx="58404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Japón: enfoque de prevención, control TOTAL de la calidad, participación de todos los departamentos</a:t>
            </a:r>
          </a:p>
          <a:p>
            <a:pPr eaLnBrk="1" hangingPunct="1"/>
            <a:endParaRPr lang="es-ES" altLang="en-US">
              <a:solidFill>
                <a:schemeClr val="accent2"/>
              </a:solidFill>
            </a:endParaRPr>
          </a:p>
          <a:p>
            <a:pPr eaLnBrk="1" hangingPunct="1"/>
            <a:r>
              <a:rPr lang="es-ES" altLang="en-US">
                <a:solidFill>
                  <a:schemeClr val="accent2"/>
                </a:solidFill>
              </a:rPr>
              <a:t>Occidente: continuaba enfoque basado en inspección</a:t>
            </a:r>
          </a:p>
        </p:txBody>
      </p:sp>
      <p:grpSp>
        <p:nvGrpSpPr>
          <p:cNvPr id="14341" name="Group 22"/>
          <p:cNvGrpSpPr>
            <a:grpSpLocks/>
          </p:cNvGrpSpPr>
          <p:nvPr/>
        </p:nvGrpSpPr>
        <p:grpSpPr bwMode="auto">
          <a:xfrm>
            <a:off x="250825" y="1628775"/>
            <a:ext cx="2016125" cy="1079500"/>
            <a:chOff x="476" y="2432"/>
            <a:chExt cx="1270" cy="680"/>
          </a:xfrm>
        </p:grpSpPr>
        <p:sp>
          <p:nvSpPr>
            <p:cNvPr id="14354" name="AutoShape 21"/>
            <p:cNvSpPr>
              <a:spLocks noChangeArrowheads="1"/>
            </p:cNvSpPr>
            <p:nvPr/>
          </p:nvSpPr>
          <p:spPr bwMode="auto">
            <a:xfrm>
              <a:off x="476" y="2432"/>
              <a:ext cx="1270" cy="680"/>
            </a:xfrm>
            <a:prstGeom prst="irregularSeal1">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5" name="Text Box 20"/>
            <p:cNvSpPr txBox="1">
              <a:spLocks noChangeArrowheads="1"/>
            </p:cNvSpPr>
            <p:nvPr/>
          </p:nvSpPr>
          <p:spPr bwMode="auto">
            <a:xfrm>
              <a:off x="599" y="2626"/>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Década 50-70</a:t>
              </a:r>
            </a:p>
          </p:txBody>
        </p:sp>
      </p:grpSp>
      <p:sp>
        <p:nvSpPr>
          <p:cNvPr id="14342" name="Text Box 23"/>
          <p:cNvSpPr txBox="1">
            <a:spLocks noChangeArrowheads="1"/>
          </p:cNvSpPr>
          <p:nvPr/>
        </p:nvSpPr>
        <p:spPr bwMode="auto">
          <a:xfrm>
            <a:off x="5792788" y="1196975"/>
            <a:ext cx="3300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600">
                <a:solidFill>
                  <a:schemeClr val="accent2"/>
                </a:solidFill>
              </a:rPr>
              <a:t>Economía en continuo crecimiento</a:t>
            </a:r>
          </a:p>
        </p:txBody>
      </p:sp>
      <p:sp>
        <p:nvSpPr>
          <p:cNvPr id="14343" name="AutoShape 24"/>
          <p:cNvSpPr>
            <a:spLocks noChangeArrowheads="1"/>
          </p:cNvSpPr>
          <p:nvPr/>
        </p:nvSpPr>
        <p:spPr bwMode="auto">
          <a:xfrm rot="-2364208">
            <a:off x="7956550" y="1700213"/>
            <a:ext cx="574675" cy="288925"/>
          </a:xfrm>
          <a:prstGeom prst="curvedUpArrow">
            <a:avLst>
              <a:gd name="adj1" fmla="val 39780"/>
              <a:gd name="adj2" fmla="val 79560"/>
              <a:gd name="adj3" fmla="val 33333"/>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4" name="Text Box 25"/>
          <p:cNvSpPr txBox="1">
            <a:spLocks noChangeArrowheads="1"/>
          </p:cNvSpPr>
          <p:nvPr/>
        </p:nvSpPr>
        <p:spPr bwMode="auto">
          <a:xfrm>
            <a:off x="638175" y="3206750"/>
            <a:ext cx="5145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i="1">
                <a:solidFill>
                  <a:schemeClr val="accent2"/>
                </a:solidFill>
              </a:rPr>
              <a:t>IV. Década ochenta - actualidad</a:t>
            </a:r>
            <a:endParaRPr lang="es-ES" altLang="en-US">
              <a:solidFill>
                <a:schemeClr val="accent2"/>
              </a:solidFill>
            </a:endParaRPr>
          </a:p>
        </p:txBody>
      </p:sp>
      <p:sp>
        <p:nvSpPr>
          <p:cNvPr id="14345" name="Text Box 27"/>
          <p:cNvSpPr txBox="1">
            <a:spLocks noChangeArrowheads="1"/>
          </p:cNvSpPr>
          <p:nvPr/>
        </p:nvSpPr>
        <p:spPr bwMode="auto">
          <a:xfrm>
            <a:off x="395288" y="4149725"/>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Mediados setenta</a:t>
            </a:r>
          </a:p>
        </p:txBody>
      </p:sp>
      <p:sp>
        <p:nvSpPr>
          <p:cNvPr id="14346" name="Text Box 28"/>
          <p:cNvSpPr txBox="1">
            <a:spLocks noChangeArrowheads="1"/>
          </p:cNvSpPr>
          <p:nvPr/>
        </p:nvSpPr>
        <p:spPr bwMode="auto">
          <a:xfrm>
            <a:off x="2843213" y="3860800"/>
            <a:ext cx="581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Fuerte competencia de Japón</a:t>
            </a:r>
          </a:p>
          <a:p>
            <a:pPr eaLnBrk="1" hangingPunct="1"/>
            <a:r>
              <a:rPr lang="es-ES" altLang="en-US">
                <a:solidFill>
                  <a:schemeClr val="accent2"/>
                </a:solidFill>
              </a:rPr>
              <a:t>EEUU comienza a perder liderazgo en sectores clave (automoción, ordenadores, etc.)</a:t>
            </a:r>
          </a:p>
        </p:txBody>
      </p:sp>
      <p:sp>
        <p:nvSpPr>
          <p:cNvPr id="14347" name="AutoShape 29"/>
          <p:cNvSpPr>
            <a:spLocks/>
          </p:cNvSpPr>
          <p:nvPr/>
        </p:nvSpPr>
        <p:spPr bwMode="auto">
          <a:xfrm>
            <a:off x="2484438" y="3933825"/>
            <a:ext cx="288925" cy="790575"/>
          </a:xfrm>
          <a:prstGeom prst="leftBrace">
            <a:avLst>
              <a:gd name="adj1" fmla="val 22802"/>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8" name="Text Box 30"/>
          <p:cNvSpPr txBox="1">
            <a:spLocks noChangeArrowheads="1"/>
          </p:cNvSpPr>
          <p:nvPr/>
        </p:nvSpPr>
        <p:spPr bwMode="auto">
          <a:xfrm>
            <a:off x="468313" y="5229225"/>
            <a:ext cx="471170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Mercados saturados: OFERTA &gt; DEMANDA</a:t>
            </a:r>
          </a:p>
        </p:txBody>
      </p:sp>
      <p:sp>
        <p:nvSpPr>
          <p:cNvPr id="14349" name="Text Box 31"/>
          <p:cNvSpPr txBox="1">
            <a:spLocks noChangeArrowheads="1"/>
          </p:cNvSpPr>
          <p:nvPr/>
        </p:nvSpPr>
        <p:spPr bwMode="auto">
          <a:xfrm>
            <a:off x="1476375" y="5876925"/>
            <a:ext cx="39814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MAYOR PODER DE LOS CLIENTES</a:t>
            </a:r>
          </a:p>
        </p:txBody>
      </p:sp>
      <p:sp>
        <p:nvSpPr>
          <p:cNvPr id="14350" name="AutoShape 33"/>
          <p:cNvSpPr>
            <a:spLocks noChangeArrowheads="1"/>
          </p:cNvSpPr>
          <p:nvPr/>
        </p:nvSpPr>
        <p:spPr bwMode="auto">
          <a:xfrm>
            <a:off x="5724525" y="5589588"/>
            <a:ext cx="3024188" cy="1079500"/>
          </a:xfrm>
          <a:prstGeom prst="irregularSeal1">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1" name="Text Box 34"/>
          <p:cNvSpPr txBox="1">
            <a:spLocks noChangeArrowheads="1"/>
          </p:cNvSpPr>
          <p:nvPr/>
        </p:nvSpPr>
        <p:spPr bwMode="auto">
          <a:xfrm>
            <a:off x="6084888" y="5783263"/>
            <a:ext cx="240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a:solidFill>
                  <a:schemeClr val="accent2"/>
                </a:solidFill>
              </a:rPr>
              <a:t>Q arma estratégica</a:t>
            </a:r>
          </a:p>
          <a:p>
            <a:pPr eaLnBrk="1" hangingPunct="1"/>
            <a:r>
              <a:rPr lang="es-ES" altLang="en-US">
                <a:solidFill>
                  <a:schemeClr val="accent2"/>
                </a:solidFill>
              </a:rPr>
              <a:t>Mejora competitividad</a:t>
            </a:r>
          </a:p>
        </p:txBody>
      </p:sp>
      <p:sp>
        <p:nvSpPr>
          <p:cNvPr id="14352" name="AutoShape 35"/>
          <p:cNvSpPr>
            <a:spLocks noChangeArrowheads="1"/>
          </p:cNvSpPr>
          <p:nvPr/>
        </p:nvSpPr>
        <p:spPr bwMode="auto">
          <a:xfrm>
            <a:off x="971550" y="4652963"/>
            <a:ext cx="1079500" cy="360362"/>
          </a:xfrm>
          <a:prstGeom prst="downArrow">
            <a:avLst>
              <a:gd name="adj1" fmla="val 50000"/>
              <a:gd name="adj2" fmla="val 25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3" name="AutoShape 36"/>
          <p:cNvSpPr>
            <a:spLocks noChangeArrowheads="1"/>
          </p:cNvSpPr>
          <p:nvPr/>
        </p:nvSpPr>
        <p:spPr bwMode="auto">
          <a:xfrm rot="3035281">
            <a:off x="902494" y="5882481"/>
            <a:ext cx="504825" cy="144463"/>
          </a:xfrm>
          <a:prstGeom prst="curvedUpArrow">
            <a:avLst>
              <a:gd name="adj1" fmla="val 69890"/>
              <a:gd name="adj2" fmla="val 139780"/>
              <a:gd name="adj3" fmla="val 3333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Ishikawa</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383004214"/>
              </p:ext>
            </p:extLst>
          </p:nvPr>
        </p:nvGraphicFramePr>
        <p:xfrm>
          <a:off x="683568" y="1196752"/>
          <a:ext cx="77048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625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b/Diagrama-general-de-causa-efecto.svg/317px-Diagrama-general-de-causa-efect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064896" cy="478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13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5616" y="692696"/>
            <a:ext cx="7128792" cy="1200329"/>
          </a:xfrm>
          <a:prstGeom prst="rect">
            <a:avLst/>
          </a:prstGeom>
        </p:spPr>
        <p:txBody>
          <a:bodyPr wrap="square">
            <a:spAutoFit/>
          </a:bodyPr>
          <a:lstStyle/>
          <a:p>
            <a:pPr algn="ctr"/>
            <a:r>
              <a:rPr lang="es-ES" sz="2400" dirty="0">
                <a:solidFill>
                  <a:srgbClr val="0645AD"/>
                </a:solidFill>
              </a:rPr>
              <a:t>Mazda Motors</a:t>
            </a:r>
            <a:r>
              <a:rPr lang="es-ES" sz="2400" dirty="0">
                <a:solidFill>
                  <a:srgbClr val="202122"/>
                </a:solidFill>
              </a:rPr>
              <a:t> utilizó famosamente un diagrama de Ishikawa en el desarrollo del automóvil deportivo </a:t>
            </a:r>
            <a:r>
              <a:rPr lang="es-ES" sz="2400" dirty="0" err="1">
                <a:solidFill>
                  <a:srgbClr val="0645AD"/>
                </a:solidFill>
              </a:rPr>
              <a:t>Miata</a:t>
            </a:r>
            <a:r>
              <a:rPr lang="es-ES" sz="2400" dirty="0">
                <a:solidFill>
                  <a:srgbClr val="0645AD"/>
                </a:solidFill>
              </a:rPr>
              <a:t> (MX5)</a:t>
            </a:r>
            <a:r>
              <a:rPr lang="es-ES" sz="2400" dirty="0">
                <a:solidFill>
                  <a:srgbClr val="202122"/>
                </a:solidFill>
              </a:rPr>
              <a:t>.</a:t>
            </a:r>
            <a:endParaRPr lang="en-US" sz="2400" dirty="0"/>
          </a:p>
        </p:txBody>
      </p:sp>
      <p:pic>
        <p:nvPicPr>
          <p:cNvPr id="2050" name="Picture 2" descr="Cuarta generación del Mazda MX-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04864"/>
            <a:ext cx="4680520"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71600" y="5301208"/>
            <a:ext cx="7560840" cy="1200329"/>
          </a:xfrm>
          <a:prstGeom prst="rect">
            <a:avLst/>
          </a:prstGeom>
        </p:spPr>
        <p:txBody>
          <a:bodyPr wrap="square">
            <a:spAutoFit/>
          </a:bodyPr>
          <a:lstStyle/>
          <a:p>
            <a:pPr algn="ctr"/>
            <a:r>
              <a:rPr lang="es-ES" sz="2400" dirty="0">
                <a:solidFill>
                  <a:srgbClr val="202122"/>
                </a:solidFill>
              </a:rPr>
              <a:t>El MX5 posee el récord </a:t>
            </a:r>
            <a:r>
              <a:rPr lang="es-ES" sz="2400" dirty="0" err="1">
                <a:solidFill>
                  <a:srgbClr val="202122"/>
                </a:solidFill>
              </a:rPr>
              <a:t>Guiness</a:t>
            </a:r>
            <a:r>
              <a:rPr lang="es-ES" sz="2400" dirty="0">
                <a:solidFill>
                  <a:srgbClr val="202122"/>
                </a:solidFill>
              </a:rPr>
              <a:t> al descapotable más vendido del mundo, con 1,000,000 de unidades vendidas hasta hoy.</a:t>
            </a:r>
            <a:endParaRPr lang="en-US" sz="2400" dirty="0"/>
          </a:p>
        </p:txBody>
      </p:sp>
    </p:spTree>
    <p:extLst>
      <p:ext uri="{BB962C8B-B14F-4D97-AF65-F5344CB8AC3E}">
        <p14:creationId xmlns:p14="http://schemas.microsoft.com/office/powerpoint/2010/main" val="2012916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1412776"/>
            <a:ext cx="7488832" cy="3416320"/>
          </a:xfrm>
          <a:prstGeom prst="rect">
            <a:avLst/>
          </a:prstGeom>
        </p:spPr>
        <p:txBody>
          <a:bodyPr wrap="square">
            <a:spAutoFit/>
          </a:bodyPr>
          <a:lstStyle/>
          <a:p>
            <a:pPr marL="342900" indent="-342900" algn="just">
              <a:buFontTx/>
              <a:buChar char="-"/>
            </a:pPr>
            <a:r>
              <a:rPr lang="es-ES" sz="2400" dirty="0">
                <a:solidFill>
                  <a:srgbClr val="000000"/>
                </a:solidFill>
                <a:latin typeface="Montserrat"/>
              </a:rPr>
              <a:t>Permite</a:t>
            </a:r>
            <a:r>
              <a:rPr lang="es-ES" sz="2400" b="1" dirty="0">
                <a:solidFill>
                  <a:srgbClr val="000000"/>
                </a:solidFill>
                <a:latin typeface="Montserrat"/>
              </a:rPr>
              <a:t> identificar los problemas productivos y organizacionales desde sus raíces </a:t>
            </a:r>
            <a:r>
              <a:rPr lang="es-ES" sz="2400" dirty="0">
                <a:solidFill>
                  <a:srgbClr val="000000"/>
                </a:solidFill>
                <a:latin typeface="Montserrat"/>
              </a:rPr>
              <a:t>y propicia el trabajo en equipo en el momento de proponer soluciones.</a:t>
            </a:r>
          </a:p>
          <a:p>
            <a:pPr marL="342900" indent="-342900" algn="just">
              <a:buFontTx/>
              <a:buChar char="-"/>
            </a:pPr>
            <a:r>
              <a:rPr lang="es-ES" sz="2400" dirty="0">
                <a:solidFill>
                  <a:srgbClr val="000000"/>
                </a:solidFill>
                <a:latin typeface="Montserrat"/>
              </a:rPr>
              <a:t>Por su </a:t>
            </a:r>
            <a:r>
              <a:rPr lang="es-ES" sz="2400" b="1" dirty="0">
                <a:solidFill>
                  <a:srgbClr val="000000"/>
                </a:solidFill>
                <a:latin typeface="Montserrat"/>
              </a:rPr>
              <a:t>gran capacidad de análisis</a:t>
            </a:r>
            <a:r>
              <a:rPr lang="es-ES" sz="2400" dirty="0">
                <a:solidFill>
                  <a:srgbClr val="000000"/>
                </a:solidFill>
                <a:latin typeface="Montserrat"/>
              </a:rPr>
              <a:t> y su eficacia en la </a:t>
            </a:r>
            <a:r>
              <a:rPr lang="es-ES" sz="2400" b="1" dirty="0">
                <a:solidFill>
                  <a:srgbClr val="000000"/>
                </a:solidFill>
                <a:latin typeface="Montserrat"/>
              </a:rPr>
              <a:t>búsqueda de las causas de los errores y problemas</a:t>
            </a:r>
            <a:r>
              <a:rPr lang="es-ES" sz="2400" dirty="0">
                <a:solidFill>
                  <a:srgbClr val="000000"/>
                </a:solidFill>
                <a:latin typeface="Montserrat"/>
              </a:rPr>
              <a:t> de una empresa u organización, es una herramienta de especial utilidad en todas las industrias.</a:t>
            </a:r>
          </a:p>
        </p:txBody>
      </p:sp>
    </p:spTree>
    <p:extLst>
      <p:ext uri="{BB962C8B-B14F-4D97-AF65-F5344CB8AC3E}">
        <p14:creationId xmlns:p14="http://schemas.microsoft.com/office/powerpoint/2010/main" val="779281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476672"/>
            <a:ext cx="7848872" cy="4893647"/>
          </a:xfrm>
          <a:prstGeom prst="rect">
            <a:avLst/>
          </a:prstGeom>
        </p:spPr>
        <p:txBody>
          <a:bodyPr wrap="square">
            <a:spAutoFit/>
          </a:bodyPr>
          <a:lstStyle/>
          <a:p>
            <a:r>
              <a:rPr lang="es-ES" sz="2400" dirty="0">
                <a:ln w="0"/>
                <a:solidFill>
                  <a:schemeClr val="accent1"/>
                </a:solidFill>
                <a:effectLst>
                  <a:outerShdw blurRad="38100" dist="25400" dir="5400000" algn="ctr" rotWithShape="0">
                    <a:srgbClr val="6E747A">
                      <a:alpha val="43000"/>
                    </a:srgbClr>
                  </a:outerShdw>
                </a:effectLst>
                <a:latin typeface="Montserrat"/>
              </a:rPr>
              <a:t>Elementos del Diagrama de Ishikawa</a:t>
            </a:r>
          </a:p>
          <a:p>
            <a:endParaRPr lang="es-ES" sz="2400" dirty="0">
              <a:ln w="0"/>
              <a:solidFill>
                <a:schemeClr val="accent1"/>
              </a:solidFill>
              <a:effectLst>
                <a:outerShdw blurRad="38100" dist="25400" dir="5400000" algn="ctr" rotWithShape="0">
                  <a:srgbClr val="6E747A">
                    <a:alpha val="43000"/>
                  </a:srgbClr>
                </a:outerShdw>
              </a:effectLst>
              <a:latin typeface="Montserrat"/>
            </a:endParaRPr>
          </a:p>
          <a:p>
            <a:pPr>
              <a:buFont typeface="Arial" panose="020B0604020202020204" pitchFamily="34" charset="0"/>
              <a:buChar char="•"/>
            </a:pPr>
            <a:r>
              <a:rPr lang="es-ES" sz="2400" b="1" dirty="0">
                <a:solidFill>
                  <a:srgbClr val="000000"/>
                </a:solidFill>
                <a:latin typeface="Montserrat"/>
              </a:rPr>
              <a:t>Cabeza: </a:t>
            </a:r>
            <a:r>
              <a:rPr lang="es-ES" sz="2400" dirty="0">
                <a:solidFill>
                  <a:srgbClr val="000000"/>
                </a:solidFill>
                <a:latin typeface="Montserrat"/>
              </a:rPr>
              <a:t>en esta sección del diagrama, </a:t>
            </a:r>
            <a:r>
              <a:rPr lang="es-ES" sz="2400" b="1" dirty="0">
                <a:solidFill>
                  <a:srgbClr val="000000"/>
                </a:solidFill>
                <a:latin typeface="Montserrat"/>
              </a:rPr>
              <a:t>se nombran los problemas</a:t>
            </a:r>
            <a:r>
              <a:rPr lang="es-ES" sz="2400" dirty="0">
                <a:solidFill>
                  <a:srgbClr val="000000"/>
                </a:solidFill>
                <a:latin typeface="Montserrat"/>
              </a:rPr>
              <a:t> presentes en la producción u organización. </a:t>
            </a:r>
          </a:p>
          <a:p>
            <a:pPr>
              <a:buFont typeface="Arial" panose="020B0604020202020204" pitchFamily="34" charset="0"/>
              <a:buChar char="•"/>
            </a:pPr>
            <a:r>
              <a:rPr lang="es-ES" sz="2400" b="1" dirty="0">
                <a:solidFill>
                  <a:srgbClr val="000000"/>
                </a:solidFill>
                <a:latin typeface="Montserrat"/>
              </a:rPr>
              <a:t>Espina central: </a:t>
            </a:r>
            <a:r>
              <a:rPr lang="es-ES" sz="2400" dirty="0">
                <a:solidFill>
                  <a:srgbClr val="000000"/>
                </a:solidFill>
                <a:latin typeface="Montserrat"/>
              </a:rPr>
              <a:t>es la </a:t>
            </a:r>
            <a:r>
              <a:rPr lang="es-ES" sz="2400" b="1" dirty="0">
                <a:solidFill>
                  <a:srgbClr val="000000"/>
                </a:solidFill>
                <a:latin typeface="Montserrat"/>
              </a:rPr>
              <a:t>línea de conexión</a:t>
            </a:r>
            <a:r>
              <a:rPr lang="es-ES" sz="2400" dirty="0">
                <a:solidFill>
                  <a:srgbClr val="000000"/>
                </a:solidFill>
                <a:latin typeface="Montserrat"/>
              </a:rPr>
              <a:t> entre el problema y sus causas. </a:t>
            </a:r>
          </a:p>
          <a:p>
            <a:pPr>
              <a:buFont typeface="Arial" panose="020B0604020202020204" pitchFamily="34" charset="0"/>
              <a:buChar char="•"/>
            </a:pPr>
            <a:r>
              <a:rPr lang="es-ES" sz="2400" b="1" dirty="0">
                <a:solidFill>
                  <a:srgbClr val="000000"/>
                </a:solidFill>
                <a:latin typeface="Montserrat"/>
              </a:rPr>
              <a:t>Espinas: </a:t>
            </a:r>
            <a:r>
              <a:rPr lang="es-ES" sz="2400" dirty="0">
                <a:solidFill>
                  <a:srgbClr val="000000"/>
                </a:solidFill>
                <a:latin typeface="Montserrat"/>
              </a:rPr>
              <a:t>representan las </a:t>
            </a:r>
            <a:r>
              <a:rPr lang="es-ES" sz="2400" b="1" dirty="0">
                <a:solidFill>
                  <a:srgbClr val="000000"/>
                </a:solidFill>
                <a:latin typeface="Montserrat"/>
              </a:rPr>
              <a:t>causas </a:t>
            </a:r>
            <a:r>
              <a:rPr lang="es-ES" sz="2400" dirty="0">
                <a:solidFill>
                  <a:srgbClr val="000000"/>
                </a:solidFill>
                <a:latin typeface="Montserrat"/>
              </a:rPr>
              <a:t>que suponen un problema o que se quieren analizar.</a:t>
            </a:r>
          </a:p>
          <a:p>
            <a:pPr>
              <a:buFont typeface="Arial" panose="020B0604020202020204" pitchFamily="34" charset="0"/>
              <a:buChar char="•"/>
            </a:pPr>
            <a:r>
              <a:rPr lang="es-ES" sz="2400" b="1" dirty="0">
                <a:solidFill>
                  <a:srgbClr val="000000"/>
                </a:solidFill>
                <a:latin typeface="Montserrat"/>
              </a:rPr>
              <a:t>Espinas menores: </a:t>
            </a:r>
            <a:r>
              <a:rPr lang="es-ES" sz="2400" dirty="0">
                <a:solidFill>
                  <a:srgbClr val="000000"/>
                </a:solidFill>
                <a:latin typeface="Montserrat"/>
              </a:rPr>
              <a:t>son aquellas causas que se encuentran dentro de una categoría y que contribuyen, en cierta medida, a los resultados negativos de los procesos.</a:t>
            </a:r>
          </a:p>
        </p:txBody>
      </p:sp>
    </p:spTree>
    <p:extLst>
      <p:ext uri="{BB962C8B-B14F-4D97-AF65-F5344CB8AC3E}">
        <p14:creationId xmlns:p14="http://schemas.microsoft.com/office/powerpoint/2010/main" val="609255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764704"/>
            <a:ext cx="7920880" cy="4524315"/>
          </a:xfrm>
          <a:prstGeom prst="rect">
            <a:avLst/>
          </a:prstGeom>
        </p:spPr>
        <p:txBody>
          <a:bodyPr wrap="square">
            <a:spAutoFit/>
          </a:bodyPr>
          <a:lstStyle/>
          <a:p>
            <a:r>
              <a:rPr lang="es-ES" sz="2400" dirty="0">
                <a:ln w="0"/>
                <a:solidFill>
                  <a:schemeClr val="accent1"/>
                </a:solidFill>
                <a:effectLst>
                  <a:outerShdw blurRad="38100" dist="25400" dir="5400000" algn="ctr" rotWithShape="0">
                    <a:srgbClr val="6E747A">
                      <a:alpha val="43000"/>
                    </a:srgbClr>
                  </a:outerShdw>
                </a:effectLst>
                <a:latin typeface="Montserrat"/>
              </a:rPr>
              <a:t>Tipos de Diagrama de Ishikawa</a:t>
            </a:r>
          </a:p>
          <a:p>
            <a:endParaRPr lang="es-ES" sz="2400" dirty="0">
              <a:ln w="0"/>
              <a:solidFill>
                <a:schemeClr val="accent1"/>
              </a:solidFill>
              <a:effectLst>
                <a:outerShdw blurRad="38100" dist="25400" dir="5400000" algn="ctr" rotWithShape="0">
                  <a:srgbClr val="6E747A">
                    <a:alpha val="43000"/>
                  </a:srgbClr>
                </a:outerShdw>
              </a:effectLst>
              <a:latin typeface="Montserrat"/>
            </a:endParaRPr>
          </a:p>
          <a:p>
            <a:r>
              <a:rPr lang="es-ES" sz="2400" dirty="0">
                <a:solidFill>
                  <a:srgbClr val="000000"/>
                </a:solidFill>
                <a:latin typeface="Montserrat"/>
              </a:rPr>
              <a:t>Cada uno de estos métodos corresponde al tipo de análisis, y la rigurosidad que se quiere llevar a cabo sobre los procesos. Estos son:</a:t>
            </a:r>
          </a:p>
          <a:p>
            <a:pPr>
              <a:buFont typeface="Arial" panose="020B0604020202020204" pitchFamily="34" charset="0"/>
              <a:buChar char="•"/>
            </a:pPr>
            <a:r>
              <a:rPr lang="es-ES" sz="2400" b="1" dirty="0">
                <a:solidFill>
                  <a:srgbClr val="000000"/>
                </a:solidFill>
                <a:latin typeface="Montserrat"/>
              </a:rPr>
              <a:t>Método de las 4M: </a:t>
            </a:r>
            <a:r>
              <a:rPr lang="es-ES" sz="2400" dirty="0">
                <a:solidFill>
                  <a:srgbClr val="000000"/>
                </a:solidFill>
                <a:latin typeface="Montserrat"/>
              </a:rPr>
              <a:t>hace referencia a la división de las causas del problema en cuatro categorías: </a:t>
            </a:r>
            <a:r>
              <a:rPr lang="es-ES" sz="2400" b="1" dirty="0">
                <a:solidFill>
                  <a:srgbClr val="000000"/>
                </a:solidFill>
                <a:latin typeface="Montserrat"/>
              </a:rPr>
              <a:t>materia prima, maquinaria, métodos y mano de obra. </a:t>
            </a:r>
            <a:endParaRPr lang="es-ES" sz="2400" dirty="0">
              <a:solidFill>
                <a:srgbClr val="000000"/>
              </a:solidFill>
              <a:latin typeface="Montserrat"/>
            </a:endParaRPr>
          </a:p>
          <a:p>
            <a:pPr>
              <a:buFont typeface="Arial" panose="020B0604020202020204" pitchFamily="34" charset="0"/>
              <a:buChar char="•"/>
            </a:pPr>
            <a:r>
              <a:rPr lang="es-ES" sz="2400" b="1" dirty="0">
                <a:solidFill>
                  <a:srgbClr val="000000"/>
                </a:solidFill>
                <a:latin typeface="Montserrat"/>
              </a:rPr>
              <a:t>Método de las 5M: </a:t>
            </a:r>
            <a:r>
              <a:rPr lang="es-ES" sz="2400" dirty="0">
                <a:solidFill>
                  <a:srgbClr val="000000"/>
                </a:solidFill>
                <a:latin typeface="Montserrat"/>
              </a:rPr>
              <a:t>aquí se incluye una nueva categoría con respecto al anterior método: </a:t>
            </a:r>
            <a:r>
              <a:rPr lang="es-ES" sz="2400" b="1" dirty="0">
                <a:solidFill>
                  <a:srgbClr val="000000"/>
                </a:solidFill>
                <a:latin typeface="Montserrat"/>
              </a:rPr>
              <a:t>medio ambiente.</a:t>
            </a:r>
            <a:endParaRPr lang="es-ES" sz="2400" dirty="0">
              <a:solidFill>
                <a:srgbClr val="000000"/>
              </a:solidFill>
              <a:latin typeface="Montserrat"/>
            </a:endParaRPr>
          </a:p>
          <a:p>
            <a:pPr>
              <a:buFont typeface="Arial" panose="020B0604020202020204" pitchFamily="34" charset="0"/>
              <a:buChar char="•"/>
            </a:pPr>
            <a:r>
              <a:rPr lang="es-ES" sz="2400" b="1" dirty="0">
                <a:solidFill>
                  <a:srgbClr val="000000"/>
                </a:solidFill>
                <a:latin typeface="Montserrat"/>
              </a:rPr>
              <a:t>Método de las 6M: </a:t>
            </a:r>
            <a:r>
              <a:rPr lang="es-ES" sz="2400" dirty="0">
                <a:solidFill>
                  <a:srgbClr val="000000"/>
                </a:solidFill>
                <a:latin typeface="Montserrat"/>
              </a:rPr>
              <a:t>en este último método, se incluye la categoría de </a:t>
            </a:r>
            <a:r>
              <a:rPr lang="es-ES" sz="2400" b="1" dirty="0">
                <a:solidFill>
                  <a:srgbClr val="000000"/>
                </a:solidFill>
                <a:latin typeface="Montserrat"/>
              </a:rPr>
              <a:t>medición</a:t>
            </a:r>
            <a:r>
              <a:rPr lang="es-ES" sz="2400" dirty="0">
                <a:solidFill>
                  <a:srgbClr val="000000"/>
                </a:solidFill>
                <a:latin typeface="Montserrat"/>
              </a:rPr>
              <a:t>.</a:t>
            </a:r>
          </a:p>
        </p:txBody>
      </p:sp>
    </p:spTree>
    <p:extLst>
      <p:ext uri="{BB962C8B-B14F-4D97-AF65-F5344CB8AC3E}">
        <p14:creationId xmlns:p14="http://schemas.microsoft.com/office/powerpoint/2010/main" val="18744695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17148286"/>
              </p:ext>
            </p:extLst>
          </p:nvPr>
        </p:nvGraphicFramePr>
        <p:xfrm>
          <a:off x="539552" y="404664"/>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792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260648"/>
            <a:ext cx="6318448" cy="461665"/>
          </a:xfrm>
          <a:prstGeom prst="rect">
            <a:avLst/>
          </a:prstGeom>
        </p:spPr>
        <p:txBody>
          <a:bodyPr wrap="square">
            <a:spAutoFit/>
          </a:bodyPr>
          <a:lstStyle/>
          <a:p>
            <a:r>
              <a:rPr lang="es-ES" sz="2400" dirty="0">
                <a:ln w="0"/>
                <a:solidFill>
                  <a:schemeClr val="accent1"/>
                </a:solidFill>
                <a:effectLst>
                  <a:outerShdw blurRad="38100" dist="25400" dir="5400000" algn="ctr" rotWithShape="0">
                    <a:srgbClr val="6E747A">
                      <a:alpha val="43000"/>
                    </a:srgbClr>
                  </a:outerShdw>
                </a:effectLst>
                <a:latin typeface="Montserrat"/>
              </a:rPr>
              <a:t>¿Cómo hacer un Diagrama de Ishikawa?</a:t>
            </a:r>
          </a:p>
        </p:txBody>
      </p:sp>
      <p:graphicFrame>
        <p:nvGraphicFramePr>
          <p:cNvPr id="4" name="Diagrama 3"/>
          <p:cNvGraphicFramePr/>
          <p:nvPr>
            <p:extLst>
              <p:ext uri="{D42A27DB-BD31-4B8C-83A1-F6EECF244321}">
                <p14:modId xmlns:p14="http://schemas.microsoft.com/office/powerpoint/2010/main" val="3503182761"/>
              </p:ext>
            </p:extLst>
          </p:nvPr>
        </p:nvGraphicFramePr>
        <p:xfrm>
          <a:off x="539552" y="1052736"/>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195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197346"/>
            <a:ext cx="8208912" cy="6001643"/>
          </a:xfrm>
          <a:prstGeom prst="rect">
            <a:avLst/>
          </a:prstGeom>
        </p:spPr>
        <p:txBody>
          <a:bodyPr wrap="square">
            <a:spAutoFit/>
          </a:bodyPr>
          <a:lstStyle/>
          <a:p>
            <a:pPr algn="just"/>
            <a:r>
              <a:rPr lang="es-ES" sz="2400" dirty="0">
                <a:ln w="0"/>
                <a:solidFill>
                  <a:schemeClr val="accent1"/>
                </a:solidFill>
                <a:effectLst>
                  <a:outerShdw blurRad="38100" dist="25400" dir="5400000" algn="ctr" rotWithShape="0">
                    <a:srgbClr val="6E747A">
                      <a:alpha val="43000"/>
                    </a:srgbClr>
                  </a:outerShdw>
                </a:effectLst>
              </a:rPr>
              <a:t>Desventajas</a:t>
            </a:r>
          </a:p>
          <a:p>
            <a:pPr algn="just"/>
            <a:endParaRPr lang="es-ES" sz="2400" dirty="0">
              <a:ln w="0"/>
              <a:solidFill>
                <a:schemeClr val="accent1"/>
              </a:solidFill>
              <a:effectLst>
                <a:outerShdw blurRad="38100" dist="25400" dir="5400000" algn="ctr" rotWithShape="0">
                  <a:srgbClr val="6E747A">
                    <a:alpha val="43000"/>
                  </a:srgbClr>
                </a:outerShdw>
              </a:effectLst>
            </a:endParaRPr>
          </a:p>
          <a:p>
            <a:pPr algn="just">
              <a:buFont typeface="Arial" panose="020B0604020202020204" pitchFamily="34" charset="0"/>
              <a:buChar char="•"/>
            </a:pPr>
            <a:r>
              <a:rPr lang="es-ES" sz="2400" dirty="0">
                <a:solidFill>
                  <a:srgbClr val="202122"/>
                </a:solidFill>
              </a:rPr>
              <a:t>Dificultad para relacionar algunas causas con una categoría o factor de influencia particular;</a:t>
            </a:r>
          </a:p>
          <a:p>
            <a:pPr algn="just">
              <a:buFont typeface="Arial" panose="020B0604020202020204" pitchFamily="34" charset="0"/>
              <a:buChar char="•"/>
            </a:pPr>
            <a:r>
              <a:rPr lang="es-ES" sz="2400" dirty="0">
                <a:solidFill>
                  <a:srgbClr val="202122"/>
                </a:solidFill>
              </a:rPr>
              <a:t>El sesgo potencial (cultura, motivación, personalidad y el equipo) puede afectar el resultado;</a:t>
            </a:r>
          </a:p>
          <a:p>
            <a:pPr algn="just">
              <a:buFont typeface="Arial" panose="020B0604020202020204" pitchFamily="34" charset="0"/>
              <a:buChar char="•"/>
            </a:pPr>
            <a:r>
              <a:rPr lang="es-ES" sz="2400" dirty="0">
                <a:solidFill>
                  <a:srgbClr val="202122"/>
                </a:solidFill>
              </a:rPr>
              <a:t>El factor 'mano de obra' suele malinterpretarse: puede existir miedo a ser atacado personalmente o acusado por el problema</a:t>
            </a:r>
          </a:p>
          <a:p>
            <a:pPr algn="just">
              <a:buFont typeface="Arial" panose="020B0604020202020204" pitchFamily="34" charset="0"/>
              <a:buChar char="•"/>
            </a:pPr>
            <a:r>
              <a:rPr lang="es-ES" sz="2400" dirty="0">
                <a:solidFill>
                  <a:srgbClr val="202122"/>
                </a:solidFill>
              </a:rPr>
              <a:t>No se incluye el tiempo y la evolución del sistema en el diagrama, solo presenta un momento específico de una realidad dinámica;</a:t>
            </a:r>
          </a:p>
          <a:p>
            <a:pPr algn="just">
              <a:buFont typeface="Arial" panose="020B0604020202020204" pitchFamily="34" charset="0"/>
              <a:buChar char="•"/>
            </a:pPr>
            <a:r>
              <a:rPr lang="es-ES" sz="2400" dirty="0">
                <a:solidFill>
                  <a:srgbClr val="202122"/>
                </a:solidFill>
              </a:rPr>
              <a:t>La necesidad de incluir más factores para adaptar el diagrama al efecto;</a:t>
            </a:r>
          </a:p>
          <a:p>
            <a:pPr algn="just">
              <a:buFont typeface="Arial" panose="020B0604020202020204" pitchFamily="34" charset="0"/>
              <a:buChar char="•"/>
            </a:pPr>
            <a:r>
              <a:rPr lang="es-ES" sz="2400" dirty="0">
                <a:solidFill>
                  <a:srgbClr val="202122"/>
                </a:solidFill>
              </a:rPr>
              <a:t>Es posible que no se proponga una causa fundamental para explicar el efecto.</a:t>
            </a:r>
          </a:p>
        </p:txBody>
      </p:sp>
    </p:spTree>
    <p:extLst>
      <p:ext uri="{BB962C8B-B14F-4D97-AF65-F5344CB8AC3E}">
        <p14:creationId xmlns:p14="http://schemas.microsoft.com/office/powerpoint/2010/main" val="1784335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404664"/>
            <a:ext cx="7560840" cy="923330"/>
          </a:xfrm>
          <a:prstGeom prst="rect">
            <a:avLst/>
          </a:prstGeom>
        </p:spPr>
        <p:txBody>
          <a:bodyPr wrap="square">
            <a:spAutoFit/>
          </a:bodyPr>
          <a:lstStyle/>
          <a:p>
            <a:pPr algn="just"/>
            <a:r>
              <a:rPr lang="es-ES" dirty="0">
                <a:solidFill>
                  <a:srgbClr val="000000"/>
                </a:solidFill>
                <a:latin typeface="Montserrat"/>
              </a:rPr>
              <a:t>Una empresa de electrodomésticos ha disminuido su capacidad productiva en cuestión de meses, a pesar de haber logrado una tasa de producción en crecimiento desde su fundación. </a:t>
            </a:r>
            <a:endParaRPr lang="en-US" dirty="0"/>
          </a:p>
        </p:txBody>
      </p:sp>
      <p:pic>
        <p:nvPicPr>
          <p:cNvPr id="3074" name="Picture 2" descr="Diagrama de Ishiwa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4096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5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989138"/>
            <a:ext cx="77057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jemplo de diagrama de Ishikawa sobre ventas estancadas con las 6M"/>
          <p:cNvPicPr>
            <a:picLocks noChangeAspect="1" noChangeArrowheads="1"/>
          </p:cNvPicPr>
          <p:nvPr/>
        </p:nvPicPr>
        <p:blipFill rotWithShape="1">
          <a:blip r:embed="rId2">
            <a:extLst>
              <a:ext uri="{28A0092B-C50C-407E-A947-70E740481C1C}">
                <a14:useLocalDpi xmlns:a14="http://schemas.microsoft.com/office/drawing/2010/main" val="0"/>
              </a:ext>
            </a:extLst>
          </a:blip>
          <a:srcRect l="3200" t="20586" r="2400" b="13757"/>
          <a:stretch/>
        </p:blipFill>
        <p:spPr bwMode="auto">
          <a:xfrm>
            <a:off x="323528" y="980728"/>
            <a:ext cx="849694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7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poder de Ishikawa: sacando partido a la espina de pesc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856984"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95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Diagrama de correlación</a:t>
            </a:r>
            <a:endParaRPr lang="en-US" sz="4000" b="1" dirty="0">
              <a:ln w="22225">
                <a:solidFill>
                  <a:schemeClr val="accent2"/>
                </a:solidFill>
                <a:prstDash val="solid"/>
              </a:ln>
              <a:solidFill>
                <a:schemeClr val="accent2">
                  <a:lumMod val="40000"/>
                  <a:lumOff val="60000"/>
                </a:schemeClr>
              </a:solidFill>
            </a:endParaRPr>
          </a:p>
        </p:txBody>
      </p:sp>
      <p:pic>
        <p:nvPicPr>
          <p:cNvPr id="3" name="Imagen 2"/>
          <p:cNvPicPr>
            <a:picLocks noChangeAspect="1"/>
          </p:cNvPicPr>
          <p:nvPr/>
        </p:nvPicPr>
        <p:blipFill rotWithShape="1">
          <a:blip r:embed="rId2"/>
          <a:srcRect l="25719" t="28801" r="22844" b="11324"/>
          <a:stretch/>
        </p:blipFill>
        <p:spPr>
          <a:xfrm>
            <a:off x="683568" y="1145502"/>
            <a:ext cx="7698309" cy="5040560"/>
          </a:xfrm>
          <a:prstGeom prst="rect">
            <a:avLst/>
          </a:prstGeom>
        </p:spPr>
      </p:pic>
    </p:spTree>
    <p:extLst>
      <p:ext uri="{BB962C8B-B14F-4D97-AF65-F5344CB8AC3E}">
        <p14:creationId xmlns:p14="http://schemas.microsoft.com/office/powerpoint/2010/main" val="1865674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2987" t="31638" r="23625" b="10360"/>
          <a:stretch/>
        </p:blipFill>
        <p:spPr>
          <a:xfrm>
            <a:off x="395536" y="836712"/>
            <a:ext cx="8130358" cy="4968552"/>
          </a:xfrm>
          <a:prstGeom prst="rect">
            <a:avLst/>
          </a:prstGeom>
        </p:spPr>
      </p:pic>
    </p:spTree>
    <p:extLst>
      <p:ext uri="{BB962C8B-B14F-4D97-AF65-F5344CB8AC3E}">
        <p14:creationId xmlns:p14="http://schemas.microsoft.com/office/powerpoint/2010/main" val="3503543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499" t="26355" r="29435" b="34640"/>
          <a:stretch/>
        </p:blipFill>
        <p:spPr>
          <a:xfrm>
            <a:off x="251520" y="836712"/>
            <a:ext cx="8726591" cy="4248472"/>
          </a:xfrm>
          <a:prstGeom prst="rect">
            <a:avLst/>
          </a:prstGeom>
        </p:spPr>
      </p:pic>
    </p:spTree>
    <p:extLst>
      <p:ext uri="{BB962C8B-B14F-4D97-AF65-F5344CB8AC3E}">
        <p14:creationId xmlns:p14="http://schemas.microsoft.com/office/powerpoint/2010/main" val="1237447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810" t="36314" r="33085" b="23615"/>
          <a:stretch/>
        </p:blipFill>
        <p:spPr>
          <a:xfrm>
            <a:off x="827584" y="1052736"/>
            <a:ext cx="7297561" cy="4968552"/>
          </a:xfrm>
          <a:prstGeom prst="rect">
            <a:avLst/>
          </a:prstGeom>
        </p:spPr>
      </p:pic>
    </p:spTree>
    <p:extLst>
      <p:ext uri="{BB962C8B-B14F-4D97-AF65-F5344CB8AC3E}">
        <p14:creationId xmlns:p14="http://schemas.microsoft.com/office/powerpoint/2010/main" val="163937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294" t="26717" r="27865" b="51909"/>
          <a:stretch/>
        </p:blipFill>
        <p:spPr>
          <a:xfrm>
            <a:off x="323528" y="1628800"/>
            <a:ext cx="8568952" cy="2592288"/>
          </a:xfrm>
          <a:prstGeom prst="rect">
            <a:avLst/>
          </a:prstGeom>
        </p:spPr>
      </p:pic>
    </p:spTree>
    <p:extLst>
      <p:ext uri="{BB962C8B-B14F-4D97-AF65-F5344CB8AC3E}">
        <p14:creationId xmlns:p14="http://schemas.microsoft.com/office/powerpoint/2010/main" val="33808213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299" t="38038" r="32859" b="13430"/>
          <a:stretch/>
        </p:blipFill>
        <p:spPr>
          <a:xfrm>
            <a:off x="2699792" y="2348880"/>
            <a:ext cx="6095380" cy="4176464"/>
          </a:xfrm>
          <a:prstGeom prst="rect">
            <a:avLst/>
          </a:prstGeom>
        </p:spPr>
      </p:pic>
      <p:pic>
        <p:nvPicPr>
          <p:cNvPr id="2" name="Imagen 1"/>
          <p:cNvPicPr>
            <a:picLocks noChangeAspect="1"/>
          </p:cNvPicPr>
          <p:nvPr/>
        </p:nvPicPr>
        <p:blipFill rotWithShape="1">
          <a:blip r:embed="rId3"/>
          <a:srcRect l="23303" t="33422" r="52666" b="12205"/>
          <a:stretch/>
        </p:blipFill>
        <p:spPr>
          <a:xfrm>
            <a:off x="251520" y="332656"/>
            <a:ext cx="3507818" cy="4464496"/>
          </a:xfrm>
          <a:prstGeom prst="rect">
            <a:avLst/>
          </a:prstGeom>
        </p:spPr>
      </p:pic>
    </p:spTree>
    <p:extLst>
      <p:ext uri="{BB962C8B-B14F-4D97-AF65-F5344CB8AC3E}">
        <p14:creationId xmlns:p14="http://schemas.microsoft.com/office/powerpoint/2010/main" val="1446226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831" t="31004" r="26886" b="14142"/>
          <a:stretch/>
        </p:blipFill>
        <p:spPr>
          <a:xfrm>
            <a:off x="539552" y="764704"/>
            <a:ext cx="7920880" cy="5280587"/>
          </a:xfrm>
          <a:prstGeom prst="rect">
            <a:avLst/>
          </a:prstGeom>
        </p:spPr>
      </p:pic>
    </p:spTree>
    <p:extLst>
      <p:ext uri="{BB962C8B-B14F-4D97-AF65-F5344CB8AC3E}">
        <p14:creationId xmlns:p14="http://schemas.microsoft.com/office/powerpoint/2010/main" val="1138008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118" t="38620" r="30756" b="45691"/>
          <a:stretch/>
        </p:blipFill>
        <p:spPr>
          <a:xfrm>
            <a:off x="431540" y="332656"/>
            <a:ext cx="7920880" cy="1584176"/>
          </a:xfrm>
          <a:prstGeom prst="rect">
            <a:avLst/>
          </a:prstGeom>
        </p:spPr>
      </p:pic>
      <p:pic>
        <p:nvPicPr>
          <p:cNvPr id="3" name="Imagen 2"/>
          <p:cNvPicPr>
            <a:picLocks noChangeAspect="1"/>
          </p:cNvPicPr>
          <p:nvPr/>
        </p:nvPicPr>
        <p:blipFill rotWithShape="1">
          <a:blip r:embed="rId3"/>
          <a:srcRect l="27875" t="29151" r="27033" b="9633"/>
          <a:stretch/>
        </p:blipFill>
        <p:spPr>
          <a:xfrm>
            <a:off x="899592" y="2060848"/>
            <a:ext cx="7272808" cy="4523182"/>
          </a:xfrm>
          <a:prstGeom prst="rect">
            <a:avLst/>
          </a:prstGeom>
        </p:spPr>
      </p:pic>
    </p:spTree>
    <p:extLst>
      <p:ext uri="{BB962C8B-B14F-4D97-AF65-F5344CB8AC3E}">
        <p14:creationId xmlns:p14="http://schemas.microsoft.com/office/powerpoint/2010/main" val="55715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17525" y="493713"/>
            <a:ext cx="1812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b="1">
                <a:solidFill>
                  <a:schemeClr val="accent2"/>
                </a:solidFill>
              </a:rPr>
              <a:t>2. EVOLUCIÓN</a:t>
            </a:r>
          </a:p>
        </p:txBody>
      </p:sp>
      <p:grpSp>
        <p:nvGrpSpPr>
          <p:cNvPr id="16387" name="Group 3"/>
          <p:cNvGrpSpPr>
            <a:grpSpLocks/>
          </p:cNvGrpSpPr>
          <p:nvPr/>
        </p:nvGrpSpPr>
        <p:grpSpPr bwMode="auto">
          <a:xfrm>
            <a:off x="1042988" y="1052513"/>
            <a:ext cx="6913562" cy="4059237"/>
            <a:chOff x="1968" y="1438"/>
            <a:chExt cx="1814" cy="1509"/>
          </a:xfrm>
        </p:grpSpPr>
        <p:sp>
          <p:nvSpPr>
            <p:cNvPr id="16389" name="Line 4"/>
            <p:cNvSpPr>
              <a:spLocks noChangeShapeType="1"/>
            </p:cNvSpPr>
            <p:nvPr/>
          </p:nvSpPr>
          <p:spPr bwMode="auto">
            <a:xfrm>
              <a:off x="2912" y="1438"/>
              <a:ext cx="1" cy="8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AutoShape 5"/>
            <p:cNvSpPr>
              <a:spLocks noChangeArrowheads="1"/>
            </p:cNvSpPr>
            <p:nvPr/>
          </p:nvSpPr>
          <p:spPr bwMode="auto">
            <a:xfrm>
              <a:off x="3088" y="2477"/>
              <a:ext cx="694" cy="460"/>
            </a:xfrm>
            <a:prstGeom prst="roundRect">
              <a:avLst>
                <a:gd name="adj" fmla="val 9907"/>
              </a:avLst>
            </a:prstGeom>
            <a:solidFill>
              <a:srgbClr val="FFFFFF"/>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391" name="Rectangle 6"/>
            <p:cNvSpPr>
              <a:spLocks noChangeArrowheads="1"/>
            </p:cNvSpPr>
            <p:nvPr/>
          </p:nvSpPr>
          <p:spPr bwMode="auto">
            <a:xfrm>
              <a:off x="3316" y="2878"/>
              <a:ext cx="216"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200">
                  <a:solidFill>
                    <a:schemeClr val="accent2"/>
                  </a:solidFill>
                </a:rPr>
                <a:t>EMPRESA</a:t>
              </a:r>
              <a:endParaRPr lang="es-ES" altLang="en-US" sz="5400">
                <a:solidFill>
                  <a:schemeClr val="accent2"/>
                </a:solidFill>
                <a:latin typeface="Times New Roman" panose="02020603050405020304" pitchFamily="18" charset="0"/>
              </a:endParaRPr>
            </a:p>
          </p:txBody>
        </p:sp>
        <p:sp>
          <p:nvSpPr>
            <p:cNvPr id="16392" name="Freeform 7"/>
            <p:cNvSpPr>
              <a:spLocks/>
            </p:cNvSpPr>
            <p:nvPr/>
          </p:nvSpPr>
          <p:spPr bwMode="auto">
            <a:xfrm>
              <a:off x="3205" y="2603"/>
              <a:ext cx="477" cy="210"/>
            </a:xfrm>
            <a:custGeom>
              <a:avLst/>
              <a:gdLst>
                <a:gd name="T0" fmla="*/ 402 w 1430"/>
                <a:gd name="T1" fmla="*/ 64 h 631"/>
                <a:gd name="T2" fmla="*/ 384 w 1430"/>
                <a:gd name="T3" fmla="*/ 64 h 631"/>
                <a:gd name="T4" fmla="*/ 393 w 1430"/>
                <a:gd name="T5" fmla="*/ 55 h 631"/>
                <a:gd name="T6" fmla="*/ 396 w 1430"/>
                <a:gd name="T7" fmla="*/ 56 h 631"/>
                <a:gd name="T8" fmla="*/ 397 w 1430"/>
                <a:gd name="T9" fmla="*/ 60 h 631"/>
                <a:gd name="T10" fmla="*/ 397 w 1430"/>
                <a:gd name="T11" fmla="*/ 64 h 631"/>
                <a:gd name="T12" fmla="*/ 402 w 1430"/>
                <a:gd name="T13" fmla="*/ 62 h 631"/>
                <a:gd name="T14" fmla="*/ 402 w 1430"/>
                <a:gd name="T15" fmla="*/ 56 h 631"/>
                <a:gd name="T16" fmla="*/ 400 w 1430"/>
                <a:gd name="T17" fmla="*/ 53 h 631"/>
                <a:gd name="T18" fmla="*/ 397 w 1430"/>
                <a:gd name="T19" fmla="*/ 50 h 631"/>
                <a:gd name="T20" fmla="*/ 392 w 1430"/>
                <a:gd name="T21" fmla="*/ 48 h 631"/>
                <a:gd name="T22" fmla="*/ 384 w 1430"/>
                <a:gd name="T23" fmla="*/ 48 h 631"/>
                <a:gd name="T24" fmla="*/ 381 w 1430"/>
                <a:gd name="T25" fmla="*/ 45 h 631"/>
                <a:gd name="T26" fmla="*/ 366 w 1430"/>
                <a:gd name="T27" fmla="*/ 41 h 631"/>
                <a:gd name="T28" fmla="*/ 362 w 1430"/>
                <a:gd name="T29" fmla="*/ 45 h 631"/>
                <a:gd name="T30" fmla="*/ 339 w 1430"/>
                <a:gd name="T31" fmla="*/ 55 h 631"/>
                <a:gd name="T32" fmla="*/ 331 w 1430"/>
                <a:gd name="T33" fmla="*/ 64 h 631"/>
                <a:gd name="T34" fmla="*/ 329 w 1430"/>
                <a:gd name="T35" fmla="*/ 36 h 631"/>
                <a:gd name="T36" fmla="*/ 314 w 1430"/>
                <a:gd name="T37" fmla="*/ 64 h 631"/>
                <a:gd name="T38" fmla="*/ 310 w 1430"/>
                <a:gd name="T39" fmla="*/ 36 h 631"/>
                <a:gd name="T40" fmla="*/ 297 w 1430"/>
                <a:gd name="T41" fmla="*/ 64 h 631"/>
                <a:gd name="T42" fmla="*/ 301 w 1430"/>
                <a:gd name="T43" fmla="*/ 59 h 631"/>
                <a:gd name="T44" fmla="*/ 273 w 1430"/>
                <a:gd name="T45" fmla="*/ 51 h 631"/>
                <a:gd name="T46" fmla="*/ 279 w 1430"/>
                <a:gd name="T47" fmla="*/ 59 h 631"/>
                <a:gd name="T48" fmla="*/ 247 w 1430"/>
                <a:gd name="T49" fmla="*/ 64 h 631"/>
                <a:gd name="T50" fmla="*/ 200 w 1430"/>
                <a:gd name="T51" fmla="*/ 156 h 631"/>
                <a:gd name="T52" fmla="*/ 153 w 1430"/>
                <a:gd name="T53" fmla="*/ 156 h 631"/>
                <a:gd name="T54" fmla="*/ 107 w 1430"/>
                <a:gd name="T55" fmla="*/ 156 h 631"/>
                <a:gd name="T56" fmla="*/ 83 w 1430"/>
                <a:gd name="T57" fmla="*/ 0 h 631"/>
                <a:gd name="T58" fmla="*/ 71 w 1430"/>
                <a:gd name="T59" fmla="*/ 0 h 631"/>
                <a:gd name="T60" fmla="*/ 50 w 1430"/>
                <a:gd name="T61" fmla="*/ 180 h 631"/>
                <a:gd name="T62" fmla="*/ 0 w 1430"/>
                <a:gd name="T63" fmla="*/ 210 h 631"/>
                <a:gd name="T64" fmla="*/ 445 w 1430"/>
                <a:gd name="T65" fmla="*/ 197 h 631"/>
                <a:gd name="T66" fmla="*/ 455 w 1430"/>
                <a:gd name="T67" fmla="*/ 210 h 631"/>
                <a:gd name="T68" fmla="*/ 456 w 1430"/>
                <a:gd name="T69" fmla="*/ 197 h 631"/>
                <a:gd name="T70" fmla="*/ 465 w 1430"/>
                <a:gd name="T71" fmla="*/ 210 h 631"/>
                <a:gd name="T72" fmla="*/ 477 w 1430"/>
                <a:gd name="T73" fmla="*/ 179 h 631"/>
                <a:gd name="T74" fmla="*/ 429 w 1430"/>
                <a:gd name="T75" fmla="*/ 64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30" h="631">
                  <a:moveTo>
                    <a:pt x="1286" y="191"/>
                  </a:moveTo>
                  <a:lnTo>
                    <a:pt x="1206" y="191"/>
                  </a:lnTo>
                  <a:lnTo>
                    <a:pt x="1191" y="191"/>
                  </a:lnTo>
                  <a:lnTo>
                    <a:pt x="1152" y="191"/>
                  </a:lnTo>
                  <a:lnTo>
                    <a:pt x="1152" y="164"/>
                  </a:lnTo>
                  <a:lnTo>
                    <a:pt x="1177" y="164"/>
                  </a:lnTo>
                  <a:lnTo>
                    <a:pt x="1182" y="166"/>
                  </a:lnTo>
                  <a:lnTo>
                    <a:pt x="1186" y="169"/>
                  </a:lnTo>
                  <a:lnTo>
                    <a:pt x="1189" y="174"/>
                  </a:lnTo>
                  <a:lnTo>
                    <a:pt x="1191" y="180"/>
                  </a:lnTo>
                  <a:lnTo>
                    <a:pt x="1191" y="186"/>
                  </a:lnTo>
                  <a:lnTo>
                    <a:pt x="1191" y="191"/>
                  </a:lnTo>
                  <a:lnTo>
                    <a:pt x="1206" y="191"/>
                  </a:lnTo>
                  <a:lnTo>
                    <a:pt x="1206" y="185"/>
                  </a:lnTo>
                  <a:lnTo>
                    <a:pt x="1205" y="176"/>
                  </a:lnTo>
                  <a:lnTo>
                    <a:pt x="1204" y="169"/>
                  </a:lnTo>
                  <a:lnTo>
                    <a:pt x="1200" y="164"/>
                  </a:lnTo>
                  <a:lnTo>
                    <a:pt x="1198" y="159"/>
                  </a:lnTo>
                  <a:lnTo>
                    <a:pt x="1193" y="154"/>
                  </a:lnTo>
                  <a:lnTo>
                    <a:pt x="1189" y="150"/>
                  </a:lnTo>
                  <a:lnTo>
                    <a:pt x="1183" y="147"/>
                  </a:lnTo>
                  <a:lnTo>
                    <a:pt x="1176" y="145"/>
                  </a:lnTo>
                  <a:lnTo>
                    <a:pt x="1170" y="145"/>
                  </a:lnTo>
                  <a:lnTo>
                    <a:pt x="1152" y="145"/>
                  </a:lnTo>
                  <a:lnTo>
                    <a:pt x="1152" y="136"/>
                  </a:lnTo>
                  <a:lnTo>
                    <a:pt x="1142" y="136"/>
                  </a:lnTo>
                  <a:lnTo>
                    <a:pt x="1142" y="123"/>
                  </a:lnTo>
                  <a:lnTo>
                    <a:pt x="1098" y="123"/>
                  </a:lnTo>
                  <a:lnTo>
                    <a:pt x="1097" y="136"/>
                  </a:lnTo>
                  <a:lnTo>
                    <a:pt x="1086" y="136"/>
                  </a:lnTo>
                  <a:lnTo>
                    <a:pt x="1086" y="164"/>
                  </a:lnTo>
                  <a:lnTo>
                    <a:pt x="1015" y="164"/>
                  </a:lnTo>
                  <a:lnTo>
                    <a:pt x="1015" y="191"/>
                  </a:lnTo>
                  <a:lnTo>
                    <a:pt x="993" y="191"/>
                  </a:lnTo>
                  <a:lnTo>
                    <a:pt x="993" y="107"/>
                  </a:lnTo>
                  <a:lnTo>
                    <a:pt x="985" y="107"/>
                  </a:lnTo>
                  <a:lnTo>
                    <a:pt x="985" y="191"/>
                  </a:lnTo>
                  <a:lnTo>
                    <a:pt x="940" y="191"/>
                  </a:lnTo>
                  <a:lnTo>
                    <a:pt x="940" y="107"/>
                  </a:lnTo>
                  <a:lnTo>
                    <a:pt x="930" y="107"/>
                  </a:lnTo>
                  <a:lnTo>
                    <a:pt x="930" y="191"/>
                  </a:lnTo>
                  <a:lnTo>
                    <a:pt x="890" y="191"/>
                  </a:lnTo>
                  <a:lnTo>
                    <a:pt x="890" y="176"/>
                  </a:lnTo>
                  <a:lnTo>
                    <a:pt x="903" y="178"/>
                  </a:lnTo>
                  <a:lnTo>
                    <a:pt x="903" y="153"/>
                  </a:lnTo>
                  <a:lnTo>
                    <a:pt x="819" y="153"/>
                  </a:lnTo>
                  <a:lnTo>
                    <a:pt x="819" y="178"/>
                  </a:lnTo>
                  <a:lnTo>
                    <a:pt x="837" y="178"/>
                  </a:lnTo>
                  <a:lnTo>
                    <a:pt x="837" y="191"/>
                  </a:lnTo>
                  <a:lnTo>
                    <a:pt x="741" y="191"/>
                  </a:lnTo>
                  <a:lnTo>
                    <a:pt x="741" y="354"/>
                  </a:lnTo>
                  <a:lnTo>
                    <a:pt x="599" y="468"/>
                  </a:lnTo>
                  <a:lnTo>
                    <a:pt x="597" y="361"/>
                  </a:lnTo>
                  <a:lnTo>
                    <a:pt x="460" y="468"/>
                  </a:lnTo>
                  <a:lnTo>
                    <a:pt x="457" y="360"/>
                  </a:lnTo>
                  <a:lnTo>
                    <a:pt x="320" y="468"/>
                  </a:lnTo>
                  <a:lnTo>
                    <a:pt x="302" y="0"/>
                  </a:lnTo>
                  <a:lnTo>
                    <a:pt x="249" y="0"/>
                  </a:lnTo>
                  <a:lnTo>
                    <a:pt x="234" y="593"/>
                  </a:lnTo>
                  <a:lnTo>
                    <a:pt x="214" y="0"/>
                  </a:lnTo>
                  <a:lnTo>
                    <a:pt x="164" y="0"/>
                  </a:lnTo>
                  <a:lnTo>
                    <a:pt x="149" y="542"/>
                  </a:lnTo>
                  <a:lnTo>
                    <a:pt x="0" y="542"/>
                  </a:lnTo>
                  <a:lnTo>
                    <a:pt x="0" y="631"/>
                  </a:lnTo>
                  <a:lnTo>
                    <a:pt x="1334" y="631"/>
                  </a:lnTo>
                  <a:lnTo>
                    <a:pt x="1334" y="591"/>
                  </a:lnTo>
                  <a:lnTo>
                    <a:pt x="1363" y="591"/>
                  </a:lnTo>
                  <a:lnTo>
                    <a:pt x="1363" y="631"/>
                  </a:lnTo>
                  <a:lnTo>
                    <a:pt x="1367" y="631"/>
                  </a:lnTo>
                  <a:lnTo>
                    <a:pt x="1368" y="591"/>
                  </a:lnTo>
                  <a:lnTo>
                    <a:pt x="1393" y="591"/>
                  </a:lnTo>
                  <a:lnTo>
                    <a:pt x="1393" y="631"/>
                  </a:lnTo>
                  <a:lnTo>
                    <a:pt x="1430" y="631"/>
                  </a:lnTo>
                  <a:lnTo>
                    <a:pt x="1430" y="539"/>
                  </a:lnTo>
                  <a:lnTo>
                    <a:pt x="1286" y="539"/>
                  </a:lnTo>
                  <a:lnTo>
                    <a:pt x="1286" y="191"/>
                  </a:lnTo>
                  <a:close/>
                </a:path>
              </a:pathLst>
            </a:custGeom>
            <a:solidFill>
              <a:srgbClr val="212121"/>
            </a:solidFill>
            <a:ln w="0">
              <a:solidFill>
                <a:srgbClr val="212121"/>
              </a:solidFill>
              <a:prstDash val="solid"/>
              <a:round/>
              <a:headEnd/>
              <a:tailEnd/>
            </a:ln>
          </p:spPr>
          <p:txBody>
            <a:bodyPr/>
            <a:lstStyle/>
            <a:p>
              <a:endParaRPr lang="en-US"/>
            </a:p>
          </p:txBody>
        </p:sp>
        <p:sp>
          <p:nvSpPr>
            <p:cNvPr id="16393" name="Freeform 8"/>
            <p:cNvSpPr>
              <a:spLocks/>
            </p:cNvSpPr>
            <p:nvPr/>
          </p:nvSpPr>
          <p:spPr bwMode="auto">
            <a:xfrm>
              <a:off x="3263" y="2519"/>
              <a:ext cx="350" cy="84"/>
            </a:xfrm>
            <a:custGeom>
              <a:avLst/>
              <a:gdLst>
                <a:gd name="T0" fmla="*/ 167 w 1052"/>
                <a:gd name="T1" fmla="*/ 12 h 252"/>
                <a:gd name="T2" fmla="*/ 185 w 1052"/>
                <a:gd name="T3" fmla="*/ 15 h 252"/>
                <a:gd name="T4" fmla="*/ 198 w 1052"/>
                <a:gd name="T5" fmla="*/ 21 h 252"/>
                <a:gd name="T6" fmla="*/ 210 w 1052"/>
                <a:gd name="T7" fmla="*/ 11 h 252"/>
                <a:gd name="T8" fmla="*/ 231 w 1052"/>
                <a:gd name="T9" fmla="*/ 14 h 252"/>
                <a:gd name="T10" fmla="*/ 259 w 1052"/>
                <a:gd name="T11" fmla="*/ 23 h 252"/>
                <a:gd name="T12" fmla="*/ 267 w 1052"/>
                <a:gd name="T13" fmla="*/ 23 h 252"/>
                <a:gd name="T14" fmla="*/ 276 w 1052"/>
                <a:gd name="T15" fmla="*/ 13 h 252"/>
                <a:gd name="T16" fmla="*/ 293 w 1052"/>
                <a:gd name="T17" fmla="*/ 16 h 252"/>
                <a:gd name="T18" fmla="*/ 303 w 1052"/>
                <a:gd name="T19" fmla="*/ 10 h 252"/>
                <a:gd name="T20" fmla="*/ 318 w 1052"/>
                <a:gd name="T21" fmla="*/ 17 h 252"/>
                <a:gd name="T22" fmla="*/ 329 w 1052"/>
                <a:gd name="T23" fmla="*/ 11 h 252"/>
                <a:gd name="T24" fmla="*/ 343 w 1052"/>
                <a:gd name="T25" fmla="*/ 16 h 252"/>
                <a:gd name="T26" fmla="*/ 350 w 1052"/>
                <a:gd name="T27" fmla="*/ 24 h 252"/>
                <a:gd name="T28" fmla="*/ 340 w 1052"/>
                <a:gd name="T29" fmla="*/ 26 h 252"/>
                <a:gd name="T30" fmla="*/ 327 w 1052"/>
                <a:gd name="T31" fmla="*/ 33 h 252"/>
                <a:gd name="T32" fmla="*/ 316 w 1052"/>
                <a:gd name="T33" fmla="*/ 29 h 252"/>
                <a:gd name="T34" fmla="*/ 302 w 1052"/>
                <a:gd name="T35" fmla="*/ 34 h 252"/>
                <a:gd name="T36" fmla="*/ 290 w 1052"/>
                <a:gd name="T37" fmla="*/ 38 h 252"/>
                <a:gd name="T38" fmla="*/ 279 w 1052"/>
                <a:gd name="T39" fmla="*/ 59 h 252"/>
                <a:gd name="T40" fmla="*/ 261 w 1052"/>
                <a:gd name="T41" fmla="*/ 55 h 252"/>
                <a:gd name="T42" fmla="*/ 252 w 1052"/>
                <a:gd name="T43" fmla="*/ 57 h 252"/>
                <a:gd name="T44" fmla="*/ 236 w 1052"/>
                <a:gd name="T45" fmla="*/ 61 h 252"/>
                <a:gd name="T46" fmla="*/ 230 w 1052"/>
                <a:gd name="T47" fmla="*/ 47 h 252"/>
                <a:gd name="T48" fmla="*/ 216 w 1052"/>
                <a:gd name="T49" fmla="*/ 59 h 252"/>
                <a:gd name="T50" fmla="*/ 197 w 1052"/>
                <a:gd name="T51" fmla="*/ 57 h 252"/>
                <a:gd name="T52" fmla="*/ 186 w 1052"/>
                <a:gd name="T53" fmla="*/ 70 h 252"/>
                <a:gd name="T54" fmla="*/ 173 w 1052"/>
                <a:gd name="T55" fmla="*/ 63 h 252"/>
                <a:gd name="T56" fmla="*/ 156 w 1052"/>
                <a:gd name="T57" fmla="*/ 73 h 252"/>
                <a:gd name="T58" fmla="*/ 136 w 1052"/>
                <a:gd name="T59" fmla="*/ 83 h 252"/>
                <a:gd name="T60" fmla="*/ 123 w 1052"/>
                <a:gd name="T61" fmla="*/ 81 h 252"/>
                <a:gd name="T62" fmla="*/ 111 w 1052"/>
                <a:gd name="T63" fmla="*/ 73 h 252"/>
                <a:gd name="T64" fmla="*/ 101 w 1052"/>
                <a:gd name="T65" fmla="*/ 82 h 252"/>
                <a:gd name="T66" fmla="*/ 88 w 1052"/>
                <a:gd name="T67" fmla="*/ 84 h 252"/>
                <a:gd name="T68" fmla="*/ 78 w 1052"/>
                <a:gd name="T69" fmla="*/ 74 h 252"/>
                <a:gd name="T70" fmla="*/ 67 w 1052"/>
                <a:gd name="T71" fmla="*/ 73 h 252"/>
                <a:gd name="T72" fmla="*/ 58 w 1052"/>
                <a:gd name="T73" fmla="*/ 71 h 252"/>
                <a:gd name="T74" fmla="*/ 43 w 1052"/>
                <a:gd name="T75" fmla="*/ 80 h 252"/>
                <a:gd name="T76" fmla="*/ 39 w 1052"/>
                <a:gd name="T77" fmla="*/ 73 h 252"/>
                <a:gd name="T78" fmla="*/ 47 w 1052"/>
                <a:gd name="T79" fmla="*/ 58 h 252"/>
                <a:gd name="T80" fmla="*/ 54 w 1052"/>
                <a:gd name="T81" fmla="*/ 50 h 252"/>
                <a:gd name="T82" fmla="*/ 40 w 1052"/>
                <a:gd name="T83" fmla="*/ 55 h 252"/>
                <a:gd name="T84" fmla="*/ 29 w 1052"/>
                <a:gd name="T85" fmla="*/ 66 h 252"/>
                <a:gd name="T86" fmla="*/ 15 w 1052"/>
                <a:gd name="T87" fmla="*/ 79 h 252"/>
                <a:gd name="T88" fmla="*/ 2 w 1052"/>
                <a:gd name="T89" fmla="*/ 80 h 252"/>
                <a:gd name="T90" fmla="*/ 3 w 1052"/>
                <a:gd name="T91" fmla="*/ 67 h 252"/>
                <a:gd name="T92" fmla="*/ 9 w 1052"/>
                <a:gd name="T93" fmla="*/ 46 h 252"/>
                <a:gd name="T94" fmla="*/ 23 w 1052"/>
                <a:gd name="T95" fmla="*/ 34 h 252"/>
                <a:gd name="T96" fmla="*/ 41 w 1052"/>
                <a:gd name="T97" fmla="*/ 15 h 252"/>
                <a:gd name="T98" fmla="*/ 50 w 1052"/>
                <a:gd name="T99" fmla="*/ 11 h 252"/>
                <a:gd name="T100" fmla="*/ 63 w 1052"/>
                <a:gd name="T101" fmla="*/ 13 h 252"/>
                <a:gd name="T102" fmla="*/ 79 w 1052"/>
                <a:gd name="T103" fmla="*/ 19 h 252"/>
                <a:gd name="T104" fmla="*/ 93 w 1052"/>
                <a:gd name="T105" fmla="*/ 13 h 252"/>
                <a:gd name="T106" fmla="*/ 100 w 1052"/>
                <a:gd name="T107" fmla="*/ 8 h 252"/>
                <a:gd name="T108" fmla="*/ 112 w 1052"/>
                <a:gd name="T109" fmla="*/ 16 h 252"/>
                <a:gd name="T110" fmla="*/ 137 w 1052"/>
                <a:gd name="T111" fmla="*/ 16 h 252"/>
                <a:gd name="T112" fmla="*/ 147 w 1052"/>
                <a:gd name="T113" fmla="*/ 7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2" h="252">
                  <a:moveTo>
                    <a:pt x="476" y="0"/>
                  </a:moveTo>
                  <a:lnTo>
                    <a:pt x="487" y="14"/>
                  </a:lnTo>
                  <a:lnTo>
                    <a:pt x="502" y="35"/>
                  </a:lnTo>
                  <a:lnTo>
                    <a:pt x="518" y="40"/>
                  </a:lnTo>
                  <a:lnTo>
                    <a:pt x="542" y="40"/>
                  </a:lnTo>
                  <a:lnTo>
                    <a:pt x="557" y="45"/>
                  </a:lnTo>
                  <a:lnTo>
                    <a:pt x="570" y="41"/>
                  </a:lnTo>
                  <a:lnTo>
                    <a:pt x="587" y="46"/>
                  </a:lnTo>
                  <a:lnTo>
                    <a:pt x="595" y="64"/>
                  </a:lnTo>
                  <a:lnTo>
                    <a:pt x="611" y="75"/>
                  </a:lnTo>
                  <a:lnTo>
                    <a:pt x="624" y="59"/>
                  </a:lnTo>
                  <a:lnTo>
                    <a:pt x="632" y="34"/>
                  </a:lnTo>
                  <a:lnTo>
                    <a:pt x="650" y="27"/>
                  </a:lnTo>
                  <a:lnTo>
                    <a:pt x="653" y="30"/>
                  </a:lnTo>
                  <a:lnTo>
                    <a:pt x="695" y="41"/>
                  </a:lnTo>
                  <a:lnTo>
                    <a:pt x="744" y="53"/>
                  </a:lnTo>
                  <a:lnTo>
                    <a:pt x="763" y="71"/>
                  </a:lnTo>
                  <a:lnTo>
                    <a:pt x="777" y="70"/>
                  </a:lnTo>
                  <a:lnTo>
                    <a:pt x="781" y="69"/>
                  </a:lnTo>
                  <a:lnTo>
                    <a:pt x="788" y="78"/>
                  </a:lnTo>
                  <a:lnTo>
                    <a:pt x="803" y="70"/>
                  </a:lnTo>
                  <a:lnTo>
                    <a:pt x="809" y="63"/>
                  </a:lnTo>
                  <a:lnTo>
                    <a:pt x="825" y="56"/>
                  </a:lnTo>
                  <a:lnTo>
                    <a:pt x="831" y="39"/>
                  </a:lnTo>
                  <a:lnTo>
                    <a:pt x="848" y="27"/>
                  </a:lnTo>
                  <a:lnTo>
                    <a:pt x="864" y="40"/>
                  </a:lnTo>
                  <a:lnTo>
                    <a:pt x="881" y="49"/>
                  </a:lnTo>
                  <a:lnTo>
                    <a:pt x="888" y="46"/>
                  </a:lnTo>
                  <a:lnTo>
                    <a:pt x="896" y="27"/>
                  </a:lnTo>
                  <a:lnTo>
                    <a:pt x="911" y="30"/>
                  </a:lnTo>
                  <a:lnTo>
                    <a:pt x="927" y="50"/>
                  </a:lnTo>
                  <a:lnTo>
                    <a:pt x="939" y="53"/>
                  </a:lnTo>
                  <a:lnTo>
                    <a:pt x="956" y="52"/>
                  </a:lnTo>
                  <a:lnTo>
                    <a:pt x="967" y="31"/>
                  </a:lnTo>
                  <a:lnTo>
                    <a:pt x="975" y="31"/>
                  </a:lnTo>
                  <a:lnTo>
                    <a:pt x="988" y="32"/>
                  </a:lnTo>
                  <a:lnTo>
                    <a:pt x="1014" y="32"/>
                  </a:lnTo>
                  <a:lnTo>
                    <a:pt x="1014" y="50"/>
                  </a:lnTo>
                  <a:lnTo>
                    <a:pt x="1032" y="49"/>
                  </a:lnTo>
                  <a:lnTo>
                    <a:pt x="1035" y="44"/>
                  </a:lnTo>
                  <a:lnTo>
                    <a:pt x="1042" y="52"/>
                  </a:lnTo>
                  <a:lnTo>
                    <a:pt x="1052" y="71"/>
                  </a:lnTo>
                  <a:lnTo>
                    <a:pt x="1042" y="85"/>
                  </a:lnTo>
                  <a:lnTo>
                    <a:pt x="1026" y="88"/>
                  </a:lnTo>
                  <a:lnTo>
                    <a:pt x="1021" y="78"/>
                  </a:lnTo>
                  <a:lnTo>
                    <a:pt x="1003" y="95"/>
                  </a:lnTo>
                  <a:lnTo>
                    <a:pt x="986" y="97"/>
                  </a:lnTo>
                  <a:lnTo>
                    <a:pt x="983" y="99"/>
                  </a:lnTo>
                  <a:lnTo>
                    <a:pt x="969" y="87"/>
                  </a:lnTo>
                  <a:lnTo>
                    <a:pt x="952" y="81"/>
                  </a:lnTo>
                  <a:lnTo>
                    <a:pt x="950" y="88"/>
                  </a:lnTo>
                  <a:lnTo>
                    <a:pt x="932" y="91"/>
                  </a:lnTo>
                  <a:lnTo>
                    <a:pt x="916" y="99"/>
                  </a:lnTo>
                  <a:lnTo>
                    <a:pt x="909" y="102"/>
                  </a:lnTo>
                  <a:lnTo>
                    <a:pt x="892" y="110"/>
                  </a:lnTo>
                  <a:lnTo>
                    <a:pt x="885" y="124"/>
                  </a:lnTo>
                  <a:lnTo>
                    <a:pt x="872" y="115"/>
                  </a:lnTo>
                  <a:lnTo>
                    <a:pt x="847" y="137"/>
                  </a:lnTo>
                  <a:lnTo>
                    <a:pt x="847" y="160"/>
                  </a:lnTo>
                  <a:lnTo>
                    <a:pt x="839" y="177"/>
                  </a:lnTo>
                  <a:lnTo>
                    <a:pt x="820" y="168"/>
                  </a:lnTo>
                  <a:lnTo>
                    <a:pt x="802" y="170"/>
                  </a:lnTo>
                  <a:lnTo>
                    <a:pt x="783" y="166"/>
                  </a:lnTo>
                  <a:lnTo>
                    <a:pt x="779" y="164"/>
                  </a:lnTo>
                  <a:lnTo>
                    <a:pt x="764" y="160"/>
                  </a:lnTo>
                  <a:lnTo>
                    <a:pt x="758" y="170"/>
                  </a:lnTo>
                  <a:lnTo>
                    <a:pt x="737" y="202"/>
                  </a:lnTo>
                  <a:lnTo>
                    <a:pt x="715" y="194"/>
                  </a:lnTo>
                  <a:lnTo>
                    <a:pt x="708" y="183"/>
                  </a:lnTo>
                  <a:lnTo>
                    <a:pt x="708" y="163"/>
                  </a:lnTo>
                  <a:lnTo>
                    <a:pt x="701" y="139"/>
                  </a:lnTo>
                  <a:lnTo>
                    <a:pt x="691" y="141"/>
                  </a:lnTo>
                  <a:lnTo>
                    <a:pt x="678" y="143"/>
                  </a:lnTo>
                  <a:lnTo>
                    <a:pt x="671" y="163"/>
                  </a:lnTo>
                  <a:lnTo>
                    <a:pt x="650" y="178"/>
                  </a:lnTo>
                  <a:lnTo>
                    <a:pt x="632" y="175"/>
                  </a:lnTo>
                  <a:lnTo>
                    <a:pt x="608" y="176"/>
                  </a:lnTo>
                  <a:lnTo>
                    <a:pt x="592" y="171"/>
                  </a:lnTo>
                  <a:lnTo>
                    <a:pt x="587" y="174"/>
                  </a:lnTo>
                  <a:lnTo>
                    <a:pt x="576" y="194"/>
                  </a:lnTo>
                  <a:lnTo>
                    <a:pt x="559" y="210"/>
                  </a:lnTo>
                  <a:lnTo>
                    <a:pt x="531" y="220"/>
                  </a:lnTo>
                  <a:lnTo>
                    <a:pt x="527" y="207"/>
                  </a:lnTo>
                  <a:lnTo>
                    <a:pt x="519" y="190"/>
                  </a:lnTo>
                  <a:lnTo>
                    <a:pt x="505" y="206"/>
                  </a:lnTo>
                  <a:lnTo>
                    <a:pt x="486" y="219"/>
                  </a:lnTo>
                  <a:lnTo>
                    <a:pt x="469" y="218"/>
                  </a:lnTo>
                  <a:lnTo>
                    <a:pt x="454" y="222"/>
                  </a:lnTo>
                  <a:lnTo>
                    <a:pt x="438" y="245"/>
                  </a:lnTo>
                  <a:lnTo>
                    <a:pt x="408" y="248"/>
                  </a:lnTo>
                  <a:lnTo>
                    <a:pt x="395" y="238"/>
                  </a:lnTo>
                  <a:lnTo>
                    <a:pt x="377" y="239"/>
                  </a:lnTo>
                  <a:lnTo>
                    <a:pt x="370" y="243"/>
                  </a:lnTo>
                  <a:lnTo>
                    <a:pt x="357" y="222"/>
                  </a:lnTo>
                  <a:lnTo>
                    <a:pt x="341" y="220"/>
                  </a:lnTo>
                  <a:lnTo>
                    <a:pt x="333" y="220"/>
                  </a:lnTo>
                  <a:lnTo>
                    <a:pt x="323" y="226"/>
                  </a:lnTo>
                  <a:lnTo>
                    <a:pt x="307" y="245"/>
                  </a:lnTo>
                  <a:lnTo>
                    <a:pt x="303" y="246"/>
                  </a:lnTo>
                  <a:lnTo>
                    <a:pt x="295" y="252"/>
                  </a:lnTo>
                  <a:lnTo>
                    <a:pt x="278" y="250"/>
                  </a:lnTo>
                  <a:lnTo>
                    <a:pt x="264" y="251"/>
                  </a:lnTo>
                  <a:lnTo>
                    <a:pt x="254" y="229"/>
                  </a:lnTo>
                  <a:lnTo>
                    <a:pt x="237" y="221"/>
                  </a:lnTo>
                  <a:lnTo>
                    <a:pt x="234" y="221"/>
                  </a:lnTo>
                  <a:lnTo>
                    <a:pt x="222" y="208"/>
                  </a:lnTo>
                  <a:lnTo>
                    <a:pt x="205" y="218"/>
                  </a:lnTo>
                  <a:lnTo>
                    <a:pt x="201" y="219"/>
                  </a:lnTo>
                  <a:lnTo>
                    <a:pt x="192" y="232"/>
                  </a:lnTo>
                  <a:lnTo>
                    <a:pt x="185" y="213"/>
                  </a:lnTo>
                  <a:lnTo>
                    <a:pt x="175" y="212"/>
                  </a:lnTo>
                  <a:lnTo>
                    <a:pt x="169" y="212"/>
                  </a:lnTo>
                  <a:lnTo>
                    <a:pt x="159" y="213"/>
                  </a:lnTo>
                  <a:lnTo>
                    <a:pt x="128" y="240"/>
                  </a:lnTo>
                  <a:lnTo>
                    <a:pt x="91" y="241"/>
                  </a:lnTo>
                  <a:lnTo>
                    <a:pt x="100" y="219"/>
                  </a:lnTo>
                  <a:lnTo>
                    <a:pt x="116" y="218"/>
                  </a:lnTo>
                  <a:lnTo>
                    <a:pt x="123" y="195"/>
                  </a:lnTo>
                  <a:lnTo>
                    <a:pt x="123" y="189"/>
                  </a:lnTo>
                  <a:lnTo>
                    <a:pt x="142" y="175"/>
                  </a:lnTo>
                  <a:lnTo>
                    <a:pt x="144" y="156"/>
                  </a:lnTo>
                  <a:lnTo>
                    <a:pt x="160" y="156"/>
                  </a:lnTo>
                  <a:lnTo>
                    <a:pt x="162" y="150"/>
                  </a:lnTo>
                  <a:lnTo>
                    <a:pt x="147" y="121"/>
                  </a:lnTo>
                  <a:lnTo>
                    <a:pt x="135" y="144"/>
                  </a:lnTo>
                  <a:lnTo>
                    <a:pt x="119" y="166"/>
                  </a:lnTo>
                  <a:lnTo>
                    <a:pt x="101" y="183"/>
                  </a:lnTo>
                  <a:lnTo>
                    <a:pt x="90" y="183"/>
                  </a:lnTo>
                  <a:lnTo>
                    <a:pt x="86" y="197"/>
                  </a:lnTo>
                  <a:lnTo>
                    <a:pt x="71" y="216"/>
                  </a:lnTo>
                  <a:lnTo>
                    <a:pt x="54" y="218"/>
                  </a:lnTo>
                  <a:lnTo>
                    <a:pt x="46" y="237"/>
                  </a:lnTo>
                  <a:lnTo>
                    <a:pt x="29" y="241"/>
                  </a:lnTo>
                  <a:lnTo>
                    <a:pt x="13" y="243"/>
                  </a:lnTo>
                  <a:lnTo>
                    <a:pt x="6" y="241"/>
                  </a:lnTo>
                  <a:lnTo>
                    <a:pt x="0" y="229"/>
                  </a:lnTo>
                  <a:lnTo>
                    <a:pt x="6" y="207"/>
                  </a:lnTo>
                  <a:lnTo>
                    <a:pt x="8" y="201"/>
                  </a:lnTo>
                  <a:lnTo>
                    <a:pt x="8" y="168"/>
                  </a:lnTo>
                  <a:lnTo>
                    <a:pt x="23" y="160"/>
                  </a:lnTo>
                  <a:lnTo>
                    <a:pt x="28" y="137"/>
                  </a:lnTo>
                  <a:lnTo>
                    <a:pt x="46" y="114"/>
                  </a:lnTo>
                  <a:lnTo>
                    <a:pt x="54" y="95"/>
                  </a:lnTo>
                  <a:lnTo>
                    <a:pt x="68" y="101"/>
                  </a:lnTo>
                  <a:lnTo>
                    <a:pt x="92" y="88"/>
                  </a:lnTo>
                  <a:lnTo>
                    <a:pt x="103" y="59"/>
                  </a:lnTo>
                  <a:lnTo>
                    <a:pt x="123" y="45"/>
                  </a:lnTo>
                  <a:lnTo>
                    <a:pt x="136" y="38"/>
                  </a:lnTo>
                  <a:lnTo>
                    <a:pt x="141" y="38"/>
                  </a:lnTo>
                  <a:lnTo>
                    <a:pt x="150" y="34"/>
                  </a:lnTo>
                  <a:lnTo>
                    <a:pt x="167" y="24"/>
                  </a:lnTo>
                  <a:lnTo>
                    <a:pt x="176" y="28"/>
                  </a:lnTo>
                  <a:lnTo>
                    <a:pt x="190" y="39"/>
                  </a:lnTo>
                  <a:lnTo>
                    <a:pt x="206" y="41"/>
                  </a:lnTo>
                  <a:lnTo>
                    <a:pt x="224" y="56"/>
                  </a:lnTo>
                  <a:lnTo>
                    <a:pt x="237" y="56"/>
                  </a:lnTo>
                  <a:lnTo>
                    <a:pt x="256" y="46"/>
                  </a:lnTo>
                  <a:lnTo>
                    <a:pt x="273" y="41"/>
                  </a:lnTo>
                  <a:lnTo>
                    <a:pt x="281" y="39"/>
                  </a:lnTo>
                  <a:lnTo>
                    <a:pt x="281" y="24"/>
                  </a:lnTo>
                  <a:lnTo>
                    <a:pt x="297" y="21"/>
                  </a:lnTo>
                  <a:lnTo>
                    <a:pt x="300" y="24"/>
                  </a:lnTo>
                  <a:lnTo>
                    <a:pt x="319" y="24"/>
                  </a:lnTo>
                  <a:lnTo>
                    <a:pt x="333" y="45"/>
                  </a:lnTo>
                  <a:lnTo>
                    <a:pt x="338" y="47"/>
                  </a:lnTo>
                  <a:lnTo>
                    <a:pt x="366" y="46"/>
                  </a:lnTo>
                  <a:lnTo>
                    <a:pt x="383" y="60"/>
                  </a:lnTo>
                  <a:lnTo>
                    <a:pt x="411" y="49"/>
                  </a:lnTo>
                  <a:lnTo>
                    <a:pt x="426" y="50"/>
                  </a:lnTo>
                  <a:lnTo>
                    <a:pt x="430" y="47"/>
                  </a:lnTo>
                  <a:lnTo>
                    <a:pt x="443" y="20"/>
                  </a:lnTo>
                  <a:lnTo>
                    <a:pt x="454" y="14"/>
                  </a:lnTo>
                  <a:lnTo>
                    <a:pt x="476" y="0"/>
                  </a:lnTo>
                  <a:close/>
                </a:path>
              </a:pathLst>
            </a:custGeom>
            <a:solidFill>
              <a:srgbClr val="E0E0E0"/>
            </a:solidFill>
            <a:ln w="0">
              <a:solidFill>
                <a:srgbClr val="212121"/>
              </a:solidFill>
              <a:prstDash val="solid"/>
              <a:round/>
              <a:headEnd/>
              <a:tailEnd/>
            </a:ln>
          </p:spPr>
          <p:txBody>
            <a:bodyPr/>
            <a:lstStyle/>
            <a:p>
              <a:endParaRPr lang="en-US"/>
            </a:p>
          </p:txBody>
        </p:sp>
        <p:sp>
          <p:nvSpPr>
            <p:cNvPr id="16394" name="Rectangle 9"/>
            <p:cNvSpPr>
              <a:spLocks noChangeArrowheads="1"/>
            </p:cNvSpPr>
            <p:nvPr/>
          </p:nvSpPr>
          <p:spPr bwMode="auto">
            <a:xfrm>
              <a:off x="3463" y="2703"/>
              <a:ext cx="47" cy="73"/>
            </a:xfrm>
            <a:prstGeom prst="rect">
              <a:avLst/>
            </a:prstGeom>
            <a:noFill/>
            <a:ln w="0">
              <a:solidFill>
                <a:srgbClr val="21212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395" name="Rectangle 10"/>
            <p:cNvSpPr>
              <a:spLocks noChangeArrowheads="1"/>
            </p:cNvSpPr>
            <p:nvPr/>
          </p:nvSpPr>
          <p:spPr bwMode="auto">
            <a:xfrm>
              <a:off x="3519" y="2703"/>
              <a:ext cx="46" cy="73"/>
            </a:xfrm>
            <a:prstGeom prst="rect">
              <a:avLst/>
            </a:prstGeom>
            <a:noFill/>
            <a:ln w="0">
              <a:solidFill>
                <a:srgbClr val="21212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396" name="Rectangle 11"/>
            <p:cNvSpPr>
              <a:spLocks noChangeArrowheads="1"/>
            </p:cNvSpPr>
            <p:nvPr/>
          </p:nvSpPr>
          <p:spPr bwMode="auto">
            <a:xfrm>
              <a:off x="3575" y="2703"/>
              <a:ext cx="47" cy="73"/>
            </a:xfrm>
            <a:prstGeom prst="rect">
              <a:avLst/>
            </a:prstGeom>
            <a:noFill/>
            <a:ln w="0">
              <a:solidFill>
                <a:srgbClr val="21212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397" name="Line 12"/>
            <p:cNvSpPr>
              <a:spLocks noChangeShapeType="1"/>
            </p:cNvSpPr>
            <p:nvPr/>
          </p:nvSpPr>
          <p:spPr bwMode="auto">
            <a:xfrm flipV="1">
              <a:off x="3542" y="2705"/>
              <a:ext cx="1" cy="70"/>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3"/>
            <p:cNvSpPr>
              <a:spLocks noChangeShapeType="1"/>
            </p:cNvSpPr>
            <p:nvPr/>
          </p:nvSpPr>
          <p:spPr bwMode="auto">
            <a:xfrm>
              <a:off x="3520" y="2721"/>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14"/>
            <p:cNvSpPr>
              <a:spLocks noChangeShapeType="1"/>
            </p:cNvSpPr>
            <p:nvPr/>
          </p:nvSpPr>
          <p:spPr bwMode="auto">
            <a:xfrm>
              <a:off x="3520" y="2739"/>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15"/>
            <p:cNvSpPr>
              <a:spLocks noChangeShapeType="1"/>
            </p:cNvSpPr>
            <p:nvPr/>
          </p:nvSpPr>
          <p:spPr bwMode="auto">
            <a:xfrm>
              <a:off x="3520" y="2757"/>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16"/>
            <p:cNvSpPr>
              <a:spLocks noChangeShapeType="1"/>
            </p:cNvSpPr>
            <p:nvPr/>
          </p:nvSpPr>
          <p:spPr bwMode="auto">
            <a:xfrm flipV="1">
              <a:off x="3486" y="2705"/>
              <a:ext cx="1" cy="70"/>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7"/>
            <p:cNvSpPr>
              <a:spLocks noChangeShapeType="1"/>
            </p:cNvSpPr>
            <p:nvPr/>
          </p:nvSpPr>
          <p:spPr bwMode="auto">
            <a:xfrm>
              <a:off x="3464" y="2721"/>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18"/>
            <p:cNvSpPr>
              <a:spLocks noChangeShapeType="1"/>
            </p:cNvSpPr>
            <p:nvPr/>
          </p:nvSpPr>
          <p:spPr bwMode="auto">
            <a:xfrm>
              <a:off x="3464" y="2739"/>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19"/>
            <p:cNvSpPr>
              <a:spLocks noChangeShapeType="1"/>
            </p:cNvSpPr>
            <p:nvPr/>
          </p:nvSpPr>
          <p:spPr bwMode="auto">
            <a:xfrm>
              <a:off x="3464" y="2757"/>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0"/>
            <p:cNvSpPr>
              <a:spLocks noChangeShapeType="1"/>
            </p:cNvSpPr>
            <p:nvPr/>
          </p:nvSpPr>
          <p:spPr bwMode="auto">
            <a:xfrm flipV="1">
              <a:off x="3597" y="2705"/>
              <a:ext cx="1" cy="70"/>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21"/>
            <p:cNvSpPr>
              <a:spLocks noChangeShapeType="1"/>
            </p:cNvSpPr>
            <p:nvPr/>
          </p:nvSpPr>
          <p:spPr bwMode="auto">
            <a:xfrm>
              <a:off x="3576" y="2721"/>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2"/>
            <p:cNvSpPr>
              <a:spLocks noChangeShapeType="1"/>
            </p:cNvSpPr>
            <p:nvPr/>
          </p:nvSpPr>
          <p:spPr bwMode="auto">
            <a:xfrm>
              <a:off x="3576" y="2739"/>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3"/>
            <p:cNvSpPr>
              <a:spLocks noChangeShapeType="1"/>
            </p:cNvSpPr>
            <p:nvPr/>
          </p:nvSpPr>
          <p:spPr bwMode="auto">
            <a:xfrm>
              <a:off x="3576" y="2757"/>
              <a:ext cx="45" cy="1"/>
            </a:xfrm>
            <a:prstGeom prst="line">
              <a:avLst/>
            </a:prstGeom>
            <a:noFill/>
            <a:ln w="0">
              <a:solidFill>
                <a:srgbClr val="2121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Rectangle 24"/>
            <p:cNvSpPr>
              <a:spLocks noChangeArrowheads="1"/>
            </p:cNvSpPr>
            <p:nvPr/>
          </p:nvSpPr>
          <p:spPr bwMode="auto">
            <a:xfrm>
              <a:off x="1983" y="1988"/>
              <a:ext cx="8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FIN</a:t>
              </a:r>
              <a:endParaRPr lang="es-ES" altLang="en-US" sz="5400">
                <a:solidFill>
                  <a:schemeClr val="accent2"/>
                </a:solidFill>
                <a:latin typeface="Times New Roman" panose="02020603050405020304" pitchFamily="18" charset="0"/>
              </a:endParaRPr>
            </a:p>
          </p:txBody>
        </p:sp>
        <p:sp>
          <p:nvSpPr>
            <p:cNvPr id="16410" name="Rectangle 25"/>
            <p:cNvSpPr>
              <a:spLocks noChangeArrowheads="1"/>
            </p:cNvSpPr>
            <p:nvPr/>
          </p:nvSpPr>
          <p:spPr bwMode="auto">
            <a:xfrm>
              <a:off x="2104" y="2281"/>
              <a:ext cx="51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CONFORMIDAD CON</a:t>
              </a:r>
              <a:endParaRPr lang="es-ES" altLang="en-US" sz="5400">
                <a:solidFill>
                  <a:schemeClr val="accent2"/>
                </a:solidFill>
                <a:latin typeface="Times New Roman" panose="02020603050405020304" pitchFamily="18" charset="0"/>
              </a:endParaRPr>
            </a:p>
          </p:txBody>
        </p:sp>
        <p:sp>
          <p:nvSpPr>
            <p:cNvPr id="16411" name="Rectangle 26"/>
            <p:cNvSpPr>
              <a:spLocks noChangeArrowheads="1"/>
            </p:cNvSpPr>
            <p:nvPr/>
          </p:nvSpPr>
          <p:spPr bwMode="auto">
            <a:xfrm>
              <a:off x="2116" y="2344"/>
              <a:ext cx="50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ESPECIFICACIONES</a:t>
              </a:r>
              <a:endParaRPr lang="es-ES" altLang="en-US" sz="5400">
                <a:solidFill>
                  <a:schemeClr val="accent2"/>
                </a:solidFill>
                <a:latin typeface="Times New Roman" panose="02020603050405020304" pitchFamily="18" charset="0"/>
              </a:endParaRPr>
            </a:p>
          </p:txBody>
        </p:sp>
        <p:sp>
          <p:nvSpPr>
            <p:cNvPr id="16412" name="Rectangle 27"/>
            <p:cNvSpPr>
              <a:spLocks noChangeArrowheads="1"/>
            </p:cNvSpPr>
            <p:nvPr/>
          </p:nvSpPr>
          <p:spPr bwMode="auto">
            <a:xfrm>
              <a:off x="3238" y="2281"/>
              <a:ext cx="3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SATISFACCIÓN</a:t>
              </a:r>
              <a:endParaRPr lang="es-ES" altLang="en-US" sz="5400">
                <a:solidFill>
                  <a:schemeClr val="accent2"/>
                </a:solidFill>
                <a:latin typeface="Times New Roman" panose="02020603050405020304" pitchFamily="18" charset="0"/>
              </a:endParaRPr>
            </a:p>
          </p:txBody>
        </p:sp>
        <p:sp>
          <p:nvSpPr>
            <p:cNvPr id="16413" name="Rectangle 28"/>
            <p:cNvSpPr>
              <a:spLocks noChangeArrowheads="1"/>
            </p:cNvSpPr>
            <p:nvPr/>
          </p:nvSpPr>
          <p:spPr bwMode="auto">
            <a:xfrm>
              <a:off x="3264" y="2344"/>
              <a:ext cx="33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DEL CLIENTE</a:t>
              </a:r>
              <a:endParaRPr lang="es-ES" altLang="en-US" sz="5400">
                <a:solidFill>
                  <a:schemeClr val="accent2"/>
                </a:solidFill>
                <a:latin typeface="Times New Roman" panose="02020603050405020304" pitchFamily="18" charset="0"/>
              </a:endParaRPr>
            </a:p>
          </p:txBody>
        </p:sp>
        <p:sp>
          <p:nvSpPr>
            <p:cNvPr id="16414" name="AutoShape 29"/>
            <p:cNvSpPr>
              <a:spLocks noChangeArrowheads="1"/>
            </p:cNvSpPr>
            <p:nvPr/>
          </p:nvSpPr>
          <p:spPr bwMode="auto">
            <a:xfrm>
              <a:off x="2027" y="2477"/>
              <a:ext cx="693" cy="460"/>
            </a:xfrm>
            <a:prstGeom prst="roundRect">
              <a:avLst>
                <a:gd name="adj" fmla="val 9907"/>
              </a:avLst>
            </a:prstGeom>
            <a:solidFill>
              <a:srgbClr val="FFFFFF"/>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415" name="Freeform 30"/>
            <p:cNvSpPr>
              <a:spLocks/>
            </p:cNvSpPr>
            <p:nvPr/>
          </p:nvSpPr>
          <p:spPr bwMode="auto">
            <a:xfrm>
              <a:off x="2183" y="2560"/>
              <a:ext cx="104" cy="264"/>
            </a:xfrm>
            <a:custGeom>
              <a:avLst/>
              <a:gdLst>
                <a:gd name="T0" fmla="*/ 2 w 311"/>
                <a:gd name="T1" fmla="*/ 74 h 792"/>
                <a:gd name="T2" fmla="*/ 2 w 311"/>
                <a:gd name="T3" fmla="*/ 89 h 792"/>
                <a:gd name="T4" fmla="*/ 20 w 311"/>
                <a:gd name="T5" fmla="*/ 116 h 792"/>
                <a:gd name="T6" fmla="*/ 23 w 311"/>
                <a:gd name="T7" fmla="*/ 105 h 792"/>
                <a:gd name="T8" fmla="*/ 17 w 311"/>
                <a:gd name="T9" fmla="*/ 101 h 792"/>
                <a:gd name="T10" fmla="*/ 23 w 311"/>
                <a:gd name="T11" fmla="*/ 71 h 792"/>
                <a:gd name="T12" fmla="*/ 26 w 311"/>
                <a:gd name="T13" fmla="*/ 103 h 792"/>
                <a:gd name="T14" fmla="*/ 22 w 311"/>
                <a:gd name="T15" fmla="*/ 114 h 792"/>
                <a:gd name="T16" fmla="*/ 24 w 311"/>
                <a:gd name="T17" fmla="*/ 133 h 792"/>
                <a:gd name="T18" fmla="*/ 30 w 311"/>
                <a:gd name="T19" fmla="*/ 256 h 792"/>
                <a:gd name="T20" fmla="*/ 30 w 311"/>
                <a:gd name="T21" fmla="*/ 261 h 792"/>
                <a:gd name="T22" fmla="*/ 40 w 311"/>
                <a:gd name="T23" fmla="*/ 264 h 792"/>
                <a:gd name="T24" fmla="*/ 44 w 311"/>
                <a:gd name="T25" fmla="*/ 257 h 792"/>
                <a:gd name="T26" fmla="*/ 51 w 311"/>
                <a:gd name="T27" fmla="*/ 240 h 792"/>
                <a:gd name="T28" fmla="*/ 51 w 311"/>
                <a:gd name="T29" fmla="*/ 143 h 792"/>
                <a:gd name="T30" fmla="*/ 56 w 311"/>
                <a:gd name="T31" fmla="*/ 209 h 792"/>
                <a:gd name="T32" fmla="*/ 58 w 311"/>
                <a:gd name="T33" fmla="*/ 257 h 792"/>
                <a:gd name="T34" fmla="*/ 60 w 311"/>
                <a:gd name="T35" fmla="*/ 262 h 792"/>
                <a:gd name="T36" fmla="*/ 72 w 311"/>
                <a:gd name="T37" fmla="*/ 264 h 792"/>
                <a:gd name="T38" fmla="*/ 73 w 311"/>
                <a:gd name="T39" fmla="*/ 262 h 792"/>
                <a:gd name="T40" fmla="*/ 74 w 311"/>
                <a:gd name="T41" fmla="*/ 257 h 792"/>
                <a:gd name="T42" fmla="*/ 79 w 311"/>
                <a:gd name="T43" fmla="*/ 113 h 792"/>
                <a:gd name="T44" fmla="*/ 81 w 311"/>
                <a:gd name="T45" fmla="*/ 105 h 792"/>
                <a:gd name="T46" fmla="*/ 79 w 311"/>
                <a:gd name="T47" fmla="*/ 99 h 792"/>
                <a:gd name="T48" fmla="*/ 86 w 311"/>
                <a:gd name="T49" fmla="*/ 76 h 792"/>
                <a:gd name="T50" fmla="*/ 88 w 311"/>
                <a:gd name="T51" fmla="*/ 101 h 792"/>
                <a:gd name="T52" fmla="*/ 81 w 311"/>
                <a:gd name="T53" fmla="*/ 105 h 792"/>
                <a:gd name="T54" fmla="*/ 83 w 311"/>
                <a:gd name="T55" fmla="*/ 114 h 792"/>
                <a:gd name="T56" fmla="*/ 95 w 311"/>
                <a:gd name="T57" fmla="*/ 108 h 792"/>
                <a:gd name="T58" fmla="*/ 104 w 311"/>
                <a:gd name="T59" fmla="*/ 79 h 792"/>
                <a:gd name="T60" fmla="*/ 89 w 311"/>
                <a:gd name="T61" fmla="*/ 55 h 792"/>
                <a:gd name="T62" fmla="*/ 60 w 311"/>
                <a:gd name="T63" fmla="*/ 38 h 792"/>
                <a:gd name="T64" fmla="*/ 63 w 311"/>
                <a:gd name="T65" fmla="*/ 28 h 792"/>
                <a:gd name="T66" fmla="*/ 63 w 311"/>
                <a:gd name="T67" fmla="*/ 9 h 792"/>
                <a:gd name="T68" fmla="*/ 57 w 311"/>
                <a:gd name="T69" fmla="*/ 2 h 792"/>
                <a:gd name="T70" fmla="*/ 47 w 311"/>
                <a:gd name="T71" fmla="*/ 0 h 792"/>
                <a:gd name="T72" fmla="*/ 36 w 311"/>
                <a:gd name="T73" fmla="*/ 12 h 792"/>
                <a:gd name="T74" fmla="*/ 36 w 311"/>
                <a:gd name="T75" fmla="*/ 23 h 792"/>
                <a:gd name="T76" fmla="*/ 40 w 311"/>
                <a:gd name="T77" fmla="*/ 29 h 792"/>
                <a:gd name="T78" fmla="*/ 19 w 311"/>
                <a:gd name="T79" fmla="*/ 46 h 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1" h="792">
                  <a:moveTo>
                    <a:pt x="48" y="153"/>
                  </a:moveTo>
                  <a:lnTo>
                    <a:pt x="6" y="221"/>
                  </a:lnTo>
                  <a:lnTo>
                    <a:pt x="0" y="241"/>
                  </a:lnTo>
                  <a:lnTo>
                    <a:pt x="6" y="268"/>
                  </a:lnTo>
                  <a:lnTo>
                    <a:pt x="29" y="335"/>
                  </a:lnTo>
                  <a:lnTo>
                    <a:pt x="60" y="347"/>
                  </a:lnTo>
                  <a:lnTo>
                    <a:pt x="67" y="342"/>
                  </a:lnTo>
                  <a:lnTo>
                    <a:pt x="70" y="314"/>
                  </a:lnTo>
                  <a:lnTo>
                    <a:pt x="57" y="320"/>
                  </a:lnTo>
                  <a:lnTo>
                    <a:pt x="50" y="304"/>
                  </a:lnTo>
                  <a:lnTo>
                    <a:pt x="44" y="253"/>
                  </a:lnTo>
                  <a:lnTo>
                    <a:pt x="69" y="214"/>
                  </a:lnTo>
                  <a:lnTo>
                    <a:pt x="75" y="301"/>
                  </a:lnTo>
                  <a:lnTo>
                    <a:pt x="78" y="308"/>
                  </a:lnTo>
                  <a:lnTo>
                    <a:pt x="70" y="314"/>
                  </a:lnTo>
                  <a:lnTo>
                    <a:pt x="67" y="342"/>
                  </a:lnTo>
                  <a:lnTo>
                    <a:pt x="73" y="339"/>
                  </a:lnTo>
                  <a:lnTo>
                    <a:pt x="73" y="399"/>
                  </a:lnTo>
                  <a:lnTo>
                    <a:pt x="89" y="587"/>
                  </a:lnTo>
                  <a:lnTo>
                    <a:pt x="89" y="769"/>
                  </a:lnTo>
                  <a:lnTo>
                    <a:pt x="96" y="769"/>
                  </a:lnTo>
                  <a:lnTo>
                    <a:pt x="90" y="784"/>
                  </a:lnTo>
                  <a:lnTo>
                    <a:pt x="91" y="792"/>
                  </a:lnTo>
                  <a:lnTo>
                    <a:pt x="120" y="792"/>
                  </a:lnTo>
                  <a:lnTo>
                    <a:pt x="130" y="779"/>
                  </a:lnTo>
                  <a:lnTo>
                    <a:pt x="133" y="771"/>
                  </a:lnTo>
                  <a:lnTo>
                    <a:pt x="141" y="771"/>
                  </a:lnTo>
                  <a:lnTo>
                    <a:pt x="153" y="720"/>
                  </a:lnTo>
                  <a:lnTo>
                    <a:pt x="151" y="611"/>
                  </a:lnTo>
                  <a:lnTo>
                    <a:pt x="153" y="430"/>
                  </a:lnTo>
                  <a:lnTo>
                    <a:pt x="152" y="429"/>
                  </a:lnTo>
                  <a:lnTo>
                    <a:pt x="167" y="628"/>
                  </a:lnTo>
                  <a:lnTo>
                    <a:pt x="164" y="724"/>
                  </a:lnTo>
                  <a:lnTo>
                    <a:pt x="173" y="772"/>
                  </a:lnTo>
                  <a:lnTo>
                    <a:pt x="178" y="772"/>
                  </a:lnTo>
                  <a:lnTo>
                    <a:pt x="179" y="787"/>
                  </a:lnTo>
                  <a:lnTo>
                    <a:pt x="182" y="792"/>
                  </a:lnTo>
                  <a:lnTo>
                    <a:pt x="214" y="792"/>
                  </a:lnTo>
                  <a:lnTo>
                    <a:pt x="217" y="790"/>
                  </a:lnTo>
                  <a:lnTo>
                    <a:pt x="218" y="785"/>
                  </a:lnTo>
                  <a:lnTo>
                    <a:pt x="214" y="774"/>
                  </a:lnTo>
                  <a:lnTo>
                    <a:pt x="221" y="772"/>
                  </a:lnTo>
                  <a:lnTo>
                    <a:pt x="237" y="439"/>
                  </a:lnTo>
                  <a:lnTo>
                    <a:pt x="237" y="339"/>
                  </a:lnTo>
                  <a:lnTo>
                    <a:pt x="241" y="340"/>
                  </a:lnTo>
                  <a:lnTo>
                    <a:pt x="241" y="316"/>
                  </a:lnTo>
                  <a:lnTo>
                    <a:pt x="232" y="315"/>
                  </a:lnTo>
                  <a:lnTo>
                    <a:pt x="237" y="297"/>
                  </a:lnTo>
                  <a:lnTo>
                    <a:pt x="236" y="213"/>
                  </a:lnTo>
                  <a:lnTo>
                    <a:pt x="256" y="227"/>
                  </a:lnTo>
                  <a:lnTo>
                    <a:pt x="267" y="243"/>
                  </a:lnTo>
                  <a:lnTo>
                    <a:pt x="262" y="303"/>
                  </a:lnTo>
                  <a:lnTo>
                    <a:pt x="251" y="318"/>
                  </a:lnTo>
                  <a:lnTo>
                    <a:pt x="241" y="316"/>
                  </a:lnTo>
                  <a:lnTo>
                    <a:pt x="241" y="340"/>
                  </a:lnTo>
                  <a:lnTo>
                    <a:pt x="248" y="342"/>
                  </a:lnTo>
                  <a:lnTo>
                    <a:pt x="259" y="341"/>
                  </a:lnTo>
                  <a:lnTo>
                    <a:pt x="285" y="323"/>
                  </a:lnTo>
                  <a:lnTo>
                    <a:pt x="305" y="261"/>
                  </a:lnTo>
                  <a:lnTo>
                    <a:pt x="311" y="236"/>
                  </a:lnTo>
                  <a:lnTo>
                    <a:pt x="309" y="221"/>
                  </a:lnTo>
                  <a:lnTo>
                    <a:pt x="265" y="166"/>
                  </a:lnTo>
                  <a:lnTo>
                    <a:pt x="241" y="139"/>
                  </a:lnTo>
                  <a:lnTo>
                    <a:pt x="178" y="115"/>
                  </a:lnTo>
                  <a:lnTo>
                    <a:pt x="180" y="90"/>
                  </a:lnTo>
                  <a:lnTo>
                    <a:pt x="188" y="83"/>
                  </a:lnTo>
                  <a:lnTo>
                    <a:pt x="192" y="58"/>
                  </a:lnTo>
                  <a:lnTo>
                    <a:pt x="189" y="27"/>
                  </a:lnTo>
                  <a:lnTo>
                    <a:pt x="176" y="7"/>
                  </a:lnTo>
                  <a:lnTo>
                    <a:pt x="171" y="7"/>
                  </a:lnTo>
                  <a:lnTo>
                    <a:pt x="167" y="0"/>
                  </a:lnTo>
                  <a:lnTo>
                    <a:pt x="140" y="0"/>
                  </a:lnTo>
                  <a:lnTo>
                    <a:pt x="117" y="9"/>
                  </a:lnTo>
                  <a:lnTo>
                    <a:pt x="107" y="36"/>
                  </a:lnTo>
                  <a:lnTo>
                    <a:pt x="108" y="65"/>
                  </a:lnTo>
                  <a:lnTo>
                    <a:pt x="107" y="70"/>
                  </a:lnTo>
                  <a:lnTo>
                    <a:pt x="110" y="84"/>
                  </a:lnTo>
                  <a:lnTo>
                    <a:pt x="119" y="88"/>
                  </a:lnTo>
                  <a:lnTo>
                    <a:pt x="127" y="116"/>
                  </a:lnTo>
                  <a:lnTo>
                    <a:pt x="58" y="139"/>
                  </a:lnTo>
                  <a:lnTo>
                    <a:pt x="48" y="153"/>
                  </a:lnTo>
                  <a:close/>
                </a:path>
              </a:pathLst>
            </a:custGeom>
            <a:solidFill>
              <a:srgbClr val="000000"/>
            </a:solidFill>
            <a:ln w="0">
              <a:solidFill>
                <a:srgbClr val="000000"/>
              </a:solidFill>
              <a:prstDash val="solid"/>
              <a:round/>
              <a:headEnd/>
              <a:tailEnd/>
            </a:ln>
          </p:spPr>
          <p:txBody>
            <a:bodyPr/>
            <a:lstStyle/>
            <a:p>
              <a:endParaRPr lang="en-US"/>
            </a:p>
          </p:txBody>
        </p:sp>
        <p:sp>
          <p:nvSpPr>
            <p:cNvPr id="16416" name="Freeform 31"/>
            <p:cNvSpPr>
              <a:spLocks/>
            </p:cNvSpPr>
            <p:nvPr/>
          </p:nvSpPr>
          <p:spPr bwMode="auto">
            <a:xfrm>
              <a:off x="2351" y="2576"/>
              <a:ext cx="107" cy="249"/>
            </a:xfrm>
            <a:custGeom>
              <a:avLst/>
              <a:gdLst>
                <a:gd name="T0" fmla="*/ 63 w 321"/>
                <a:gd name="T1" fmla="*/ 0 h 747"/>
                <a:gd name="T2" fmla="*/ 67 w 321"/>
                <a:gd name="T3" fmla="*/ 1 h 747"/>
                <a:gd name="T4" fmla="*/ 67 w 321"/>
                <a:gd name="T5" fmla="*/ 2 h 747"/>
                <a:gd name="T6" fmla="*/ 69 w 321"/>
                <a:gd name="T7" fmla="*/ 2 h 747"/>
                <a:gd name="T8" fmla="*/ 73 w 321"/>
                <a:gd name="T9" fmla="*/ 8 h 747"/>
                <a:gd name="T10" fmla="*/ 74 w 321"/>
                <a:gd name="T11" fmla="*/ 9 h 747"/>
                <a:gd name="T12" fmla="*/ 74 w 321"/>
                <a:gd name="T13" fmla="*/ 11 h 747"/>
                <a:gd name="T14" fmla="*/ 74 w 321"/>
                <a:gd name="T15" fmla="*/ 12 h 747"/>
                <a:gd name="T16" fmla="*/ 74 w 321"/>
                <a:gd name="T17" fmla="*/ 14 h 747"/>
                <a:gd name="T18" fmla="*/ 74 w 321"/>
                <a:gd name="T19" fmla="*/ 16 h 747"/>
                <a:gd name="T20" fmla="*/ 73 w 321"/>
                <a:gd name="T21" fmla="*/ 18 h 747"/>
                <a:gd name="T22" fmla="*/ 73 w 321"/>
                <a:gd name="T23" fmla="*/ 19 h 747"/>
                <a:gd name="T24" fmla="*/ 71 w 321"/>
                <a:gd name="T25" fmla="*/ 25 h 747"/>
                <a:gd name="T26" fmla="*/ 70 w 321"/>
                <a:gd name="T27" fmla="*/ 27 h 747"/>
                <a:gd name="T28" fmla="*/ 68 w 321"/>
                <a:gd name="T29" fmla="*/ 37 h 747"/>
                <a:gd name="T30" fmla="*/ 88 w 321"/>
                <a:gd name="T31" fmla="*/ 50 h 747"/>
                <a:gd name="T32" fmla="*/ 94 w 321"/>
                <a:gd name="T33" fmla="*/ 93 h 747"/>
                <a:gd name="T34" fmla="*/ 78 w 321"/>
                <a:gd name="T35" fmla="*/ 127 h 747"/>
                <a:gd name="T36" fmla="*/ 75 w 321"/>
                <a:gd name="T37" fmla="*/ 127 h 747"/>
                <a:gd name="T38" fmla="*/ 75 w 321"/>
                <a:gd name="T39" fmla="*/ 133 h 747"/>
                <a:gd name="T40" fmla="*/ 71 w 321"/>
                <a:gd name="T41" fmla="*/ 135 h 747"/>
                <a:gd name="T42" fmla="*/ 71 w 321"/>
                <a:gd name="T43" fmla="*/ 137 h 747"/>
                <a:gd name="T44" fmla="*/ 100 w 321"/>
                <a:gd name="T45" fmla="*/ 238 h 747"/>
                <a:gd name="T46" fmla="*/ 103 w 321"/>
                <a:gd name="T47" fmla="*/ 242 h 747"/>
                <a:gd name="T48" fmla="*/ 107 w 321"/>
                <a:gd name="T49" fmla="*/ 246 h 747"/>
                <a:gd name="T50" fmla="*/ 106 w 321"/>
                <a:gd name="T51" fmla="*/ 248 h 747"/>
                <a:gd name="T52" fmla="*/ 92 w 321"/>
                <a:gd name="T53" fmla="*/ 247 h 747"/>
                <a:gd name="T54" fmla="*/ 91 w 321"/>
                <a:gd name="T55" fmla="*/ 244 h 747"/>
                <a:gd name="T56" fmla="*/ 83 w 321"/>
                <a:gd name="T57" fmla="*/ 244 h 747"/>
                <a:gd name="T58" fmla="*/ 83 w 321"/>
                <a:gd name="T59" fmla="*/ 238 h 747"/>
                <a:gd name="T60" fmla="*/ 75 w 321"/>
                <a:gd name="T61" fmla="*/ 239 h 747"/>
                <a:gd name="T62" fmla="*/ 41 w 321"/>
                <a:gd name="T63" fmla="*/ 146 h 747"/>
                <a:gd name="T64" fmla="*/ 36 w 321"/>
                <a:gd name="T65" fmla="*/ 189 h 747"/>
                <a:gd name="T66" fmla="*/ 38 w 321"/>
                <a:gd name="T67" fmla="*/ 196 h 747"/>
                <a:gd name="T68" fmla="*/ 38 w 321"/>
                <a:gd name="T69" fmla="*/ 221 h 747"/>
                <a:gd name="T70" fmla="*/ 42 w 321"/>
                <a:gd name="T71" fmla="*/ 235 h 747"/>
                <a:gd name="T72" fmla="*/ 40 w 321"/>
                <a:gd name="T73" fmla="*/ 236 h 747"/>
                <a:gd name="T74" fmla="*/ 40 w 321"/>
                <a:gd name="T75" fmla="*/ 243 h 747"/>
                <a:gd name="T76" fmla="*/ 35 w 321"/>
                <a:gd name="T77" fmla="*/ 249 h 747"/>
                <a:gd name="T78" fmla="*/ 25 w 321"/>
                <a:gd name="T79" fmla="*/ 249 h 747"/>
                <a:gd name="T80" fmla="*/ 23 w 321"/>
                <a:gd name="T81" fmla="*/ 244 h 747"/>
                <a:gd name="T82" fmla="*/ 27 w 321"/>
                <a:gd name="T83" fmla="*/ 236 h 747"/>
                <a:gd name="T84" fmla="*/ 21 w 321"/>
                <a:gd name="T85" fmla="*/ 234 h 747"/>
                <a:gd name="T86" fmla="*/ 8 w 321"/>
                <a:gd name="T87" fmla="*/ 123 h 747"/>
                <a:gd name="T88" fmla="*/ 5 w 321"/>
                <a:gd name="T89" fmla="*/ 115 h 747"/>
                <a:gd name="T90" fmla="*/ 3 w 321"/>
                <a:gd name="T91" fmla="*/ 115 h 747"/>
                <a:gd name="T92" fmla="*/ 0 w 321"/>
                <a:gd name="T93" fmla="*/ 94 h 747"/>
                <a:gd name="T94" fmla="*/ 19 w 321"/>
                <a:gd name="T95" fmla="*/ 39 h 747"/>
                <a:gd name="T96" fmla="*/ 48 w 321"/>
                <a:gd name="T97" fmla="*/ 33 h 747"/>
                <a:gd name="T98" fmla="*/ 48 w 321"/>
                <a:gd name="T99" fmla="*/ 26 h 747"/>
                <a:gd name="T100" fmla="*/ 46 w 321"/>
                <a:gd name="T101" fmla="*/ 24 h 747"/>
                <a:gd name="T102" fmla="*/ 45 w 321"/>
                <a:gd name="T103" fmla="*/ 21 h 747"/>
                <a:gd name="T104" fmla="*/ 45 w 321"/>
                <a:gd name="T105" fmla="*/ 16 h 747"/>
                <a:gd name="T106" fmla="*/ 45 w 321"/>
                <a:gd name="T107" fmla="*/ 14 h 747"/>
                <a:gd name="T108" fmla="*/ 45 w 321"/>
                <a:gd name="T109" fmla="*/ 13 h 747"/>
                <a:gd name="T110" fmla="*/ 46 w 321"/>
                <a:gd name="T111" fmla="*/ 11 h 747"/>
                <a:gd name="T112" fmla="*/ 46 w 321"/>
                <a:gd name="T113" fmla="*/ 9 h 747"/>
                <a:gd name="T114" fmla="*/ 48 w 321"/>
                <a:gd name="T115" fmla="*/ 6 h 747"/>
                <a:gd name="T116" fmla="*/ 59 w 321"/>
                <a:gd name="T117" fmla="*/ 1 h 747"/>
                <a:gd name="T118" fmla="*/ 61 w 321"/>
                <a:gd name="T119" fmla="*/ 0 h 747"/>
                <a:gd name="T120" fmla="*/ 63 w 321"/>
                <a:gd name="T121" fmla="*/ 0 h 7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1" h="747">
                  <a:moveTo>
                    <a:pt x="190" y="0"/>
                  </a:moveTo>
                  <a:lnTo>
                    <a:pt x="202" y="4"/>
                  </a:lnTo>
                  <a:lnTo>
                    <a:pt x="202" y="7"/>
                  </a:lnTo>
                  <a:lnTo>
                    <a:pt x="207" y="7"/>
                  </a:lnTo>
                  <a:lnTo>
                    <a:pt x="219" y="23"/>
                  </a:lnTo>
                  <a:lnTo>
                    <a:pt x="221" y="28"/>
                  </a:lnTo>
                  <a:lnTo>
                    <a:pt x="222" y="32"/>
                  </a:lnTo>
                  <a:lnTo>
                    <a:pt x="222" y="37"/>
                  </a:lnTo>
                  <a:lnTo>
                    <a:pt x="222" y="43"/>
                  </a:lnTo>
                  <a:lnTo>
                    <a:pt x="221" y="49"/>
                  </a:lnTo>
                  <a:lnTo>
                    <a:pt x="220" y="53"/>
                  </a:lnTo>
                  <a:lnTo>
                    <a:pt x="218" y="57"/>
                  </a:lnTo>
                  <a:lnTo>
                    <a:pt x="214" y="75"/>
                  </a:lnTo>
                  <a:lnTo>
                    <a:pt x="209" y="80"/>
                  </a:lnTo>
                  <a:lnTo>
                    <a:pt x="203" y="111"/>
                  </a:lnTo>
                  <a:lnTo>
                    <a:pt x="264" y="151"/>
                  </a:lnTo>
                  <a:lnTo>
                    <a:pt x="283" y="279"/>
                  </a:lnTo>
                  <a:lnTo>
                    <a:pt x="234" y="380"/>
                  </a:lnTo>
                  <a:lnTo>
                    <a:pt x="225" y="380"/>
                  </a:lnTo>
                  <a:lnTo>
                    <a:pt x="224" y="398"/>
                  </a:lnTo>
                  <a:lnTo>
                    <a:pt x="213" y="404"/>
                  </a:lnTo>
                  <a:lnTo>
                    <a:pt x="212" y="412"/>
                  </a:lnTo>
                  <a:lnTo>
                    <a:pt x="301" y="714"/>
                  </a:lnTo>
                  <a:lnTo>
                    <a:pt x="309" y="726"/>
                  </a:lnTo>
                  <a:lnTo>
                    <a:pt x="321" y="737"/>
                  </a:lnTo>
                  <a:lnTo>
                    <a:pt x="317" y="745"/>
                  </a:lnTo>
                  <a:lnTo>
                    <a:pt x="276" y="742"/>
                  </a:lnTo>
                  <a:lnTo>
                    <a:pt x="272" y="732"/>
                  </a:lnTo>
                  <a:lnTo>
                    <a:pt x="248" y="731"/>
                  </a:lnTo>
                  <a:lnTo>
                    <a:pt x="248" y="715"/>
                  </a:lnTo>
                  <a:lnTo>
                    <a:pt x="225" y="718"/>
                  </a:lnTo>
                  <a:lnTo>
                    <a:pt x="124" y="437"/>
                  </a:lnTo>
                  <a:lnTo>
                    <a:pt x="109" y="568"/>
                  </a:lnTo>
                  <a:lnTo>
                    <a:pt x="113" y="589"/>
                  </a:lnTo>
                  <a:lnTo>
                    <a:pt x="113" y="663"/>
                  </a:lnTo>
                  <a:lnTo>
                    <a:pt x="125" y="706"/>
                  </a:lnTo>
                  <a:lnTo>
                    <a:pt x="121" y="708"/>
                  </a:lnTo>
                  <a:lnTo>
                    <a:pt x="119" y="728"/>
                  </a:lnTo>
                  <a:lnTo>
                    <a:pt x="105" y="747"/>
                  </a:lnTo>
                  <a:lnTo>
                    <a:pt x="76" y="747"/>
                  </a:lnTo>
                  <a:lnTo>
                    <a:pt x="70" y="733"/>
                  </a:lnTo>
                  <a:lnTo>
                    <a:pt x="80" y="708"/>
                  </a:lnTo>
                  <a:lnTo>
                    <a:pt x="62" y="703"/>
                  </a:lnTo>
                  <a:lnTo>
                    <a:pt x="24" y="368"/>
                  </a:lnTo>
                  <a:lnTo>
                    <a:pt x="14" y="345"/>
                  </a:lnTo>
                  <a:lnTo>
                    <a:pt x="9" y="344"/>
                  </a:lnTo>
                  <a:lnTo>
                    <a:pt x="0" y="282"/>
                  </a:lnTo>
                  <a:lnTo>
                    <a:pt x="56" y="116"/>
                  </a:lnTo>
                  <a:lnTo>
                    <a:pt x="144" y="100"/>
                  </a:lnTo>
                  <a:lnTo>
                    <a:pt x="144" y="77"/>
                  </a:lnTo>
                  <a:lnTo>
                    <a:pt x="138" y="73"/>
                  </a:lnTo>
                  <a:lnTo>
                    <a:pt x="135" y="63"/>
                  </a:lnTo>
                  <a:lnTo>
                    <a:pt x="134" y="49"/>
                  </a:lnTo>
                  <a:lnTo>
                    <a:pt x="134" y="43"/>
                  </a:lnTo>
                  <a:lnTo>
                    <a:pt x="135" y="38"/>
                  </a:lnTo>
                  <a:lnTo>
                    <a:pt x="137" y="33"/>
                  </a:lnTo>
                  <a:lnTo>
                    <a:pt x="138" y="28"/>
                  </a:lnTo>
                  <a:lnTo>
                    <a:pt x="144" y="18"/>
                  </a:lnTo>
                  <a:lnTo>
                    <a:pt x="176" y="3"/>
                  </a:lnTo>
                  <a:lnTo>
                    <a:pt x="183" y="0"/>
                  </a:lnTo>
                  <a:lnTo>
                    <a:pt x="190" y="0"/>
                  </a:lnTo>
                  <a:close/>
                </a:path>
              </a:pathLst>
            </a:custGeom>
            <a:solidFill>
              <a:srgbClr val="000000"/>
            </a:solidFill>
            <a:ln w="0">
              <a:solidFill>
                <a:srgbClr val="000000"/>
              </a:solidFill>
              <a:prstDash val="solid"/>
              <a:round/>
              <a:headEnd/>
              <a:tailEnd/>
            </a:ln>
          </p:spPr>
          <p:txBody>
            <a:bodyPr/>
            <a:lstStyle/>
            <a:p>
              <a:endParaRPr lang="en-US"/>
            </a:p>
          </p:txBody>
        </p:sp>
        <p:sp>
          <p:nvSpPr>
            <p:cNvPr id="16417" name="Freeform 32"/>
            <p:cNvSpPr>
              <a:spLocks/>
            </p:cNvSpPr>
            <p:nvPr/>
          </p:nvSpPr>
          <p:spPr bwMode="auto">
            <a:xfrm>
              <a:off x="2269" y="2561"/>
              <a:ext cx="85" cy="262"/>
            </a:xfrm>
            <a:custGeom>
              <a:avLst/>
              <a:gdLst>
                <a:gd name="T0" fmla="*/ 0 w 257"/>
                <a:gd name="T1" fmla="*/ 75 h 786"/>
                <a:gd name="T2" fmla="*/ 0 w 257"/>
                <a:gd name="T3" fmla="*/ 91 h 786"/>
                <a:gd name="T4" fmla="*/ 3 w 257"/>
                <a:gd name="T5" fmla="*/ 93 h 786"/>
                <a:gd name="T6" fmla="*/ 2 w 257"/>
                <a:gd name="T7" fmla="*/ 97 h 786"/>
                <a:gd name="T8" fmla="*/ 2 w 257"/>
                <a:gd name="T9" fmla="*/ 100 h 786"/>
                <a:gd name="T10" fmla="*/ 10 w 257"/>
                <a:gd name="T11" fmla="*/ 106 h 786"/>
                <a:gd name="T12" fmla="*/ 10 w 257"/>
                <a:gd name="T13" fmla="*/ 137 h 786"/>
                <a:gd name="T14" fmla="*/ 16 w 257"/>
                <a:gd name="T15" fmla="*/ 142 h 786"/>
                <a:gd name="T16" fmla="*/ 20 w 257"/>
                <a:gd name="T17" fmla="*/ 204 h 786"/>
                <a:gd name="T18" fmla="*/ 16 w 257"/>
                <a:gd name="T19" fmla="*/ 247 h 786"/>
                <a:gd name="T20" fmla="*/ 20 w 257"/>
                <a:gd name="T21" fmla="*/ 249 h 786"/>
                <a:gd name="T22" fmla="*/ 18 w 257"/>
                <a:gd name="T23" fmla="*/ 257 h 786"/>
                <a:gd name="T24" fmla="*/ 20 w 257"/>
                <a:gd name="T25" fmla="*/ 262 h 786"/>
                <a:gd name="T26" fmla="*/ 32 w 257"/>
                <a:gd name="T27" fmla="*/ 262 h 786"/>
                <a:gd name="T28" fmla="*/ 33 w 257"/>
                <a:gd name="T29" fmla="*/ 260 h 786"/>
                <a:gd name="T30" fmla="*/ 33 w 257"/>
                <a:gd name="T31" fmla="*/ 248 h 786"/>
                <a:gd name="T32" fmla="*/ 36 w 257"/>
                <a:gd name="T33" fmla="*/ 246 h 786"/>
                <a:gd name="T34" fmla="*/ 43 w 257"/>
                <a:gd name="T35" fmla="*/ 154 h 786"/>
                <a:gd name="T36" fmla="*/ 48 w 257"/>
                <a:gd name="T37" fmla="*/ 213 h 786"/>
                <a:gd name="T38" fmla="*/ 49 w 257"/>
                <a:gd name="T39" fmla="*/ 232 h 786"/>
                <a:gd name="T40" fmla="*/ 55 w 257"/>
                <a:gd name="T41" fmla="*/ 250 h 786"/>
                <a:gd name="T42" fmla="*/ 54 w 257"/>
                <a:gd name="T43" fmla="*/ 261 h 786"/>
                <a:gd name="T44" fmla="*/ 56 w 257"/>
                <a:gd name="T45" fmla="*/ 262 h 786"/>
                <a:gd name="T46" fmla="*/ 68 w 257"/>
                <a:gd name="T47" fmla="*/ 262 h 786"/>
                <a:gd name="T48" fmla="*/ 68 w 257"/>
                <a:gd name="T49" fmla="*/ 256 h 786"/>
                <a:gd name="T50" fmla="*/ 66 w 257"/>
                <a:gd name="T51" fmla="*/ 250 h 786"/>
                <a:gd name="T52" fmla="*/ 68 w 257"/>
                <a:gd name="T53" fmla="*/ 249 h 786"/>
                <a:gd name="T54" fmla="*/ 67 w 257"/>
                <a:gd name="T55" fmla="*/ 141 h 786"/>
                <a:gd name="T56" fmla="*/ 74 w 257"/>
                <a:gd name="T57" fmla="*/ 138 h 786"/>
                <a:gd name="T58" fmla="*/ 72 w 257"/>
                <a:gd name="T59" fmla="*/ 112 h 786"/>
                <a:gd name="T60" fmla="*/ 85 w 257"/>
                <a:gd name="T61" fmla="*/ 87 h 786"/>
                <a:gd name="T62" fmla="*/ 82 w 257"/>
                <a:gd name="T63" fmla="*/ 64 h 786"/>
                <a:gd name="T64" fmla="*/ 74 w 257"/>
                <a:gd name="T65" fmla="*/ 43 h 786"/>
                <a:gd name="T66" fmla="*/ 52 w 257"/>
                <a:gd name="T67" fmla="*/ 35 h 786"/>
                <a:gd name="T68" fmla="*/ 52 w 257"/>
                <a:gd name="T69" fmla="*/ 27 h 786"/>
                <a:gd name="T70" fmla="*/ 54 w 257"/>
                <a:gd name="T71" fmla="*/ 25 h 786"/>
                <a:gd name="T72" fmla="*/ 57 w 257"/>
                <a:gd name="T73" fmla="*/ 13 h 786"/>
                <a:gd name="T74" fmla="*/ 51 w 257"/>
                <a:gd name="T75" fmla="*/ 2 h 786"/>
                <a:gd name="T76" fmla="*/ 39 w 257"/>
                <a:gd name="T77" fmla="*/ 0 h 786"/>
                <a:gd name="T78" fmla="*/ 32 w 257"/>
                <a:gd name="T79" fmla="*/ 2 h 786"/>
                <a:gd name="T80" fmla="*/ 26 w 257"/>
                <a:gd name="T81" fmla="*/ 14 h 786"/>
                <a:gd name="T82" fmla="*/ 30 w 257"/>
                <a:gd name="T83" fmla="*/ 27 h 786"/>
                <a:gd name="T84" fmla="*/ 32 w 257"/>
                <a:gd name="T85" fmla="*/ 27 h 786"/>
                <a:gd name="T86" fmla="*/ 32 w 257"/>
                <a:gd name="T87" fmla="*/ 32 h 786"/>
                <a:gd name="T88" fmla="*/ 30 w 257"/>
                <a:gd name="T89" fmla="*/ 35 h 786"/>
                <a:gd name="T90" fmla="*/ 8 w 257"/>
                <a:gd name="T91" fmla="*/ 43 h 786"/>
                <a:gd name="T92" fmla="*/ 3 w 257"/>
                <a:gd name="T93" fmla="*/ 54 h 786"/>
                <a:gd name="T94" fmla="*/ 0 w 257"/>
                <a:gd name="T95" fmla="*/ 75 h 7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7" h="786">
                  <a:moveTo>
                    <a:pt x="0" y="224"/>
                  </a:moveTo>
                  <a:lnTo>
                    <a:pt x="0" y="273"/>
                  </a:lnTo>
                  <a:lnTo>
                    <a:pt x="8" y="279"/>
                  </a:lnTo>
                  <a:lnTo>
                    <a:pt x="5" y="292"/>
                  </a:lnTo>
                  <a:lnTo>
                    <a:pt x="6" y="300"/>
                  </a:lnTo>
                  <a:lnTo>
                    <a:pt x="29" y="319"/>
                  </a:lnTo>
                  <a:lnTo>
                    <a:pt x="31" y="412"/>
                  </a:lnTo>
                  <a:lnTo>
                    <a:pt x="49" y="425"/>
                  </a:lnTo>
                  <a:lnTo>
                    <a:pt x="60" y="611"/>
                  </a:lnTo>
                  <a:lnTo>
                    <a:pt x="49" y="742"/>
                  </a:lnTo>
                  <a:lnTo>
                    <a:pt x="59" y="746"/>
                  </a:lnTo>
                  <a:lnTo>
                    <a:pt x="54" y="770"/>
                  </a:lnTo>
                  <a:lnTo>
                    <a:pt x="59" y="785"/>
                  </a:lnTo>
                  <a:lnTo>
                    <a:pt x="96" y="785"/>
                  </a:lnTo>
                  <a:lnTo>
                    <a:pt x="100" y="781"/>
                  </a:lnTo>
                  <a:lnTo>
                    <a:pt x="100" y="744"/>
                  </a:lnTo>
                  <a:lnTo>
                    <a:pt x="109" y="738"/>
                  </a:lnTo>
                  <a:lnTo>
                    <a:pt x="129" y="462"/>
                  </a:lnTo>
                  <a:lnTo>
                    <a:pt x="146" y="639"/>
                  </a:lnTo>
                  <a:lnTo>
                    <a:pt x="149" y="695"/>
                  </a:lnTo>
                  <a:lnTo>
                    <a:pt x="167" y="751"/>
                  </a:lnTo>
                  <a:lnTo>
                    <a:pt x="163" y="782"/>
                  </a:lnTo>
                  <a:lnTo>
                    <a:pt x="169" y="786"/>
                  </a:lnTo>
                  <a:lnTo>
                    <a:pt x="207" y="786"/>
                  </a:lnTo>
                  <a:lnTo>
                    <a:pt x="207" y="768"/>
                  </a:lnTo>
                  <a:lnTo>
                    <a:pt x="200" y="750"/>
                  </a:lnTo>
                  <a:lnTo>
                    <a:pt x="205" y="748"/>
                  </a:lnTo>
                  <a:lnTo>
                    <a:pt x="202" y="423"/>
                  </a:lnTo>
                  <a:lnTo>
                    <a:pt x="223" y="414"/>
                  </a:lnTo>
                  <a:lnTo>
                    <a:pt x="219" y="337"/>
                  </a:lnTo>
                  <a:lnTo>
                    <a:pt x="257" y="260"/>
                  </a:lnTo>
                  <a:lnTo>
                    <a:pt x="249" y="191"/>
                  </a:lnTo>
                  <a:lnTo>
                    <a:pt x="223" y="130"/>
                  </a:lnTo>
                  <a:lnTo>
                    <a:pt x="158" y="105"/>
                  </a:lnTo>
                  <a:lnTo>
                    <a:pt x="158" y="81"/>
                  </a:lnTo>
                  <a:lnTo>
                    <a:pt x="163" y="75"/>
                  </a:lnTo>
                  <a:lnTo>
                    <a:pt x="171" y="40"/>
                  </a:lnTo>
                  <a:lnTo>
                    <a:pt x="155" y="7"/>
                  </a:lnTo>
                  <a:lnTo>
                    <a:pt x="118" y="0"/>
                  </a:lnTo>
                  <a:lnTo>
                    <a:pt x="98" y="7"/>
                  </a:lnTo>
                  <a:lnTo>
                    <a:pt x="78" y="41"/>
                  </a:lnTo>
                  <a:lnTo>
                    <a:pt x="92" y="80"/>
                  </a:lnTo>
                  <a:lnTo>
                    <a:pt x="98" y="81"/>
                  </a:lnTo>
                  <a:lnTo>
                    <a:pt x="98" y="97"/>
                  </a:lnTo>
                  <a:lnTo>
                    <a:pt x="91" y="106"/>
                  </a:lnTo>
                  <a:lnTo>
                    <a:pt x="23" y="129"/>
                  </a:lnTo>
                  <a:lnTo>
                    <a:pt x="9" y="162"/>
                  </a:lnTo>
                  <a:lnTo>
                    <a:pt x="0" y="224"/>
                  </a:lnTo>
                  <a:close/>
                </a:path>
              </a:pathLst>
            </a:custGeom>
            <a:solidFill>
              <a:srgbClr val="000000"/>
            </a:solidFill>
            <a:ln w="0">
              <a:solidFill>
                <a:srgbClr val="000000"/>
              </a:solidFill>
              <a:prstDash val="solid"/>
              <a:round/>
              <a:headEnd/>
              <a:tailEnd/>
            </a:ln>
          </p:spPr>
          <p:txBody>
            <a:bodyPr/>
            <a:lstStyle/>
            <a:p>
              <a:endParaRPr lang="en-US"/>
            </a:p>
          </p:txBody>
        </p:sp>
        <p:sp>
          <p:nvSpPr>
            <p:cNvPr id="16418" name="Freeform 33"/>
            <p:cNvSpPr>
              <a:spLocks/>
            </p:cNvSpPr>
            <p:nvPr/>
          </p:nvSpPr>
          <p:spPr bwMode="auto">
            <a:xfrm>
              <a:off x="2109" y="2567"/>
              <a:ext cx="96" cy="257"/>
            </a:xfrm>
            <a:custGeom>
              <a:avLst/>
              <a:gdLst>
                <a:gd name="T0" fmla="*/ 90 w 288"/>
                <a:gd name="T1" fmla="*/ 41 h 771"/>
                <a:gd name="T2" fmla="*/ 71 w 288"/>
                <a:gd name="T3" fmla="*/ 33 h 771"/>
                <a:gd name="T4" fmla="*/ 73 w 288"/>
                <a:gd name="T5" fmla="*/ 20 h 771"/>
                <a:gd name="T6" fmla="*/ 72 w 288"/>
                <a:gd name="T7" fmla="*/ 12 h 771"/>
                <a:gd name="T8" fmla="*/ 65 w 288"/>
                <a:gd name="T9" fmla="*/ 2 h 771"/>
                <a:gd name="T10" fmla="*/ 57 w 288"/>
                <a:gd name="T11" fmla="*/ 3 h 771"/>
                <a:gd name="T12" fmla="*/ 46 w 288"/>
                <a:gd name="T13" fmla="*/ 11 h 771"/>
                <a:gd name="T14" fmla="*/ 44 w 288"/>
                <a:gd name="T15" fmla="*/ 41 h 771"/>
                <a:gd name="T16" fmla="*/ 2 w 288"/>
                <a:gd name="T17" fmla="*/ 77 h 771"/>
                <a:gd name="T18" fmla="*/ 26 w 288"/>
                <a:gd name="T19" fmla="*/ 106 h 771"/>
                <a:gd name="T20" fmla="*/ 27 w 288"/>
                <a:gd name="T21" fmla="*/ 125 h 771"/>
                <a:gd name="T22" fmla="*/ 38 w 288"/>
                <a:gd name="T23" fmla="*/ 196 h 771"/>
                <a:gd name="T24" fmla="*/ 49 w 288"/>
                <a:gd name="T25" fmla="*/ 233 h 771"/>
                <a:gd name="T26" fmla="*/ 54 w 288"/>
                <a:gd name="T27" fmla="*/ 257 h 771"/>
                <a:gd name="T28" fmla="*/ 61 w 288"/>
                <a:gd name="T29" fmla="*/ 254 h 771"/>
                <a:gd name="T30" fmla="*/ 57 w 288"/>
                <a:gd name="T31" fmla="*/ 233 h 771"/>
                <a:gd name="T32" fmla="*/ 55 w 288"/>
                <a:gd name="T33" fmla="*/ 213 h 771"/>
                <a:gd name="T34" fmla="*/ 59 w 288"/>
                <a:gd name="T35" fmla="*/ 199 h 771"/>
                <a:gd name="T36" fmla="*/ 61 w 288"/>
                <a:gd name="T37" fmla="*/ 225 h 771"/>
                <a:gd name="T38" fmla="*/ 58 w 288"/>
                <a:gd name="T39" fmla="*/ 232 h 771"/>
                <a:gd name="T40" fmla="*/ 66 w 288"/>
                <a:gd name="T41" fmla="*/ 248 h 771"/>
                <a:gd name="T42" fmla="*/ 81 w 288"/>
                <a:gd name="T43" fmla="*/ 253 h 771"/>
                <a:gd name="T44" fmla="*/ 71 w 288"/>
                <a:gd name="T45" fmla="*/ 231 h 771"/>
                <a:gd name="T46" fmla="*/ 73 w 288"/>
                <a:gd name="T47" fmla="*/ 199 h 771"/>
                <a:gd name="T48" fmla="*/ 78 w 288"/>
                <a:gd name="T49" fmla="*/ 123 h 771"/>
                <a:gd name="T50" fmla="*/ 84 w 288"/>
                <a:gd name="T51" fmla="*/ 125 h 771"/>
                <a:gd name="T52" fmla="*/ 84 w 288"/>
                <a:gd name="T53" fmla="*/ 129 h 771"/>
                <a:gd name="T54" fmla="*/ 90 w 288"/>
                <a:gd name="T55" fmla="*/ 138 h 771"/>
                <a:gd name="T56" fmla="*/ 96 w 288"/>
                <a:gd name="T57" fmla="*/ 134 h 771"/>
                <a:gd name="T58" fmla="*/ 95 w 288"/>
                <a:gd name="T59" fmla="*/ 127 h 771"/>
                <a:gd name="T60" fmla="*/ 94 w 288"/>
                <a:gd name="T61" fmla="*/ 99 h 771"/>
                <a:gd name="T62" fmla="*/ 93 w 288"/>
                <a:gd name="T63" fmla="*/ 48 h 7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8" h="771">
                  <a:moveTo>
                    <a:pt x="274" y="130"/>
                  </a:moveTo>
                  <a:lnTo>
                    <a:pt x="269" y="124"/>
                  </a:lnTo>
                  <a:lnTo>
                    <a:pt x="213" y="113"/>
                  </a:lnTo>
                  <a:lnTo>
                    <a:pt x="213" y="98"/>
                  </a:lnTo>
                  <a:lnTo>
                    <a:pt x="219" y="76"/>
                  </a:lnTo>
                  <a:lnTo>
                    <a:pt x="218" y="61"/>
                  </a:lnTo>
                  <a:lnTo>
                    <a:pt x="219" y="55"/>
                  </a:lnTo>
                  <a:lnTo>
                    <a:pt x="215" y="37"/>
                  </a:lnTo>
                  <a:lnTo>
                    <a:pt x="221" y="28"/>
                  </a:lnTo>
                  <a:lnTo>
                    <a:pt x="194" y="5"/>
                  </a:lnTo>
                  <a:lnTo>
                    <a:pt x="176" y="0"/>
                  </a:lnTo>
                  <a:lnTo>
                    <a:pt x="170" y="8"/>
                  </a:lnTo>
                  <a:lnTo>
                    <a:pt x="164" y="7"/>
                  </a:lnTo>
                  <a:lnTo>
                    <a:pt x="138" y="32"/>
                  </a:lnTo>
                  <a:lnTo>
                    <a:pt x="126" y="101"/>
                  </a:lnTo>
                  <a:lnTo>
                    <a:pt x="132" y="122"/>
                  </a:lnTo>
                  <a:lnTo>
                    <a:pt x="90" y="132"/>
                  </a:lnTo>
                  <a:lnTo>
                    <a:pt x="5" y="231"/>
                  </a:lnTo>
                  <a:lnTo>
                    <a:pt x="0" y="250"/>
                  </a:lnTo>
                  <a:lnTo>
                    <a:pt x="77" y="317"/>
                  </a:lnTo>
                  <a:lnTo>
                    <a:pt x="77" y="357"/>
                  </a:lnTo>
                  <a:lnTo>
                    <a:pt x="82" y="374"/>
                  </a:lnTo>
                  <a:lnTo>
                    <a:pt x="58" y="581"/>
                  </a:lnTo>
                  <a:lnTo>
                    <a:pt x="115" y="589"/>
                  </a:lnTo>
                  <a:lnTo>
                    <a:pt x="122" y="623"/>
                  </a:lnTo>
                  <a:lnTo>
                    <a:pt x="146" y="700"/>
                  </a:lnTo>
                  <a:lnTo>
                    <a:pt x="149" y="757"/>
                  </a:lnTo>
                  <a:lnTo>
                    <a:pt x="161" y="771"/>
                  </a:lnTo>
                  <a:lnTo>
                    <a:pt x="180" y="771"/>
                  </a:lnTo>
                  <a:lnTo>
                    <a:pt x="183" y="763"/>
                  </a:lnTo>
                  <a:lnTo>
                    <a:pt x="171" y="709"/>
                  </a:lnTo>
                  <a:lnTo>
                    <a:pt x="170" y="700"/>
                  </a:lnTo>
                  <a:lnTo>
                    <a:pt x="168" y="684"/>
                  </a:lnTo>
                  <a:lnTo>
                    <a:pt x="166" y="638"/>
                  </a:lnTo>
                  <a:lnTo>
                    <a:pt x="161" y="593"/>
                  </a:lnTo>
                  <a:lnTo>
                    <a:pt x="176" y="596"/>
                  </a:lnTo>
                  <a:lnTo>
                    <a:pt x="172" y="611"/>
                  </a:lnTo>
                  <a:lnTo>
                    <a:pt x="183" y="674"/>
                  </a:lnTo>
                  <a:lnTo>
                    <a:pt x="174" y="680"/>
                  </a:lnTo>
                  <a:lnTo>
                    <a:pt x="175" y="696"/>
                  </a:lnTo>
                  <a:lnTo>
                    <a:pt x="188" y="717"/>
                  </a:lnTo>
                  <a:lnTo>
                    <a:pt x="197" y="745"/>
                  </a:lnTo>
                  <a:lnTo>
                    <a:pt x="230" y="764"/>
                  </a:lnTo>
                  <a:lnTo>
                    <a:pt x="244" y="758"/>
                  </a:lnTo>
                  <a:lnTo>
                    <a:pt x="233" y="731"/>
                  </a:lnTo>
                  <a:lnTo>
                    <a:pt x="212" y="692"/>
                  </a:lnTo>
                  <a:lnTo>
                    <a:pt x="208" y="676"/>
                  </a:lnTo>
                  <a:lnTo>
                    <a:pt x="220" y="598"/>
                  </a:lnTo>
                  <a:lnTo>
                    <a:pt x="216" y="557"/>
                  </a:lnTo>
                  <a:lnTo>
                    <a:pt x="235" y="368"/>
                  </a:lnTo>
                  <a:lnTo>
                    <a:pt x="251" y="364"/>
                  </a:lnTo>
                  <a:lnTo>
                    <a:pt x="251" y="374"/>
                  </a:lnTo>
                  <a:lnTo>
                    <a:pt x="257" y="373"/>
                  </a:lnTo>
                  <a:lnTo>
                    <a:pt x="253" y="387"/>
                  </a:lnTo>
                  <a:lnTo>
                    <a:pt x="253" y="427"/>
                  </a:lnTo>
                  <a:lnTo>
                    <a:pt x="271" y="413"/>
                  </a:lnTo>
                  <a:lnTo>
                    <a:pt x="276" y="413"/>
                  </a:lnTo>
                  <a:lnTo>
                    <a:pt x="288" y="402"/>
                  </a:lnTo>
                  <a:lnTo>
                    <a:pt x="279" y="380"/>
                  </a:lnTo>
                  <a:lnTo>
                    <a:pt x="284" y="380"/>
                  </a:lnTo>
                  <a:lnTo>
                    <a:pt x="284" y="325"/>
                  </a:lnTo>
                  <a:lnTo>
                    <a:pt x="282" y="298"/>
                  </a:lnTo>
                  <a:lnTo>
                    <a:pt x="283" y="220"/>
                  </a:lnTo>
                  <a:lnTo>
                    <a:pt x="279" y="144"/>
                  </a:lnTo>
                  <a:lnTo>
                    <a:pt x="274" y="130"/>
                  </a:lnTo>
                  <a:close/>
                </a:path>
              </a:pathLst>
            </a:custGeom>
            <a:solidFill>
              <a:srgbClr val="000000"/>
            </a:solidFill>
            <a:ln w="0">
              <a:solidFill>
                <a:srgbClr val="000000"/>
              </a:solidFill>
              <a:prstDash val="solid"/>
              <a:round/>
              <a:headEnd/>
              <a:tailEnd/>
            </a:ln>
          </p:spPr>
          <p:txBody>
            <a:bodyPr/>
            <a:lstStyle/>
            <a:p>
              <a:endParaRPr lang="en-US"/>
            </a:p>
          </p:txBody>
        </p:sp>
        <p:sp>
          <p:nvSpPr>
            <p:cNvPr id="16419" name="Freeform 34"/>
            <p:cNvSpPr>
              <a:spLocks/>
            </p:cNvSpPr>
            <p:nvPr/>
          </p:nvSpPr>
          <p:spPr bwMode="auto">
            <a:xfrm>
              <a:off x="2498" y="2569"/>
              <a:ext cx="78" cy="253"/>
            </a:xfrm>
            <a:custGeom>
              <a:avLst/>
              <a:gdLst>
                <a:gd name="T0" fmla="*/ 12 w 235"/>
                <a:gd name="T1" fmla="*/ 105 h 761"/>
                <a:gd name="T2" fmla="*/ 4 w 235"/>
                <a:gd name="T3" fmla="*/ 97 h 761"/>
                <a:gd name="T4" fmla="*/ 0 w 235"/>
                <a:gd name="T5" fmla="*/ 89 h 761"/>
                <a:gd name="T6" fmla="*/ 4 w 235"/>
                <a:gd name="T7" fmla="*/ 55 h 761"/>
                <a:gd name="T8" fmla="*/ 7 w 235"/>
                <a:gd name="T9" fmla="*/ 46 h 761"/>
                <a:gd name="T10" fmla="*/ 28 w 235"/>
                <a:gd name="T11" fmla="*/ 38 h 761"/>
                <a:gd name="T12" fmla="*/ 32 w 235"/>
                <a:gd name="T13" fmla="*/ 34 h 761"/>
                <a:gd name="T14" fmla="*/ 29 w 235"/>
                <a:gd name="T15" fmla="*/ 22 h 761"/>
                <a:gd name="T16" fmla="*/ 31 w 235"/>
                <a:gd name="T17" fmla="*/ 18 h 761"/>
                <a:gd name="T18" fmla="*/ 30 w 235"/>
                <a:gd name="T19" fmla="*/ 17 h 761"/>
                <a:gd name="T20" fmla="*/ 32 w 235"/>
                <a:gd name="T21" fmla="*/ 11 h 761"/>
                <a:gd name="T22" fmla="*/ 31 w 235"/>
                <a:gd name="T23" fmla="*/ 7 h 761"/>
                <a:gd name="T24" fmla="*/ 34 w 235"/>
                <a:gd name="T25" fmla="*/ 2 h 761"/>
                <a:gd name="T26" fmla="*/ 43 w 235"/>
                <a:gd name="T27" fmla="*/ 0 h 761"/>
                <a:gd name="T28" fmla="*/ 52 w 235"/>
                <a:gd name="T29" fmla="*/ 1 h 761"/>
                <a:gd name="T30" fmla="*/ 58 w 235"/>
                <a:gd name="T31" fmla="*/ 9 h 761"/>
                <a:gd name="T32" fmla="*/ 58 w 235"/>
                <a:gd name="T33" fmla="*/ 23 h 761"/>
                <a:gd name="T34" fmla="*/ 54 w 235"/>
                <a:gd name="T35" fmla="*/ 30 h 761"/>
                <a:gd name="T36" fmla="*/ 52 w 235"/>
                <a:gd name="T37" fmla="*/ 30 h 761"/>
                <a:gd name="T38" fmla="*/ 52 w 235"/>
                <a:gd name="T39" fmla="*/ 37 h 761"/>
                <a:gd name="T40" fmla="*/ 68 w 235"/>
                <a:gd name="T41" fmla="*/ 44 h 761"/>
                <a:gd name="T42" fmla="*/ 69 w 235"/>
                <a:gd name="T43" fmla="*/ 44 h 761"/>
                <a:gd name="T44" fmla="*/ 77 w 235"/>
                <a:gd name="T45" fmla="*/ 46 h 761"/>
                <a:gd name="T46" fmla="*/ 78 w 235"/>
                <a:gd name="T47" fmla="*/ 74 h 761"/>
                <a:gd name="T48" fmla="*/ 77 w 235"/>
                <a:gd name="T49" fmla="*/ 85 h 761"/>
                <a:gd name="T50" fmla="*/ 71 w 235"/>
                <a:gd name="T51" fmla="*/ 102 h 761"/>
                <a:gd name="T52" fmla="*/ 66 w 235"/>
                <a:gd name="T53" fmla="*/ 104 h 761"/>
                <a:gd name="T54" fmla="*/ 65 w 235"/>
                <a:gd name="T55" fmla="*/ 127 h 761"/>
                <a:gd name="T56" fmla="*/ 49 w 235"/>
                <a:gd name="T57" fmla="*/ 200 h 761"/>
                <a:gd name="T58" fmla="*/ 46 w 235"/>
                <a:gd name="T59" fmla="*/ 243 h 761"/>
                <a:gd name="T60" fmla="*/ 44 w 235"/>
                <a:gd name="T61" fmla="*/ 244 h 761"/>
                <a:gd name="T62" fmla="*/ 56 w 235"/>
                <a:gd name="T63" fmla="*/ 250 h 761"/>
                <a:gd name="T64" fmla="*/ 56 w 235"/>
                <a:gd name="T65" fmla="*/ 252 h 761"/>
                <a:gd name="T66" fmla="*/ 55 w 235"/>
                <a:gd name="T67" fmla="*/ 253 h 761"/>
                <a:gd name="T68" fmla="*/ 44 w 235"/>
                <a:gd name="T69" fmla="*/ 253 h 761"/>
                <a:gd name="T70" fmla="*/ 36 w 235"/>
                <a:gd name="T71" fmla="*/ 252 h 761"/>
                <a:gd name="T72" fmla="*/ 27 w 235"/>
                <a:gd name="T73" fmla="*/ 251 h 761"/>
                <a:gd name="T74" fmla="*/ 26 w 235"/>
                <a:gd name="T75" fmla="*/ 242 h 761"/>
                <a:gd name="T76" fmla="*/ 23 w 235"/>
                <a:gd name="T77" fmla="*/ 242 h 761"/>
                <a:gd name="T78" fmla="*/ 26 w 235"/>
                <a:gd name="T79" fmla="*/ 233 h 761"/>
                <a:gd name="T80" fmla="*/ 27 w 235"/>
                <a:gd name="T81" fmla="*/ 220 h 761"/>
                <a:gd name="T82" fmla="*/ 26 w 235"/>
                <a:gd name="T83" fmla="*/ 207 h 761"/>
                <a:gd name="T84" fmla="*/ 22 w 235"/>
                <a:gd name="T85" fmla="*/ 244 h 761"/>
                <a:gd name="T86" fmla="*/ 19 w 235"/>
                <a:gd name="T87" fmla="*/ 245 h 761"/>
                <a:gd name="T88" fmla="*/ 21 w 235"/>
                <a:gd name="T89" fmla="*/ 248 h 761"/>
                <a:gd name="T90" fmla="*/ 24 w 235"/>
                <a:gd name="T91" fmla="*/ 250 h 761"/>
                <a:gd name="T92" fmla="*/ 25 w 235"/>
                <a:gd name="T93" fmla="*/ 252 h 761"/>
                <a:gd name="T94" fmla="*/ 24 w 235"/>
                <a:gd name="T95" fmla="*/ 253 h 761"/>
                <a:gd name="T96" fmla="*/ 9 w 235"/>
                <a:gd name="T97" fmla="*/ 253 h 761"/>
                <a:gd name="T98" fmla="*/ 7 w 235"/>
                <a:gd name="T99" fmla="*/ 250 h 761"/>
                <a:gd name="T100" fmla="*/ 7 w 235"/>
                <a:gd name="T101" fmla="*/ 245 h 761"/>
                <a:gd name="T102" fmla="*/ 4 w 235"/>
                <a:gd name="T103" fmla="*/ 245 h 761"/>
                <a:gd name="T104" fmla="*/ 4 w 235"/>
                <a:gd name="T105" fmla="*/ 193 h 761"/>
                <a:gd name="T106" fmla="*/ 9 w 235"/>
                <a:gd name="T107" fmla="*/ 141 h 761"/>
                <a:gd name="T108" fmla="*/ 10 w 235"/>
                <a:gd name="T109" fmla="*/ 112 h 761"/>
                <a:gd name="T110" fmla="*/ 12 w 235"/>
                <a:gd name="T111" fmla="*/ 105 h 7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5" h="761">
                  <a:moveTo>
                    <a:pt x="36" y="315"/>
                  </a:moveTo>
                  <a:lnTo>
                    <a:pt x="11" y="292"/>
                  </a:lnTo>
                  <a:lnTo>
                    <a:pt x="0" y="267"/>
                  </a:lnTo>
                  <a:lnTo>
                    <a:pt x="11" y="165"/>
                  </a:lnTo>
                  <a:lnTo>
                    <a:pt x="21" y="138"/>
                  </a:lnTo>
                  <a:lnTo>
                    <a:pt x="84" y="113"/>
                  </a:lnTo>
                  <a:lnTo>
                    <a:pt x="95" y="102"/>
                  </a:lnTo>
                  <a:lnTo>
                    <a:pt x="87" y="66"/>
                  </a:lnTo>
                  <a:lnTo>
                    <a:pt x="92" y="53"/>
                  </a:lnTo>
                  <a:lnTo>
                    <a:pt x="89" y="50"/>
                  </a:lnTo>
                  <a:lnTo>
                    <a:pt x="95" y="33"/>
                  </a:lnTo>
                  <a:lnTo>
                    <a:pt x="94" y="22"/>
                  </a:lnTo>
                  <a:lnTo>
                    <a:pt x="103" y="7"/>
                  </a:lnTo>
                  <a:lnTo>
                    <a:pt x="131" y="0"/>
                  </a:lnTo>
                  <a:lnTo>
                    <a:pt x="157" y="4"/>
                  </a:lnTo>
                  <a:lnTo>
                    <a:pt x="176" y="26"/>
                  </a:lnTo>
                  <a:lnTo>
                    <a:pt x="174" y="68"/>
                  </a:lnTo>
                  <a:lnTo>
                    <a:pt x="162" y="90"/>
                  </a:lnTo>
                  <a:lnTo>
                    <a:pt x="158" y="91"/>
                  </a:lnTo>
                  <a:lnTo>
                    <a:pt x="158" y="112"/>
                  </a:lnTo>
                  <a:lnTo>
                    <a:pt x="206" y="133"/>
                  </a:lnTo>
                  <a:lnTo>
                    <a:pt x="209" y="133"/>
                  </a:lnTo>
                  <a:lnTo>
                    <a:pt x="232" y="139"/>
                  </a:lnTo>
                  <a:lnTo>
                    <a:pt x="235" y="223"/>
                  </a:lnTo>
                  <a:lnTo>
                    <a:pt x="231" y="257"/>
                  </a:lnTo>
                  <a:lnTo>
                    <a:pt x="214" y="308"/>
                  </a:lnTo>
                  <a:lnTo>
                    <a:pt x="200" y="312"/>
                  </a:lnTo>
                  <a:lnTo>
                    <a:pt x="197" y="383"/>
                  </a:lnTo>
                  <a:lnTo>
                    <a:pt x="149" y="601"/>
                  </a:lnTo>
                  <a:lnTo>
                    <a:pt x="140" y="732"/>
                  </a:lnTo>
                  <a:lnTo>
                    <a:pt x="134" y="733"/>
                  </a:lnTo>
                  <a:lnTo>
                    <a:pt x="168" y="751"/>
                  </a:lnTo>
                  <a:lnTo>
                    <a:pt x="169" y="757"/>
                  </a:lnTo>
                  <a:lnTo>
                    <a:pt x="167" y="761"/>
                  </a:lnTo>
                  <a:lnTo>
                    <a:pt x="134" y="761"/>
                  </a:lnTo>
                  <a:lnTo>
                    <a:pt x="109" y="758"/>
                  </a:lnTo>
                  <a:lnTo>
                    <a:pt x="80" y="755"/>
                  </a:lnTo>
                  <a:lnTo>
                    <a:pt x="77" y="729"/>
                  </a:lnTo>
                  <a:lnTo>
                    <a:pt x="70" y="727"/>
                  </a:lnTo>
                  <a:lnTo>
                    <a:pt x="77" y="702"/>
                  </a:lnTo>
                  <a:lnTo>
                    <a:pt x="81" y="663"/>
                  </a:lnTo>
                  <a:lnTo>
                    <a:pt x="78" y="624"/>
                  </a:lnTo>
                  <a:lnTo>
                    <a:pt x="67" y="734"/>
                  </a:lnTo>
                  <a:lnTo>
                    <a:pt x="57" y="736"/>
                  </a:lnTo>
                  <a:lnTo>
                    <a:pt x="64" y="747"/>
                  </a:lnTo>
                  <a:lnTo>
                    <a:pt x="73" y="753"/>
                  </a:lnTo>
                  <a:lnTo>
                    <a:pt x="74" y="758"/>
                  </a:lnTo>
                  <a:lnTo>
                    <a:pt x="73" y="760"/>
                  </a:lnTo>
                  <a:lnTo>
                    <a:pt x="27" y="760"/>
                  </a:lnTo>
                  <a:lnTo>
                    <a:pt x="20" y="752"/>
                  </a:lnTo>
                  <a:lnTo>
                    <a:pt x="20" y="738"/>
                  </a:lnTo>
                  <a:lnTo>
                    <a:pt x="12" y="736"/>
                  </a:lnTo>
                  <a:lnTo>
                    <a:pt x="13" y="582"/>
                  </a:lnTo>
                  <a:lnTo>
                    <a:pt x="27" y="423"/>
                  </a:lnTo>
                  <a:lnTo>
                    <a:pt x="31" y="338"/>
                  </a:lnTo>
                  <a:lnTo>
                    <a:pt x="36" y="315"/>
                  </a:lnTo>
                  <a:close/>
                </a:path>
              </a:pathLst>
            </a:custGeom>
            <a:solidFill>
              <a:srgbClr val="000000"/>
            </a:solidFill>
            <a:ln w="0">
              <a:solidFill>
                <a:srgbClr val="000000"/>
              </a:solidFill>
              <a:prstDash val="solid"/>
              <a:round/>
              <a:headEnd/>
              <a:tailEnd/>
            </a:ln>
          </p:spPr>
          <p:txBody>
            <a:bodyPr/>
            <a:lstStyle/>
            <a:p>
              <a:endParaRPr lang="en-US"/>
            </a:p>
          </p:txBody>
        </p:sp>
        <p:sp>
          <p:nvSpPr>
            <p:cNvPr id="16420" name="Freeform 35"/>
            <p:cNvSpPr>
              <a:spLocks/>
            </p:cNvSpPr>
            <p:nvPr/>
          </p:nvSpPr>
          <p:spPr bwMode="auto">
            <a:xfrm>
              <a:off x="2455" y="2575"/>
              <a:ext cx="60" cy="252"/>
            </a:xfrm>
            <a:custGeom>
              <a:avLst/>
              <a:gdLst>
                <a:gd name="T0" fmla="*/ 58 w 178"/>
                <a:gd name="T1" fmla="*/ 103 h 757"/>
                <a:gd name="T2" fmla="*/ 56 w 178"/>
                <a:gd name="T3" fmla="*/ 177 h 757"/>
                <a:gd name="T4" fmla="*/ 47 w 178"/>
                <a:gd name="T5" fmla="*/ 200 h 757"/>
                <a:gd name="T6" fmla="*/ 40 w 178"/>
                <a:gd name="T7" fmla="*/ 243 h 757"/>
                <a:gd name="T8" fmla="*/ 46 w 178"/>
                <a:gd name="T9" fmla="*/ 249 h 757"/>
                <a:gd name="T10" fmla="*/ 28 w 178"/>
                <a:gd name="T11" fmla="*/ 245 h 757"/>
                <a:gd name="T12" fmla="*/ 23 w 178"/>
                <a:gd name="T13" fmla="*/ 248 h 757"/>
                <a:gd name="T14" fmla="*/ 24 w 178"/>
                <a:gd name="T15" fmla="*/ 237 h 757"/>
                <a:gd name="T16" fmla="*/ 30 w 178"/>
                <a:gd name="T17" fmla="*/ 214 h 757"/>
                <a:gd name="T18" fmla="*/ 24 w 178"/>
                <a:gd name="T19" fmla="*/ 237 h 757"/>
                <a:gd name="T20" fmla="*/ 15 w 178"/>
                <a:gd name="T21" fmla="*/ 252 h 757"/>
                <a:gd name="T22" fmla="*/ 8 w 178"/>
                <a:gd name="T23" fmla="*/ 248 h 757"/>
                <a:gd name="T24" fmla="*/ 17 w 178"/>
                <a:gd name="T25" fmla="*/ 215 h 757"/>
                <a:gd name="T26" fmla="*/ 28 w 178"/>
                <a:gd name="T27" fmla="*/ 178 h 757"/>
                <a:gd name="T28" fmla="*/ 14 w 178"/>
                <a:gd name="T29" fmla="*/ 132 h 757"/>
                <a:gd name="T30" fmla="*/ 20 w 178"/>
                <a:gd name="T31" fmla="*/ 93 h 757"/>
                <a:gd name="T32" fmla="*/ 17 w 178"/>
                <a:gd name="T33" fmla="*/ 81 h 757"/>
                <a:gd name="T34" fmla="*/ 13 w 178"/>
                <a:gd name="T35" fmla="*/ 83 h 757"/>
                <a:gd name="T36" fmla="*/ 20 w 178"/>
                <a:gd name="T37" fmla="*/ 93 h 757"/>
                <a:gd name="T38" fmla="*/ 0 w 178"/>
                <a:gd name="T39" fmla="*/ 90 h 757"/>
                <a:gd name="T40" fmla="*/ 29 w 178"/>
                <a:gd name="T41" fmla="*/ 33 h 757"/>
                <a:gd name="T42" fmla="*/ 26 w 178"/>
                <a:gd name="T43" fmla="*/ 12 h 757"/>
                <a:gd name="T44" fmla="*/ 37 w 178"/>
                <a:gd name="T45" fmla="*/ 0 h 757"/>
                <a:gd name="T46" fmla="*/ 56 w 178"/>
                <a:gd name="T47" fmla="*/ 3 h 757"/>
                <a:gd name="T48" fmla="*/ 54 w 178"/>
                <a:gd name="T49" fmla="*/ 9 h 757"/>
                <a:gd name="T50" fmla="*/ 52 w 178"/>
                <a:gd name="T51" fmla="*/ 17 h 757"/>
                <a:gd name="T52" fmla="*/ 49 w 178"/>
                <a:gd name="T53" fmla="*/ 32 h 757"/>
                <a:gd name="T54" fmla="*/ 47 w 178"/>
                <a:gd name="T55" fmla="*/ 36 h 757"/>
                <a:gd name="T56" fmla="*/ 53 w 178"/>
                <a:gd name="T57" fmla="*/ 39 h 757"/>
                <a:gd name="T58" fmla="*/ 56 w 178"/>
                <a:gd name="T59" fmla="*/ 51 h 757"/>
                <a:gd name="T60" fmla="*/ 60 w 178"/>
                <a:gd name="T61" fmla="*/ 65 h 757"/>
                <a:gd name="T62" fmla="*/ 54 w 178"/>
                <a:gd name="T63" fmla="*/ 74 h 757"/>
                <a:gd name="T64" fmla="*/ 55 w 178"/>
                <a:gd name="T65" fmla="*/ 95 h 7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8" h="757">
                  <a:moveTo>
                    <a:pt x="164" y="284"/>
                  </a:moveTo>
                  <a:lnTo>
                    <a:pt x="172" y="308"/>
                  </a:lnTo>
                  <a:lnTo>
                    <a:pt x="178" y="342"/>
                  </a:lnTo>
                  <a:lnTo>
                    <a:pt x="167" y="533"/>
                  </a:lnTo>
                  <a:lnTo>
                    <a:pt x="146" y="533"/>
                  </a:lnTo>
                  <a:lnTo>
                    <a:pt x="138" y="600"/>
                  </a:lnTo>
                  <a:lnTo>
                    <a:pt x="105" y="702"/>
                  </a:lnTo>
                  <a:lnTo>
                    <a:pt x="118" y="730"/>
                  </a:lnTo>
                  <a:lnTo>
                    <a:pt x="140" y="745"/>
                  </a:lnTo>
                  <a:lnTo>
                    <a:pt x="136" y="749"/>
                  </a:lnTo>
                  <a:lnTo>
                    <a:pt x="103" y="749"/>
                  </a:lnTo>
                  <a:lnTo>
                    <a:pt x="84" y="735"/>
                  </a:lnTo>
                  <a:lnTo>
                    <a:pt x="80" y="744"/>
                  </a:lnTo>
                  <a:lnTo>
                    <a:pt x="67" y="744"/>
                  </a:lnTo>
                  <a:lnTo>
                    <a:pt x="64" y="735"/>
                  </a:lnTo>
                  <a:lnTo>
                    <a:pt x="71" y="713"/>
                  </a:lnTo>
                  <a:lnTo>
                    <a:pt x="78" y="701"/>
                  </a:lnTo>
                  <a:lnTo>
                    <a:pt x="89" y="644"/>
                  </a:lnTo>
                  <a:lnTo>
                    <a:pt x="72" y="691"/>
                  </a:lnTo>
                  <a:lnTo>
                    <a:pt x="71" y="713"/>
                  </a:lnTo>
                  <a:lnTo>
                    <a:pt x="64" y="735"/>
                  </a:lnTo>
                  <a:lnTo>
                    <a:pt x="44" y="757"/>
                  </a:lnTo>
                  <a:lnTo>
                    <a:pt x="29" y="757"/>
                  </a:lnTo>
                  <a:lnTo>
                    <a:pt x="23" y="746"/>
                  </a:lnTo>
                  <a:lnTo>
                    <a:pt x="46" y="694"/>
                  </a:lnTo>
                  <a:lnTo>
                    <a:pt x="51" y="647"/>
                  </a:lnTo>
                  <a:lnTo>
                    <a:pt x="66" y="570"/>
                  </a:lnTo>
                  <a:lnTo>
                    <a:pt x="84" y="536"/>
                  </a:lnTo>
                  <a:lnTo>
                    <a:pt x="63" y="536"/>
                  </a:lnTo>
                  <a:lnTo>
                    <a:pt x="42" y="397"/>
                  </a:lnTo>
                  <a:lnTo>
                    <a:pt x="39" y="331"/>
                  </a:lnTo>
                  <a:lnTo>
                    <a:pt x="58" y="278"/>
                  </a:lnTo>
                  <a:lnTo>
                    <a:pt x="46" y="248"/>
                  </a:lnTo>
                  <a:lnTo>
                    <a:pt x="49" y="244"/>
                  </a:lnTo>
                  <a:lnTo>
                    <a:pt x="42" y="215"/>
                  </a:lnTo>
                  <a:lnTo>
                    <a:pt x="38" y="248"/>
                  </a:lnTo>
                  <a:lnTo>
                    <a:pt x="46" y="248"/>
                  </a:lnTo>
                  <a:lnTo>
                    <a:pt x="58" y="278"/>
                  </a:lnTo>
                  <a:lnTo>
                    <a:pt x="10" y="282"/>
                  </a:lnTo>
                  <a:lnTo>
                    <a:pt x="0" y="270"/>
                  </a:lnTo>
                  <a:lnTo>
                    <a:pt x="23" y="132"/>
                  </a:lnTo>
                  <a:lnTo>
                    <a:pt x="85" y="99"/>
                  </a:lnTo>
                  <a:lnTo>
                    <a:pt x="89" y="83"/>
                  </a:lnTo>
                  <a:lnTo>
                    <a:pt x="76" y="37"/>
                  </a:lnTo>
                  <a:lnTo>
                    <a:pt x="77" y="28"/>
                  </a:lnTo>
                  <a:lnTo>
                    <a:pt x="110" y="0"/>
                  </a:lnTo>
                  <a:lnTo>
                    <a:pt x="149" y="0"/>
                  </a:lnTo>
                  <a:lnTo>
                    <a:pt x="165" y="8"/>
                  </a:lnTo>
                  <a:lnTo>
                    <a:pt x="166" y="18"/>
                  </a:lnTo>
                  <a:lnTo>
                    <a:pt x="159" y="27"/>
                  </a:lnTo>
                  <a:lnTo>
                    <a:pt x="158" y="47"/>
                  </a:lnTo>
                  <a:lnTo>
                    <a:pt x="155" y="51"/>
                  </a:lnTo>
                  <a:lnTo>
                    <a:pt x="159" y="65"/>
                  </a:lnTo>
                  <a:lnTo>
                    <a:pt x="145" y="96"/>
                  </a:lnTo>
                  <a:lnTo>
                    <a:pt x="138" y="97"/>
                  </a:lnTo>
                  <a:lnTo>
                    <a:pt x="138" y="107"/>
                  </a:lnTo>
                  <a:lnTo>
                    <a:pt x="149" y="110"/>
                  </a:lnTo>
                  <a:lnTo>
                    <a:pt x="158" y="118"/>
                  </a:lnTo>
                  <a:lnTo>
                    <a:pt x="161" y="125"/>
                  </a:lnTo>
                  <a:lnTo>
                    <a:pt x="165" y="153"/>
                  </a:lnTo>
                  <a:lnTo>
                    <a:pt x="168" y="169"/>
                  </a:lnTo>
                  <a:lnTo>
                    <a:pt x="178" y="195"/>
                  </a:lnTo>
                  <a:lnTo>
                    <a:pt x="172" y="208"/>
                  </a:lnTo>
                  <a:lnTo>
                    <a:pt x="160" y="223"/>
                  </a:lnTo>
                  <a:lnTo>
                    <a:pt x="159" y="246"/>
                  </a:lnTo>
                  <a:lnTo>
                    <a:pt x="164" y="284"/>
                  </a:lnTo>
                  <a:close/>
                </a:path>
              </a:pathLst>
            </a:custGeom>
            <a:solidFill>
              <a:srgbClr val="000000"/>
            </a:solidFill>
            <a:ln w="0">
              <a:solidFill>
                <a:srgbClr val="000000"/>
              </a:solidFill>
              <a:prstDash val="solid"/>
              <a:round/>
              <a:headEnd/>
              <a:tailEnd/>
            </a:ln>
          </p:spPr>
          <p:txBody>
            <a:bodyPr/>
            <a:lstStyle/>
            <a:p>
              <a:endParaRPr lang="en-US"/>
            </a:p>
          </p:txBody>
        </p:sp>
        <p:sp>
          <p:nvSpPr>
            <p:cNvPr id="16421" name="Freeform 36"/>
            <p:cNvSpPr>
              <a:spLocks/>
            </p:cNvSpPr>
            <p:nvPr/>
          </p:nvSpPr>
          <p:spPr bwMode="auto">
            <a:xfrm>
              <a:off x="2561" y="2573"/>
              <a:ext cx="77" cy="253"/>
            </a:xfrm>
            <a:custGeom>
              <a:avLst/>
              <a:gdLst>
                <a:gd name="T0" fmla="*/ 32 w 231"/>
                <a:gd name="T1" fmla="*/ 36 h 759"/>
                <a:gd name="T2" fmla="*/ 26 w 231"/>
                <a:gd name="T3" fmla="*/ 32 h 759"/>
                <a:gd name="T4" fmla="*/ 24 w 231"/>
                <a:gd name="T5" fmla="*/ 23 h 759"/>
                <a:gd name="T6" fmla="*/ 24 w 231"/>
                <a:gd name="T7" fmla="*/ 17 h 759"/>
                <a:gd name="T8" fmla="*/ 25 w 231"/>
                <a:gd name="T9" fmla="*/ 8 h 759"/>
                <a:gd name="T10" fmla="*/ 27 w 231"/>
                <a:gd name="T11" fmla="*/ 2 h 759"/>
                <a:gd name="T12" fmla="*/ 48 w 231"/>
                <a:gd name="T13" fmla="*/ 3 h 759"/>
                <a:gd name="T14" fmla="*/ 52 w 231"/>
                <a:gd name="T15" fmla="*/ 27 h 759"/>
                <a:gd name="T16" fmla="*/ 50 w 231"/>
                <a:gd name="T17" fmla="*/ 37 h 759"/>
                <a:gd name="T18" fmla="*/ 77 w 231"/>
                <a:gd name="T19" fmla="*/ 48 h 759"/>
                <a:gd name="T20" fmla="*/ 73 w 231"/>
                <a:gd name="T21" fmla="*/ 95 h 759"/>
                <a:gd name="T22" fmla="*/ 63 w 231"/>
                <a:gd name="T23" fmla="*/ 96 h 759"/>
                <a:gd name="T24" fmla="*/ 57 w 231"/>
                <a:gd name="T25" fmla="*/ 83 h 759"/>
                <a:gd name="T26" fmla="*/ 60 w 231"/>
                <a:gd name="T27" fmla="*/ 72 h 759"/>
                <a:gd name="T28" fmla="*/ 59 w 231"/>
                <a:gd name="T29" fmla="*/ 92 h 759"/>
                <a:gd name="T30" fmla="*/ 62 w 231"/>
                <a:gd name="T31" fmla="*/ 113 h 759"/>
                <a:gd name="T32" fmla="*/ 43 w 231"/>
                <a:gd name="T33" fmla="*/ 177 h 759"/>
                <a:gd name="T34" fmla="*/ 33 w 231"/>
                <a:gd name="T35" fmla="*/ 232 h 759"/>
                <a:gd name="T36" fmla="*/ 40 w 231"/>
                <a:gd name="T37" fmla="*/ 250 h 759"/>
                <a:gd name="T38" fmla="*/ 32 w 231"/>
                <a:gd name="T39" fmla="*/ 252 h 759"/>
                <a:gd name="T40" fmla="*/ 25 w 231"/>
                <a:gd name="T41" fmla="*/ 246 h 759"/>
                <a:gd name="T42" fmla="*/ 27 w 231"/>
                <a:gd name="T43" fmla="*/ 224 h 759"/>
                <a:gd name="T44" fmla="*/ 23 w 231"/>
                <a:gd name="T45" fmla="*/ 224 h 759"/>
                <a:gd name="T46" fmla="*/ 25 w 231"/>
                <a:gd name="T47" fmla="*/ 246 h 759"/>
                <a:gd name="T48" fmla="*/ 21 w 231"/>
                <a:gd name="T49" fmla="*/ 248 h 759"/>
                <a:gd name="T50" fmla="*/ 8 w 231"/>
                <a:gd name="T51" fmla="*/ 253 h 759"/>
                <a:gd name="T52" fmla="*/ 15 w 231"/>
                <a:gd name="T53" fmla="*/ 231 h 759"/>
                <a:gd name="T54" fmla="*/ 17 w 231"/>
                <a:gd name="T55" fmla="*/ 175 h 759"/>
                <a:gd name="T56" fmla="*/ 8 w 231"/>
                <a:gd name="T57" fmla="*/ 141 h 759"/>
                <a:gd name="T58" fmla="*/ 13 w 231"/>
                <a:gd name="T59" fmla="*/ 97 h 759"/>
                <a:gd name="T60" fmla="*/ 14 w 231"/>
                <a:gd name="T61" fmla="*/ 81 h 759"/>
                <a:gd name="T62" fmla="*/ 16 w 231"/>
                <a:gd name="T63" fmla="*/ 70 h 759"/>
                <a:gd name="T64" fmla="*/ 8 w 231"/>
                <a:gd name="T65" fmla="*/ 98 h 759"/>
                <a:gd name="T66" fmla="*/ 0 w 231"/>
                <a:gd name="T67" fmla="*/ 94 h 759"/>
                <a:gd name="T68" fmla="*/ 1 w 231"/>
                <a:gd name="T69" fmla="*/ 81 h 759"/>
                <a:gd name="T70" fmla="*/ 6 w 231"/>
                <a:gd name="T71" fmla="*/ 43 h 759"/>
                <a:gd name="T72" fmla="*/ 14 w 231"/>
                <a:gd name="T73" fmla="*/ 42 h 7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1" h="759">
                  <a:moveTo>
                    <a:pt x="43" y="125"/>
                  </a:moveTo>
                  <a:lnTo>
                    <a:pt x="95" y="109"/>
                  </a:lnTo>
                  <a:lnTo>
                    <a:pt x="96" y="98"/>
                  </a:lnTo>
                  <a:lnTo>
                    <a:pt x="77" y="96"/>
                  </a:lnTo>
                  <a:lnTo>
                    <a:pt x="77" y="89"/>
                  </a:lnTo>
                  <a:lnTo>
                    <a:pt x="71" y="68"/>
                  </a:lnTo>
                  <a:lnTo>
                    <a:pt x="66" y="67"/>
                  </a:lnTo>
                  <a:lnTo>
                    <a:pt x="71" y="52"/>
                  </a:lnTo>
                  <a:lnTo>
                    <a:pt x="69" y="45"/>
                  </a:lnTo>
                  <a:lnTo>
                    <a:pt x="75" y="25"/>
                  </a:lnTo>
                  <a:lnTo>
                    <a:pt x="71" y="17"/>
                  </a:lnTo>
                  <a:lnTo>
                    <a:pt x="81" y="5"/>
                  </a:lnTo>
                  <a:lnTo>
                    <a:pt x="126" y="0"/>
                  </a:lnTo>
                  <a:lnTo>
                    <a:pt x="144" y="10"/>
                  </a:lnTo>
                  <a:lnTo>
                    <a:pt x="157" y="40"/>
                  </a:lnTo>
                  <a:lnTo>
                    <a:pt x="156" y="80"/>
                  </a:lnTo>
                  <a:lnTo>
                    <a:pt x="149" y="88"/>
                  </a:lnTo>
                  <a:lnTo>
                    <a:pt x="149" y="111"/>
                  </a:lnTo>
                  <a:lnTo>
                    <a:pt x="206" y="144"/>
                  </a:lnTo>
                  <a:lnTo>
                    <a:pt x="231" y="144"/>
                  </a:lnTo>
                  <a:lnTo>
                    <a:pt x="218" y="237"/>
                  </a:lnTo>
                  <a:lnTo>
                    <a:pt x="218" y="284"/>
                  </a:lnTo>
                  <a:lnTo>
                    <a:pt x="203" y="290"/>
                  </a:lnTo>
                  <a:lnTo>
                    <a:pt x="189" y="287"/>
                  </a:lnTo>
                  <a:lnTo>
                    <a:pt x="176" y="277"/>
                  </a:lnTo>
                  <a:lnTo>
                    <a:pt x="171" y="248"/>
                  </a:lnTo>
                  <a:lnTo>
                    <a:pt x="187" y="253"/>
                  </a:lnTo>
                  <a:lnTo>
                    <a:pt x="179" y="215"/>
                  </a:lnTo>
                  <a:lnTo>
                    <a:pt x="171" y="248"/>
                  </a:lnTo>
                  <a:lnTo>
                    <a:pt x="176" y="277"/>
                  </a:lnTo>
                  <a:lnTo>
                    <a:pt x="171" y="278"/>
                  </a:lnTo>
                  <a:lnTo>
                    <a:pt x="186" y="340"/>
                  </a:lnTo>
                  <a:lnTo>
                    <a:pt x="150" y="530"/>
                  </a:lnTo>
                  <a:lnTo>
                    <a:pt x="130" y="530"/>
                  </a:lnTo>
                  <a:lnTo>
                    <a:pt x="130" y="578"/>
                  </a:lnTo>
                  <a:lnTo>
                    <a:pt x="99" y="697"/>
                  </a:lnTo>
                  <a:lnTo>
                    <a:pt x="111" y="743"/>
                  </a:lnTo>
                  <a:lnTo>
                    <a:pt x="119" y="750"/>
                  </a:lnTo>
                  <a:lnTo>
                    <a:pt x="115" y="756"/>
                  </a:lnTo>
                  <a:lnTo>
                    <a:pt x="95" y="756"/>
                  </a:lnTo>
                  <a:lnTo>
                    <a:pt x="81" y="739"/>
                  </a:lnTo>
                  <a:lnTo>
                    <a:pt x="74" y="739"/>
                  </a:lnTo>
                  <a:lnTo>
                    <a:pt x="74" y="687"/>
                  </a:lnTo>
                  <a:lnTo>
                    <a:pt x="81" y="671"/>
                  </a:lnTo>
                  <a:lnTo>
                    <a:pt x="79" y="626"/>
                  </a:lnTo>
                  <a:lnTo>
                    <a:pt x="69" y="671"/>
                  </a:lnTo>
                  <a:lnTo>
                    <a:pt x="74" y="685"/>
                  </a:lnTo>
                  <a:lnTo>
                    <a:pt x="74" y="739"/>
                  </a:lnTo>
                  <a:lnTo>
                    <a:pt x="64" y="739"/>
                  </a:lnTo>
                  <a:lnTo>
                    <a:pt x="63" y="744"/>
                  </a:lnTo>
                  <a:lnTo>
                    <a:pt x="44" y="759"/>
                  </a:lnTo>
                  <a:lnTo>
                    <a:pt x="24" y="759"/>
                  </a:lnTo>
                  <a:lnTo>
                    <a:pt x="22" y="752"/>
                  </a:lnTo>
                  <a:lnTo>
                    <a:pt x="46" y="694"/>
                  </a:lnTo>
                  <a:lnTo>
                    <a:pt x="38" y="570"/>
                  </a:lnTo>
                  <a:lnTo>
                    <a:pt x="51" y="525"/>
                  </a:lnTo>
                  <a:lnTo>
                    <a:pt x="33" y="520"/>
                  </a:lnTo>
                  <a:lnTo>
                    <a:pt x="23" y="424"/>
                  </a:lnTo>
                  <a:lnTo>
                    <a:pt x="25" y="328"/>
                  </a:lnTo>
                  <a:lnTo>
                    <a:pt x="38" y="290"/>
                  </a:lnTo>
                  <a:lnTo>
                    <a:pt x="25" y="294"/>
                  </a:lnTo>
                  <a:lnTo>
                    <a:pt x="42" y="243"/>
                  </a:lnTo>
                  <a:lnTo>
                    <a:pt x="50" y="243"/>
                  </a:lnTo>
                  <a:lnTo>
                    <a:pt x="48" y="209"/>
                  </a:lnTo>
                  <a:lnTo>
                    <a:pt x="42" y="245"/>
                  </a:lnTo>
                  <a:lnTo>
                    <a:pt x="25" y="294"/>
                  </a:lnTo>
                  <a:lnTo>
                    <a:pt x="11" y="298"/>
                  </a:lnTo>
                  <a:lnTo>
                    <a:pt x="0" y="283"/>
                  </a:lnTo>
                  <a:lnTo>
                    <a:pt x="0" y="264"/>
                  </a:lnTo>
                  <a:lnTo>
                    <a:pt x="4" y="242"/>
                  </a:lnTo>
                  <a:lnTo>
                    <a:pt x="13" y="177"/>
                  </a:lnTo>
                  <a:lnTo>
                    <a:pt x="17" y="129"/>
                  </a:lnTo>
                  <a:lnTo>
                    <a:pt x="31" y="129"/>
                  </a:lnTo>
                  <a:lnTo>
                    <a:pt x="43" y="125"/>
                  </a:lnTo>
                  <a:close/>
                </a:path>
              </a:pathLst>
            </a:custGeom>
            <a:solidFill>
              <a:srgbClr val="000000"/>
            </a:solidFill>
            <a:ln w="0">
              <a:solidFill>
                <a:srgbClr val="000000"/>
              </a:solidFill>
              <a:prstDash val="solid"/>
              <a:round/>
              <a:headEnd/>
              <a:tailEnd/>
            </a:ln>
          </p:spPr>
          <p:txBody>
            <a:bodyPr/>
            <a:lstStyle/>
            <a:p>
              <a:endParaRPr lang="en-US"/>
            </a:p>
          </p:txBody>
        </p:sp>
        <p:sp>
          <p:nvSpPr>
            <p:cNvPr id="16422" name="Rectangle 37"/>
            <p:cNvSpPr>
              <a:spLocks noChangeArrowheads="1"/>
            </p:cNvSpPr>
            <p:nvPr/>
          </p:nvSpPr>
          <p:spPr bwMode="auto">
            <a:xfrm>
              <a:off x="2258" y="2878"/>
              <a:ext cx="186"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200">
                  <a:solidFill>
                    <a:schemeClr val="accent2"/>
                  </a:solidFill>
                </a:rPr>
                <a:t>CLIENTE</a:t>
              </a:r>
              <a:endParaRPr lang="es-ES" altLang="en-US" sz="5400">
                <a:solidFill>
                  <a:schemeClr val="accent2"/>
                </a:solidFill>
                <a:latin typeface="Times New Roman" panose="02020603050405020304" pitchFamily="18" charset="0"/>
              </a:endParaRPr>
            </a:p>
          </p:txBody>
        </p:sp>
        <p:sp>
          <p:nvSpPr>
            <p:cNvPr id="16423" name="Rectangle 38"/>
            <p:cNvSpPr>
              <a:spLocks noChangeArrowheads="1"/>
            </p:cNvSpPr>
            <p:nvPr/>
          </p:nvSpPr>
          <p:spPr bwMode="auto">
            <a:xfrm>
              <a:off x="1968" y="1684"/>
              <a:ext cx="1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MEDIO</a:t>
              </a:r>
              <a:endParaRPr lang="es-ES" altLang="en-US" sz="5400">
                <a:solidFill>
                  <a:schemeClr val="accent2"/>
                </a:solidFill>
                <a:latin typeface="Times New Roman" panose="02020603050405020304" pitchFamily="18" charset="0"/>
              </a:endParaRPr>
            </a:p>
          </p:txBody>
        </p:sp>
        <p:sp>
          <p:nvSpPr>
            <p:cNvPr id="16424" name="Freeform 39"/>
            <p:cNvSpPr>
              <a:spLocks/>
            </p:cNvSpPr>
            <p:nvPr/>
          </p:nvSpPr>
          <p:spPr bwMode="auto">
            <a:xfrm>
              <a:off x="2688" y="2703"/>
              <a:ext cx="432" cy="65"/>
            </a:xfrm>
            <a:custGeom>
              <a:avLst/>
              <a:gdLst>
                <a:gd name="T0" fmla="*/ 0 w 1296"/>
                <a:gd name="T1" fmla="*/ 34 h 195"/>
                <a:gd name="T2" fmla="*/ 72 w 1296"/>
                <a:gd name="T3" fmla="*/ 0 h 195"/>
                <a:gd name="T4" fmla="*/ 83 w 1296"/>
                <a:gd name="T5" fmla="*/ 6 h 195"/>
                <a:gd name="T6" fmla="*/ 87 w 1296"/>
                <a:gd name="T7" fmla="*/ 8 h 195"/>
                <a:gd name="T8" fmla="*/ 74 w 1296"/>
                <a:gd name="T9" fmla="*/ 17 h 195"/>
                <a:gd name="T10" fmla="*/ 432 w 1296"/>
                <a:gd name="T11" fmla="*/ 17 h 195"/>
                <a:gd name="T12" fmla="*/ 432 w 1296"/>
                <a:gd name="T13" fmla="*/ 48 h 195"/>
                <a:gd name="T14" fmla="*/ 72 w 1296"/>
                <a:gd name="T15" fmla="*/ 48 h 195"/>
                <a:gd name="T16" fmla="*/ 87 w 1296"/>
                <a:gd name="T17" fmla="*/ 58 h 195"/>
                <a:gd name="T18" fmla="*/ 80 w 1296"/>
                <a:gd name="T19" fmla="*/ 62 h 195"/>
                <a:gd name="T20" fmla="*/ 73 w 1296"/>
                <a:gd name="T21" fmla="*/ 65 h 195"/>
                <a:gd name="T22" fmla="*/ 0 w 1296"/>
                <a:gd name="T23" fmla="*/ 34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6" h="195">
                  <a:moveTo>
                    <a:pt x="0" y="101"/>
                  </a:moveTo>
                  <a:lnTo>
                    <a:pt x="216" y="0"/>
                  </a:lnTo>
                  <a:lnTo>
                    <a:pt x="249" y="18"/>
                  </a:lnTo>
                  <a:lnTo>
                    <a:pt x="262" y="25"/>
                  </a:lnTo>
                  <a:lnTo>
                    <a:pt x="221" y="50"/>
                  </a:lnTo>
                  <a:lnTo>
                    <a:pt x="1295" y="50"/>
                  </a:lnTo>
                  <a:lnTo>
                    <a:pt x="1296" y="144"/>
                  </a:lnTo>
                  <a:lnTo>
                    <a:pt x="216" y="144"/>
                  </a:lnTo>
                  <a:lnTo>
                    <a:pt x="262" y="173"/>
                  </a:lnTo>
                  <a:lnTo>
                    <a:pt x="240" y="185"/>
                  </a:lnTo>
                  <a:lnTo>
                    <a:pt x="220" y="195"/>
                  </a:lnTo>
                  <a:lnTo>
                    <a:pt x="0" y="101"/>
                  </a:lnTo>
                  <a:close/>
                </a:path>
              </a:pathLst>
            </a:custGeom>
            <a:solidFill>
              <a:srgbClr val="000000"/>
            </a:solidFill>
            <a:ln w="0">
              <a:solidFill>
                <a:srgbClr val="000000"/>
              </a:solidFill>
              <a:prstDash val="solid"/>
              <a:round/>
              <a:headEnd/>
              <a:tailEnd/>
            </a:ln>
          </p:spPr>
          <p:txBody>
            <a:bodyPr/>
            <a:lstStyle/>
            <a:p>
              <a:endParaRPr lang="en-US"/>
            </a:p>
          </p:txBody>
        </p:sp>
        <p:sp>
          <p:nvSpPr>
            <p:cNvPr id="16425" name="Freeform 40"/>
            <p:cNvSpPr>
              <a:spLocks/>
            </p:cNvSpPr>
            <p:nvPr/>
          </p:nvSpPr>
          <p:spPr bwMode="auto">
            <a:xfrm>
              <a:off x="2762" y="2707"/>
              <a:ext cx="25" cy="13"/>
            </a:xfrm>
            <a:custGeom>
              <a:avLst/>
              <a:gdLst>
                <a:gd name="T0" fmla="*/ 14 w 76"/>
                <a:gd name="T1" fmla="*/ 5 h 38"/>
                <a:gd name="T2" fmla="*/ 10 w 76"/>
                <a:gd name="T3" fmla="*/ 2 h 38"/>
                <a:gd name="T4" fmla="*/ 14 w 76"/>
                <a:gd name="T5" fmla="*/ 0 h 38"/>
                <a:gd name="T6" fmla="*/ 25 w 76"/>
                <a:gd name="T7" fmla="*/ 6 h 38"/>
                <a:gd name="T8" fmla="*/ 16 w 76"/>
                <a:gd name="T9" fmla="*/ 13 h 38"/>
                <a:gd name="T10" fmla="*/ 0 w 76"/>
                <a:gd name="T11" fmla="*/ 13 h 38"/>
                <a:gd name="T12" fmla="*/ 14 w 76"/>
                <a:gd name="T13" fmla="*/ 5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38">
                  <a:moveTo>
                    <a:pt x="42" y="14"/>
                  </a:moveTo>
                  <a:lnTo>
                    <a:pt x="29" y="7"/>
                  </a:lnTo>
                  <a:lnTo>
                    <a:pt x="42" y="0"/>
                  </a:lnTo>
                  <a:lnTo>
                    <a:pt x="76" y="17"/>
                  </a:lnTo>
                  <a:lnTo>
                    <a:pt x="50" y="38"/>
                  </a:lnTo>
                  <a:lnTo>
                    <a:pt x="0" y="38"/>
                  </a:lnTo>
                  <a:lnTo>
                    <a:pt x="4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6" name="Freeform 41"/>
            <p:cNvSpPr>
              <a:spLocks/>
            </p:cNvSpPr>
            <p:nvPr/>
          </p:nvSpPr>
          <p:spPr bwMode="auto">
            <a:xfrm>
              <a:off x="3044" y="2628"/>
              <a:ext cx="25" cy="13"/>
            </a:xfrm>
            <a:custGeom>
              <a:avLst/>
              <a:gdLst>
                <a:gd name="T0" fmla="*/ 11 w 76"/>
                <a:gd name="T1" fmla="*/ 5 h 38"/>
                <a:gd name="T2" fmla="*/ 15 w 76"/>
                <a:gd name="T3" fmla="*/ 3 h 38"/>
                <a:gd name="T4" fmla="*/ 11 w 76"/>
                <a:gd name="T5" fmla="*/ 0 h 38"/>
                <a:gd name="T6" fmla="*/ 0 w 76"/>
                <a:gd name="T7" fmla="*/ 6 h 38"/>
                <a:gd name="T8" fmla="*/ 9 w 76"/>
                <a:gd name="T9" fmla="*/ 13 h 38"/>
                <a:gd name="T10" fmla="*/ 25 w 76"/>
                <a:gd name="T11" fmla="*/ 13 h 38"/>
                <a:gd name="T12" fmla="*/ 11 w 76"/>
                <a:gd name="T13" fmla="*/ 5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38">
                  <a:moveTo>
                    <a:pt x="34" y="15"/>
                  </a:moveTo>
                  <a:lnTo>
                    <a:pt x="47" y="8"/>
                  </a:lnTo>
                  <a:lnTo>
                    <a:pt x="34" y="0"/>
                  </a:lnTo>
                  <a:lnTo>
                    <a:pt x="0" y="17"/>
                  </a:lnTo>
                  <a:lnTo>
                    <a:pt x="26" y="38"/>
                  </a:lnTo>
                  <a:lnTo>
                    <a:pt x="76" y="38"/>
                  </a:lnTo>
                  <a:lnTo>
                    <a:pt x="3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7" name="Freeform 42"/>
            <p:cNvSpPr>
              <a:spLocks/>
            </p:cNvSpPr>
            <p:nvPr/>
          </p:nvSpPr>
          <p:spPr bwMode="auto">
            <a:xfrm>
              <a:off x="2710" y="2625"/>
              <a:ext cx="432" cy="65"/>
            </a:xfrm>
            <a:custGeom>
              <a:avLst/>
              <a:gdLst>
                <a:gd name="T0" fmla="*/ 432 w 1297"/>
                <a:gd name="T1" fmla="*/ 34 h 195"/>
                <a:gd name="T2" fmla="*/ 360 w 1297"/>
                <a:gd name="T3" fmla="*/ 0 h 195"/>
                <a:gd name="T4" fmla="*/ 349 w 1297"/>
                <a:gd name="T5" fmla="*/ 6 h 195"/>
                <a:gd name="T6" fmla="*/ 345 w 1297"/>
                <a:gd name="T7" fmla="*/ 8 h 195"/>
                <a:gd name="T8" fmla="*/ 358 w 1297"/>
                <a:gd name="T9" fmla="*/ 16 h 195"/>
                <a:gd name="T10" fmla="*/ 0 w 1297"/>
                <a:gd name="T11" fmla="*/ 16 h 195"/>
                <a:gd name="T12" fmla="*/ 0 w 1297"/>
                <a:gd name="T13" fmla="*/ 48 h 195"/>
                <a:gd name="T14" fmla="*/ 360 w 1297"/>
                <a:gd name="T15" fmla="*/ 48 h 195"/>
                <a:gd name="T16" fmla="*/ 345 w 1297"/>
                <a:gd name="T17" fmla="*/ 57 h 195"/>
                <a:gd name="T18" fmla="*/ 352 w 1297"/>
                <a:gd name="T19" fmla="*/ 61 h 195"/>
                <a:gd name="T20" fmla="*/ 359 w 1297"/>
                <a:gd name="T21" fmla="*/ 65 h 195"/>
                <a:gd name="T22" fmla="*/ 432 w 1297"/>
                <a:gd name="T23" fmla="*/ 34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7" h="195">
                  <a:moveTo>
                    <a:pt x="1297" y="101"/>
                  </a:moveTo>
                  <a:lnTo>
                    <a:pt x="1080" y="0"/>
                  </a:lnTo>
                  <a:lnTo>
                    <a:pt x="1048" y="17"/>
                  </a:lnTo>
                  <a:lnTo>
                    <a:pt x="1035" y="25"/>
                  </a:lnTo>
                  <a:lnTo>
                    <a:pt x="1075" y="49"/>
                  </a:lnTo>
                  <a:lnTo>
                    <a:pt x="1" y="49"/>
                  </a:lnTo>
                  <a:lnTo>
                    <a:pt x="0" y="144"/>
                  </a:lnTo>
                  <a:lnTo>
                    <a:pt x="1080" y="144"/>
                  </a:lnTo>
                  <a:lnTo>
                    <a:pt x="1035" y="172"/>
                  </a:lnTo>
                  <a:lnTo>
                    <a:pt x="1056" y="184"/>
                  </a:lnTo>
                  <a:lnTo>
                    <a:pt x="1077" y="195"/>
                  </a:lnTo>
                  <a:lnTo>
                    <a:pt x="1297" y="101"/>
                  </a:lnTo>
                  <a:close/>
                </a:path>
              </a:pathLst>
            </a:custGeom>
            <a:solidFill>
              <a:srgbClr val="000000"/>
            </a:solidFill>
            <a:ln w="0">
              <a:solidFill>
                <a:srgbClr val="000000"/>
              </a:solidFill>
              <a:prstDash val="solid"/>
              <a:round/>
              <a:headEnd/>
              <a:tailEnd/>
            </a:ln>
          </p:spPr>
          <p:txBody>
            <a:bodyPr/>
            <a:lstStyle/>
            <a:p>
              <a:endParaRPr lang="en-US"/>
            </a:p>
          </p:txBody>
        </p:sp>
        <p:sp>
          <p:nvSpPr>
            <p:cNvPr id="16428" name="Rectangle 43"/>
            <p:cNvSpPr>
              <a:spLocks noChangeArrowheads="1"/>
            </p:cNvSpPr>
            <p:nvPr/>
          </p:nvSpPr>
          <p:spPr bwMode="auto">
            <a:xfrm>
              <a:off x="2987" y="1439"/>
              <a:ext cx="77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600">
                  <a:solidFill>
                    <a:schemeClr val="accent2"/>
                  </a:solidFill>
                </a:rPr>
                <a:t>ENFOQUE MODERNO: TQM</a:t>
              </a:r>
              <a:endParaRPr lang="es-ES" altLang="en-US" sz="5400">
                <a:solidFill>
                  <a:schemeClr val="accent2"/>
                </a:solidFill>
                <a:latin typeface="Times New Roman" panose="02020603050405020304" pitchFamily="18" charset="0"/>
              </a:endParaRPr>
            </a:p>
          </p:txBody>
        </p:sp>
        <p:sp>
          <p:nvSpPr>
            <p:cNvPr id="16429" name="Rectangle 44"/>
            <p:cNvSpPr>
              <a:spLocks noChangeArrowheads="1"/>
            </p:cNvSpPr>
            <p:nvPr/>
          </p:nvSpPr>
          <p:spPr bwMode="auto">
            <a:xfrm>
              <a:off x="2035" y="1439"/>
              <a:ext cx="70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600">
                  <a:solidFill>
                    <a:schemeClr val="accent2"/>
                  </a:solidFill>
                </a:rPr>
                <a:t>ENFOQUE TRADICIONAL</a:t>
              </a:r>
              <a:endParaRPr lang="es-ES" altLang="en-US" sz="5400">
                <a:solidFill>
                  <a:schemeClr val="accent2"/>
                </a:solidFill>
                <a:latin typeface="Times New Roman" panose="02020603050405020304" pitchFamily="18" charset="0"/>
              </a:endParaRPr>
            </a:p>
          </p:txBody>
        </p:sp>
        <p:sp>
          <p:nvSpPr>
            <p:cNvPr id="16430" name="Freeform 45"/>
            <p:cNvSpPr>
              <a:spLocks/>
            </p:cNvSpPr>
            <p:nvPr/>
          </p:nvSpPr>
          <p:spPr bwMode="auto">
            <a:xfrm>
              <a:off x="2817" y="2175"/>
              <a:ext cx="183" cy="415"/>
            </a:xfrm>
            <a:custGeom>
              <a:avLst/>
              <a:gdLst>
                <a:gd name="T0" fmla="*/ 183 w 551"/>
                <a:gd name="T1" fmla="*/ 245 h 1245"/>
                <a:gd name="T2" fmla="*/ 92 w 551"/>
                <a:gd name="T3" fmla="*/ 415 h 1245"/>
                <a:gd name="T4" fmla="*/ 0 w 551"/>
                <a:gd name="T5" fmla="*/ 245 h 1245"/>
                <a:gd name="T6" fmla="*/ 41 w 551"/>
                <a:gd name="T7" fmla="*/ 245 h 1245"/>
                <a:gd name="T8" fmla="*/ 41 w 551"/>
                <a:gd name="T9" fmla="*/ 0 h 1245"/>
                <a:gd name="T10" fmla="*/ 133 w 551"/>
                <a:gd name="T11" fmla="*/ 0 h 1245"/>
                <a:gd name="T12" fmla="*/ 133 w 551"/>
                <a:gd name="T13" fmla="*/ 245 h 1245"/>
                <a:gd name="T14" fmla="*/ 183 w 551"/>
                <a:gd name="T15" fmla="*/ 245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1" h="1245">
                  <a:moveTo>
                    <a:pt x="551" y="736"/>
                  </a:moveTo>
                  <a:lnTo>
                    <a:pt x="276" y="1245"/>
                  </a:lnTo>
                  <a:lnTo>
                    <a:pt x="0" y="736"/>
                  </a:lnTo>
                  <a:lnTo>
                    <a:pt x="123" y="736"/>
                  </a:lnTo>
                  <a:lnTo>
                    <a:pt x="123" y="0"/>
                  </a:lnTo>
                  <a:lnTo>
                    <a:pt x="400" y="0"/>
                  </a:lnTo>
                  <a:lnTo>
                    <a:pt x="400" y="736"/>
                  </a:lnTo>
                  <a:lnTo>
                    <a:pt x="551" y="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1" name="AutoShape 46"/>
            <p:cNvSpPr>
              <a:spLocks noChangeArrowheads="1"/>
            </p:cNvSpPr>
            <p:nvPr/>
          </p:nvSpPr>
          <p:spPr bwMode="auto">
            <a:xfrm>
              <a:off x="2992" y="1647"/>
              <a:ext cx="498" cy="125"/>
            </a:xfrm>
            <a:prstGeom prst="roundRect">
              <a:avLst>
                <a:gd name="adj" fmla="val 9843"/>
              </a:avLst>
            </a:prstGeom>
            <a:solidFill>
              <a:srgbClr val="FFFFFF"/>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432" name="Rectangle 47"/>
            <p:cNvSpPr>
              <a:spLocks noChangeArrowheads="1"/>
            </p:cNvSpPr>
            <p:nvPr/>
          </p:nvSpPr>
          <p:spPr bwMode="auto">
            <a:xfrm>
              <a:off x="3078" y="1686"/>
              <a:ext cx="2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200">
                  <a:solidFill>
                    <a:schemeClr val="accent2"/>
                  </a:solidFill>
                </a:rPr>
                <a:t>PREVENCIÓN</a:t>
              </a:r>
              <a:endParaRPr lang="es-ES" altLang="en-US" sz="5400">
                <a:solidFill>
                  <a:schemeClr val="accent2"/>
                </a:solidFill>
                <a:latin typeface="Times New Roman" panose="02020603050405020304" pitchFamily="18" charset="0"/>
              </a:endParaRPr>
            </a:p>
          </p:txBody>
        </p:sp>
        <p:sp>
          <p:nvSpPr>
            <p:cNvPr id="16433" name="AutoShape 48"/>
            <p:cNvSpPr>
              <a:spLocks noChangeArrowheads="1"/>
            </p:cNvSpPr>
            <p:nvPr/>
          </p:nvSpPr>
          <p:spPr bwMode="auto">
            <a:xfrm>
              <a:off x="2326" y="1647"/>
              <a:ext cx="498" cy="125"/>
            </a:xfrm>
            <a:prstGeom prst="roundRect">
              <a:avLst>
                <a:gd name="adj" fmla="val 9843"/>
              </a:avLst>
            </a:prstGeom>
            <a:solidFill>
              <a:srgbClr val="FFFFFF"/>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400"/>
            </a:p>
          </p:txBody>
        </p:sp>
        <p:sp>
          <p:nvSpPr>
            <p:cNvPr id="16434" name="Rectangle 49"/>
            <p:cNvSpPr>
              <a:spLocks noChangeArrowheads="1"/>
            </p:cNvSpPr>
            <p:nvPr/>
          </p:nvSpPr>
          <p:spPr bwMode="auto">
            <a:xfrm>
              <a:off x="2423" y="1686"/>
              <a:ext cx="27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200">
                  <a:solidFill>
                    <a:schemeClr val="accent2"/>
                  </a:solidFill>
                </a:rPr>
                <a:t>INSPECCIÓN</a:t>
              </a:r>
              <a:endParaRPr lang="es-ES" altLang="en-US" sz="5400">
                <a:solidFill>
                  <a:schemeClr val="accent2"/>
                </a:solidFill>
                <a:latin typeface="Times New Roman" panose="02020603050405020304" pitchFamily="18" charset="0"/>
              </a:endParaRPr>
            </a:p>
          </p:txBody>
        </p:sp>
        <p:sp>
          <p:nvSpPr>
            <p:cNvPr id="16435" name="Freeform 50"/>
            <p:cNvSpPr>
              <a:spLocks/>
            </p:cNvSpPr>
            <p:nvPr/>
          </p:nvSpPr>
          <p:spPr bwMode="auto">
            <a:xfrm>
              <a:off x="2327" y="1908"/>
              <a:ext cx="1169" cy="210"/>
            </a:xfrm>
            <a:custGeom>
              <a:avLst/>
              <a:gdLst>
                <a:gd name="T0" fmla="*/ 1169 w 3507"/>
                <a:gd name="T1" fmla="*/ 105 h 631"/>
                <a:gd name="T2" fmla="*/ 1157 w 3507"/>
                <a:gd name="T3" fmla="*/ 84 h 631"/>
                <a:gd name="T4" fmla="*/ 1123 w 3507"/>
                <a:gd name="T5" fmla="*/ 64 h 631"/>
                <a:gd name="T6" fmla="*/ 1069 w 3507"/>
                <a:gd name="T7" fmla="*/ 46 h 631"/>
                <a:gd name="T8" fmla="*/ 998 w 3507"/>
                <a:gd name="T9" fmla="*/ 31 h 631"/>
                <a:gd name="T10" fmla="*/ 911 w 3507"/>
                <a:gd name="T11" fmla="*/ 18 h 631"/>
                <a:gd name="T12" fmla="*/ 812 w 3507"/>
                <a:gd name="T13" fmla="*/ 8 h 631"/>
                <a:gd name="T14" fmla="*/ 702 w 3507"/>
                <a:gd name="T15" fmla="*/ 2 h 631"/>
                <a:gd name="T16" fmla="*/ 585 w 3507"/>
                <a:gd name="T17" fmla="*/ 0 h 631"/>
                <a:gd name="T18" fmla="*/ 466 w 3507"/>
                <a:gd name="T19" fmla="*/ 2 h 631"/>
                <a:gd name="T20" fmla="*/ 357 w 3507"/>
                <a:gd name="T21" fmla="*/ 8 h 631"/>
                <a:gd name="T22" fmla="*/ 257 w 3507"/>
                <a:gd name="T23" fmla="*/ 18 h 631"/>
                <a:gd name="T24" fmla="*/ 171 w 3507"/>
                <a:gd name="T25" fmla="*/ 31 h 631"/>
                <a:gd name="T26" fmla="*/ 100 w 3507"/>
                <a:gd name="T27" fmla="*/ 46 h 631"/>
                <a:gd name="T28" fmla="*/ 46 w 3507"/>
                <a:gd name="T29" fmla="*/ 64 h 631"/>
                <a:gd name="T30" fmla="*/ 12 w 3507"/>
                <a:gd name="T31" fmla="*/ 84 h 631"/>
                <a:gd name="T32" fmla="*/ 0 w 3507"/>
                <a:gd name="T33" fmla="*/ 105 h 631"/>
                <a:gd name="T34" fmla="*/ 12 w 3507"/>
                <a:gd name="T35" fmla="*/ 126 h 631"/>
                <a:gd name="T36" fmla="*/ 46 w 3507"/>
                <a:gd name="T37" fmla="*/ 146 h 631"/>
                <a:gd name="T38" fmla="*/ 100 w 3507"/>
                <a:gd name="T39" fmla="*/ 164 h 631"/>
                <a:gd name="T40" fmla="*/ 171 w 3507"/>
                <a:gd name="T41" fmla="*/ 179 h 631"/>
                <a:gd name="T42" fmla="*/ 257 w 3507"/>
                <a:gd name="T43" fmla="*/ 192 h 631"/>
                <a:gd name="T44" fmla="*/ 357 w 3507"/>
                <a:gd name="T45" fmla="*/ 202 h 631"/>
                <a:gd name="T46" fmla="*/ 466 w 3507"/>
                <a:gd name="T47" fmla="*/ 208 h 631"/>
                <a:gd name="T48" fmla="*/ 585 w 3507"/>
                <a:gd name="T49" fmla="*/ 210 h 631"/>
                <a:gd name="T50" fmla="*/ 702 w 3507"/>
                <a:gd name="T51" fmla="*/ 208 h 631"/>
                <a:gd name="T52" fmla="*/ 812 w 3507"/>
                <a:gd name="T53" fmla="*/ 202 h 631"/>
                <a:gd name="T54" fmla="*/ 911 w 3507"/>
                <a:gd name="T55" fmla="*/ 192 h 631"/>
                <a:gd name="T56" fmla="*/ 998 w 3507"/>
                <a:gd name="T57" fmla="*/ 179 h 631"/>
                <a:gd name="T58" fmla="*/ 1069 w 3507"/>
                <a:gd name="T59" fmla="*/ 164 h 631"/>
                <a:gd name="T60" fmla="*/ 1123 w 3507"/>
                <a:gd name="T61" fmla="*/ 146 h 631"/>
                <a:gd name="T62" fmla="*/ 1157 w 3507"/>
                <a:gd name="T63" fmla="*/ 126 h 631"/>
                <a:gd name="T64" fmla="*/ 1169 w 3507"/>
                <a:gd name="T65" fmla="*/ 105 h 6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07" h="631">
                  <a:moveTo>
                    <a:pt x="3507" y="316"/>
                  </a:moveTo>
                  <a:lnTo>
                    <a:pt x="3471" y="251"/>
                  </a:lnTo>
                  <a:lnTo>
                    <a:pt x="3369" y="193"/>
                  </a:lnTo>
                  <a:lnTo>
                    <a:pt x="3207" y="138"/>
                  </a:lnTo>
                  <a:lnTo>
                    <a:pt x="2993" y="92"/>
                  </a:lnTo>
                  <a:lnTo>
                    <a:pt x="2734" y="54"/>
                  </a:lnTo>
                  <a:lnTo>
                    <a:pt x="2435" y="24"/>
                  </a:lnTo>
                  <a:lnTo>
                    <a:pt x="2107" y="6"/>
                  </a:lnTo>
                  <a:lnTo>
                    <a:pt x="1754" y="0"/>
                  </a:lnTo>
                  <a:lnTo>
                    <a:pt x="1399" y="6"/>
                  </a:lnTo>
                  <a:lnTo>
                    <a:pt x="1071" y="24"/>
                  </a:lnTo>
                  <a:lnTo>
                    <a:pt x="772" y="54"/>
                  </a:lnTo>
                  <a:lnTo>
                    <a:pt x="513" y="92"/>
                  </a:lnTo>
                  <a:lnTo>
                    <a:pt x="299" y="138"/>
                  </a:lnTo>
                  <a:lnTo>
                    <a:pt x="137" y="193"/>
                  </a:lnTo>
                  <a:lnTo>
                    <a:pt x="35" y="251"/>
                  </a:lnTo>
                  <a:lnTo>
                    <a:pt x="0" y="316"/>
                  </a:lnTo>
                  <a:lnTo>
                    <a:pt x="35" y="379"/>
                  </a:lnTo>
                  <a:lnTo>
                    <a:pt x="137" y="438"/>
                  </a:lnTo>
                  <a:lnTo>
                    <a:pt x="299" y="492"/>
                  </a:lnTo>
                  <a:lnTo>
                    <a:pt x="513" y="538"/>
                  </a:lnTo>
                  <a:lnTo>
                    <a:pt x="772" y="576"/>
                  </a:lnTo>
                  <a:lnTo>
                    <a:pt x="1071" y="606"/>
                  </a:lnTo>
                  <a:lnTo>
                    <a:pt x="1399" y="624"/>
                  </a:lnTo>
                  <a:lnTo>
                    <a:pt x="1754" y="631"/>
                  </a:lnTo>
                  <a:lnTo>
                    <a:pt x="2107" y="624"/>
                  </a:lnTo>
                  <a:lnTo>
                    <a:pt x="2435" y="606"/>
                  </a:lnTo>
                  <a:lnTo>
                    <a:pt x="2734" y="576"/>
                  </a:lnTo>
                  <a:lnTo>
                    <a:pt x="2993" y="538"/>
                  </a:lnTo>
                  <a:lnTo>
                    <a:pt x="3207" y="492"/>
                  </a:lnTo>
                  <a:lnTo>
                    <a:pt x="3369" y="438"/>
                  </a:lnTo>
                  <a:lnTo>
                    <a:pt x="3471" y="379"/>
                  </a:lnTo>
                  <a:lnTo>
                    <a:pt x="3507" y="316"/>
                  </a:lnTo>
                  <a:close/>
                </a:path>
              </a:pathLst>
            </a:custGeom>
            <a:solidFill>
              <a:srgbClr val="DFDFDF"/>
            </a:solidFill>
            <a:ln w="0">
              <a:solidFill>
                <a:srgbClr val="000000"/>
              </a:solidFill>
              <a:prstDash val="solid"/>
              <a:round/>
              <a:headEnd/>
              <a:tailEnd/>
            </a:ln>
          </p:spPr>
          <p:txBody>
            <a:bodyPr/>
            <a:lstStyle/>
            <a:p>
              <a:endParaRPr lang="en-US"/>
            </a:p>
          </p:txBody>
        </p:sp>
        <p:sp>
          <p:nvSpPr>
            <p:cNvPr id="16436" name="Rectangle 51"/>
            <p:cNvSpPr>
              <a:spLocks noChangeArrowheads="1"/>
            </p:cNvSpPr>
            <p:nvPr/>
          </p:nvSpPr>
          <p:spPr bwMode="auto">
            <a:xfrm>
              <a:off x="2509" y="1988"/>
              <a:ext cx="78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1400">
                  <a:solidFill>
                    <a:schemeClr val="accent2"/>
                  </a:solidFill>
                </a:rPr>
                <a:t>CALIDAD DEL BIEN O SERVICIO</a:t>
              </a:r>
              <a:endParaRPr lang="es-ES" altLang="en-US" sz="5400">
                <a:solidFill>
                  <a:schemeClr val="accent2"/>
                </a:solidFill>
                <a:latin typeface="Times New Roman" panose="02020603050405020304" pitchFamily="18" charset="0"/>
              </a:endParaRPr>
            </a:p>
          </p:txBody>
        </p:sp>
        <p:sp>
          <p:nvSpPr>
            <p:cNvPr id="16437" name="Freeform 52"/>
            <p:cNvSpPr>
              <a:spLocks/>
            </p:cNvSpPr>
            <p:nvPr/>
          </p:nvSpPr>
          <p:spPr bwMode="auto">
            <a:xfrm>
              <a:off x="2950" y="1782"/>
              <a:ext cx="235" cy="153"/>
            </a:xfrm>
            <a:custGeom>
              <a:avLst/>
              <a:gdLst>
                <a:gd name="T0" fmla="*/ 0 w 704"/>
                <a:gd name="T1" fmla="*/ 153 h 458"/>
                <a:gd name="T2" fmla="*/ 19 w 704"/>
                <a:gd name="T3" fmla="*/ 108 h 458"/>
                <a:gd name="T4" fmla="*/ 28 w 704"/>
                <a:gd name="T5" fmla="*/ 108 h 458"/>
                <a:gd name="T6" fmla="*/ 32 w 704"/>
                <a:gd name="T7" fmla="*/ 108 h 458"/>
                <a:gd name="T8" fmla="*/ 29 w 704"/>
                <a:gd name="T9" fmla="*/ 118 h 458"/>
                <a:gd name="T10" fmla="*/ 217 w 704"/>
                <a:gd name="T11" fmla="*/ 0 h 458"/>
                <a:gd name="T12" fmla="*/ 235 w 704"/>
                <a:gd name="T13" fmla="*/ 20 h 458"/>
                <a:gd name="T14" fmla="*/ 46 w 704"/>
                <a:gd name="T15" fmla="*/ 138 h 458"/>
                <a:gd name="T16" fmla="*/ 59 w 704"/>
                <a:gd name="T17" fmla="*/ 140 h 458"/>
                <a:gd name="T18" fmla="*/ 58 w 704"/>
                <a:gd name="T19" fmla="*/ 144 h 458"/>
                <a:gd name="T20" fmla="*/ 56 w 704"/>
                <a:gd name="T21" fmla="*/ 149 h 458"/>
                <a:gd name="T22" fmla="*/ 0 w 704"/>
                <a:gd name="T23" fmla="*/ 153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4" h="458">
                  <a:moveTo>
                    <a:pt x="0" y="458"/>
                  </a:moveTo>
                  <a:lnTo>
                    <a:pt x="56" y="322"/>
                  </a:lnTo>
                  <a:lnTo>
                    <a:pt x="85" y="324"/>
                  </a:lnTo>
                  <a:lnTo>
                    <a:pt x="95" y="324"/>
                  </a:lnTo>
                  <a:lnTo>
                    <a:pt x="87" y="353"/>
                  </a:lnTo>
                  <a:lnTo>
                    <a:pt x="651" y="0"/>
                  </a:lnTo>
                  <a:lnTo>
                    <a:pt x="704" y="59"/>
                  </a:lnTo>
                  <a:lnTo>
                    <a:pt x="137" y="414"/>
                  </a:lnTo>
                  <a:lnTo>
                    <a:pt x="177" y="418"/>
                  </a:lnTo>
                  <a:lnTo>
                    <a:pt x="173" y="432"/>
                  </a:lnTo>
                  <a:lnTo>
                    <a:pt x="168" y="445"/>
                  </a:lnTo>
                  <a:lnTo>
                    <a:pt x="0" y="458"/>
                  </a:lnTo>
                  <a:close/>
                </a:path>
              </a:pathLst>
            </a:custGeom>
            <a:solidFill>
              <a:srgbClr val="000000"/>
            </a:solidFill>
            <a:ln w="0">
              <a:solidFill>
                <a:srgbClr val="000000"/>
              </a:solidFill>
              <a:prstDash val="solid"/>
              <a:round/>
              <a:headEnd/>
              <a:tailEnd/>
            </a:ln>
          </p:spPr>
          <p:txBody>
            <a:bodyPr/>
            <a:lstStyle/>
            <a:p>
              <a:endParaRPr lang="en-US"/>
            </a:p>
          </p:txBody>
        </p:sp>
        <p:sp>
          <p:nvSpPr>
            <p:cNvPr id="16438" name="Freeform 53"/>
            <p:cNvSpPr>
              <a:spLocks/>
            </p:cNvSpPr>
            <p:nvPr/>
          </p:nvSpPr>
          <p:spPr bwMode="auto">
            <a:xfrm>
              <a:off x="2980" y="1891"/>
              <a:ext cx="10" cy="13"/>
            </a:xfrm>
            <a:custGeom>
              <a:avLst/>
              <a:gdLst>
                <a:gd name="T0" fmla="*/ 4 w 31"/>
                <a:gd name="T1" fmla="*/ 3 h 39"/>
                <a:gd name="T2" fmla="*/ 0 w 31"/>
                <a:gd name="T3" fmla="*/ 3 h 39"/>
                <a:gd name="T4" fmla="*/ 1 w 31"/>
                <a:gd name="T5" fmla="*/ 0 h 39"/>
                <a:gd name="T6" fmla="*/ 10 w 31"/>
                <a:gd name="T7" fmla="*/ 0 h 39"/>
                <a:gd name="T8" fmla="*/ 9 w 31"/>
                <a:gd name="T9" fmla="*/ 8 h 39"/>
                <a:gd name="T10" fmla="*/ 1 w 31"/>
                <a:gd name="T11" fmla="*/ 13 h 39"/>
                <a:gd name="T12" fmla="*/ 4 w 31"/>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
                  <a:moveTo>
                    <a:pt x="11" y="10"/>
                  </a:moveTo>
                  <a:lnTo>
                    <a:pt x="0" y="10"/>
                  </a:lnTo>
                  <a:lnTo>
                    <a:pt x="4" y="1"/>
                  </a:lnTo>
                  <a:lnTo>
                    <a:pt x="31" y="0"/>
                  </a:lnTo>
                  <a:lnTo>
                    <a:pt x="29" y="23"/>
                  </a:lnTo>
                  <a:lnTo>
                    <a:pt x="3" y="39"/>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9" name="Freeform 54"/>
            <p:cNvSpPr>
              <a:spLocks/>
            </p:cNvSpPr>
            <p:nvPr/>
          </p:nvSpPr>
          <p:spPr bwMode="auto">
            <a:xfrm>
              <a:off x="2610" y="1783"/>
              <a:ext cx="234" cy="152"/>
            </a:xfrm>
            <a:custGeom>
              <a:avLst/>
              <a:gdLst>
                <a:gd name="T0" fmla="*/ 234 w 700"/>
                <a:gd name="T1" fmla="*/ 152 h 456"/>
                <a:gd name="T2" fmla="*/ 215 w 700"/>
                <a:gd name="T3" fmla="*/ 107 h 456"/>
                <a:gd name="T4" fmla="*/ 206 w 700"/>
                <a:gd name="T5" fmla="*/ 108 h 456"/>
                <a:gd name="T6" fmla="*/ 203 w 700"/>
                <a:gd name="T7" fmla="*/ 108 h 456"/>
                <a:gd name="T8" fmla="*/ 205 w 700"/>
                <a:gd name="T9" fmla="*/ 117 h 456"/>
                <a:gd name="T10" fmla="*/ 17 w 700"/>
                <a:gd name="T11" fmla="*/ 0 h 456"/>
                <a:gd name="T12" fmla="*/ 0 w 700"/>
                <a:gd name="T13" fmla="*/ 20 h 456"/>
                <a:gd name="T14" fmla="*/ 188 w 700"/>
                <a:gd name="T15" fmla="*/ 137 h 456"/>
                <a:gd name="T16" fmla="*/ 175 w 700"/>
                <a:gd name="T17" fmla="*/ 139 h 456"/>
                <a:gd name="T18" fmla="*/ 177 w 700"/>
                <a:gd name="T19" fmla="*/ 144 h 456"/>
                <a:gd name="T20" fmla="*/ 178 w 700"/>
                <a:gd name="T21" fmla="*/ 148 h 456"/>
                <a:gd name="T22" fmla="*/ 234 w 700"/>
                <a:gd name="T23" fmla="*/ 152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0" h="456">
                  <a:moveTo>
                    <a:pt x="700" y="456"/>
                  </a:moveTo>
                  <a:lnTo>
                    <a:pt x="644" y="322"/>
                  </a:lnTo>
                  <a:lnTo>
                    <a:pt x="617" y="323"/>
                  </a:lnTo>
                  <a:lnTo>
                    <a:pt x="606" y="323"/>
                  </a:lnTo>
                  <a:lnTo>
                    <a:pt x="613" y="351"/>
                  </a:lnTo>
                  <a:lnTo>
                    <a:pt x="52" y="0"/>
                  </a:lnTo>
                  <a:lnTo>
                    <a:pt x="0" y="59"/>
                  </a:lnTo>
                  <a:lnTo>
                    <a:pt x="563" y="412"/>
                  </a:lnTo>
                  <a:lnTo>
                    <a:pt x="523" y="416"/>
                  </a:lnTo>
                  <a:lnTo>
                    <a:pt x="528" y="431"/>
                  </a:lnTo>
                  <a:lnTo>
                    <a:pt x="532" y="444"/>
                  </a:lnTo>
                  <a:lnTo>
                    <a:pt x="700" y="456"/>
                  </a:lnTo>
                  <a:close/>
                </a:path>
              </a:pathLst>
            </a:custGeom>
            <a:solidFill>
              <a:srgbClr val="000000"/>
            </a:solidFill>
            <a:ln w="0">
              <a:solidFill>
                <a:srgbClr val="000000"/>
              </a:solidFill>
              <a:prstDash val="solid"/>
              <a:round/>
              <a:headEnd/>
              <a:tailEnd/>
            </a:ln>
          </p:spPr>
          <p:txBody>
            <a:bodyPr/>
            <a:lstStyle/>
            <a:p>
              <a:endParaRPr lang="en-US"/>
            </a:p>
          </p:txBody>
        </p:sp>
        <p:sp>
          <p:nvSpPr>
            <p:cNvPr id="16440" name="Freeform 55"/>
            <p:cNvSpPr>
              <a:spLocks/>
            </p:cNvSpPr>
            <p:nvPr/>
          </p:nvSpPr>
          <p:spPr bwMode="auto">
            <a:xfrm>
              <a:off x="2804" y="1891"/>
              <a:ext cx="10" cy="14"/>
            </a:xfrm>
            <a:custGeom>
              <a:avLst/>
              <a:gdLst>
                <a:gd name="T0" fmla="*/ 6 w 31"/>
                <a:gd name="T1" fmla="*/ 4 h 40"/>
                <a:gd name="T2" fmla="*/ 10 w 31"/>
                <a:gd name="T3" fmla="*/ 4 h 40"/>
                <a:gd name="T4" fmla="*/ 9 w 31"/>
                <a:gd name="T5" fmla="*/ 1 h 40"/>
                <a:gd name="T6" fmla="*/ 0 w 31"/>
                <a:gd name="T7" fmla="*/ 0 h 40"/>
                <a:gd name="T8" fmla="*/ 1 w 31"/>
                <a:gd name="T9" fmla="*/ 8 h 40"/>
                <a:gd name="T10" fmla="*/ 9 w 31"/>
                <a:gd name="T11" fmla="*/ 14 h 40"/>
                <a:gd name="T12" fmla="*/ 6 w 31"/>
                <a:gd name="T13" fmla="*/ 4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40">
                  <a:moveTo>
                    <a:pt x="20" y="10"/>
                  </a:moveTo>
                  <a:lnTo>
                    <a:pt x="31" y="10"/>
                  </a:lnTo>
                  <a:lnTo>
                    <a:pt x="28" y="2"/>
                  </a:lnTo>
                  <a:lnTo>
                    <a:pt x="0" y="0"/>
                  </a:lnTo>
                  <a:lnTo>
                    <a:pt x="3" y="23"/>
                  </a:lnTo>
                  <a:lnTo>
                    <a:pt x="29" y="4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1" name="Freeform 56"/>
            <p:cNvSpPr>
              <a:spLocks/>
            </p:cNvSpPr>
            <p:nvPr/>
          </p:nvSpPr>
          <p:spPr bwMode="auto">
            <a:xfrm>
              <a:off x="2570" y="2102"/>
              <a:ext cx="234" cy="153"/>
            </a:xfrm>
            <a:custGeom>
              <a:avLst/>
              <a:gdLst>
                <a:gd name="T0" fmla="*/ 0 w 704"/>
                <a:gd name="T1" fmla="*/ 153 h 459"/>
                <a:gd name="T2" fmla="*/ 19 w 704"/>
                <a:gd name="T3" fmla="*/ 108 h 459"/>
                <a:gd name="T4" fmla="*/ 28 w 704"/>
                <a:gd name="T5" fmla="*/ 108 h 459"/>
                <a:gd name="T6" fmla="*/ 32 w 704"/>
                <a:gd name="T7" fmla="*/ 108 h 459"/>
                <a:gd name="T8" fmla="*/ 29 w 704"/>
                <a:gd name="T9" fmla="*/ 118 h 459"/>
                <a:gd name="T10" fmla="*/ 216 w 704"/>
                <a:gd name="T11" fmla="*/ 0 h 459"/>
                <a:gd name="T12" fmla="*/ 234 w 704"/>
                <a:gd name="T13" fmla="*/ 20 h 459"/>
                <a:gd name="T14" fmla="*/ 46 w 704"/>
                <a:gd name="T15" fmla="*/ 138 h 459"/>
                <a:gd name="T16" fmla="*/ 59 w 704"/>
                <a:gd name="T17" fmla="*/ 139 h 459"/>
                <a:gd name="T18" fmla="*/ 58 w 704"/>
                <a:gd name="T19" fmla="*/ 144 h 459"/>
                <a:gd name="T20" fmla="*/ 56 w 704"/>
                <a:gd name="T21" fmla="*/ 149 h 459"/>
                <a:gd name="T22" fmla="*/ 0 w 704"/>
                <a:gd name="T23" fmla="*/ 153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4" h="459">
                  <a:moveTo>
                    <a:pt x="0" y="459"/>
                  </a:moveTo>
                  <a:lnTo>
                    <a:pt x="56" y="323"/>
                  </a:lnTo>
                  <a:lnTo>
                    <a:pt x="85" y="324"/>
                  </a:lnTo>
                  <a:lnTo>
                    <a:pt x="95" y="324"/>
                  </a:lnTo>
                  <a:lnTo>
                    <a:pt x="87" y="354"/>
                  </a:lnTo>
                  <a:lnTo>
                    <a:pt x="651" y="0"/>
                  </a:lnTo>
                  <a:lnTo>
                    <a:pt x="704" y="60"/>
                  </a:lnTo>
                  <a:lnTo>
                    <a:pt x="137" y="415"/>
                  </a:lnTo>
                  <a:lnTo>
                    <a:pt x="177" y="418"/>
                  </a:lnTo>
                  <a:lnTo>
                    <a:pt x="173" y="432"/>
                  </a:lnTo>
                  <a:lnTo>
                    <a:pt x="168" y="446"/>
                  </a:lnTo>
                  <a:lnTo>
                    <a:pt x="0" y="459"/>
                  </a:lnTo>
                  <a:close/>
                </a:path>
              </a:pathLst>
            </a:custGeom>
            <a:solidFill>
              <a:srgbClr val="000000"/>
            </a:solidFill>
            <a:ln w="0">
              <a:solidFill>
                <a:srgbClr val="000000"/>
              </a:solidFill>
              <a:prstDash val="solid"/>
              <a:round/>
              <a:headEnd/>
              <a:tailEnd/>
            </a:ln>
          </p:spPr>
          <p:txBody>
            <a:bodyPr/>
            <a:lstStyle/>
            <a:p>
              <a:endParaRPr lang="en-US"/>
            </a:p>
          </p:txBody>
        </p:sp>
        <p:sp>
          <p:nvSpPr>
            <p:cNvPr id="16442" name="Freeform 57"/>
            <p:cNvSpPr>
              <a:spLocks/>
            </p:cNvSpPr>
            <p:nvPr/>
          </p:nvSpPr>
          <p:spPr bwMode="auto">
            <a:xfrm>
              <a:off x="2599" y="2212"/>
              <a:ext cx="11" cy="13"/>
            </a:xfrm>
            <a:custGeom>
              <a:avLst/>
              <a:gdLst>
                <a:gd name="T0" fmla="*/ 4 w 31"/>
                <a:gd name="T1" fmla="*/ 3 h 39"/>
                <a:gd name="T2" fmla="*/ 0 w 31"/>
                <a:gd name="T3" fmla="*/ 3 h 39"/>
                <a:gd name="T4" fmla="*/ 1 w 31"/>
                <a:gd name="T5" fmla="*/ 0 h 39"/>
                <a:gd name="T6" fmla="*/ 11 w 31"/>
                <a:gd name="T7" fmla="*/ 0 h 39"/>
                <a:gd name="T8" fmla="*/ 10 w 31"/>
                <a:gd name="T9" fmla="*/ 7 h 39"/>
                <a:gd name="T10" fmla="*/ 1 w 31"/>
                <a:gd name="T11" fmla="*/ 13 h 39"/>
                <a:gd name="T12" fmla="*/ 4 w 31"/>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
                  <a:moveTo>
                    <a:pt x="11" y="9"/>
                  </a:moveTo>
                  <a:lnTo>
                    <a:pt x="0" y="9"/>
                  </a:lnTo>
                  <a:lnTo>
                    <a:pt x="4" y="1"/>
                  </a:lnTo>
                  <a:lnTo>
                    <a:pt x="31" y="0"/>
                  </a:lnTo>
                  <a:lnTo>
                    <a:pt x="29" y="22"/>
                  </a:lnTo>
                  <a:lnTo>
                    <a:pt x="3" y="3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3" name="Freeform 58"/>
            <p:cNvSpPr>
              <a:spLocks/>
            </p:cNvSpPr>
            <p:nvPr/>
          </p:nvSpPr>
          <p:spPr bwMode="auto">
            <a:xfrm>
              <a:off x="2999" y="2102"/>
              <a:ext cx="233" cy="152"/>
            </a:xfrm>
            <a:custGeom>
              <a:avLst/>
              <a:gdLst>
                <a:gd name="T0" fmla="*/ 233 w 701"/>
                <a:gd name="T1" fmla="*/ 152 h 456"/>
                <a:gd name="T2" fmla="*/ 214 w 701"/>
                <a:gd name="T3" fmla="*/ 107 h 456"/>
                <a:gd name="T4" fmla="*/ 205 w 701"/>
                <a:gd name="T5" fmla="*/ 108 h 456"/>
                <a:gd name="T6" fmla="*/ 202 w 701"/>
                <a:gd name="T7" fmla="*/ 108 h 456"/>
                <a:gd name="T8" fmla="*/ 204 w 701"/>
                <a:gd name="T9" fmla="*/ 117 h 456"/>
                <a:gd name="T10" fmla="*/ 18 w 701"/>
                <a:gd name="T11" fmla="*/ 0 h 456"/>
                <a:gd name="T12" fmla="*/ 0 w 701"/>
                <a:gd name="T13" fmla="*/ 20 h 456"/>
                <a:gd name="T14" fmla="*/ 187 w 701"/>
                <a:gd name="T15" fmla="*/ 137 h 456"/>
                <a:gd name="T16" fmla="*/ 174 w 701"/>
                <a:gd name="T17" fmla="*/ 139 h 456"/>
                <a:gd name="T18" fmla="*/ 175 w 701"/>
                <a:gd name="T19" fmla="*/ 144 h 456"/>
                <a:gd name="T20" fmla="*/ 177 w 701"/>
                <a:gd name="T21" fmla="*/ 148 h 456"/>
                <a:gd name="T22" fmla="*/ 233 w 701"/>
                <a:gd name="T23" fmla="*/ 152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1" h="456">
                  <a:moveTo>
                    <a:pt x="701" y="456"/>
                  </a:moveTo>
                  <a:lnTo>
                    <a:pt x="645" y="322"/>
                  </a:lnTo>
                  <a:lnTo>
                    <a:pt x="618" y="323"/>
                  </a:lnTo>
                  <a:lnTo>
                    <a:pt x="607" y="323"/>
                  </a:lnTo>
                  <a:lnTo>
                    <a:pt x="614" y="352"/>
                  </a:lnTo>
                  <a:lnTo>
                    <a:pt x="53" y="0"/>
                  </a:lnTo>
                  <a:lnTo>
                    <a:pt x="0" y="59"/>
                  </a:lnTo>
                  <a:lnTo>
                    <a:pt x="564" y="412"/>
                  </a:lnTo>
                  <a:lnTo>
                    <a:pt x="524" y="416"/>
                  </a:lnTo>
                  <a:lnTo>
                    <a:pt x="528" y="431"/>
                  </a:lnTo>
                  <a:lnTo>
                    <a:pt x="533" y="444"/>
                  </a:lnTo>
                  <a:lnTo>
                    <a:pt x="701" y="456"/>
                  </a:lnTo>
                  <a:close/>
                </a:path>
              </a:pathLst>
            </a:custGeom>
            <a:solidFill>
              <a:srgbClr val="000000"/>
            </a:solidFill>
            <a:ln w="0">
              <a:solidFill>
                <a:srgbClr val="000000"/>
              </a:solidFill>
              <a:prstDash val="solid"/>
              <a:round/>
              <a:headEnd/>
              <a:tailEnd/>
            </a:ln>
          </p:spPr>
          <p:txBody>
            <a:bodyPr/>
            <a:lstStyle/>
            <a:p>
              <a:endParaRPr lang="en-US"/>
            </a:p>
          </p:txBody>
        </p:sp>
        <p:sp>
          <p:nvSpPr>
            <p:cNvPr id="16444" name="Freeform 59"/>
            <p:cNvSpPr>
              <a:spLocks/>
            </p:cNvSpPr>
            <p:nvPr/>
          </p:nvSpPr>
          <p:spPr bwMode="auto">
            <a:xfrm>
              <a:off x="3193" y="2211"/>
              <a:ext cx="10" cy="13"/>
            </a:xfrm>
            <a:custGeom>
              <a:avLst/>
              <a:gdLst>
                <a:gd name="T0" fmla="*/ 6 w 31"/>
                <a:gd name="T1" fmla="*/ 3 h 39"/>
                <a:gd name="T2" fmla="*/ 10 w 31"/>
                <a:gd name="T3" fmla="*/ 3 h 39"/>
                <a:gd name="T4" fmla="*/ 9 w 31"/>
                <a:gd name="T5" fmla="*/ 0 h 39"/>
                <a:gd name="T6" fmla="*/ 0 w 31"/>
                <a:gd name="T7" fmla="*/ 0 h 39"/>
                <a:gd name="T8" fmla="*/ 1 w 31"/>
                <a:gd name="T9" fmla="*/ 7 h 39"/>
                <a:gd name="T10" fmla="*/ 9 w 31"/>
                <a:gd name="T11" fmla="*/ 13 h 39"/>
                <a:gd name="T12" fmla="*/ 6 w 31"/>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
                  <a:moveTo>
                    <a:pt x="20" y="9"/>
                  </a:moveTo>
                  <a:lnTo>
                    <a:pt x="31" y="9"/>
                  </a:lnTo>
                  <a:lnTo>
                    <a:pt x="27" y="1"/>
                  </a:lnTo>
                  <a:lnTo>
                    <a:pt x="0" y="0"/>
                  </a:lnTo>
                  <a:lnTo>
                    <a:pt x="2" y="22"/>
                  </a:lnTo>
                  <a:lnTo>
                    <a:pt x="28" y="3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96" name="Text Box 60"/>
          <p:cNvSpPr txBox="1">
            <a:spLocks noChangeArrowheads="1"/>
          </p:cNvSpPr>
          <p:nvPr/>
        </p:nvSpPr>
        <p:spPr bwMode="auto">
          <a:xfrm>
            <a:off x="566738" y="5276850"/>
            <a:ext cx="7905750" cy="1187450"/>
          </a:xfrm>
          <a:prstGeom prst="rect">
            <a:avLst/>
          </a:prstGeom>
          <a:ln/>
        </p:spPr>
        <p:style>
          <a:lnRef idx="1">
            <a:schemeClr val="accent5"/>
          </a:lnRef>
          <a:fillRef idx="2">
            <a:schemeClr val="accent5"/>
          </a:fillRef>
          <a:effectRef idx="1">
            <a:schemeClr val="accent5"/>
          </a:effectRef>
          <a:fontRef idx="minor">
            <a:schemeClr val="dk1"/>
          </a:fontRef>
        </p:style>
        <p:txBody>
          <a:bodyPr wrap="none">
            <a:spAutoFit/>
          </a:bodyPr>
          <a:lstStyle/>
          <a:p>
            <a:pPr algn="ctr" eaLnBrk="1" hangingPunct="1">
              <a:defRPr/>
            </a:pPr>
            <a:r>
              <a:rPr lang="es-ES" altLang="en-US" sz="2400" b="1" dirty="0">
                <a:solidFill>
                  <a:schemeClr val="accent2"/>
                </a:solidFill>
              </a:rPr>
              <a:t>CALIDAD:</a:t>
            </a:r>
          </a:p>
          <a:p>
            <a:pPr algn="ctr" eaLnBrk="1" hangingPunct="1">
              <a:defRPr/>
            </a:pPr>
            <a:r>
              <a:rPr lang="es-ES" altLang="en-US" sz="2400" b="1" dirty="0">
                <a:solidFill>
                  <a:schemeClr val="accent2"/>
                </a:solidFill>
              </a:rPr>
              <a:t>SATISFACER LAS NECESIDADES Y EXPECTATIVAS </a:t>
            </a:r>
          </a:p>
          <a:p>
            <a:pPr algn="ctr" eaLnBrk="1" hangingPunct="1">
              <a:defRPr/>
            </a:pPr>
            <a:r>
              <a:rPr lang="es-ES" altLang="en-US" sz="2400" b="1" dirty="0">
                <a:solidFill>
                  <a:schemeClr val="accent2"/>
                </a:solidFill>
              </a:rPr>
              <a:t>DE LOS CLIENTES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530" t="36944" r="30001" b="10557"/>
          <a:stretch/>
        </p:blipFill>
        <p:spPr>
          <a:xfrm>
            <a:off x="755576" y="764704"/>
            <a:ext cx="7203468" cy="5256584"/>
          </a:xfrm>
          <a:prstGeom prst="rect">
            <a:avLst/>
          </a:prstGeom>
        </p:spPr>
      </p:pic>
    </p:spTree>
    <p:extLst>
      <p:ext uri="{BB962C8B-B14F-4D97-AF65-F5344CB8AC3E}">
        <p14:creationId xmlns:p14="http://schemas.microsoft.com/office/powerpoint/2010/main" val="3639498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5152" y="1042654"/>
            <a:ext cx="8573696" cy="4772691"/>
          </a:xfrm>
          <a:prstGeom prst="rect">
            <a:avLst/>
          </a:prstGeom>
        </p:spPr>
      </p:pic>
    </p:spTree>
    <p:extLst>
      <p:ext uri="{BB962C8B-B14F-4D97-AF65-F5344CB8AC3E}">
        <p14:creationId xmlns:p14="http://schemas.microsoft.com/office/powerpoint/2010/main" val="1611690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51889" y="837838"/>
            <a:ext cx="8040222" cy="5182323"/>
          </a:xfrm>
          <a:prstGeom prst="rect">
            <a:avLst/>
          </a:prstGeom>
        </p:spPr>
      </p:pic>
    </p:spTree>
    <p:extLst>
      <p:ext uri="{BB962C8B-B14F-4D97-AF65-F5344CB8AC3E}">
        <p14:creationId xmlns:p14="http://schemas.microsoft.com/office/powerpoint/2010/main" val="612474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0494" y="847364"/>
            <a:ext cx="7783011" cy="5163271"/>
          </a:xfrm>
          <a:prstGeom prst="rect">
            <a:avLst/>
          </a:prstGeom>
        </p:spPr>
      </p:pic>
    </p:spTree>
    <p:extLst>
      <p:ext uri="{BB962C8B-B14F-4D97-AF65-F5344CB8AC3E}">
        <p14:creationId xmlns:p14="http://schemas.microsoft.com/office/powerpoint/2010/main" val="8445436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6175598" cy="759619"/>
          </a:xfrm>
        </p:spPr>
        <p:txBody>
          <a:bodyPr/>
          <a:lstStyle/>
          <a:p>
            <a:pPr algn="l"/>
            <a:r>
              <a:rPr lang="es-ES" sz="4000" b="1" dirty="0">
                <a:ln w="22225">
                  <a:solidFill>
                    <a:schemeClr val="accent2"/>
                  </a:solidFill>
                  <a:prstDash val="solid"/>
                </a:ln>
                <a:solidFill>
                  <a:schemeClr val="accent2">
                    <a:lumMod val="40000"/>
                    <a:lumOff val="60000"/>
                  </a:schemeClr>
                </a:solidFill>
              </a:rPr>
              <a:t>Gráficas de control</a:t>
            </a:r>
            <a:endParaRPr lang="en-US" sz="40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2689634951"/>
              </p:ext>
            </p:extLst>
          </p:nvPr>
        </p:nvGraphicFramePr>
        <p:xfrm>
          <a:off x="755576"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7749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23528" y="908720"/>
            <a:ext cx="8548478" cy="4968552"/>
          </a:xfrm>
          <a:prstGeom prst="rect">
            <a:avLst/>
          </a:prstGeom>
        </p:spPr>
      </p:pic>
    </p:spTree>
    <p:extLst>
      <p:ext uri="{BB962C8B-B14F-4D97-AF65-F5344CB8AC3E}">
        <p14:creationId xmlns:p14="http://schemas.microsoft.com/office/powerpoint/2010/main" val="1370910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548680"/>
            <a:ext cx="8712968" cy="5649113"/>
          </a:xfrm>
          <a:prstGeom prst="rect">
            <a:avLst/>
          </a:prstGeom>
        </p:spPr>
      </p:pic>
    </p:spTree>
    <p:extLst>
      <p:ext uri="{BB962C8B-B14F-4D97-AF65-F5344CB8AC3E}">
        <p14:creationId xmlns:p14="http://schemas.microsoft.com/office/powerpoint/2010/main" val="21902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260648"/>
            <a:ext cx="8856984" cy="6264696"/>
          </a:xfrm>
          <a:prstGeom prst="rect">
            <a:avLst/>
          </a:prstGeom>
        </p:spPr>
      </p:pic>
    </p:spTree>
    <p:extLst>
      <p:ext uri="{BB962C8B-B14F-4D97-AF65-F5344CB8AC3E}">
        <p14:creationId xmlns:p14="http://schemas.microsoft.com/office/powerpoint/2010/main" val="10995758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8" y="116633"/>
            <a:ext cx="8640960" cy="6552728"/>
          </a:xfrm>
          <a:prstGeom prst="rect">
            <a:avLst/>
          </a:prstGeom>
        </p:spPr>
      </p:pic>
    </p:spTree>
    <p:extLst>
      <p:ext uri="{BB962C8B-B14F-4D97-AF65-F5344CB8AC3E}">
        <p14:creationId xmlns:p14="http://schemas.microsoft.com/office/powerpoint/2010/main" val="1266798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agrama de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6881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47395"/>
      </p:ext>
    </p:extLst>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9202</Words>
  <Application>Microsoft Office PowerPoint</Application>
  <PresentationFormat>Presentación en pantalla (4:3)</PresentationFormat>
  <Paragraphs>786</Paragraphs>
  <Slides>146</Slides>
  <Notes>10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146</vt:i4>
      </vt:variant>
    </vt:vector>
  </HeadingPairs>
  <TitlesOfParts>
    <vt:vector size="165" baseType="lpstr">
      <vt:lpstr>-apple-system</vt:lpstr>
      <vt:lpstr>Arial</vt:lpstr>
      <vt:lpstr>Arial</vt:lpstr>
      <vt:lpstr>Fira Sans</vt:lpstr>
      <vt:lpstr>Gilmer(Regular)</vt:lpstr>
      <vt:lpstr>Google Sans</vt:lpstr>
      <vt:lpstr>gordita</vt:lpstr>
      <vt:lpstr>helvetica</vt:lpstr>
      <vt:lpstr>helvetica</vt:lpstr>
      <vt:lpstr>inherit</vt:lpstr>
      <vt:lpstr>Lato</vt:lpstr>
      <vt:lpstr>Montserrat</vt:lpstr>
      <vt:lpstr>news</vt:lpstr>
      <vt:lpstr>Open Sans</vt:lpstr>
      <vt:lpstr>Roboto</vt:lpstr>
      <vt:lpstr>Times New Roman</vt:lpstr>
      <vt:lpstr>Verdana</vt:lpstr>
      <vt:lpstr>Verdana</vt:lpstr>
      <vt:lpstr>Diseño predeterminado</vt:lpstr>
      <vt:lpstr>Universidad Nacional de Chimborazo  Control de Calidad</vt:lpstr>
      <vt:lpstr>¿Qué es un producto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Filósofos de la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Conceptos básicos</vt:lpstr>
      <vt:lpstr>Sistemas de Gestión de Calidad  La ISO 9001 es una norma ISO internacional elaborada por la Organización Internacional para la Estandarización (ISO) que se aplica a los Sistemas de Gestión de Calidad de organizaciones públicas y privadas, independientemente de su tamaño o actividad empresarial.   El sistema de gestión de calidad se basa en la norma ISO 9001, la cual se convierte en una ventaja competitiva para las organizaciones.</vt:lpstr>
      <vt:lpstr>Los principios de la gestión de la calidad son:   - Enfoque al cliente - Liderazgo - Compromiso de las personas - Enfoque a procesos - Mejora - Toma de decisiones basada en la evidencia - Gestión de las relaciones</vt:lpstr>
      <vt:lpstr>Presentación de PowerPoint</vt:lpstr>
      <vt:lpstr>Presentación de PowerPoint</vt:lpstr>
      <vt:lpstr>- Producto: se define como “resultado de un proceso” - Proceso: "conjunto de actividades mutuamente relacionadas o que interactúan, las cuales transforman elementos de entrada en resultados” - Calidad: grado en el que un conjunto de características inherentes cumple con los requisitos. - Requisito: necesidad o expectativa establecida, generalmente implícita u obligatoria. - Satisfacción del cliente: percepción del cliente sobre el grado en que se han cumplido sus requisitos. - Capacidad: aptitud de una organización, sistema o proceso para realizar un producto que cumple los requisitos para ese producto. - Competencia: aptitud demostrada para aplicar los conocimientos y habilidades.   </vt:lpstr>
      <vt:lpstr>- Política de la calidad: intenciones globales y orientación de una organización relativas a la calidad, tal como se expresan formalmente por la alta dirección. -Objetivo de la calidad: algo ambicionado o pretendido, relacionado con la calidad. - Alta dirección: persona o grupo de personas que dirigen y controlan al más alto nivel una organización  - Gestión de la calidad: actividades coordinadas para dirigir y controlar una organización en lo relativo a la calidad. - Planificación de la calidad: parte de la gestión de la calidad enfocada al establecimiento de los objetivos de la calidad y a la especificación de los procesos operativos necesarios y de los recursos relacionados para cumplir los objetivos de la calidad. - Control de la calidad: parte de la gestión de la calidad orientada al cumplimiento de los requisitos de la calidad - Aseguramiento de la calidad: parte de la gestión de la calidad orientada a proporcionar confianza en que se cumplirán los requisitos de la calidad. - Mejora de la calidad: parte de la gestión de la calidad orientada a aumentar la capacidad de cumplir con los requisitos de la calidad. - Mejora continua: actividad recurrente para aumentar la capacidad para cumplir los requisitos    </vt:lpstr>
      <vt:lpstr>Herramientas básicas para la calidad</vt:lpstr>
      <vt:lpstr>- A mediados del siglo pasado, el profesor de Ingeniería de la Universidad de Tokio, Kaoru Ishikawa, desarrollaba las 7 herramientas básicas de calidad.   - Ishikawa diseñó las herramientas imprescindibles que cualquier trabajador podría utilizar en beneficio de la calidad.  - Se basan en la recogida de datos y el análisis de los hechos, y para recurrir a ellas no es necesario tener amplios conocimientos de estadística, ya que su uso es sencillo.</vt:lpstr>
      <vt:lpstr>Presentación de PowerPoint</vt:lpstr>
      <vt:lpstr>Diagrama de flujo</vt:lpstr>
      <vt:lpstr>Presentación de PowerPoint</vt:lpstr>
      <vt:lpstr>Acciones previas a la realización del Diagrama de Flujo</vt:lpstr>
      <vt:lpstr>Reglas básicas para la construcción de un Diagrama de Flujo</vt:lpstr>
      <vt:lpstr>Presentación de PowerPoint</vt:lpstr>
      <vt:lpstr>Presentación de PowerPoint</vt:lpstr>
      <vt:lpstr>- Los procesos son la columna vertebral de un sistema de gestión y es preciso que sean bien comunicados.  - Los diagramas de flujo para ISO 9001 resultan muy útiles y son fácilmente comprensibles y sencillos de usar. - ISO 9001:2015 exige documentar procesos.  No bastan los símbolos El gráfico es más visual, pero a veces se necesita una redacción sencilla en algunos pasos, de modo que quede muy claro cómo deben realizarse.  Esta información se inserta en el diagrama para que el documento obtenido resulte eficaz para su comunicación y también específico en su contenido.</vt:lpstr>
      <vt:lpstr>Hoja de recogida de datos</vt:lpstr>
      <vt:lpstr>Una vez que se han fijado las razones para recopilar los datos, se verifica:  • La información es cualitativa o cuantitativa • Cómo se recogerán los datos y en qué tipo de documento se hará • Cómo se utiliza la información recopilada • Cómo se analizará • Quién se encargará de la recogida de datos • Con qué frecuencia se va a analizar • Dónde se va a efectuar</vt:lpstr>
      <vt:lpstr>Presentación de PowerPoint</vt:lpstr>
      <vt:lpstr>Diagrama de Pareto</vt:lpstr>
      <vt:lpstr>Presentación de PowerPoint</vt:lpstr>
      <vt:lpstr>Usos</vt:lpstr>
      <vt:lpstr>Elementos que conforman el Diagrama de Pareto</vt:lpstr>
      <vt:lpstr>¿Cómo elaborar un Diagrama de Pareto?</vt:lpstr>
      <vt:lpstr>Presentación de PowerPoint</vt:lpstr>
      <vt:lpstr>Histograma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Ishikawa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correlación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Gráficas de control</vt:lpstr>
      <vt:lpstr>Presentación de PowerPoint</vt:lpstr>
      <vt:lpstr>Presentación de PowerPoint</vt:lpstr>
      <vt:lpstr>Presentación de PowerPoint</vt:lpstr>
      <vt:lpstr>Presentación de PowerPoint</vt:lpstr>
      <vt:lpstr>Presentación de PowerPoint</vt:lpstr>
      <vt:lpstr>Estratificación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Herramientas nuevas de la calidad</vt:lpstr>
      <vt:lpstr>Presentación de PowerPoint</vt:lpstr>
      <vt:lpstr>Lluvia de ideas</vt:lpstr>
      <vt:lpstr>Presentación de PowerPoint</vt:lpstr>
      <vt:lpstr>Presentación de PowerPoint</vt:lpstr>
      <vt:lpstr>Presentación de PowerPoint</vt:lpstr>
      <vt:lpstr>Presentación de PowerPoint</vt:lpstr>
      <vt:lpstr>Diagrama de afinidad</vt:lpstr>
      <vt:lpstr>Presentación de PowerPoint</vt:lpstr>
      <vt:lpstr>Presentación de PowerPoint</vt:lpstr>
      <vt:lpstr>Presentación de PowerPoint</vt:lpstr>
      <vt:lpstr>Presentación de PowerPoint</vt:lpstr>
      <vt:lpstr>Presentación de PowerPoint</vt:lpstr>
      <vt:lpstr>Presentación de PowerPoint</vt:lpstr>
      <vt:lpstr>Diagrama de interrelaciones</vt:lpstr>
      <vt:lpstr>Presentación de PowerPoint</vt:lpstr>
      <vt:lpstr>Presentación de PowerPoint</vt:lpstr>
      <vt:lpstr>Presentación de PowerPoint</vt:lpstr>
      <vt:lpstr>Diagrama de árbol</vt:lpstr>
      <vt:lpstr>Presentación de PowerPoint</vt:lpstr>
      <vt:lpstr>Presentación de PowerPoint</vt:lpstr>
      <vt:lpstr>Presentación de PowerPoint</vt:lpstr>
      <vt:lpstr>Presentación de PowerPoint</vt:lpstr>
      <vt:lpstr>Mejoramiento continuo</vt:lpstr>
      <vt:lpstr>Presentación de PowerPoint</vt:lpstr>
      <vt:lpstr>Presentación de PowerPoint</vt:lpstr>
      <vt:lpstr>Reingeniería de Procesos</vt:lpstr>
      <vt:lpstr>Presentación de PowerPoint</vt:lpstr>
      <vt:lpstr>Presentación de PowerPoint</vt:lpstr>
      <vt:lpstr>Presentación de PowerPoint</vt:lpstr>
      <vt:lpstr>Presentación de PowerPoint</vt:lpstr>
      <vt:lpstr>Presentación de PowerPoint</vt:lpstr>
      <vt:lpstr>Ciclo de Deming</vt:lpstr>
      <vt:lpstr>Presentación de PowerPoint</vt:lpstr>
      <vt:lpstr>Presentación de PowerPoint</vt:lpstr>
      <vt:lpstr>Presentación de PowerPoint</vt:lpstr>
      <vt:lpstr>Presentación de PowerPoint</vt:lpstr>
    </vt:vector>
  </TitlesOfParts>
  <Company>Universidad de Alicante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JJTari</dc:creator>
  <cp:lastModifiedBy>Gabriela Serrano</cp:lastModifiedBy>
  <cp:revision>95</cp:revision>
  <dcterms:created xsi:type="dcterms:W3CDTF">2006-10-02T07:18:37Z</dcterms:created>
  <dcterms:modified xsi:type="dcterms:W3CDTF">2024-10-16T00:16:29Z</dcterms:modified>
</cp:coreProperties>
</file>