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6" r:id="rId5"/>
  </p:sldMasterIdLst>
  <p:notesMasterIdLst>
    <p:notesMasterId r:id="rId28"/>
  </p:notesMasterIdLst>
  <p:sldIdLst>
    <p:sldId id="257" r:id="rId6"/>
    <p:sldId id="258" r:id="rId7"/>
    <p:sldId id="262" r:id="rId8"/>
    <p:sldId id="263" r:id="rId9"/>
    <p:sldId id="271" r:id="rId10"/>
    <p:sldId id="270" r:id="rId11"/>
    <p:sldId id="264" r:id="rId12"/>
    <p:sldId id="266" r:id="rId13"/>
    <p:sldId id="267" r:id="rId14"/>
    <p:sldId id="259" r:id="rId15"/>
    <p:sldId id="272" r:id="rId16"/>
    <p:sldId id="273" r:id="rId17"/>
    <p:sldId id="278" r:id="rId18"/>
    <p:sldId id="277" r:id="rId19"/>
    <p:sldId id="274" r:id="rId20"/>
    <p:sldId id="256" r:id="rId21"/>
    <p:sldId id="280" r:id="rId22"/>
    <p:sldId id="281" r:id="rId23"/>
    <p:sldId id="279" r:id="rId24"/>
    <p:sldId id="276" r:id="rId25"/>
    <p:sldId id="275" r:id="rId26"/>
    <p:sldId id="282"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Gabriela Alarcón Montenegro" initials="MGA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08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p:scale>
          <a:sx n="80" d="100"/>
          <a:sy n="80" d="100"/>
        </p:scale>
        <p:origin x="662" y="34"/>
      </p:cViewPr>
      <p:guideLst/>
    </p:cSldViewPr>
  </p:slideViewPr>
  <p:notesTextViewPr>
    <p:cViewPr>
      <p:scale>
        <a:sx n="1" d="1"/>
        <a:sy n="1" d="1"/>
      </p:scale>
      <p:origin x="0" y="0"/>
    </p:cViewPr>
  </p:notesTextViewPr>
  <p:notesViewPr>
    <p:cSldViewPr snapToGrid="0">
      <p:cViewPr varScale="1">
        <p:scale>
          <a:sx n="54" d="100"/>
          <a:sy n="54" d="100"/>
        </p:scale>
        <p:origin x="226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c:style val="2"/>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000000"/>
              </a:solidFill>
              <a:effectLst/>
            </c:spPr>
            <c:extLst>
              <c:ext xmlns:c16="http://schemas.microsoft.com/office/drawing/2014/chart" uri="{C3380CC4-5D6E-409C-BE32-E72D297353CC}">
                <c16:uniqueId val="{00000001-1536-4FD0-98F8-00D26E801926}"/>
              </c:ext>
            </c:extLst>
          </c:dPt>
          <c:dPt>
            <c:idx val="1"/>
            <c:bubble3D val="0"/>
            <c:spPr>
              <a:solidFill>
                <a:srgbClr val="0958F7"/>
              </a:solidFill>
              <a:effectLst/>
            </c:spPr>
            <c:extLst>
              <c:ext xmlns:c16="http://schemas.microsoft.com/office/drawing/2014/chart" uri="{C3380CC4-5D6E-409C-BE32-E72D297353CC}">
                <c16:uniqueId val="{00000003-1536-4FD0-98F8-00D26E801926}"/>
              </c:ext>
            </c:extLst>
          </c:dPt>
          <c:cat>
            <c:strRef>
              <c:f>Sheet1!$A$2:$A$3</c:f>
              <c:strCache>
                <c:ptCount val="2"/>
                <c:pt idx="0">
                  <c:v>Mejora en la Salud Física</c:v>
                </c:pt>
              </c:strCache>
            </c:strRef>
          </c:cat>
          <c:val>
            <c:numRef>
              <c:f>Sheet1!$B$2:$B$3</c:f>
              <c:numCache>
                <c:formatCode>General</c:formatCode>
                <c:ptCount val="2"/>
                <c:pt idx="0">
                  <c:v>0.4</c:v>
                </c:pt>
                <c:pt idx="1">
                  <c:v>0.6</c:v>
                </c:pt>
              </c:numCache>
            </c:numRef>
          </c:val>
          <c:extLst>
            <c:ext xmlns:c16="http://schemas.microsoft.com/office/drawing/2014/chart" uri="{C3380CC4-5D6E-409C-BE32-E72D297353CC}">
              <c16:uniqueId val="{00000004-1536-4FD0-98F8-00D26E801926}"/>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c:style val="2"/>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000000"/>
              </a:solidFill>
              <a:effectLst/>
            </c:spPr>
            <c:extLst>
              <c:ext xmlns:c16="http://schemas.microsoft.com/office/drawing/2014/chart" uri="{C3380CC4-5D6E-409C-BE32-E72D297353CC}">
                <c16:uniqueId val="{00000001-2173-4223-BE9D-0123D9702DDA}"/>
              </c:ext>
            </c:extLst>
          </c:dPt>
          <c:dPt>
            <c:idx val="1"/>
            <c:bubble3D val="0"/>
            <c:spPr>
              <a:solidFill>
                <a:srgbClr val="0958F7"/>
              </a:solidFill>
              <a:effectLst/>
            </c:spPr>
            <c:extLst>
              <c:ext xmlns:c16="http://schemas.microsoft.com/office/drawing/2014/chart" uri="{C3380CC4-5D6E-409C-BE32-E72D297353CC}">
                <c16:uniqueId val="{00000003-2173-4223-BE9D-0123D9702DDA}"/>
              </c:ext>
            </c:extLst>
          </c:dPt>
          <c:cat>
            <c:strRef>
              <c:f>Sheet1!$A$2:$A$3</c:f>
              <c:strCache>
                <c:ptCount val="2"/>
                <c:pt idx="0">
                  <c:v>Aumento de la Salud Mental</c:v>
                </c:pt>
              </c:strCache>
            </c:strRef>
          </c:cat>
          <c:val>
            <c:numRef>
              <c:f>Sheet1!$B$2:$B$3</c:f>
              <c:numCache>
                <c:formatCode>General</c:formatCode>
                <c:ptCount val="2"/>
                <c:pt idx="0">
                  <c:v>0.3</c:v>
                </c:pt>
                <c:pt idx="1">
                  <c:v>0.7</c:v>
                </c:pt>
              </c:numCache>
            </c:numRef>
          </c:val>
          <c:extLst>
            <c:ext xmlns:c16="http://schemas.microsoft.com/office/drawing/2014/chart" uri="{C3380CC4-5D6E-409C-BE32-E72D297353CC}">
              <c16:uniqueId val="{00000004-2173-4223-BE9D-0123D9702DDA}"/>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c:style val="2"/>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000000"/>
              </a:solidFill>
              <a:effectLst/>
            </c:spPr>
            <c:extLst>
              <c:ext xmlns:c16="http://schemas.microsoft.com/office/drawing/2014/chart" uri="{C3380CC4-5D6E-409C-BE32-E72D297353CC}">
                <c16:uniqueId val="{00000001-A5DC-48E2-B62D-D5B81F88741A}"/>
              </c:ext>
            </c:extLst>
          </c:dPt>
          <c:dPt>
            <c:idx val="1"/>
            <c:bubble3D val="0"/>
            <c:spPr>
              <a:solidFill>
                <a:srgbClr val="0958F7"/>
              </a:solidFill>
              <a:effectLst/>
            </c:spPr>
            <c:extLst>
              <c:ext xmlns:c16="http://schemas.microsoft.com/office/drawing/2014/chart" uri="{C3380CC4-5D6E-409C-BE32-E72D297353CC}">
                <c16:uniqueId val="{00000003-A5DC-48E2-B62D-D5B81F88741A}"/>
              </c:ext>
            </c:extLst>
          </c:dPt>
          <c:cat>
            <c:strRef>
              <c:f>Sheet1!$A$2:$A$3</c:f>
              <c:strCache>
                <c:ptCount val="2"/>
                <c:pt idx="0">
                  <c:v>Interacción Social</c:v>
                </c:pt>
              </c:strCache>
            </c:strRef>
          </c:cat>
          <c:val>
            <c:numRef>
              <c:f>Sheet1!$B$2:$B$3</c:f>
              <c:numCache>
                <c:formatCode>General</c:formatCode>
                <c:ptCount val="2"/>
                <c:pt idx="0">
                  <c:v>0.2</c:v>
                </c:pt>
                <c:pt idx="1">
                  <c:v>0.8</c:v>
                </c:pt>
              </c:numCache>
            </c:numRef>
          </c:val>
          <c:extLst>
            <c:ext xmlns:c16="http://schemas.microsoft.com/office/drawing/2014/chart" uri="{C3380CC4-5D6E-409C-BE32-E72D297353CC}">
              <c16:uniqueId val="{00000004-A5DC-48E2-B62D-D5B81F88741A}"/>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c:style val="2"/>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000000"/>
              </a:solidFill>
              <a:effectLst/>
            </c:spPr>
            <c:extLst>
              <c:ext xmlns:c16="http://schemas.microsoft.com/office/drawing/2014/chart" uri="{C3380CC4-5D6E-409C-BE32-E72D297353CC}">
                <c16:uniqueId val="{00000001-F549-4991-9159-AC529C8F4437}"/>
              </c:ext>
            </c:extLst>
          </c:dPt>
          <c:dPt>
            <c:idx val="1"/>
            <c:bubble3D val="0"/>
            <c:spPr>
              <a:solidFill>
                <a:srgbClr val="0958F7"/>
              </a:solidFill>
              <a:effectLst/>
            </c:spPr>
            <c:extLst>
              <c:ext xmlns:c16="http://schemas.microsoft.com/office/drawing/2014/chart" uri="{C3380CC4-5D6E-409C-BE32-E72D297353CC}">
                <c16:uniqueId val="{00000003-F549-4991-9159-AC529C8F4437}"/>
              </c:ext>
            </c:extLst>
          </c:dPt>
          <c:cat>
            <c:strRef>
              <c:f>Sheet1!$A$2:$A$3</c:f>
              <c:strCache>
                <c:ptCount val="2"/>
                <c:pt idx="0">
                  <c:v>Reducción de Costos en Salud</c:v>
                </c:pt>
              </c:strCache>
            </c:strRef>
          </c:cat>
          <c:val>
            <c:numRef>
              <c:f>Sheet1!$B$2:$B$3</c:f>
              <c:numCache>
                <c:formatCode>General</c:formatCode>
                <c:ptCount val="2"/>
                <c:pt idx="0">
                  <c:v>0.1</c:v>
                </c:pt>
                <c:pt idx="1">
                  <c:v>0.9</c:v>
                </c:pt>
              </c:numCache>
            </c:numRef>
          </c:val>
          <c:extLst>
            <c:ext xmlns:c16="http://schemas.microsoft.com/office/drawing/2014/chart" uri="{C3380CC4-5D6E-409C-BE32-E72D297353CC}">
              <c16:uniqueId val="{00000004-F549-4991-9159-AC529C8F4437}"/>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1">
  <dgm:title val=""/>
  <dgm:desc val=""/>
  <dgm:catLst>
    <dgm:cat type="accent3" pri="11500"/>
  </dgm:catLst>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3AA1B95-8096-483E-937F-B7117F22143A}" type="doc">
      <dgm:prSet loTypeId="urn:microsoft.com/office/officeart/2005/8/layout/process1" loCatId="process" qsTypeId="urn:microsoft.com/office/officeart/2005/8/quickstyle/simple1#1" qsCatId="simple" csTypeId="urn:microsoft.com/office/officeart/2005/8/colors/accent1_1#1" csCatId="accent1" phldr="1"/>
      <dgm:spPr/>
    </dgm:pt>
    <dgm:pt modelId="{B9356EF3-F2BD-44EF-8989-A8C6F68A9C26}">
      <dgm:prSet phldrT="[Texto]" phldr="0" custT="1"/>
      <dgm:spPr/>
      <dgm:t>
        <a:bodyPr vert="horz" wrap="square"/>
        <a:lstStyle/>
        <a:p>
          <a:pPr>
            <a:lnSpc>
              <a:spcPct val="100000"/>
            </a:lnSpc>
            <a:spcBef>
              <a:spcPct val="0"/>
            </a:spcBef>
            <a:spcAft>
              <a:spcPct val="35000"/>
            </a:spcAft>
          </a:pPr>
          <a:r>
            <a:rPr lang="es-ES" altLang="en-US" sz="1200" b="1" dirty="0">
              <a:sym typeface="+mn-ea"/>
            </a:rPr>
            <a:t>Aumento en la proporción de personas económicamente dependientes </a:t>
          </a:r>
          <a:endParaRPr lang="zh-CN" altLang="en-US" sz="1200" b="1" dirty="0"/>
        </a:p>
      </dgm:t>
    </dgm:pt>
    <dgm:pt modelId="{42B40A37-3B74-4139-88E7-27DB8ADAFB3B}" type="parTrans" cxnId="{420779FC-E071-4A06-B525-B747BE366293}">
      <dgm:prSet/>
      <dgm:spPr/>
      <dgm:t>
        <a:bodyPr/>
        <a:lstStyle/>
        <a:p>
          <a:endParaRPr lang="es-ES"/>
        </a:p>
      </dgm:t>
    </dgm:pt>
    <dgm:pt modelId="{E862CC6F-EE5F-4708-AD0C-4AFC083AC1E9}" type="sibTrans" cxnId="{420779FC-E071-4A06-B525-B747BE366293}">
      <dgm:prSet phldr="0" custT="1"/>
      <dgm:spPr/>
      <dgm:t>
        <a:bodyPr vert="horz" wrap="square"/>
        <a:lstStyle/>
        <a:p>
          <a:pPr>
            <a:lnSpc>
              <a:spcPct val="100000"/>
            </a:lnSpc>
            <a:spcBef>
              <a:spcPct val="0"/>
            </a:spcBef>
            <a:spcAft>
              <a:spcPct val="35000"/>
            </a:spcAft>
          </a:pPr>
          <a:endParaRPr lang="zh-CN" altLang="en-US" sz="1200"/>
        </a:p>
      </dgm:t>
    </dgm:pt>
    <dgm:pt modelId="{EDABB1AF-A433-4877-8BF8-9FA85F924A2C}">
      <dgm:prSet phldrT="[Texto]" phldr="0" custT="1"/>
      <dgm:spPr/>
      <dgm:t>
        <a:bodyPr vert="horz" wrap="square"/>
        <a:lstStyle/>
        <a:p>
          <a:pPr>
            <a:lnSpc>
              <a:spcPct val="100000"/>
            </a:lnSpc>
            <a:spcBef>
              <a:spcPct val="0"/>
            </a:spcBef>
            <a:spcAft>
              <a:spcPct val="35000"/>
            </a:spcAft>
          </a:pPr>
          <a:r>
            <a:rPr lang="es-ES" altLang="en-US" sz="1200" b="1" dirty="0">
              <a:sym typeface="+mn-ea"/>
            </a:rPr>
            <a:t>Personas adultas mayores diversas: </a:t>
          </a:r>
          <a:endParaRPr lang="es-ES" altLang="en-US" sz="1200" b="1" dirty="0"/>
        </a:p>
        <a:p>
          <a:pPr>
            <a:lnSpc>
              <a:spcPct val="100000"/>
            </a:lnSpc>
            <a:spcBef>
              <a:spcPct val="0"/>
            </a:spcBef>
            <a:spcAft>
              <a:spcPct val="35000"/>
            </a:spcAft>
          </a:pPr>
          <a:r>
            <a:rPr lang="es-ES" altLang="en-US" sz="1200" dirty="0">
              <a:sym typeface="+mn-ea"/>
            </a:rPr>
            <a:t>Pobreza y empobrecimiento progresivo, discapacidad, edad muy avanzada, LGBTI, Indígenas y negras, movilidad humana, enfermedades degenerativas y sin cuidados paliativos, residentes rurales </a:t>
          </a:r>
          <a:endParaRPr lang="zh-CN" altLang="en-US" sz="1200" dirty="0"/>
        </a:p>
      </dgm:t>
    </dgm:pt>
    <dgm:pt modelId="{22507475-337D-4D08-A27D-19453A1EC4B8}" type="parTrans" cxnId="{F97D1E4A-413C-4FEE-9BF0-85AFCB420E86}">
      <dgm:prSet/>
      <dgm:spPr/>
      <dgm:t>
        <a:bodyPr/>
        <a:lstStyle/>
        <a:p>
          <a:endParaRPr lang="es-ES"/>
        </a:p>
      </dgm:t>
    </dgm:pt>
    <dgm:pt modelId="{3E1956DE-23F8-4761-8F76-7ABD5A8AE770}" type="sibTrans" cxnId="{F97D1E4A-413C-4FEE-9BF0-85AFCB420E86}">
      <dgm:prSet phldr="0" custT="1"/>
      <dgm:spPr/>
      <dgm:t>
        <a:bodyPr vert="horz" wrap="square"/>
        <a:lstStyle/>
        <a:p>
          <a:pPr>
            <a:lnSpc>
              <a:spcPct val="100000"/>
            </a:lnSpc>
            <a:spcBef>
              <a:spcPct val="0"/>
            </a:spcBef>
            <a:spcAft>
              <a:spcPct val="35000"/>
            </a:spcAft>
          </a:pPr>
          <a:endParaRPr lang="zh-CN" altLang="en-US" sz="1200"/>
        </a:p>
      </dgm:t>
    </dgm:pt>
    <dgm:pt modelId="{16C98B6D-CC9A-459C-A148-3249240D3586}">
      <dgm:prSet phldrT="[Texto]" phldr="0" custT="1"/>
      <dgm:spPr/>
      <dgm:t>
        <a:bodyPr vert="horz" wrap="square"/>
        <a:lstStyle/>
        <a:p>
          <a:pPr algn="l">
            <a:lnSpc>
              <a:spcPct val="100000"/>
            </a:lnSpc>
            <a:spcBef>
              <a:spcPct val="0"/>
            </a:spcBef>
            <a:spcAft>
              <a:spcPct val="35000"/>
            </a:spcAft>
          </a:pPr>
          <a:r>
            <a:rPr lang="es-ES" altLang="en-US" sz="1200" dirty="0">
              <a:sym typeface="+mn-ea"/>
            </a:rPr>
            <a:t>-  Sistema de protección y cuidados mas prolongado </a:t>
          </a:r>
        </a:p>
        <a:p>
          <a:pPr algn="l">
            <a:lnSpc>
              <a:spcPct val="100000"/>
            </a:lnSpc>
            <a:spcBef>
              <a:spcPct val="0"/>
            </a:spcBef>
            <a:spcAft>
              <a:spcPct val="35000"/>
            </a:spcAft>
          </a:pPr>
          <a:r>
            <a:rPr lang="es-ES" altLang="en-US" sz="1200" dirty="0">
              <a:sym typeface="+mn-ea"/>
            </a:rPr>
            <a:t>-  Sistema de Pensiones Sostenibles</a:t>
          </a:r>
        </a:p>
        <a:p>
          <a:pPr algn="l">
            <a:lnSpc>
              <a:spcPct val="100000"/>
            </a:lnSpc>
            <a:spcBef>
              <a:spcPct val="0"/>
            </a:spcBef>
            <a:spcAft>
              <a:spcPct val="35000"/>
            </a:spcAft>
          </a:pPr>
          <a:r>
            <a:rPr lang="es-ES" altLang="en-US" sz="1200" dirty="0">
              <a:sym typeface="+mn-ea"/>
            </a:rPr>
            <a:t>-  Modelos de intervención ajustados a las diversidades de las personas adultas mayores</a:t>
          </a:r>
        </a:p>
        <a:p>
          <a:pPr algn="l">
            <a:lnSpc>
              <a:spcPct val="100000"/>
            </a:lnSpc>
            <a:spcBef>
              <a:spcPct val="0"/>
            </a:spcBef>
            <a:spcAft>
              <a:spcPct val="35000"/>
            </a:spcAft>
          </a:pPr>
          <a:r>
            <a:rPr lang="es-ES" altLang="zh-CN" sz="1200" dirty="0"/>
            <a:t>- Enfoque intergeneracional</a:t>
          </a:r>
        </a:p>
      </dgm:t>
    </dgm:pt>
    <dgm:pt modelId="{B2C4969C-7F63-4CB2-9C9A-A6F67CF17685}" type="parTrans" cxnId="{1A3DA5C4-74A9-4BCB-B094-43D4B6295B79}">
      <dgm:prSet/>
      <dgm:spPr/>
      <dgm:t>
        <a:bodyPr/>
        <a:lstStyle/>
        <a:p>
          <a:endParaRPr lang="es-ES"/>
        </a:p>
      </dgm:t>
    </dgm:pt>
    <dgm:pt modelId="{D9B5BE56-AD46-4CF8-8D6E-63CE26896AAC}" type="sibTrans" cxnId="{1A3DA5C4-74A9-4BCB-B094-43D4B6295B79}">
      <dgm:prSet/>
      <dgm:spPr/>
      <dgm:t>
        <a:bodyPr/>
        <a:lstStyle/>
        <a:p>
          <a:endParaRPr lang="es-ES"/>
        </a:p>
      </dgm:t>
    </dgm:pt>
    <dgm:pt modelId="{23E08954-DEFC-4A8C-B951-725E72315086}" type="pres">
      <dgm:prSet presAssocID="{F3AA1B95-8096-483E-937F-B7117F22143A}" presName="Name0" presStyleCnt="0">
        <dgm:presLayoutVars>
          <dgm:dir/>
          <dgm:resizeHandles val="exact"/>
        </dgm:presLayoutVars>
      </dgm:prSet>
      <dgm:spPr/>
    </dgm:pt>
    <dgm:pt modelId="{A9558FAE-AE26-43A7-A5EC-E1594E2B2F93}" type="pres">
      <dgm:prSet presAssocID="{B9356EF3-F2BD-44EF-8989-A8C6F68A9C26}" presName="node" presStyleLbl="node1" presStyleIdx="0" presStyleCnt="3">
        <dgm:presLayoutVars>
          <dgm:bulletEnabled val="1"/>
        </dgm:presLayoutVars>
      </dgm:prSet>
      <dgm:spPr/>
    </dgm:pt>
    <dgm:pt modelId="{56077158-A490-49C0-92A3-E1F3F4A134D1}" type="pres">
      <dgm:prSet presAssocID="{E862CC6F-EE5F-4708-AD0C-4AFC083AC1E9}" presName="sibTrans" presStyleLbl="sibTrans2D1" presStyleIdx="0" presStyleCnt="2"/>
      <dgm:spPr/>
    </dgm:pt>
    <dgm:pt modelId="{866543E3-7169-4994-AA48-DBEAD952B2D7}" type="pres">
      <dgm:prSet presAssocID="{E862CC6F-EE5F-4708-AD0C-4AFC083AC1E9}" presName="connectorText" presStyleLbl="sibTrans2D1" presStyleIdx="0" presStyleCnt="2"/>
      <dgm:spPr/>
    </dgm:pt>
    <dgm:pt modelId="{0C6A0E2D-4913-46C1-A93F-3832E34B4A9D}" type="pres">
      <dgm:prSet presAssocID="{EDABB1AF-A433-4877-8BF8-9FA85F924A2C}" presName="node" presStyleLbl="node1" presStyleIdx="1" presStyleCnt="3">
        <dgm:presLayoutVars>
          <dgm:bulletEnabled val="1"/>
        </dgm:presLayoutVars>
      </dgm:prSet>
      <dgm:spPr/>
    </dgm:pt>
    <dgm:pt modelId="{18462591-2085-43A2-8617-BA9721C35F9F}" type="pres">
      <dgm:prSet presAssocID="{3E1956DE-23F8-4761-8F76-7ABD5A8AE770}" presName="sibTrans" presStyleLbl="sibTrans2D1" presStyleIdx="1" presStyleCnt="2"/>
      <dgm:spPr/>
    </dgm:pt>
    <dgm:pt modelId="{F0328CDC-AC5A-41D2-969E-7D80009105F2}" type="pres">
      <dgm:prSet presAssocID="{3E1956DE-23F8-4761-8F76-7ABD5A8AE770}" presName="connectorText" presStyleLbl="sibTrans2D1" presStyleIdx="1" presStyleCnt="2"/>
      <dgm:spPr/>
    </dgm:pt>
    <dgm:pt modelId="{507274D1-9FFA-4CA1-8C30-ADC25E352D22}" type="pres">
      <dgm:prSet presAssocID="{16C98B6D-CC9A-459C-A148-3249240D3586}" presName="node" presStyleLbl="node1" presStyleIdx="2" presStyleCnt="3">
        <dgm:presLayoutVars>
          <dgm:bulletEnabled val="1"/>
        </dgm:presLayoutVars>
      </dgm:prSet>
      <dgm:spPr/>
    </dgm:pt>
  </dgm:ptLst>
  <dgm:cxnLst>
    <dgm:cxn modelId="{E27E8519-8FEB-4C67-B1DA-A4AB038A6FFC}" type="presOf" srcId="{EDABB1AF-A433-4877-8BF8-9FA85F924A2C}" destId="{0C6A0E2D-4913-46C1-A93F-3832E34B4A9D}" srcOrd="0" destOrd="0" presId="urn:microsoft.com/office/officeart/2005/8/layout/process1"/>
    <dgm:cxn modelId="{8050271F-80EC-4FFE-A337-46BE1338FE1C}" type="presOf" srcId="{F3AA1B95-8096-483E-937F-B7117F22143A}" destId="{23E08954-DEFC-4A8C-B951-725E72315086}" srcOrd="0" destOrd="0" presId="urn:microsoft.com/office/officeart/2005/8/layout/process1"/>
    <dgm:cxn modelId="{F97D1E4A-413C-4FEE-9BF0-85AFCB420E86}" srcId="{F3AA1B95-8096-483E-937F-B7117F22143A}" destId="{EDABB1AF-A433-4877-8BF8-9FA85F924A2C}" srcOrd="1" destOrd="0" parTransId="{22507475-337D-4D08-A27D-19453A1EC4B8}" sibTransId="{3E1956DE-23F8-4761-8F76-7ABD5A8AE770}"/>
    <dgm:cxn modelId="{7B45844E-AB0F-4058-9EF7-ACB06FAA5BFD}" type="presOf" srcId="{16C98B6D-CC9A-459C-A148-3249240D3586}" destId="{507274D1-9FFA-4CA1-8C30-ADC25E352D22}" srcOrd="0" destOrd="0" presId="urn:microsoft.com/office/officeart/2005/8/layout/process1"/>
    <dgm:cxn modelId="{479A017F-7539-42B1-9530-C0846FD1F5E7}" type="presOf" srcId="{E862CC6F-EE5F-4708-AD0C-4AFC083AC1E9}" destId="{866543E3-7169-4994-AA48-DBEAD952B2D7}" srcOrd="1" destOrd="0" presId="urn:microsoft.com/office/officeart/2005/8/layout/process1"/>
    <dgm:cxn modelId="{F9C31B8E-943B-4D3F-B1A3-7EBBBC74463D}" type="presOf" srcId="{3E1956DE-23F8-4761-8F76-7ABD5A8AE770}" destId="{F0328CDC-AC5A-41D2-969E-7D80009105F2}" srcOrd="1" destOrd="0" presId="urn:microsoft.com/office/officeart/2005/8/layout/process1"/>
    <dgm:cxn modelId="{1A3DA5C4-74A9-4BCB-B094-43D4B6295B79}" srcId="{F3AA1B95-8096-483E-937F-B7117F22143A}" destId="{16C98B6D-CC9A-459C-A148-3249240D3586}" srcOrd="2" destOrd="0" parTransId="{B2C4969C-7F63-4CB2-9C9A-A6F67CF17685}" sibTransId="{D9B5BE56-AD46-4CF8-8D6E-63CE26896AAC}"/>
    <dgm:cxn modelId="{9F9921CF-91E5-44FC-8E34-56A0F4EFAC43}" type="presOf" srcId="{B9356EF3-F2BD-44EF-8989-A8C6F68A9C26}" destId="{A9558FAE-AE26-43A7-A5EC-E1594E2B2F93}" srcOrd="0" destOrd="0" presId="urn:microsoft.com/office/officeart/2005/8/layout/process1"/>
    <dgm:cxn modelId="{9F5606D5-EDFB-4470-8E17-C2CE770883D8}" type="presOf" srcId="{3E1956DE-23F8-4761-8F76-7ABD5A8AE770}" destId="{18462591-2085-43A2-8617-BA9721C35F9F}" srcOrd="0" destOrd="0" presId="urn:microsoft.com/office/officeart/2005/8/layout/process1"/>
    <dgm:cxn modelId="{5EC7FFF5-B4DF-43D7-90F9-7F99806A3246}" type="presOf" srcId="{E862CC6F-EE5F-4708-AD0C-4AFC083AC1E9}" destId="{56077158-A490-49C0-92A3-E1F3F4A134D1}" srcOrd="0" destOrd="0" presId="urn:microsoft.com/office/officeart/2005/8/layout/process1"/>
    <dgm:cxn modelId="{420779FC-E071-4A06-B525-B747BE366293}" srcId="{F3AA1B95-8096-483E-937F-B7117F22143A}" destId="{B9356EF3-F2BD-44EF-8989-A8C6F68A9C26}" srcOrd="0" destOrd="0" parTransId="{42B40A37-3B74-4139-88E7-27DB8ADAFB3B}" sibTransId="{E862CC6F-EE5F-4708-AD0C-4AFC083AC1E9}"/>
    <dgm:cxn modelId="{AC026837-6611-4A54-8357-F80A31CAED66}" type="presParOf" srcId="{23E08954-DEFC-4A8C-B951-725E72315086}" destId="{A9558FAE-AE26-43A7-A5EC-E1594E2B2F93}" srcOrd="0" destOrd="0" presId="urn:microsoft.com/office/officeart/2005/8/layout/process1"/>
    <dgm:cxn modelId="{F331D436-276D-440D-A878-814DB827AA12}" type="presParOf" srcId="{23E08954-DEFC-4A8C-B951-725E72315086}" destId="{56077158-A490-49C0-92A3-E1F3F4A134D1}" srcOrd="1" destOrd="0" presId="urn:microsoft.com/office/officeart/2005/8/layout/process1"/>
    <dgm:cxn modelId="{2000D6E8-3170-4012-AD0F-4E7A66CA7DA8}" type="presParOf" srcId="{56077158-A490-49C0-92A3-E1F3F4A134D1}" destId="{866543E3-7169-4994-AA48-DBEAD952B2D7}" srcOrd="0" destOrd="0" presId="urn:microsoft.com/office/officeart/2005/8/layout/process1"/>
    <dgm:cxn modelId="{727D6435-2070-4594-8CEA-A89E7BF41F24}" type="presParOf" srcId="{23E08954-DEFC-4A8C-B951-725E72315086}" destId="{0C6A0E2D-4913-46C1-A93F-3832E34B4A9D}" srcOrd="2" destOrd="0" presId="urn:microsoft.com/office/officeart/2005/8/layout/process1"/>
    <dgm:cxn modelId="{88B0FFEA-ABF6-4FB5-9E17-ECDAFDB4B81C}" type="presParOf" srcId="{23E08954-DEFC-4A8C-B951-725E72315086}" destId="{18462591-2085-43A2-8617-BA9721C35F9F}" srcOrd="3" destOrd="0" presId="urn:microsoft.com/office/officeart/2005/8/layout/process1"/>
    <dgm:cxn modelId="{0E1CF1D9-DCAE-41F8-B6AB-A531C21704AF}" type="presParOf" srcId="{18462591-2085-43A2-8617-BA9721C35F9F}" destId="{F0328CDC-AC5A-41D2-969E-7D80009105F2}" srcOrd="0" destOrd="0" presId="urn:microsoft.com/office/officeart/2005/8/layout/process1"/>
    <dgm:cxn modelId="{54D32D1A-03AE-4736-9B40-BDC4311AE368}" type="presParOf" srcId="{23E08954-DEFC-4A8C-B951-725E72315086}" destId="{507274D1-9FFA-4CA1-8C30-ADC25E352D2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786FFE-1E9B-4E99-B6A6-88434E7D430C}" type="doc">
      <dgm:prSet loTypeId="urn:microsoft.com/office/officeart/2008/layout/VerticalCurvedList#1" loCatId="list" qsTypeId="urn:microsoft.com/office/officeart/2005/8/quickstyle/simple1#2" qsCatId="simple" csTypeId="urn:microsoft.com/office/officeart/2005/8/colors/accent3_5#1" csCatId="accent3" phldr="1"/>
      <dgm:spPr/>
      <dgm:t>
        <a:bodyPr/>
        <a:lstStyle/>
        <a:p>
          <a:endParaRPr lang="es-ES"/>
        </a:p>
      </dgm:t>
    </dgm:pt>
    <dgm:pt modelId="{DAC68FE0-F6A5-4907-AF04-B2D30B1CFF95}">
      <dgm:prSet phldrT="[Texto]" custT="1"/>
      <dgm:spPr/>
      <dgm:t>
        <a:bodyPr/>
        <a:lstStyle/>
        <a:p>
          <a:pPr algn="ctr"/>
          <a:r>
            <a:rPr lang="es-ES" sz="1400" b="1" dirty="0">
              <a:solidFill>
                <a:schemeClr val="tx1"/>
              </a:solidFill>
            </a:rPr>
            <a:t>Ministerios: MIES, MIDUVI, MINEDUC, MSP, MDT, MJDHC</a:t>
          </a:r>
        </a:p>
      </dgm:t>
    </dgm:pt>
    <dgm:pt modelId="{D562A851-A6F9-4683-99D8-0AC6BC7D5683}" type="parTrans" cxnId="{0B2A8F91-0B5C-4E2B-8265-45E678FD0D87}">
      <dgm:prSet/>
      <dgm:spPr/>
      <dgm:t>
        <a:bodyPr/>
        <a:lstStyle/>
        <a:p>
          <a:endParaRPr lang="es-ES" sz="1400" b="1">
            <a:solidFill>
              <a:schemeClr val="tx1"/>
            </a:solidFill>
          </a:endParaRPr>
        </a:p>
      </dgm:t>
    </dgm:pt>
    <dgm:pt modelId="{806305BA-A024-4FDF-84E5-F047F4404562}" type="sibTrans" cxnId="{0B2A8F91-0B5C-4E2B-8265-45E678FD0D87}">
      <dgm:prSet/>
      <dgm:spPr/>
      <dgm:t>
        <a:bodyPr/>
        <a:lstStyle/>
        <a:p>
          <a:endParaRPr lang="es-ES" sz="1400" b="1">
            <a:solidFill>
              <a:schemeClr val="tx1"/>
            </a:solidFill>
          </a:endParaRPr>
        </a:p>
      </dgm:t>
    </dgm:pt>
    <dgm:pt modelId="{DA4C0269-3468-46BB-8FAA-1FC929A4942D}">
      <dgm:prSet phldrT="[Texto]" custT="1"/>
      <dgm:spPr/>
      <dgm:t>
        <a:bodyPr/>
        <a:lstStyle/>
        <a:p>
          <a:pPr algn="ctr"/>
          <a:r>
            <a:rPr lang="es-ES" sz="1400" b="1" dirty="0">
              <a:solidFill>
                <a:schemeClr val="tx1"/>
              </a:solidFill>
            </a:rPr>
            <a:t>Secretaría del Deporte, SENESCYT, SETEC, </a:t>
          </a:r>
          <a:r>
            <a:rPr lang="es-ES" sz="1400" dirty="0">
              <a:solidFill>
                <a:schemeClr val="tx1"/>
              </a:solidFill>
            </a:rPr>
            <a:t>Senplades, </a:t>
          </a:r>
          <a:endParaRPr lang="es-ES" sz="1400" b="1" dirty="0">
            <a:solidFill>
              <a:schemeClr val="tx1"/>
            </a:solidFill>
          </a:endParaRPr>
        </a:p>
      </dgm:t>
    </dgm:pt>
    <dgm:pt modelId="{554D8459-6356-4679-8421-BFFB0F4C5361}" type="parTrans" cxnId="{4439BFE5-78F4-4387-95B6-71E56BDE1A10}">
      <dgm:prSet/>
      <dgm:spPr/>
      <dgm:t>
        <a:bodyPr/>
        <a:lstStyle/>
        <a:p>
          <a:endParaRPr lang="es-ES" sz="1400" b="1">
            <a:solidFill>
              <a:schemeClr val="tx1"/>
            </a:solidFill>
          </a:endParaRPr>
        </a:p>
      </dgm:t>
    </dgm:pt>
    <dgm:pt modelId="{6DB7E500-EF54-4AD6-99C0-DB6E3A680908}" type="sibTrans" cxnId="{4439BFE5-78F4-4387-95B6-71E56BDE1A10}">
      <dgm:prSet/>
      <dgm:spPr/>
      <dgm:t>
        <a:bodyPr/>
        <a:lstStyle/>
        <a:p>
          <a:endParaRPr lang="es-ES" sz="1400" b="1">
            <a:solidFill>
              <a:schemeClr val="tx1"/>
            </a:solidFill>
          </a:endParaRPr>
        </a:p>
      </dgm:t>
    </dgm:pt>
    <dgm:pt modelId="{14E0F82D-5FBA-4F4B-8138-4E89C3626513}">
      <dgm:prSet custT="1"/>
      <dgm:spPr/>
      <dgm:t>
        <a:bodyPr/>
        <a:lstStyle/>
        <a:p>
          <a:pPr algn="ctr"/>
          <a:r>
            <a:rPr lang="es-ES" sz="1400" b="1" dirty="0">
              <a:solidFill>
                <a:schemeClr val="tx1"/>
              </a:solidFill>
            </a:rPr>
            <a:t>Consejo Nacional para la Igualdad Intergeneracional </a:t>
          </a:r>
        </a:p>
      </dgm:t>
    </dgm:pt>
    <dgm:pt modelId="{A72960DF-EEAD-4636-B3E6-3B26E06FC662}" type="parTrans" cxnId="{01807A09-4A28-460C-8955-EF7D3843059C}">
      <dgm:prSet/>
      <dgm:spPr/>
      <dgm:t>
        <a:bodyPr/>
        <a:lstStyle/>
        <a:p>
          <a:endParaRPr lang="es-ES" sz="1400" b="1">
            <a:solidFill>
              <a:schemeClr val="tx1"/>
            </a:solidFill>
          </a:endParaRPr>
        </a:p>
      </dgm:t>
    </dgm:pt>
    <dgm:pt modelId="{73FF4D30-C440-4822-9F42-50EC40D368FE}" type="sibTrans" cxnId="{01807A09-4A28-460C-8955-EF7D3843059C}">
      <dgm:prSet/>
      <dgm:spPr/>
      <dgm:t>
        <a:bodyPr/>
        <a:lstStyle/>
        <a:p>
          <a:endParaRPr lang="es-ES" sz="1400" b="1">
            <a:solidFill>
              <a:schemeClr val="tx1"/>
            </a:solidFill>
          </a:endParaRPr>
        </a:p>
      </dgm:t>
    </dgm:pt>
    <dgm:pt modelId="{C6C9B426-0A0E-4C1F-9C20-4FB59C48AB47}">
      <dgm:prSet phldrT="[Texto]" custT="1"/>
      <dgm:spPr/>
      <dgm:t>
        <a:bodyPr/>
        <a:lstStyle/>
        <a:p>
          <a:pPr algn="ctr"/>
          <a:r>
            <a:rPr lang="es-ES" sz="1400" b="1" dirty="0">
              <a:solidFill>
                <a:schemeClr val="tx1"/>
              </a:solidFill>
            </a:rPr>
            <a:t>Secretaría Técnica Plan Toda una Vida</a:t>
          </a:r>
        </a:p>
      </dgm:t>
    </dgm:pt>
    <dgm:pt modelId="{A6AB3C36-3B59-45FF-BF25-6A58E6BF7BFF}" type="parTrans" cxnId="{D6E67618-5F9C-4643-B8AD-98BAE31E9675}">
      <dgm:prSet/>
      <dgm:spPr/>
      <dgm:t>
        <a:bodyPr/>
        <a:lstStyle/>
        <a:p>
          <a:endParaRPr lang="es-ES"/>
        </a:p>
      </dgm:t>
    </dgm:pt>
    <dgm:pt modelId="{579F49F2-D696-4FA9-8559-02CF6A5B4A38}" type="sibTrans" cxnId="{D6E67618-5F9C-4643-B8AD-98BAE31E9675}">
      <dgm:prSet/>
      <dgm:spPr/>
      <dgm:t>
        <a:bodyPr/>
        <a:lstStyle/>
        <a:p>
          <a:endParaRPr lang="es-ES"/>
        </a:p>
      </dgm:t>
    </dgm:pt>
    <dgm:pt modelId="{D0327B30-9A47-42DE-8117-FFE76A46C0DF}" type="pres">
      <dgm:prSet presAssocID="{5C786FFE-1E9B-4E99-B6A6-88434E7D430C}" presName="Name0" presStyleCnt="0">
        <dgm:presLayoutVars>
          <dgm:chMax val="7"/>
          <dgm:chPref val="7"/>
          <dgm:dir/>
        </dgm:presLayoutVars>
      </dgm:prSet>
      <dgm:spPr/>
    </dgm:pt>
    <dgm:pt modelId="{702A61D8-DFF3-446F-8735-8FB6E3C6C219}" type="pres">
      <dgm:prSet presAssocID="{5C786FFE-1E9B-4E99-B6A6-88434E7D430C}" presName="Name1" presStyleCnt="0"/>
      <dgm:spPr/>
    </dgm:pt>
    <dgm:pt modelId="{5066D342-1D49-4F01-A0A3-9B75207CE4F5}" type="pres">
      <dgm:prSet presAssocID="{5C786FFE-1E9B-4E99-B6A6-88434E7D430C}" presName="cycle" presStyleCnt="0"/>
      <dgm:spPr/>
    </dgm:pt>
    <dgm:pt modelId="{5E108BBD-4585-4C31-AD57-304FDBD31F69}" type="pres">
      <dgm:prSet presAssocID="{5C786FFE-1E9B-4E99-B6A6-88434E7D430C}" presName="srcNode" presStyleLbl="node1" presStyleIdx="0" presStyleCnt="4"/>
      <dgm:spPr/>
    </dgm:pt>
    <dgm:pt modelId="{1C631DFB-A538-4AB4-A948-0F131C7812F4}" type="pres">
      <dgm:prSet presAssocID="{5C786FFE-1E9B-4E99-B6A6-88434E7D430C}" presName="conn" presStyleLbl="parChTrans1D2" presStyleIdx="0" presStyleCnt="1"/>
      <dgm:spPr/>
    </dgm:pt>
    <dgm:pt modelId="{B1E2FE9B-76FE-47B8-A470-5A1F834B34ED}" type="pres">
      <dgm:prSet presAssocID="{5C786FFE-1E9B-4E99-B6A6-88434E7D430C}" presName="extraNode" presStyleLbl="node1" presStyleIdx="0" presStyleCnt="4"/>
      <dgm:spPr/>
    </dgm:pt>
    <dgm:pt modelId="{8679BCA4-4E92-43C5-8087-206092BF1AFB}" type="pres">
      <dgm:prSet presAssocID="{5C786FFE-1E9B-4E99-B6A6-88434E7D430C}" presName="dstNode" presStyleLbl="node1" presStyleIdx="0" presStyleCnt="4"/>
      <dgm:spPr/>
    </dgm:pt>
    <dgm:pt modelId="{F7C9416A-30CA-4206-AE6B-8FEB251F4846}" type="pres">
      <dgm:prSet presAssocID="{C6C9B426-0A0E-4C1F-9C20-4FB59C48AB47}" presName="text_1" presStyleLbl="node1" presStyleIdx="0" presStyleCnt="4" custLinFactNeighborX="-3821">
        <dgm:presLayoutVars>
          <dgm:bulletEnabled val="1"/>
        </dgm:presLayoutVars>
      </dgm:prSet>
      <dgm:spPr/>
    </dgm:pt>
    <dgm:pt modelId="{8B66FD3E-9310-424F-BEF3-4B99C86D43F8}" type="pres">
      <dgm:prSet presAssocID="{C6C9B426-0A0E-4C1F-9C20-4FB59C48AB47}" presName="accent_1" presStyleCnt="0"/>
      <dgm:spPr/>
    </dgm:pt>
    <dgm:pt modelId="{9546BC59-A06F-4017-B6FB-D020B937E81B}" type="pres">
      <dgm:prSet presAssocID="{C6C9B426-0A0E-4C1F-9C20-4FB59C48AB47}" presName="accentRepeatNode" presStyleLbl="solidFgAcc1" presStyleIdx="0" presStyleCnt="4"/>
      <dgm:spPr>
        <a:prstGeom prst="leftRightArrowCallout">
          <a:avLst/>
        </a:prstGeom>
      </dgm:spPr>
    </dgm:pt>
    <dgm:pt modelId="{16B9FF8F-C556-4A24-A543-D25BBEE56601}" type="pres">
      <dgm:prSet presAssocID="{DAC68FE0-F6A5-4907-AF04-B2D30B1CFF95}" presName="text_2" presStyleLbl="node1" presStyleIdx="1" presStyleCnt="4">
        <dgm:presLayoutVars>
          <dgm:bulletEnabled val="1"/>
        </dgm:presLayoutVars>
      </dgm:prSet>
      <dgm:spPr/>
    </dgm:pt>
    <dgm:pt modelId="{2DF8C256-2CA6-4ADA-89EE-6CBD870CA2C2}" type="pres">
      <dgm:prSet presAssocID="{DAC68FE0-F6A5-4907-AF04-B2D30B1CFF95}" presName="accent_2" presStyleCnt="0"/>
      <dgm:spPr/>
    </dgm:pt>
    <dgm:pt modelId="{46534D61-1AF3-4F94-AD6D-4AAB0F55BBDC}" type="pres">
      <dgm:prSet presAssocID="{DAC68FE0-F6A5-4907-AF04-B2D30B1CFF95}" presName="accentRepeatNode" presStyleLbl="solidFgAcc1" presStyleIdx="1" presStyleCnt="4"/>
      <dgm:spPr>
        <a:prstGeom prst="leftRightArrowCallout">
          <a:avLst/>
        </a:prstGeom>
      </dgm:spPr>
    </dgm:pt>
    <dgm:pt modelId="{8F8C8B1E-AC19-48E4-8E1D-834A36E5EDCA}" type="pres">
      <dgm:prSet presAssocID="{DA4C0269-3468-46BB-8FAA-1FC929A4942D}" presName="text_3" presStyleLbl="node1" presStyleIdx="2" presStyleCnt="4">
        <dgm:presLayoutVars>
          <dgm:bulletEnabled val="1"/>
        </dgm:presLayoutVars>
      </dgm:prSet>
      <dgm:spPr/>
    </dgm:pt>
    <dgm:pt modelId="{8096EFCA-F9AD-4912-90D9-024E0B8056DD}" type="pres">
      <dgm:prSet presAssocID="{DA4C0269-3468-46BB-8FAA-1FC929A4942D}" presName="accent_3" presStyleCnt="0"/>
      <dgm:spPr/>
    </dgm:pt>
    <dgm:pt modelId="{0F58912D-3571-43C5-96A7-C8A694D5624C}" type="pres">
      <dgm:prSet presAssocID="{DA4C0269-3468-46BB-8FAA-1FC929A4942D}" presName="accentRepeatNode" presStyleLbl="solidFgAcc1" presStyleIdx="2" presStyleCnt="4"/>
      <dgm:spPr>
        <a:prstGeom prst="leftRightArrowCallout">
          <a:avLst/>
        </a:prstGeom>
      </dgm:spPr>
    </dgm:pt>
    <dgm:pt modelId="{A9E7A2E6-7434-42B4-BB85-0CA627493675}" type="pres">
      <dgm:prSet presAssocID="{14E0F82D-5FBA-4F4B-8138-4E89C3626513}" presName="text_4" presStyleLbl="node1" presStyleIdx="3" presStyleCnt="4">
        <dgm:presLayoutVars>
          <dgm:bulletEnabled val="1"/>
        </dgm:presLayoutVars>
      </dgm:prSet>
      <dgm:spPr/>
    </dgm:pt>
    <dgm:pt modelId="{B70F07C7-8257-488C-A422-1BCFB95297C7}" type="pres">
      <dgm:prSet presAssocID="{14E0F82D-5FBA-4F4B-8138-4E89C3626513}" presName="accent_4" presStyleCnt="0"/>
      <dgm:spPr/>
    </dgm:pt>
    <dgm:pt modelId="{7461A0D9-8289-468C-A815-EBC7B4EF7989}" type="pres">
      <dgm:prSet presAssocID="{14E0F82D-5FBA-4F4B-8138-4E89C3626513}" presName="accentRepeatNode" presStyleLbl="solidFgAcc1" presStyleIdx="3" presStyleCnt="4"/>
      <dgm:spPr>
        <a:prstGeom prst="leftRightArrowCallout">
          <a:avLst/>
        </a:prstGeom>
      </dgm:spPr>
    </dgm:pt>
  </dgm:ptLst>
  <dgm:cxnLst>
    <dgm:cxn modelId="{32212000-1045-4ABE-9D80-537A21DC7299}" type="presOf" srcId="{C6C9B426-0A0E-4C1F-9C20-4FB59C48AB47}" destId="{F7C9416A-30CA-4206-AE6B-8FEB251F4846}" srcOrd="0" destOrd="0" presId="urn:microsoft.com/office/officeart/2008/layout/VerticalCurvedList#1"/>
    <dgm:cxn modelId="{15049208-1CC3-4901-8D36-381AE27BF789}" type="presOf" srcId="{14E0F82D-5FBA-4F4B-8138-4E89C3626513}" destId="{A9E7A2E6-7434-42B4-BB85-0CA627493675}" srcOrd="0" destOrd="0" presId="urn:microsoft.com/office/officeart/2008/layout/VerticalCurvedList#1"/>
    <dgm:cxn modelId="{01807A09-4A28-460C-8955-EF7D3843059C}" srcId="{5C786FFE-1E9B-4E99-B6A6-88434E7D430C}" destId="{14E0F82D-5FBA-4F4B-8138-4E89C3626513}" srcOrd="3" destOrd="0" parTransId="{A72960DF-EEAD-4636-B3E6-3B26E06FC662}" sibTransId="{73FF4D30-C440-4822-9F42-50EC40D368FE}"/>
    <dgm:cxn modelId="{176AA515-4CE6-4C54-BE79-47B5F3C497FF}" type="presOf" srcId="{DAC68FE0-F6A5-4907-AF04-B2D30B1CFF95}" destId="{16B9FF8F-C556-4A24-A543-D25BBEE56601}" srcOrd="0" destOrd="0" presId="urn:microsoft.com/office/officeart/2008/layout/VerticalCurvedList#1"/>
    <dgm:cxn modelId="{B1C90A16-1375-4E16-AEF4-5A7DE84496E1}" type="presOf" srcId="{5C786FFE-1E9B-4E99-B6A6-88434E7D430C}" destId="{D0327B30-9A47-42DE-8117-FFE76A46C0DF}" srcOrd="0" destOrd="0" presId="urn:microsoft.com/office/officeart/2008/layout/VerticalCurvedList#1"/>
    <dgm:cxn modelId="{D6E67618-5F9C-4643-B8AD-98BAE31E9675}" srcId="{5C786FFE-1E9B-4E99-B6A6-88434E7D430C}" destId="{C6C9B426-0A0E-4C1F-9C20-4FB59C48AB47}" srcOrd="0" destOrd="0" parTransId="{A6AB3C36-3B59-45FF-BF25-6A58E6BF7BFF}" sibTransId="{579F49F2-D696-4FA9-8559-02CF6A5B4A38}"/>
    <dgm:cxn modelId="{508A2522-89C0-46B6-A764-25BCCA555D24}" type="presOf" srcId="{DA4C0269-3468-46BB-8FAA-1FC929A4942D}" destId="{8F8C8B1E-AC19-48E4-8E1D-834A36E5EDCA}" srcOrd="0" destOrd="0" presId="urn:microsoft.com/office/officeart/2008/layout/VerticalCurvedList#1"/>
    <dgm:cxn modelId="{A53F0C48-E216-4165-B371-96351197450D}" type="presOf" srcId="{579F49F2-D696-4FA9-8559-02CF6A5B4A38}" destId="{1C631DFB-A538-4AB4-A948-0F131C7812F4}" srcOrd="0" destOrd="0" presId="urn:microsoft.com/office/officeart/2008/layout/VerticalCurvedList#1"/>
    <dgm:cxn modelId="{0B2A8F91-0B5C-4E2B-8265-45E678FD0D87}" srcId="{5C786FFE-1E9B-4E99-B6A6-88434E7D430C}" destId="{DAC68FE0-F6A5-4907-AF04-B2D30B1CFF95}" srcOrd="1" destOrd="0" parTransId="{D562A851-A6F9-4683-99D8-0AC6BC7D5683}" sibTransId="{806305BA-A024-4FDF-84E5-F047F4404562}"/>
    <dgm:cxn modelId="{4439BFE5-78F4-4387-95B6-71E56BDE1A10}" srcId="{5C786FFE-1E9B-4E99-B6A6-88434E7D430C}" destId="{DA4C0269-3468-46BB-8FAA-1FC929A4942D}" srcOrd="2" destOrd="0" parTransId="{554D8459-6356-4679-8421-BFFB0F4C5361}" sibTransId="{6DB7E500-EF54-4AD6-99C0-DB6E3A680908}"/>
    <dgm:cxn modelId="{5DDF6189-0FA0-4D58-A811-B5903B5F775B}" type="presParOf" srcId="{D0327B30-9A47-42DE-8117-FFE76A46C0DF}" destId="{702A61D8-DFF3-446F-8735-8FB6E3C6C219}" srcOrd="0" destOrd="0" presId="urn:microsoft.com/office/officeart/2008/layout/VerticalCurvedList#1"/>
    <dgm:cxn modelId="{16A329C1-34B3-4700-969C-08561BFEBBB5}" type="presParOf" srcId="{702A61D8-DFF3-446F-8735-8FB6E3C6C219}" destId="{5066D342-1D49-4F01-A0A3-9B75207CE4F5}" srcOrd="0" destOrd="0" presId="urn:microsoft.com/office/officeart/2008/layout/VerticalCurvedList#1"/>
    <dgm:cxn modelId="{E0FF4520-F0EB-4130-A187-6D0537562CF3}" type="presParOf" srcId="{5066D342-1D49-4F01-A0A3-9B75207CE4F5}" destId="{5E108BBD-4585-4C31-AD57-304FDBD31F69}" srcOrd="0" destOrd="0" presId="urn:microsoft.com/office/officeart/2008/layout/VerticalCurvedList#1"/>
    <dgm:cxn modelId="{83BAE528-3878-4402-B967-610AE17F3DBF}" type="presParOf" srcId="{5066D342-1D49-4F01-A0A3-9B75207CE4F5}" destId="{1C631DFB-A538-4AB4-A948-0F131C7812F4}" srcOrd="1" destOrd="0" presId="urn:microsoft.com/office/officeart/2008/layout/VerticalCurvedList#1"/>
    <dgm:cxn modelId="{90D80020-27B0-4F72-A22D-EDFB2C988FBD}" type="presParOf" srcId="{5066D342-1D49-4F01-A0A3-9B75207CE4F5}" destId="{B1E2FE9B-76FE-47B8-A470-5A1F834B34ED}" srcOrd="2" destOrd="0" presId="urn:microsoft.com/office/officeart/2008/layout/VerticalCurvedList#1"/>
    <dgm:cxn modelId="{91021DE7-C380-4416-9981-353C4EDDCEA7}" type="presParOf" srcId="{5066D342-1D49-4F01-A0A3-9B75207CE4F5}" destId="{8679BCA4-4E92-43C5-8087-206092BF1AFB}" srcOrd="3" destOrd="0" presId="urn:microsoft.com/office/officeart/2008/layout/VerticalCurvedList#1"/>
    <dgm:cxn modelId="{213009C5-4A16-44B4-BFDE-DF2D4E98CC6D}" type="presParOf" srcId="{702A61D8-DFF3-446F-8735-8FB6E3C6C219}" destId="{F7C9416A-30CA-4206-AE6B-8FEB251F4846}" srcOrd="1" destOrd="0" presId="urn:microsoft.com/office/officeart/2008/layout/VerticalCurvedList#1"/>
    <dgm:cxn modelId="{53EDCE13-21BF-46BE-9F67-8757E7D4D0BE}" type="presParOf" srcId="{702A61D8-DFF3-446F-8735-8FB6E3C6C219}" destId="{8B66FD3E-9310-424F-BEF3-4B99C86D43F8}" srcOrd="2" destOrd="0" presId="urn:microsoft.com/office/officeart/2008/layout/VerticalCurvedList#1"/>
    <dgm:cxn modelId="{97A3C7A6-E720-4866-8DEB-0936E5C1C8A8}" type="presParOf" srcId="{8B66FD3E-9310-424F-BEF3-4B99C86D43F8}" destId="{9546BC59-A06F-4017-B6FB-D020B937E81B}" srcOrd="0" destOrd="0" presId="urn:microsoft.com/office/officeart/2008/layout/VerticalCurvedList#1"/>
    <dgm:cxn modelId="{3C89A6D4-6E40-43F2-B71A-753EF75D8459}" type="presParOf" srcId="{702A61D8-DFF3-446F-8735-8FB6E3C6C219}" destId="{16B9FF8F-C556-4A24-A543-D25BBEE56601}" srcOrd="3" destOrd="0" presId="urn:microsoft.com/office/officeart/2008/layout/VerticalCurvedList#1"/>
    <dgm:cxn modelId="{FDDB9E21-1F48-47EE-871F-1CE1310FDCA9}" type="presParOf" srcId="{702A61D8-DFF3-446F-8735-8FB6E3C6C219}" destId="{2DF8C256-2CA6-4ADA-89EE-6CBD870CA2C2}" srcOrd="4" destOrd="0" presId="urn:microsoft.com/office/officeart/2008/layout/VerticalCurvedList#1"/>
    <dgm:cxn modelId="{4BDD4D85-DC95-4572-B0D6-04FD71E636FE}" type="presParOf" srcId="{2DF8C256-2CA6-4ADA-89EE-6CBD870CA2C2}" destId="{46534D61-1AF3-4F94-AD6D-4AAB0F55BBDC}" srcOrd="0" destOrd="0" presId="urn:microsoft.com/office/officeart/2008/layout/VerticalCurvedList#1"/>
    <dgm:cxn modelId="{BF1DB3ED-4DA0-46F7-9B9D-8876F6D84F54}" type="presParOf" srcId="{702A61D8-DFF3-446F-8735-8FB6E3C6C219}" destId="{8F8C8B1E-AC19-48E4-8E1D-834A36E5EDCA}" srcOrd="5" destOrd="0" presId="urn:microsoft.com/office/officeart/2008/layout/VerticalCurvedList#1"/>
    <dgm:cxn modelId="{CCE42CB1-61C4-49E9-ABA6-E05F2D260632}" type="presParOf" srcId="{702A61D8-DFF3-446F-8735-8FB6E3C6C219}" destId="{8096EFCA-F9AD-4912-90D9-024E0B8056DD}" srcOrd="6" destOrd="0" presId="urn:microsoft.com/office/officeart/2008/layout/VerticalCurvedList#1"/>
    <dgm:cxn modelId="{7EF3DCB6-1B33-4442-9DC9-5614D9FA235C}" type="presParOf" srcId="{8096EFCA-F9AD-4912-90D9-024E0B8056DD}" destId="{0F58912D-3571-43C5-96A7-C8A694D5624C}" srcOrd="0" destOrd="0" presId="urn:microsoft.com/office/officeart/2008/layout/VerticalCurvedList#1"/>
    <dgm:cxn modelId="{5A3C2240-B796-472D-BE2F-D0CDF8F9A962}" type="presParOf" srcId="{702A61D8-DFF3-446F-8735-8FB6E3C6C219}" destId="{A9E7A2E6-7434-42B4-BB85-0CA627493675}" srcOrd="7" destOrd="0" presId="urn:microsoft.com/office/officeart/2008/layout/VerticalCurvedList#1"/>
    <dgm:cxn modelId="{BE235F4E-CC6A-486E-A1F8-055B5C0ADD99}" type="presParOf" srcId="{702A61D8-DFF3-446F-8735-8FB6E3C6C219}" destId="{B70F07C7-8257-488C-A422-1BCFB95297C7}" srcOrd="8" destOrd="0" presId="urn:microsoft.com/office/officeart/2008/layout/VerticalCurvedList#1"/>
    <dgm:cxn modelId="{ECE67B2E-8662-4E26-A0E4-8B4F969FBCEB}" type="presParOf" srcId="{B70F07C7-8257-488C-A422-1BCFB95297C7}" destId="{7461A0D9-8289-468C-A815-EBC7B4EF7989}"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9C658F-2A79-4D4A-8E4C-1178DA9CA875}" type="doc">
      <dgm:prSet loTypeId="urn:microsoft.com/office/officeart/2005/8/layout/process2" loCatId="process" qsTypeId="urn:microsoft.com/office/officeart/2005/8/quickstyle/simple1#3" qsCatId="simple" csTypeId="urn:microsoft.com/office/officeart/2005/8/colors/colorful5#1" csCatId="colorful" phldr="1"/>
      <dgm:spPr/>
    </dgm:pt>
    <dgm:pt modelId="{A3F9604F-D7DA-4C1F-A853-A764642CB683}">
      <dgm:prSet phldrT="[Texto]"/>
      <dgm:spPr/>
      <dgm:t>
        <a:bodyPr/>
        <a:lstStyle/>
        <a:p>
          <a:pPr>
            <a:lnSpc>
              <a:spcPct val="100000"/>
            </a:lnSpc>
          </a:pPr>
          <a:r>
            <a:rPr lang="es-ES" b="1" dirty="0"/>
            <a:t>Plan </a:t>
          </a:r>
        </a:p>
        <a:p>
          <a:pPr>
            <a:lnSpc>
              <a:spcPct val="100000"/>
            </a:lnSpc>
          </a:pPr>
          <a:r>
            <a:rPr lang="es-ES" b="1" dirty="0"/>
            <a:t>Toda una Vida</a:t>
          </a:r>
          <a:endParaRPr lang="es-ES" dirty="0"/>
        </a:p>
      </dgm:t>
    </dgm:pt>
    <dgm:pt modelId="{264E09D4-548D-4E17-856E-9BED189E883C}" type="parTrans" cxnId="{335CEC43-3218-41A8-A92C-E591A65BE15D}">
      <dgm:prSet/>
      <dgm:spPr/>
      <dgm:t>
        <a:bodyPr/>
        <a:lstStyle/>
        <a:p>
          <a:endParaRPr lang="es-ES"/>
        </a:p>
      </dgm:t>
    </dgm:pt>
    <dgm:pt modelId="{99579538-8CF7-4DF9-AA56-C8BC3D3F441F}" type="sibTrans" cxnId="{335CEC43-3218-41A8-A92C-E591A65BE15D}">
      <dgm:prSet/>
      <dgm:spPr/>
      <dgm:t>
        <a:bodyPr/>
        <a:lstStyle/>
        <a:p>
          <a:endParaRPr lang="es-ES"/>
        </a:p>
      </dgm:t>
    </dgm:pt>
    <dgm:pt modelId="{87185195-75F5-4473-8FD7-E2E98033FA0E}">
      <dgm:prSet phldrT="[Texto]"/>
      <dgm:spPr/>
      <dgm:t>
        <a:bodyPr/>
        <a:lstStyle/>
        <a:p>
          <a:r>
            <a:rPr lang="es-ES" b="1" dirty="0"/>
            <a:t>Misiones Emblemáticas</a:t>
          </a:r>
          <a:endParaRPr lang="es-ES" dirty="0"/>
        </a:p>
      </dgm:t>
    </dgm:pt>
    <dgm:pt modelId="{B649123E-902F-4ED3-AD0E-6A95FA3E4A1F}" type="parTrans" cxnId="{E0E6230E-41B7-43A5-A889-AC30AF635A29}">
      <dgm:prSet/>
      <dgm:spPr/>
      <dgm:t>
        <a:bodyPr/>
        <a:lstStyle/>
        <a:p>
          <a:endParaRPr lang="es-ES"/>
        </a:p>
      </dgm:t>
    </dgm:pt>
    <dgm:pt modelId="{8649FD92-2FAA-48D1-B8F1-7AF9ADD84331}" type="sibTrans" cxnId="{E0E6230E-41B7-43A5-A889-AC30AF635A29}">
      <dgm:prSet/>
      <dgm:spPr/>
      <dgm:t>
        <a:bodyPr/>
        <a:lstStyle/>
        <a:p>
          <a:endParaRPr lang="es-ES"/>
        </a:p>
      </dgm:t>
    </dgm:pt>
    <dgm:pt modelId="{E3CEC8C9-D766-4FEA-B055-421756D75BD5}">
      <dgm:prSet phldrT="[Texto]"/>
      <dgm:spPr/>
      <dgm:t>
        <a:bodyPr/>
        <a:lstStyle/>
        <a:p>
          <a:r>
            <a:rPr lang="es-ES" b="1" dirty="0"/>
            <a:t>Misión Mis Mejores Años</a:t>
          </a:r>
          <a:endParaRPr lang="es-ES" dirty="0"/>
        </a:p>
      </dgm:t>
    </dgm:pt>
    <dgm:pt modelId="{7AFABEE8-E15D-4042-9EC1-E6E4148A0F54}" type="parTrans" cxnId="{85DF9BDD-A65C-419F-8AD6-CA9D7B8F2761}">
      <dgm:prSet/>
      <dgm:spPr/>
      <dgm:t>
        <a:bodyPr/>
        <a:lstStyle/>
        <a:p>
          <a:endParaRPr lang="es-ES"/>
        </a:p>
      </dgm:t>
    </dgm:pt>
    <dgm:pt modelId="{42E2911E-A063-4F98-A072-848053B7AC27}" type="sibTrans" cxnId="{85DF9BDD-A65C-419F-8AD6-CA9D7B8F2761}">
      <dgm:prSet/>
      <dgm:spPr/>
      <dgm:t>
        <a:bodyPr/>
        <a:lstStyle/>
        <a:p>
          <a:endParaRPr lang="es-ES"/>
        </a:p>
      </dgm:t>
    </dgm:pt>
    <dgm:pt modelId="{40BDFA4A-5D92-4BD4-9326-5268B5B2E7E1}" type="pres">
      <dgm:prSet presAssocID="{5A9C658F-2A79-4D4A-8E4C-1178DA9CA875}" presName="linearFlow" presStyleCnt="0">
        <dgm:presLayoutVars>
          <dgm:resizeHandles val="exact"/>
        </dgm:presLayoutVars>
      </dgm:prSet>
      <dgm:spPr/>
    </dgm:pt>
    <dgm:pt modelId="{3DFD1C8E-B889-4980-A3FC-7935C852ADD0}" type="pres">
      <dgm:prSet presAssocID="{A3F9604F-D7DA-4C1F-A853-A764642CB683}" presName="node" presStyleLbl="node1" presStyleIdx="0" presStyleCnt="3">
        <dgm:presLayoutVars>
          <dgm:bulletEnabled val="1"/>
        </dgm:presLayoutVars>
      </dgm:prSet>
      <dgm:spPr/>
    </dgm:pt>
    <dgm:pt modelId="{6DD1C828-997E-4F1B-8A46-5AE52A356B9D}" type="pres">
      <dgm:prSet presAssocID="{99579538-8CF7-4DF9-AA56-C8BC3D3F441F}" presName="sibTrans" presStyleLbl="sibTrans2D1" presStyleIdx="0" presStyleCnt="2"/>
      <dgm:spPr/>
    </dgm:pt>
    <dgm:pt modelId="{BB9CB533-84BD-4694-919B-1AFE4B6FFE0E}" type="pres">
      <dgm:prSet presAssocID="{99579538-8CF7-4DF9-AA56-C8BC3D3F441F}" presName="connectorText" presStyleLbl="sibTrans2D1" presStyleIdx="0" presStyleCnt="2"/>
      <dgm:spPr/>
    </dgm:pt>
    <dgm:pt modelId="{06D05755-9467-4E9B-B5D4-0F6C7A7B230A}" type="pres">
      <dgm:prSet presAssocID="{87185195-75F5-4473-8FD7-E2E98033FA0E}" presName="node" presStyleLbl="node1" presStyleIdx="1" presStyleCnt="3">
        <dgm:presLayoutVars>
          <dgm:bulletEnabled val="1"/>
        </dgm:presLayoutVars>
      </dgm:prSet>
      <dgm:spPr/>
    </dgm:pt>
    <dgm:pt modelId="{308C8ECC-F8C0-4CBC-BBAB-A1609656F5A6}" type="pres">
      <dgm:prSet presAssocID="{8649FD92-2FAA-48D1-B8F1-7AF9ADD84331}" presName="sibTrans" presStyleLbl="sibTrans2D1" presStyleIdx="1" presStyleCnt="2"/>
      <dgm:spPr/>
    </dgm:pt>
    <dgm:pt modelId="{33111C76-B043-44C1-BABB-3102317C7F57}" type="pres">
      <dgm:prSet presAssocID="{8649FD92-2FAA-48D1-B8F1-7AF9ADD84331}" presName="connectorText" presStyleLbl="sibTrans2D1" presStyleIdx="1" presStyleCnt="2"/>
      <dgm:spPr/>
    </dgm:pt>
    <dgm:pt modelId="{04F2D370-1E77-4136-B7ED-4DA4D7CF58C3}" type="pres">
      <dgm:prSet presAssocID="{E3CEC8C9-D766-4FEA-B055-421756D75BD5}" presName="node" presStyleLbl="node1" presStyleIdx="2" presStyleCnt="3">
        <dgm:presLayoutVars>
          <dgm:bulletEnabled val="1"/>
        </dgm:presLayoutVars>
      </dgm:prSet>
      <dgm:spPr/>
    </dgm:pt>
  </dgm:ptLst>
  <dgm:cxnLst>
    <dgm:cxn modelId="{E0E6230E-41B7-43A5-A889-AC30AF635A29}" srcId="{5A9C658F-2A79-4D4A-8E4C-1178DA9CA875}" destId="{87185195-75F5-4473-8FD7-E2E98033FA0E}" srcOrd="1" destOrd="0" parTransId="{B649123E-902F-4ED3-AD0E-6A95FA3E4A1F}" sibTransId="{8649FD92-2FAA-48D1-B8F1-7AF9ADD84331}"/>
    <dgm:cxn modelId="{60B35728-7868-4A7B-8FFB-21F61A7E8FCA}" type="presOf" srcId="{99579538-8CF7-4DF9-AA56-C8BC3D3F441F}" destId="{BB9CB533-84BD-4694-919B-1AFE4B6FFE0E}" srcOrd="1" destOrd="0" presId="urn:microsoft.com/office/officeart/2005/8/layout/process2"/>
    <dgm:cxn modelId="{6CD0A72A-1DA6-43F9-88DE-EC5E0376688E}" type="presOf" srcId="{E3CEC8C9-D766-4FEA-B055-421756D75BD5}" destId="{04F2D370-1E77-4136-B7ED-4DA4D7CF58C3}" srcOrd="0" destOrd="0" presId="urn:microsoft.com/office/officeart/2005/8/layout/process2"/>
    <dgm:cxn modelId="{145AB62E-700C-4C60-AED8-1B8B8AC4192F}" type="presOf" srcId="{8649FD92-2FAA-48D1-B8F1-7AF9ADD84331}" destId="{33111C76-B043-44C1-BABB-3102317C7F57}" srcOrd="1" destOrd="0" presId="urn:microsoft.com/office/officeart/2005/8/layout/process2"/>
    <dgm:cxn modelId="{8D2F935D-37E3-4B63-9198-5869E4BE872D}" type="presOf" srcId="{99579538-8CF7-4DF9-AA56-C8BC3D3F441F}" destId="{6DD1C828-997E-4F1B-8A46-5AE52A356B9D}" srcOrd="0" destOrd="0" presId="urn:microsoft.com/office/officeart/2005/8/layout/process2"/>
    <dgm:cxn modelId="{335CEC43-3218-41A8-A92C-E591A65BE15D}" srcId="{5A9C658F-2A79-4D4A-8E4C-1178DA9CA875}" destId="{A3F9604F-D7DA-4C1F-A853-A764642CB683}" srcOrd="0" destOrd="0" parTransId="{264E09D4-548D-4E17-856E-9BED189E883C}" sibTransId="{99579538-8CF7-4DF9-AA56-C8BC3D3F441F}"/>
    <dgm:cxn modelId="{B796DB48-78E6-4EE6-BE73-F2B4A1CAA738}" type="presOf" srcId="{5A9C658F-2A79-4D4A-8E4C-1178DA9CA875}" destId="{40BDFA4A-5D92-4BD4-9326-5268B5B2E7E1}" srcOrd="0" destOrd="0" presId="urn:microsoft.com/office/officeart/2005/8/layout/process2"/>
    <dgm:cxn modelId="{E9B66E6A-AA4D-4201-8293-647F921D774F}" type="presOf" srcId="{A3F9604F-D7DA-4C1F-A853-A764642CB683}" destId="{3DFD1C8E-B889-4980-A3FC-7935C852ADD0}" srcOrd="0" destOrd="0" presId="urn:microsoft.com/office/officeart/2005/8/layout/process2"/>
    <dgm:cxn modelId="{48F8C788-D65B-40E5-8931-0B478ED63D17}" type="presOf" srcId="{87185195-75F5-4473-8FD7-E2E98033FA0E}" destId="{06D05755-9467-4E9B-B5D4-0F6C7A7B230A}" srcOrd="0" destOrd="0" presId="urn:microsoft.com/office/officeart/2005/8/layout/process2"/>
    <dgm:cxn modelId="{38B1698A-DC68-4B1D-ABA6-09F74FDFCC30}" type="presOf" srcId="{8649FD92-2FAA-48D1-B8F1-7AF9ADD84331}" destId="{308C8ECC-F8C0-4CBC-BBAB-A1609656F5A6}" srcOrd="0" destOrd="0" presId="urn:microsoft.com/office/officeart/2005/8/layout/process2"/>
    <dgm:cxn modelId="{85DF9BDD-A65C-419F-8AD6-CA9D7B8F2761}" srcId="{5A9C658F-2A79-4D4A-8E4C-1178DA9CA875}" destId="{E3CEC8C9-D766-4FEA-B055-421756D75BD5}" srcOrd="2" destOrd="0" parTransId="{7AFABEE8-E15D-4042-9EC1-E6E4148A0F54}" sibTransId="{42E2911E-A063-4F98-A072-848053B7AC27}"/>
    <dgm:cxn modelId="{905D8D82-8DF7-4B1F-81C3-2F079473478C}" type="presParOf" srcId="{40BDFA4A-5D92-4BD4-9326-5268B5B2E7E1}" destId="{3DFD1C8E-B889-4980-A3FC-7935C852ADD0}" srcOrd="0" destOrd="0" presId="urn:microsoft.com/office/officeart/2005/8/layout/process2"/>
    <dgm:cxn modelId="{C6230F42-A0C3-45E4-8A7F-35FDB3243F67}" type="presParOf" srcId="{40BDFA4A-5D92-4BD4-9326-5268B5B2E7E1}" destId="{6DD1C828-997E-4F1B-8A46-5AE52A356B9D}" srcOrd="1" destOrd="0" presId="urn:microsoft.com/office/officeart/2005/8/layout/process2"/>
    <dgm:cxn modelId="{C4CEF26B-D7DC-497B-8CE7-150837707A16}" type="presParOf" srcId="{6DD1C828-997E-4F1B-8A46-5AE52A356B9D}" destId="{BB9CB533-84BD-4694-919B-1AFE4B6FFE0E}" srcOrd="0" destOrd="0" presId="urn:microsoft.com/office/officeart/2005/8/layout/process2"/>
    <dgm:cxn modelId="{F38EA1C0-D748-4D33-913C-893FEFC19FA2}" type="presParOf" srcId="{40BDFA4A-5D92-4BD4-9326-5268B5B2E7E1}" destId="{06D05755-9467-4E9B-B5D4-0F6C7A7B230A}" srcOrd="2" destOrd="0" presId="urn:microsoft.com/office/officeart/2005/8/layout/process2"/>
    <dgm:cxn modelId="{98C071A8-2AFC-4E86-ACDC-7E64E20D4F3F}" type="presParOf" srcId="{40BDFA4A-5D92-4BD4-9326-5268B5B2E7E1}" destId="{308C8ECC-F8C0-4CBC-BBAB-A1609656F5A6}" srcOrd="3" destOrd="0" presId="urn:microsoft.com/office/officeart/2005/8/layout/process2"/>
    <dgm:cxn modelId="{B293F63B-17E9-47C5-B135-5C6A11524C0C}" type="presParOf" srcId="{308C8ECC-F8C0-4CBC-BBAB-A1609656F5A6}" destId="{33111C76-B043-44C1-BABB-3102317C7F57}" srcOrd="0" destOrd="0" presId="urn:microsoft.com/office/officeart/2005/8/layout/process2"/>
    <dgm:cxn modelId="{4B7EEE80-89A7-4092-B513-C50B79903ECC}" type="presParOf" srcId="{40BDFA4A-5D92-4BD4-9326-5268B5B2E7E1}" destId="{04F2D370-1E77-4136-B7ED-4DA4D7CF58C3}"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AA1B95-8096-483E-937F-B7117F22143A}" type="doc">
      <dgm:prSet loTypeId="urn:microsoft.com/office/officeart/2005/8/layout/process1" loCatId="process" qsTypeId="urn:microsoft.com/office/officeart/2005/8/quickstyle/simple1#1" qsCatId="simple" csTypeId="urn:microsoft.com/office/officeart/2005/8/colors/accent1_1#1" csCatId="accent1" phldr="1"/>
      <dgm:spPr/>
    </dgm:pt>
    <dgm:pt modelId="{B9356EF3-F2BD-44EF-8989-A8C6F68A9C26}">
      <dgm:prSet phldrT="[Texto]" phldr="0" custT="1"/>
      <dgm:spPr/>
      <dgm:t>
        <a:bodyPr vert="horz" wrap="square"/>
        <a:lstStyle/>
        <a:p>
          <a:pPr>
            <a:lnSpc>
              <a:spcPct val="100000"/>
            </a:lnSpc>
            <a:spcBef>
              <a:spcPct val="0"/>
            </a:spcBef>
            <a:spcAft>
              <a:spcPct val="35000"/>
            </a:spcAft>
          </a:pPr>
          <a:r>
            <a:rPr lang="es-ES" altLang="en-US" sz="1200" b="1" dirty="0">
              <a:sym typeface="+mn-ea"/>
            </a:rPr>
            <a:t>Aumento en la proporción de personas económicamente dependientes </a:t>
          </a:r>
          <a:endParaRPr lang="zh-CN" altLang="en-US" sz="1200" b="1" dirty="0"/>
        </a:p>
      </dgm:t>
    </dgm:pt>
    <dgm:pt modelId="{42B40A37-3B74-4139-88E7-27DB8ADAFB3B}" type="parTrans" cxnId="{420779FC-E071-4A06-B525-B747BE366293}">
      <dgm:prSet/>
      <dgm:spPr/>
      <dgm:t>
        <a:bodyPr/>
        <a:lstStyle/>
        <a:p>
          <a:endParaRPr lang="es-ES"/>
        </a:p>
      </dgm:t>
    </dgm:pt>
    <dgm:pt modelId="{E862CC6F-EE5F-4708-AD0C-4AFC083AC1E9}" type="sibTrans" cxnId="{420779FC-E071-4A06-B525-B747BE366293}">
      <dgm:prSet phldr="0" custT="1"/>
      <dgm:spPr/>
      <dgm:t>
        <a:bodyPr vert="horz" wrap="square"/>
        <a:lstStyle/>
        <a:p>
          <a:pPr>
            <a:lnSpc>
              <a:spcPct val="100000"/>
            </a:lnSpc>
            <a:spcBef>
              <a:spcPct val="0"/>
            </a:spcBef>
            <a:spcAft>
              <a:spcPct val="35000"/>
            </a:spcAft>
          </a:pPr>
          <a:endParaRPr lang="zh-CN" altLang="en-US" sz="1200"/>
        </a:p>
      </dgm:t>
    </dgm:pt>
    <dgm:pt modelId="{EDABB1AF-A433-4877-8BF8-9FA85F924A2C}">
      <dgm:prSet phldrT="[Texto]" phldr="0" custT="1"/>
      <dgm:spPr/>
      <dgm:t>
        <a:bodyPr vert="horz" wrap="square"/>
        <a:lstStyle/>
        <a:p>
          <a:pPr>
            <a:lnSpc>
              <a:spcPct val="100000"/>
            </a:lnSpc>
            <a:spcBef>
              <a:spcPct val="0"/>
            </a:spcBef>
            <a:spcAft>
              <a:spcPct val="35000"/>
            </a:spcAft>
          </a:pPr>
          <a:r>
            <a:rPr lang="es-ES" altLang="en-US" sz="1200" b="1" dirty="0">
              <a:sym typeface="+mn-ea"/>
            </a:rPr>
            <a:t>Personas adultas mayores diversas: </a:t>
          </a:r>
          <a:endParaRPr lang="es-ES" altLang="en-US" sz="1200" b="1" dirty="0"/>
        </a:p>
        <a:p>
          <a:pPr>
            <a:lnSpc>
              <a:spcPct val="100000"/>
            </a:lnSpc>
            <a:spcBef>
              <a:spcPct val="0"/>
            </a:spcBef>
            <a:spcAft>
              <a:spcPct val="35000"/>
            </a:spcAft>
          </a:pPr>
          <a:r>
            <a:rPr lang="es-ES" altLang="en-US" sz="1200" dirty="0">
              <a:sym typeface="+mn-ea"/>
            </a:rPr>
            <a:t>Pobreza y empobrecimiento progresivo, discapacidad, edad muy avanzada, LGBTI, Indígenas y negras, movilidad humana, enfermedades degenerativas y sin cuidados paliativos, residentes rurales </a:t>
          </a:r>
          <a:endParaRPr lang="zh-CN" altLang="en-US" sz="1200" dirty="0"/>
        </a:p>
      </dgm:t>
    </dgm:pt>
    <dgm:pt modelId="{22507475-337D-4D08-A27D-19453A1EC4B8}" type="parTrans" cxnId="{F97D1E4A-413C-4FEE-9BF0-85AFCB420E86}">
      <dgm:prSet/>
      <dgm:spPr/>
      <dgm:t>
        <a:bodyPr/>
        <a:lstStyle/>
        <a:p>
          <a:endParaRPr lang="es-ES"/>
        </a:p>
      </dgm:t>
    </dgm:pt>
    <dgm:pt modelId="{3E1956DE-23F8-4761-8F76-7ABD5A8AE770}" type="sibTrans" cxnId="{F97D1E4A-413C-4FEE-9BF0-85AFCB420E86}">
      <dgm:prSet phldr="0" custT="1"/>
      <dgm:spPr/>
      <dgm:t>
        <a:bodyPr vert="horz" wrap="square"/>
        <a:lstStyle/>
        <a:p>
          <a:pPr>
            <a:lnSpc>
              <a:spcPct val="100000"/>
            </a:lnSpc>
            <a:spcBef>
              <a:spcPct val="0"/>
            </a:spcBef>
            <a:spcAft>
              <a:spcPct val="35000"/>
            </a:spcAft>
          </a:pPr>
          <a:endParaRPr lang="zh-CN" altLang="en-US" sz="1200"/>
        </a:p>
      </dgm:t>
    </dgm:pt>
    <dgm:pt modelId="{16C98B6D-CC9A-459C-A148-3249240D3586}">
      <dgm:prSet phldrT="[Texto]" phldr="0" custT="1"/>
      <dgm:spPr/>
      <dgm:t>
        <a:bodyPr vert="horz" wrap="square"/>
        <a:lstStyle/>
        <a:p>
          <a:pPr algn="l">
            <a:lnSpc>
              <a:spcPct val="100000"/>
            </a:lnSpc>
            <a:spcBef>
              <a:spcPct val="0"/>
            </a:spcBef>
            <a:spcAft>
              <a:spcPct val="35000"/>
            </a:spcAft>
          </a:pPr>
          <a:r>
            <a:rPr lang="es-ES" altLang="en-US" sz="1200" dirty="0">
              <a:sym typeface="+mn-ea"/>
            </a:rPr>
            <a:t>-  Sistema de protección y cuidados mas prolongado </a:t>
          </a:r>
        </a:p>
        <a:p>
          <a:pPr algn="l">
            <a:lnSpc>
              <a:spcPct val="100000"/>
            </a:lnSpc>
            <a:spcBef>
              <a:spcPct val="0"/>
            </a:spcBef>
            <a:spcAft>
              <a:spcPct val="35000"/>
            </a:spcAft>
          </a:pPr>
          <a:r>
            <a:rPr lang="es-ES" altLang="en-US" sz="1200" dirty="0">
              <a:sym typeface="+mn-ea"/>
            </a:rPr>
            <a:t>-  Sistema de Pensiones Sostenibles</a:t>
          </a:r>
        </a:p>
        <a:p>
          <a:pPr algn="l">
            <a:lnSpc>
              <a:spcPct val="100000"/>
            </a:lnSpc>
            <a:spcBef>
              <a:spcPct val="0"/>
            </a:spcBef>
            <a:spcAft>
              <a:spcPct val="35000"/>
            </a:spcAft>
          </a:pPr>
          <a:r>
            <a:rPr lang="es-ES" altLang="en-US" sz="1200" dirty="0">
              <a:sym typeface="+mn-ea"/>
            </a:rPr>
            <a:t>-  Modelos de intervención ajustados a las diversidades de las personas adultas mayores</a:t>
          </a:r>
        </a:p>
        <a:p>
          <a:pPr algn="l">
            <a:lnSpc>
              <a:spcPct val="100000"/>
            </a:lnSpc>
            <a:spcBef>
              <a:spcPct val="0"/>
            </a:spcBef>
            <a:spcAft>
              <a:spcPct val="35000"/>
            </a:spcAft>
          </a:pPr>
          <a:r>
            <a:rPr lang="es-ES" altLang="zh-CN" sz="1200" dirty="0"/>
            <a:t>- Enfoque intergeneracional</a:t>
          </a:r>
        </a:p>
      </dgm:t>
    </dgm:pt>
    <dgm:pt modelId="{B2C4969C-7F63-4CB2-9C9A-A6F67CF17685}" type="parTrans" cxnId="{1A3DA5C4-74A9-4BCB-B094-43D4B6295B79}">
      <dgm:prSet/>
      <dgm:spPr/>
      <dgm:t>
        <a:bodyPr/>
        <a:lstStyle/>
        <a:p>
          <a:endParaRPr lang="es-ES"/>
        </a:p>
      </dgm:t>
    </dgm:pt>
    <dgm:pt modelId="{D9B5BE56-AD46-4CF8-8D6E-63CE26896AAC}" type="sibTrans" cxnId="{1A3DA5C4-74A9-4BCB-B094-43D4B6295B79}">
      <dgm:prSet/>
      <dgm:spPr/>
      <dgm:t>
        <a:bodyPr/>
        <a:lstStyle/>
        <a:p>
          <a:endParaRPr lang="es-ES"/>
        </a:p>
      </dgm:t>
    </dgm:pt>
    <dgm:pt modelId="{23E08954-DEFC-4A8C-B951-725E72315086}" type="pres">
      <dgm:prSet presAssocID="{F3AA1B95-8096-483E-937F-B7117F22143A}" presName="Name0" presStyleCnt="0">
        <dgm:presLayoutVars>
          <dgm:dir/>
          <dgm:resizeHandles val="exact"/>
        </dgm:presLayoutVars>
      </dgm:prSet>
      <dgm:spPr/>
    </dgm:pt>
    <dgm:pt modelId="{A9558FAE-AE26-43A7-A5EC-E1594E2B2F93}" type="pres">
      <dgm:prSet presAssocID="{B9356EF3-F2BD-44EF-8989-A8C6F68A9C26}" presName="node" presStyleLbl="node1" presStyleIdx="0" presStyleCnt="3">
        <dgm:presLayoutVars>
          <dgm:bulletEnabled val="1"/>
        </dgm:presLayoutVars>
      </dgm:prSet>
      <dgm:spPr/>
    </dgm:pt>
    <dgm:pt modelId="{56077158-A490-49C0-92A3-E1F3F4A134D1}" type="pres">
      <dgm:prSet presAssocID="{E862CC6F-EE5F-4708-AD0C-4AFC083AC1E9}" presName="sibTrans" presStyleLbl="sibTrans2D1" presStyleIdx="0" presStyleCnt="2"/>
      <dgm:spPr/>
    </dgm:pt>
    <dgm:pt modelId="{866543E3-7169-4994-AA48-DBEAD952B2D7}" type="pres">
      <dgm:prSet presAssocID="{E862CC6F-EE5F-4708-AD0C-4AFC083AC1E9}" presName="connectorText" presStyleLbl="sibTrans2D1" presStyleIdx="0" presStyleCnt="2"/>
      <dgm:spPr/>
    </dgm:pt>
    <dgm:pt modelId="{0C6A0E2D-4913-46C1-A93F-3832E34B4A9D}" type="pres">
      <dgm:prSet presAssocID="{EDABB1AF-A433-4877-8BF8-9FA85F924A2C}" presName="node" presStyleLbl="node1" presStyleIdx="1" presStyleCnt="3">
        <dgm:presLayoutVars>
          <dgm:bulletEnabled val="1"/>
        </dgm:presLayoutVars>
      </dgm:prSet>
      <dgm:spPr/>
    </dgm:pt>
    <dgm:pt modelId="{18462591-2085-43A2-8617-BA9721C35F9F}" type="pres">
      <dgm:prSet presAssocID="{3E1956DE-23F8-4761-8F76-7ABD5A8AE770}" presName="sibTrans" presStyleLbl="sibTrans2D1" presStyleIdx="1" presStyleCnt="2"/>
      <dgm:spPr/>
    </dgm:pt>
    <dgm:pt modelId="{F0328CDC-AC5A-41D2-969E-7D80009105F2}" type="pres">
      <dgm:prSet presAssocID="{3E1956DE-23F8-4761-8F76-7ABD5A8AE770}" presName="connectorText" presStyleLbl="sibTrans2D1" presStyleIdx="1" presStyleCnt="2"/>
      <dgm:spPr/>
    </dgm:pt>
    <dgm:pt modelId="{507274D1-9FFA-4CA1-8C30-ADC25E352D22}" type="pres">
      <dgm:prSet presAssocID="{16C98B6D-CC9A-459C-A148-3249240D3586}" presName="node" presStyleLbl="node1" presStyleIdx="2" presStyleCnt="3">
        <dgm:presLayoutVars>
          <dgm:bulletEnabled val="1"/>
        </dgm:presLayoutVars>
      </dgm:prSet>
      <dgm:spPr/>
    </dgm:pt>
  </dgm:ptLst>
  <dgm:cxnLst>
    <dgm:cxn modelId="{E27E8519-8FEB-4C67-B1DA-A4AB038A6FFC}" type="presOf" srcId="{EDABB1AF-A433-4877-8BF8-9FA85F924A2C}" destId="{0C6A0E2D-4913-46C1-A93F-3832E34B4A9D}" srcOrd="0" destOrd="0" presId="urn:microsoft.com/office/officeart/2005/8/layout/process1"/>
    <dgm:cxn modelId="{8050271F-80EC-4FFE-A337-46BE1338FE1C}" type="presOf" srcId="{F3AA1B95-8096-483E-937F-B7117F22143A}" destId="{23E08954-DEFC-4A8C-B951-725E72315086}" srcOrd="0" destOrd="0" presId="urn:microsoft.com/office/officeart/2005/8/layout/process1"/>
    <dgm:cxn modelId="{F97D1E4A-413C-4FEE-9BF0-85AFCB420E86}" srcId="{F3AA1B95-8096-483E-937F-B7117F22143A}" destId="{EDABB1AF-A433-4877-8BF8-9FA85F924A2C}" srcOrd="1" destOrd="0" parTransId="{22507475-337D-4D08-A27D-19453A1EC4B8}" sibTransId="{3E1956DE-23F8-4761-8F76-7ABD5A8AE770}"/>
    <dgm:cxn modelId="{7B45844E-AB0F-4058-9EF7-ACB06FAA5BFD}" type="presOf" srcId="{16C98B6D-CC9A-459C-A148-3249240D3586}" destId="{507274D1-9FFA-4CA1-8C30-ADC25E352D22}" srcOrd="0" destOrd="0" presId="urn:microsoft.com/office/officeart/2005/8/layout/process1"/>
    <dgm:cxn modelId="{479A017F-7539-42B1-9530-C0846FD1F5E7}" type="presOf" srcId="{E862CC6F-EE5F-4708-AD0C-4AFC083AC1E9}" destId="{866543E3-7169-4994-AA48-DBEAD952B2D7}" srcOrd="1" destOrd="0" presId="urn:microsoft.com/office/officeart/2005/8/layout/process1"/>
    <dgm:cxn modelId="{F9C31B8E-943B-4D3F-B1A3-7EBBBC74463D}" type="presOf" srcId="{3E1956DE-23F8-4761-8F76-7ABD5A8AE770}" destId="{F0328CDC-AC5A-41D2-969E-7D80009105F2}" srcOrd="1" destOrd="0" presId="urn:microsoft.com/office/officeart/2005/8/layout/process1"/>
    <dgm:cxn modelId="{1A3DA5C4-74A9-4BCB-B094-43D4B6295B79}" srcId="{F3AA1B95-8096-483E-937F-B7117F22143A}" destId="{16C98B6D-CC9A-459C-A148-3249240D3586}" srcOrd="2" destOrd="0" parTransId="{B2C4969C-7F63-4CB2-9C9A-A6F67CF17685}" sibTransId="{D9B5BE56-AD46-4CF8-8D6E-63CE26896AAC}"/>
    <dgm:cxn modelId="{9F9921CF-91E5-44FC-8E34-56A0F4EFAC43}" type="presOf" srcId="{B9356EF3-F2BD-44EF-8989-A8C6F68A9C26}" destId="{A9558FAE-AE26-43A7-A5EC-E1594E2B2F93}" srcOrd="0" destOrd="0" presId="urn:microsoft.com/office/officeart/2005/8/layout/process1"/>
    <dgm:cxn modelId="{9F5606D5-EDFB-4470-8E17-C2CE770883D8}" type="presOf" srcId="{3E1956DE-23F8-4761-8F76-7ABD5A8AE770}" destId="{18462591-2085-43A2-8617-BA9721C35F9F}" srcOrd="0" destOrd="0" presId="urn:microsoft.com/office/officeart/2005/8/layout/process1"/>
    <dgm:cxn modelId="{5EC7FFF5-B4DF-43D7-90F9-7F99806A3246}" type="presOf" srcId="{E862CC6F-EE5F-4708-AD0C-4AFC083AC1E9}" destId="{56077158-A490-49C0-92A3-E1F3F4A134D1}" srcOrd="0" destOrd="0" presId="urn:microsoft.com/office/officeart/2005/8/layout/process1"/>
    <dgm:cxn modelId="{420779FC-E071-4A06-B525-B747BE366293}" srcId="{F3AA1B95-8096-483E-937F-B7117F22143A}" destId="{B9356EF3-F2BD-44EF-8989-A8C6F68A9C26}" srcOrd="0" destOrd="0" parTransId="{42B40A37-3B74-4139-88E7-27DB8ADAFB3B}" sibTransId="{E862CC6F-EE5F-4708-AD0C-4AFC083AC1E9}"/>
    <dgm:cxn modelId="{AC026837-6611-4A54-8357-F80A31CAED66}" type="presParOf" srcId="{23E08954-DEFC-4A8C-B951-725E72315086}" destId="{A9558FAE-AE26-43A7-A5EC-E1594E2B2F93}" srcOrd="0" destOrd="0" presId="urn:microsoft.com/office/officeart/2005/8/layout/process1"/>
    <dgm:cxn modelId="{F331D436-276D-440D-A878-814DB827AA12}" type="presParOf" srcId="{23E08954-DEFC-4A8C-B951-725E72315086}" destId="{56077158-A490-49C0-92A3-E1F3F4A134D1}" srcOrd="1" destOrd="0" presId="urn:microsoft.com/office/officeart/2005/8/layout/process1"/>
    <dgm:cxn modelId="{2000D6E8-3170-4012-AD0F-4E7A66CA7DA8}" type="presParOf" srcId="{56077158-A490-49C0-92A3-E1F3F4A134D1}" destId="{866543E3-7169-4994-AA48-DBEAD952B2D7}" srcOrd="0" destOrd="0" presId="urn:microsoft.com/office/officeart/2005/8/layout/process1"/>
    <dgm:cxn modelId="{727D6435-2070-4594-8CEA-A89E7BF41F24}" type="presParOf" srcId="{23E08954-DEFC-4A8C-B951-725E72315086}" destId="{0C6A0E2D-4913-46C1-A93F-3832E34B4A9D}" srcOrd="2" destOrd="0" presId="urn:microsoft.com/office/officeart/2005/8/layout/process1"/>
    <dgm:cxn modelId="{88B0FFEA-ABF6-4FB5-9E17-ECDAFDB4B81C}" type="presParOf" srcId="{23E08954-DEFC-4A8C-B951-725E72315086}" destId="{18462591-2085-43A2-8617-BA9721C35F9F}" srcOrd="3" destOrd="0" presId="urn:microsoft.com/office/officeart/2005/8/layout/process1"/>
    <dgm:cxn modelId="{0E1CF1D9-DCAE-41F8-B6AB-A531C21704AF}" type="presParOf" srcId="{18462591-2085-43A2-8617-BA9721C35F9F}" destId="{F0328CDC-AC5A-41D2-969E-7D80009105F2}" srcOrd="0" destOrd="0" presId="urn:microsoft.com/office/officeart/2005/8/layout/process1"/>
    <dgm:cxn modelId="{54D32D1A-03AE-4736-9B40-BDC4311AE368}" type="presParOf" srcId="{23E08954-DEFC-4A8C-B951-725E72315086}" destId="{507274D1-9FFA-4CA1-8C30-ADC25E352D2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58FAE-AE26-43A7-A5EC-E1594E2B2F93}">
      <dsp:nvSpPr>
        <dsp:cNvPr id="0" name=""/>
        <dsp:cNvSpPr/>
      </dsp:nvSpPr>
      <dsp:spPr bwMode="white">
        <a:xfrm>
          <a:off x="9876" y="0"/>
          <a:ext cx="2952063" cy="172466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s-ES" altLang="en-US" sz="1200" b="1" kern="1200" dirty="0">
              <a:sym typeface="+mn-ea"/>
            </a:rPr>
            <a:t>Aumento en la proporción de personas económicamente dependientes </a:t>
          </a:r>
          <a:endParaRPr lang="zh-CN" altLang="en-US" sz="1200" b="1" kern="1200" dirty="0"/>
        </a:p>
      </dsp:txBody>
      <dsp:txXfrm>
        <a:off x="60390" y="50514"/>
        <a:ext cx="2851035" cy="1623632"/>
      </dsp:txXfrm>
    </dsp:sp>
    <dsp:sp modelId="{56077158-A490-49C0-92A3-E1F3F4A134D1}">
      <dsp:nvSpPr>
        <dsp:cNvPr id="0" name=""/>
        <dsp:cNvSpPr/>
      </dsp:nvSpPr>
      <dsp:spPr bwMode="white">
        <a:xfrm>
          <a:off x="3257146" y="496274"/>
          <a:ext cx="625837" cy="73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100000"/>
            </a:lnSpc>
            <a:spcBef>
              <a:spcPct val="0"/>
            </a:spcBef>
            <a:spcAft>
              <a:spcPct val="35000"/>
            </a:spcAft>
            <a:buNone/>
          </a:pPr>
          <a:endParaRPr lang="zh-CN" altLang="en-US" sz="1200" kern="1200"/>
        </a:p>
      </dsp:txBody>
      <dsp:txXfrm>
        <a:off x="3257146" y="642696"/>
        <a:ext cx="438086" cy="439267"/>
      </dsp:txXfrm>
    </dsp:sp>
    <dsp:sp modelId="{0C6A0E2D-4913-46C1-A93F-3832E34B4A9D}">
      <dsp:nvSpPr>
        <dsp:cNvPr id="0" name=""/>
        <dsp:cNvSpPr/>
      </dsp:nvSpPr>
      <dsp:spPr bwMode="white">
        <a:xfrm>
          <a:off x="4142765" y="0"/>
          <a:ext cx="2952063" cy="172466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s-ES" altLang="en-US" sz="1200" b="1" kern="1200" dirty="0">
              <a:sym typeface="+mn-ea"/>
            </a:rPr>
            <a:t>Personas adultas mayores diversas: </a:t>
          </a:r>
          <a:endParaRPr lang="es-ES" altLang="en-US" sz="1200" b="1" kern="1200" dirty="0"/>
        </a:p>
        <a:p>
          <a:pPr marL="0" lvl="0" indent="0" algn="ctr" defTabSz="533400">
            <a:lnSpc>
              <a:spcPct val="100000"/>
            </a:lnSpc>
            <a:spcBef>
              <a:spcPct val="0"/>
            </a:spcBef>
            <a:spcAft>
              <a:spcPct val="35000"/>
            </a:spcAft>
            <a:buNone/>
          </a:pPr>
          <a:r>
            <a:rPr lang="es-ES" altLang="en-US" sz="1200" kern="1200" dirty="0">
              <a:sym typeface="+mn-ea"/>
            </a:rPr>
            <a:t>Pobreza y empobrecimiento progresivo, discapacidad, edad muy avanzada, LGBTI, Indígenas y negras, movilidad humana, enfermedades degenerativas y sin cuidados paliativos, residentes rurales </a:t>
          </a:r>
          <a:endParaRPr lang="zh-CN" altLang="en-US" sz="1200" kern="1200" dirty="0"/>
        </a:p>
      </dsp:txBody>
      <dsp:txXfrm>
        <a:off x="4193279" y="50514"/>
        <a:ext cx="2851035" cy="1623632"/>
      </dsp:txXfrm>
    </dsp:sp>
    <dsp:sp modelId="{18462591-2085-43A2-8617-BA9721C35F9F}">
      <dsp:nvSpPr>
        <dsp:cNvPr id="0" name=""/>
        <dsp:cNvSpPr/>
      </dsp:nvSpPr>
      <dsp:spPr bwMode="white">
        <a:xfrm>
          <a:off x="7390035" y="496274"/>
          <a:ext cx="625837" cy="73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100000"/>
            </a:lnSpc>
            <a:spcBef>
              <a:spcPct val="0"/>
            </a:spcBef>
            <a:spcAft>
              <a:spcPct val="35000"/>
            </a:spcAft>
            <a:buNone/>
          </a:pPr>
          <a:endParaRPr lang="zh-CN" altLang="en-US" sz="1200" kern="1200"/>
        </a:p>
      </dsp:txBody>
      <dsp:txXfrm>
        <a:off x="7390035" y="642696"/>
        <a:ext cx="438086" cy="439267"/>
      </dsp:txXfrm>
    </dsp:sp>
    <dsp:sp modelId="{507274D1-9FFA-4CA1-8C30-ADC25E352D22}">
      <dsp:nvSpPr>
        <dsp:cNvPr id="0" name=""/>
        <dsp:cNvSpPr/>
      </dsp:nvSpPr>
      <dsp:spPr bwMode="white">
        <a:xfrm>
          <a:off x="8275654" y="0"/>
          <a:ext cx="2952063" cy="172466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es-ES" altLang="en-US" sz="1200" kern="1200" dirty="0">
              <a:sym typeface="+mn-ea"/>
            </a:rPr>
            <a:t>-  Sistema de protección y cuidados mas prolongado </a:t>
          </a:r>
        </a:p>
        <a:p>
          <a:pPr marL="0" lvl="0" indent="0" algn="l" defTabSz="533400">
            <a:lnSpc>
              <a:spcPct val="100000"/>
            </a:lnSpc>
            <a:spcBef>
              <a:spcPct val="0"/>
            </a:spcBef>
            <a:spcAft>
              <a:spcPct val="35000"/>
            </a:spcAft>
            <a:buNone/>
          </a:pPr>
          <a:r>
            <a:rPr lang="es-ES" altLang="en-US" sz="1200" kern="1200" dirty="0">
              <a:sym typeface="+mn-ea"/>
            </a:rPr>
            <a:t>-  Sistema de Pensiones Sostenibles</a:t>
          </a:r>
        </a:p>
        <a:p>
          <a:pPr marL="0" lvl="0" indent="0" algn="l" defTabSz="533400">
            <a:lnSpc>
              <a:spcPct val="100000"/>
            </a:lnSpc>
            <a:spcBef>
              <a:spcPct val="0"/>
            </a:spcBef>
            <a:spcAft>
              <a:spcPct val="35000"/>
            </a:spcAft>
            <a:buNone/>
          </a:pPr>
          <a:r>
            <a:rPr lang="es-ES" altLang="en-US" sz="1200" kern="1200" dirty="0">
              <a:sym typeface="+mn-ea"/>
            </a:rPr>
            <a:t>-  Modelos de intervención ajustados a las diversidades de las personas adultas mayores</a:t>
          </a:r>
        </a:p>
        <a:p>
          <a:pPr marL="0" lvl="0" indent="0" algn="l" defTabSz="533400">
            <a:lnSpc>
              <a:spcPct val="100000"/>
            </a:lnSpc>
            <a:spcBef>
              <a:spcPct val="0"/>
            </a:spcBef>
            <a:spcAft>
              <a:spcPct val="35000"/>
            </a:spcAft>
            <a:buNone/>
          </a:pPr>
          <a:r>
            <a:rPr lang="es-ES" altLang="zh-CN" sz="1200" kern="1200" dirty="0"/>
            <a:t>- Enfoque intergeneracional</a:t>
          </a:r>
        </a:p>
      </dsp:txBody>
      <dsp:txXfrm>
        <a:off x="8326168" y="50514"/>
        <a:ext cx="2851035" cy="1623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31DFB-A538-4AB4-A948-0F131C7812F4}">
      <dsp:nvSpPr>
        <dsp:cNvPr id="0" name=""/>
        <dsp:cNvSpPr/>
      </dsp:nvSpPr>
      <dsp:spPr>
        <a:xfrm>
          <a:off x="-4064502" y="-623859"/>
          <a:ext cx="4843412" cy="4843412"/>
        </a:xfrm>
        <a:prstGeom prst="blockArc">
          <a:avLst>
            <a:gd name="adj1" fmla="val 18900000"/>
            <a:gd name="adj2" fmla="val 2700000"/>
            <a:gd name="adj3" fmla="val 446"/>
          </a:avLst>
        </a:pr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C9416A-30CA-4206-AE6B-8FEB251F4846}">
      <dsp:nvSpPr>
        <dsp:cNvPr id="0" name=""/>
        <dsp:cNvSpPr/>
      </dsp:nvSpPr>
      <dsp:spPr>
        <a:xfrm>
          <a:off x="269245" y="276436"/>
          <a:ext cx="3635125" cy="553161"/>
        </a:xfrm>
        <a:prstGeom prst="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072" tIns="35560" rIns="35560" bIns="3556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Secretaría Técnica Plan Toda una Vida</a:t>
          </a:r>
        </a:p>
      </dsp:txBody>
      <dsp:txXfrm>
        <a:off x="269245" y="276436"/>
        <a:ext cx="3635125" cy="553161"/>
      </dsp:txXfrm>
    </dsp:sp>
    <dsp:sp modelId="{9546BC59-A06F-4017-B6FB-D020B937E81B}">
      <dsp:nvSpPr>
        <dsp:cNvPr id="0" name=""/>
        <dsp:cNvSpPr/>
      </dsp:nvSpPr>
      <dsp:spPr>
        <a:xfrm>
          <a:off x="62417" y="207291"/>
          <a:ext cx="691451" cy="691451"/>
        </a:xfrm>
        <a:prstGeom prst="leftRightArrowCallout">
          <a:avLst/>
        </a:prstGeom>
        <a:solidFill>
          <a:schemeClr val="lt1">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B9FF8F-C556-4A24-A543-D25BBEE56601}">
      <dsp:nvSpPr>
        <dsp:cNvPr id="0" name=""/>
        <dsp:cNvSpPr/>
      </dsp:nvSpPr>
      <dsp:spPr>
        <a:xfrm>
          <a:off x="725284" y="1106323"/>
          <a:ext cx="3317984" cy="553161"/>
        </a:xfrm>
        <a:prstGeom prst="rect">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072" tIns="35560" rIns="35560" bIns="3556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Ministerios: MIES, MIDUVI, MINEDUC, MSP, MDT, MJDHC</a:t>
          </a:r>
        </a:p>
      </dsp:txBody>
      <dsp:txXfrm>
        <a:off x="725284" y="1106323"/>
        <a:ext cx="3317984" cy="553161"/>
      </dsp:txXfrm>
    </dsp:sp>
    <dsp:sp modelId="{46534D61-1AF3-4F94-AD6D-4AAB0F55BBDC}">
      <dsp:nvSpPr>
        <dsp:cNvPr id="0" name=""/>
        <dsp:cNvSpPr/>
      </dsp:nvSpPr>
      <dsp:spPr>
        <a:xfrm>
          <a:off x="379558" y="1037177"/>
          <a:ext cx="691451" cy="691451"/>
        </a:xfrm>
        <a:prstGeom prst="leftRightArrowCallout">
          <a:avLst/>
        </a:prstGeom>
        <a:solidFill>
          <a:schemeClr val="lt1">
            <a:hueOff val="0"/>
            <a:satOff val="0"/>
            <a:lumOff val="0"/>
            <a:alphaOff val="0"/>
          </a:schemeClr>
        </a:solidFill>
        <a:ln w="12700" cap="flat" cmpd="sng" algn="ctr">
          <a:solidFill>
            <a:schemeClr val="accent3">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8F8C8B1E-AC19-48E4-8E1D-834A36E5EDCA}">
      <dsp:nvSpPr>
        <dsp:cNvPr id="0" name=""/>
        <dsp:cNvSpPr/>
      </dsp:nvSpPr>
      <dsp:spPr>
        <a:xfrm>
          <a:off x="725284" y="1936209"/>
          <a:ext cx="3317984" cy="553161"/>
        </a:xfrm>
        <a:prstGeom prst="rect">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072" tIns="35560" rIns="35560" bIns="3556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Secretaría del Deporte, SENESCYT, SETEC, </a:t>
          </a:r>
          <a:r>
            <a:rPr lang="es-ES" sz="1400" kern="1200" dirty="0">
              <a:solidFill>
                <a:schemeClr val="tx1"/>
              </a:solidFill>
            </a:rPr>
            <a:t>Senplades, </a:t>
          </a:r>
          <a:endParaRPr lang="es-ES" sz="1400" b="1" kern="1200" dirty="0">
            <a:solidFill>
              <a:schemeClr val="tx1"/>
            </a:solidFill>
          </a:endParaRPr>
        </a:p>
      </dsp:txBody>
      <dsp:txXfrm>
        <a:off x="725284" y="1936209"/>
        <a:ext cx="3317984" cy="553161"/>
      </dsp:txXfrm>
    </dsp:sp>
    <dsp:sp modelId="{0F58912D-3571-43C5-96A7-C8A694D5624C}">
      <dsp:nvSpPr>
        <dsp:cNvPr id="0" name=""/>
        <dsp:cNvSpPr/>
      </dsp:nvSpPr>
      <dsp:spPr>
        <a:xfrm>
          <a:off x="379558" y="1867064"/>
          <a:ext cx="691451" cy="691451"/>
        </a:xfrm>
        <a:prstGeom prst="leftRightArrowCallout">
          <a:avLst/>
        </a:prstGeom>
        <a:solidFill>
          <a:schemeClr val="lt1">
            <a:hueOff val="0"/>
            <a:satOff val="0"/>
            <a:lumOff val="0"/>
            <a:alphaOff val="0"/>
          </a:schemeClr>
        </a:solidFill>
        <a:ln w="12700" cap="flat" cmpd="sng" algn="ctr">
          <a:solidFill>
            <a:schemeClr val="accent3">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A9E7A2E6-7434-42B4-BB85-0CA627493675}">
      <dsp:nvSpPr>
        <dsp:cNvPr id="0" name=""/>
        <dsp:cNvSpPr/>
      </dsp:nvSpPr>
      <dsp:spPr>
        <a:xfrm>
          <a:off x="408143" y="2766095"/>
          <a:ext cx="3635125" cy="553161"/>
        </a:xfrm>
        <a:prstGeom prst="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072" tIns="35560" rIns="35560" bIns="3556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Consejo Nacional para la Igualdad Intergeneracional </a:t>
          </a:r>
        </a:p>
      </dsp:txBody>
      <dsp:txXfrm>
        <a:off x="408143" y="2766095"/>
        <a:ext cx="3635125" cy="553161"/>
      </dsp:txXfrm>
    </dsp:sp>
    <dsp:sp modelId="{7461A0D9-8289-468C-A815-EBC7B4EF7989}">
      <dsp:nvSpPr>
        <dsp:cNvPr id="0" name=""/>
        <dsp:cNvSpPr/>
      </dsp:nvSpPr>
      <dsp:spPr>
        <a:xfrm>
          <a:off x="62417" y="2696950"/>
          <a:ext cx="691451" cy="691451"/>
        </a:xfrm>
        <a:prstGeom prst="leftRightArrowCallout">
          <a:avLst/>
        </a:prstGeom>
        <a:solidFill>
          <a:schemeClr val="lt1">
            <a:hueOff val="0"/>
            <a:satOff val="0"/>
            <a:lumOff val="0"/>
            <a:alphaOff val="0"/>
          </a:schemeClr>
        </a:solidFill>
        <a:ln w="12700" cap="flat" cmpd="sng" algn="ctr">
          <a:solidFill>
            <a:schemeClr val="accent3">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D1C8E-B889-4980-A3FC-7935C852ADD0}">
      <dsp:nvSpPr>
        <dsp:cNvPr id="0" name=""/>
        <dsp:cNvSpPr/>
      </dsp:nvSpPr>
      <dsp:spPr>
        <a:xfrm>
          <a:off x="320055" y="0"/>
          <a:ext cx="1551908" cy="86217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s-ES" sz="1800" b="1" kern="1200" dirty="0"/>
            <a:t>Plan </a:t>
          </a:r>
        </a:p>
        <a:p>
          <a:pPr marL="0" lvl="0" indent="0" algn="ctr" defTabSz="800100">
            <a:lnSpc>
              <a:spcPct val="100000"/>
            </a:lnSpc>
            <a:spcBef>
              <a:spcPct val="0"/>
            </a:spcBef>
            <a:spcAft>
              <a:spcPct val="35000"/>
            </a:spcAft>
            <a:buNone/>
          </a:pPr>
          <a:r>
            <a:rPr lang="es-ES" sz="1800" b="1" kern="1200" dirty="0"/>
            <a:t>Toda una Vida</a:t>
          </a:r>
          <a:endParaRPr lang="es-ES" sz="1800" kern="1200" dirty="0"/>
        </a:p>
      </dsp:txBody>
      <dsp:txXfrm>
        <a:off x="345307" y="25252"/>
        <a:ext cx="1501404" cy="811667"/>
      </dsp:txXfrm>
    </dsp:sp>
    <dsp:sp modelId="{6DD1C828-997E-4F1B-8A46-5AE52A356B9D}">
      <dsp:nvSpPr>
        <dsp:cNvPr id="0" name=""/>
        <dsp:cNvSpPr/>
      </dsp:nvSpPr>
      <dsp:spPr>
        <a:xfrm rot="5400000">
          <a:off x="934352" y="883725"/>
          <a:ext cx="323314" cy="38797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979616" y="916056"/>
        <a:ext cx="232787" cy="226320"/>
      </dsp:txXfrm>
    </dsp:sp>
    <dsp:sp modelId="{06D05755-9467-4E9B-B5D4-0F6C7A7B230A}">
      <dsp:nvSpPr>
        <dsp:cNvPr id="0" name=""/>
        <dsp:cNvSpPr/>
      </dsp:nvSpPr>
      <dsp:spPr>
        <a:xfrm>
          <a:off x="320055" y="1293256"/>
          <a:ext cx="1551908" cy="862171"/>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Misiones Emblemáticas</a:t>
          </a:r>
          <a:endParaRPr lang="es-ES" sz="1800" kern="1200" dirty="0"/>
        </a:p>
      </dsp:txBody>
      <dsp:txXfrm>
        <a:off x="345307" y="1318508"/>
        <a:ext cx="1501404" cy="811667"/>
      </dsp:txXfrm>
    </dsp:sp>
    <dsp:sp modelId="{308C8ECC-F8C0-4CBC-BBAB-A1609656F5A6}">
      <dsp:nvSpPr>
        <dsp:cNvPr id="0" name=""/>
        <dsp:cNvSpPr/>
      </dsp:nvSpPr>
      <dsp:spPr>
        <a:xfrm rot="5400000">
          <a:off x="934352" y="2176982"/>
          <a:ext cx="323314" cy="387977"/>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979616" y="2209313"/>
        <a:ext cx="232787" cy="226320"/>
      </dsp:txXfrm>
    </dsp:sp>
    <dsp:sp modelId="{04F2D370-1E77-4136-B7ED-4DA4D7CF58C3}">
      <dsp:nvSpPr>
        <dsp:cNvPr id="0" name=""/>
        <dsp:cNvSpPr/>
      </dsp:nvSpPr>
      <dsp:spPr>
        <a:xfrm>
          <a:off x="320055" y="2586513"/>
          <a:ext cx="1551908" cy="862171"/>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Misión Mis Mejores Años</a:t>
          </a:r>
          <a:endParaRPr lang="es-ES" sz="1800" kern="1200" dirty="0"/>
        </a:p>
      </dsp:txBody>
      <dsp:txXfrm>
        <a:off x="345307" y="2611765"/>
        <a:ext cx="1501404" cy="811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58FAE-AE26-43A7-A5EC-E1594E2B2F93}">
      <dsp:nvSpPr>
        <dsp:cNvPr id="0" name=""/>
        <dsp:cNvSpPr/>
      </dsp:nvSpPr>
      <dsp:spPr bwMode="white">
        <a:xfrm>
          <a:off x="9876" y="0"/>
          <a:ext cx="2952063" cy="172466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s-ES" altLang="en-US" sz="1200" b="1" kern="1200" dirty="0">
              <a:sym typeface="+mn-ea"/>
            </a:rPr>
            <a:t>Aumento en la proporción de personas económicamente dependientes </a:t>
          </a:r>
          <a:endParaRPr lang="zh-CN" altLang="en-US" sz="1200" b="1" kern="1200" dirty="0"/>
        </a:p>
      </dsp:txBody>
      <dsp:txXfrm>
        <a:off x="60390" y="50514"/>
        <a:ext cx="2851035" cy="1623632"/>
      </dsp:txXfrm>
    </dsp:sp>
    <dsp:sp modelId="{56077158-A490-49C0-92A3-E1F3F4A134D1}">
      <dsp:nvSpPr>
        <dsp:cNvPr id="0" name=""/>
        <dsp:cNvSpPr/>
      </dsp:nvSpPr>
      <dsp:spPr bwMode="white">
        <a:xfrm>
          <a:off x="3257146" y="496274"/>
          <a:ext cx="625837" cy="73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100000"/>
            </a:lnSpc>
            <a:spcBef>
              <a:spcPct val="0"/>
            </a:spcBef>
            <a:spcAft>
              <a:spcPct val="35000"/>
            </a:spcAft>
            <a:buNone/>
          </a:pPr>
          <a:endParaRPr lang="zh-CN" altLang="en-US" sz="1200" kern="1200"/>
        </a:p>
      </dsp:txBody>
      <dsp:txXfrm>
        <a:off x="3257146" y="642696"/>
        <a:ext cx="438086" cy="439267"/>
      </dsp:txXfrm>
    </dsp:sp>
    <dsp:sp modelId="{0C6A0E2D-4913-46C1-A93F-3832E34B4A9D}">
      <dsp:nvSpPr>
        <dsp:cNvPr id="0" name=""/>
        <dsp:cNvSpPr/>
      </dsp:nvSpPr>
      <dsp:spPr bwMode="white">
        <a:xfrm>
          <a:off x="4142765" y="0"/>
          <a:ext cx="2952063" cy="172466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s-ES" altLang="en-US" sz="1200" b="1" kern="1200" dirty="0">
              <a:sym typeface="+mn-ea"/>
            </a:rPr>
            <a:t>Personas adultas mayores diversas: </a:t>
          </a:r>
          <a:endParaRPr lang="es-ES" altLang="en-US" sz="1200" b="1" kern="1200" dirty="0"/>
        </a:p>
        <a:p>
          <a:pPr marL="0" lvl="0" indent="0" algn="ctr" defTabSz="533400">
            <a:lnSpc>
              <a:spcPct val="100000"/>
            </a:lnSpc>
            <a:spcBef>
              <a:spcPct val="0"/>
            </a:spcBef>
            <a:spcAft>
              <a:spcPct val="35000"/>
            </a:spcAft>
            <a:buNone/>
          </a:pPr>
          <a:r>
            <a:rPr lang="es-ES" altLang="en-US" sz="1200" kern="1200" dirty="0">
              <a:sym typeface="+mn-ea"/>
            </a:rPr>
            <a:t>Pobreza y empobrecimiento progresivo, discapacidad, edad muy avanzada, LGBTI, Indígenas y negras, movilidad humana, enfermedades degenerativas y sin cuidados paliativos, residentes rurales </a:t>
          </a:r>
          <a:endParaRPr lang="zh-CN" altLang="en-US" sz="1200" kern="1200" dirty="0"/>
        </a:p>
      </dsp:txBody>
      <dsp:txXfrm>
        <a:off x="4193279" y="50514"/>
        <a:ext cx="2851035" cy="1623632"/>
      </dsp:txXfrm>
    </dsp:sp>
    <dsp:sp modelId="{18462591-2085-43A2-8617-BA9721C35F9F}">
      <dsp:nvSpPr>
        <dsp:cNvPr id="0" name=""/>
        <dsp:cNvSpPr/>
      </dsp:nvSpPr>
      <dsp:spPr bwMode="white">
        <a:xfrm>
          <a:off x="7390035" y="496274"/>
          <a:ext cx="625837" cy="73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100000"/>
            </a:lnSpc>
            <a:spcBef>
              <a:spcPct val="0"/>
            </a:spcBef>
            <a:spcAft>
              <a:spcPct val="35000"/>
            </a:spcAft>
            <a:buNone/>
          </a:pPr>
          <a:endParaRPr lang="zh-CN" altLang="en-US" sz="1200" kern="1200"/>
        </a:p>
      </dsp:txBody>
      <dsp:txXfrm>
        <a:off x="7390035" y="642696"/>
        <a:ext cx="438086" cy="439267"/>
      </dsp:txXfrm>
    </dsp:sp>
    <dsp:sp modelId="{507274D1-9FFA-4CA1-8C30-ADC25E352D22}">
      <dsp:nvSpPr>
        <dsp:cNvPr id="0" name=""/>
        <dsp:cNvSpPr/>
      </dsp:nvSpPr>
      <dsp:spPr bwMode="white">
        <a:xfrm>
          <a:off x="8275654" y="0"/>
          <a:ext cx="2952063" cy="172466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es-ES" altLang="en-US" sz="1200" kern="1200" dirty="0">
              <a:sym typeface="+mn-ea"/>
            </a:rPr>
            <a:t>-  Sistema de protección y cuidados mas prolongado </a:t>
          </a:r>
        </a:p>
        <a:p>
          <a:pPr marL="0" lvl="0" indent="0" algn="l" defTabSz="533400">
            <a:lnSpc>
              <a:spcPct val="100000"/>
            </a:lnSpc>
            <a:spcBef>
              <a:spcPct val="0"/>
            </a:spcBef>
            <a:spcAft>
              <a:spcPct val="35000"/>
            </a:spcAft>
            <a:buNone/>
          </a:pPr>
          <a:r>
            <a:rPr lang="es-ES" altLang="en-US" sz="1200" kern="1200" dirty="0">
              <a:sym typeface="+mn-ea"/>
            </a:rPr>
            <a:t>-  Sistema de Pensiones Sostenibles</a:t>
          </a:r>
        </a:p>
        <a:p>
          <a:pPr marL="0" lvl="0" indent="0" algn="l" defTabSz="533400">
            <a:lnSpc>
              <a:spcPct val="100000"/>
            </a:lnSpc>
            <a:spcBef>
              <a:spcPct val="0"/>
            </a:spcBef>
            <a:spcAft>
              <a:spcPct val="35000"/>
            </a:spcAft>
            <a:buNone/>
          </a:pPr>
          <a:r>
            <a:rPr lang="es-ES" altLang="en-US" sz="1200" kern="1200" dirty="0">
              <a:sym typeface="+mn-ea"/>
            </a:rPr>
            <a:t>-  Modelos de intervención ajustados a las diversidades de las personas adultas mayores</a:t>
          </a:r>
        </a:p>
        <a:p>
          <a:pPr marL="0" lvl="0" indent="0" algn="l" defTabSz="533400">
            <a:lnSpc>
              <a:spcPct val="100000"/>
            </a:lnSpc>
            <a:spcBef>
              <a:spcPct val="0"/>
            </a:spcBef>
            <a:spcAft>
              <a:spcPct val="35000"/>
            </a:spcAft>
            <a:buNone/>
          </a:pPr>
          <a:r>
            <a:rPr lang="es-ES" altLang="zh-CN" sz="1200" kern="1200" dirty="0"/>
            <a:t>- Enfoque intergeneracional</a:t>
          </a:r>
        </a:p>
      </dsp:txBody>
      <dsp:txXfrm>
        <a:off x="8326168" y="50514"/>
        <a:ext cx="2851035" cy="16236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C9008-F540-4F00-8489-BD09C268F71B}" type="datetimeFigureOut">
              <a:rPr lang="es-EC" smtClean="0"/>
              <a:t>7/12/2024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2DA2B-685E-44A9-8292-98D1F1A9EF5F}" type="slidenum">
              <a:rPr lang="es-EC" smtClean="0"/>
              <a:t>‹Nº›</a:t>
            </a:fld>
            <a:endParaRPr lang="es-EC"/>
          </a:p>
        </p:txBody>
      </p:sp>
    </p:spTree>
    <p:extLst>
      <p:ext uri="{BB962C8B-B14F-4D97-AF65-F5344CB8AC3E}">
        <p14:creationId xmlns:p14="http://schemas.microsoft.com/office/powerpoint/2010/main" val="258412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5396D8F0-5C9D-428F-9F57-94D29B348843}" type="datetimeFigureOut">
              <a:rPr lang="es-ES" smtClean="0"/>
              <a:t>07/12/2024</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965ACBA-6A5F-444B-A84F-30B7CBC79493}"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838200" y="365125"/>
            <a:ext cx="10515600" cy="58118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Marcador de fecha 2"/>
          <p:cNvSpPr>
            <a:spLocks noGrp="1"/>
          </p:cNvSpPr>
          <p:nvPr>
            <p:ph type="dt" sz="half" idx="10"/>
          </p:nvPr>
        </p:nvSpPr>
        <p:spPr/>
        <p:txBody>
          <a:bodyPr/>
          <a:lstStyle/>
          <a:p>
            <a:fld id="{5396D8F0-5C9D-428F-9F57-94D29B348843}" type="datetimeFigureOut">
              <a:rPr lang="es-ES" smtClean="0"/>
              <a:t>07/12/2024</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9965ACBA-6A5F-444B-A84F-30B7CBC79493}"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587064" y="2410921"/>
            <a:ext cx="8960219" cy="3861600"/>
          </a:xfrm>
        </p:spPr>
        <p:txBody>
          <a:bodyPr anchor="t">
            <a:noAutofit/>
          </a:bodyPr>
          <a:lstStyle>
            <a:lvl1pPr algn="l">
              <a:defRPr sz="7667"/>
            </a:lvl1pPr>
          </a:lstStyle>
          <a:p>
            <a:r>
              <a:rPr lang="en-US" dirty="0"/>
              <a:t>Click to edit Master title style</a:t>
            </a:r>
          </a:p>
        </p:txBody>
      </p:sp>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r>
              <a:rPr lang="en-ID" dirty="0"/>
              <a:t>PRESENTATION TITLE</a:t>
            </a:r>
          </a:p>
        </p:txBody>
      </p:sp>
      <p:sp>
        <p:nvSpPr>
          <p:cNvPr id="8" name="Text Placeholder 7">
            <a:extLst>
              <a:ext uri="{FF2B5EF4-FFF2-40B4-BE49-F238E27FC236}">
                <a16:creationId xmlns:a16="http://schemas.microsoft.com/office/drawing/2014/main" id="{535AAFEA-9797-719F-034E-1443278D0DB8}"/>
              </a:ext>
            </a:extLst>
          </p:cNvPr>
          <p:cNvSpPr>
            <a:spLocks noGrp="1"/>
          </p:cNvSpPr>
          <p:nvPr>
            <p:ph type="body" sz="quarter" idx="12"/>
          </p:nvPr>
        </p:nvSpPr>
        <p:spPr>
          <a:xfrm>
            <a:off x="5783792" y="1123641"/>
            <a:ext cx="5184775" cy="1197600"/>
          </a:xfrm>
        </p:spPr>
        <p:txBody>
          <a:bodyPr anchor="ctr" anchorCtr="0">
            <a:noAutofit/>
          </a:bodyPr>
          <a:lstStyle/>
          <a:p>
            <a:pPr lvl="0"/>
            <a:r>
              <a:rPr lang="en-US" dirty="0"/>
              <a:t>Click to edit Master text styles</a:t>
            </a:r>
          </a:p>
        </p:txBody>
      </p:sp>
    </p:spTree>
    <p:extLst>
      <p:ext uri="{BB962C8B-B14F-4D97-AF65-F5344CB8AC3E}">
        <p14:creationId xmlns:p14="http://schemas.microsoft.com/office/powerpoint/2010/main" val="308385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E2A2-57CA-76B4-7FC7-0E7E733D4B24}"/>
              </a:ext>
            </a:extLst>
          </p:cNvPr>
          <p:cNvSpPr>
            <a:spLocks noGrp="1"/>
          </p:cNvSpPr>
          <p:nvPr>
            <p:ph type="title"/>
          </p:nvPr>
        </p:nvSpPr>
        <p:spPr>
          <a:xfrm>
            <a:off x="599016" y="575019"/>
            <a:ext cx="4876800" cy="1325563"/>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D5902CC6-0866-F6F1-FFC1-330B30DD7393}"/>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4CCFEAA7-A226-2E50-AD23-5FE2A5B98604}"/>
              </a:ext>
            </a:extLst>
          </p:cNvPr>
          <p:cNvSpPr>
            <a:spLocks noGrp="1"/>
          </p:cNvSpPr>
          <p:nvPr>
            <p:ph type="sldNum" sz="quarter" idx="11"/>
          </p:nvPr>
        </p:nvSpPr>
        <p:spPr/>
        <p:txBody>
          <a:bodyPr/>
          <a:lstStyle/>
          <a:p>
            <a:fld id="{CF6F24BE-8BEB-403A-BDCC-38E201D0662D}" type="slidenum">
              <a:rPr lang="en-ID" smtClean="0"/>
              <a:pPr/>
              <a:t>‹Nº›</a:t>
            </a:fld>
            <a:endParaRPr lang="en-ID" dirty="0"/>
          </a:p>
        </p:txBody>
      </p:sp>
      <p:sp>
        <p:nvSpPr>
          <p:cNvPr id="6" name="Picture Placeholder 5">
            <a:extLst>
              <a:ext uri="{FF2B5EF4-FFF2-40B4-BE49-F238E27FC236}">
                <a16:creationId xmlns:a16="http://schemas.microsoft.com/office/drawing/2014/main" id="{C69D59CD-16F0-1FCD-4958-4D1937859515}"/>
              </a:ext>
            </a:extLst>
          </p:cNvPr>
          <p:cNvSpPr>
            <a:spLocks noGrp="1"/>
          </p:cNvSpPr>
          <p:nvPr>
            <p:ph type="pic" sz="quarter" idx="12"/>
          </p:nvPr>
        </p:nvSpPr>
        <p:spPr>
          <a:xfrm>
            <a:off x="5783793" y="0"/>
            <a:ext cx="5798607" cy="6858000"/>
          </a:xfrm>
        </p:spPr>
        <p:txBody>
          <a:bodyPr/>
          <a:lstStyle/>
          <a:p>
            <a:endParaRPr lang="en-ID"/>
          </a:p>
        </p:txBody>
      </p:sp>
      <p:sp>
        <p:nvSpPr>
          <p:cNvPr id="8" name="Text Placeholder 7">
            <a:extLst>
              <a:ext uri="{FF2B5EF4-FFF2-40B4-BE49-F238E27FC236}">
                <a16:creationId xmlns:a16="http://schemas.microsoft.com/office/drawing/2014/main" id="{D1694355-D2F1-6177-CA10-2FB2BDCA94FF}"/>
              </a:ext>
            </a:extLst>
          </p:cNvPr>
          <p:cNvSpPr>
            <a:spLocks noGrp="1"/>
          </p:cNvSpPr>
          <p:nvPr>
            <p:ph type="body" sz="quarter" idx="13"/>
          </p:nvPr>
        </p:nvSpPr>
        <p:spPr>
          <a:xfrm>
            <a:off x="594733" y="3072977"/>
            <a:ext cx="4631139" cy="3196800"/>
          </a:xfrm>
        </p:spPr>
        <p:txBody>
          <a:bodyPr>
            <a:noAutofit/>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1" name="Text Placeholder 6">
            <a:extLst>
              <a:ext uri="{FF2B5EF4-FFF2-40B4-BE49-F238E27FC236}">
                <a16:creationId xmlns:a16="http://schemas.microsoft.com/office/drawing/2014/main" id="{3686FCB5-A714-48C5-F801-8BC93CA09E32}"/>
              </a:ext>
            </a:extLst>
          </p:cNvPr>
          <p:cNvSpPr>
            <a:spLocks noGrp="1"/>
          </p:cNvSpPr>
          <p:nvPr>
            <p:ph type="body" sz="quarter" idx="17"/>
          </p:nvPr>
        </p:nvSpPr>
        <p:spPr>
          <a:xfrm>
            <a:off x="594733" y="2656167"/>
            <a:ext cx="4634868" cy="3696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1531924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lumn(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B17-B4A1-EB92-A298-388D035BB224}"/>
              </a:ext>
            </a:extLst>
          </p:cNvPr>
          <p:cNvSpPr>
            <a:spLocks noGrp="1"/>
          </p:cNvSpPr>
          <p:nvPr>
            <p:ph type="title"/>
          </p:nvPr>
        </p:nvSpPr>
        <p:spPr>
          <a:xfrm>
            <a:off x="599017" y="570115"/>
            <a:ext cx="3323629" cy="5725248"/>
          </a:xfrm>
        </p:spPr>
        <p:txBody>
          <a:bodyPr anchor="ctr">
            <a:noAutofit/>
          </a:bodyPr>
          <a:lstStyle>
            <a:lvl1pPr algn="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AC6CE9A8-062F-E52A-B822-F2C682A3C03D}"/>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7D6EDBD3-C06B-F685-6F3A-17047C93B3B5}"/>
              </a:ext>
            </a:extLst>
          </p:cNvPr>
          <p:cNvSpPr>
            <a:spLocks noGrp="1"/>
          </p:cNvSpPr>
          <p:nvPr>
            <p:ph type="sldNum" sz="quarter" idx="11"/>
          </p:nvPr>
        </p:nvSpPr>
        <p:spPr/>
        <p:txBody>
          <a:bodyPr/>
          <a:lstStyle/>
          <a:p>
            <a:fld id="{CF6F24BE-8BEB-403A-BDCC-38E201D0662D}" type="slidenum">
              <a:rPr lang="en-ID" smtClean="0"/>
              <a:pPr/>
              <a:t>‹Nº›</a:t>
            </a:fld>
            <a:endParaRPr lang="en-ID" dirty="0"/>
          </a:p>
        </p:txBody>
      </p:sp>
      <p:sp>
        <p:nvSpPr>
          <p:cNvPr id="6" name="Picture Placeholder 5">
            <a:extLst>
              <a:ext uri="{FF2B5EF4-FFF2-40B4-BE49-F238E27FC236}">
                <a16:creationId xmlns:a16="http://schemas.microsoft.com/office/drawing/2014/main" id="{1CDEB065-BE89-3D91-17A6-55B54A05854D}"/>
              </a:ext>
            </a:extLst>
          </p:cNvPr>
          <p:cNvSpPr>
            <a:spLocks noGrp="1"/>
          </p:cNvSpPr>
          <p:nvPr>
            <p:ph type="pic" sz="quarter" idx="12"/>
          </p:nvPr>
        </p:nvSpPr>
        <p:spPr>
          <a:xfrm>
            <a:off x="4205357" y="579430"/>
            <a:ext cx="2120348" cy="5715933"/>
          </a:xfrm>
        </p:spPr>
        <p:txBody>
          <a:bodyPr/>
          <a:lstStyle/>
          <a:p>
            <a:endParaRPr lang="en-ID"/>
          </a:p>
        </p:txBody>
      </p:sp>
      <p:sp>
        <p:nvSpPr>
          <p:cNvPr id="8" name="Text Placeholder 7">
            <a:extLst>
              <a:ext uri="{FF2B5EF4-FFF2-40B4-BE49-F238E27FC236}">
                <a16:creationId xmlns:a16="http://schemas.microsoft.com/office/drawing/2014/main" id="{89DCE6C6-C40C-F791-B3FF-EEAA2288C092}"/>
              </a:ext>
            </a:extLst>
          </p:cNvPr>
          <p:cNvSpPr>
            <a:spLocks noGrp="1"/>
          </p:cNvSpPr>
          <p:nvPr>
            <p:ph type="body" sz="quarter" idx="13"/>
          </p:nvPr>
        </p:nvSpPr>
        <p:spPr>
          <a:xfrm>
            <a:off x="6608418" y="1058563"/>
            <a:ext cx="4360149" cy="5236800"/>
          </a:xfrm>
        </p:spPr>
        <p:txBody>
          <a:bodyPr anchor="t" anchorCtr="0">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AD0A1734-9E96-C076-6109-08BEAB597B6D}"/>
              </a:ext>
            </a:extLst>
          </p:cNvPr>
          <p:cNvSpPr>
            <a:spLocks noGrp="1"/>
          </p:cNvSpPr>
          <p:nvPr>
            <p:ph type="body" sz="quarter" idx="14"/>
          </p:nvPr>
        </p:nvSpPr>
        <p:spPr>
          <a:xfrm>
            <a:off x="6608233" y="577373"/>
            <a:ext cx="4360800" cy="387187"/>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84115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umn(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B17-B4A1-EB92-A298-388D035BB224}"/>
              </a:ext>
            </a:extLst>
          </p:cNvPr>
          <p:cNvSpPr>
            <a:spLocks noGrp="1"/>
          </p:cNvSpPr>
          <p:nvPr>
            <p:ph type="title"/>
          </p:nvPr>
        </p:nvSpPr>
        <p:spPr>
          <a:xfrm>
            <a:off x="4187687" y="574467"/>
            <a:ext cx="6780880" cy="1325563"/>
          </a:xfrm>
        </p:spPr>
        <p:txBody>
          <a:bodyPr anchor="b">
            <a:noAutofit/>
          </a:bodyPr>
          <a:lstStyle/>
          <a:p>
            <a:r>
              <a:rPr lang="en-US"/>
              <a:t>Click to edit Master title style</a:t>
            </a:r>
            <a:endParaRPr lang="en-ID"/>
          </a:p>
        </p:txBody>
      </p:sp>
      <p:sp>
        <p:nvSpPr>
          <p:cNvPr id="3" name="Footer Placeholder 2">
            <a:extLst>
              <a:ext uri="{FF2B5EF4-FFF2-40B4-BE49-F238E27FC236}">
                <a16:creationId xmlns:a16="http://schemas.microsoft.com/office/drawing/2014/main" id="{AC6CE9A8-062F-E52A-B822-F2C682A3C03D}"/>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7D6EDBD3-C06B-F685-6F3A-17047C93B3B5}"/>
              </a:ext>
            </a:extLst>
          </p:cNvPr>
          <p:cNvSpPr>
            <a:spLocks noGrp="1"/>
          </p:cNvSpPr>
          <p:nvPr>
            <p:ph type="sldNum" sz="quarter" idx="11"/>
          </p:nvPr>
        </p:nvSpPr>
        <p:spPr/>
        <p:txBody>
          <a:bodyPr/>
          <a:lstStyle/>
          <a:p>
            <a:fld id="{CF6F24BE-8BEB-403A-BDCC-38E201D0662D}" type="slidenum">
              <a:rPr lang="en-ID" smtClean="0"/>
              <a:pPr/>
              <a:t>‹Nº›</a:t>
            </a:fld>
            <a:endParaRPr lang="en-ID"/>
          </a:p>
        </p:txBody>
      </p:sp>
      <p:sp>
        <p:nvSpPr>
          <p:cNvPr id="6" name="Picture Placeholder 5">
            <a:extLst>
              <a:ext uri="{FF2B5EF4-FFF2-40B4-BE49-F238E27FC236}">
                <a16:creationId xmlns:a16="http://schemas.microsoft.com/office/drawing/2014/main" id="{1CDEB065-BE89-3D91-17A6-55B54A05854D}"/>
              </a:ext>
            </a:extLst>
          </p:cNvPr>
          <p:cNvSpPr>
            <a:spLocks noGrp="1"/>
          </p:cNvSpPr>
          <p:nvPr>
            <p:ph type="pic" sz="quarter" idx="12"/>
          </p:nvPr>
        </p:nvSpPr>
        <p:spPr>
          <a:xfrm>
            <a:off x="599017" y="563302"/>
            <a:ext cx="3160552" cy="5720232"/>
          </a:xfrm>
        </p:spPr>
        <p:txBody>
          <a:bodyPr/>
          <a:lstStyle/>
          <a:p>
            <a:endParaRPr lang="en-ID"/>
          </a:p>
        </p:txBody>
      </p:sp>
      <p:sp>
        <p:nvSpPr>
          <p:cNvPr id="8" name="Text Placeholder 7">
            <a:extLst>
              <a:ext uri="{FF2B5EF4-FFF2-40B4-BE49-F238E27FC236}">
                <a16:creationId xmlns:a16="http://schemas.microsoft.com/office/drawing/2014/main" id="{89DCE6C6-C40C-F791-B3FF-EEAA2288C092}"/>
              </a:ext>
            </a:extLst>
          </p:cNvPr>
          <p:cNvSpPr>
            <a:spLocks noGrp="1"/>
          </p:cNvSpPr>
          <p:nvPr>
            <p:ph type="body" sz="quarter" idx="13"/>
          </p:nvPr>
        </p:nvSpPr>
        <p:spPr>
          <a:xfrm>
            <a:off x="4187687" y="2625934"/>
            <a:ext cx="6780880" cy="3657600"/>
          </a:xfrm>
        </p:spPr>
        <p:txBody>
          <a:bodyPr>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46D0ED4B-C12C-75E2-03E5-013A94AE89AF}"/>
              </a:ext>
            </a:extLst>
          </p:cNvPr>
          <p:cNvSpPr>
            <a:spLocks noGrp="1"/>
          </p:cNvSpPr>
          <p:nvPr>
            <p:ph type="body" sz="quarter" idx="14"/>
          </p:nvPr>
        </p:nvSpPr>
        <p:spPr>
          <a:xfrm>
            <a:off x="4187826" y="2281008"/>
            <a:ext cx="6780741" cy="314400"/>
          </a:xfrm>
        </p:spPr>
        <p:txBody>
          <a:bodyPr>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2477519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umn(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07C1-A2D2-F1A6-D730-4F0C404CBFDC}"/>
              </a:ext>
            </a:extLst>
          </p:cNvPr>
          <p:cNvSpPr>
            <a:spLocks noGrp="1"/>
          </p:cNvSpPr>
          <p:nvPr>
            <p:ph type="title"/>
          </p:nvPr>
        </p:nvSpPr>
        <p:spPr>
          <a:xfrm>
            <a:off x="599018" y="4162370"/>
            <a:ext cx="4118757" cy="2278186"/>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6CDCB85-C1AE-389B-180B-F0755C7558F6}"/>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D5CB6781-E0BB-8244-2B18-81C5A89ABE5A}"/>
              </a:ext>
            </a:extLst>
          </p:cNvPr>
          <p:cNvSpPr>
            <a:spLocks noGrp="1"/>
          </p:cNvSpPr>
          <p:nvPr>
            <p:ph type="sldNum" sz="quarter" idx="11"/>
          </p:nvPr>
        </p:nvSpPr>
        <p:spPr/>
        <p:txBody>
          <a:bodyPr/>
          <a:lstStyle/>
          <a:p>
            <a:fld id="{CF6F24BE-8BEB-403A-BDCC-38E201D0662D}" type="slidenum">
              <a:rPr lang="en-ID" smtClean="0"/>
              <a:pPr/>
              <a:t>‹Nº›</a:t>
            </a:fld>
            <a:endParaRPr lang="en-ID"/>
          </a:p>
        </p:txBody>
      </p:sp>
      <p:sp>
        <p:nvSpPr>
          <p:cNvPr id="6" name="Picture Placeholder 5">
            <a:extLst>
              <a:ext uri="{FF2B5EF4-FFF2-40B4-BE49-F238E27FC236}">
                <a16:creationId xmlns:a16="http://schemas.microsoft.com/office/drawing/2014/main" id="{313D6F03-414F-3442-0C5B-EC8851378160}"/>
              </a:ext>
            </a:extLst>
          </p:cNvPr>
          <p:cNvSpPr>
            <a:spLocks noGrp="1"/>
          </p:cNvSpPr>
          <p:nvPr>
            <p:ph type="pic" sz="quarter" idx="12"/>
          </p:nvPr>
        </p:nvSpPr>
        <p:spPr>
          <a:xfrm>
            <a:off x="599017" y="576078"/>
            <a:ext cx="3279453" cy="3279453"/>
          </a:xfrm>
        </p:spPr>
        <p:txBody>
          <a:bodyPr/>
          <a:lstStyle/>
          <a:p>
            <a:endParaRPr lang="en-ID"/>
          </a:p>
        </p:txBody>
      </p:sp>
      <p:sp>
        <p:nvSpPr>
          <p:cNvPr id="11" name="Picture Placeholder 5">
            <a:extLst>
              <a:ext uri="{FF2B5EF4-FFF2-40B4-BE49-F238E27FC236}">
                <a16:creationId xmlns:a16="http://schemas.microsoft.com/office/drawing/2014/main" id="{5E5AE0EA-E418-F652-0112-3BBECBF9F31B}"/>
              </a:ext>
            </a:extLst>
          </p:cNvPr>
          <p:cNvSpPr>
            <a:spLocks noGrp="1"/>
          </p:cNvSpPr>
          <p:nvPr>
            <p:ph type="pic" sz="quarter" idx="13"/>
          </p:nvPr>
        </p:nvSpPr>
        <p:spPr>
          <a:xfrm>
            <a:off x="4144065" y="576078"/>
            <a:ext cx="3279453" cy="3279453"/>
          </a:xfrm>
        </p:spPr>
        <p:txBody>
          <a:bodyPr/>
          <a:lstStyle/>
          <a:p>
            <a:endParaRPr lang="en-ID"/>
          </a:p>
        </p:txBody>
      </p:sp>
      <p:sp>
        <p:nvSpPr>
          <p:cNvPr id="12" name="Picture Placeholder 5">
            <a:extLst>
              <a:ext uri="{FF2B5EF4-FFF2-40B4-BE49-F238E27FC236}">
                <a16:creationId xmlns:a16="http://schemas.microsoft.com/office/drawing/2014/main" id="{AB61BF6E-948C-4AEB-61A4-244B2DE03589}"/>
              </a:ext>
            </a:extLst>
          </p:cNvPr>
          <p:cNvSpPr>
            <a:spLocks noGrp="1"/>
          </p:cNvSpPr>
          <p:nvPr>
            <p:ph type="pic" sz="quarter" idx="14"/>
          </p:nvPr>
        </p:nvSpPr>
        <p:spPr>
          <a:xfrm>
            <a:off x="7689114" y="576078"/>
            <a:ext cx="3279453" cy="3279453"/>
          </a:xfrm>
        </p:spPr>
        <p:txBody>
          <a:bodyPr/>
          <a:lstStyle/>
          <a:p>
            <a:endParaRPr lang="en-ID"/>
          </a:p>
        </p:txBody>
      </p:sp>
      <p:sp>
        <p:nvSpPr>
          <p:cNvPr id="14" name="Text Placeholder 13">
            <a:extLst>
              <a:ext uri="{FF2B5EF4-FFF2-40B4-BE49-F238E27FC236}">
                <a16:creationId xmlns:a16="http://schemas.microsoft.com/office/drawing/2014/main" id="{ADA50E1A-8491-728C-9FA7-3C2B65D8B098}"/>
              </a:ext>
            </a:extLst>
          </p:cNvPr>
          <p:cNvSpPr>
            <a:spLocks noGrp="1"/>
          </p:cNvSpPr>
          <p:nvPr>
            <p:ph type="body" sz="quarter" idx="15"/>
          </p:nvPr>
        </p:nvSpPr>
        <p:spPr>
          <a:xfrm>
            <a:off x="4982818" y="4496555"/>
            <a:ext cx="5985749" cy="1944000"/>
          </a:xfrm>
        </p:spPr>
        <p:txBody>
          <a:bodyPr anchor="t">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7FC11A40-5DE3-08FC-B5EC-62212BF67E95}"/>
              </a:ext>
            </a:extLst>
          </p:cNvPr>
          <p:cNvSpPr>
            <a:spLocks noGrp="1"/>
          </p:cNvSpPr>
          <p:nvPr>
            <p:ph type="body" sz="quarter" idx="16"/>
          </p:nvPr>
        </p:nvSpPr>
        <p:spPr>
          <a:xfrm>
            <a:off x="4982818" y="4162369"/>
            <a:ext cx="5985933" cy="2712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2825897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umn(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07BE-2E01-93C2-881C-035E1AEEA139}"/>
              </a:ext>
            </a:extLst>
          </p:cNvPr>
          <p:cNvSpPr>
            <a:spLocks noGrp="1"/>
          </p:cNvSpPr>
          <p:nvPr>
            <p:ph type="title"/>
          </p:nvPr>
        </p:nvSpPr>
        <p:spPr>
          <a:xfrm>
            <a:off x="3859052" y="566058"/>
            <a:ext cx="1924741" cy="5704114"/>
          </a:xfrm>
        </p:spPr>
        <p:txBody>
          <a:bodyPr vert="vert270" anchor="ctr">
            <a:noAutofit/>
          </a:bodyPr>
          <a:lstStyle>
            <a:lvl1pPr algn="ct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5844A2B-1547-1655-29B9-2804D5FE372A}"/>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C6814879-2CE9-2FEA-4087-F8FC1C8C0523}"/>
              </a:ext>
            </a:extLst>
          </p:cNvPr>
          <p:cNvSpPr>
            <a:spLocks noGrp="1"/>
          </p:cNvSpPr>
          <p:nvPr>
            <p:ph type="sldNum" sz="quarter" idx="11"/>
          </p:nvPr>
        </p:nvSpPr>
        <p:spPr/>
        <p:txBody>
          <a:bodyPr/>
          <a:lstStyle/>
          <a:p>
            <a:fld id="{CF6F24BE-8BEB-403A-BDCC-38E201D0662D}" type="slidenum">
              <a:rPr lang="en-ID" smtClean="0"/>
              <a:pPr/>
              <a:t>‹Nº›</a:t>
            </a:fld>
            <a:endParaRPr lang="en-ID"/>
          </a:p>
        </p:txBody>
      </p:sp>
      <p:sp>
        <p:nvSpPr>
          <p:cNvPr id="6" name="Picture Placeholder 5">
            <a:extLst>
              <a:ext uri="{FF2B5EF4-FFF2-40B4-BE49-F238E27FC236}">
                <a16:creationId xmlns:a16="http://schemas.microsoft.com/office/drawing/2014/main" id="{DEEB0609-9FA3-D912-5F69-9CD9658CA1C5}"/>
              </a:ext>
            </a:extLst>
          </p:cNvPr>
          <p:cNvSpPr>
            <a:spLocks noGrp="1"/>
          </p:cNvSpPr>
          <p:nvPr>
            <p:ph type="pic" sz="quarter" idx="12"/>
          </p:nvPr>
        </p:nvSpPr>
        <p:spPr>
          <a:xfrm>
            <a:off x="599017" y="1428516"/>
            <a:ext cx="3067418" cy="4000969"/>
          </a:xfrm>
        </p:spPr>
        <p:txBody>
          <a:bodyPr/>
          <a:lstStyle/>
          <a:p>
            <a:endParaRPr lang="en-ID"/>
          </a:p>
        </p:txBody>
      </p:sp>
      <p:sp>
        <p:nvSpPr>
          <p:cNvPr id="8" name="Text Placeholder 7">
            <a:extLst>
              <a:ext uri="{FF2B5EF4-FFF2-40B4-BE49-F238E27FC236}">
                <a16:creationId xmlns:a16="http://schemas.microsoft.com/office/drawing/2014/main" id="{21A2439D-33F0-4626-5731-8FB5D5295A2D}"/>
              </a:ext>
            </a:extLst>
          </p:cNvPr>
          <p:cNvSpPr>
            <a:spLocks noGrp="1"/>
          </p:cNvSpPr>
          <p:nvPr>
            <p:ph type="body" sz="quarter" idx="13"/>
          </p:nvPr>
        </p:nvSpPr>
        <p:spPr>
          <a:xfrm>
            <a:off x="5976409" y="1597361"/>
            <a:ext cx="4992158" cy="4207567"/>
          </a:xfrm>
        </p:spPr>
        <p:txBody>
          <a:bodyPr anchor="t">
            <a:noAutofit/>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A81CC2E2-7A85-770A-CED5-0E6F307BA986}"/>
              </a:ext>
            </a:extLst>
          </p:cNvPr>
          <p:cNvSpPr>
            <a:spLocks noGrp="1"/>
          </p:cNvSpPr>
          <p:nvPr>
            <p:ph type="body" sz="quarter" idx="14"/>
          </p:nvPr>
        </p:nvSpPr>
        <p:spPr>
          <a:xfrm>
            <a:off x="5976409" y="1248046"/>
            <a:ext cx="4992158" cy="3048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3050786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lumn(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07BE-2E01-93C2-881C-035E1AEEA139}"/>
              </a:ext>
            </a:extLst>
          </p:cNvPr>
          <p:cNvSpPr>
            <a:spLocks noGrp="1"/>
          </p:cNvSpPr>
          <p:nvPr>
            <p:ph type="title"/>
          </p:nvPr>
        </p:nvSpPr>
        <p:spPr>
          <a:xfrm>
            <a:off x="6661426" y="573517"/>
            <a:ext cx="4307141" cy="1454400"/>
          </a:xfrm>
        </p:spPr>
        <p:txBody>
          <a:bodyPr anchor="t">
            <a:noAutofit/>
          </a:bodyPr>
          <a:lstStyle>
            <a:lvl1pPr algn="l">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5844A2B-1547-1655-29B9-2804D5FE372A}"/>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C6814879-2CE9-2FEA-4087-F8FC1C8C0523}"/>
              </a:ext>
            </a:extLst>
          </p:cNvPr>
          <p:cNvSpPr>
            <a:spLocks noGrp="1"/>
          </p:cNvSpPr>
          <p:nvPr>
            <p:ph type="sldNum" sz="quarter" idx="11"/>
          </p:nvPr>
        </p:nvSpPr>
        <p:spPr/>
        <p:txBody>
          <a:bodyPr/>
          <a:lstStyle/>
          <a:p>
            <a:fld id="{CF6F24BE-8BEB-403A-BDCC-38E201D0662D}" type="slidenum">
              <a:rPr lang="en-ID" smtClean="0"/>
              <a:pPr/>
              <a:t>‹Nº›</a:t>
            </a:fld>
            <a:endParaRPr lang="en-ID"/>
          </a:p>
        </p:txBody>
      </p:sp>
      <p:sp>
        <p:nvSpPr>
          <p:cNvPr id="6" name="Picture Placeholder 5">
            <a:extLst>
              <a:ext uri="{FF2B5EF4-FFF2-40B4-BE49-F238E27FC236}">
                <a16:creationId xmlns:a16="http://schemas.microsoft.com/office/drawing/2014/main" id="{DEEB0609-9FA3-D912-5F69-9CD9658CA1C5}"/>
              </a:ext>
            </a:extLst>
          </p:cNvPr>
          <p:cNvSpPr>
            <a:spLocks noGrp="1"/>
          </p:cNvSpPr>
          <p:nvPr>
            <p:ph type="pic" sz="quarter" idx="12"/>
          </p:nvPr>
        </p:nvSpPr>
        <p:spPr>
          <a:xfrm>
            <a:off x="599017" y="619622"/>
            <a:ext cx="5618760" cy="5618400"/>
          </a:xfrm>
        </p:spPr>
        <p:txBody>
          <a:bodyPr/>
          <a:lstStyle/>
          <a:p>
            <a:endParaRPr lang="en-ID" dirty="0"/>
          </a:p>
        </p:txBody>
      </p:sp>
      <p:sp>
        <p:nvSpPr>
          <p:cNvPr id="8" name="Text Placeholder 7">
            <a:extLst>
              <a:ext uri="{FF2B5EF4-FFF2-40B4-BE49-F238E27FC236}">
                <a16:creationId xmlns:a16="http://schemas.microsoft.com/office/drawing/2014/main" id="{21A2439D-33F0-4626-5731-8FB5D5295A2D}"/>
              </a:ext>
            </a:extLst>
          </p:cNvPr>
          <p:cNvSpPr>
            <a:spLocks noGrp="1"/>
          </p:cNvSpPr>
          <p:nvPr>
            <p:ph type="body" sz="quarter" idx="13"/>
          </p:nvPr>
        </p:nvSpPr>
        <p:spPr>
          <a:xfrm>
            <a:off x="6661426" y="2841588"/>
            <a:ext cx="4307141" cy="3614400"/>
          </a:xfrm>
        </p:spPr>
        <p:txBody>
          <a:bodyPr>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089F0EDF-ED0D-7DF6-3D16-36E44C839E58}"/>
              </a:ext>
            </a:extLst>
          </p:cNvPr>
          <p:cNvSpPr>
            <a:spLocks noGrp="1"/>
          </p:cNvSpPr>
          <p:nvPr>
            <p:ph type="body" sz="quarter" idx="14"/>
          </p:nvPr>
        </p:nvSpPr>
        <p:spPr>
          <a:xfrm>
            <a:off x="6661150" y="2474023"/>
            <a:ext cx="4307417" cy="3336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320652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lumn(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8E67-9FD7-A8F8-75F6-2FF3CD0DE168}"/>
              </a:ext>
            </a:extLst>
          </p:cNvPr>
          <p:cNvSpPr>
            <a:spLocks noGrp="1"/>
          </p:cNvSpPr>
          <p:nvPr>
            <p:ph type="title"/>
          </p:nvPr>
        </p:nvSpPr>
        <p:spPr>
          <a:xfrm>
            <a:off x="599017" y="501649"/>
            <a:ext cx="10369550" cy="758604"/>
          </a:xfrm>
        </p:spPr>
        <p:txBody>
          <a:bodyPr anchor="t">
            <a:noAutofit/>
          </a:bodyPr>
          <a:lstStyle>
            <a:lvl1pPr algn="l">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E2EFFE8E-6F6C-1E23-79C9-808201616E4C}"/>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E4C39AAF-82A4-7672-8873-E691CE5C39F6}"/>
              </a:ext>
            </a:extLst>
          </p:cNvPr>
          <p:cNvSpPr>
            <a:spLocks noGrp="1"/>
          </p:cNvSpPr>
          <p:nvPr>
            <p:ph type="sldNum" sz="quarter" idx="11"/>
          </p:nvPr>
        </p:nvSpPr>
        <p:spPr/>
        <p:txBody>
          <a:bodyPr/>
          <a:lstStyle/>
          <a:p>
            <a:fld id="{CF6F24BE-8BEB-403A-BDCC-38E201D0662D}" type="slidenum">
              <a:rPr lang="en-ID" smtClean="0"/>
              <a:pPr/>
              <a:t>‹Nº›</a:t>
            </a:fld>
            <a:endParaRPr lang="en-ID"/>
          </a:p>
        </p:txBody>
      </p:sp>
      <p:sp>
        <p:nvSpPr>
          <p:cNvPr id="5" name="Picture Placeholder 5">
            <a:extLst>
              <a:ext uri="{FF2B5EF4-FFF2-40B4-BE49-F238E27FC236}">
                <a16:creationId xmlns:a16="http://schemas.microsoft.com/office/drawing/2014/main" id="{2550198D-18A3-B15D-CC93-17763FFE6A9B}"/>
              </a:ext>
            </a:extLst>
          </p:cNvPr>
          <p:cNvSpPr>
            <a:spLocks noGrp="1"/>
          </p:cNvSpPr>
          <p:nvPr>
            <p:ph type="pic" sz="quarter" idx="14"/>
          </p:nvPr>
        </p:nvSpPr>
        <p:spPr>
          <a:xfrm>
            <a:off x="599017" y="3233531"/>
            <a:ext cx="3122820" cy="3122820"/>
          </a:xfrm>
        </p:spPr>
        <p:txBody>
          <a:bodyPr/>
          <a:lstStyle/>
          <a:p>
            <a:endParaRPr lang="en-ID"/>
          </a:p>
        </p:txBody>
      </p:sp>
      <p:sp>
        <p:nvSpPr>
          <p:cNvPr id="6" name="Picture Placeholder 5">
            <a:extLst>
              <a:ext uri="{FF2B5EF4-FFF2-40B4-BE49-F238E27FC236}">
                <a16:creationId xmlns:a16="http://schemas.microsoft.com/office/drawing/2014/main" id="{1CE06D47-5795-E8A4-6688-63C0FCAB2B92}"/>
              </a:ext>
            </a:extLst>
          </p:cNvPr>
          <p:cNvSpPr>
            <a:spLocks noGrp="1"/>
          </p:cNvSpPr>
          <p:nvPr>
            <p:ph type="pic" sz="quarter" idx="15"/>
          </p:nvPr>
        </p:nvSpPr>
        <p:spPr>
          <a:xfrm>
            <a:off x="7845747" y="3233531"/>
            <a:ext cx="3122820" cy="3122820"/>
          </a:xfrm>
        </p:spPr>
        <p:txBody>
          <a:bodyPr/>
          <a:lstStyle/>
          <a:p>
            <a:endParaRPr lang="en-ID"/>
          </a:p>
        </p:txBody>
      </p:sp>
      <p:sp>
        <p:nvSpPr>
          <p:cNvPr id="7" name="Picture Placeholder 5">
            <a:extLst>
              <a:ext uri="{FF2B5EF4-FFF2-40B4-BE49-F238E27FC236}">
                <a16:creationId xmlns:a16="http://schemas.microsoft.com/office/drawing/2014/main" id="{BFB99BAA-F395-0232-ED1F-8AC6BA5C78B2}"/>
              </a:ext>
            </a:extLst>
          </p:cNvPr>
          <p:cNvSpPr>
            <a:spLocks noGrp="1"/>
          </p:cNvSpPr>
          <p:nvPr>
            <p:ph type="pic" sz="quarter" idx="16"/>
          </p:nvPr>
        </p:nvSpPr>
        <p:spPr>
          <a:xfrm>
            <a:off x="4222381" y="3233531"/>
            <a:ext cx="3122820" cy="3122820"/>
          </a:xfrm>
        </p:spPr>
        <p:txBody>
          <a:bodyPr/>
          <a:lstStyle/>
          <a:p>
            <a:endParaRPr lang="en-ID"/>
          </a:p>
        </p:txBody>
      </p:sp>
      <p:sp>
        <p:nvSpPr>
          <p:cNvPr id="9" name="Text Placeholder 7">
            <a:extLst>
              <a:ext uri="{FF2B5EF4-FFF2-40B4-BE49-F238E27FC236}">
                <a16:creationId xmlns:a16="http://schemas.microsoft.com/office/drawing/2014/main" id="{7F44B7A2-957C-93E8-8209-7EE97327682B}"/>
              </a:ext>
            </a:extLst>
          </p:cNvPr>
          <p:cNvSpPr>
            <a:spLocks noGrp="1"/>
          </p:cNvSpPr>
          <p:nvPr>
            <p:ph type="body" sz="quarter" idx="24"/>
          </p:nvPr>
        </p:nvSpPr>
        <p:spPr>
          <a:xfrm>
            <a:off x="575734" y="1702061"/>
            <a:ext cx="10392833" cy="1437600"/>
          </a:xfrm>
        </p:spPr>
        <p:txBody>
          <a:bodyPr>
            <a:noAutofit/>
          </a:bodyPr>
          <a:lstStyle/>
          <a:p>
            <a:pPr lvl="0"/>
            <a:r>
              <a:rPr lang="en-US" dirty="0"/>
              <a:t>Click to edit Master text styles</a:t>
            </a:r>
          </a:p>
        </p:txBody>
      </p:sp>
      <p:sp>
        <p:nvSpPr>
          <p:cNvPr id="10" name="Text Placeholder 9">
            <a:extLst>
              <a:ext uri="{FF2B5EF4-FFF2-40B4-BE49-F238E27FC236}">
                <a16:creationId xmlns:a16="http://schemas.microsoft.com/office/drawing/2014/main" id="{A7F51D89-C7C9-35E8-B687-68AAC511FEDB}"/>
              </a:ext>
            </a:extLst>
          </p:cNvPr>
          <p:cNvSpPr>
            <a:spLocks noGrp="1"/>
          </p:cNvSpPr>
          <p:nvPr>
            <p:ph type="body" sz="quarter" idx="25"/>
          </p:nvPr>
        </p:nvSpPr>
        <p:spPr>
          <a:xfrm>
            <a:off x="575734" y="1340909"/>
            <a:ext cx="10392833" cy="3360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414817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96D8F0-5C9D-428F-9F57-94D29B348843}" type="datetimeFigureOut">
              <a:rPr lang="es-ES" smtClean="0"/>
              <a:t>07/12/2024</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965ACBA-6A5F-444B-A84F-30B7CBC79493}" type="slidenum">
              <a:rPr lang="es-ES" smtClean="0"/>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lumn(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B309-9F80-5BE3-F82C-91733414C47B}"/>
              </a:ext>
            </a:extLst>
          </p:cNvPr>
          <p:cNvSpPr>
            <a:spLocks noGrp="1"/>
          </p:cNvSpPr>
          <p:nvPr>
            <p:ph type="title"/>
          </p:nvPr>
        </p:nvSpPr>
        <p:spPr>
          <a:xfrm>
            <a:off x="599017" y="3640482"/>
            <a:ext cx="3478419" cy="2809378"/>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1A27C05-E3B0-EFC4-2286-5860D4A1ACF4}"/>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0A33CF6B-04E5-9AB9-2466-0284576F0345}"/>
              </a:ext>
            </a:extLst>
          </p:cNvPr>
          <p:cNvSpPr>
            <a:spLocks noGrp="1"/>
          </p:cNvSpPr>
          <p:nvPr>
            <p:ph type="sldNum" sz="quarter" idx="11"/>
          </p:nvPr>
        </p:nvSpPr>
        <p:spPr/>
        <p:txBody>
          <a:bodyPr/>
          <a:lstStyle/>
          <a:p>
            <a:fld id="{CF6F24BE-8BEB-403A-BDCC-38E201D0662D}" type="slidenum">
              <a:rPr lang="en-ID" smtClean="0"/>
              <a:pPr/>
              <a:t>‹Nº›</a:t>
            </a:fld>
            <a:endParaRPr lang="en-ID"/>
          </a:p>
        </p:txBody>
      </p:sp>
      <p:sp>
        <p:nvSpPr>
          <p:cNvPr id="6" name="Picture Placeholder 5">
            <a:extLst>
              <a:ext uri="{FF2B5EF4-FFF2-40B4-BE49-F238E27FC236}">
                <a16:creationId xmlns:a16="http://schemas.microsoft.com/office/drawing/2014/main" id="{054F23F8-6331-43CC-E76A-052E46B77548}"/>
              </a:ext>
            </a:extLst>
          </p:cNvPr>
          <p:cNvSpPr>
            <a:spLocks noGrp="1"/>
          </p:cNvSpPr>
          <p:nvPr>
            <p:ph type="pic" sz="quarter" idx="12"/>
          </p:nvPr>
        </p:nvSpPr>
        <p:spPr>
          <a:xfrm>
            <a:off x="599016" y="562709"/>
            <a:ext cx="4994450" cy="2866292"/>
          </a:xfrm>
        </p:spPr>
        <p:txBody>
          <a:bodyPr/>
          <a:lstStyle/>
          <a:p>
            <a:endParaRPr lang="en-ID" dirty="0"/>
          </a:p>
        </p:txBody>
      </p:sp>
      <p:sp>
        <p:nvSpPr>
          <p:cNvPr id="10" name="Text Placeholder 9">
            <a:extLst>
              <a:ext uri="{FF2B5EF4-FFF2-40B4-BE49-F238E27FC236}">
                <a16:creationId xmlns:a16="http://schemas.microsoft.com/office/drawing/2014/main" id="{6411F901-3943-1C25-A696-666A0EBDBCB3}"/>
              </a:ext>
            </a:extLst>
          </p:cNvPr>
          <p:cNvSpPr>
            <a:spLocks noGrp="1"/>
          </p:cNvSpPr>
          <p:nvPr>
            <p:ph type="body" sz="quarter" idx="15"/>
          </p:nvPr>
        </p:nvSpPr>
        <p:spPr>
          <a:xfrm>
            <a:off x="4290380" y="4054660"/>
            <a:ext cx="6678187" cy="2395200"/>
          </a:xfrm>
        </p:spPr>
        <p:txBody>
          <a:bodyPr anchor="t" anchorCtr="0">
            <a:noAutofit/>
          </a:bodyPr>
          <a:lstStyle/>
          <a:p>
            <a:pPr lvl="0"/>
            <a:r>
              <a:rPr lang="en-US" dirty="0"/>
              <a:t>Click to edit Master text styles</a:t>
            </a:r>
          </a:p>
        </p:txBody>
      </p:sp>
      <p:sp>
        <p:nvSpPr>
          <p:cNvPr id="5" name="Picture Placeholder 5">
            <a:extLst>
              <a:ext uri="{FF2B5EF4-FFF2-40B4-BE49-F238E27FC236}">
                <a16:creationId xmlns:a16="http://schemas.microsoft.com/office/drawing/2014/main" id="{79263BE0-4D84-7BD4-D81B-B266C5C1C47B}"/>
              </a:ext>
            </a:extLst>
          </p:cNvPr>
          <p:cNvSpPr>
            <a:spLocks noGrp="1"/>
          </p:cNvSpPr>
          <p:nvPr>
            <p:ph type="pic" sz="quarter" idx="16"/>
          </p:nvPr>
        </p:nvSpPr>
        <p:spPr>
          <a:xfrm>
            <a:off x="5974117" y="562709"/>
            <a:ext cx="4994450" cy="2866292"/>
          </a:xfrm>
        </p:spPr>
        <p:txBody>
          <a:bodyPr/>
          <a:lstStyle/>
          <a:p>
            <a:endParaRPr lang="en-ID"/>
          </a:p>
        </p:txBody>
      </p:sp>
      <p:sp>
        <p:nvSpPr>
          <p:cNvPr id="8" name="Text Placeholder 7">
            <a:extLst>
              <a:ext uri="{FF2B5EF4-FFF2-40B4-BE49-F238E27FC236}">
                <a16:creationId xmlns:a16="http://schemas.microsoft.com/office/drawing/2014/main" id="{93F9E850-0A01-918A-C1F1-461E6D7C1A18}"/>
              </a:ext>
            </a:extLst>
          </p:cNvPr>
          <p:cNvSpPr>
            <a:spLocks noGrp="1"/>
          </p:cNvSpPr>
          <p:nvPr>
            <p:ph type="body" sz="quarter" idx="17"/>
          </p:nvPr>
        </p:nvSpPr>
        <p:spPr>
          <a:xfrm>
            <a:off x="4290380" y="3640666"/>
            <a:ext cx="6678187" cy="3432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3617659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08D4B-9946-0E0A-8BEE-BB1C6BFDBDE6}"/>
              </a:ext>
            </a:extLst>
          </p:cNvPr>
          <p:cNvSpPr/>
          <p:nvPr userDrawn="1"/>
        </p:nvSpPr>
        <p:spPr>
          <a:xfrm>
            <a:off x="4275667" y="2355849"/>
            <a:ext cx="6692532" cy="1642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D" sz="1200"/>
          </a:p>
        </p:txBody>
      </p:sp>
      <p:sp>
        <p:nvSpPr>
          <p:cNvPr id="2" name="Title 1">
            <a:extLst>
              <a:ext uri="{FF2B5EF4-FFF2-40B4-BE49-F238E27FC236}">
                <a16:creationId xmlns:a16="http://schemas.microsoft.com/office/drawing/2014/main" id="{CC5007C1-A2D2-F1A6-D730-4F0C404CBFDC}"/>
              </a:ext>
            </a:extLst>
          </p:cNvPr>
          <p:cNvSpPr>
            <a:spLocks noGrp="1"/>
          </p:cNvSpPr>
          <p:nvPr>
            <p:ph type="title"/>
          </p:nvPr>
        </p:nvSpPr>
        <p:spPr>
          <a:xfrm>
            <a:off x="4276035" y="619623"/>
            <a:ext cx="6692532" cy="1633247"/>
          </a:xfrm>
        </p:spPr>
        <p:txBody>
          <a:bodyPr anchor="t">
            <a:noAutofit/>
          </a:bodyPr>
          <a:lstStyle>
            <a:lvl1pPr algn="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6CDCB85-C1AE-389B-180B-F0755C7558F6}"/>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D5CB6781-E0BB-8244-2B18-81C5A89ABE5A}"/>
              </a:ext>
            </a:extLst>
          </p:cNvPr>
          <p:cNvSpPr>
            <a:spLocks noGrp="1"/>
          </p:cNvSpPr>
          <p:nvPr>
            <p:ph type="sldNum" sz="quarter" idx="11"/>
          </p:nvPr>
        </p:nvSpPr>
        <p:spPr/>
        <p:txBody>
          <a:bodyPr/>
          <a:lstStyle/>
          <a:p>
            <a:fld id="{CF6F24BE-8BEB-403A-BDCC-38E201D0662D}" type="slidenum">
              <a:rPr lang="en-ID" smtClean="0"/>
              <a:pPr/>
              <a:t>‹Nº›</a:t>
            </a:fld>
            <a:endParaRPr lang="en-ID"/>
          </a:p>
        </p:txBody>
      </p:sp>
      <p:sp>
        <p:nvSpPr>
          <p:cNvPr id="6" name="Picture Placeholder 5">
            <a:extLst>
              <a:ext uri="{FF2B5EF4-FFF2-40B4-BE49-F238E27FC236}">
                <a16:creationId xmlns:a16="http://schemas.microsoft.com/office/drawing/2014/main" id="{313D6F03-414F-3442-0C5B-EC8851378160}"/>
              </a:ext>
            </a:extLst>
          </p:cNvPr>
          <p:cNvSpPr>
            <a:spLocks noGrp="1"/>
          </p:cNvSpPr>
          <p:nvPr>
            <p:ph type="pic" sz="quarter" idx="12"/>
          </p:nvPr>
        </p:nvSpPr>
        <p:spPr>
          <a:xfrm>
            <a:off x="599017" y="619622"/>
            <a:ext cx="3279453" cy="3279453"/>
          </a:xfrm>
        </p:spPr>
        <p:txBody>
          <a:bodyPr/>
          <a:lstStyle/>
          <a:p>
            <a:endParaRPr lang="en-ID"/>
          </a:p>
        </p:txBody>
      </p:sp>
      <p:sp>
        <p:nvSpPr>
          <p:cNvPr id="12" name="Picture Placeholder 5">
            <a:extLst>
              <a:ext uri="{FF2B5EF4-FFF2-40B4-BE49-F238E27FC236}">
                <a16:creationId xmlns:a16="http://schemas.microsoft.com/office/drawing/2014/main" id="{AB61BF6E-948C-4AEB-61A4-244B2DE03589}"/>
              </a:ext>
            </a:extLst>
          </p:cNvPr>
          <p:cNvSpPr>
            <a:spLocks noGrp="1"/>
          </p:cNvSpPr>
          <p:nvPr>
            <p:ph type="pic" sz="quarter" idx="14"/>
          </p:nvPr>
        </p:nvSpPr>
        <p:spPr>
          <a:xfrm>
            <a:off x="8690380" y="4162370"/>
            <a:ext cx="2278187" cy="2278187"/>
          </a:xfrm>
        </p:spPr>
        <p:txBody>
          <a:bodyPr/>
          <a:lstStyle/>
          <a:p>
            <a:endParaRPr lang="en-ID"/>
          </a:p>
        </p:txBody>
      </p:sp>
      <p:sp>
        <p:nvSpPr>
          <p:cNvPr id="14" name="Text Placeholder 13">
            <a:extLst>
              <a:ext uri="{FF2B5EF4-FFF2-40B4-BE49-F238E27FC236}">
                <a16:creationId xmlns:a16="http://schemas.microsoft.com/office/drawing/2014/main" id="{ADA50E1A-8491-728C-9FA7-3C2B65D8B098}"/>
              </a:ext>
            </a:extLst>
          </p:cNvPr>
          <p:cNvSpPr>
            <a:spLocks noGrp="1"/>
          </p:cNvSpPr>
          <p:nvPr>
            <p:ph type="body" sz="quarter" idx="15"/>
          </p:nvPr>
        </p:nvSpPr>
        <p:spPr>
          <a:xfrm>
            <a:off x="599017" y="4385089"/>
            <a:ext cx="7732183" cy="2054400"/>
          </a:xfrm>
        </p:spPr>
        <p:txBody>
          <a:bodyPr anchor="t" anchorCtr="0">
            <a:noAutofit/>
          </a:bodyPr>
          <a:lstStyle/>
          <a:p>
            <a:pPr lvl="0"/>
            <a:r>
              <a:rPr lang="en-US" dirty="0"/>
              <a:t>Click to edit Master text styles</a:t>
            </a:r>
          </a:p>
        </p:txBody>
      </p:sp>
      <p:sp>
        <p:nvSpPr>
          <p:cNvPr id="5" name="Text Placeholder 13">
            <a:extLst>
              <a:ext uri="{FF2B5EF4-FFF2-40B4-BE49-F238E27FC236}">
                <a16:creationId xmlns:a16="http://schemas.microsoft.com/office/drawing/2014/main" id="{AD539BA3-D11E-897F-CE18-588B0DC93D9C}"/>
              </a:ext>
            </a:extLst>
          </p:cNvPr>
          <p:cNvSpPr>
            <a:spLocks noGrp="1"/>
          </p:cNvSpPr>
          <p:nvPr>
            <p:ph type="body" sz="quarter" idx="16"/>
          </p:nvPr>
        </p:nvSpPr>
        <p:spPr>
          <a:xfrm>
            <a:off x="4276035" y="2607013"/>
            <a:ext cx="6692532" cy="1382400"/>
          </a:xfrm>
          <a:noFill/>
        </p:spPr>
        <p:txBody>
          <a:bodyPr lIns="90000" tIns="46800" rIns="90000" bIns="46800" anchor="t" anchorCtr="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7F910887-9DF9-8E41-CBB1-3C2A4179ACDF}"/>
              </a:ext>
            </a:extLst>
          </p:cNvPr>
          <p:cNvSpPr>
            <a:spLocks noGrp="1"/>
          </p:cNvSpPr>
          <p:nvPr>
            <p:ph type="body" sz="quarter" idx="17"/>
          </p:nvPr>
        </p:nvSpPr>
        <p:spPr>
          <a:xfrm>
            <a:off x="599017" y="4126524"/>
            <a:ext cx="7732183" cy="249600"/>
          </a:xfrm>
        </p:spPr>
        <p:txBody>
          <a:bodyPr anchor="b">
            <a:noAutofit/>
          </a:bodyPr>
          <a:lstStyle>
            <a:lvl1pPr>
              <a:defRPr sz="1250" b="1"/>
            </a:lvl1pPr>
          </a:lstStyle>
          <a:p>
            <a:pPr lvl="0"/>
            <a:r>
              <a:rPr lang="en-US" dirty="0"/>
              <a:t>Click to edit Master text styles</a:t>
            </a:r>
          </a:p>
        </p:txBody>
      </p:sp>
      <p:sp>
        <p:nvSpPr>
          <p:cNvPr id="13" name="Text Placeholder 12">
            <a:extLst>
              <a:ext uri="{FF2B5EF4-FFF2-40B4-BE49-F238E27FC236}">
                <a16:creationId xmlns:a16="http://schemas.microsoft.com/office/drawing/2014/main" id="{08F6B920-074C-FD0C-40EB-802122795E14}"/>
              </a:ext>
            </a:extLst>
          </p:cNvPr>
          <p:cNvSpPr>
            <a:spLocks noGrp="1"/>
          </p:cNvSpPr>
          <p:nvPr>
            <p:ph type="body" sz="quarter" idx="18"/>
          </p:nvPr>
        </p:nvSpPr>
        <p:spPr>
          <a:xfrm>
            <a:off x="4275667" y="2355849"/>
            <a:ext cx="6692900" cy="249599"/>
          </a:xfrm>
          <a:noFill/>
        </p:spPr>
        <p:txBody>
          <a:bodyPr anchor="ctr" anchorCtr="0">
            <a:noAutofit/>
          </a:bodyPr>
          <a:lstStyle>
            <a:lvl1pPr>
              <a:defRPr sz="125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241053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lum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419B-0A7A-D6A9-278B-3CB3F6B13C8C}"/>
              </a:ext>
            </a:extLst>
          </p:cNvPr>
          <p:cNvSpPr>
            <a:spLocks noGrp="1"/>
          </p:cNvSpPr>
          <p:nvPr>
            <p:ph type="title"/>
          </p:nvPr>
        </p:nvSpPr>
        <p:spPr>
          <a:xfrm>
            <a:off x="6519860" y="619622"/>
            <a:ext cx="4448707" cy="1968969"/>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F2475DCC-A5DC-45EE-5280-E6AF55C5FBDB}"/>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24554E76-F34B-95F8-FD2E-0312C265AECF}"/>
              </a:ext>
            </a:extLst>
          </p:cNvPr>
          <p:cNvSpPr>
            <a:spLocks noGrp="1"/>
          </p:cNvSpPr>
          <p:nvPr>
            <p:ph type="sldNum" sz="quarter" idx="11"/>
          </p:nvPr>
        </p:nvSpPr>
        <p:spPr/>
        <p:txBody>
          <a:bodyPr/>
          <a:lstStyle/>
          <a:p>
            <a:fld id="{CF6F24BE-8BEB-403A-BDCC-38E201D0662D}" type="slidenum">
              <a:rPr lang="en-ID" smtClean="0"/>
              <a:pPr/>
              <a:t>‹Nº›</a:t>
            </a:fld>
            <a:endParaRPr lang="en-ID"/>
          </a:p>
        </p:txBody>
      </p:sp>
      <p:sp>
        <p:nvSpPr>
          <p:cNvPr id="5" name="Picture Placeholder 6">
            <a:extLst>
              <a:ext uri="{FF2B5EF4-FFF2-40B4-BE49-F238E27FC236}">
                <a16:creationId xmlns:a16="http://schemas.microsoft.com/office/drawing/2014/main" id="{FD592EB7-0888-4601-189D-47D758F2EA24}"/>
              </a:ext>
            </a:extLst>
          </p:cNvPr>
          <p:cNvSpPr>
            <a:spLocks noGrp="1"/>
          </p:cNvSpPr>
          <p:nvPr>
            <p:ph type="pic" sz="quarter" idx="12"/>
          </p:nvPr>
        </p:nvSpPr>
        <p:spPr>
          <a:xfrm>
            <a:off x="0" y="0"/>
            <a:ext cx="5783792" cy="3855843"/>
          </a:xfrm>
        </p:spPr>
      </p:sp>
      <p:sp>
        <p:nvSpPr>
          <p:cNvPr id="7" name="Text Placeholder 7">
            <a:extLst>
              <a:ext uri="{FF2B5EF4-FFF2-40B4-BE49-F238E27FC236}">
                <a16:creationId xmlns:a16="http://schemas.microsoft.com/office/drawing/2014/main" id="{D5089FCE-DB18-D776-A8F9-8E69AD01AAD4}"/>
              </a:ext>
            </a:extLst>
          </p:cNvPr>
          <p:cNvSpPr>
            <a:spLocks noGrp="1"/>
          </p:cNvSpPr>
          <p:nvPr>
            <p:ph type="body" sz="quarter" idx="23"/>
          </p:nvPr>
        </p:nvSpPr>
        <p:spPr>
          <a:xfrm>
            <a:off x="575734" y="4512078"/>
            <a:ext cx="5208058" cy="1987053"/>
          </a:xfrm>
        </p:spPr>
        <p:txBody>
          <a:bodyPr>
            <a:noAutofit/>
          </a:bodyPr>
          <a:lstStyle>
            <a:lvl1pPr>
              <a:defRPr>
                <a:latin typeface="+mn-lt"/>
                <a:ea typeface="Cascadia Mono SemiBold" panose="020B0609020000020004" pitchFamily="49" charset="0"/>
                <a:cs typeface="Cascadia Mono SemiBold" panose="020B0609020000020004" pitchFamily="49" charset="0"/>
              </a:defRPr>
            </a:lvl1pPr>
            <a:lvl2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2pPr>
            <a:lvl3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3pPr>
            <a:lvl4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4pPr>
            <a:lvl5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5pPr>
          </a:lstStyle>
          <a:p>
            <a:pPr lvl="0"/>
            <a:r>
              <a:rPr lang="en-US" dirty="0"/>
              <a:t>Click to edit Master text styles</a:t>
            </a:r>
          </a:p>
        </p:txBody>
      </p:sp>
      <p:sp>
        <p:nvSpPr>
          <p:cNvPr id="9" name="Text Placeholder 7">
            <a:extLst>
              <a:ext uri="{FF2B5EF4-FFF2-40B4-BE49-F238E27FC236}">
                <a16:creationId xmlns:a16="http://schemas.microsoft.com/office/drawing/2014/main" id="{50477A3C-2108-3003-027C-E88B14294EA0}"/>
              </a:ext>
            </a:extLst>
          </p:cNvPr>
          <p:cNvSpPr>
            <a:spLocks noGrp="1"/>
          </p:cNvSpPr>
          <p:nvPr>
            <p:ph type="body" sz="quarter" idx="24"/>
          </p:nvPr>
        </p:nvSpPr>
        <p:spPr>
          <a:xfrm>
            <a:off x="6519862" y="3429000"/>
            <a:ext cx="4448705" cy="2852921"/>
          </a:xfrm>
        </p:spPr>
        <p:txBody>
          <a:bodyPr>
            <a:noAutofit/>
          </a:bodyPr>
          <a:lstStyle/>
          <a:p>
            <a:pPr lvl="0"/>
            <a:r>
              <a:rPr lang="en-US" dirty="0"/>
              <a:t>Click to edit Master text styles</a:t>
            </a:r>
          </a:p>
        </p:txBody>
      </p:sp>
      <p:sp>
        <p:nvSpPr>
          <p:cNvPr id="8" name="Text Placeholder 7">
            <a:extLst>
              <a:ext uri="{FF2B5EF4-FFF2-40B4-BE49-F238E27FC236}">
                <a16:creationId xmlns:a16="http://schemas.microsoft.com/office/drawing/2014/main" id="{F3447C4F-9DF9-4C69-F400-0A0CE9007419}"/>
              </a:ext>
            </a:extLst>
          </p:cNvPr>
          <p:cNvSpPr>
            <a:spLocks noGrp="1"/>
          </p:cNvSpPr>
          <p:nvPr>
            <p:ph type="body" sz="quarter" idx="25"/>
          </p:nvPr>
        </p:nvSpPr>
        <p:spPr>
          <a:xfrm>
            <a:off x="575733" y="4066517"/>
            <a:ext cx="5208059" cy="403200"/>
          </a:xfrm>
        </p:spPr>
        <p:txBody>
          <a:bodyPr anchor="b">
            <a:noAutofit/>
          </a:bodyPr>
          <a:lstStyle>
            <a:lvl1pPr>
              <a:defRPr sz="1250" b="1"/>
            </a:lvl1pPr>
          </a:lstStyle>
          <a:p>
            <a:pPr lvl="0"/>
            <a:r>
              <a:rPr lang="en-US" dirty="0"/>
              <a:t>Click to edit Master text styles</a:t>
            </a:r>
          </a:p>
        </p:txBody>
      </p:sp>
      <p:sp>
        <p:nvSpPr>
          <p:cNvPr id="11" name="Text Placeholder 10">
            <a:extLst>
              <a:ext uri="{FF2B5EF4-FFF2-40B4-BE49-F238E27FC236}">
                <a16:creationId xmlns:a16="http://schemas.microsoft.com/office/drawing/2014/main" id="{15FE6426-8335-E1C3-FB13-43F08A52D6E7}"/>
              </a:ext>
            </a:extLst>
          </p:cNvPr>
          <p:cNvSpPr>
            <a:spLocks noGrp="1"/>
          </p:cNvSpPr>
          <p:nvPr>
            <p:ph type="body" sz="quarter" idx="26"/>
          </p:nvPr>
        </p:nvSpPr>
        <p:spPr>
          <a:xfrm>
            <a:off x="6519862" y="3091241"/>
            <a:ext cx="4448706" cy="2880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2053104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442312-9E63-3A81-2CB4-8F85F5C2CD49}"/>
              </a:ext>
            </a:extLst>
          </p:cNvPr>
          <p:cNvSpPr/>
          <p:nvPr userDrawn="1"/>
        </p:nvSpPr>
        <p:spPr>
          <a:xfrm>
            <a:off x="0" y="1945185"/>
            <a:ext cx="3878469" cy="4912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D" sz="1200"/>
          </a:p>
        </p:txBody>
      </p:sp>
      <p:sp>
        <p:nvSpPr>
          <p:cNvPr id="2" name="Title 1">
            <a:extLst>
              <a:ext uri="{FF2B5EF4-FFF2-40B4-BE49-F238E27FC236}">
                <a16:creationId xmlns:a16="http://schemas.microsoft.com/office/drawing/2014/main" id="{D270176E-FDDF-30CB-EB74-A75B39D053B0}"/>
              </a:ext>
            </a:extLst>
          </p:cNvPr>
          <p:cNvSpPr>
            <a:spLocks noGrp="1"/>
          </p:cNvSpPr>
          <p:nvPr>
            <p:ph type="title"/>
          </p:nvPr>
        </p:nvSpPr>
        <p:spPr>
          <a:xfrm>
            <a:off x="697694" y="501649"/>
            <a:ext cx="10270873" cy="1325563"/>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5C0C34D-8F75-41B3-4243-E45FBD015BCA}"/>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84A13D18-EF04-D403-494B-02A03A28BC5B}"/>
              </a:ext>
            </a:extLst>
          </p:cNvPr>
          <p:cNvSpPr>
            <a:spLocks noGrp="1"/>
          </p:cNvSpPr>
          <p:nvPr>
            <p:ph type="sldNum" sz="quarter" idx="11"/>
          </p:nvPr>
        </p:nvSpPr>
        <p:spPr/>
        <p:txBody>
          <a:bodyPr>
            <a:noAutofit/>
          </a:bodyPr>
          <a:lstStyle/>
          <a:p>
            <a:fld id="{CF6F24BE-8BEB-403A-BDCC-38E201D0662D}" type="slidenum">
              <a:rPr lang="en-ID" smtClean="0"/>
              <a:pPr/>
              <a:t>‹Nº›</a:t>
            </a:fld>
            <a:endParaRPr lang="en-ID"/>
          </a:p>
        </p:txBody>
      </p:sp>
      <p:sp>
        <p:nvSpPr>
          <p:cNvPr id="11" name="Text Placeholder 10">
            <a:extLst>
              <a:ext uri="{FF2B5EF4-FFF2-40B4-BE49-F238E27FC236}">
                <a16:creationId xmlns:a16="http://schemas.microsoft.com/office/drawing/2014/main" id="{5A0E6078-78A1-619C-E7B0-63DBC649FF44}"/>
              </a:ext>
            </a:extLst>
          </p:cNvPr>
          <p:cNvSpPr>
            <a:spLocks noGrp="1"/>
          </p:cNvSpPr>
          <p:nvPr>
            <p:ph type="body" sz="quarter" idx="13"/>
          </p:nvPr>
        </p:nvSpPr>
        <p:spPr>
          <a:xfrm>
            <a:off x="599017" y="2686751"/>
            <a:ext cx="2702983" cy="366960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10">
            <a:extLst>
              <a:ext uri="{FF2B5EF4-FFF2-40B4-BE49-F238E27FC236}">
                <a16:creationId xmlns:a16="http://schemas.microsoft.com/office/drawing/2014/main" id="{33E87E0F-2528-3A8B-F312-9C9235E58689}"/>
              </a:ext>
            </a:extLst>
          </p:cNvPr>
          <p:cNvSpPr>
            <a:spLocks noGrp="1"/>
          </p:cNvSpPr>
          <p:nvPr>
            <p:ph type="body" sz="quarter" idx="14"/>
          </p:nvPr>
        </p:nvSpPr>
        <p:spPr>
          <a:xfrm>
            <a:off x="4358771" y="2686751"/>
            <a:ext cx="2850043" cy="36696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6A75F903-A46A-31EE-9532-17999D9477B2}"/>
              </a:ext>
            </a:extLst>
          </p:cNvPr>
          <p:cNvSpPr>
            <a:spLocks noGrp="1"/>
          </p:cNvSpPr>
          <p:nvPr>
            <p:ph type="body" sz="quarter" idx="15"/>
          </p:nvPr>
        </p:nvSpPr>
        <p:spPr>
          <a:xfrm>
            <a:off x="599016" y="2275974"/>
            <a:ext cx="2702984" cy="369600"/>
          </a:xfrm>
        </p:spPr>
        <p:txBody>
          <a:bodyPr anchor="b">
            <a:noAutofit/>
          </a:bodyPr>
          <a:lstStyle>
            <a:lvl1pPr>
              <a:defRPr sz="1250" b="1">
                <a:solidFill>
                  <a:schemeClr val="bg1"/>
                </a:solidFill>
              </a:defRPr>
            </a:lvl1pPr>
          </a:lstStyle>
          <a:p>
            <a:pPr lvl="0"/>
            <a:r>
              <a:rPr lang="en-US" dirty="0"/>
              <a:t>Click to edit Master text styles</a:t>
            </a:r>
          </a:p>
        </p:txBody>
      </p:sp>
      <p:sp>
        <p:nvSpPr>
          <p:cNvPr id="8" name="Text Placeholder 6">
            <a:extLst>
              <a:ext uri="{FF2B5EF4-FFF2-40B4-BE49-F238E27FC236}">
                <a16:creationId xmlns:a16="http://schemas.microsoft.com/office/drawing/2014/main" id="{8746F59D-CF95-DEC8-5CAA-EE08708A535D}"/>
              </a:ext>
            </a:extLst>
          </p:cNvPr>
          <p:cNvSpPr>
            <a:spLocks noGrp="1"/>
          </p:cNvSpPr>
          <p:nvPr>
            <p:ph type="body" sz="quarter" idx="16"/>
          </p:nvPr>
        </p:nvSpPr>
        <p:spPr>
          <a:xfrm>
            <a:off x="4358771" y="2275974"/>
            <a:ext cx="2851200" cy="369600"/>
          </a:xfrm>
        </p:spPr>
        <p:txBody>
          <a:bodyPr anchor="b">
            <a:noAutofit/>
          </a:bodyPr>
          <a:lstStyle>
            <a:lvl1pPr>
              <a:defRPr sz="1250" b="1"/>
            </a:lvl1pPr>
          </a:lstStyle>
          <a:p>
            <a:pPr lvl="0"/>
            <a:r>
              <a:rPr lang="en-US" dirty="0"/>
              <a:t>Click to edit Master text styles</a:t>
            </a:r>
          </a:p>
        </p:txBody>
      </p:sp>
      <p:sp>
        <p:nvSpPr>
          <p:cNvPr id="10" name="Text Placeholder 10">
            <a:extLst>
              <a:ext uri="{FF2B5EF4-FFF2-40B4-BE49-F238E27FC236}">
                <a16:creationId xmlns:a16="http://schemas.microsoft.com/office/drawing/2014/main" id="{BCDD7BE0-BC6C-5AE9-BCEE-9C91EA7B4B4D}"/>
              </a:ext>
            </a:extLst>
          </p:cNvPr>
          <p:cNvSpPr>
            <a:spLocks noGrp="1"/>
          </p:cNvSpPr>
          <p:nvPr>
            <p:ph type="body" sz="quarter" idx="17"/>
          </p:nvPr>
        </p:nvSpPr>
        <p:spPr>
          <a:xfrm>
            <a:off x="8118524" y="2686751"/>
            <a:ext cx="2850043" cy="36696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Text Placeholder 6">
            <a:extLst>
              <a:ext uri="{FF2B5EF4-FFF2-40B4-BE49-F238E27FC236}">
                <a16:creationId xmlns:a16="http://schemas.microsoft.com/office/drawing/2014/main" id="{6C0FB17E-6098-251C-5B8E-56C2FE57DE90}"/>
              </a:ext>
            </a:extLst>
          </p:cNvPr>
          <p:cNvSpPr>
            <a:spLocks noGrp="1"/>
          </p:cNvSpPr>
          <p:nvPr>
            <p:ph type="body" sz="quarter" idx="18"/>
          </p:nvPr>
        </p:nvSpPr>
        <p:spPr>
          <a:xfrm>
            <a:off x="8117367" y="2275974"/>
            <a:ext cx="2851200" cy="3696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2271824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har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EB1E-7063-62F6-6178-84A09252DBC1}"/>
              </a:ext>
            </a:extLst>
          </p:cNvPr>
          <p:cNvSpPr>
            <a:spLocks noGrp="1"/>
          </p:cNvSpPr>
          <p:nvPr>
            <p:ph type="title"/>
          </p:nvPr>
        </p:nvSpPr>
        <p:spPr>
          <a:xfrm>
            <a:off x="599017" y="583764"/>
            <a:ext cx="10369550" cy="9624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3F688764-10F6-E04C-94EB-0287F12582B9}"/>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96932E04-1353-E30E-552C-E54A3DA07469}"/>
              </a:ext>
            </a:extLst>
          </p:cNvPr>
          <p:cNvSpPr>
            <a:spLocks noGrp="1"/>
          </p:cNvSpPr>
          <p:nvPr>
            <p:ph type="sldNum" sz="quarter" idx="11"/>
          </p:nvPr>
        </p:nvSpPr>
        <p:spPr/>
        <p:txBody>
          <a:bodyPr/>
          <a:lstStyle/>
          <a:p>
            <a:fld id="{CF6F24BE-8BEB-403A-BDCC-38E201D0662D}" type="slidenum">
              <a:rPr lang="en-ID" smtClean="0"/>
              <a:pPr/>
              <a:t>‹Nº›</a:t>
            </a:fld>
            <a:endParaRPr lang="en-ID" dirty="0"/>
          </a:p>
        </p:txBody>
      </p:sp>
      <p:sp>
        <p:nvSpPr>
          <p:cNvPr id="5" name="Chart Placeholder 22">
            <a:extLst>
              <a:ext uri="{FF2B5EF4-FFF2-40B4-BE49-F238E27FC236}">
                <a16:creationId xmlns:a16="http://schemas.microsoft.com/office/drawing/2014/main" id="{10D922AA-24B6-6B14-7A38-DBC7EDED764B}"/>
              </a:ext>
            </a:extLst>
          </p:cNvPr>
          <p:cNvSpPr>
            <a:spLocks noGrp="1"/>
          </p:cNvSpPr>
          <p:nvPr>
            <p:ph type="chart" sz="quarter" idx="26"/>
          </p:nvPr>
        </p:nvSpPr>
        <p:spPr>
          <a:xfrm>
            <a:off x="1200000" y="1738097"/>
            <a:ext cx="2037784" cy="1684283"/>
          </a:xfrm>
        </p:spPr>
        <p:txBody>
          <a:bodyPr/>
          <a:lstStyle/>
          <a:p>
            <a:endParaRPr lang="en-US" dirty="0"/>
          </a:p>
        </p:txBody>
      </p:sp>
      <p:sp>
        <p:nvSpPr>
          <p:cNvPr id="8" name="Text Placeholder 10">
            <a:extLst>
              <a:ext uri="{FF2B5EF4-FFF2-40B4-BE49-F238E27FC236}">
                <a16:creationId xmlns:a16="http://schemas.microsoft.com/office/drawing/2014/main" id="{6FB6B8F6-C436-9978-2F4B-4A4FAEFE5201}"/>
              </a:ext>
            </a:extLst>
          </p:cNvPr>
          <p:cNvSpPr>
            <a:spLocks noGrp="1"/>
          </p:cNvSpPr>
          <p:nvPr>
            <p:ph type="body" sz="quarter" idx="29"/>
          </p:nvPr>
        </p:nvSpPr>
        <p:spPr>
          <a:xfrm>
            <a:off x="1031381" y="4112515"/>
            <a:ext cx="2396467" cy="2402400"/>
          </a:xfrm>
        </p:spPr>
        <p:txBody>
          <a:bodyPr/>
          <a:lstStyle/>
          <a:p>
            <a:pPr lvl="0"/>
            <a:r>
              <a:rPr lang="en-US" dirty="0"/>
              <a:t>Click to edit Master text styles</a:t>
            </a:r>
          </a:p>
        </p:txBody>
      </p:sp>
      <p:sp>
        <p:nvSpPr>
          <p:cNvPr id="9" name="Picture Placeholder 8">
            <a:extLst>
              <a:ext uri="{FF2B5EF4-FFF2-40B4-BE49-F238E27FC236}">
                <a16:creationId xmlns:a16="http://schemas.microsoft.com/office/drawing/2014/main" id="{6504E407-1287-6C2D-410A-98BC0C867445}"/>
              </a:ext>
            </a:extLst>
          </p:cNvPr>
          <p:cNvSpPr>
            <a:spLocks noGrp="1"/>
          </p:cNvSpPr>
          <p:nvPr>
            <p:ph type="pic" sz="quarter" idx="28"/>
          </p:nvPr>
        </p:nvSpPr>
        <p:spPr>
          <a:xfrm>
            <a:off x="4583792" y="1711315"/>
            <a:ext cx="2400000" cy="4802400"/>
          </a:xfrm>
        </p:spPr>
        <p:txBody>
          <a:bodyPr/>
          <a:lstStyle/>
          <a:p>
            <a:endParaRPr lang="en-UZ"/>
          </a:p>
        </p:txBody>
      </p:sp>
      <p:sp>
        <p:nvSpPr>
          <p:cNvPr id="10" name="Chart Placeholder 22">
            <a:extLst>
              <a:ext uri="{FF2B5EF4-FFF2-40B4-BE49-F238E27FC236}">
                <a16:creationId xmlns:a16="http://schemas.microsoft.com/office/drawing/2014/main" id="{1BE74FB2-1D73-647C-5C92-0AA274565BB5}"/>
              </a:ext>
            </a:extLst>
          </p:cNvPr>
          <p:cNvSpPr>
            <a:spLocks noGrp="1"/>
          </p:cNvSpPr>
          <p:nvPr>
            <p:ph type="chart" sz="quarter" idx="30"/>
          </p:nvPr>
        </p:nvSpPr>
        <p:spPr>
          <a:xfrm>
            <a:off x="8329800" y="1738097"/>
            <a:ext cx="2037784" cy="1684283"/>
          </a:xfrm>
        </p:spPr>
        <p:txBody>
          <a:bodyPr/>
          <a:lstStyle/>
          <a:p>
            <a:endParaRPr lang="en-US" dirty="0"/>
          </a:p>
        </p:txBody>
      </p:sp>
      <p:sp>
        <p:nvSpPr>
          <p:cNvPr id="11" name="Text Placeholder 10">
            <a:extLst>
              <a:ext uri="{FF2B5EF4-FFF2-40B4-BE49-F238E27FC236}">
                <a16:creationId xmlns:a16="http://schemas.microsoft.com/office/drawing/2014/main" id="{427C4768-2F14-E327-6DA3-6E37F58CFABC}"/>
              </a:ext>
            </a:extLst>
          </p:cNvPr>
          <p:cNvSpPr>
            <a:spLocks noGrp="1"/>
          </p:cNvSpPr>
          <p:nvPr>
            <p:ph type="body" sz="quarter" idx="31"/>
          </p:nvPr>
        </p:nvSpPr>
        <p:spPr>
          <a:xfrm>
            <a:off x="1031381" y="3535556"/>
            <a:ext cx="2396467"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9E210F19-1CD2-510F-9EF1-7A725C1F083E}"/>
              </a:ext>
            </a:extLst>
          </p:cNvPr>
          <p:cNvSpPr>
            <a:spLocks noGrp="1"/>
          </p:cNvSpPr>
          <p:nvPr>
            <p:ph type="body" sz="quarter" idx="32"/>
          </p:nvPr>
        </p:nvSpPr>
        <p:spPr>
          <a:xfrm>
            <a:off x="8148693" y="3535556"/>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3" name="Text Placeholder 10">
            <a:extLst>
              <a:ext uri="{FF2B5EF4-FFF2-40B4-BE49-F238E27FC236}">
                <a16:creationId xmlns:a16="http://schemas.microsoft.com/office/drawing/2014/main" id="{001CE4C3-5BFE-BA45-1C06-0F5D8259E689}"/>
              </a:ext>
            </a:extLst>
          </p:cNvPr>
          <p:cNvSpPr>
            <a:spLocks noGrp="1"/>
          </p:cNvSpPr>
          <p:nvPr>
            <p:ph type="body" sz="quarter" idx="33"/>
          </p:nvPr>
        </p:nvSpPr>
        <p:spPr>
          <a:xfrm>
            <a:off x="8154626" y="4111315"/>
            <a:ext cx="2402400" cy="2402400"/>
          </a:xfrm>
        </p:spPr>
        <p:txBody>
          <a:bodyPr/>
          <a:lstStyle/>
          <a:p>
            <a:pPr lvl="0"/>
            <a:r>
              <a:rPr lang="en-US" dirty="0"/>
              <a:t>Click to edit Master text styles</a:t>
            </a:r>
          </a:p>
        </p:txBody>
      </p:sp>
    </p:spTree>
    <p:extLst>
      <p:ext uri="{BB962C8B-B14F-4D97-AF65-F5344CB8AC3E}">
        <p14:creationId xmlns:p14="http://schemas.microsoft.com/office/powerpoint/2010/main" val="4025754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har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EB1E-7063-62F6-6178-84A09252DBC1}"/>
              </a:ext>
            </a:extLst>
          </p:cNvPr>
          <p:cNvSpPr>
            <a:spLocks noGrp="1"/>
          </p:cNvSpPr>
          <p:nvPr>
            <p:ph type="title"/>
          </p:nvPr>
        </p:nvSpPr>
        <p:spPr>
          <a:xfrm>
            <a:off x="599017" y="583764"/>
            <a:ext cx="10369550" cy="9624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3F688764-10F6-E04C-94EB-0287F12582B9}"/>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96932E04-1353-E30E-552C-E54A3DA07469}"/>
              </a:ext>
            </a:extLst>
          </p:cNvPr>
          <p:cNvSpPr>
            <a:spLocks noGrp="1"/>
          </p:cNvSpPr>
          <p:nvPr>
            <p:ph type="sldNum" sz="quarter" idx="11"/>
          </p:nvPr>
        </p:nvSpPr>
        <p:spPr/>
        <p:txBody>
          <a:bodyPr/>
          <a:lstStyle/>
          <a:p>
            <a:fld id="{CF6F24BE-8BEB-403A-BDCC-38E201D0662D}" type="slidenum">
              <a:rPr lang="en-ID" smtClean="0"/>
              <a:pPr/>
              <a:t>‹Nº›</a:t>
            </a:fld>
            <a:endParaRPr lang="en-ID"/>
          </a:p>
        </p:txBody>
      </p:sp>
      <p:sp>
        <p:nvSpPr>
          <p:cNvPr id="5" name="Chart Placeholder 22">
            <a:extLst>
              <a:ext uri="{FF2B5EF4-FFF2-40B4-BE49-F238E27FC236}">
                <a16:creationId xmlns:a16="http://schemas.microsoft.com/office/drawing/2014/main" id="{10D922AA-24B6-6B14-7A38-DBC7EDED764B}"/>
              </a:ext>
            </a:extLst>
          </p:cNvPr>
          <p:cNvSpPr>
            <a:spLocks noGrp="1"/>
          </p:cNvSpPr>
          <p:nvPr>
            <p:ph type="chart" sz="quarter" idx="26"/>
          </p:nvPr>
        </p:nvSpPr>
        <p:spPr>
          <a:xfrm>
            <a:off x="1237772" y="1738097"/>
            <a:ext cx="2037784" cy="1684283"/>
          </a:xfrm>
        </p:spPr>
        <p:txBody>
          <a:bodyPr/>
          <a:lstStyle/>
          <a:p>
            <a:endParaRPr lang="en-US" dirty="0"/>
          </a:p>
        </p:txBody>
      </p:sp>
      <p:sp>
        <p:nvSpPr>
          <p:cNvPr id="8" name="Text Placeholder 10">
            <a:extLst>
              <a:ext uri="{FF2B5EF4-FFF2-40B4-BE49-F238E27FC236}">
                <a16:creationId xmlns:a16="http://schemas.microsoft.com/office/drawing/2014/main" id="{6FB6B8F6-C436-9978-2F4B-4A4FAEFE5201}"/>
              </a:ext>
            </a:extLst>
          </p:cNvPr>
          <p:cNvSpPr>
            <a:spLocks noGrp="1"/>
          </p:cNvSpPr>
          <p:nvPr>
            <p:ph type="body" sz="quarter" idx="29"/>
          </p:nvPr>
        </p:nvSpPr>
        <p:spPr>
          <a:xfrm>
            <a:off x="1054623" y="4123971"/>
            <a:ext cx="2402400" cy="2402400"/>
          </a:xfrm>
        </p:spPr>
        <p:txBody>
          <a:bodyPr/>
          <a:lstStyle/>
          <a:p>
            <a:pPr lvl="0"/>
            <a:r>
              <a:rPr lang="en-US" dirty="0"/>
              <a:t>Click to edit Master text styles</a:t>
            </a:r>
          </a:p>
        </p:txBody>
      </p:sp>
      <p:sp>
        <p:nvSpPr>
          <p:cNvPr id="10" name="Chart Placeholder 22">
            <a:extLst>
              <a:ext uri="{FF2B5EF4-FFF2-40B4-BE49-F238E27FC236}">
                <a16:creationId xmlns:a16="http://schemas.microsoft.com/office/drawing/2014/main" id="{1BE74FB2-1D73-647C-5C92-0AA274565BB5}"/>
              </a:ext>
            </a:extLst>
          </p:cNvPr>
          <p:cNvSpPr>
            <a:spLocks noGrp="1"/>
          </p:cNvSpPr>
          <p:nvPr>
            <p:ph type="chart" sz="quarter" idx="30"/>
          </p:nvPr>
        </p:nvSpPr>
        <p:spPr>
          <a:xfrm>
            <a:off x="8329800" y="1738097"/>
            <a:ext cx="2037784" cy="1684283"/>
          </a:xfrm>
        </p:spPr>
        <p:txBody>
          <a:bodyPr/>
          <a:lstStyle/>
          <a:p>
            <a:endParaRPr lang="en-US" dirty="0"/>
          </a:p>
        </p:txBody>
      </p:sp>
      <p:sp>
        <p:nvSpPr>
          <p:cNvPr id="11" name="Text Placeholder 10">
            <a:extLst>
              <a:ext uri="{FF2B5EF4-FFF2-40B4-BE49-F238E27FC236}">
                <a16:creationId xmlns:a16="http://schemas.microsoft.com/office/drawing/2014/main" id="{427C4768-2F14-E327-6DA3-6E37F58CFABC}"/>
              </a:ext>
            </a:extLst>
          </p:cNvPr>
          <p:cNvSpPr>
            <a:spLocks noGrp="1"/>
          </p:cNvSpPr>
          <p:nvPr>
            <p:ph type="body" sz="quarter" idx="31"/>
          </p:nvPr>
        </p:nvSpPr>
        <p:spPr>
          <a:xfrm>
            <a:off x="1057469" y="3535556"/>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9E210F19-1CD2-510F-9EF1-7A725C1F083E}"/>
              </a:ext>
            </a:extLst>
          </p:cNvPr>
          <p:cNvSpPr>
            <a:spLocks noGrp="1"/>
          </p:cNvSpPr>
          <p:nvPr>
            <p:ph type="body" sz="quarter" idx="32"/>
          </p:nvPr>
        </p:nvSpPr>
        <p:spPr>
          <a:xfrm>
            <a:off x="8148693" y="3535556"/>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3" name="Text Placeholder 10">
            <a:extLst>
              <a:ext uri="{FF2B5EF4-FFF2-40B4-BE49-F238E27FC236}">
                <a16:creationId xmlns:a16="http://schemas.microsoft.com/office/drawing/2014/main" id="{001CE4C3-5BFE-BA45-1C06-0F5D8259E689}"/>
              </a:ext>
            </a:extLst>
          </p:cNvPr>
          <p:cNvSpPr>
            <a:spLocks noGrp="1"/>
          </p:cNvSpPr>
          <p:nvPr>
            <p:ph type="body" sz="quarter" idx="33"/>
          </p:nvPr>
        </p:nvSpPr>
        <p:spPr>
          <a:xfrm>
            <a:off x="8154626" y="4111315"/>
            <a:ext cx="2402400" cy="2402400"/>
          </a:xfrm>
        </p:spPr>
        <p:txBody>
          <a:bodyPr/>
          <a:lstStyle/>
          <a:p>
            <a:pPr lvl="0"/>
            <a:r>
              <a:rPr lang="en-US" dirty="0"/>
              <a:t>Click to edit Master text styles</a:t>
            </a:r>
          </a:p>
        </p:txBody>
      </p:sp>
      <p:sp>
        <p:nvSpPr>
          <p:cNvPr id="6" name="Chart Placeholder 22">
            <a:extLst>
              <a:ext uri="{FF2B5EF4-FFF2-40B4-BE49-F238E27FC236}">
                <a16:creationId xmlns:a16="http://schemas.microsoft.com/office/drawing/2014/main" id="{6034BEDD-4A10-0EE9-2B80-CC48F6463E58}"/>
              </a:ext>
            </a:extLst>
          </p:cNvPr>
          <p:cNvSpPr>
            <a:spLocks noGrp="1"/>
          </p:cNvSpPr>
          <p:nvPr>
            <p:ph type="chart" sz="quarter" idx="34"/>
          </p:nvPr>
        </p:nvSpPr>
        <p:spPr>
          <a:xfrm>
            <a:off x="4764900" y="1738097"/>
            <a:ext cx="2037784" cy="1684283"/>
          </a:xfrm>
        </p:spPr>
        <p:txBody>
          <a:bodyPr/>
          <a:lstStyle/>
          <a:p>
            <a:endParaRPr lang="en-US" dirty="0"/>
          </a:p>
        </p:txBody>
      </p:sp>
      <p:sp>
        <p:nvSpPr>
          <p:cNvPr id="15" name="Text Placeholder 10">
            <a:extLst>
              <a:ext uri="{FF2B5EF4-FFF2-40B4-BE49-F238E27FC236}">
                <a16:creationId xmlns:a16="http://schemas.microsoft.com/office/drawing/2014/main" id="{9AF6507D-02F3-DCED-4A26-289016D4AA40}"/>
              </a:ext>
            </a:extLst>
          </p:cNvPr>
          <p:cNvSpPr>
            <a:spLocks noGrp="1"/>
          </p:cNvSpPr>
          <p:nvPr>
            <p:ph type="body" sz="quarter" idx="35"/>
          </p:nvPr>
        </p:nvSpPr>
        <p:spPr>
          <a:xfrm>
            <a:off x="4592749" y="3535556"/>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6" name="Text Placeholder 10">
            <a:extLst>
              <a:ext uri="{FF2B5EF4-FFF2-40B4-BE49-F238E27FC236}">
                <a16:creationId xmlns:a16="http://schemas.microsoft.com/office/drawing/2014/main" id="{1DD65D9A-82AD-5F53-C8F5-B476568A76BB}"/>
              </a:ext>
            </a:extLst>
          </p:cNvPr>
          <p:cNvSpPr>
            <a:spLocks noGrp="1"/>
          </p:cNvSpPr>
          <p:nvPr>
            <p:ph type="body" sz="quarter" idx="36"/>
          </p:nvPr>
        </p:nvSpPr>
        <p:spPr>
          <a:xfrm>
            <a:off x="4604627" y="4111315"/>
            <a:ext cx="2402400" cy="2402400"/>
          </a:xfrm>
        </p:spPr>
        <p:txBody>
          <a:bodyPr/>
          <a:lstStyle/>
          <a:p>
            <a:pPr lvl="0"/>
            <a:r>
              <a:rPr lang="en-US" dirty="0"/>
              <a:t>Click to edit Master text styles</a:t>
            </a:r>
          </a:p>
        </p:txBody>
      </p:sp>
    </p:spTree>
    <p:extLst>
      <p:ext uri="{BB962C8B-B14F-4D97-AF65-F5344CB8AC3E}">
        <p14:creationId xmlns:p14="http://schemas.microsoft.com/office/powerpoint/2010/main" val="68674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har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EB1E-7063-62F6-6178-84A09252DBC1}"/>
              </a:ext>
            </a:extLst>
          </p:cNvPr>
          <p:cNvSpPr>
            <a:spLocks noGrp="1"/>
          </p:cNvSpPr>
          <p:nvPr>
            <p:ph type="title"/>
          </p:nvPr>
        </p:nvSpPr>
        <p:spPr>
          <a:xfrm>
            <a:off x="599017" y="583764"/>
            <a:ext cx="10369550" cy="9624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3F688764-10F6-E04C-94EB-0287F12582B9}"/>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96932E04-1353-E30E-552C-E54A3DA07469}"/>
              </a:ext>
            </a:extLst>
          </p:cNvPr>
          <p:cNvSpPr>
            <a:spLocks noGrp="1"/>
          </p:cNvSpPr>
          <p:nvPr>
            <p:ph type="sldNum" sz="quarter" idx="11"/>
          </p:nvPr>
        </p:nvSpPr>
        <p:spPr/>
        <p:txBody>
          <a:bodyPr/>
          <a:lstStyle/>
          <a:p>
            <a:fld id="{CF6F24BE-8BEB-403A-BDCC-38E201D0662D}" type="slidenum">
              <a:rPr lang="en-ID" smtClean="0"/>
              <a:pPr/>
              <a:t>‹Nº›</a:t>
            </a:fld>
            <a:endParaRPr lang="en-ID"/>
          </a:p>
        </p:txBody>
      </p:sp>
      <p:sp>
        <p:nvSpPr>
          <p:cNvPr id="5" name="Chart Placeholder 22">
            <a:extLst>
              <a:ext uri="{FF2B5EF4-FFF2-40B4-BE49-F238E27FC236}">
                <a16:creationId xmlns:a16="http://schemas.microsoft.com/office/drawing/2014/main" id="{10D922AA-24B6-6B14-7A38-DBC7EDED764B}"/>
              </a:ext>
            </a:extLst>
          </p:cNvPr>
          <p:cNvSpPr>
            <a:spLocks noGrp="1"/>
          </p:cNvSpPr>
          <p:nvPr>
            <p:ph type="chart" sz="quarter" idx="26"/>
          </p:nvPr>
        </p:nvSpPr>
        <p:spPr>
          <a:xfrm>
            <a:off x="758041" y="1738097"/>
            <a:ext cx="2037784" cy="1684283"/>
          </a:xfrm>
        </p:spPr>
        <p:txBody>
          <a:bodyPr/>
          <a:lstStyle/>
          <a:p>
            <a:endParaRPr lang="en-US" dirty="0"/>
          </a:p>
        </p:txBody>
      </p:sp>
      <p:sp>
        <p:nvSpPr>
          <p:cNvPr id="8" name="Text Placeholder 10">
            <a:extLst>
              <a:ext uri="{FF2B5EF4-FFF2-40B4-BE49-F238E27FC236}">
                <a16:creationId xmlns:a16="http://schemas.microsoft.com/office/drawing/2014/main" id="{6FB6B8F6-C436-9978-2F4B-4A4FAEFE5201}"/>
              </a:ext>
            </a:extLst>
          </p:cNvPr>
          <p:cNvSpPr>
            <a:spLocks noGrp="1"/>
          </p:cNvSpPr>
          <p:nvPr>
            <p:ph type="body" sz="quarter" idx="29"/>
          </p:nvPr>
        </p:nvSpPr>
        <p:spPr>
          <a:xfrm>
            <a:off x="575733" y="4111315"/>
            <a:ext cx="2402400" cy="2402400"/>
          </a:xfrm>
        </p:spPr>
        <p:txBody>
          <a:bodyPr/>
          <a:lstStyle/>
          <a:p>
            <a:pPr lvl="0"/>
            <a:r>
              <a:rPr lang="en-US" dirty="0"/>
              <a:t>Click to edit Master text styles</a:t>
            </a:r>
          </a:p>
        </p:txBody>
      </p:sp>
      <p:sp>
        <p:nvSpPr>
          <p:cNvPr id="10" name="Chart Placeholder 22">
            <a:extLst>
              <a:ext uri="{FF2B5EF4-FFF2-40B4-BE49-F238E27FC236}">
                <a16:creationId xmlns:a16="http://schemas.microsoft.com/office/drawing/2014/main" id="{1BE74FB2-1D73-647C-5C92-0AA274565BB5}"/>
              </a:ext>
            </a:extLst>
          </p:cNvPr>
          <p:cNvSpPr>
            <a:spLocks noGrp="1"/>
          </p:cNvSpPr>
          <p:nvPr>
            <p:ph type="chart" sz="quarter" idx="30"/>
          </p:nvPr>
        </p:nvSpPr>
        <p:spPr>
          <a:xfrm>
            <a:off x="8735824" y="1744717"/>
            <a:ext cx="2037784" cy="1684283"/>
          </a:xfrm>
        </p:spPr>
        <p:txBody>
          <a:bodyPr/>
          <a:lstStyle/>
          <a:p>
            <a:endParaRPr lang="en-US" dirty="0"/>
          </a:p>
        </p:txBody>
      </p:sp>
      <p:sp>
        <p:nvSpPr>
          <p:cNvPr id="11" name="Text Placeholder 10">
            <a:extLst>
              <a:ext uri="{FF2B5EF4-FFF2-40B4-BE49-F238E27FC236}">
                <a16:creationId xmlns:a16="http://schemas.microsoft.com/office/drawing/2014/main" id="{427C4768-2F14-E327-6DA3-6E37F58CFABC}"/>
              </a:ext>
            </a:extLst>
          </p:cNvPr>
          <p:cNvSpPr>
            <a:spLocks noGrp="1"/>
          </p:cNvSpPr>
          <p:nvPr>
            <p:ph type="body" sz="quarter" idx="31"/>
          </p:nvPr>
        </p:nvSpPr>
        <p:spPr>
          <a:xfrm>
            <a:off x="581086" y="3537499"/>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9E210F19-1CD2-510F-9EF1-7A725C1F083E}"/>
              </a:ext>
            </a:extLst>
          </p:cNvPr>
          <p:cNvSpPr>
            <a:spLocks noGrp="1"/>
          </p:cNvSpPr>
          <p:nvPr>
            <p:ph type="body" sz="quarter" idx="32"/>
          </p:nvPr>
        </p:nvSpPr>
        <p:spPr>
          <a:xfrm>
            <a:off x="8554717" y="3540182"/>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3" name="Text Placeholder 10">
            <a:extLst>
              <a:ext uri="{FF2B5EF4-FFF2-40B4-BE49-F238E27FC236}">
                <a16:creationId xmlns:a16="http://schemas.microsoft.com/office/drawing/2014/main" id="{001CE4C3-5BFE-BA45-1C06-0F5D8259E689}"/>
              </a:ext>
            </a:extLst>
          </p:cNvPr>
          <p:cNvSpPr>
            <a:spLocks noGrp="1"/>
          </p:cNvSpPr>
          <p:nvPr>
            <p:ph type="body" sz="quarter" idx="33"/>
          </p:nvPr>
        </p:nvSpPr>
        <p:spPr>
          <a:xfrm>
            <a:off x="8566167" y="4111315"/>
            <a:ext cx="2402400" cy="2402400"/>
          </a:xfrm>
        </p:spPr>
        <p:txBody>
          <a:bodyPr/>
          <a:lstStyle/>
          <a:p>
            <a:pPr lvl="0"/>
            <a:r>
              <a:rPr lang="en-US" dirty="0"/>
              <a:t>Click to edit Master text styles</a:t>
            </a:r>
          </a:p>
        </p:txBody>
      </p:sp>
      <p:sp>
        <p:nvSpPr>
          <p:cNvPr id="6" name="Chart Placeholder 22">
            <a:extLst>
              <a:ext uri="{FF2B5EF4-FFF2-40B4-BE49-F238E27FC236}">
                <a16:creationId xmlns:a16="http://schemas.microsoft.com/office/drawing/2014/main" id="{6034BEDD-4A10-0EE9-2B80-CC48F6463E58}"/>
              </a:ext>
            </a:extLst>
          </p:cNvPr>
          <p:cNvSpPr>
            <a:spLocks noGrp="1"/>
          </p:cNvSpPr>
          <p:nvPr>
            <p:ph type="chart" sz="quarter" idx="34"/>
          </p:nvPr>
        </p:nvSpPr>
        <p:spPr>
          <a:xfrm>
            <a:off x="3370625" y="1744717"/>
            <a:ext cx="2037784" cy="1684283"/>
          </a:xfrm>
        </p:spPr>
        <p:txBody>
          <a:bodyPr/>
          <a:lstStyle/>
          <a:p>
            <a:endParaRPr lang="en-US" dirty="0"/>
          </a:p>
        </p:txBody>
      </p:sp>
      <p:sp>
        <p:nvSpPr>
          <p:cNvPr id="15" name="Text Placeholder 10">
            <a:extLst>
              <a:ext uri="{FF2B5EF4-FFF2-40B4-BE49-F238E27FC236}">
                <a16:creationId xmlns:a16="http://schemas.microsoft.com/office/drawing/2014/main" id="{9AF6507D-02F3-DCED-4A26-289016D4AA40}"/>
              </a:ext>
            </a:extLst>
          </p:cNvPr>
          <p:cNvSpPr>
            <a:spLocks noGrp="1"/>
          </p:cNvSpPr>
          <p:nvPr>
            <p:ph type="body" sz="quarter" idx="35"/>
          </p:nvPr>
        </p:nvSpPr>
        <p:spPr>
          <a:xfrm>
            <a:off x="3189519" y="3537499"/>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6" name="Text Placeholder 10">
            <a:extLst>
              <a:ext uri="{FF2B5EF4-FFF2-40B4-BE49-F238E27FC236}">
                <a16:creationId xmlns:a16="http://schemas.microsoft.com/office/drawing/2014/main" id="{1DD65D9A-82AD-5F53-C8F5-B476568A76BB}"/>
              </a:ext>
            </a:extLst>
          </p:cNvPr>
          <p:cNvSpPr>
            <a:spLocks noGrp="1"/>
          </p:cNvSpPr>
          <p:nvPr>
            <p:ph type="body" sz="quarter" idx="36"/>
          </p:nvPr>
        </p:nvSpPr>
        <p:spPr>
          <a:xfrm>
            <a:off x="3189518" y="4111315"/>
            <a:ext cx="2402400" cy="2402400"/>
          </a:xfrm>
        </p:spPr>
        <p:txBody>
          <a:bodyPr/>
          <a:lstStyle/>
          <a:p>
            <a:pPr lvl="0"/>
            <a:r>
              <a:rPr lang="en-US" dirty="0"/>
              <a:t>Click to edit Master text styles</a:t>
            </a:r>
          </a:p>
        </p:txBody>
      </p:sp>
      <p:sp>
        <p:nvSpPr>
          <p:cNvPr id="7" name="Text Placeholder 10">
            <a:extLst>
              <a:ext uri="{FF2B5EF4-FFF2-40B4-BE49-F238E27FC236}">
                <a16:creationId xmlns:a16="http://schemas.microsoft.com/office/drawing/2014/main" id="{8B133C47-E461-5076-CFB7-81D33483F782}"/>
              </a:ext>
            </a:extLst>
          </p:cNvPr>
          <p:cNvSpPr>
            <a:spLocks noGrp="1"/>
          </p:cNvSpPr>
          <p:nvPr>
            <p:ph type="body" sz="quarter" idx="37"/>
          </p:nvPr>
        </p:nvSpPr>
        <p:spPr>
          <a:xfrm>
            <a:off x="5971041" y="4111315"/>
            <a:ext cx="2402400" cy="2402400"/>
          </a:xfrm>
        </p:spPr>
        <p:txBody>
          <a:bodyPr/>
          <a:lstStyle/>
          <a:p>
            <a:pPr lvl="0"/>
            <a:r>
              <a:rPr lang="en-US" dirty="0"/>
              <a:t>Click to edit Master text styles</a:t>
            </a:r>
          </a:p>
        </p:txBody>
      </p:sp>
      <p:sp>
        <p:nvSpPr>
          <p:cNvPr id="9" name="Text Placeholder 10">
            <a:extLst>
              <a:ext uri="{FF2B5EF4-FFF2-40B4-BE49-F238E27FC236}">
                <a16:creationId xmlns:a16="http://schemas.microsoft.com/office/drawing/2014/main" id="{4610F9E3-7283-B27D-D134-C4587A578220}"/>
              </a:ext>
            </a:extLst>
          </p:cNvPr>
          <p:cNvSpPr>
            <a:spLocks noGrp="1"/>
          </p:cNvSpPr>
          <p:nvPr>
            <p:ph type="body" sz="quarter" idx="38"/>
          </p:nvPr>
        </p:nvSpPr>
        <p:spPr>
          <a:xfrm>
            <a:off x="5971041" y="3530456"/>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4" name="Chart Placeholder 22">
            <a:extLst>
              <a:ext uri="{FF2B5EF4-FFF2-40B4-BE49-F238E27FC236}">
                <a16:creationId xmlns:a16="http://schemas.microsoft.com/office/drawing/2014/main" id="{55CE330B-87B2-E709-8431-E977F2430003}"/>
              </a:ext>
            </a:extLst>
          </p:cNvPr>
          <p:cNvSpPr>
            <a:spLocks noGrp="1"/>
          </p:cNvSpPr>
          <p:nvPr>
            <p:ph type="chart" sz="quarter" idx="39"/>
          </p:nvPr>
        </p:nvSpPr>
        <p:spPr>
          <a:xfrm>
            <a:off x="6152148" y="1744717"/>
            <a:ext cx="2037784" cy="1684283"/>
          </a:xfrm>
        </p:spPr>
        <p:txBody>
          <a:bodyPr/>
          <a:lstStyle/>
          <a:p>
            <a:endParaRPr lang="en-US" dirty="0"/>
          </a:p>
        </p:txBody>
      </p:sp>
    </p:spTree>
    <p:extLst>
      <p:ext uri="{BB962C8B-B14F-4D97-AF65-F5344CB8AC3E}">
        <p14:creationId xmlns:p14="http://schemas.microsoft.com/office/powerpoint/2010/main" val="1492805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A9BB-4EB7-026F-4816-EB928B5DD1D3}"/>
              </a:ext>
            </a:extLst>
          </p:cNvPr>
          <p:cNvSpPr>
            <a:spLocks noGrp="1"/>
          </p:cNvSpPr>
          <p:nvPr>
            <p:ph type="title"/>
          </p:nvPr>
        </p:nvSpPr>
        <p:spPr>
          <a:xfrm>
            <a:off x="599017" y="583764"/>
            <a:ext cx="10369550" cy="9600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0B15F750-4EF6-B33F-4FD2-2D9576B1F34B}"/>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0BB428C6-0B9B-0025-A8AE-3EE85EAAD742}"/>
              </a:ext>
            </a:extLst>
          </p:cNvPr>
          <p:cNvSpPr>
            <a:spLocks noGrp="1"/>
          </p:cNvSpPr>
          <p:nvPr>
            <p:ph type="sldNum" sz="quarter" idx="11"/>
          </p:nvPr>
        </p:nvSpPr>
        <p:spPr/>
        <p:txBody>
          <a:bodyPr/>
          <a:lstStyle/>
          <a:p>
            <a:fld id="{CF6F24BE-8BEB-403A-BDCC-38E201D0662D}" type="slidenum">
              <a:rPr lang="en-ID" smtClean="0"/>
              <a:pPr/>
              <a:t>‹Nº›</a:t>
            </a:fld>
            <a:endParaRPr lang="en-ID"/>
          </a:p>
        </p:txBody>
      </p:sp>
      <p:sp>
        <p:nvSpPr>
          <p:cNvPr id="6" name="Table Placeholder 5">
            <a:extLst>
              <a:ext uri="{FF2B5EF4-FFF2-40B4-BE49-F238E27FC236}">
                <a16:creationId xmlns:a16="http://schemas.microsoft.com/office/drawing/2014/main" id="{C73C4683-1814-6BFA-2362-08272BB995A4}"/>
              </a:ext>
            </a:extLst>
          </p:cNvPr>
          <p:cNvSpPr>
            <a:spLocks noGrp="1"/>
          </p:cNvSpPr>
          <p:nvPr>
            <p:ph type="tbl" sz="quarter" idx="12"/>
          </p:nvPr>
        </p:nvSpPr>
        <p:spPr>
          <a:xfrm>
            <a:off x="1184191" y="2398620"/>
            <a:ext cx="9199200" cy="3875617"/>
          </a:xfrm>
        </p:spPr>
        <p:txBody>
          <a:bodyPr/>
          <a:lstStyle/>
          <a:p>
            <a:endParaRPr lang="en-UZ"/>
          </a:p>
        </p:txBody>
      </p:sp>
      <p:sp>
        <p:nvSpPr>
          <p:cNvPr id="8" name="Text Placeholder 7">
            <a:extLst>
              <a:ext uri="{FF2B5EF4-FFF2-40B4-BE49-F238E27FC236}">
                <a16:creationId xmlns:a16="http://schemas.microsoft.com/office/drawing/2014/main" id="{3524791E-5C2D-05F7-7815-AE0E39BA947C}"/>
              </a:ext>
            </a:extLst>
          </p:cNvPr>
          <p:cNvSpPr>
            <a:spLocks noGrp="1"/>
          </p:cNvSpPr>
          <p:nvPr>
            <p:ph type="body" sz="quarter" idx="13"/>
          </p:nvPr>
        </p:nvSpPr>
        <p:spPr>
          <a:xfrm>
            <a:off x="1184358" y="1875366"/>
            <a:ext cx="9199033" cy="388800"/>
          </a:xfrm>
        </p:spPr>
        <p:txBody>
          <a:bodyPr anchor="b"/>
          <a:lstStyle/>
          <a:p>
            <a:pPr lvl="0"/>
            <a:r>
              <a:rPr lang="en-US" dirty="0"/>
              <a:t>Click to edit Master text styles</a:t>
            </a:r>
          </a:p>
        </p:txBody>
      </p:sp>
    </p:spTree>
    <p:extLst>
      <p:ext uri="{BB962C8B-B14F-4D97-AF65-F5344CB8AC3E}">
        <p14:creationId xmlns:p14="http://schemas.microsoft.com/office/powerpoint/2010/main" val="1050696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701C7-D54C-B4CE-4985-D871336E5E7E}"/>
              </a:ext>
            </a:extLst>
          </p:cNvPr>
          <p:cNvSpPr>
            <a:spLocks noGrp="1"/>
          </p:cNvSpPr>
          <p:nvPr>
            <p:ph type="title"/>
          </p:nvPr>
        </p:nvSpPr>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‹Nº›</a:t>
            </a:fld>
            <a:endParaRPr lang="en-ID"/>
          </a:p>
        </p:txBody>
      </p:sp>
    </p:spTree>
    <p:extLst>
      <p:ext uri="{BB962C8B-B14F-4D97-AF65-F5344CB8AC3E}">
        <p14:creationId xmlns:p14="http://schemas.microsoft.com/office/powerpoint/2010/main" val="4182109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ED2E36-BADF-8412-F354-96F2041DC9D9}"/>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E9A1D5FD-C837-C92F-8E5D-69F199301246}"/>
              </a:ext>
            </a:extLst>
          </p:cNvPr>
          <p:cNvSpPr>
            <a:spLocks noGrp="1"/>
          </p:cNvSpPr>
          <p:nvPr>
            <p:ph type="sldNum" sz="quarter" idx="11"/>
          </p:nvPr>
        </p:nvSpPr>
        <p:spPr/>
        <p:txBody>
          <a:bodyPr/>
          <a:lstStyle/>
          <a:p>
            <a:fld id="{CF6F24BE-8BEB-403A-BDCC-38E201D0662D}" type="slidenum">
              <a:rPr lang="en-ID" smtClean="0"/>
              <a:pPr/>
              <a:t>‹Nº›</a:t>
            </a:fld>
            <a:endParaRPr lang="en-ID"/>
          </a:p>
        </p:txBody>
      </p:sp>
    </p:spTree>
    <p:extLst>
      <p:ext uri="{BB962C8B-B14F-4D97-AF65-F5344CB8AC3E}">
        <p14:creationId xmlns:p14="http://schemas.microsoft.com/office/powerpoint/2010/main" val="370589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396D8F0-5C9D-428F-9F57-94D29B348843}" type="datetimeFigureOut">
              <a:rPr lang="es-ES" smtClean="0"/>
              <a:t>07/12/2024</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965ACBA-6A5F-444B-A84F-30B7CBC79493}" type="slidenum">
              <a:rPr lang="es-ES" smtClean="0"/>
              <a:t>‹Nº›</a:t>
            </a:fld>
            <a:endParaRPr lang="es-E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0" y="0"/>
            <a:ext cx="1066667" cy="400000"/>
          </a:xfrm>
          <a:prstGeom prst="rect">
            <a:avLst/>
          </a:prstGeom>
          <a:extLst>
            <a:ext uri="{C572A759-6A51-4108-AA02-DFA0A04FC94B}">
              <ma14:wrappingTextBoxFlag xmlns="" xmlns:ma14="http://schemas.microsoft.com/office/mac/drawingml/2011/main" val="0"/>
            </a:ext>
          </a:extLst>
        </p:spPr>
        <p:txBody>
          <a:bodyPr/>
          <a:lstStyle>
            <a:lvl1pPr/>
          </a:lstStyle>
          <a:p>
            <a:pPr algn="l"/>
            <a:fld id="{F7021451-1387-4CA6-816F-3879F97B5CBC}" type="slidenum">
              <a:rPr lang="en-US" b="0"/>
              <a:t>‹Nº›</a:t>
            </a:fld>
            <a:endParaRPr lang="en-US"/>
          </a:p>
        </p:txBody>
      </p:sp>
    </p:spTree>
    <p:extLst>
      <p:ext uri="{BB962C8B-B14F-4D97-AF65-F5344CB8AC3E}">
        <p14:creationId xmlns:p14="http://schemas.microsoft.com/office/powerpoint/2010/main" val="392184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396D8F0-5C9D-428F-9F57-94D29B348843}" type="datetimeFigureOut">
              <a:rPr lang="es-ES" smtClean="0"/>
              <a:t>07/12/2024</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965ACBA-6A5F-444B-A84F-30B7CBC79493}"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396D8F0-5C9D-428F-9F57-94D29B348843}" type="datetimeFigureOut">
              <a:rPr lang="es-ES" smtClean="0"/>
              <a:t>07/12/2024</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9965ACBA-6A5F-444B-A84F-30B7CBC79493}"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396D8F0-5C9D-428F-9F57-94D29B348843}" type="datetimeFigureOut">
              <a:rPr lang="es-ES" smtClean="0"/>
              <a:t>07/12/2024</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9965ACBA-6A5F-444B-A84F-30B7CBC79493}"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96D8F0-5C9D-428F-9F57-94D29B348843}" type="datetimeFigureOut">
              <a:rPr lang="es-ES" smtClean="0"/>
              <a:t>07/12/2024</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9965ACBA-6A5F-444B-A84F-30B7CBC79493}"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396D8F0-5C9D-428F-9F57-94D29B348843}" type="datetimeFigureOut">
              <a:rPr lang="es-ES" smtClean="0"/>
              <a:t>07/12/2024</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965ACBA-6A5F-444B-A84F-30B7CBC79493}"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96D8F0-5C9D-428F-9F57-94D29B348843}" type="datetimeFigureOut">
              <a:rPr lang="es-ES" smtClean="0"/>
              <a:t>07/12/2024</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965ACBA-6A5F-444B-A84F-30B7CBC79493}"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6D8F0-5C9D-428F-9F57-94D29B348843}" type="datetimeFigureOut">
              <a:rPr lang="es-ES" smtClean="0"/>
              <a:t>07/12/2024</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5ACBA-6A5F-444B-A84F-30B7CBC79493}"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A7B8A4-ABCC-D9A5-163D-95AADEB96E20}"/>
              </a:ext>
            </a:extLst>
          </p:cNvPr>
          <p:cNvSpPr/>
          <p:nvPr userDrawn="1"/>
        </p:nvSpPr>
        <p:spPr>
          <a:xfrm>
            <a:off x="11582400" y="0"/>
            <a:ext cx="609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2" name="Title Placeholder 1"/>
          <p:cNvSpPr>
            <a:spLocks noGrp="1"/>
          </p:cNvSpPr>
          <p:nvPr>
            <p:ph type="title"/>
          </p:nvPr>
        </p:nvSpPr>
        <p:spPr>
          <a:xfrm>
            <a:off x="599017" y="583764"/>
            <a:ext cx="10369550" cy="960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99017" y="1991065"/>
            <a:ext cx="10369550" cy="42831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rot="16200000">
            <a:off x="9829799" y="2011362"/>
            <a:ext cx="4114800" cy="365125"/>
          </a:xfrm>
          <a:prstGeom prst="rect">
            <a:avLst/>
          </a:prstGeom>
        </p:spPr>
        <p:txBody>
          <a:bodyPr vert="horz" lIns="91440" tIns="45720" rIns="91440" bIns="45720" rtlCol="0" anchor="ctr"/>
          <a:lstStyle>
            <a:lvl1pPr algn="r">
              <a:defRPr sz="1400" b="1">
                <a:solidFill>
                  <a:schemeClr val="bg1"/>
                </a:solidFill>
              </a:defRPr>
            </a:lvl1pPr>
          </a:lstStyle>
          <a:p>
            <a:r>
              <a:rPr lang="en-ID" dirty="0"/>
              <a:t>PRESENTATION TITLE</a:t>
            </a:r>
          </a:p>
        </p:txBody>
      </p:sp>
      <p:sp>
        <p:nvSpPr>
          <p:cNvPr id="6" name="Slide Number Placeholder 5"/>
          <p:cNvSpPr>
            <a:spLocks noGrp="1"/>
          </p:cNvSpPr>
          <p:nvPr>
            <p:ph type="sldNum" sz="quarter" idx="4"/>
          </p:nvPr>
        </p:nvSpPr>
        <p:spPr>
          <a:xfrm>
            <a:off x="11582399" y="6356351"/>
            <a:ext cx="609600" cy="365125"/>
          </a:xfrm>
          <a:prstGeom prst="rect">
            <a:avLst/>
          </a:prstGeom>
        </p:spPr>
        <p:txBody>
          <a:bodyPr vert="horz" lIns="91440" tIns="45720" rIns="91440" bIns="45720" rtlCol="0" anchor="ctr"/>
          <a:lstStyle>
            <a:lvl1pPr algn="ctr">
              <a:defRPr sz="1210" b="1">
                <a:solidFill>
                  <a:schemeClr val="bg1"/>
                </a:solidFill>
              </a:defRPr>
            </a:lvl1pPr>
          </a:lstStyle>
          <a:p>
            <a:fld id="{CF6F24BE-8BEB-403A-BDCC-38E201D0662D}" type="slidenum">
              <a:rPr lang="en-ID" smtClean="0"/>
              <a:pPr/>
              <a:t>‹Nº›</a:t>
            </a:fld>
            <a:endParaRPr lang="en-ID" dirty="0"/>
          </a:p>
        </p:txBody>
      </p:sp>
      <p:pic>
        <p:nvPicPr>
          <p:cNvPr id="4" name="Picture 3">
            <a:extLst>
              <a:ext uri="{FF2B5EF4-FFF2-40B4-BE49-F238E27FC236}">
                <a16:creationId xmlns:a16="http://schemas.microsoft.com/office/drawing/2014/main" id="{EE745884-E301-E781-B83E-EC5E31181A9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8939212" y="6418052"/>
            <a:ext cx="2543175" cy="457200"/>
          </a:xfrm>
          <a:prstGeom prst="rect">
            <a:avLst/>
          </a:prstGeom>
        </p:spPr>
      </p:pic>
    </p:spTree>
    <p:extLst>
      <p:ext uri="{BB962C8B-B14F-4D97-AF65-F5344CB8AC3E}">
        <p14:creationId xmlns:p14="http://schemas.microsoft.com/office/powerpoint/2010/main" val="414385007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hf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46" rtl="0" eaLnBrk="1" latinLnBrk="0" hangingPunct="1">
        <a:lnSpc>
          <a:spcPct val="130000"/>
        </a:lnSpc>
        <a:spcBef>
          <a:spcPts val="1000"/>
        </a:spcBef>
        <a:buFont typeface="Arial" panose="020B0604020202020204" pitchFamily="34" charset="0"/>
        <a:buNone/>
        <a:defRPr sz="1200" kern="1200">
          <a:solidFill>
            <a:schemeClr val="tx1">
              <a:lumMod val="85000"/>
              <a:lumOff val="15000"/>
            </a:schemeClr>
          </a:solidFill>
          <a:latin typeface="+mn-lt"/>
          <a:ea typeface="+mn-ea"/>
          <a:cs typeface="+mn-cs"/>
        </a:defRPr>
      </a:lvl1pPr>
      <a:lvl2pPr marL="457223" indent="0" algn="l" defTabSz="914446" rtl="0" eaLnBrk="1" latinLnBrk="0" hangingPunct="1">
        <a:lnSpc>
          <a:spcPct val="130000"/>
        </a:lnSpc>
        <a:spcBef>
          <a:spcPts val="500"/>
        </a:spcBef>
        <a:buFont typeface="Arial" panose="020B0604020202020204" pitchFamily="34" charset="0"/>
        <a:buNone/>
        <a:defRPr sz="933" kern="1200">
          <a:solidFill>
            <a:schemeClr val="tx1">
              <a:lumMod val="85000"/>
              <a:lumOff val="15000"/>
            </a:schemeClr>
          </a:solidFill>
          <a:latin typeface="+mn-lt"/>
          <a:ea typeface="+mn-ea"/>
          <a:cs typeface="+mn-cs"/>
        </a:defRPr>
      </a:lvl2pPr>
      <a:lvl3pPr marL="914446" indent="0" algn="l" defTabSz="914446" rtl="0" eaLnBrk="1" latinLnBrk="0" hangingPunct="1">
        <a:lnSpc>
          <a:spcPct val="130000"/>
        </a:lnSpc>
        <a:spcBef>
          <a:spcPts val="500"/>
        </a:spcBef>
        <a:buFont typeface="Arial" panose="020B0604020202020204" pitchFamily="34" charset="0"/>
        <a:buNone/>
        <a:defRPr sz="800" kern="1200">
          <a:solidFill>
            <a:schemeClr val="tx1">
              <a:lumMod val="85000"/>
              <a:lumOff val="15000"/>
            </a:schemeClr>
          </a:solidFill>
          <a:latin typeface="+mn-lt"/>
          <a:ea typeface="+mn-ea"/>
          <a:cs typeface="+mn-cs"/>
        </a:defRPr>
      </a:lvl3pPr>
      <a:lvl4pPr marL="1371669"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4pPr>
      <a:lvl5pPr marL="1828891"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65">
          <p15:clr>
            <a:srgbClr val="F26B43"/>
          </p15:clr>
        </p15:guide>
        <p15:guide id="2" orient="horz" pos="3240">
          <p15:clr>
            <a:srgbClr val="F26B43"/>
          </p15:clr>
        </p15:guide>
        <p15:guide id="3" pos="10364">
          <p15:clr>
            <a:srgbClr val="F26B43"/>
          </p15:clr>
        </p15:guide>
        <p15:guide id="4" pos="5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hyperlink" Target="https://www.igualdad.gob.ec/biblioteca/"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png"/><Relationship Id="rId16"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27.pn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31775"/>
            <a:ext cx="12525375" cy="708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0"/>
          <p:cNvSpPr txBox="1">
            <a:spLocks noChangeArrowheads="1"/>
          </p:cNvSpPr>
          <p:nvPr/>
        </p:nvSpPr>
        <p:spPr bwMode="auto">
          <a:xfrm>
            <a:off x="909500" y="3754496"/>
            <a:ext cx="7334250" cy="97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90204" pitchFamily="34" charset="0"/>
              <a:buChar char="•"/>
              <a:defRPr sz="2800">
                <a:solidFill>
                  <a:schemeClr val="tx1"/>
                </a:solidFill>
                <a:latin typeface="Calibri" charset="0"/>
              </a:defRPr>
            </a:lvl1pPr>
            <a:lvl2pPr marL="742950" indent="-285750">
              <a:lnSpc>
                <a:spcPct val="90000"/>
              </a:lnSpc>
              <a:spcBef>
                <a:spcPts val="500"/>
              </a:spcBef>
              <a:buFont typeface="Arial" panose="020B0604020202090204" pitchFamily="34" charset="0"/>
              <a:buChar char="•"/>
              <a:defRPr sz="2400">
                <a:solidFill>
                  <a:schemeClr val="tx1"/>
                </a:solidFill>
                <a:latin typeface="Calibri" charset="0"/>
              </a:defRPr>
            </a:lvl2pPr>
            <a:lvl3pPr marL="1143000" indent="-228600">
              <a:lnSpc>
                <a:spcPct val="90000"/>
              </a:lnSpc>
              <a:spcBef>
                <a:spcPts val="500"/>
              </a:spcBef>
              <a:buFont typeface="Arial" panose="020B0604020202090204" pitchFamily="34" charset="0"/>
              <a:buChar char="•"/>
              <a:defRPr sz="2000">
                <a:solidFill>
                  <a:schemeClr val="tx1"/>
                </a:solidFill>
                <a:latin typeface="Calibri" charset="0"/>
              </a:defRPr>
            </a:lvl3pPr>
            <a:lvl4pPr marL="1600200" indent="-228600">
              <a:lnSpc>
                <a:spcPct val="90000"/>
              </a:lnSpc>
              <a:spcBef>
                <a:spcPts val="500"/>
              </a:spcBef>
              <a:buFont typeface="Arial" panose="020B0604020202090204" pitchFamily="34" charset="0"/>
              <a:buChar char="•"/>
              <a:defRPr>
                <a:solidFill>
                  <a:schemeClr val="tx1"/>
                </a:solidFill>
                <a:latin typeface="Calibri" charset="0"/>
              </a:defRPr>
            </a:lvl4pPr>
            <a:lvl5pPr marL="2057400" indent="-228600">
              <a:lnSpc>
                <a:spcPct val="90000"/>
              </a:lnSpc>
              <a:spcBef>
                <a:spcPts val="500"/>
              </a:spcBef>
              <a:buFont typeface="Arial" panose="020B0604020202090204" pitchFamily="34"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charset="0"/>
              </a:defRPr>
            </a:lvl9pPr>
          </a:lstStyle>
          <a:p>
            <a:pPr eaLnBrk="1" hangingPunct="1">
              <a:buFont typeface="Arial" panose="020B0604020202090204" pitchFamily="34" charset="0"/>
              <a:buNone/>
            </a:pPr>
            <a:r>
              <a:rPr lang="es-EC" sz="3200" i="1" dirty="0">
                <a:solidFill>
                  <a:schemeClr val="bg1"/>
                </a:solidFill>
                <a:effectLst/>
                <a:latin typeface="Arial" panose="020B0604020202090204" pitchFamily="34" charset="0"/>
                <a:ea typeface="Cambria" panose="02040503050406030204" pitchFamily="18" charset="0"/>
              </a:rPr>
              <a:t>Undécima Sesión del Grupo de Trabajo sobre envejecimiento</a:t>
            </a:r>
          </a:p>
        </p:txBody>
      </p:sp>
      <p:sp>
        <p:nvSpPr>
          <p:cNvPr id="4" name="CuadroTexto 4"/>
          <p:cNvSpPr txBox="1">
            <a:spLocks noChangeArrowheads="1"/>
          </p:cNvSpPr>
          <p:nvPr/>
        </p:nvSpPr>
        <p:spPr bwMode="auto">
          <a:xfrm>
            <a:off x="7964557" y="177368"/>
            <a:ext cx="3881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90204" pitchFamily="34" charset="0"/>
              <a:buChar char="•"/>
              <a:defRPr sz="2800">
                <a:solidFill>
                  <a:schemeClr val="tx1"/>
                </a:solidFill>
                <a:latin typeface="Calibri" charset="0"/>
              </a:defRPr>
            </a:lvl1pPr>
            <a:lvl2pPr marL="742950" indent="-285750">
              <a:lnSpc>
                <a:spcPct val="90000"/>
              </a:lnSpc>
              <a:spcBef>
                <a:spcPts val="500"/>
              </a:spcBef>
              <a:buFont typeface="Arial" panose="020B0604020202090204" pitchFamily="34" charset="0"/>
              <a:buChar char="•"/>
              <a:defRPr sz="2400">
                <a:solidFill>
                  <a:schemeClr val="tx1"/>
                </a:solidFill>
                <a:latin typeface="Calibri" charset="0"/>
              </a:defRPr>
            </a:lvl2pPr>
            <a:lvl3pPr marL="1143000" indent="-228600">
              <a:lnSpc>
                <a:spcPct val="90000"/>
              </a:lnSpc>
              <a:spcBef>
                <a:spcPts val="500"/>
              </a:spcBef>
              <a:buFont typeface="Arial" panose="020B0604020202090204" pitchFamily="34" charset="0"/>
              <a:buChar char="•"/>
              <a:defRPr sz="2000">
                <a:solidFill>
                  <a:schemeClr val="tx1"/>
                </a:solidFill>
                <a:latin typeface="Calibri" charset="0"/>
              </a:defRPr>
            </a:lvl3pPr>
            <a:lvl4pPr marL="1600200" indent="-228600">
              <a:lnSpc>
                <a:spcPct val="90000"/>
              </a:lnSpc>
              <a:spcBef>
                <a:spcPts val="500"/>
              </a:spcBef>
              <a:buFont typeface="Arial" panose="020B0604020202090204" pitchFamily="34" charset="0"/>
              <a:buChar char="•"/>
              <a:defRPr>
                <a:solidFill>
                  <a:schemeClr val="tx1"/>
                </a:solidFill>
                <a:latin typeface="Calibri" charset="0"/>
              </a:defRPr>
            </a:lvl4pPr>
            <a:lvl5pPr marL="2057400" indent="-228600">
              <a:lnSpc>
                <a:spcPct val="90000"/>
              </a:lnSpc>
              <a:spcBef>
                <a:spcPts val="500"/>
              </a:spcBef>
              <a:buFont typeface="Arial" panose="020B0604020202090204" pitchFamily="34"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charset="0"/>
              </a:defRPr>
            </a:lvl9pPr>
          </a:lstStyle>
          <a:p>
            <a:pPr algn="r" eaLnBrk="1" hangingPunct="1">
              <a:lnSpc>
                <a:spcPct val="100000"/>
              </a:lnSpc>
              <a:spcBef>
                <a:spcPct val="0"/>
              </a:spcBef>
              <a:buFontTx/>
              <a:buNone/>
            </a:pPr>
            <a:r>
              <a:rPr lang="es-EC" altLang="es-EC" sz="2400" dirty="0">
                <a:solidFill>
                  <a:schemeClr val="bg1"/>
                </a:solidFill>
                <a:latin typeface="Arial" panose="020B0604020202090204" pitchFamily="34" charset="0"/>
                <a:cs typeface="Arial" panose="020B0604020202090204" pitchFamily="34" charset="0"/>
              </a:rPr>
              <a:t>Quito, marzo 2021</a:t>
            </a:r>
          </a:p>
        </p:txBody>
      </p:sp>
      <p:sp>
        <p:nvSpPr>
          <p:cNvPr id="5" name="TextBox 20"/>
          <p:cNvSpPr txBox="1">
            <a:spLocks noChangeArrowheads="1"/>
          </p:cNvSpPr>
          <p:nvPr/>
        </p:nvSpPr>
        <p:spPr bwMode="auto">
          <a:xfrm>
            <a:off x="818875" y="2344737"/>
            <a:ext cx="76120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90204" pitchFamily="34" charset="0"/>
              <a:buChar char="•"/>
              <a:defRPr sz="2800">
                <a:solidFill>
                  <a:schemeClr val="tx1"/>
                </a:solidFill>
                <a:latin typeface="Calibri" charset="0"/>
              </a:defRPr>
            </a:lvl1pPr>
            <a:lvl2pPr marL="742950" indent="-285750">
              <a:lnSpc>
                <a:spcPct val="90000"/>
              </a:lnSpc>
              <a:spcBef>
                <a:spcPts val="500"/>
              </a:spcBef>
              <a:buFont typeface="Arial" panose="020B0604020202090204" pitchFamily="34" charset="0"/>
              <a:buChar char="•"/>
              <a:defRPr sz="2400">
                <a:solidFill>
                  <a:schemeClr val="tx1"/>
                </a:solidFill>
                <a:latin typeface="Calibri" charset="0"/>
              </a:defRPr>
            </a:lvl2pPr>
            <a:lvl3pPr marL="1143000" indent="-228600">
              <a:lnSpc>
                <a:spcPct val="90000"/>
              </a:lnSpc>
              <a:spcBef>
                <a:spcPts val="500"/>
              </a:spcBef>
              <a:buFont typeface="Arial" panose="020B0604020202090204" pitchFamily="34" charset="0"/>
              <a:buChar char="•"/>
              <a:defRPr sz="2000">
                <a:solidFill>
                  <a:schemeClr val="tx1"/>
                </a:solidFill>
                <a:latin typeface="Calibri" charset="0"/>
              </a:defRPr>
            </a:lvl3pPr>
            <a:lvl4pPr marL="1600200" indent="-228600">
              <a:lnSpc>
                <a:spcPct val="90000"/>
              </a:lnSpc>
              <a:spcBef>
                <a:spcPts val="500"/>
              </a:spcBef>
              <a:buFont typeface="Arial" panose="020B0604020202090204" pitchFamily="34" charset="0"/>
              <a:buChar char="•"/>
              <a:defRPr>
                <a:solidFill>
                  <a:schemeClr val="tx1"/>
                </a:solidFill>
                <a:latin typeface="Calibri" charset="0"/>
              </a:defRPr>
            </a:lvl4pPr>
            <a:lvl5pPr marL="2057400" indent="-228600">
              <a:lnSpc>
                <a:spcPct val="90000"/>
              </a:lnSpc>
              <a:spcBef>
                <a:spcPts val="500"/>
              </a:spcBef>
              <a:buFont typeface="Arial" panose="020B0604020202090204" pitchFamily="34"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charset="0"/>
              </a:defRPr>
            </a:lvl9pPr>
          </a:lstStyle>
          <a:p>
            <a:pPr eaLnBrk="1" hangingPunct="1">
              <a:buFont typeface="Arial" panose="020B0604020202090204" pitchFamily="34" charset="0"/>
              <a:buNone/>
            </a:pPr>
            <a:r>
              <a:rPr lang="es-EC" sz="4000" dirty="0">
                <a:solidFill>
                  <a:schemeClr val="bg1"/>
                </a:solidFill>
                <a:effectLst/>
                <a:latin typeface="Arial" panose="020B0604020202090204" pitchFamily="34" charset="0"/>
                <a:ea typeface="Cambria" panose="02040503050406030204" pitchFamily="18" charset="0"/>
              </a:rPr>
              <a:t>Consejo Nacional para la Igualdad Intergeneracional</a:t>
            </a:r>
            <a:endParaRPr lang="es-ES" altLang="es-EC" sz="6600" dirty="0">
              <a:solidFill>
                <a:schemeClr val="bg1"/>
              </a:solidFill>
              <a:latin typeface="Arial" panose="020B0604020202090204" pitchFamily="34" charset="0"/>
              <a:ea typeface="Helvetica Neue" panose="02000503000000020004" charset="0"/>
              <a:cs typeface="Arial" panose="020B0604020202090204" pitchFamily="34" charset="0"/>
            </a:endParaRPr>
          </a:p>
        </p:txBody>
      </p:sp>
      <p:cxnSp>
        <p:nvCxnSpPr>
          <p:cNvPr id="6" name="Conector recto 5"/>
          <p:cNvCxnSpPr/>
          <p:nvPr/>
        </p:nvCxnSpPr>
        <p:spPr>
          <a:xfrm>
            <a:off x="909500" y="3643234"/>
            <a:ext cx="7055057" cy="317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Imagen 3"/>
          <p:cNvPicPr>
            <a:picLocks noChangeAspect="1"/>
          </p:cNvPicPr>
          <p:nvPr/>
        </p:nvPicPr>
        <p:blipFill rotWithShape="1">
          <a:blip r:embed="rId2">
            <a:extLst>
              <a:ext uri="{28A0092B-C50C-407E-A947-70E740481C1C}">
                <a14:useLocalDpi xmlns:a14="http://schemas.microsoft.com/office/drawing/2010/main" val="0"/>
              </a:ext>
            </a:extLst>
          </a:blip>
          <a:srcRect l="31705" t="88041" r="33941"/>
          <a:stretch>
            <a:fillRect/>
          </a:stretch>
        </p:blipFill>
        <p:spPr bwMode="auto">
          <a:xfrm flipH="1">
            <a:off x="-333376" y="5995434"/>
            <a:ext cx="4096992" cy="84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DC587-F10B-50CB-7BC4-8A25EAC71F87}"/>
              </a:ext>
            </a:extLst>
          </p:cNvPr>
          <p:cNvSpPr>
            <a:spLocks noGrp="1"/>
          </p:cNvSpPr>
          <p:nvPr>
            <p:ph type="ctrTitle"/>
          </p:nvPr>
        </p:nvSpPr>
        <p:spPr>
          <a:xfrm>
            <a:off x="608085" y="3202365"/>
            <a:ext cx="10616964" cy="2253107"/>
          </a:xfrm>
        </p:spPr>
        <p:txBody>
          <a:bodyPr anchor="t" anchorCtr="0">
            <a:normAutofit fontScale="90000"/>
          </a:bodyPr>
          <a:lstStyle/>
          <a:p>
            <a:r>
              <a:rPr lang="en-GB" sz="7500" dirty="0"/>
              <a:t>ENFOQUE INTERGENERACIONAL EN SALUD</a:t>
            </a:r>
          </a:p>
        </p:txBody>
      </p:sp>
      <p:sp>
        <p:nvSpPr>
          <p:cNvPr id="3" name="Footer Placeholder 2">
            <a:extLst>
              <a:ext uri="{FF2B5EF4-FFF2-40B4-BE49-F238E27FC236}">
                <a16:creationId xmlns:a16="http://schemas.microsoft.com/office/drawing/2014/main" id="{EFAE6FB3-C75C-CB81-E565-57409D710736}"/>
              </a:ext>
            </a:extLst>
          </p:cNvPr>
          <p:cNvSpPr>
            <a:spLocks noGrp="1"/>
          </p:cNvSpPr>
          <p:nvPr>
            <p:ph type="ftr" sz="quarter" idx="11"/>
          </p:nvPr>
        </p:nvSpPr>
        <p:spPr/>
        <p:txBody>
          <a:bodyPr/>
          <a:lstStyle/>
          <a:p>
            <a:r>
              <a:rPr lang="en-ID"/>
              <a:t>ENFOQUE INTERGENERACIONAL EN SALUD</a:t>
            </a:r>
            <a:endParaRPr lang="en-ID" dirty="0"/>
          </a:p>
        </p:txBody>
      </p:sp>
      <p:cxnSp>
        <p:nvCxnSpPr>
          <p:cNvPr id="6" name="Straight Connector 5">
            <a:extLst>
              <a:ext uri="{FF2B5EF4-FFF2-40B4-BE49-F238E27FC236}">
                <a16:creationId xmlns:a16="http://schemas.microsoft.com/office/drawing/2014/main" id="{5CE0C2E3-CA8C-11A5-4187-F0CF961435E7}"/>
              </a:ext>
            </a:extLst>
          </p:cNvPr>
          <p:cNvCxnSpPr>
            <a:cxnSpLocks/>
          </p:cNvCxnSpPr>
          <p:nvPr/>
        </p:nvCxnSpPr>
        <p:spPr>
          <a:xfrm>
            <a:off x="694583" y="3947073"/>
            <a:ext cx="14950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646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7B747F-C63E-F4E1-E112-C627754AAAB6}"/>
              </a:ext>
            </a:extLst>
          </p:cNvPr>
          <p:cNvSpPr>
            <a:spLocks noGrp="1"/>
          </p:cNvSpPr>
          <p:nvPr>
            <p:ph type="title"/>
          </p:nvPr>
        </p:nvSpPr>
        <p:spPr>
          <a:xfrm>
            <a:off x="599015" y="324897"/>
            <a:ext cx="4876800" cy="715628"/>
          </a:xfrm>
        </p:spPr>
        <p:txBody>
          <a:bodyPr/>
          <a:lstStyle/>
          <a:p>
            <a:r>
              <a:rPr lang="es-EC" sz="3600" dirty="0"/>
              <a:t>DEFINICIÓN </a:t>
            </a:r>
          </a:p>
        </p:txBody>
      </p:sp>
      <p:sp>
        <p:nvSpPr>
          <p:cNvPr id="3" name="Marcador de pie de página 2">
            <a:extLst>
              <a:ext uri="{FF2B5EF4-FFF2-40B4-BE49-F238E27FC236}">
                <a16:creationId xmlns:a16="http://schemas.microsoft.com/office/drawing/2014/main" id="{89599D90-C0DC-2281-E34A-600959387F51}"/>
              </a:ext>
            </a:extLst>
          </p:cNvPr>
          <p:cNvSpPr>
            <a:spLocks noGrp="1"/>
          </p:cNvSpPr>
          <p:nvPr>
            <p:ph type="ftr" sz="quarter" idx="10"/>
          </p:nvPr>
        </p:nvSpPr>
        <p:spPr/>
        <p:txBody>
          <a:bodyPr/>
          <a:lstStyle/>
          <a:p>
            <a:r>
              <a:rPr lang="en-ID"/>
              <a:t>ENFOQUE INTERGENERACIONAL EN SALUD</a:t>
            </a:r>
            <a:endParaRPr lang="en-ID" dirty="0"/>
          </a:p>
        </p:txBody>
      </p:sp>
      <p:sp>
        <p:nvSpPr>
          <p:cNvPr id="4" name="Marcador de número de diapositiva 3">
            <a:extLst>
              <a:ext uri="{FF2B5EF4-FFF2-40B4-BE49-F238E27FC236}">
                <a16:creationId xmlns:a16="http://schemas.microsoft.com/office/drawing/2014/main" id="{485639A3-59EE-4C97-2640-3745BD2AE791}"/>
              </a:ext>
            </a:extLst>
          </p:cNvPr>
          <p:cNvSpPr>
            <a:spLocks noGrp="1"/>
          </p:cNvSpPr>
          <p:nvPr>
            <p:ph type="sldNum" sz="quarter" idx="11"/>
          </p:nvPr>
        </p:nvSpPr>
        <p:spPr/>
        <p:txBody>
          <a:bodyPr/>
          <a:lstStyle/>
          <a:p>
            <a:fld id="{CF6F24BE-8BEB-403A-BDCC-38E201D0662D}" type="slidenum">
              <a:rPr lang="en-ID" smtClean="0"/>
              <a:pPr/>
              <a:t>11</a:t>
            </a:fld>
            <a:endParaRPr lang="en-ID" dirty="0"/>
          </a:p>
        </p:txBody>
      </p:sp>
      <p:pic>
        <p:nvPicPr>
          <p:cNvPr id="8" name="Marcador de posición de imagen 7">
            <a:extLst>
              <a:ext uri="{FF2B5EF4-FFF2-40B4-BE49-F238E27FC236}">
                <a16:creationId xmlns:a16="http://schemas.microsoft.com/office/drawing/2014/main" id="{B03F754F-CADA-E996-B38D-3004A735ABDC}"/>
              </a:ext>
            </a:extLst>
          </p:cNvPr>
          <p:cNvPicPr>
            <a:picLocks noGrp="1" noChangeAspect="1"/>
          </p:cNvPicPr>
          <p:nvPr>
            <p:ph type="pic" sz="quarter" idx="12"/>
          </p:nvPr>
        </p:nvPicPr>
        <p:blipFill>
          <a:blip r:embed="rId2"/>
          <a:srcRect l="21813" r="21813"/>
          <a:stretch>
            <a:fillRect/>
          </a:stretch>
        </p:blipFill>
        <p:spPr/>
      </p:pic>
      <p:sp>
        <p:nvSpPr>
          <p:cNvPr id="6" name="Marcador de texto 5">
            <a:extLst>
              <a:ext uri="{FF2B5EF4-FFF2-40B4-BE49-F238E27FC236}">
                <a16:creationId xmlns:a16="http://schemas.microsoft.com/office/drawing/2014/main" id="{29642A13-B228-BE60-B6D8-FB5FDF2F3AB0}"/>
              </a:ext>
            </a:extLst>
          </p:cNvPr>
          <p:cNvSpPr>
            <a:spLocks noGrp="1"/>
          </p:cNvSpPr>
          <p:nvPr>
            <p:ph type="body" sz="quarter" idx="13"/>
          </p:nvPr>
        </p:nvSpPr>
        <p:spPr>
          <a:xfrm>
            <a:off x="605871" y="1202798"/>
            <a:ext cx="4631139" cy="2023878"/>
          </a:xfrm>
        </p:spPr>
        <p:txBody>
          <a:bodyPr/>
          <a:lstStyle/>
          <a:p>
            <a:r>
              <a:rPr lang="es-ES" sz="1800" dirty="0">
                <a:latin typeface="Aptos Serif" panose="02020604070405020304" pitchFamily="18" charset="0"/>
                <a:cs typeface="Aptos Serif" panose="02020604070405020304" pitchFamily="18" charset="0"/>
              </a:rPr>
              <a:t>El enfoque intergeneracional en salud busca integrar diversas generaciones en el cuidado y promoción de la salud. Es crucial para crear comunidades resilientes y saludables.</a:t>
            </a:r>
            <a:endParaRPr lang="es-EC" sz="1800" dirty="0">
              <a:latin typeface="Aptos Serif" panose="02020604070405020304" pitchFamily="18" charset="0"/>
              <a:cs typeface="Aptos Serif" panose="02020604070405020304" pitchFamily="18" charset="0"/>
            </a:endParaRPr>
          </a:p>
        </p:txBody>
      </p:sp>
      <p:sp>
        <p:nvSpPr>
          <p:cNvPr id="10" name="CuadroTexto 9">
            <a:extLst>
              <a:ext uri="{FF2B5EF4-FFF2-40B4-BE49-F238E27FC236}">
                <a16:creationId xmlns:a16="http://schemas.microsoft.com/office/drawing/2014/main" id="{9D0D9DC6-9201-DE5B-BDD6-33D746D736E4}"/>
              </a:ext>
            </a:extLst>
          </p:cNvPr>
          <p:cNvSpPr txBox="1"/>
          <p:nvPr/>
        </p:nvSpPr>
        <p:spPr>
          <a:xfrm>
            <a:off x="599015" y="3226676"/>
            <a:ext cx="5170464" cy="3376374"/>
          </a:xfrm>
          <a:prstGeom prst="rect">
            <a:avLst/>
          </a:prstGeom>
          <a:noFill/>
        </p:spPr>
        <p:txBody>
          <a:bodyPr wrap="square">
            <a:spAutoFit/>
          </a:bodyPr>
          <a:lstStyle/>
          <a:p>
            <a:pPr>
              <a:lnSpc>
                <a:spcPct val="150000"/>
              </a:lnSpc>
            </a:pPr>
            <a:r>
              <a:rPr lang="es-ES" dirty="0">
                <a:latin typeface="Aptos Serif" panose="02020604070405020304" pitchFamily="18" charset="0"/>
                <a:cs typeface="Aptos Serif" panose="02020604070405020304" pitchFamily="18" charset="0"/>
              </a:rPr>
              <a:t>La </a:t>
            </a:r>
            <a:r>
              <a:rPr lang="es-ES" dirty="0" err="1">
                <a:latin typeface="Aptos Serif" panose="02020604070405020304" pitchFamily="18" charset="0"/>
                <a:cs typeface="Aptos Serif" panose="02020604070405020304" pitchFamily="18" charset="0"/>
              </a:rPr>
              <a:t>intergeneracionalidad</a:t>
            </a:r>
            <a:r>
              <a:rPr lang="es-ES" dirty="0">
                <a:latin typeface="Aptos Serif" panose="02020604070405020304" pitchFamily="18" charset="0"/>
                <a:cs typeface="Aptos Serif" panose="02020604070405020304" pitchFamily="18" charset="0"/>
              </a:rPr>
              <a:t> puede referirse a la comprensión de la vida como un proceso continuo, en el que cada generación reconoce la existencia de la otra. </a:t>
            </a:r>
          </a:p>
          <a:p>
            <a:pPr>
              <a:lnSpc>
                <a:spcPct val="150000"/>
              </a:lnSpc>
            </a:pPr>
            <a:r>
              <a:rPr lang="es-ES" dirty="0">
                <a:latin typeface="Aptos Serif" panose="02020604070405020304" pitchFamily="18" charset="0"/>
                <a:cs typeface="Aptos Serif" panose="02020604070405020304" pitchFamily="18" charset="0"/>
              </a:rPr>
              <a:t>También puede implicar la interacción e influencia mutua entre personas de distintas edades, con el objetivo de lograr metas comunes y un cambio cultural</a:t>
            </a:r>
            <a:endParaRPr lang="es-EC" dirty="0">
              <a:latin typeface="Aptos Serif" panose="02020604070405020304" pitchFamily="18" charset="0"/>
              <a:cs typeface="Aptos Serif" panose="02020604070405020304" pitchFamily="18" charset="0"/>
            </a:endParaRPr>
          </a:p>
        </p:txBody>
      </p:sp>
    </p:spTree>
    <p:extLst>
      <p:ext uri="{BB962C8B-B14F-4D97-AF65-F5344CB8AC3E}">
        <p14:creationId xmlns:p14="http://schemas.microsoft.com/office/powerpoint/2010/main" val="2248074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F6CFF3-07B2-7BA8-96A2-89A9AFFEBA26}"/>
              </a:ext>
            </a:extLst>
          </p:cNvPr>
          <p:cNvSpPr>
            <a:spLocks noGrp="1"/>
          </p:cNvSpPr>
          <p:nvPr>
            <p:ph type="title"/>
          </p:nvPr>
        </p:nvSpPr>
        <p:spPr/>
        <p:txBody>
          <a:bodyPr/>
          <a:lstStyle/>
          <a:p>
            <a:r>
              <a:rPr lang="es-EC" dirty="0"/>
              <a:t>IMPORTANCIA DEL ENFOQUE</a:t>
            </a:r>
          </a:p>
        </p:txBody>
      </p:sp>
      <p:sp>
        <p:nvSpPr>
          <p:cNvPr id="3" name="Marcador de pie de página 2">
            <a:extLst>
              <a:ext uri="{FF2B5EF4-FFF2-40B4-BE49-F238E27FC236}">
                <a16:creationId xmlns:a16="http://schemas.microsoft.com/office/drawing/2014/main" id="{4C324A15-5A6D-49A5-7116-9892C6A6C6A5}"/>
              </a:ext>
            </a:extLst>
          </p:cNvPr>
          <p:cNvSpPr>
            <a:spLocks noGrp="1"/>
          </p:cNvSpPr>
          <p:nvPr>
            <p:ph type="ftr" sz="quarter" idx="10"/>
          </p:nvPr>
        </p:nvSpPr>
        <p:spPr/>
        <p:txBody>
          <a:bodyPr/>
          <a:lstStyle/>
          <a:p>
            <a:r>
              <a:rPr lang="en-ID"/>
              <a:t>ENFOQUE INTERGENERACIONAL EN SALUD</a:t>
            </a:r>
            <a:endParaRPr lang="en-ID" dirty="0"/>
          </a:p>
        </p:txBody>
      </p:sp>
      <p:sp>
        <p:nvSpPr>
          <p:cNvPr id="4" name="Marcador de número de diapositiva 3">
            <a:extLst>
              <a:ext uri="{FF2B5EF4-FFF2-40B4-BE49-F238E27FC236}">
                <a16:creationId xmlns:a16="http://schemas.microsoft.com/office/drawing/2014/main" id="{3B3427A2-FC90-312B-66B7-9EB1332D835A}"/>
              </a:ext>
            </a:extLst>
          </p:cNvPr>
          <p:cNvSpPr>
            <a:spLocks noGrp="1"/>
          </p:cNvSpPr>
          <p:nvPr>
            <p:ph type="sldNum" sz="quarter" idx="11"/>
          </p:nvPr>
        </p:nvSpPr>
        <p:spPr/>
        <p:txBody>
          <a:bodyPr/>
          <a:lstStyle/>
          <a:p>
            <a:fld id="{CF6F24BE-8BEB-403A-BDCC-38E201D0662D}" type="slidenum">
              <a:rPr lang="en-ID" smtClean="0"/>
              <a:pPr/>
              <a:t>12</a:t>
            </a:fld>
            <a:endParaRPr lang="en-ID"/>
          </a:p>
        </p:txBody>
      </p:sp>
      <p:pic>
        <p:nvPicPr>
          <p:cNvPr id="11" name="Marcador de posición de imagen 10">
            <a:extLst>
              <a:ext uri="{FF2B5EF4-FFF2-40B4-BE49-F238E27FC236}">
                <a16:creationId xmlns:a16="http://schemas.microsoft.com/office/drawing/2014/main" id="{A006947F-53F3-7745-18FE-A0C7D1650AE9}"/>
              </a:ext>
            </a:extLst>
          </p:cNvPr>
          <p:cNvPicPr>
            <a:picLocks noGrp="1" noChangeAspect="1"/>
          </p:cNvPicPr>
          <p:nvPr>
            <p:ph type="pic" sz="quarter" idx="12"/>
          </p:nvPr>
        </p:nvPicPr>
        <p:blipFill>
          <a:blip r:embed="rId2"/>
          <a:srcRect l="14028" r="14028"/>
          <a:stretch>
            <a:fillRect/>
          </a:stretch>
        </p:blipFill>
        <p:spPr/>
      </p:pic>
      <p:pic>
        <p:nvPicPr>
          <p:cNvPr id="12" name="Marcador de posición de imagen 11">
            <a:extLst>
              <a:ext uri="{FF2B5EF4-FFF2-40B4-BE49-F238E27FC236}">
                <a16:creationId xmlns:a16="http://schemas.microsoft.com/office/drawing/2014/main" id="{6E05D354-3861-63CF-2203-D90B22763271}"/>
              </a:ext>
            </a:extLst>
          </p:cNvPr>
          <p:cNvPicPr>
            <a:picLocks noGrp="1" noChangeAspect="1"/>
          </p:cNvPicPr>
          <p:nvPr>
            <p:ph type="pic" sz="quarter" idx="14"/>
          </p:nvPr>
        </p:nvPicPr>
        <p:blipFill>
          <a:blip r:embed="rId3"/>
          <a:srcRect l="16667" r="16667"/>
          <a:stretch>
            <a:fillRect/>
          </a:stretch>
        </p:blipFill>
        <p:spPr/>
      </p:pic>
      <p:sp>
        <p:nvSpPr>
          <p:cNvPr id="7" name="Marcador de texto 6">
            <a:extLst>
              <a:ext uri="{FF2B5EF4-FFF2-40B4-BE49-F238E27FC236}">
                <a16:creationId xmlns:a16="http://schemas.microsoft.com/office/drawing/2014/main" id="{BB09D442-EF34-9F72-02A6-2F3A6DDCA23C}"/>
              </a:ext>
            </a:extLst>
          </p:cNvPr>
          <p:cNvSpPr>
            <a:spLocks noGrp="1"/>
          </p:cNvSpPr>
          <p:nvPr>
            <p:ph type="body" sz="quarter" idx="15"/>
          </p:nvPr>
        </p:nvSpPr>
        <p:spPr/>
        <p:txBody>
          <a:bodyPr/>
          <a:lstStyle/>
          <a:p>
            <a:r>
              <a:rPr lang="es-ES" sz="1800" dirty="0">
                <a:latin typeface="Aptos Serif" panose="02020604070405020304" pitchFamily="18" charset="0"/>
                <a:cs typeface="Aptos Serif" panose="02020604070405020304" pitchFamily="18" charset="0"/>
              </a:rPr>
              <a:t>Fomenta hábitos saludables compartidos entre generaciones, lo que potencia la salud general de la comunidad.</a:t>
            </a:r>
            <a:endParaRPr lang="es-EC" sz="1800" dirty="0">
              <a:latin typeface="Aptos Serif" panose="02020604070405020304" pitchFamily="18" charset="0"/>
              <a:cs typeface="Aptos Serif" panose="02020604070405020304" pitchFamily="18" charset="0"/>
            </a:endParaRPr>
          </a:p>
        </p:txBody>
      </p:sp>
      <p:sp>
        <p:nvSpPr>
          <p:cNvPr id="8" name="Marcador de texto 7">
            <a:extLst>
              <a:ext uri="{FF2B5EF4-FFF2-40B4-BE49-F238E27FC236}">
                <a16:creationId xmlns:a16="http://schemas.microsoft.com/office/drawing/2014/main" id="{97CA3527-C3B6-D60B-194B-54F0934368BA}"/>
              </a:ext>
            </a:extLst>
          </p:cNvPr>
          <p:cNvSpPr>
            <a:spLocks noGrp="1"/>
          </p:cNvSpPr>
          <p:nvPr>
            <p:ph type="body" sz="quarter" idx="16"/>
          </p:nvPr>
        </p:nvSpPr>
        <p:spPr>
          <a:xfrm>
            <a:off x="4276035" y="2744124"/>
            <a:ext cx="6692532" cy="1382400"/>
          </a:xfrm>
        </p:spPr>
        <p:txBody>
          <a:bodyPr/>
          <a:lstStyle/>
          <a:p>
            <a:r>
              <a:rPr lang="es-ES" sz="1800" dirty="0">
                <a:latin typeface="Aptos Serif" panose="02020604070405020304" pitchFamily="18" charset="0"/>
                <a:cs typeface="Aptos Serif" panose="02020604070405020304" pitchFamily="18" charset="0"/>
              </a:rPr>
              <a:t>Facilita relaciones interpersonales que brindan apoyo emocional en diversas etapas de la vida.</a:t>
            </a:r>
            <a:endParaRPr lang="es-EC" sz="1800" dirty="0">
              <a:latin typeface="Aptos Serif" panose="02020604070405020304" pitchFamily="18" charset="0"/>
              <a:cs typeface="Aptos Serif" panose="02020604070405020304" pitchFamily="18" charset="0"/>
            </a:endParaRPr>
          </a:p>
        </p:txBody>
      </p:sp>
      <p:sp>
        <p:nvSpPr>
          <p:cNvPr id="9" name="Marcador de texto 8">
            <a:extLst>
              <a:ext uri="{FF2B5EF4-FFF2-40B4-BE49-F238E27FC236}">
                <a16:creationId xmlns:a16="http://schemas.microsoft.com/office/drawing/2014/main" id="{E842331B-B46D-C87C-42CF-5F1F39E17397}"/>
              </a:ext>
            </a:extLst>
          </p:cNvPr>
          <p:cNvSpPr>
            <a:spLocks noGrp="1"/>
          </p:cNvSpPr>
          <p:nvPr>
            <p:ph type="body" sz="quarter" idx="17"/>
          </p:nvPr>
        </p:nvSpPr>
        <p:spPr/>
        <p:txBody>
          <a:bodyPr/>
          <a:lstStyle/>
          <a:p>
            <a:r>
              <a:rPr lang="es-EC" sz="2000" dirty="0"/>
              <a:t>PROMOCIÓN DE LA SALUD</a:t>
            </a:r>
          </a:p>
        </p:txBody>
      </p:sp>
      <p:sp>
        <p:nvSpPr>
          <p:cNvPr id="10" name="Marcador de texto 9">
            <a:extLst>
              <a:ext uri="{FF2B5EF4-FFF2-40B4-BE49-F238E27FC236}">
                <a16:creationId xmlns:a16="http://schemas.microsoft.com/office/drawing/2014/main" id="{6880467D-3B7A-3C43-E928-BDE317866509}"/>
              </a:ext>
            </a:extLst>
          </p:cNvPr>
          <p:cNvSpPr>
            <a:spLocks noGrp="1"/>
          </p:cNvSpPr>
          <p:nvPr>
            <p:ph type="body" sz="quarter" idx="18"/>
          </p:nvPr>
        </p:nvSpPr>
        <p:spPr/>
        <p:txBody>
          <a:bodyPr/>
          <a:lstStyle/>
          <a:p>
            <a:r>
              <a:rPr lang="es-EC" sz="2000" dirty="0">
                <a:latin typeface="Aptos Serif" panose="02020604070405020304" pitchFamily="18" charset="0"/>
                <a:cs typeface="Aptos Serif" panose="02020604070405020304" pitchFamily="18" charset="0"/>
              </a:rPr>
              <a:t>BIENESTAR EMOCIONAL</a:t>
            </a:r>
          </a:p>
        </p:txBody>
      </p:sp>
      <p:sp>
        <p:nvSpPr>
          <p:cNvPr id="14" name="CuadroTexto 13">
            <a:extLst>
              <a:ext uri="{FF2B5EF4-FFF2-40B4-BE49-F238E27FC236}">
                <a16:creationId xmlns:a16="http://schemas.microsoft.com/office/drawing/2014/main" id="{667472DA-8C38-CDC1-D763-9AC131CB6A79}"/>
              </a:ext>
            </a:extLst>
          </p:cNvPr>
          <p:cNvSpPr txBox="1"/>
          <p:nvPr/>
        </p:nvSpPr>
        <p:spPr>
          <a:xfrm>
            <a:off x="599016" y="5185540"/>
            <a:ext cx="7477531" cy="923330"/>
          </a:xfrm>
          <a:prstGeom prst="rect">
            <a:avLst/>
          </a:prstGeom>
          <a:noFill/>
        </p:spPr>
        <p:txBody>
          <a:bodyPr wrap="square">
            <a:spAutoFit/>
          </a:bodyPr>
          <a:lstStyle/>
          <a:p>
            <a:r>
              <a:rPr lang="es-ES" dirty="0">
                <a:latin typeface="Aptos Serif" panose="02020604070405020304" pitchFamily="18" charset="0"/>
                <a:cs typeface="Aptos Serif" panose="02020604070405020304" pitchFamily="18" charset="0"/>
              </a:rPr>
              <a:t>Para fomentar la </a:t>
            </a:r>
            <a:r>
              <a:rPr lang="es-ES" dirty="0" err="1">
                <a:latin typeface="Aptos Serif" panose="02020604070405020304" pitchFamily="18" charset="0"/>
                <a:cs typeface="Aptos Serif" panose="02020604070405020304" pitchFamily="18" charset="0"/>
              </a:rPr>
              <a:t>intergeneracionalidad</a:t>
            </a:r>
            <a:r>
              <a:rPr lang="es-ES" dirty="0">
                <a:latin typeface="Aptos Serif" panose="02020604070405020304" pitchFamily="18" charset="0"/>
                <a:cs typeface="Aptos Serif" panose="02020604070405020304" pitchFamily="18" charset="0"/>
              </a:rPr>
              <a:t>, se pueden crear espacios y actividades que promuevan la interacción entre generaciones, como: Programas de mentoría, Talleres compartidos, Proyectos comunitarios</a:t>
            </a:r>
            <a:endParaRPr lang="es-EC" dirty="0">
              <a:latin typeface="Aptos Serif" panose="02020604070405020304" pitchFamily="18" charset="0"/>
              <a:cs typeface="Aptos Serif" panose="02020604070405020304" pitchFamily="18" charset="0"/>
            </a:endParaRPr>
          </a:p>
        </p:txBody>
      </p:sp>
    </p:spTree>
    <p:extLst>
      <p:ext uri="{BB962C8B-B14F-4D97-AF65-F5344CB8AC3E}">
        <p14:creationId xmlns:p14="http://schemas.microsoft.com/office/powerpoint/2010/main" val="4147255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56AB9-3B57-076C-583F-5A0636837491}"/>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4F2800D-AEEE-479B-162B-EFFBC2EAE8B0}"/>
              </a:ext>
            </a:extLst>
          </p:cNvPr>
          <p:cNvPicPr>
            <a:picLocks noChangeAspect="1"/>
          </p:cNvPicPr>
          <p:nvPr/>
        </p:nvPicPr>
        <p:blipFill>
          <a:blip r:embed="rId2"/>
          <a:srcRect/>
          <a:stretch>
            <a:fillRect/>
          </a:stretch>
        </p:blipFill>
        <p:spPr>
          <a:xfrm>
            <a:off x="13898" y="0"/>
            <a:ext cx="12187063" cy="6857999"/>
          </a:xfrm>
          <a:prstGeom prst="rect">
            <a:avLst/>
          </a:prstGeom>
        </p:spPr>
      </p:pic>
      <p:sp>
        <p:nvSpPr>
          <p:cNvPr id="7" name="Cuadro de texto 6">
            <a:extLst>
              <a:ext uri="{FF2B5EF4-FFF2-40B4-BE49-F238E27FC236}">
                <a16:creationId xmlns:a16="http://schemas.microsoft.com/office/drawing/2014/main" id="{E777009B-A0F7-AF3C-E8D8-40C8B2F69F39}"/>
              </a:ext>
            </a:extLst>
          </p:cNvPr>
          <p:cNvSpPr txBox="1"/>
          <p:nvPr/>
        </p:nvSpPr>
        <p:spPr>
          <a:xfrm>
            <a:off x="509905" y="734695"/>
            <a:ext cx="4417695" cy="2707005"/>
          </a:xfrm>
          <a:prstGeom prst="rect">
            <a:avLst/>
          </a:prstGeom>
          <a:noFill/>
        </p:spPr>
        <p:txBody>
          <a:bodyPr wrap="square" rtlCol="0" anchor="t">
            <a:spAutoFit/>
          </a:bodyPr>
          <a:lstStyle/>
          <a:p>
            <a:pPr algn="ctr"/>
            <a:r>
              <a:rPr lang="es-ES" altLang="en-US" sz="2600" b="1" dirty="0">
                <a:solidFill>
                  <a:schemeClr val="tx2"/>
                </a:solidFill>
              </a:rPr>
              <a:t>2019 </a:t>
            </a:r>
          </a:p>
          <a:p>
            <a:pPr algn="ctr"/>
            <a:r>
              <a:rPr lang="es-ES" altLang="en-US" sz="2600" b="1" dirty="0"/>
              <a:t>1 de cada 11  </a:t>
            </a:r>
          </a:p>
          <a:p>
            <a:pPr algn="ctr"/>
            <a:r>
              <a:rPr lang="es-ES" altLang="en-US" sz="1600" b="1" dirty="0"/>
              <a:t>(9% de la población mundial)</a:t>
            </a:r>
          </a:p>
          <a:p>
            <a:pPr algn="ctr"/>
            <a:endParaRPr lang="es-ES" altLang="en-US" sz="2800" b="1" dirty="0"/>
          </a:p>
          <a:p>
            <a:pPr algn="ctr"/>
            <a:r>
              <a:rPr lang="es-ES" altLang="en-US" sz="2600" b="1" dirty="0">
                <a:solidFill>
                  <a:schemeClr val="tx2"/>
                </a:solidFill>
              </a:rPr>
              <a:t>2050</a:t>
            </a:r>
          </a:p>
          <a:p>
            <a:pPr algn="ctr"/>
            <a:r>
              <a:rPr lang="es-ES" altLang="en-US" sz="2600" b="1" dirty="0"/>
              <a:t>1 de cada 4 </a:t>
            </a:r>
            <a:r>
              <a:rPr lang="es-ES" altLang="en-US" sz="2800" b="1" dirty="0"/>
              <a:t> </a:t>
            </a:r>
            <a:r>
              <a:rPr lang="es-ES" altLang="en-US" sz="3200" b="1" dirty="0"/>
              <a:t> </a:t>
            </a:r>
            <a:endParaRPr lang="es-ES" altLang="en-US" sz="2800" b="1" dirty="0"/>
          </a:p>
          <a:p>
            <a:pPr algn="ctr"/>
            <a:r>
              <a:rPr lang="es-ES" altLang="en-US" sz="1600" b="1" dirty="0"/>
              <a:t>(25% de la población mundial)</a:t>
            </a:r>
          </a:p>
        </p:txBody>
      </p:sp>
      <p:sp>
        <p:nvSpPr>
          <p:cNvPr id="9" name="Cuadro de texto 8">
            <a:extLst>
              <a:ext uri="{FF2B5EF4-FFF2-40B4-BE49-F238E27FC236}">
                <a16:creationId xmlns:a16="http://schemas.microsoft.com/office/drawing/2014/main" id="{ADA070BD-8E77-D754-3981-83D01F58FB18}"/>
              </a:ext>
            </a:extLst>
          </p:cNvPr>
          <p:cNvSpPr txBox="1"/>
          <p:nvPr/>
        </p:nvSpPr>
        <p:spPr>
          <a:xfrm>
            <a:off x="5098415" y="826770"/>
            <a:ext cx="6223000" cy="2522855"/>
          </a:xfrm>
          <a:prstGeom prst="rect">
            <a:avLst/>
          </a:prstGeom>
          <a:noFill/>
        </p:spPr>
        <p:txBody>
          <a:bodyPr wrap="square" rtlCol="0" anchor="t">
            <a:spAutoFit/>
          </a:bodyPr>
          <a:lstStyle/>
          <a:p>
            <a:r>
              <a:rPr lang="es-ES" altLang="en-US">
                <a:sym typeface="+mn-ea"/>
              </a:rPr>
              <a:t>			      	          </a:t>
            </a:r>
            <a:r>
              <a:rPr lang="es-ES" altLang="en-US" sz="2800" b="1">
                <a:solidFill>
                  <a:schemeClr val="tx2"/>
                </a:solidFill>
                <a:sym typeface="+mn-ea"/>
              </a:rPr>
              <a:t>2050</a:t>
            </a:r>
            <a:r>
              <a:rPr lang="es-ES" altLang="en-US" sz="2800">
                <a:sym typeface="+mn-ea"/>
              </a:rPr>
              <a:t>  </a:t>
            </a:r>
          </a:p>
          <a:p>
            <a:r>
              <a:rPr lang="es-ES" altLang="en-US" sz="2800">
                <a:sym typeface="+mn-ea"/>
              </a:rPr>
              <a:t>		         	        </a:t>
            </a:r>
            <a:r>
              <a:rPr lang="es-ES" altLang="en-US" sz="2800" b="1">
                <a:sym typeface="+mn-ea"/>
              </a:rPr>
              <a:t>426 millones</a:t>
            </a:r>
            <a:endParaRPr lang="es-ES" altLang="en-US" sz="2800" b="1"/>
          </a:p>
          <a:p>
            <a:endParaRPr lang="es-ES" altLang="en-US"/>
          </a:p>
          <a:p>
            <a:r>
              <a:rPr lang="es-ES" altLang="en-US" sz="2800" b="1">
                <a:solidFill>
                  <a:schemeClr val="tx2"/>
                </a:solidFill>
              </a:rPr>
              <a:t> </a:t>
            </a:r>
          </a:p>
          <a:p>
            <a:r>
              <a:rPr lang="es-ES" altLang="en-US" sz="2800" b="1">
                <a:solidFill>
                  <a:schemeClr val="tx2"/>
                </a:solidFill>
              </a:rPr>
              <a:t>      2019 </a:t>
            </a:r>
          </a:p>
          <a:p>
            <a:r>
              <a:rPr lang="es-ES" altLang="en-US" sz="2800" b="1"/>
              <a:t>143 millones   </a:t>
            </a:r>
            <a:r>
              <a:rPr lang="es-ES" altLang="en-US"/>
              <a:t>  </a:t>
            </a:r>
            <a:endParaRPr lang="es-ES" altLang="en-US" b="1"/>
          </a:p>
        </p:txBody>
      </p:sp>
      <p:cxnSp>
        <p:nvCxnSpPr>
          <p:cNvPr id="14" name="Conector recto de flecha 13">
            <a:extLst>
              <a:ext uri="{FF2B5EF4-FFF2-40B4-BE49-F238E27FC236}">
                <a16:creationId xmlns:a16="http://schemas.microsoft.com/office/drawing/2014/main" id="{7F0997AF-04DC-EB1C-2681-ACFAB8AFE3CA}"/>
              </a:ext>
            </a:extLst>
          </p:cNvPr>
          <p:cNvCxnSpPr/>
          <p:nvPr/>
        </p:nvCxnSpPr>
        <p:spPr>
          <a:xfrm flipV="1">
            <a:off x="6308090" y="1009015"/>
            <a:ext cx="2673985" cy="13284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Cuadro de texto 14">
            <a:extLst>
              <a:ext uri="{FF2B5EF4-FFF2-40B4-BE49-F238E27FC236}">
                <a16:creationId xmlns:a16="http://schemas.microsoft.com/office/drawing/2014/main" id="{6C9EF040-E93F-55FA-F64D-15AD211C1D10}"/>
              </a:ext>
            </a:extLst>
          </p:cNvPr>
          <p:cNvSpPr txBox="1"/>
          <p:nvPr/>
        </p:nvSpPr>
        <p:spPr>
          <a:xfrm>
            <a:off x="7905750" y="2027555"/>
            <a:ext cx="3842385" cy="132207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r>
              <a:rPr lang="es-ES" altLang="en-US" sz="1600" b="1">
                <a:sym typeface="+mn-ea"/>
              </a:rPr>
              <a:t>En 2018, por primera vez en la historia, las personas de 65 años o más superaron en número a los niños menores de cinco años en todo el mundo </a:t>
            </a:r>
          </a:p>
        </p:txBody>
      </p:sp>
      <p:graphicFrame>
        <p:nvGraphicFramePr>
          <p:cNvPr id="17" name="Diagrama 16">
            <a:extLst>
              <a:ext uri="{FF2B5EF4-FFF2-40B4-BE49-F238E27FC236}">
                <a16:creationId xmlns:a16="http://schemas.microsoft.com/office/drawing/2014/main" id="{FD95A593-6399-8EA5-7DE8-CADF983B135C}"/>
              </a:ext>
            </a:extLst>
          </p:cNvPr>
          <p:cNvGraphicFramePr/>
          <p:nvPr/>
        </p:nvGraphicFramePr>
        <p:xfrm>
          <a:off x="509905" y="3967480"/>
          <a:ext cx="11237595" cy="1724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uadroTexto 2">
            <a:extLst>
              <a:ext uri="{FF2B5EF4-FFF2-40B4-BE49-F238E27FC236}">
                <a16:creationId xmlns:a16="http://schemas.microsoft.com/office/drawing/2014/main" id="{8ABE1EE8-0C8B-CEA0-D5E2-A62591D5506C}"/>
              </a:ext>
            </a:extLst>
          </p:cNvPr>
          <p:cNvSpPr txBox="1"/>
          <p:nvPr/>
        </p:nvSpPr>
        <p:spPr>
          <a:xfrm>
            <a:off x="358225" y="6218788"/>
            <a:ext cx="4618299" cy="523220"/>
          </a:xfrm>
          <a:prstGeom prst="rect">
            <a:avLst/>
          </a:prstGeom>
          <a:noFill/>
        </p:spPr>
        <p:txBody>
          <a:bodyPr wrap="square" rtlCol="0">
            <a:spAutoFit/>
          </a:bodyPr>
          <a:lstStyle/>
          <a:p>
            <a:r>
              <a:rPr lang="es-EC" sz="1400" dirty="0">
                <a:solidFill>
                  <a:srgbClr val="76787B"/>
                </a:solidFill>
                <a:latin typeface="Dolce Vita Heavy A Few Extra Po" panose="02000800000000000000" pitchFamily="2" charset="77"/>
              </a:rPr>
              <a:t>CONSEJO NACIONAL PARA LA </a:t>
            </a:r>
          </a:p>
          <a:p>
            <a:r>
              <a:rPr lang="es-EC" sz="1400" dirty="0">
                <a:solidFill>
                  <a:srgbClr val="76787B"/>
                </a:solidFill>
                <a:latin typeface="Dolce Vita Heavy A Few Extra Po" panose="02000800000000000000" pitchFamily="2" charset="77"/>
              </a:rPr>
              <a:t>IGUALDAD INTERGENERACIONAL</a:t>
            </a:r>
          </a:p>
        </p:txBody>
      </p:sp>
      <p:sp>
        <p:nvSpPr>
          <p:cNvPr id="2" name="1 Título">
            <a:extLst>
              <a:ext uri="{FF2B5EF4-FFF2-40B4-BE49-F238E27FC236}">
                <a16:creationId xmlns:a16="http://schemas.microsoft.com/office/drawing/2014/main" id="{24DC641F-8944-C16C-F95D-9229B08336CB}"/>
              </a:ext>
            </a:extLst>
          </p:cNvPr>
          <p:cNvSpPr txBox="1"/>
          <p:nvPr/>
        </p:nvSpPr>
        <p:spPr>
          <a:xfrm>
            <a:off x="4373245" y="-111125"/>
            <a:ext cx="7406640" cy="96901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2800" b="1" dirty="0">
                <a:solidFill>
                  <a:schemeClr val="accent1">
                    <a:lumMod val="75000"/>
                  </a:schemeClr>
                </a:solidFill>
                <a:latin typeface="Arial" panose="020B0604020202090204" pitchFamily="34" charset="0"/>
                <a:cs typeface="Arial" panose="020B0604020202090204" pitchFamily="34" charset="0"/>
              </a:rPr>
              <a:t>Envejecimiento en el mundo</a:t>
            </a:r>
            <a:r>
              <a:rPr lang="es-EC" sz="2800" b="1" dirty="0">
                <a:solidFill>
                  <a:schemeClr val="accent1">
                    <a:lumMod val="75000"/>
                  </a:schemeClr>
                </a:solidFill>
                <a:ea typeface="Calibri" charset="0"/>
                <a:cs typeface="+mn-lt"/>
                <a:sym typeface="+mn-ea"/>
              </a:rPr>
              <a:t> </a:t>
            </a:r>
            <a:endParaRPr lang="es-EC" sz="2800" b="1" dirty="0">
              <a:solidFill>
                <a:schemeClr val="accent1">
                  <a:lumMod val="75000"/>
                </a:schemeClr>
              </a:solidFill>
              <a:latin typeface="Arial" panose="020B0604020202090204" pitchFamily="34" charset="0"/>
              <a:ea typeface="Calibri" charset="0"/>
              <a:cs typeface="+mn-lt"/>
              <a:sym typeface="+mn-ea"/>
            </a:endParaRPr>
          </a:p>
        </p:txBody>
      </p:sp>
    </p:spTree>
    <p:extLst>
      <p:ext uri="{BB962C8B-B14F-4D97-AF65-F5344CB8AC3E}">
        <p14:creationId xmlns:p14="http://schemas.microsoft.com/office/powerpoint/2010/main" val="257806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3FA8D7B0-EE99-1433-A8F4-1A03452BA53D}"/>
              </a:ext>
            </a:extLst>
          </p:cNvPr>
          <p:cNvSpPr>
            <a:spLocks noGrp="1"/>
          </p:cNvSpPr>
          <p:nvPr>
            <p:ph type="ftr" sz="quarter" idx="10"/>
          </p:nvPr>
        </p:nvSpPr>
        <p:spPr/>
        <p:txBody>
          <a:bodyPr/>
          <a:lstStyle/>
          <a:p>
            <a:r>
              <a:rPr lang="en-ID"/>
              <a:t>PRESENTATION TITLE</a:t>
            </a:r>
            <a:endParaRPr lang="en-ID" dirty="0"/>
          </a:p>
        </p:txBody>
      </p:sp>
      <p:sp>
        <p:nvSpPr>
          <p:cNvPr id="3" name="Marcador de número de diapositiva 2">
            <a:extLst>
              <a:ext uri="{FF2B5EF4-FFF2-40B4-BE49-F238E27FC236}">
                <a16:creationId xmlns:a16="http://schemas.microsoft.com/office/drawing/2014/main" id="{69170B9D-20AF-1E8A-8B6F-9BC8E6B3EA1F}"/>
              </a:ext>
            </a:extLst>
          </p:cNvPr>
          <p:cNvSpPr>
            <a:spLocks noGrp="1"/>
          </p:cNvSpPr>
          <p:nvPr>
            <p:ph type="sldNum" sz="quarter" idx="11"/>
          </p:nvPr>
        </p:nvSpPr>
        <p:spPr/>
        <p:txBody>
          <a:bodyPr/>
          <a:lstStyle/>
          <a:p>
            <a:fld id="{CF6F24BE-8BEB-403A-BDCC-38E201D0662D}" type="slidenum">
              <a:rPr lang="en-ID" smtClean="0"/>
              <a:pPr/>
              <a:t>14</a:t>
            </a:fld>
            <a:endParaRPr lang="en-ID"/>
          </a:p>
        </p:txBody>
      </p:sp>
      <p:sp>
        <p:nvSpPr>
          <p:cNvPr id="5" name="CuadroTexto 4">
            <a:extLst>
              <a:ext uri="{FF2B5EF4-FFF2-40B4-BE49-F238E27FC236}">
                <a16:creationId xmlns:a16="http://schemas.microsoft.com/office/drawing/2014/main" id="{B722FFF4-8BA4-F05F-6EB8-685EC97FD8F8}"/>
              </a:ext>
            </a:extLst>
          </p:cNvPr>
          <p:cNvSpPr txBox="1"/>
          <p:nvPr/>
        </p:nvSpPr>
        <p:spPr>
          <a:xfrm>
            <a:off x="1141414" y="177830"/>
            <a:ext cx="4279900" cy="6511270"/>
          </a:xfrm>
          <a:prstGeom prst="rect">
            <a:avLst/>
          </a:prstGeom>
          <a:noFill/>
        </p:spPr>
        <p:txBody>
          <a:bodyPr wrap="square">
            <a:spAutoFit/>
          </a:bodyPr>
          <a:lstStyle/>
          <a:p>
            <a:pPr>
              <a:lnSpc>
                <a:spcPct val="150000"/>
              </a:lnSpc>
            </a:pPr>
            <a:r>
              <a:rPr lang="es-ES" sz="2000" dirty="0">
                <a:latin typeface="Aptos Serif" panose="02020604070405020304" pitchFamily="18" charset="0"/>
                <a:cs typeface="Aptos Serif" panose="02020604070405020304" pitchFamily="18" charset="0"/>
              </a:rPr>
              <a:t>Las relaciones intergeneracionales </a:t>
            </a:r>
            <a:r>
              <a:rPr lang="es-ES" sz="2000" b="1" dirty="0">
                <a:latin typeface="Aptos Serif" panose="02020604070405020304" pitchFamily="18" charset="0"/>
                <a:cs typeface="Aptos Serif" panose="02020604070405020304" pitchFamily="18" charset="0"/>
              </a:rPr>
              <a:t>se establecen cuando personas de grupos de edad diferentes comparten conversaciones, vivencias y actividades de todo tipo de forma continuada en el tiempo</a:t>
            </a:r>
            <a:r>
              <a:rPr lang="es-ES" sz="2000" dirty="0">
                <a:latin typeface="Aptos Serif" panose="02020604070405020304" pitchFamily="18" charset="0"/>
                <a:cs typeface="Aptos Serif" panose="02020604070405020304" pitchFamily="18" charset="0"/>
              </a:rPr>
              <a:t>. Hemos de diferenciar cuando estas relaciones se dan entre personas del mismo grupo familiar o si ocurren extra familiarmente; o, entre los miembros del equipo de salud y la población beneficiaria de los proyectos de salud</a:t>
            </a:r>
            <a:endParaRPr lang="es-EC" sz="2000" dirty="0">
              <a:latin typeface="Aptos Serif" panose="02020604070405020304" pitchFamily="18" charset="0"/>
              <a:cs typeface="Aptos Serif" panose="02020604070405020304" pitchFamily="18" charset="0"/>
            </a:endParaRPr>
          </a:p>
        </p:txBody>
      </p:sp>
      <p:pic>
        <p:nvPicPr>
          <p:cNvPr id="7" name="Imagen 6" descr="Un grupo de niños posando para una foto&#10;&#10;Descripción generada automáticamente">
            <a:extLst>
              <a:ext uri="{FF2B5EF4-FFF2-40B4-BE49-F238E27FC236}">
                <a16:creationId xmlns:a16="http://schemas.microsoft.com/office/drawing/2014/main" id="{08E82AAA-8900-19FB-BC4F-0E7546075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386" y="1803400"/>
            <a:ext cx="5283200" cy="3251200"/>
          </a:xfrm>
          <a:prstGeom prst="rect">
            <a:avLst/>
          </a:prstGeom>
        </p:spPr>
      </p:pic>
    </p:spTree>
    <p:extLst>
      <p:ext uri="{BB962C8B-B14F-4D97-AF65-F5344CB8AC3E}">
        <p14:creationId xmlns:p14="http://schemas.microsoft.com/office/powerpoint/2010/main" val="389895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65175-BCD0-8048-BA7B-B0C6657871D2}"/>
              </a:ext>
            </a:extLst>
          </p:cNvPr>
          <p:cNvSpPr>
            <a:spLocks noGrp="1"/>
          </p:cNvSpPr>
          <p:nvPr>
            <p:ph type="title"/>
          </p:nvPr>
        </p:nvSpPr>
        <p:spPr/>
        <p:txBody>
          <a:bodyPr/>
          <a:lstStyle/>
          <a:p>
            <a:r>
              <a:rPr lang="es-EC"/>
              <a:t>DESAFÍOS ACTUALES</a:t>
            </a:r>
          </a:p>
        </p:txBody>
      </p:sp>
      <p:sp>
        <p:nvSpPr>
          <p:cNvPr id="3" name="Marcador de pie de página 2">
            <a:extLst>
              <a:ext uri="{FF2B5EF4-FFF2-40B4-BE49-F238E27FC236}">
                <a16:creationId xmlns:a16="http://schemas.microsoft.com/office/drawing/2014/main" id="{656C6ADD-C9F0-2457-2A00-8A66182252FD}"/>
              </a:ext>
            </a:extLst>
          </p:cNvPr>
          <p:cNvSpPr>
            <a:spLocks noGrp="1"/>
          </p:cNvSpPr>
          <p:nvPr>
            <p:ph type="ftr" sz="quarter" idx="10"/>
          </p:nvPr>
        </p:nvSpPr>
        <p:spPr/>
        <p:txBody>
          <a:bodyPr/>
          <a:lstStyle/>
          <a:p>
            <a:r>
              <a:rPr lang="en-ID"/>
              <a:t>ENFOQUE INTERGENERACIONAL EN SALUD</a:t>
            </a:r>
            <a:endParaRPr lang="en-ID" dirty="0"/>
          </a:p>
        </p:txBody>
      </p:sp>
      <p:sp>
        <p:nvSpPr>
          <p:cNvPr id="4" name="Marcador de número de diapositiva 3">
            <a:extLst>
              <a:ext uri="{FF2B5EF4-FFF2-40B4-BE49-F238E27FC236}">
                <a16:creationId xmlns:a16="http://schemas.microsoft.com/office/drawing/2014/main" id="{35B09A2A-D176-A389-C2BE-CE0B477B4E01}"/>
              </a:ext>
            </a:extLst>
          </p:cNvPr>
          <p:cNvSpPr>
            <a:spLocks noGrp="1"/>
          </p:cNvSpPr>
          <p:nvPr>
            <p:ph type="sldNum" sz="quarter" idx="11"/>
          </p:nvPr>
        </p:nvSpPr>
        <p:spPr/>
        <p:txBody>
          <a:bodyPr/>
          <a:lstStyle/>
          <a:p>
            <a:fld id="{CF6F24BE-8BEB-403A-BDCC-38E201D0662D}" type="slidenum">
              <a:rPr lang="en-ID" sz="1800" smtClean="0">
                <a:latin typeface="Aptos Serif" panose="02020604070405020304" pitchFamily="18" charset="0"/>
                <a:cs typeface="Aptos Serif" panose="02020604070405020304" pitchFamily="18" charset="0"/>
              </a:rPr>
              <a:pPr/>
              <a:t>15</a:t>
            </a:fld>
            <a:endParaRPr lang="en-ID" sz="1800">
              <a:latin typeface="Aptos Serif" panose="02020604070405020304" pitchFamily="18" charset="0"/>
              <a:cs typeface="Aptos Serif" panose="02020604070405020304" pitchFamily="18" charset="0"/>
            </a:endParaRPr>
          </a:p>
        </p:txBody>
      </p:sp>
      <p:sp>
        <p:nvSpPr>
          <p:cNvPr id="5" name="Marcador de texto 4">
            <a:extLst>
              <a:ext uri="{FF2B5EF4-FFF2-40B4-BE49-F238E27FC236}">
                <a16:creationId xmlns:a16="http://schemas.microsoft.com/office/drawing/2014/main" id="{EDBA6E5E-7E7D-D5ED-D741-9BF8051BA9F1}"/>
              </a:ext>
            </a:extLst>
          </p:cNvPr>
          <p:cNvSpPr>
            <a:spLocks noGrp="1"/>
          </p:cNvSpPr>
          <p:nvPr>
            <p:ph type="body" sz="quarter" idx="13"/>
          </p:nvPr>
        </p:nvSpPr>
        <p:spPr/>
        <p:txBody>
          <a:bodyPr/>
          <a:lstStyle/>
          <a:p>
            <a:r>
              <a:rPr lang="es-ES" sz="1800" dirty="0">
                <a:latin typeface="Aptos Serif" panose="02020604070405020304" pitchFamily="18" charset="0"/>
                <a:cs typeface="Aptos Serif" panose="02020604070405020304" pitchFamily="18" charset="0"/>
              </a:rPr>
              <a:t>Las diferencias culturales pueden dificultar la colaboración entre generaciones, afectando la implementación.</a:t>
            </a:r>
          </a:p>
          <a:p>
            <a:pPr algn="ctr"/>
            <a:endParaRPr lang="es-EC" sz="1800" dirty="0">
              <a:latin typeface="Aptos Serif" panose="02020604070405020304" pitchFamily="18" charset="0"/>
              <a:cs typeface="Aptos Serif" panose="02020604070405020304" pitchFamily="18" charset="0"/>
            </a:endParaRPr>
          </a:p>
        </p:txBody>
      </p:sp>
      <p:sp>
        <p:nvSpPr>
          <p:cNvPr id="6" name="Marcador de texto 5">
            <a:extLst>
              <a:ext uri="{FF2B5EF4-FFF2-40B4-BE49-F238E27FC236}">
                <a16:creationId xmlns:a16="http://schemas.microsoft.com/office/drawing/2014/main" id="{86E6A74C-99B5-452A-B241-B1CC83A76B8B}"/>
              </a:ext>
            </a:extLst>
          </p:cNvPr>
          <p:cNvSpPr>
            <a:spLocks noGrp="1"/>
          </p:cNvSpPr>
          <p:nvPr>
            <p:ph type="body" sz="quarter" idx="14"/>
          </p:nvPr>
        </p:nvSpPr>
        <p:spPr>
          <a:xfrm>
            <a:off x="4358771" y="2356551"/>
            <a:ext cx="2850043" cy="3669600"/>
          </a:xfrm>
        </p:spPr>
        <p:txBody>
          <a:bodyPr/>
          <a:lstStyle/>
          <a:p>
            <a:r>
              <a:rPr lang="es-ES" sz="1800" dirty="0">
                <a:latin typeface="Aptos Serif" panose="02020604070405020304" pitchFamily="18" charset="0"/>
                <a:cs typeface="Aptos Serif" panose="02020604070405020304" pitchFamily="18" charset="0"/>
              </a:rPr>
              <a:t>La falta de financiamiento adecuado para programas intergeneracionales limita su alcance y efectividad.</a:t>
            </a:r>
            <a:endParaRPr lang="es-EC" sz="1800" dirty="0">
              <a:latin typeface="Aptos Serif" panose="02020604070405020304" pitchFamily="18" charset="0"/>
              <a:cs typeface="Aptos Serif" panose="02020604070405020304" pitchFamily="18" charset="0"/>
            </a:endParaRPr>
          </a:p>
        </p:txBody>
      </p:sp>
      <p:sp>
        <p:nvSpPr>
          <p:cNvPr id="7" name="Marcador de texto 6">
            <a:extLst>
              <a:ext uri="{FF2B5EF4-FFF2-40B4-BE49-F238E27FC236}">
                <a16:creationId xmlns:a16="http://schemas.microsoft.com/office/drawing/2014/main" id="{6E032411-23A7-D759-B721-E0AD5CA05AA7}"/>
              </a:ext>
            </a:extLst>
          </p:cNvPr>
          <p:cNvSpPr>
            <a:spLocks noGrp="1"/>
          </p:cNvSpPr>
          <p:nvPr>
            <p:ph type="body" sz="quarter" idx="15"/>
          </p:nvPr>
        </p:nvSpPr>
        <p:spPr/>
        <p:txBody>
          <a:bodyPr/>
          <a:lstStyle/>
          <a:p>
            <a:r>
              <a:rPr lang="es-EC" sz="1800" dirty="0">
                <a:latin typeface="Aptos Serif" panose="02020604070405020304" pitchFamily="18" charset="0"/>
                <a:cs typeface="Aptos Serif" panose="02020604070405020304" pitchFamily="18" charset="0"/>
              </a:rPr>
              <a:t>BARRERAS SOCIOCULTURALES</a:t>
            </a:r>
          </a:p>
        </p:txBody>
      </p:sp>
      <p:sp>
        <p:nvSpPr>
          <p:cNvPr id="8" name="Marcador de texto 7">
            <a:extLst>
              <a:ext uri="{FF2B5EF4-FFF2-40B4-BE49-F238E27FC236}">
                <a16:creationId xmlns:a16="http://schemas.microsoft.com/office/drawing/2014/main" id="{82087C82-50DB-0B0E-A0AD-023BCFA7D0C7}"/>
              </a:ext>
            </a:extLst>
          </p:cNvPr>
          <p:cNvSpPr>
            <a:spLocks noGrp="1"/>
          </p:cNvSpPr>
          <p:nvPr>
            <p:ph type="body" sz="quarter" idx="16"/>
          </p:nvPr>
        </p:nvSpPr>
        <p:spPr>
          <a:xfrm>
            <a:off x="4358771" y="1945774"/>
            <a:ext cx="2851200" cy="369600"/>
          </a:xfrm>
        </p:spPr>
        <p:txBody>
          <a:bodyPr/>
          <a:lstStyle/>
          <a:p>
            <a:r>
              <a:rPr lang="es-EC" sz="1800" dirty="0">
                <a:latin typeface="Aptos Serif" panose="02020604070405020304" pitchFamily="18" charset="0"/>
                <a:cs typeface="Aptos Serif" panose="02020604070405020304" pitchFamily="18" charset="0"/>
              </a:rPr>
              <a:t>RECURSOS LIMITADOS</a:t>
            </a:r>
          </a:p>
        </p:txBody>
      </p:sp>
      <p:sp>
        <p:nvSpPr>
          <p:cNvPr id="9" name="Marcador de texto 8">
            <a:extLst>
              <a:ext uri="{FF2B5EF4-FFF2-40B4-BE49-F238E27FC236}">
                <a16:creationId xmlns:a16="http://schemas.microsoft.com/office/drawing/2014/main" id="{BF5B131E-B620-07DF-F898-3E4E30364A42}"/>
              </a:ext>
            </a:extLst>
          </p:cNvPr>
          <p:cNvSpPr>
            <a:spLocks noGrp="1"/>
          </p:cNvSpPr>
          <p:nvPr>
            <p:ph type="body" sz="quarter" idx="17"/>
          </p:nvPr>
        </p:nvSpPr>
        <p:spPr/>
        <p:txBody>
          <a:bodyPr/>
          <a:lstStyle/>
          <a:p>
            <a:r>
              <a:rPr lang="es-ES" sz="1800">
                <a:latin typeface="Aptos Serif" panose="02020604070405020304" pitchFamily="18" charset="0"/>
                <a:cs typeface="Aptos Serif" panose="02020604070405020304" pitchFamily="18" charset="0"/>
              </a:rPr>
              <a:t>Las instituciones pueden mostrar resistencia a adoptar nuevos enfoques, obstaculizando el progreso.</a:t>
            </a:r>
            <a:endParaRPr lang="es-EC" sz="1800">
              <a:latin typeface="Aptos Serif" panose="02020604070405020304" pitchFamily="18" charset="0"/>
              <a:cs typeface="Aptos Serif" panose="02020604070405020304" pitchFamily="18" charset="0"/>
            </a:endParaRPr>
          </a:p>
        </p:txBody>
      </p:sp>
      <p:sp>
        <p:nvSpPr>
          <p:cNvPr id="10" name="Marcador de texto 9">
            <a:extLst>
              <a:ext uri="{FF2B5EF4-FFF2-40B4-BE49-F238E27FC236}">
                <a16:creationId xmlns:a16="http://schemas.microsoft.com/office/drawing/2014/main" id="{BB79033D-8466-5CBF-9B33-BDFCAD616365}"/>
              </a:ext>
            </a:extLst>
          </p:cNvPr>
          <p:cNvSpPr>
            <a:spLocks noGrp="1"/>
          </p:cNvSpPr>
          <p:nvPr>
            <p:ph type="body" sz="quarter" idx="18"/>
          </p:nvPr>
        </p:nvSpPr>
        <p:spPr/>
        <p:txBody>
          <a:bodyPr/>
          <a:lstStyle/>
          <a:p>
            <a:r>
              <a:rPr lang="es-EC" sz="1800">
                <a:latin typeface="Aptos Serif" panose="02020604070405020304" pitchFamily="18" charset="0"/>
                <a:cs typeface="Aptos Serif" panose="02020604070405020304" pitchFamily="18" charset="0"/>
              </a:rPr>
              <a:t>RESISTENCIA AL CAMBIO</a:t>
            </a:r>
          </a:p>
        </p:txBody>
      </p:sp>
      <p:sp>
        <p:nvSpPr>
          <p:cNvPr id="12" name="CuadroTexto 11">
            <a:extLst>
              <a:ext uri="{FF2B5EF4-FFF2-40B4-BE49-F238E27FC236}">
                <a16:creationId xmlns:a16="http://schemas.microsoft.com/office/drawing/2014/main" id="{A0078B23-DC65-F439-7E49-9690BBB308EF}"/>
              </a:ext>
            </a:extLst>
          </p:cNvPr>
          <p:cNvSpPr txBox="1"/>
          <p:nvPr/>
        </p:nvSpPr>
        <p:spPr>
          <a:xfrm>
            <a:off x="4411891" y="5143998"/>
            <a:ext cx="3650494" cy="1200329"/>
          </a:xfrm>
          <a:prstGeom prst="rect">
            <a:avLst/>
          </a:prstGeom>
          <a:solidFill>
            <a:schemeClr val="accent1"/>
          </a:solidFill>
        </p:spPr>
        <p:txBody>
          <a:bodyPr wrap="square">
            <a:spAutoFit/>
          </a:bodyPr>
          <a:lstStyle/>
          <a:p>
            <a:r>
              <a:rPr lang="es-ES" sz="1800" b="1" dirty="0">
                <a:solidFill>
                  <a:schemeClr val="bg1"/>
                </a:solidFill>
                <a:latin typeface="Aptos Serif" panose="02020604070405020304" pitchFamily="18" charset="0"/>
                <a:cs typeface="Aptos Serif" panose="02020604070405020304" pitchFamily="18" charset="0"/>
              </a:rPr>
              <a:t>BARRERAS TECNOLÓGICAS</a:t>
            </a:r>
          </a:p>
          <a:p>
            <a:endParaRPr lang="es-ES" sz="1800" b="1" dirty="0">
              <a:solidFill>
                <a:schemeClr val="bg1"/>
              </a:solidFill>
              <a:latin typeface="Aptos Serif" panose="02020604070405020304" pitchFamily="18" charset="0"/>
              <a:cs typeface="Aptos Serif" panose="02020604070405020304" pitchFamily="18" charset="0"/>
            </a:endParaRPr>
          </a:p>
          <a:p>
            <a:r>
              <a:rPr lang="es-ES" sz="1800" dirty="0">
                <a:solidFill>
                  <a:schemeClr val="bg1"/>
                </a:solidFill>
                <a:latin typeface="Aptos Serif" panose="02020604070405020304" pitchFamily="18" charset="0"/>
                <a:cs typeface="Aptos Serif" panose="02020604070405020304" pitchFamily="18" charset="0"/>
              </a:rPr>
              <a:t>Analfabetismo informático</a:t>
            </a:r>
          </a:p>
          <a:p>
            <a:r>
              <a:rPr lang="es-ES" dirty="0">
                <a:solidFill>
                  <a:schemeClr val="bg1"/>
                </a:solidFill>
                <a:latin typeface="Aptos Serif" panose="02020604070405020304" pitchFamily="18" charset="0"/>
                <a:cs typeface="Aptos Serif" panose="02020604070405020304" pitchFamily="18" charset="0"/>
              </a:rPr>
              <a:t>Acceso a la tecnología en salud</a:t>
            </a:r>
            <a:endParaRPr lang="es-EC" sz="1800" dirty="0">
              <a:solidFill>
                <a:schemeClr val="bg1"/>
              </a:solidFill>
              <a:latin typeface="Aptos Serif" panose="02020604070405020304" pitchFamily="18" charset="0"/>
              <a:cs typeface="Aptos Serif" panose="02020604070405020304" pitchFamily="18" charset="0"/>
            </a:endParaRPr>
          </a:p>
        </p:txBody>
      </p:sp>
      <p:sp>
        <p:nvSpPr>
          <p:cNvPr id="14" name="CuadroTexto 13">
            <a:extLst>
              <a:ext uri="{FF2B5EF4-FFF2-40B4-BE49-F238E27FC236}">
                <a16:creationId xmlns:a16="http://schemas.microsoft.com/office/drawing/2014/main" id="{0491AAE5-32C6-5452-0973-16A1034D8659}"/>
              </a:ext>
            </a:extLst>
          </p:cNvPr>
          <p:cNvSpPr txBox="1"/>
          <p:nvPr/>
        </p:nvSpPr>
        <p:spPr>
          <a:xfrm>
            <a:off x="8214989" y="5359441"/>
            <a:ext cx="3060494" cy="769441"/>
          </a:xfrm>
          <a:prstGeom prst="rect">
            <a:avLst/>
          </a:prstGeom>
          <a:noFill/>
        </p:spPr>
        <p:txBody>
          <a:bodyPr wrap="square">
            <a:spAutoFit/>
          </a:bodyPr>
          <a:lstStyle/>
          <a:p>
            <a:pPr algn="ctr"/>
            <a:r>
              <a:rPr lang="es-ES" sz="4400" b="1" dirty="0">
                <a:latin typeface="Aptos Serif" panose="02020604070405020304" pitchFamily="18" charset="0"/>
                <a:cs typeface="Aptos Serif" panose="02020604070405020304" pitchFamily="18" charset="0"/>
              </a:rPr>
              <a:t>¿OTROS?</a:t>
            </a:r>
          </a:p>
        </p:txBody>
      </p:sp>
    </p:spTree>
    <p:extLst>
      <p:ext uri="{BB962C8B-B14F-4D97-AF65-F5344CB8AC3E}">
        <p14:creationId xmlns:p14="http://schemas.microsoft.com/office/powerpoint/2010/main" val="63235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508000" y="3399988"/>
            <a:ext cx="10363200" cy="952500"/>
          </a:xfrm>
          <a:prstGeom prst="rect">
            <a:avLst/>
          </a:prstGeom>
          <a:noFill/>
          <a:ln/>
        </p:spPr>
        <p:txBody>
          <a:bodyPr wrap="square" rtlCol="0" anchor="t" anchorCtr="0"/>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3800" dirty="0">
                <a:latin typeface="Montserrat ExtraBold"/>
              </a:rPr>
              <a:t>EJEMPLOS DE IMPLEMENTACIÓN</a:t>
            </a:r>
          </a:p>
        </p:txBody>
      </p:sp>
      <p:sp>
        <p:nvSpPr>
          <p:cNvPr id="4" name="Shape 1"/>
          <p:cNvSpPr/>
          <p:nvPr/>
        </p:nvSpPr>
        <p:spPr>
          <a:xfrm>
            <a:off x="1219200" y="1219200"/>
            <a:ext cx="1219200" cy="1219200"/>
          </a:xfrm>
          <a:prstGeom prst="line">
            <a:avLst/>
          </a:prstGeom>
          <a:noFill/>
          <a:ln/>
        </p:spPr>
        <p:txBody>
          <a:bodyPr/>
          <a:lstStyle/>
          <a:p>
            <a:endParaRPr lang="es-EC"/>
          </a:p>
        </p:txBody>
      </p:sp>
      <p:sp>
        <p:nvSpPr>
          <p:cNvPr id="25" name="Slide Number Placeholder 0"/>
          <p:cNvSpPr>
            <a:spLocks noGrp="1"/>
          </p:cNvSpPr>
          <p:nvPr>
            <p:ph type="sldNum" sz="quarter" idx="4294967295"/>
          </p:nvPr>
        </p:nvSpPr>
        <p:spPr>
          <a:xfrm>
            <a:off x="11569700" y="6350000"/>
            <a:ext cx="609600" cy="355600"/>
          </a:xfrm>
          <a:prstGeom prst="rect">
            <a:avLst/>
          </a:prstGeom>
          <a:extLst>
            <a:ext uri="{C572A759-6A51-4108-AA02-DFA0A04FC94B}">
              <ma14:wrappingTextBoxFlag xmlns="" xmlns:ma14="http://schemas.microsoft.com/office/mac/drawingml/2011/main" val="0"/>
            </a:ext>
          </a:extLst>
        </p:spPr>
        <p:txBody>
          <a:bodyPr anchor="ctr" anchorCtr="0"/>
          <a:lstStyle>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lgn="ctr"/>
            <a:fld id="{F7021451-1387-4CA6-816F-3879F97B5CBC}" type="slidenum">
              <a:rPr lang="en-US" sz="1210">
                <a:solidFill>
                  <a:srgbClr val="FFFFFF"/>
                </a:solidFill>
                <a:latin typeface="Open Sans"/>
                <a:ea typeface="Open Sans"/>
                <a:cs typeface="Open Sans"/>
              </a:rPr>
              <a:pPr algn="ctr"/>
              <a:t>16</a:t>
            </a:fld>
            <a:endParaRPr lang="en-US" sz="1210">
              <a:solidFill>
                <a:srgbClr val="FFFFFF"/>
              </a:solidFill>
              <a:latin typeface="Open Sans"/>
              <a:ea typeface="Open Sans"/>
              <a:cs typeface="Open Sans"/>
            </a:endParaRPr>
          </a:p>
        </p:txBody>
      </p:sp>
      <p:sp>
        <p:nvSpPr>
          <p:cNvPr id="7" name="CuadroTexto 6">
            <a:extLst>
              <a:ext uri="{FF2B5EF4-FFF2-40B4-BE49-F238E27FC236}">
                <a16:creationId xmlns:a16="http://schemas.microsoft.com/office/drawing/2014/main" id="{419EA1D7-2398-32A3-6915-F741CA0B9845}"/>
              </a:ext>
            </a:extLst>
          </p:cNvPr>
          <p:cNvSpPr txBox="1"/>
          <p:nvPr/>
        </p:nvSpPr>
        <p:spPr>
          <a:xfrm>
            <a:off x="684276" y="4220122"/>
            <a:ext cx="6096000" cy="1477328"/>
          </a:xfrm>
          <a:prstGeom prst="rect">
            <a:avLst/>
          </a:prstGeom>
          <a:noFill/>
        </p:spPr>
        <p:txBody>
          <a:bodyPr wrap="square">
            <a:spAutoFit/>
          </a:bodyPr>
          <a:lstStyle/>
          <a:p>
            <a:pPr marL="285750" indent="-285750">
              <a:buFont typeface="Arial" panose="020B0604020202020204" pitchFamily="34" charset="0"/>
              <a:buChar char="•"/>
            </a:pPr>
            <a:r>
              <a:rPr lang="es-ES" dirty="0">
                <a:latin typeface="Aptos Serif" panose="02020604070405020304" pitchFamily="18" charset="0"/>
                <a:cs typeface="Aptos Serif" panose="02020604070405020304" pitchFamily="18" charset="0"/>
              </a:rPr>
              <a:t>Hospital Geriátrico</a:t>
            </a:r>
          </a:p>
          <a:p>
            <a:pPr marL="285750" indent="-285750">
              <a:buFont typeface="Arial" panose="020B0604020202020204" pitchFamily="34" charset="0"/>
              <a:buChar char="•"/>
            </a:pPr>
            <a:r>
              <a:rPr lang="es-ES" sz="1800" dirty="0">
                <a:latin typeface="Aptos Serif" panose="02020604070405020304" pitchFamily="18" charset="0"/>
                <a:cs typeface="Aptos Serif" panose="02020604070405020304" pitchFamily="18" charset="0"/>
              </a:rPr>
              <a:t>60 Y PIQUITO</a:t>
            </a:r>
          </a:p>
          <a:p>
            <a:pPr marL="285750" indent="-285750">
              <a:buFont typeface="Arial" panose="020B0604020202020204" pitchFamily="34" charset="0"/>
              <a:buChar char="•"/>
            </a:pPr>
            <a:r>
              <a:rPr lang="es-ES" dirty="0" err="1">
                <a:latin typeface="Aptos Serif" panose="02020604070405020304" pitchFamily="18" charset="0"/>
                <a:cs typeface="Aptos Serif" panose="02020604070405020304" pitchFamily="18" charset="0"/>
              </a:rPr>
              <a:t>Bailoterapia</a:t>
            </a:r>
            <a:endParaRPr lang="es-ES" dirty="0">
              <a:latin typeface="Aptos Serif" panose="02020604070405020304" pitchFamily="18" charset="0"/>
              <a:cs typeface="Aptos Serif" panose="02020604070405020304" pitchFamily="18" charset="0"/>
            </a:endParaRPr>
          </a:p>
          <a:p>
            <a:pPr marL="285750" indent="-285750">
              <a:buFont typeface="Arial" panose="020B0604020202020204" pitchFamily="34" charset="0"/>
              <a:buChar char="•"/>
            </a:pPr>
            <a:r>
              <a:rPr lang="es-ES" sz="1800" dirty="0">
                <a:latin typeface="Aptos Serif" panose="02020604070405020304" pitchFamily="18" charset="0"/>
                <a:cs typeface="Aptos Serif" panose="02020604070405020304" pitchFamily="18" charset="0"/>
              </a:rPr>
              <a:t>Edad De Oro</a:t>
            </a:r>
          </a:p>
          <a:p>
            <a:pPr marL="285750" indent="-285750">
              <a:buFont typeface="Arial" panose="020B0604020202020204" pitchFamily="34" charset="0"/>
              <a:buChar char="•"/>
            </a:pPr>
            <a:r>
              <a:rPr lang="es-ES" dirty="0">
                <a:latin typeface="Aptos Serif" panose="02020604070405020304" pitchFamily="18" charset="0"/>
                <a:cs typeface="Aptos Serif" panose="02020604070405020304" pitchFamily="18" charset="0"/>
              </a:rPr>
              <a:t>Comité De Salud</a:t>
            </a:r>
            <a:endParaRPr lang="es-EC" sz="1800" dirty="0">
              <a:latin typeface="Aptos Serif" panose="02020604070405020304" pitchFamily="18" charset="0"/>
              <a:cs typeface="Aptos Serif" panose="02020604070405020304" pitchFamily="18" charset="0"/>
            </a:endParaRPr>
          </a:p>
        </p:txBody>
      </p:sp>
      <p:sp>
        <p:nvSpPr>
          <p:cNvPr id="9" name="CuadroTexto 8">
            <a:extLst>
              <a:ext uri="{FF2B5EF4-FFF2-40B4-BE49-F238E27FC236}">
                <a16:creationId xmlns:a16="http://schemas.microsoft.com/office/drawing/2014/main" id="{290417F5-F419-4DFA-E2BC-47DB379A44FE}"/>
              </a:ext>
            </a:extLst>
          </p:cNvPr>
          <p:cNvSpPr txBox="1"/>
          <p:nvPr/>
        </p:nvSpPr>
        <p:spPr>
          <a:xfrm>
            <a:off x="684276" y="1464128"/>
            <a:ext cx="4114800" cy="1631216"/>
          </a:xfrm>
          <a:prstGeom prst="rect">
            <a:avLst/>
          </a:prstGeom>
          <a:noFill/>
        </p:spPr>
        <p:txBody>
          <a:bodyPr wrap="square">
            <a:spAutoFit/>
          </a:bodyPr>
          <a:lstStyle/>
          <a:p>
            <a:pPr marL="285750" indent="-285750">
              <a:buFont typeface="Arial" panose="020B0604020202090204" pitchFamily="34" charset="0"/>
              <a:buChar char="•"/>
            </a:pPr>
            <a:r>
              <a:rPr lang="es-EC" sz="2000" dirty="0">
                <a:latin typeface="Aptos Serif" panose="02020604070405020304" pitchFamily="18" charset="0"/>
                <a:cs typeface="Aptos Serif" panose="02020604070405020304" pitchFamily="18" charset="0"/>
              </a:rPr>
              <a:t>Ciclo de vida</a:t>
            </a:r>
          </a:p>
          <a:p>
            <a:pPr marL="285750" indent="-285750">
              <a:buFont typeface="Arial" panose="020B0604020202090204" pitchFamily="34" charset="0"/>
              <a:buChar char="•"/>
            </a:pPr>
            <a:r>
              <a:rPr lang="es-EC" sz="2000" dirty="0">
                <a:latin typeface="Aptos Serif" panose="02020604070405020304" pitchFamily="18" charset="0"/>
                <a:cs typeface="Aptos Serif" panose="02020604070405020304" pitchFamily="18" charset="0"/>
              </a:rPr>
              <a:t>Género</a:t>
            </a:r>
          </a:p>
          <a:p>
            <a:pPr marL="285750" indent="-285750">
              <a:buFont typeface="Arial" panose="020B0604020202090204" pitchFamily="34" charset="0"/>
              <a:buChar char="•"/>
            </a:pPr>
            <a:r>
              <a:rPr lang="es-EC" sz="2000" dirty="0">
                <a:latin typeface="Aptos Serif" panose="02020604070405020304" pitchFamily="18" charset="0"/>
                <a:cs typeface="Aptos Serif" panose="02020604070405020304" pitchFamily="18" charset="0"/>
              </a:rPr>
              <a:t>Movilidad humana</a:t>
            </a:r>
          </a:p>
          <a:p>
            <a:pPr marL="285750" indent="-285750">
              <a:buFont typeface="Arial" panose="020B0604020202090204" pitchFamily="34" charset="0"/>
              <a:buChar char="•"/>
            </a:pPr>
            <a:r>
              <a:rPr lang="es-EC" sz="2000" dirty="0">
                <a:latin typeface="Aptos Serif" panose="02020604070405020304" pitchFamily="18" charset="0"/>
                <a:cs typeface="Aptos Serif" panose="02020604070405020304" pitchFamily="18" charset="0"/>
              </a:rPr>
              <a:t>Intergeneracional, Intercultural</a:t>
            </a:r>
          </a:p>
          <a:p>
            <a:pPr marL="285750" indent="-285750">
              <a:buFont typeface="Arial" panose="020B0604020202090204" pitchFamily="34" charset="0"/>
              <a:buChar char="•"/>
            </a:pPr>
            <a:r>
              <a:rPr lang="es-EC" sz="2000" dirty="0">
                <a:latin typeface="Aptos Serif" panose="02020604070405020304" pitchFamily="18" charset="0"/>
                <a:cs typeface="Aptos Serif" panose="02020604070405020304" pitchFamily="18" charset="0"/>
              </a:rPr>
              <a:t>Poblacional y urbano – rural</a:t>
            </a:r>
          </a:p>
        </p:txBody>
      </p:sp>
      <p:sp>
        <p:nvSpPr>
          <p:cNvPr id="13" name="CuadroTexto 12">
            <a:extLst>
              <a:ext uri="{FF2B5EF4-FFF2-40B4-BE49-F238E27FC236}">
                <a16:creationId xmlns:a16="http://schemas.microsoft.com/office/drawing/2014/main" id="{98DBC5A6-D364-E0F0-EB70-794F6CE2EF56}"/>
              </a:ext>
            </a:extLst>
          </p:cNvPr>
          <p:cNvSpPr txBox="1"/>
          <p:nvPr/>
        </p:nvSpPr>
        <p:spPr>
          <a:xfrm>
            <a:off x="684276" y="593925"/>
            <a:ext cx="6096000" cy="677108"/>
          </a:xfrm>
          <a:prstGeom prst="rect">
            <a:avLst/>
          </a:prstGeom>
          <a:noFill/>
        </p:spPr>
        <p:txBody>
          <a:bodyPr wrap="square">
            <a:spAutoFit/>
          </a:bodyPr>
          <a:lstStyle/>
          <a:p>
            <a:r>
              <a:rPr lang="en-US" sz="3800" dirty="0">
                <a:latin typeface="Montserrat ExtraBold"/>
              </a:rPr>
              <a:t>ENFOQUES</a:t>
            </a:r>
            <a:endParaRPr lang="es-EC" sz="3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F917D13E-78BB-A131-D425-744422A13DA7}"/>
              </a:ext>
            </a:extLst>
          </p:cNvPr>
          <p:cNvSpPr>
            <a:spLocks noGrp="1"/>
          </p:cNvSpPr>
          <p:nvPr>
            <p:ph type="ftr" sz="quarter" idx="10"/>
          </p:nvPr>
        </p:nvSpPr>
        <p:spPr/>
        <p:txBody>
          <a:bodyPr/>
          <a:lstStyle/>
          <a:p>
            <a:r>
              <a:rPr lang="en-ID"/>
              <a:t>PRESENTATION TITLE</a:t>
            </a:r>
            <a:endParaRPr lang="en-ID" dirty="0"/>
          </a:p>
        </p:txBody>
      </p:sp>
      <p:sp>
        <p:nvSpPr>
          <p:cNvPr id="3" name="Marcador de número de diapositiva 2">
            <a:extLst>
              <a:ext uri="{FF2B5EF4-FFF2-40B4-BE49-F238E27FC236}">
                <a16:creationId xmlns:a16="http://schemas.microsoft.com/office/drawing/2014/main" id="{6DDF2F61-DCC4-FBE0-1A32-3E527900060F}"/>
              </a:ext>
            </a:extLst>
          </p:cNvPr>
          <p:cNvSpPr>
            <a:spLocks noGrp="1"/>
          </p:cNvSpPr>
          <p:nvPr>
            <p:ph type="sldNum" sz="quarter" idx="11"/>
          </p:nvPr>
        </p:nvSpPr>
        <p:spPr/>
        <p:txBody>
          <a:bodyPr/>
          <a:lstStyle/>
          <a:p>
            <a:fld id="{CF6F24BE-8BEB-403A-BDCC-38E201D0662D}" type="slidenum">
              <a:rPr lang="en-ID" smtClean="0"/>
              <a:pPr/>
              <a:t>17</a:t>
            </a:fld>
            <a:endParaRPr lang="en-ID"/>
          </a:p>
        </p:txBody>
      </p:sp>
      <p:sp>
        <p:nvSpPr>
          <p:cNvPr id="5" name="CuadroTexto 4">
            <a:extLst>
              <a:ext uri="{FF2B5EF4-FFF2-40B4-BE49-F238E27FC236}">
                <a16:creationId xmlns:a16="http://schemas.microsoft.com/office/drawing/2014/main" id="{3D96334A-8C0A-E2DA-96C0-5B04E497EB81}"/>
              </a:ext>
            </a:extLst>
          </p:cNvPr>
          <p:cNvSpPr txBox="1"/>
          <p:nvPr/>
        </p:nvSpPr>
        <p:spPr>
          <a:xfrm>
            <a:off x="244475" y="508436"/>
            <a:ext cx="11460161" cy="5909310"/>
          </a:xfrm>
          <a:prstGeom prst="rect">
            <a:avLst/>
          </a:prstGeom>
          <a:noFill/>
        </p:spPr>
        <p:txBody>
          <a:bodyPr wrap="square">
            <a:spAutoFit/>
          </a:bodyPr>
          <a:lstStyle/>
          <a:p>
            <a:pPr algn="l"/>
            <a:r>
              <a:rPr lang="es-ES" dirty="0">
                <a:effectLst/>
                <a:latin typeface="Aptos Serif" panose="02020604070405020304" pitchFamily="18" charset="0"/>
                <a:cs typeface="Aptos Serif" panose="02020604070405020304" pitchFamily="18" charset="0"/>
              </a:rPr>
              <a:t>NACE LA SEXALESCENCIA, HOMBRES Y MUJERES NACIDOS EN AÑOS 50 Y 60's, SIN PLANES DE ENVEJECER.</a:t>
            </a:r>
          </a:p>
          <a:p>
            <a:pPr algn="l"/>
            <a:r>
              <a:rPr lang="es-ES" dirty="0">
                <a:effectLst/>
                <a:latin typeface="Aptos Serif" panose="02020604070405020304" pitchFamily="18" charset="0"/>
                <a:cs typeface="Aptos Serif" panose="02020604070405020304" pitchFamily="18" charset="0"/>
              </a:rPr>
              <a:t>La </a:t>
            </a:r>
            <a:r>
              <a:rPr lang="es-ES" dirty="0" err="1">
                <a:effectLst/>
                <a:latin typeface="Aptos Serif" panose="02020604070405020304" pitchFamily="18" charset="0"/>
                <a:cs typeface="Aptos Serif" panose="02020604070405020304" pitchFamily="18" charset="0"/>
              </a:rPr>
              <a:t>sexalescencia</a:t>
            </a:r>
            <a:r>
              <a:rPr lang="es-ES" dirty="0">
                <a:effectLst/>
                <a:latin typeface="Aptos Serif" panose="02020604070405020304" pitchFamily="18" charset="0"/>
                <a:cs typeface="Aptos Serif" panose="02020604070405020304" pitchFamily="18" charset="0"/>
              </a:rPr>
              <a:t> es un término que se utiliza para describir la etapa de la vida de los adultos mayores que tienen una energía y entusiasmo similar a la de la adolescencia. Este término se utiliza para referirse a las personas que, a pesar de haber superado los 60 años, no se identifican con las etiquetas de la "tercera edad"</a:t>
            </a:r>
          </a:p>
          <a:p>
            <a:pPr algn="l"/>
            <a:r>
              <a:rPr lang="es-ES" dirty="0">
                <a:effectLst/>
                <a:latin typeface="Aptos Serif" panose="02020604070405020304" pitchFamily="18" charset="0"/>
                <a:cs typeface="Aptos Serif" panose="02020604070405020304" pitchFamily="18" charset="0"/>
              </a:rPr>
              <a:t>La palabra proviene de la mezcla entre sexagenario y adolescencia y quienes la usan aseguran que desprecian la palabra sexagenario y para nada se identifican con el significado que normalmente se asocia a la palabra.</a:t>
            </a:r>
          </a:p>
          <a:p>
            <a:pPr algn="l"/>
            <a:r>
              <a:rPr lang="es-ES" dirty="0">
                <a:effectLst/>
                <a:latin typeface="Aptos Serif" panose="02020604070405020304" pitchFamily="18" charset="0"/>
                <a:cs typeface="Aptos Serif" panose="02020604070405020304" pitchFamily="18" charset="0"/>
              </a:rPr>
              <a:t>Es una generación que ha echado fuera del idioma la palabra “sexagenario”, porque sencillamente no tiene entre sus planes actuales la posibilidad de envejecer. Se trata de una verdadera novedad demográfica parecida a la aparición, en su momento, de la “adolescencia”, que también fue una franja social nueva que surgió a mediados del Siglo XX.</a:t>
            </a:r>
          </a:p>
          <a:p>
            <a:pPr algn="l"/>
            <a:r>
              <a:rPr lang="es-ES" dirty="0">
                <a:effectLst/>
                <a:latin typeface="Aptos Serif" panose="02020604070405020304" pitchFamily="18" charset="0"/>
                <a:cs typeface="Aptos Serif" panose="02020604070405020304" pitchFamily="18" charset="0"/>
              </a:rPr>
              <a:t>Este nuevo grupo humano que hoy ronda los sesenta o setenta, ha llevado una vida razonablemente satisfactoria. Son hombres y mujeres independientes que trabajan desde hace mucho tiempo y han logrado cambiar el significado tétrico que tanta literatura le dio durante décadas al concepto del trabajo.</a:t>
            </a:r>
          </a:p>
          <a:p>
            <a:pPr algn="l"/>
            <a:r>
              <a:rPr lang="es-ES" dirty="0">
                <a:effectLst/>
                <a:latin typeface="Aptos Serif" panose="02020604070405020304" pitchFamily="18" charset="0"/>
                <a:cs typeface="Aptos Serif" panose="02020604070405020304" pitchFamily="18" charset="0"/>
              </a:rPr>
              <a:t>Lejos de las tristes oficinas, muchos de ellos buscaron y encontraron hace mucho la actividad que más le gustaba y se ganan la vida con eso.</a:t>
            </a:r>
          </a:p>
          <a:p>
            <a:pPr algn="l"/>
            <a:r>
              <a:rPr lang="es-ES" dirty="0">
                <a:effectLst/>
                <a:latin typeface="Aptos Serif" panose="02020604070405020304" pitchFamily="18" charset="0"/>
                <a:cs typeface="Aptos Serif" panose="02020604070405020304" pitchFamily="18" charset="0"/>
              </a:rPr>
              <a:t>Debe ser por esto que se sienten plenos; algunos ni sueñan con jubilarse. Los que ya se han jubilado disfrutan con plenitud de cada uno de sus días sin temores al ocio o a la soledad. Disfrutan el ocio, porque después de años de trabajo, crianza de hijos, carencias, desvelos y sucesos fortuitos bien vale mirar el mar con la mente vacía.</a:t>
            </a:r>
          </a:p>
        </p:txBody>
      </p:sp>
    </p:spTree>
    <p:extLst>
      <p:ext uri="{BB962C8B-B14F-4D97-AF65-F5344CB8AC3E}">
        <p14:creationId xmlns:p14="http://schemas.microsoft.com/office/powerpoint/2010/main" val="225823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38E2CEAF-B66B-8A8F-D610-9FE7C437B063}"/>
              </a:ext>
            </a:extLst>
          </p:cNvPr>
          <p:cNvSpPr>
            <a:spLocks noGrp="1"/>
          </p:cNvSpPr>
          <p:nvPr>
            <p:ph type="ftr" sz="quarter" idx="10"/>
          </p:nvPr>
        </p:nvSpPr>
        <p:spPr/>
        <p:txBody>
          <a:bodyPr/>
          <a:lstStyle/>
          <a:p>
            <a:r>
              <a:rPr lang="en-ID"/>
              <a:t>PRESENTATION TITLE</a:t>
            </a:r>
            <a:endParaRPr lang="en-ID" dirty="0"/>
          </a:p>
        </p:txBody>
      </p:sp>
      <p:sp>
        <p:nvSpPr>
          <p:cNvPr id="3" name="Marcador de número de diapositiva 2">
            <a:extLst>
              <a:ext uri="{FF2B5EF4-FFF2-40B4-BE49-F238E27FC236}">
                <a16:creationId xmlns:a16="http://schemas.microsoft.com/office/drawing/2014/main" id="{97CF1518-53DE-D963-BD26-D417CF8A9920}"/>
              </a:ext>
            </a:extLst>
          </p:cNvPr>
          <p:cNvSpPr>
            <a:spLocks noGrp="1"/>
          </p:cNvSpPr>
          <p:nvPr>
            <p:ph type="sldNum" sz="quarter" idx="11"/>
          </p:nvPr>
        </p:nvSpPr>
        <p:spPr/>
        <p:txBody>
          <a:bodyPr/>
          <a:lstStyle/>
          <a:p>
            <a:fld id="{CF6F24BE-8BEB-403A-BDCC-38E201D0662D}" type="slidenum">
              <a:rPr lang="en-ID" smtClean="0"/>
              <a:pPr/>
              <a:t>18</a:t>
            </a:fld>
            <a:endParaRPr lang="en-ID"/>
          </a:p>
        </p:txBody>
      </p:sp>
      <p:sp>
        <p:nvSpPr>
          <p:cNvPr id="5" name="CuadroTexto 4">
            <a:extLst>
              <a:ext uri="{FF2B5EF4-FFF2-40B4-BE49-F238E27FC236}">
                <a16:creationId xmlns:a16="http://schemas.microsoft.com/office/drawing/2014/main" id="{9A368475-C16E-2105-CE4B-F2A529DF4117}"/>
              </a:ext>
            </a:extLst>
          </p:cNvPr>
          <p:cNvSpPr txBox="1"/>
          <p:nvPr/>
        </p:nvSpPr>
        <p:spPr>
          <a:xfrm>
            <a:off x="609600" y="736740"/>
            <a:ext cx="10769600" cy="5632311"/>
          </a:xfrm>
          <a:prstGeom prst="rect">
            <a:avLst/>
          </a:prstGeom>
          <a:noFill/>
        </p:spPr>
        <p:txBody>
          <a:bodyPr wrap="square">
            <a:spAutoFit/>
          </a:bodyPr>
          <a:lstStyle/>
          <a:p>
            <a:pPr algn="l"/>
            <a:r>
              <a:rPr lang="es-ES" sz="1800" dirty="0">
                <a:effectLst/>
                <a:latin typeface="Aptos Serif" panose="02020604070405020304" pitchFamily="18" charset="0"/>
                <a:cs typeface="Aptos Serif" panose="02020604070405020304" pitchFamily="18" charset="0"/>
              </a:rPr>
              <a:t>La mujer </a:t>
            </a:r>
            <a:r>
              <a:rPr lang="es-ES" sz="1800" dirty="0" err="1">
                <a:effectLst/>
                <a:latin typeface="Aptos Serif" panose="02020604070405020304" pitchFamily="18" charset="0"/>
                <a:cs typeface="Aptos Serif" panose="02020604070405020304" pitchFamily="18" charset="0"/>
              </a:rPr>
              <a:t>sexalescente</a:t>
            </a:r>
            <a:r>
              <a:rPr lang="es-ES" sz="1800" dirty="0">
                <a:effectLst/>
                <a:latin typeface="Aptos Serif" panose="02020604070405020304" pitchFamily="18" charset="0"/>
                <a:cs typeface="Aptos Serif" panose="02020604070405020304" pitchFamily="18" charset="0"/>
              </a:rPr>
              <a:t> pudo sobrevivir al deseo de poder que le dio el feminismo de los 60 y pudo detenerse a reflexionar qué quería en realidad. Algunas se fueron a vivir solas, otras estudiaron carreras que siempre habían sido masculinas, algunas estudiaron una carrera universitaria junto con la de sus hijos, otras eligieron tener hijos a temprana edad, fueron periodistas, atletas o crearon su propio “yo”.</a:t>
            </a:r>
          </a:p>
          <a:p>
            <a:pPr algn="l"/>
            <a:r>
              <a:rPr lang="es-ES" sz="1800" dirty="0">
                <a:effectLst/>
                <a:latin typeface="Aptos Serif" panose="02020604070405020304" pitchFamily="18" charset="0"/>
                <a:cs typeface="Aptos Serif" panose="02020604070405020304" pitchFamily="18" charset="0"/>
              </a:rPr>
              <a:t>Este tipo de mujeres nacidas en los 50s.</a:t>
            </a:r>
          </a:p>
          <a:p>
            <a:pPr algn="l"/>
            <a:r>
              <a:rPr lang="es-ES" sz="1800" dirty="0">
                <a:effectLst/>
                <a:latin typeface="Aptos Serif" panose="02020604070405020304" pitchFamily="18" charset="0"/>
                <a:cs typeface="Aptos Serif" panose="02020604070405020304" pitchFamily="18" charset="0"/>
              </a:rPr>
              <a:t>Pero algunas cosas ya pueden darse por sabidas, por ejemplo que no son personas detenidas en el tiempo; la gente de “sesenta o setenta”, hombres y mujeres, manejan la </a:t>
            </a:r>
            <a:r>
              <a:rPr lang="es-ES" sz="1800" dirty="0" err="1">
                <a:effectLst/>
                <a:latin typeface="Aptos Serif" panose="02020604070405020304" pitchFamily="18" charset="0"/>
                <a:cs typeface="Aptos Serif" panose="02020604070405020304" pitchFamily="18" charset="0"/>
              </a:rPr>
              <a:t>compu</a:t>
            </a:r>
            <a:r>
              <a:rPr lang="es-ES" sz="1800" dirty="0">
                <a:effectLst/>
                <a:latin typeface="Aptos Serif" panose="02020604070405020304" pitchFamily="18" charset="0"/>
                <a:cs typeface="Aptos Serif" panose="02020604070405020304" pitchFamily="18" charset="0"/>
              </a:rPr>
              <a:t> como si lo hubiera hecho toda la vida. Se escriben, y se ven, con los hijos que están lejos y hasta se olvidan del viejo teléfono para contactar a sus amigos. Por lo general están satisfechos de su estado civil y si no lo están, no se preocupan por cambiarlo.</a:t>
            </a:r>
          </a:p>
          <a:p>
            <a:pPr algn="l"/>
            <a:r>
              <a:rPr lang="es-ES" sz="1800" dirty="0">
                <a:effectLst/>
                <a:latin typeface="Aptos Serif" panose="02020604070405020304" pitchFamily="18" charset="0"/>
                <a:cs typeface="Aptos Serif" panose="02020604070405020304" pitchFamily="18" charset="0"/>
              </a:rPr>
              <a:t>A diferencia de los jóvenes; los </a:t>
            </a:r>
            <a:r>
              <a:rPr lang="es-ES" sz="1800" dirty="0" err="1">
                <a:effectLst/>
                <a:latin typeface="Aptos Serif" panose="02020604070405020304" pitchFamily="18" charset="0"/>
                <a:cs typeface="Aptos Serif" panose="02020604070405020304" pitchFamily="18" charset="0"/>
              </a:rPr>
              <a:t>sexalescentes</a:t>
            </a:r>
            <a:r>
              <a:rPr lang="es-ES" sz="1800" dirty="0">
                <a:effectLst/>
                <a:latin typeface="Aptos Serif" panose="02020604070405020304" pitchFamily="18" charset="0"/>
                <a:cs typeface="Aptos Serif" panose="02020604070405020304" pitchFamily="18" charset="0"/>
              </a:rPr>
              <a:t> conocen y ponderan todos los riesgos. Nadie se pone a llorar cuando pierde: sólo reflexiona, toma nota, cultivan su propio estilo… Ellos no envidian la apariencia de jóvenes astros del deporte, ni ellas sueñan con tener la figura de una vedette. En lugar de eso saben de la importancia de una mirada cómplice, de una frase inteligente o de una sonrisa iluminada por la experiencia. Hoy la gente de 60 o 70, como es su costumbre, está estrenando una edad que todavía NO TIENE NOMBRE, antes los de esa edad eran viejos, hoy están plenos física e intelectualmente, recuerdan la juventud, pero sin nostalgias y ellos lo saben.</a:t>
            </a:r>
          </a:p>
          <a:p>
            <a:pPr algn="l"/>
            <a:r>
              <a:rPr lang="es-ES" sz="1800" dirty="0">
                <a:effectLst/>
                <a:latin typeface="Aptos Serif" panose="02020604070405020304" pitchFamily="18" charset="0"/>
                <a:cs typeface="Aptos Serif" panose="02020604070405020304" pitchFamily="18" charset="0"/>
              </a:rPr>
              <a:t>La gente de 60 y 70 de hoy celebra el Sol cada mañana y sonríe para sí misma muy a menudo…hacen planes con su propia vida, no con la de los demás.</a:t>
            </a:r>
          </a:p>
        </p:txBody>
      </p:sp>
    </p:spTree>
    <p:extLst>
      <p:ext uri="{BB962C8B-B14F-4D97-AF65-F5344CB8AC3E}">
        <p14:creationId xmlns:p14="http://schemas.microsoft.com/office/powerpoint/2010/main" val="1874226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7FE9D331-FD04-5C2E-6396-536F95203BB2}"/>
              </a:ext>
            </a:extLst>
          </p:cNvPr>
          <p:cNvSpPr>
            <a:spLocks noGrp="1"/>
          </p:cNvSpPr>
          <p:nvPr>
            <p:ph type="ftr" sz="quarter" idx="10"/>
          </p:nvPr>
        </p:nvSpPr>
        <p:spPr/>
        <p:txBody>
          <a:bodyPr/>
          <a:lstStyle/>
          <a:p>
            <a:r>
              <a:rPr lang="en-ID"/>
              <a:t>PRESENTATION TITLE</a:t>
            </a:r>
            <a:endParaRPr lang="en-ID" dirty="0"/>
          </a:p>
        </p:txBody>
      </p:sp>
      <p:sp>
        <p:nvSpPr>
          <p:cNvPr id="3" name="Marcador de número de diapositiva 2">
            <a:extLst>
              <a:ext uri="{FF2B5EF4-FFF2-40B4-BE49-F238E27FC236}">
                <a16:creationId xmlns:a16="http://schemas.microsoft.com/office/drawing/2014/main" id="{EFCE63EA-C5A2-7FA7-9012-DE02D950F198}"/>
              </a:ext>
            </a:extLst>
          </p:cNvPr>
          <p:cNvSpPr>
            <a:spLocks noGrp="1"/>
          </p:cNvSpPr>
          <p:nvPr>
            <p:ph type="sldNum" sz="quarter" idx="11"/>
          </p:nvPr>
        </p:nvSpPr>
        <p:spPr/>
        <p:txBody>
          <a:bodyPr/>
          <a:lstStyle/>
          <a:p>
            <a:fld id="{CF6F24BE-8BEB-403A-BDCC-38E201D0662D}" type="slidenum">
              <a:rPr lang="en-ID" smtClean="0"/>
              <a:pPr/>
              <a:t>19</a:t>
            </a:fld>
            <a:endParaRPr lang="en-ID"/>
          </a:p>
        </p:txBody>
      </p:sp>
      <p:pic>
        <p:nvPicPr>
          <p:cNvPr id="5" name="Imagen 4">
            <a:extLst>
              <a:ext uri="{FF2B5EF4-FFF2-40B4-BE49-F238E27FC236}">
                <a16:creationId xmlns:a16="http://schemas.microsoft.com/office/drawing/2014/main" id="{88077412-6927-39F0-B2F3-36B59C1A3AE1}"/>
              </a:ext>
            </a:extLst>
          </p:cNvPr>
          <p:cNvPicPr>
            <a:picLocks noChangeAspect="1"/>
          </p:cNvPicPr>
          <p:nvPr/>
        </p:nvPicPr>
        <p:blipFill>
          <a:blip r:embed="rId2"/>
          <a:stretch>
            <a:fillRect/>
          </a:stretch>
        </p:blipFill>
        <p:spPr>
          <a:xfrm>
            <a:off x="546847" y="0"/>
            <a:ext cx="11098306" cy="6858000"/>
          </a:xfrm>
          <a:prstGeom prst="rect">
            <a:avLst/>
          </a:prstGeom>
        </p:spPr>
      </p:pic>
      <p:sp>
        <p:nvSpPr>
          <p:cNvPr id="6" name="Elipse 5">
            <a:extLst>
              <a:ext uri="{FF2B5EF4-FFF2-40B4-BE49-F238E27FC236}">
                <a16:creationId xmlns:a16="http://schemas.microsoft.com/office/drawing/2014/main" id="{45233D02-2B7A-44C7-076A-2B29F40B1EE8}"/>
              </a:ext>
            </a:extLst>
          </p:cNvPr>
          <p:cNvSpPr/>
          <p:nvPr/>
        </p:nvSpPr>
        <p:spPr>
          <a:xfrm>
            <a:off x="1028700" y="5295900"/>
            <a:ext cx="368300" cy="355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9403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rcRect/>
          <a:stretch>
            <a:fillRect/>
          </a:stretch>
        </p:blipFill>
        <p:spPr>
          <a:xfrm>
            <a:off x="13898" y="0"/>
            <a:ext cx="12187063" cy="6857999"/>
          </a:xfrm>
          <a:prstGeom prst="rect">
            <a:avLst/>
          </a:prstGeom>
        </p:spPr>
      </p:pic>
      <p:sp>
        <p:nvSpPr>
          <p:cNvPr id="7" name="Cuadro de texto 6"/>
          <p:cNvSpPr txBox="1"/>
          <p:nvPr/>
        </p:nvSpPr>
        <p:spPr>
          <a:xfrm>
            <a:off x="509905" y="734695"/>
            <a:ext cx="4417695" cy="2707005"/>
          </a:xfrm>
          <a:prstGeom prst="rect">
            <a:avLst/>
          </a:prstGeom>
          <a:noFill/>
        </p:spPr>
        <p:txBody>
          <a:bodyPr wrap="square" rtlCol="0" anchor="t">
            <a:spAutoFit/>
          </a:bodyPr>
          <a:lstStyle/>
          <a:p>
            <a:pPr algn="ctr"/>
            <a:r>
              <a:rPr lang="es-ES" altLang="en-US" sz="2600" b="1" dirty="0">
                <a:solidFill>
                  <a:schemeClr val="tx2"/>
                </a:solidFill>
              </a:rPr>
              <a:t>2019 </a:t>
            </a:r>
          </a:p>
          <a:p>
            <a:pPr algn="ctr"/>
            <a:r>
              <a:rPr lang="es-ES" altLang="en-US" sz="2600" b="1" dirty="0"/>
              <a:t>1 de cada 11  </a:t>
            </a:r>
          </a:p>
          <a:p>
            <a:pPr algn="ctr"/>
            <a:r>
              <a:rPr lang="es-ES" altLang="en-US" sz="1600" b="1" dirty="0"/>
              <a:t>(9% de la población mundial)</a:t>
            </a:r>
          </a:p>
          <a:p>
            <a:pPr algn="ctr"/>
            <a:endParaRPr lang="es-ES" altLang="en-US" sz="2800" b="1" dirty="0"/>
          </a:p>
          <a:p>
            <a:pPr algn="ctr"/>
            <a:r>
              <a:rPr lang="es-ES" altLang="en-US" sz="2600" b="1" dirty="0">
                <a:solidFill>
                  <a:schemeClr val="tx2"/>
                </a:solidFill>
              </a:rPr>
              <a:t>2050</a:t>
            </a:r>
          </a:p>
          <a:p>
            <a:pPr algn="ctr"/>
            <a:r>
              <a:rPr lang="es-ES" altLang="en-US" sz="2600" b="1" dirty="0"/>
              <a:t>1 de cada 4 </a:t>
            </a:r>
            <a:r>
              <a:rPr lang="es-ES" altLang="en-US" sz="2800" b="1" dirty="0"/>
              <a:t> </a:t>
            </a:r>
            <a:r>
              <a:rPr lang="es-ES" altLang="en-US" sz="3200" b="1" dirty="0"/>
              <a:t> </a:t>
            </a:r>
            <a:endParaRPr lang="es-ES" altLang="en-US" sz="2800" b="1" dirty="0"/>
          </a:p>
          <a:p>
            <a:pPr algn="ctr"/>
            <a:r>
              <a:rPr lang="es-ES" altLang="en-US" sz="1600" b="1" dirty="0"/>
              <a:t>(25% de la población mundial)</a:t>
            </a:r>
          </a:p>
        </p:txBody>
      </p:sp>
      <p:sp>
        <p:nvSpPr>
          <p:cNvPr id="9" name="Cuadro de texto 8"/>
          <p:cNvSpPr txBox="1"/>
          <p:nvPr/>
        </p:nvSpPr>
        <p:spPr>
          <a:xfrm>
            <a:off x="5098415" y="826770"/>
            <a:ext cx="6223000" cy="2522855"/>
          </a:xfrm>
          <a:prstGeom prst="rect">
            <a:avLst/>
          </a:prstGeom>
          <a:noFill/>
        </p:spPr>
        <p:txBody>
          <a:bodyPr wrap="square" rtlCol="0" anchor="t">
            <a:spAutoFit/>
          </a:bodyPr>
          <a:lstStyle/>
          <a:p>
            <a:r>
              <a:rPr lang="es-ES" altLang="en-US">
                <a:sym typeface="+mn-ea"/>
              </a:rPr>
              <a:t>			      	          </a:t>
            </a:r>
            <a:r>
              <a:rPr lang="es-ES" altLang="en-US" sz="2800" b="1">
                <a:solidFill>
                  <a:schemeClr val="tx2"/>
                </a:solidFill>
                <a:sym typeface="+mn-ea"/>
              </a:rPr>
              <a:t>2050</a:t>
            </a:r>
            <a:r>
              <a:rPr lang="es-ES" altLang="en-US" sz="2800">
                <a:sym typeface="+mn-ea"/>
              </a:rPr>
              <a:t>  </a:t>
            </a:r>
          </a:p>
          <a:p>
            <a:r>
              <a:rPr lang="es-ES" altLang="en-US" sz="2800">
                <a:sym typeface="+mn-ea"/>
              </a:rPr>
              <a:t>		         	        </a:t>
            </a:r>
            <a:r>
              <a:rPr lang="es-ES" altLang="en-US" sz="2800" b="1">
                <a:sym typeface="+mn-ea"/>
              </a:rPr>
              <a:t>426 millones</a:t>
            </a:r>
            <a:endParaRPr lang="es-ES" altLang="en-US" sz="2800" b="1"/>
          </a:p>
          <a:p>
            <a:endParaRPr lang="es-ES" altLang="en-US"/>
          </a:p>
          <a:p>
            <a:r>
              <a:rPr lang="es-ES" altLang="en-US" sz="2800" b="1">
                <a:solidFill>
                  <a:schemeClr val="tx2"/>
                </a:solidFill>
              </a:rPr>
              <a:t> </a:t>
            </a:r>
          </a:p>
          <a:p>
            <a:r>
              <a:rPr lang="es-ES" altLang="en-US" sz="2800" b="1">
                <a:solidFill>
                  <a:schemeClr val="tx2"/>
                </a:solidFill>
              </a:rPr>
              <a:t>      2019 </a:t>
            </a:r>
          </a:p>
          <a:p>
            <a:r>
              <a:rPr lang="es-ES" altLang="en-US" sz="2800" b="1"/>
              <a:t>143 millones   </a:t>
            </a:r>
            <a:r>
              <a:rPr lang="es-ES" altLang="en-US"/>
              <a:t>  </a:t>
            </a:r>
            <a:endParaRPr lang="es-ES" altLang="en-US" b="1"/>
          </a:p>
        </p:txBody>
      </p:sp>
      <p:cxnSp>
        <p:nvCxnSpPr>
          <p:cNvPr id="14" name="Conector recto de flecha 13"/>
          <p:cNvCxnSpPr/>
          <p:nvPr/>
        </p:nvCxnSpPr>
        <p:spPr>
          <a:xfrm flipV="1">
            <a:off x="6308090" y="1009015"/>
            <a:ext cx="2673985" cy="13284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Cuadro de texto 14"/>
          <p:cNvSpPr txBox="1"/>
          <p:nvPr/>
        </p:nvSpPr>
        <p:spPr>
          <a:xfrm>
            <a:off x="7905750" y="2027555"/>
            <a:ext cx="3842385" cy="132207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r>
              <a:rPr lang="es-ES" altLang="en-US" sz="1600" b="1">
                <a:sym typeface="+mn-ea"/>
              </a:rPr>
              <a:t>En 2018, por primera vez en la historia, las personas de 65 años o más superaron en número a los niños menores de cinco años en todo el mundo </a:t>
            </a:r>
          </a:p>
        </p:txBody>
      </p:sp>
      <p:graphicFrame>
        <p:nvGraphicFramePr>
          <p:cNvPr id="17" name="Diagrama 16"/>
          <p:cNvGraphicFramePr/>
          <p:nvPr>
            <p:extLst>
              <p:ext uri="{D42A27DB-BD31-4B8C-83A1-F6EECF244321}">
                <p14:modId xmlns:p14="http://schemas.microsoft.com/office/powerpoint/2010/main" val="1541814175"/>
              </p:ext>
            </p:extLst>
          </p:nvPr>
        </p:nvGraphicFramePr>
        <p:xfrm>
          <a:off x="509905" y="3967480"/>
          <a:ext cx="11237595" cy="1724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uadroTexto 2"/>
          <p:cNvSpPr txBox="1"/>
          <p:nvPr/>
        </p:nvSpPr>
        <p:spPr>
          <a:xfrm>
            <a:off x="358225" y="6218788"/>
            <a:ext cx="4618299" cy="523220"/>
          </a:xfrm>
          <a:prstGeom prst="rect">
            <a:avLst/>
          </a:prstGeom>
          <a:noFill/>
        </p:spPr>
        <p:txBody>
          <a:bodyPr wrap="square" rtlCol="0">
            <a:spAutoFit/>
          </a:bodyPr>
          <a:lstStyle/>
          <a:p>
            <a:r>
              <a:rPr lang="es-EC" sz="1400" dirty="0">
                <a:solidFill>
                  <a:srgbClr val="76787B"/>
                </a:solidFill>
                <a:latin typeface="Dolce Vita Heavy A Few Extra Po" panose="02000800000000000000" pitchFamily="2" charset="77"/>
              </a:rPr>
              <a:t>CONSEJO NACIONAL PARA LA </a:t>
            </a:r>
          </a:p>
          <a:p>
            <a:r>
              <a:rPr lang="es-EC" sz="1400" dirty="0">
                <a:solidFill>
                  <a:srgbClr val="76787B"/>
                </a:solidFill>
                <a:latin typeface="Dolce Vita Heavy A Few Extra Po" panose="02000800000000000000" pitchFamily="2" charset="77"/>
              </a:rPr>
              <a:t>IGUALDAD INTERGENERACIONAL</a:t>
            </a:r>
          </a:p>
        </p:txBody>
      </p:sp>
      <p:sp>
        <p:nvSpPr>
          <p:cNvPr id="2" name="1 Título"/>
          <p:cNvSpPr txBox="1"/>
          <p:nvPr/>
        </p:nvSpPr>
        <p:spPr>
          <a:xfrm>
            <a:off x="4373245" y="-111125"/>
            <a:ext cx="7406640" cy="96901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2800" b="1" dirty="0">
                <a:solidFill>
                  <a:schemeClr val="accent1">
                    <a:lumMod val="75000"/>
                  </a:schemeClr>
                </a:solidFill>
                <a:latin typeface="Arial" panose="020B0604020202090204" pitchFamily="34" charset="0"/>
                <a:cs typeface="Arial" panose="020B0604020202090204" pitchFamily="34" charset="0"/>
              </a:rPr>
              <a:t>Envejecimiento en el mundo</a:t>
            </a:r>
            <a:r>
              <a:rPr lang="es-EC" sz="2800" b="1" dirty="0">
                <a:solidFill>
                  <a:schemeClr val="accent1">
                    <a:lumMod val="75000"/>
                  </a:schemeClr>
                </a:solidFill>
                <a:ea typeface="Calibri" charset="0"/>
                <a:cs typeface="+mn-lt"/>
                <a:sym typeface="+mn-ea"/>
              </a:rPr>
              <a:t> </a:t>
            </a:r>
            <a:endParaRPr lang="es-EC" sz="2800" b="1" dirty="0">
              <a:solidFill>
                <a:schemeClr val="accent1">
                  <a:lumMod val="75000"/>
                </a:schemeClr>
              </a:solidFill>
              <a:latin typeface="Arial" panose="020B0604020202090204" pitchFamily="34" charset="0"/>
              <a:ea typeface="Calibri" charset="0"/>
              <a:cs typeface="+mn-lt"/>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graphicFrame>
        <p:nvGraphicFramePr>
          <p:cNvPr id="2" name="Chart 0"/>
          <p:cNvGraphicFramePr/>
          <p:nvPr>
            <p:extLst>
              <p:ext uri="{D42A27DB-BD31-4B8C-83A1-F6EECF244321}">
                <p14:modId xmlns:p14="http://schemas.microsoft.com/office/powerpoint/2010/main" val="550745128"/>
              </p:ext>
            </p:extLst>
          </p:nvPr>
        </p:nvGraphicFramePr>
        <p:xfrm>
          <a:off x="749300" y="1727200"/>
          <a:ext cx="2032000" cy="167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1"/>
          <p:cNvGraphicFramePr/>
          <p:nvPr>
            <p:extLst>
              <p:ext uri="{D42A27DB-BD31-4B8C-83A1-F6EECF244321}">
                <p14:modId xmlns:p14="http://schemas.microsoft.com/office/powerpoint/2010/main" val="960865189"/>
              </p:ext>
            </p:extLst>
          </p:nvPr>
        </p:nvGraphicFramePr>
        <p:xfrm>
          <a:off x="8724900" y="1739900"/>
          <a:ext cx="2032000" cy="167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2"/>
          <p:cNvGraphicFramePr/>
          <p:nvPr>
            <p:extLst>
              <p:ext uri="{D42A27DB-BD31-4B8C-83A1-F6EECF244321}">
                <p14:modId xmlns:p14="http://schemas.microsoft.com/office/powerpoint/2010/main" val="3905996751"/>
              </p:ext>
            </p:extLst>
          </p:nvPr>
        </p:nvGraphicFramePr>
        <p:xfrm>
          <a:off x="3365500" y="1739900"/>
          <a:ext cx="2032000" cy="1676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3"/>
          <p:cNvGraphicFramePr/>
          <p:nvPr>
            <p:extLst>
              <p:ext uri="{D42A27DB-BD31-4B8C-83A1-F6EECF244321}">
                <p14:modId xmlns:p14="http://schemas.microsoft.com/office/powerpoint/2010/main" val="3384450873"/>
              </p:ext>
            </p:extLst>
          </p:nvPr>
        </p:nvGraphicFramePr>
        <p:xfrm>
          <a:off x="6146800" y="1739900"/>
          <a:ext cx="2032000" cy="1676400"/>
        </p:xfrm>
        <a:graphic>
          <a:graphicData uri="http://schemas.openxmlformats.org/drawingml/2006/chart">
            <c:chart xmlns:c="http://schemas.openxmlformats.org/drawingml/2006/chart" xmlns:r="http://schemas.openxmlformats.org/officeDocument/2006/relationships" r:id="rId6"/>
          </a:graphicData>
        </a:graphic>
      </p:graphicFrame>
      <p:sp>
        <p:nvSpPr>
          <p:cNvPr id="25" name="Slide Number Placeholder 0"/>
          <p:cNvSpPr>
            <a:spLocks noGrp="1"/>
          </p:cNvSpPr>
          <p:nvPr>
            <p:ph type="sldNum" sz="quarter" idx="4294967295"/>
          </p:nvPr>
        </p:nvSpPr>
        <p:spPr>
          <a:xfrm>
            <a:off x="11569700" y="6350000"/>
            <a:ext cx="609600" cy="355600"/>
          </a:xfrm>
          <a:prstGeom prst="rect">
            <a:avLst/>
          </a:prstGeom>
          <a:extLst>
            <a:ext uri="{C572A759-6A51-4108-AA02-DFA0A04FC94B}">
              <ma14:wrappingTextBoxFlag xmlns="" xmlns:ma14="http://schemas.microsoft.com/office/mac/drawingml/2011/main" val="0"/>
            </a:ext>
          </a:extLst>
        </p:spPr>
        <p:txBody>
          <a:bodyPr anchor="ctr" anchorCtr="0"/>
          <a:lstStyle>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lgn="ctr"/>
            <a:fld id="{F7021451-1387-4CA6-816F-3879F97B5CBC}" type="slidenum">
              <a:rPr lang="en-US" sz="1210">
                <a:solidFill>
                  <a:srgbClr val="FFFFFF"/>
                </a:solidFill>
                <a:latin typeface="Open Sans"/>
                <a:ea typeface="Open Sans"/>
                <a:cs typeface="Open Sans"/>
              </a:rPr>
              <a:pPr algn="ctr"/>
              <a:t>20</a:t>
            </a:fld>
            <a:endParaRPr lang="en-US" sz="1210">
              <a:solidFill>
                <a:srgbClr val="FFFFFF"/>
              </a:solidFill>
              <a:latin typeface="Open Sans"/>
              <a:ea typeface="Open Sans"/>
              <a:cs typeface="Open Sans"/>
            </a:endParaRPr>
          </a:p>
        </p:txBody>
      </p:sp>
      <p:sp>
        <p:nvSpPr>
          <p:cNvPr id="6" name="CuadroTexto 5">
            <a:extLst>
              <a:ext uri="{FF2B5EF4-FFF2-40B4-BE49-F238E27FC236}">
                <a16:creationId xmlns:a16="http://schemas.microsoft.com/office/drawing/2014/main" id="{5A5F4CE2-C28C-480C-8036-B726EE50EBED}"/>
              </a:ext>
            </a:extLst>
          </p:cNvPr>
          <p:cNvSpPr txBox="1"/>
          <p:nvPr/>
        </p:nvSpPr>
        <p:spPr>
          <a:xfrm>
            <a:off x="596900" y="571500"/>
            <a:ext cx="10363200" cy="952500"/>
          </a:xfrm>
          <a:prstGeom prst="rect">
            <a:avLst/>
          </a:prstGeom>
          <a:noFill/>
        </p:spPr>
        <p:txBody>
          <a:bodyPr vertOverflow="overflow" vert="horz" wrap="square" rtlCol="0" anchor="t" anchorCtr="0">
            <a:spAutoFit/>
          </a:bodyPr>
          <a:lstStyle/>
          <a:p>
            <a:r>
              <a:rPr lang="es-EC" sz="4400" dirty="0">
                <a:latin typeface="Montserrat ExtraBold"/>
              </a:rPr>
              <a:t>BENEFICIOS OBSERVADOS</a:t>
            </a:r>
          </a:p>
        </p:txBody>
      </p:sp>
      <p:sp>
        <p:nvSpPr>
          <p:cNvPr id="7" name="CuadroTexto 6">
            <a:extLst>
              <a:ext uri="{FF2B5EF4-FFF2-40B4-BE49-F238E27FC236}">
                <a16:creationId xmlns:a16="http://schemas.microsoft.com/office/drawing/2014/main" id="{8D24247D-77BE-4EDE-8610-334BD87DF472}"/>
              </a:ext>
            </a:extLst>
          </p:cNvPr>
          <p:cNvSpPr txBox="1"/>
          <p:nvPr/>
        </p:nvSpPr>
        <p:spPr>
          <a:xfrm>
            <a:off x="1308100" y="2349500"/>
            <a:ext cx="914400" cy="457200"/>
          </a:xfrm>
          <a:prstGeom prst="rect">
            <a:avLst/>
          </a:prstGeom>
          <a:noFill/>
        </p:spPr>
        <p:txBody>
          <a:bodyPr vertOverflow="overflow" vert="horz" wrap="square" rtlCol="0" anchor="ctr" anchorCtr="1">
            <a:spAutoFit/>
          </a:bodyPr>
          <a:lstStyle/>
          <a:p>
            <a:pPr algn="ctr"/>
            <a:r>
              <a:rPr lang="es-EC" sz="2400">
                <a:latin typeface="Montserrat ExtraBold"/>
              </a:rPr>
              <a:t>40%</a:t>
            </a:r>
          </a:p>
        </p:txBody>
      </p:sp>
      <p:sp>
        <p:nvSpPr>
          <p:cNvPr id="8" name="CuadroTexto 7">
            <a:extLst>
              <a:ext uri="{FF2B5EF4-FFF2-40B4-BE49-F238E27FC236}">
                <a16:creationId xmlns:a16="http://schemas.microsoft.com/office/drawing/2014/main" id="{F9843987-FC61-4BB2-BF3C-2A7C59EEFF0A}"/>
              </a:ext>
            </a:extLst>
          </p:cNvPr>
          <p:cNvSpPr txBox="1"/>
          <p:nvPr/>
        </p:nvSpPr>
        <p:spPr>
          <a:xfrm>
            <a:off x="9283700" y="2349500"/>
            <a:ext cx="914400" cy="457200"/>
          </a:xfrm>
          <a:prstGeom prst="rect">
            <a:avLst/>
          </a:prstGeom>
          <a:noFill/>
        </p:spPr>
        <p:txBody>
          <a:bodyPr vertOverflow="overflow" vert="horz" wrap="square" rtlCol="0" anchor="ctr" anchorCtr="1">
            <a:spAutoFit/>
          </a:bodyPr>
          <a:lstStyle/>
          <a:p>
            <a:pPr algn="ctr"/>
            <a:r>
              <a:rPr lang="es-EC" sz="2400">
                <a:latin typeface="Montserrat ExtraBold"/>
              </a:rPr>
              <a:t>30%</a:t>
            </a:r>
          </a:p>
        </p:txBody>
      </p:sp>
      <p:sp>
        <p:nvSpPr>
          <p:cNvPr id="9" name="CuadroTexto 8">
            <a:extLst>
              <a:ext uri="{FF2B5EF4-FFF2-40B4-BE49-F238E27FC236}">
                <a16:creationId xmlns:a16="http://schemas.microsoft.com/office/drawing/2014/main" id="{5749C7BF-AEA8-4907-B561-61D502624617}"/>
              </a:ext>
            </a:extLst>
          </p:cNvPr>
          <p:cNvSpPr txBox="1"/>
          <p:nvPr/>
        </p:nvSpPr>
        <p:spPr>
          <a:xfrm>
            <a:off x="3911600" y="2349500"/>
            <a:ext cx="914400" cy="457200"/>
          </a:xfrm>
          <a:prstGeom prst="rect">
            <a:avLst/>
          </a:prstGeom>
          <a:noFill/>
        </p:spPr>
        <p:txBody>
          <a:bodyPr vertOverflow="overflow" vert="horz" wrap="square" rtlCol="0" anchor="ctr" anchorCtr="1">
            <a:spAutoFit/>
          </a:bodyPr>
          <a:lstStyle/>
          <a:p>
            <a:pPr algn="ctr"/>
            <a:r>
              <a:rPr lang="es-EC" sz="2400">
                <a:latin typeface="Montserrat ExtraBold"/>
              </a:rPr>
              <a:t>20%</a:t>
            </a:r>
          </a:p>
        </p:txBody>
      </p:sp>
      <p:sp>
        <p:nvSpPr>
          <p:cNvPr id="10" name="CuadroTexto 9">
            <a:extLst>
              <a:ext uri="{FF2B5EF4-FFF2-40B4-BE49-F238E27FC236}">
                <a16:creationId xmlns:a16="http://schemas.microsoft.com/office/drawing/2014/main" id="{3EEA9979-450F-4F1F-BB6F-79A16C6B3A0C}"/>
              </a:ext>
            </a:extLst>
          </p:cNvPr>
          <p:cNvSpPr txBox="1"/>
          <p:nvPr/>
        </p:nvSpPr>
        <p:spPr>
          <a:xfrm>
            <a:off x="6692900" y="2349500"/>
            <a:ext cx="914400" cy="457200"/>
          </a:xfrm>
          <a:prstGeom prst="rect">
            <a:avLst/>
          </a:prstGeom>
          <a:noFill/>
        </p:spPr>
        <p:txBody>
          <a:bodyPr vertOverflow="overflow" vert="horz" wrap="square" rtlCol="0" anchor="ctr" anchorCtr="1">
            <a:spAutoFit/>
          </a:bodyPr>
          <a:lstStyle/>
          <a:p>
            <a:pPr algn="ctr"/>
            <a:r>
              <a:rPr lang="es-EC" sz="2400">
                <a:latin typeface="Montserrat ExtraBold"/>
              </a:rPr>
              <a:t>10%</a:t>
            </a:r>
          </a:p>
        </p:txBody>
      </p:sp>
      <p:sp>
        <p:nvSpPr>
          <p:cNvPr id="11" name="CuadroTexto 10">
            <a:extLst>
              <a:ext uri="{FF2B5EF4-FFF2-40B4-BE49-F238E27FC236}">
                <a16:creationId xmlns:a16="http://schemas.microsoft.com/office/drawing/2014/main" id="{DC470D29-8AC1-41D9-B4EA-20E9D375D8EF}"/>
              </a:ext>
            </a:extLst>
          </p:cNvPr>
          <p:cNvSpPr txBox="1"/>
          <p:nvPr/>
        </p:nvSpPr>
        <p:spPr>
          <a:xfrm>
            <a:off x="571500" y="3530600"/>
            <a:ext cx="2387600" cy="482600"/>
          </a:xfrm>
          <a:prstGeom prst="rect">
            <a:avLst/>
          </a:prstGeom>
          <a:noFill/>
        </p:spPr>
        <p:txBody>
          <a:bodyPr vertOverflow="overflow" vert="horz" wrap="square" rtlCol="0" anchor="b" anchorCtr="1">
            <a:spAutoFit/>
          </a:bodyPr>
          <a:lstStyle/>
          <a:p>
            <a:pPr algn="ctr"/>
            <a:r>
              <a:rPr lang="es-EC" sz="1250" b="1"/>
              <a:t>ACTIVIDADES COMPARTIDAS</a:t>
            </a:r>
          </a:p>
        </p:txBody>
      </p:sp>
      <p:sp>
        <p:nvSpPr>
          <p:cNvPr id="12" name="CuadroTexto 11">
            <a:extLst>
              <a:ext uri="{FF2B5EF4-FFF2-40B4-BE49-F238E27FC236}">
                <a16:creationId xmlns:a16="http://schemas.microsoft.com/office/drawing/2014/main" id="{AE97E3F6-392D-45F4-85E9-42F100FE8CF0}"/>
              </a:ext>
            </a:extLst>
          </p:cNvPr>
          <p:cNvSpPr txBox="1"/>
          <p:nvPr/>
        </p:nvSpPr>
        <p:spPr>
          <a:xfrm>
            <a:off x="571500" y="4127500"/>
            <a:ext cx="2387600" cy="2400300"/>
          </a:xfrm>
          <a:prstGeom prst="rect">
            <a:avLst/>
          </a:prstGeom>
          <a:noFill/>
        </p:spPr>
        <p:txBody>
          <a:bodyPr vertOverflow="overflow" vert="horz" wrap="square" rtlCol="0" anchor="t">
            <a:spAutoFit/>
          </a:bodyPr>
          <a:lstStyle/>
          <a:p>
            <a:pPr algn="ctr"/>
            <a:r>
              <a:rPr lang="es-ES" sz="1200">
                <a:latin typeface="Open Sans"/>
                <a:ea typeface="Open Sans"/>
                <a:cs typeface="Open Sans"/>
              </a:rPr>
              <a:t>Fomenta el ejercicio y bienestar juntos.</a:t>
            </a:r>
            <a:endParaRPr lang="es-EC" sz="1200">
              <a:latin typeface="Open Sans"/>
              <a:ea typeface="Open Sans"/>
              <a:cs typeface="Open Sans"/>
            </a:endParaRPr>
          </a:p>
        </p:txBody>
      </p:sp>
      <p:sp>
        <p:nvSpPr>
          <p:cNvPr id="13" name="CuadroTexto 12">
            <a:extLst>
              <a:ext uri="{FF2B5EF4-FFF2-40B4-BE49-F238E27FC236}">
                <a16:creationId xmlns:a16="http://schemas.microsoft.com/office/drawing/2014/main" id="{6D6474E6-9E9C-4E55-86DB-9FDBAAAE162D}"/>
              </a:ext>
            </a:extLst>
          </p:cNvPr>
          <p:cNvSpPr txBox="1"/>
          <p:nvPr/>
        </p:nvSpPr>
        <p:spPr>
          <a:xfrm>
            <a:off x="8547100" y="3530600"/>
            <a:ext cx="2387600" cy="482600"/>
          </a:xfrm>
          <a:prstGeom prst="rect">
            <a:avLst/>
          </a:prstGeom>
          <a:noFill/>
        </p:spPr>
        <p:txBody>
          <a:bodyPr vertOverflow="overflow" vert="horz" wrap="square" rtlCol="0" anchor="b" anchorCtr="1">
            <a:spAutoFit/>
          </a:bodyPr>
          <a:lstStyle/>
          <a:p>
            <a:pPr algn="ctr"/>
            <a:r>
              <a:rPr lang="es-EC" sz="1250" b="1"/>
              <a:t>APOYO PSICOLÓGICO</a:t>
            </a:r>
          </a:p>
        </p:txBody>
      </p:sp>
      <p:sp>
        <p:nvSpPr>
          <p:cNvPr id="14" name="CuadroTexto 13">
            <a:extLst>
              <a:ext uri="{FF2B5EF4-FFF2-40B4-BE49-F238E27FC236}">
                <a16:creationId xmlns:a16="http://schemas.microsoft.com/office/drawing/2014/main" id="{815770E0-BA28-4323-88B6-133799BCE7CA}"/>
              </a:ext>
            </a:extLst>
          </p:cNvPr>
          <p:cNvSpPr txBox="1"/>
          <p:nvPr/>
        </p:nvSpPr>
        <p:spPr>
          <a:xfrm>
            <a:off x="8547100" y="4127500"/>
            <a:ext cx="2387600" cy="2400300"/>
          </a:xfrm>
          <a:prstGeom prst="rect">
            <a:avLst/>
          </a:prstGeom>
          <a:noFill/>
        </p:spPr>
        <p:txBody>
          <a:bodyPr vertOverflow="overflow" vert="horz" wrap="square" rtlCol="0" anchor="t">
            <a:spAutoFit/>
          </a:bodyPr>
          <a:lstStyle/>
          <a:p>
            <a:pPr algn="ctr"/>
            <a:r>
              <a:rPr lang="es-EC" sz="1200">
                <a:latin typeface="Open Sans"/>
                <a:ea typeface="Open Sans"/>
                <a:cs typeface="Open Sans"/>
              </a:rPr>
              <a:t>Genera redes de soporte emocional.</a:t>
            </a:r>
          </a:p>
        </p:txBody>
      </p:sp>
      <p:sp>
        <p:nvSpPr>
          <p:cNvPr id="15" name="CuadroTexto 14">
            <a:extLst>
              <a:ext uri="{FF2B5EF4-FFF2-40B4-BE49-F238E27FC236}">
                <a16:creationId xmlns:a16="http://schemas.microsoft.com/office/drawing/2014/main" id="{E40CBEA4-B0B2-41D4-A3A8-C03F9148C90A}"/>
              </a:ext>
            </a:extLst>
          </p:cNvPr>
          <p:cNvSpPr txBox="1"/>
          <p:nvPr/>
        </p:nvSpPr>
        <p:spPr>
          <a:xfrm>
            <a:off x="3187700" y="3530600"/>
            <a:ext cx="2387600" cy="482600"/>
          </a:xfrm>
          <a:prstGeom prst="rect">
            <a:avLst/>
          </a:prstGeom>
          <a:noFill/>
        </p:spPr>
        <p:txBody>
          <a:bodyPr vertOverflow="overflow" vert="horz" wrap="square" rtlCol="0" anchor="b" anchorCtr="1">
            <a:spAutoFit/>
          </a:bodyPr>
          <a:lstStyle/>
          <a:p>
            <a:pPr algn="ctr"/>
            <a:r>
              <a:rPr lang="es-EC" sz="1250" b="1"/>
              <a:t>CONEXIÓN INTERGENERACIONAL</a:t>
            </a:r>
          </a:p>
        </p:txBody>
      </p:sp>
      <p:sp>
        <p:nvSpPr>
          <p:cNvPr id="16" name="CuadroTexto 15">
            <a:extLst>
              <a:ext uri="{FF2B5EF4-FFF2-40B4-BE49-F238E27FC236}">
                <a16:creationId xmlns:a16="http://schemas.microsoft.com/office/drawing/2014/main" id="{F7E4B224-CD8B-4F96-8695-361A318CDBA3}"/>
              </a:ext>
            </a:extLst>
          </p:cNvPr>
          <p:cNvSpPr txBox="1"/>
          <p:nvPr/>
        </p:nvSpPr>
        <p:spPr>
          <a:xfrm>
            <a:off x="3187700" y="4127500"/>
            <a:ext cx="2387600" cy="2400300"/>
          </a:xfrm>
          <a:prstGeom prst="rect">
            <a:avLst/>
          </a:prstGeom>
          <a:noFill/>
        </p:spPr>
        <p:txBody>
          <a:bodyPr vertOverflow="overflow" vert="horz" wrap="square" rtlCol="0" anchor="t">
            <a:spAutoFit/>
          </a:bodyPr>
          <a:lstStyle/>
          <a:p>
            <a:pPr algn="ctr"/>
            <a:r>
              <a:rPr lang="es-EC" sz="1200">
                <a:latin typeface="Open Sans"/>
                <a:ea typeface="Open Sans"/>
                <a:cs typeface="Open Sans"/>
              </a:rPr>
              <a:t>Mejora la cohesión social.</a:t>
            </a:r>
          </a:p>
        </p:txBody>
      </p:sp>
      <p:sp>
        <p:nvSpPr>
          <p:cNvPr id="17" name="CuadroTexto 16">
            <a:extLst>
              <a:ext uri="{FF2B5EF4-FFF2-40B4-BE49-F238E27FC236}">
                <a16:creationId xmlns:a16="http://schemas.microsoft.com/office/drawing/2014/main" id="{F1E8276C-2825-4571-A572-4FB4397E0E4A}"/>
              </a:ext>
            </a:extLst>
          </p:cNvPr>
          <p:cNvSpPr txBox="1"/>
          <p:nvPr/>
        </p:nvSpPr>
        <p:spPr>
          <a:xfrm>
            <a:off x="5969000" y="3517900"/>
            <a:ext cx="2387600" cy="482600"/>
          </a:xfrm>
          <a:prstGeom prst="rect">
            <a:avLst/>
          </a:prstGeom>
          <a:noFill/>
        </p:spPr>
        <p:txBody>
          <a:bodyPr vertOverflow="overflow" vert="horz" wrap="square" rtlCol="0" anchor="b" anchorCtr="1">
            <a:spAutoFit/>
          </a:bodyPr>
          <a:lstStyle/>
          <a:p>
            <a:pPr algn="ctr"/>
            <a:r>
              <a:rPr lang="es-EC" sz="1250" b="1"/>
              <a:t>EFICIENCIA ECONÓMICA</a:t>
            </a:r>
          </a:p>
        </p:txBody>
      </p:sp>
      <p:sp>
        <p:nvSpPr>
          <p:cNvPr id="18" name="CuadroTexto 17">
            <a:extLst>
              <a:ext uri="{FF2B5EF4-FFF2-40B4-BE49-F238E27FC236}">
                <a16:creationId xmlns:a16="http://schemas.microsoft.com/office/drawing/2014/main" id="{053BD704-DBAD-4111-BE90-4119B4A9034E}"/>
              </a:ext>
            </a:extLst>
          </p:cNvPr>
          <p:cNvSpPr txBox="1"/>
          <p:nvPr/>
        </p:nvSpPr>
        <p:spPr>
          <a:xfrm>
            <a:off x="5969000" y="4127500"/>
            <a:ext cx="2387600" cy="2400300"/>
          </a:xfrm>
          <a:prstGeom prst="rect">
            <a:avLst/>
          </a:prstGeom>
          <a:noFill/>
        </p:spPr>
        <p:txBody>
          <a:bodyPr vertOverflow="overflow" vert="horz" wrap="square" rtlCol="0" anchor="t">
            <a:spAutoFit/>
          </a:bodyPr>
          <a:lstStyle/>
          <a:p>
            <a:pPr algn="ctr"/>
            <a:r>
              <a:rPr lang="es-ES" sz="1200">
                <a:latin typeface="Open Sans"/>
                <a:ea typeface="Open Sans"/>
                <a:cs typeface="Open Sans"/>
              </a:rPr>
              <a:t>Salud preventiva reduce necesidades futuras.</a:t>
            </a:r>
            <a:endParaRPr lang="es-EC" sz="1200">
              <a:latin typeface="Open Sans"/>
              <a:ea typeface="Open Sans"/>
              <a:cs typeface="Open Sans"/>
            </a:endParaRPr>
          </a:p>
        </p:txBody>
      </p:sp>
    </p:spTree>
    <p:extLst>
      <p:ext uri="{BB962C8B-B14F-4D97-AF65-F5344CB8AC3E}">
        <p14:creationId xmlns:p14="http://schemas.microsoft.com/office/powerpoint/2010/main" val="1921894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2C69B-F1B4-8E96-EFAE-64902D4319C6}"/>
              </a:ext>
            </a:extLst>
          </p:cNvPr>
          <p:cNvSpPr>
            <a:spLocks noGrp="1"/>
          </p:cNvSpPr>
          <p:nvPr>
            <p:ph type="title"/>
          </p:nvPr>
        </p:nvSpPr>
        <p:spPr>
          <a:xfrm>
            <a:off x="599017" y="570115"/>
            <a:ext cx="4360800" cy="5725248"/>
          </a:xfrm>
        </p:spPr>
        <p:txBody>
          <a:bodyPr/>
          <a:lstStyle/>
          <a:p>
            <a:pPr algn="l"/>
            <a:r>
              <a:rPr lang="es-EC" dirty="0"/>
              <a:t>FUTURAS DIRECCIONES</a:t>
            </a:r>
          </a:p>
        </p:txBody>
      </p:sp>
      <p:sp>
        <p:nvSpPr>
          <p:cNvPr id="3" name="Marcador de pie de página 2">
            <a:extLst>
              <a:ext uri="{FF2B5EF4-FFF2-40B4-BE49-F238E27FC236}">
                <a16:creationId xmlns:a16="http://schemas.microsoft.com/office/drawing/2014/main" id="{4BA97123-B4B7-79FA-406E-508E021B6EED}"/>
              </a:ext>
            </a:extLst>
          </p:cNvPr>
          <p:cNvSpPr>
            <a:spLocks noGrp="1"/>
          </p:cNvSpPr>
          <p:nvPr>
            <p:ph type="ftr" sz="quarter" idx="10"/>
          </p:nvPr>
        </p:nvSpPr>
        <p:spPr/>
        <p:txBody>
          <a:bodyPr/>
          <a:lstStyle/>
          <a:p>
            <a:r>
              <a:rPr lang="en-ID"/>
              <a:t>ENFOQUE INTERGENERACIONAL EN SALUD</a:t>
            </a:r>
            <a:endParaRPr lang="en-ID" dirty="0"/>
          </a:p>
        </p:txBody>
      </p:sp>
      <p:sp>
        <p:nvSpPr>
          <p:cNvPr id="4" name="Marcador de número de diapositiva 3">
            <a:extLst>
              <a:ext uri="{FF2B5EF4-FFF2-40B4-BE49-F238E27FC236}">
                <a16:creationId xmlns:a16="http://schemas.microsoft.com/office/drawing/2014/main" id="{61565898-A6B1-01D3-0E57-F99AEF54A20F}"/>
              </a:ext>
            </a:extLst>
          </p:cNvPr>
          <p:cNvSpPr>
            <a:spLocks noGrp="1"/>
          </p:cNvSpPr>
          <p:nvPr>
            <p:ph type="sldNum" sz="quarter" idx="11"/>
          </p:nvPr>
        </p:nvSpPr>
        <p:spPr/>
        <p:txBody>
          <a:bodyPr/>
          <a:lstStyle/>
          <a:p>
            <a:fld id="{CF6F24BE-8BEB-403A-BDCC-38E201D0662D}" type="slidenum">
              <a:rPr lang="en-ID" smtClean="0"/>
              <a:pPr/>
              <a:t>21</a:t>
            </a:fld>
            <a:endParaRPr lang="en-ID" dirty="0"/>
          </a:p>
        </p:txBody>
      </p:sp>
      <p:pic>
        <p:nvPicPr>
          <p:cNvPr id="8" name="Marcador de posición de imagen 7">
            <a:extLst>
              <a:ext uri="{FF2B5EF4-FFF2-40B4-BE49-F238E27FC236}">
                <a16:creationId xmlns:a16="http://schemas.microsoft.com/office/drawing/2014/main" id="{5AA8F06A-EBD8-C417-97CE-E4703417DF07}"/>
              </a:ext>
            </a:extLst>
          </p:cNvPr>
          <p:cNvPicPr>
            <a:picLocks noGrp="1" noChangeAspect="1"/>
          </p:cNvPicPr>
          <p:nvPr>
            <p:ph type="pic" sz="quarter" idx="12"/>
          </p:nvPr>
        </p:nvPicPr>
        <p:blipFill>
          <a:blip r:embed="rId2"/>
          <a:srcRect l="36757" r="36757"/>
          <a:stretch>
            <a:fillRect/>
          </a:stretch>
        </p:blipFill>
        <p:spPr>
          <a:xfrm>
            <a:off x="5005457" y="579430"/>
            <a:ext cx="2120348" cy="5715933"/>
          </a:xfrm>
        </p:spPr>
      </p:pic>
      <p:sp>
        <p:nvSpPr>
          <p:cNvPr id="6" name="Marcador de texto 5">
            <a:extLst>
              <a:ext uri="{FF2B5EF4-FFF2-40B4-BE49-F238E27FC236}">
                <a16:creationId xmlns:a16="http://schemas.microsoft.com/office/drawing/2014/main" id="{91DE1900-7522-F630-41FC-BA464A3A2538}"/>
              </a:ext>
            </a:extLst>
          </p:cNvPr>
          <p:cNvSpPr>
            <a:spLocks noGrp="1"/>
          </p:cNvSpPr>
          <p:nvPr>
            <p:ph type="body" sz="quarter" idx="13"/>
          </p:nvPr>
        </p:nvSpPr>
        <p:spPr>
          <a:xfrm>
            <a:off x="8001000" y="2607963"/>
            <a:ext cx="2650067" cy="3192762"/>
          </a:xfrm>
        </p:spPr>
        <p:txBody>
          <a:bodyPr/>
          <a:lstStyle/>
          <a:p>
            <a:r>
              <a:rPr lang="es-ES" sz="1800" dirty="0">
                <a:latin typeface="Aptos Serif" panose="02020604070405020304" pitchFamily="18" charset="0"/>
                <a:cs typeface="Aptos Serif" panose="02020604070405020304" pitchFamily="18" charset="0"/>
              </a:rPr>
              <a:t>Es vital fomentar políticas que respalden el enfoque intergeneracional en salud, priorizando financiación y formación de profesionales.</a:t>
            </a:r>
            <a:endParaRPr lang="es-EC" sz="1800" dirty="0">
              <a:latin typeface="Aptos Serif" panose="02020604070405020304" pitchFamily="18" charset="0"/>
              <a:cs typeface="Aptos Serif" panose="02020604070405020304" pitchFamily="18" charset="0"/>
            </a:endParaRPr>
          </a:p>
        </p:txBody>
      </p:sp>
      <p:sp>
        <p:nvSpPr>
          <p:cNvPr id="7" name="Marcador de texto 6">
            <a:extLst>
              <a:ext uri="{FF2B5EF4-FFF2-40B4-BE49-F238E27FC236}">
                <a16:creationId xmlns:a16="http://schemas.microsoft.com/office/drawing/2014/main" id="{CD1B45C6-B659-FF35-228D-33DF10C1068B}"/>
              </a:ext>
            </a:extLst>
          </p:cNvPr>
          <p:cNvSpPr>
            <a:spLocks noGrp="1"/>
          </p:cNvSpPr>
          <p:nvPr>
            <p:ph type="body" sz="quarter" idx="14"/>
          </p:nvPr>
        </p:nvSpPr>
        <p:spPr>
          <a:xfrm>
            <a:off x="8001000" y="1806737"/>
            <a:ext cx="3213100" cy="453863"/>
          </a:xfrm>
        </p:spPr>
        <p:txBody>
          <a:bodyPr/>
          <a:lstStyle/>
          <a:p>
            <a:r>
              <a:rPr lang="es-EC" sz="2000" dirty="0">
                <a:latin typeface="Aptos Serif" panose="02020604070405020304" pitchFamily="18" charset="0"/>
                <a:cs typeface="Aptos Serif" panose="02020604070405020304" pitchFamily="18" charset="0"/>
              </a:rPr>
              <a:t>RECOMENDACIONES ESTRATÉGICAS</a:t>
            </a:r>
          </a:p>
        </p:txBody>
      </p:sp>
    </p:spTree>
    <p:extLst>
      <p:ext uri="{BB962C8B-B14F-4D97-AF65-F5344CB8AC3E}">
        <p14:creationId xmlns:p14="http://schemas.microsoft.com/office/powerpoint/2010/main" val="423803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7392E5BF-72DD-607C-237E-85488A4ED571}"/>
              </a:ext>
            </a:extLst>
          </p:cNvPr>
          <p:cNvSpPr>
            <a:spLocks noGrp="1"/>
          </p:cNvSpPr>
          <p:nvPr>
            <p:ph type="ftr" sz="quarter" idx="10"/>
          </p:nvPr>
        </p:nvSpPr>
        <p:spPr/>
        <p:txBody>
          <a:bodyPr/>
          <a:lstStyle/>
          <a:p>
            <a:r>
              <a:rPr lang="en-ID"/>
              <a:t>PRESENTATION TITLE</a:t>
            </a:r>
            <a:endParaRPr lang="en-ID" dirty="0"/>
          </a:p>
        </p:txBody>
      </p:sp>
      <p:sp>
        <p:nvSpPr>
          <p:cNvPr id="3" name="Marcador de número de diapositiva 2">
            <a:extLst>
              <a:ext uri="{FF2B5EF4-FFF2-40B4-BE49-F238E27FC236}">
                <a16:creationId xmlns:a16="http://schemas.microsoft.com/office/drawing/2014/main" id="{597AD0A7-7107-2E1A-3C7E-9E58587700C5}"/>
              </a:ext>
            </a:extLst>
          </p:cNvPr>
          <p:cNvSpPr>
            <a:spLocks noGrp="1"/>
          </p:cNvSpPr>
          <p:nvPr>
            <p:ph type="sldNum" sz="quarter" idx="11"/>
          </p:nvPr>
        </p:nvSpPr>
        <p:spPr/>
        <p:txBody>
          <a:bodyPr/>
          <a:lstStyle/>
          <a:p>
            <a:fld id="{CF6F24BE-8BEB-403A-BDCC-38E201D0662D}" type="slidenum">
              <a:rPr lang="en-ID" smtClean="0"/>
              <a:pPr/>
              <a:t>22</a:t>
            </a:fld>
            <a:endParaRPr lang="en-ID"/>
          </a:p>
        </p:txBody>
      </p:sp>
      <p:sp>
        <p:nvSpPr>
          <p:cNvPr id="5" name="CuadroTexto 4">
            <a:extLst>
              <a:ext uri="{FF2B5EF4-FFF2-40B4-BE49-F238E27FC236}">
                <a16:creationId xmlns:a16="http://schemas.microsoft.com/office/drawing/2014/main" id="{1CF14A20-7AD2-05D8-E5B6-9C478912DE66}"/>
              </a:ext>
            </a:extLst>
          </p:cNvPr>
          <p:cNvSpPr txBox="1"/>
          <p:nvPr/>
        </p:nvSpPr>
        <p:spPr>
          <a:xfrm>
            <a:off x="3048000" y="3253859"/>
            <a:ext cx="6096000" cy="369332"/>
          </a:xfrm>
          <a:prstGeom prst="rect">
            <a:avLst/>
          </a:prstGeom>
          <a:noFill/>
        </p:spPr>
        <p:txBody>
          <a:bodyPr wrap="square">
            <a:spAutoFit/>
          </a:bodyPr>
          <a:lstStyle/>
          <a:p>
            <a:pPr algn="ctr"/>
            <a:r>
              <a:rPr lang="es-EC" dirty="0"/>
              <a:t> </a:t>
            </a:r>
            <a:r>
              <a:rPr lang="es-EC" dirty="0">
                <a:hlinkClick r:id="rId2"/>
              </a:rPr>
              <a:t>https://www.igualdad.gob.ec/biblioteca/</a:t>
            </a:r>
            <a:r>
              <a:rPr lang="es-EC" dirty="0"/>
              <a:t> </a:t>
            </a:r>
          </a:p>
        </p:txBody>
      </p:sp>
      <p:sp>
        <p:nvSpPr>
          <p:cNvPr id="7" name="CuadroTexto 6">
            <a:extLst>
              <a:ext uri="{FF2B5EF4-FFF2-40B4-BE49-F238E27FC236}">
                <a16:creationId xmlns:a16="http://schemas.microsoft.com/office/drawing/2014/main" id="{E3B27641-E8BD-A068-08FC-33927775FF69}"/>
              </a:ext>
            </a:extLst>
          </p:cNvPr>
          <p:cNvSpPr txBox="1"/>
          <p:nvPr/>
        </p:nvSpPr>
        <p:spPr>
          <a:xfrm>
            <a:off x="2828925" y="1801851"/>
            <a:ext cx="6096000" cy="492443"/>
          </a:xfrm>
          <a:prstGeom prst="rect">
            <a:avLst/>
          </a:prstGeom>
          <a:noFill/>
        </p:spPr>
        <p:txBody>
          <a:bodyPr wrap="square">
            <a:spAutoFit/>
          </a:bodyPr>
          <a:lstStyle/>
          <a:p>
            <a:pPr algn="ctr"/>
            <a:r>
              <a:rPr lang="es-EC" sz="2600" dirty="0">
                <a:latin typeface="Montserrat ExtraBold"/>
              </a:rPr>
              <a:t>TAREA GRUPAL</a:t>
            </a:r>
            <a:endParaRPr lang="es-EC" sz="2600" dirty="0"/>
          </a:p>
        </p:txBody>
      </p:sp>
    </p:spTree>
    <p:extLst>
      <p:ext uri="{BB962C8B-B14F-4D97-AF65-F5344CB8AC3E}">
        <p14:creationId xmlns:p14="http://schemas.microsoft.com/office/powerpoint/2010/main" val="365389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rcRect/>
          <a:stretch>
            <a:fillRect/>
          </a:stretch>
        </p:blipFill>
        <p:spPr>
          <a:xfrm>
            <a:off x="13898" y="0"/>
            <a:ext cx="12187063" cy="6857999"/>
          </a:xfrm>
          <a:prstGeom prst="rect">
            <a:avLst/>
          </a:prstGeom>
        </p:spPr>
      </p:pic>
      <p:sp>
        <p:nvSpPr>
          <p:cNvPr id="16" name="CuadroTexto 2"/>
          <p:cNvSpPr txBox="1"/>
          <p:nvPr/>
        </p:nvSpPr>
        <p:spPr>
          <a:xfrm>
            <a:off x="358225" y="6218788"/>
            <a:ext cx="4618299" cy="523220"/>
          </a:xfrm>
          <a:prstGeom prst="rect">
            <a:avLst/>
          </a:prstGeom>
          <a:noFill/>
        </p:spPr>
        <p:txBody>
          <a:bodyPr wrap="square" rtlCol="0">
            <a:spAutoFit/>
          </a:bodyPr>
          <a:lstStyle/>
          <a:p>
            <a:r>
              <a:rPr lang="es-EC" sz="1400" dirty="0">
                <a:solidFill>
                  <a:srgbClr val="76787B"/>
                </a:solidFill>
                <a:latin typeface="Dolce Vita Heavy A Few Extra Po" panose="02000800000000000000" pitchFamily="2" charset="77"/>
              </a:rPr>
              <a:t>CONSEJO NACIONAL PARA LA </a:t>
            </a:r>
          </a:p>
          <a:p>
            <a:r>
              <a:rPr lang="es-EC" sz="1400" dirty="0">
                <a:solidFill>
                  <a:srgbClr val="76787B"/>
                </a:solidFill>
                <a:latin typeface="Dolce Vita Heavy A Few Extra Po" panose="02000800000000000000" pitchFamily="2" charset="77"/>
              </a:rPr>
              <a:t>IGUALDAD INTERGENERACIONAL</a:t>
            </a:r>
          </a:p>
        </p:txBody>
      </p:sp>
      <p:sp>
        <p:nvSpPr>
          <p:cNvPr id="100" name="Cuadro de texto 99"/>
          <p:cNvSpPr txBox="1"/>
          <p:nvPr/>
        </p:nvSpPr>
        <p:spPr>
          <a:xfrm>
            <a:off x="4860925" y="2642235"/>
            <a:ext cx="6918325" cy="1600438"/>
          </a:xfrm>
          <a:prstGeom prst="rect">
            <a:avLst/>
          </a:prstGeom>
          <a:noFill/>
          <a:ln w="9525">
            <a:noFill/>
          </a:ln>
        </p:spPr>
        <p:txBody>
          <a:bodyPr wrap="square">
            <a:spAutoFit/>
          </a:bodyPr>
          <a:lstStyle/>
          <a:p>
            <a:pPr indent="0">
              <a:buFont typeface="Arial" panose="020B0604020202090204" pitchFamily="34" charset="0"/>
              <a:buNone/>
            </a:pPr>
            <a:r>
              <a:rPr lang="es-ES" sz="1400" dirty="0">
                <a:solidFill>
                  <a:srgbClr val="000000"/>
                </a:solidFill>
                <a:latin typeface="Arial Bold" panose="020B0604020202090204" charset="0"/>
                <a:cs typeface="Arial Bold" panose="020B0604020202090204" charset="0"/>
              </a:rPr>
              <a:t>I</a:t>
            </a:r>
            <a:r>
              <a:rPr lang="es-EC" sz="1400" dirty="0" err="1">
                <a:solidFill>
                  <a:srgbClr val="000000"/>
                </a:solidFill>
                <a:latin typeface="Arial Bold" panose="020B0604020202090204" charset="0"/>
                <a:cs typeface="Arial Bold" panose="020B0604020202090204" charset="0"/>
              </a:rPr>
              <a:t>nterdependencia</a:t>
            </a:r>
            <a:r>
              <a:rPr lang="es-EC" sz="1400" dirty="0">
                <a:solidFill>
                  <a:srgbClr val="000000"/>
                </a:solidFill>
                <a:latin typeface="Arial Bold" panose="020B0604020202090204" charset="0"/>
                <a:cs typeface="Arial Bold" panose="020B0604020202090204" charset="0"/>
              </a:rPr>
              <a:t> y c</a:t>
            </a:r>
            <a:r>
              <a:rPr lang="es-EC" sz="1400" dirty="0">
                <a:solidFill>
                  <a:srgbClr val="000000"/>
                </a:solidFill>
                <a:latin typeface="Arial Bold" panose="020B0604020202090204" charset="0"/>
                <a:cs typeface="Arial Bold" panose="020B0604020202090204" charset="0"/>
                <a:sym typeface="+mn-ea"/>
              </a:rPr>
              <a:t>onexión entre personas de diversas edades, </a:t>
            </a:r>
            <a:r>
              <a:rPr lang="es-EC" sz="1400" dirty="0">
                <a:solidFill>
                  <a:srgbClr val="000000"/>
                </a:solidFill>
                <a:latin typeface="Arial Bold" panose="020B0604020202090204" charset="0"/>
                <a:cs typeface="Arial Bold" panose="020B0604020202090204" charset="0"/>
              </a:rPr>
              <a:t>por lo que la vejez no es una etapa aislada, se construye desde la infancia y la infancia se construye con el apoyo de la vejez. </a:t>
            </a:r>
          </a:p>
          <a:p>
            <a:pPr indent="0">
              <a:buFont typeface="Arial" panose="020B0604020202090204" pitchFamily="34" charset="0"/>
              <a:buNone/>
            </a:pPr>
            <a:endParaRPr lang="es-EC" altLang="en-US" sz="1400" dirty="0">
              <a:latin typeface="Arial Bold" panose="020B0604020202090204" charset="0"/>
              <a:cs typeface="Arial Bold" panose="020B0604020202090204" charset="0"/>
            </a:endParaRPr>
          </a:p>
          <a:p>
            <a:pPr indent="0">
              <a:buFont typeface="Arial" panose="020B0604020202090204" pitchFamily="34" charset="0"/>
              <a:buNone/>
            </a:pPr>
            <a:r>
              <a:rPr lang="es-EC" sz="1400" dirty="0">
                <a:solidFill>
                  <a:srgbClr val="000000"/>
                </a:solidFill>
                <a:latin typeface="Arial Bold" panose="020B0604020202090204" charset="0"/>
                <a:cs typeface="Arial Bold" panose="020B0604020202090204" charset="0"/>
                <a:sym typeface="+mn-ea"/>
              </a:rPr>
              <a:t>Una sociedad para todas las edades, promover y fortalecer las relaciones solidarias y la cooperación intergeneracional a nivel de familia y sociedad como un elemento clave para la cohesión social y el desarrollo económico del Ecuador.</a:t>
            </a:r>
            <a:endParaRPr lang="es-EC" altLang="en-US" sz="1400" dirty="0">
              <a:solidFill>
                <a:srgbClr val="000000"/>
              </a:solidFill>
              <a:latin typeface="Arial Bold" panose="020B0604020202090204" charset="0"/>
              <a:cs typeface="Arial Bold" panose="020B0604020202090204" charset="0"/>
              <a:sym typeface="+mn-ea"/>
            </a:endParaRPr>
          </a:p>
        </p:txBody>
      </p:sp>
      <p:sp>
        <p:nvSpPr>
          <p:cNvPr id="3" name="Cuadro de texto 2"/>
          <p:cNvSpPr txBox="1"/>
          <p:nvPr/>
        </p:nvSpPr>
        <p:spPr>
          <a:xfrm>
            <a:off x="4900930" y="4866640"/>
            <a:ext cx="6918325" cy="953135"/>
          </a:xfrm>
          <a:prstGeom prst="rect">
            <a:avLst/>
          </a:prstGeom>
          <a:noFill/>
        </p:spPr>
        <p:txBody>
          <a:bodyPr wrap="square" rtlCol="0">
            <a:spAutoFit/>
          </a:bodyPr>
          <a:lstStyle/>
          <a:p>
            <a:r>
              <a:rPr lang="es-EC" sz="1400" dirty="0">
                <a:latin typeface="Arial Bold" panose="020B0604020202090204" charset="0"/>
                <a:cs typeface="Arial Bold" panose="020B0604020202090204" charset="0"/>
                <a:sym typeface="+mn-ea"/>
              </a:rPr>
              <a:t>“Fomentar y mantener la capacidad funcional: ser y hacer lo que es importante para la persona, sostener el nivel de bienestar en la vejez como resultado de la acumulación de las oportunidades, cumplimiento de derechos y las experiencias a lo largo de la vida”. (OMS 2015) (CEPAL, 2002)</a:t>
            </a:r>
            <a:endParaRPr lang="es-EC" altLang="en-US" sz="1400" dirty="0">
              <a:latin typeface="Arial Bold" panose="020B0604020202090204" charset="0"/>
              <a:cs typeface="Arial Bold" panose="020B0604020202090204" charset="0"/>
              <a:sym typeface="+mn-ea"/>
            </a:endParaRPr>
          </a:p>
        </p:txBody>
      </p:sp>
      <p:sp>
        <p:nvSpPr>
          <p:cNvPr id="4" name="1 CuadroTexto"/>
          <p:cNvSpPr txBox="1"/>
          <p:nvPr/>
        </p:nvSpPr>
        <p:spPr>
          <a:xfrm>
            <a:off x="13970" y="828675"/>
            <a:ext cx="4846955" cy="829945"/>
          </a:xfrm>
          <a:prstGeom prst="rect">
            <a:avLst/>
          </a:prstGeom>
          <a:noFill/>
        </p:spPr>
        <p:txBody>
          <a:bodyPr wrap="square" rtlCol="0">
            <a:spAutoFit/>
          </a:bodyPr>
          <a:lstStyle/>
          <a:p>
            <a:pPr algn="ctr"/>
            <a:r>
              <a:rPr lang="es-ES" sz="2400" b="1" dirty="0">
                <a:solidFill>
                  <a:schemeClr val="accent1">
                    <a:lumMod val="75000"/>
                  </a:schemeClr>
                </a:solidFill>
              </a:rPr>
              <a:t>Fase de envejecimiento pleno</a:t>
            </a:r>
          </a:p>
          <a:p>
            <a:pPr algn="ctr"/>
            <a:r>
              <a:rPr lang="es-ES" sz="2400" b="1" dirty="0">
                <a:solidFill>
                  <a:schemeClr val="accent1">
                    <a:lumMod val="75000"/>
                  </a:schemeClr>
                </a:solidFill>
              </a:rPr>
              <a:t>Ecuador</a:t>
            </a:r>
          </a:p>
        </p:txBody>
      </p:sp>
      <p:grpSp>
        <p:nvGrpSpPr>
          <p:cNvPr id="64" name="Group 747"/>
          <p:cNvGrpSpPr/>
          <p:nvPr/>
        </p:nvGrpSpPr>
        <p:grpSpPr bwMode="auto">
          <a:xfrm>
            <a:off x="358140" y="1896110"/>
            <a:ext cx="3827145" cy="3820160"/>
            <a:chOff x="13896" y="162"/>
            <a:chExt cx="5465" cy="5830"/>
          </a:xfrm>
        </p:grpSpPr>
        <p:pic>
          <p:nvPicPr>
            <p:cNvPr id="65" name="Picture 7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3" y="3799"/>
              <a:ext cx="2284"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7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9" y="176"/>
              <a:ext cx="1900" cy="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7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6" y="1712"/>
              <a:ext cx="20"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7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8" y="361"/>
              <a:ext cx="1543" cy="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7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92" y="162"/>
              <a:ext cx="1639" cy="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7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83" y="2542"/>
              <a:ext cx="2181" cy="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96" y="2765"/>
              <a:ext cx="1681"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44" y="2816"/>
              <a:ext cx="1481"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AutoShape 772"/>
            <p:cNvSpPr/>
            <p:nvPr/>
          </p:nvSpPr>
          <p:spPr bwMode="auto">
            <a:xfrm>
              <a:off x="14038" y="2844"/>
              <a:ext cx="1464" cy="573"/>
            </a:xfrm>
            <a:custGeom>
              <a:avLst/>
              <a:gdLst>
                <a:gd name="T0" fmla="+- 0 15434 14038"/>
                <a:gd name="T1" fmla="*/ T0 w 1464"/>
                <a:gd name="T2" fmla="+- 0 3417 2844"/>
                <a:gd name="T3" fmla="*/ 3417 h 573"/>
                <a:gd name="T4" fmla="+- 0 14128 14038"/>
                <a:gd name="T5" fmla="*/ T4 w 1464"/>
                <a:gd name="T6" fmla="+- 0 3417 2844"/>
                <a:gd name="T7" fmla="*/ 3417 h 573"/>
                <a:gd name="T8" fmla="+- 0 14094 14038"/>
                <a:gd name="T9" fmla="*/ T8 w 1464"/>
                <a:gd name="T10" fmla="+- 0 3411 2844"/>
                <a:gd name="T11" fmla="*/ 3411 h 573"/>
                <a:gd name="T12" fmla="+- 0 14065 14038"/>
                <a:gd name="T13" fmla="*/ T12 w 1464"/>
                <a:gd name="T14" fmla="+- 0 3393 2844"/>
                <a:gd name="T15" fmla="*/ 3393 h 573"/>
                <a:gd name="T16" fmla="+- 0 14046 14038"/>
                <a:gd name="T17" fmla="*/ T16 w 1464"/>
                <a:gd name="T18" fmla="+- 0 3365 2844"/>
                <a:gd name="T19" fmla="*/ 3365 h 573"/>
                <a:gd name="T20" fmla="+- 0 14038 14038"/>
                <a:gd name="T21" fmla="*/ T20 w 1464"/>
                <a:gd name="T22" fmla="+- 0 3330 2844"/>
                <a:gd name="T23" fmla="*/ 3330 h 573"/>
                <a:gd name="T24" fmla="+- 0 14038 14038"/>
                <a:gd name="T25" fmla="*/ T24 w 1464"/>
                <a:gd name="T26" fmla="+- 0 2915 2844"/>
                <a:gd name="T27" fmla="*/ 2915 h 573"/>
                <a:gd name="T28" fmla="+- 0 14041 14038"/>
                <a:gd name="T29" fmla="*/ T28 w 1464"/>
                <a:gd name="T30" fmla="+- 0 2894 2844"/>
                <a:gd name="T31" fmla="*/ 2894 h 573"/>
                <a:gd name="T32" fmla="+- 0 14047 14038"/>
                <a:gd name="T33" fmla="*/ T32 w 1464"/>
                <a:gd name="T34" fmla="+- 0 2875 2844"/>
                <a:gd name="T35" fmla="*/ 2875 h 573"/>
                <a:gd name="T36" fmla="+- 0 14058 14038"/>
                <a:gd name="T37" fmla="*/ T36 w 1464"/>
                <a:gd name="T38" fmla="+- 0 2858 2844"/>
                <a:gd name="T39" fmla="*/ 2858 h 573"/>
                <a:gd name="T40" fmla="+- 0 14071 14038"/>
                <a:gd name="T41" fmla="*/ T40 w 1464"/>
                <a:gd name="T42" fmla="+- 0 2844 2844"/>
                <a:gd name="T43" fmla="*/ 2844 h 573"/>
                <a:gd name="T44" fmla="+- 0 14063 14038"/>
                <a:gd name="T45" fmla="*/ T44 w 1464"/>
                <a:gd name="T46" fmla="+- 0 2857 2844"/>
                <a:gd name="T47" fmla="*/ 2857 h 573"/>
                <a:gd name="T48" fmla="+- 0 14057 14038"/>
                <a:gd name="T49" fmla="*/ T48 w 1464"/>
                <a:gd name="T50" fmla="+- 0 2871 2844"/>
                <a:gd name="T51" fmla="*/ 2871 h 573"/>
                <a:gd name="T52" fmla="+- 0 14053 14038"/>
                <a:gd name="T53" fmla="*/ T52 w 1464"/>
                <a:gd name="T54" fmla="+- 0 2886 2844"/>
                <a:gd name="T55" fmla="*/ 2886 h 573"/>
                <a:gd name="T56" fmla="+- 0 14051 14038"/>
                <a:gd name="T57" fmla="*/ T56 w 1464"/>
                <a:gd name="T58" fmla="+- 0 2902 2844"/>
                <a:gd name="T59" fmla="*/ 2902 h 573"/>
                <a:gd name="T60" fmla="+- 0 14051 14038"/>
                <a:gd name="T61" fmla="*/ T60 w 1464"/>
                <a:gd name="T62" fmla="+- 0 3317 2844"/>
                <a:gd name="T63" fmla="*/ 3317 h 573"/>
                <a:gd name="T64" fmla="+- 0 14059 14038"/>
                <a:gd name="T65" fmla="*/ T64 w 1464"/>
                <a:gd name="T66" fmla="+- 0 3352 2844"/>
                <a:gd name="T67" fmla="*/ 3352 h 573"/>
                <a:gd name="T68" fmla="+- 0 14078 14038"/>
                <a:gd name="T69" fmla="*/ T68 w 1464"/>
                <a:gd name="T70" fmla="+- 0 3380 2844"/>
                <a:gd name="T71" fmla="*/ 3380 h 573"/>
                <a:gd name="T72" fmla="+- 0 14107 14038"/>
                <a:gd name="T73" fmla="*/ T72 w 1464"/>
                <a:gd name="T74" fmla="+- 0 3398 2844"/>
                <a:gd name="T75" fmla="*/ 3398 h 573"/>
                <a:gd name="T76" fmla="+- 0 14141 14038"/>
                <a:gd name="T77" fmla="*/ T76 w 1464"/>
                <a:gd name="T78" fmla="+- 0 3404 2844"/>
                <a:gd name="T79" fmla="*/ 3404 h 573"/>
                <a:gd name="T80" fmla="+- 0 15479 14038"/>
                <a:gd name="T81" fmla="*/ T80 w 1464"/>
                <a:gd name="T82" fmla="+- 0 3404 2844"/>
                <a:gd name="T83" fmla="*/ 3404 h 573"/>
                <a:gd name="T84" fmla="+- 0 15472 14038"/>
                <a:gd name="T85" fmla="*/ T84 w 1464"/>
                <a:gd name="T86" fmla="+- 0 3409 2844"/>
                <a:gd name="T87" fmla="*/ 3409 h 573"/>
                <a:gd name="T88" fmla="+- 0 15454 14038"/>
                <a:gd name="T89" fmla="*/ T88 w 1464"/>
                <a:gd name="T90" fmla="+- 0 3415 2844"/>
                <a:gd name="T91" fmla="*/ 3415 h 573"/>
                <a:gd name="T92" fmla="+- 0 15434 14038"/>
                <a:gd name="T93" fmla="*/ T92 w 1464"/>
                <a:gd name="T94" fmla="+- 0 3417 2844"/>
                <a:gd name="T95" fmla="*/ 3417 h 573"/>
                <a:gd name="T96" fmla="+- 0 15479 14038"/>
                <a:gd name="T97" fmla="*/ T96 w 1464"/>
                <a:gd name="T98" fmla="+- 0 3404 2844"/>
                <a:gd name="T99" fmla="*/ 3404 h 573"/>
                <a:gd name="T100" fmla="+- 0 15447 14038"/>
                <a:gd name="T101" fmla="*/ T100 w 1464"/>
                <a:gd name="T102" fmla="+- 0 3404 2844"/>
                <a:gd name="T103" fmla="*/ 3404 h 573"/>
                <a:gd name="T104" fmla="+- 0 15462 14038"/>
                <a:gd name="T105" fmla="*/ T104 w 1464"/>
                <a:gd name="T106" fmla="+- 0 3403 2844"/>
                <a:gd name="T107" fmla="*/ 3403 h 573"/>
                <a:gd name="T108" fmla="+- 0 15477 14038"/>
                <a:gd name="T109" fmla="*/ T108 w 1464"/>
                <a:gd name="T110" fmla="+- 0 3399 2844"/>
                <a:gd name="T111" fmla="*/ 3399 h 573"/>
                <a:gd name="T112" fmla="+- 0 15490 14038"/>
                <a:gd name="T113" fmla="*/ T112 w 1464"/>
                <a:gd name="T114" fmla="+- 0 3394 2844"/>
                <a:gd name="T115" fmla="*/ 3394 h 573"/>
                <a:gd name="T116" fmla="+- 0 15501 14038"/>
                <a:gd name="T117" fmla="*/ T116 w 1464"/>
                <a:gd name="T118" fmla="+- 0 3386 2844"/>
                <a:gd name="T119" fmla="*/ 3386 h 573"/>
                <a:gd name="T120" fmla="+- 0 15488 14038"/>
                <a:gd name="T121" fmla="*/ T120 w 1464"/>
                <a:gd name="T122" fmla="+- 0 3399 2844"/>
                <a:gd name="T123" fmla="*/ 3399 h 573"/>
                <a:gd name="T124" fmla="+- 0 15479 14038"/>
                <a:gd name="T125" fmla="*/ T124 w 1464"/>
                <a:gd name="T126" fmla="+- 0 3404 2844"/>
                <a:gd name="T127" fmla="*/ 3404 h 5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464" h="573">
                  <a:moveTo>
                    <a:pt x="1396" y="573"/>
                  </a:moveTo>
                  <a:lnTo>
                    <a:pt x="90" y="573"/>
                  </a:lnTo>
                  <a:lnTo>
                    <a:pt x="56" y="567"/>
                  </a:lnTo>
                  <a:lnTo>
                    <a:pt x="27" y="549"/>
                  </a:lnTo>
                  <a:lnTo>
                    <a:pt x="8" y="521"/>
                  </a:lnTo>
                  <a:lnTo>
                    <a:pt x="0" y="486"/>
                  </a:lnTo>
                  <a:lnTo>
                    <a:pt x="0" y="71"/>
                  </a:lnTo>
                  <a:lnTo>
                    <a:pt x="3" y="50"/>
                  </a:lnTo>
                  <a:lnTo>
                    <a:pt x="9" y="31"/>
                  </a:lnTo>
                  <a:lnTo>
                    <a:pt x="20" y="14"/>
                  </a:lnTo>
                  <a:lnTo>
                    <a:pt x="33" y="0"/>
                  </a:lnTo>
                  <a:lnTo>
                    <a:pt x="25" y="13"/>
                  </a:lnTo>
                  <a:lnTo>
                    <a:pt x="19" y="27"/>
                  </a:lnTo>
                  <a:lnTo>
                    <a:pt x="15" y="42"/>
                  </a:lnTo>
                  <a:lnTo>
                    <a:pt x="13" y="58"/>
                  </a:lnTo>
                  <a:lnTo>
                    <a:pt x="13" y="473"/>
                  </a:lnTo>
                  <a:lnTo>
                    <a:pt x="21" y="508"/>
                  </a:lnTo>
                  <a:lnTo>
                    <a:pt x="40" y="536"/>
                  </a:lnTo>
                  <a:lnTo>
                    <a:pt x="69" y="554"/>
                  </a:lnTo>
                  <a:lnTo>
                    <a:pt x="103" y="560"/>
                  </a:lnTo>
                  <a:lnTo>
                    <a:pt x="1441" y="560"/>
                  </a:lnTo>
                  <a:lnTo>
                    <a:pt x="1434" y="565"/>
                  </a:lnTo>
                  <a:lnTo>
                    <a:pt x="1416" y="571"/>
                  </a:lnTo>
                  <a:lnTo>
                    <a:pt x="1396" y="573"/>
                  </a:lnTo>
                  <a:close/>
                  <a:moveTo>
                    <a:pt x="1441" y="560"/>
                  </a:moveTo>
                  <a:lnTo>
                    <a:pt x="1409" y="560"/>
                  </a:lnTo>
                  <a:lnTo>
                    <a:pt x="1424" y="559"/>
                  </a:lnTo>
                  <a:lnTo>
                    <a:pt x="1439" y="555"/>
                  </a:lnTo>
                  <a:lnTo>
                    <a:pt x="1452" y="550"/>
                  </a:lnTo>
                  <a:lnTo>
                    <a:pt x="1463" y="542"/>
                  </a:lnTo>
                  <a:lnTo>
                    <a:pt x="1450" y="555"/>
                  </a:lnTo>
                  <a:lnTo>
                    <a:pt x="1441" y="560"/>
                  </a:lnTo>
                  <a:close/>
                </a:path>
              </a:pathLst>
            </a:custGeom>
            <a:solidFill>
              <a:srgbClr val="C0C8CB"/>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s-ES"/>
            </a:p>
          </p:txBody>
        </p:sp>
        <p:sp>
          <p:nvSpPr>
            <p:cNvPr id="74" name="AutoShape 771"/>
            <p:cNvSpPr/>
            <p:nvPr/>
          </p:nvSpPr>
          <p:spPr bwMode="auto">
            <a:xfrm>
              <a:off x="14067" y="2816"/>
              <a:ext cx="1458" cy="578"/>
            </a:xfrm>
            <a:custGeom>
              <a:avLst/>
              <a:gdLst>
                <a:gd name="T0" fmla="+- 0 14068 14068"/>
                <a:gd name="T1" fmla="*/ T0 w 1458"/>
                <a:gd name="T2" fmla="+- 0 2848 2817"/>
                <a:gd name="T3" fmla="*/ 2848 h 578"/>
                <a:gd name="T4" fmla="+- 0 14081 14068"/>
                <a:gd name="T5" fmla="*/ T4 w 1458"/>
                <a:gd name="T6" fmla="+- 0 2835 2817"/>
                <a:gd name="T7" fmla="*/ 2835 h 578"/>
                <a:gd name="T8" fmla="+- 0 14097 14068"/>
                <a:gd name="T9" fmla="*/ T8 w 1458"/>
                <a:gd name="T10" fmla="+- 0 2825 2817"/>
                <a:gd name="T11" fmla="*/ 2825 h 578"/>
                <a:gd name="T12" fmla="+- 0 14115 14068"/>
                <a:gd name="T13" fmla="*/ T12 w 1458"/>
                <a:gd name="T14" fmla="+- 0 2819 2817"/>
                <a:gd name="T15" fmla="*/ 2819 h 578"/>
                <a:gd name="T16" fmla="+- 0 14135 14068"/>
                <a:gd name="T17" fmla="*/ T16 w 1458"/>
                <a:gd name="T18" fmla="+- 0 2817 2817"/>
                <a:gd name="T19" fmla="*/ 2817 h 578"/>
                <a:gd name="T20" fmla="+- 0 15441 14068"/>
                <a:gd name="T21" fmla="*/ T20 w 1458"/>
                <a:gd name="T22" fmla="+- 0 2817 2817"/>
                <a:gd name="T23" fmla="*/ 2817 h 578"/>
                <a:gd name="T24" fmla="+- 0 15474 14068"/>
                <a:gd name="T25" fmla="*/ T24 w 1458"/>
                <a:gd name="T26" fmla="+- 0 2824 2817"/>
                <a:gd name="T27" fmla="*/ 2824 h 578"/>
                <a:gd name="T28" fmla="+- 0 15482 14068"/>
                <a:gd name="T29" fmla="*/ T28 w 1458"/>
                <a:gd name="T30" fmla="+- 0 2829 2817"/>
                <a:gd name="T31" fmla="*/ 2829 h 578"/>
                <a:gd name="T32" fmla="+- 0 14122 14068"/>
                <a:gd name="T33" fmla="*/ T32 w 1458"/>
                <a:gd name="T34" fmla="+- 0 2829 2817"/>
                <a:gd name="T35" fmla="*/ 2829 h 578"/>
                <a:gd name="T36" fmla="+- 0 14107 14068"/>
                <a:gd name="T37" fmla="*/ T36 w 1458"/>
                <a:gd name="T38" fmla="+- 0 2831 2817"/>
                <a:gd name="T39" fmla="*/ 2831 h 578"/>
                <a:gd name="T40" fmla="+- 0 14093 14068"/>
                <a:gd name="T41" fmla="*/ T40 w 1458"/>
                <a:gd name="T42" fmla="+- 0 2834 2817"/>
                <a:gd name="T43" fmla="*/ 2834 h 578"/>
                <a:gd name="T44" fmla="+- 0 14080 14068"/>
                <a:gd name="T45" fmla="*/ T44 w 1458"/>
                <a:gd name="T46" fmla="+- 0 2840 2817"/>
                <a:gd name="T47" fmla="*/ 2840 h 578"/>
                <a:gd name="T48" fmla="+- 0 14068 14068"/>
                <a:gd name="T49" fmla="*/ T48 w 1458"/>
                <a:gd name="T50" fmla="+- 0 2848 2817"/>
                <a:gd name="T51" fmla="*/ 2848 h 578"/>
                <a:gd name="T52" fmla="+- 0 15492 14068"/>
                <a:gd name="T53" fmla="*/ T52 w 1458"/>
                <a:gd name="T54" fmla="+- 0 3394 2817"/>
                <a:gd name="T55" fmla="*/ 3394 h 578"/>
                <a:gd name="T56" fmla="+- 0 15500 14068"/>
                <a:gd name="T57" fmla="*/ T56 w 1458"/>
                <a:gd name="T58" fmla="+- 0 3382 2817"/>
                <a:gd name="T59" fmla="*/ 3382 h 578"/>
                <a:gd name="T60" fmla="+- 0 15507 14068"/>
                <a:gd name="T61" fmla="*/ T60 w 1458"/>
                <a:gd name="T62" fmla="+- 0 3368 2817"/>
                <a:gd name="T63" fmla="*/ 3368 h 578"/>
                <a:gd name="T64" fmla="+- 0 15511 14068"/>
                <a:gd name="T65" fmla="*/ T64 w 1458"/>
                <a:gd name="T66" fmla="+- 0 3353 2817"/>
                <a:gd name="T67" fmla="*/ 3353 h 578"/>
                <a:gd name="T68" fmla="+- 0 15512 14068"/>
                <a:gd name="T69" fmla="*/ T68 w 1458"/>
                <a:gd name="T70" fmla="+- 0 3336 2817"/>
                <a:gd name="T71" fmla="*/ 3336 h 578"/>
                <a:gd name="T72" fmla="+- 0 15512 14068"/>
                <a:gd name="T73" fmla="*/ T72 w 1458"/>
                <a:gd name="T74" fmla="+- 0 2921 2817"/>
                <a:gd name="T75" fmla="*/ 2921 h 578"/>
                <a:gd name="T76" fmla="+- 0 15506 14068"/>
                <a:gd name="T77" fmla="*/ T76 w 1458"/>
                <a:gd name="T78" fmla="+- 0 2885 2817"/>
                <a:gd name="T79" fmla="*/ 2885 h 578"/>
                <a:gd name="T80" fmla="+- 0 15488 14068"/>
                <a:gd name="T81" fmla="*/ T80 w 1458"/>
                <a:gd name="T82" fmla="+- 0 2856 2817"/>
                <a:gd name="T83" fmla="*/ 2856 h 578"/>
                <a:gd name="T84" fmla="+- 0 15461 14068"/>
                <a:gd name="T85" fmla="*/ T84 w 1458"/>
                <a:gd name="T86" fmla="+- 0 2837 2817"/>
                <a:gd name="T87" fmla="*/ 2837 h 578"/>
                <a:gd name="T88" fmla="+- 0 15428 14068"/>
                <a:gd name="T89" fmla="*/ T88 w 1458"/>
                <a:gd name="T90" fmla="+- 0 2829 2817"/>
                <a:gd name="T91" fmla="*/ 2829 h 578"/>
                <a:gd name="T92" fmla="+- 0 15482 14068"/>
                <a:gd name="T93" fmla="*/ T92 w 1458"/>
                <a:gd name="T94" fmla="+- 0 2829 2817"/>
                <a:gd name="T95" fmla="*/ 2829 h 578"/>
                <a:gd name="T96" fmla="+- 0 15501 14068"/>
                <a:gd name="T97" fmla="*/ T96 w 1458"/>
                <a:gd name="T98" fmla="+- 0 2843 2817"/>
                <a:gd name="T99" fmla="*/ 2843 h 578"/>
                <a:gd name="T100" fmla="+- 0 15519 14068"/>
                <a:gd name="T101" fmla="*/ T100 w 1458"/>
                <a:gd name="T102" fmla="+- 0 2873 2817"/>
                <a:gd name="T103" fmla="*/ 2873 h 578"/>
                <a:gd name="T104" fmla="+- 0 15525 14068"/>
                <a:gd name="T105" fmla="*/ T104 w 1458"/>
                <a:gd name="T106" fmla="+- 0 2909 2817"/>
                <a:gd name="T107" fmla="*/ 2909 h 578"/>
                <a:gd name="T108" fmla="+- 0 15525 14068"/>
                <a:gd name="T109" fmla="*/ T108 w 1458"/>
                <a:gd name="T110" fmla="+- 0 3324 2817"/>
                <a:gd name="T111" fmla="*/ 3324 h 578"/>
                <a:gd name="T112" fmla="+- 0 15523 14068"/>
                <a:gd name="T113" fmla="*/ T112 w 1458"/>
                <a:gd name="T114" fmla="+- 0 3345 2817"/>
                <a:gd name="T115" fmla="*/ 3345 h 578"/>
                <a:gd name="T116" fmla="+- 0 15516 14068"/>
                <a:gd name="T117" fmla="*/ T116 w 1458"/>
                <a:gd name="T118" fmla="+- 0 3364 2817"/>
                <a:gd name="T119" fmla="*/ 3364 h 578"/>
                <a:gd name="T120" fmla="+- 0 15506 14068"/>
                <a:gd name="T121" fmla="*/ T120 w 1458"/>
                <a:gd name="T122" fmla="+- 0 3381 2817"/>
                <a:gd name="T123" fmla="*/ 3381 h 578"/>
                <a:gd name="T124" fmla="+- 0 15492 14068"/>
                <a:gd name="T125" fmla="*/ T124 w 1458"/>
                <a:gd name="T126" fmla="+- 0 3394 2817"/>
                <a:gd name="T127" fmla="*/ 3394 h 5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458" h="578">
                  <a:moveTo>
                    <a:pt x="0" y="31"/>
                  </a:moveTo>
                  <a:lnTo>
                    <a:pt x="13" y="18"/>
                  </a:lnTo>
                  <a:lnTo>
                    <a:pt x="29" y="8"/>
                  </a:lnTo>
                  <a:lnTo>
                    <a:pt x="47" y="2"/>
                  </a:lnTo>
                  <a:lnTo>
                    <a:pt x="67" y="0"/>
                  </a:lnTo>
                  <a:lnTo>
                    <a:pt x="1373" y="0"/>
                  </a:lnTo>
                  <a:lnTo>
                    <a:pt x="1406" y="7"/>
                  </a:lnTo>
                  <a:lnTo>
                    <a:pt x="1414" y="12"/>
                  </a:lnTo>
                  <a:lnTo>
                    <a:pt x="54" y="12"/>
                  </a:lnTo>
                  <a:lnTo>
                    <a:pt x="39" y="14"/>
                  </a:lnTo>
                  <a:lnTo>
                    <a:pt x="25" y="17"/>
                  </a:lnTo>
                  <a:lnTo>
                    <a:pt x="12" y="23"/>
                  </a:lnTo>
                  <a:lnTo>
                    <a:pt x="0" y="31"/>
                  </a:lnTo>
                  <a:close/>
                  <a:moveTo>
                    <a:pt x="1424" y="577"/>
                  </a:moveTo>
                  <a:lnTo>
                    <a:pt x="1432" y="565"/>
                  </a:lnTo>
                  <a:lnTo>
                    <a:pt x="1439" y="551"/>
                  </a:lnTo>
                  <a:lnTo>
                    <a:pt x="1443" y="536"/>
                  </a:lnTo>
                  <a:lnTo>
                    <a:pt x="1444" y="519"/>
                  </a:lnTo>
                  <a:lnTo>
                    <a:pt x="1444" y="104"/>
                  </a:lnTo>
                  <a:lnTo>
                    <a:pt x="1438" y="68"/>
                  </a:lnTo>
                  <a:lnTo>
                    <a:pt x="1420" y="39"/>
                  </a:lnTo>
                  <a:lnTo>
                    <a:pt x="1393" y="20"/>
                  </a:lnTo>
                  <a:lnTo>
                    <a:pt x="1360" y="12"/>
                  </a:lnTo>
                  <a:lnTo>
                    <a:pt x="1414" y="12"/>
                  </a:lnTo>
                  <a:lnTo>
                    <a:pt x="1433" y="26"/>
                  </a:lnTo>
                  <a:lnTo>
                    <a:pt x="1451" y="56"/>
                  </a:lnTo>
                  <a:lnTo>
                    <a:pt x="1457" y="92"/>
                  </a:lnTo>
                  <a:lnTo>
                    <a:pt x="1457" y="507"/>
                  </a:lnTo>
                  <a:lnTo>
                    <a:pt x="1455" y="528"/>
                  </a:lnTo>
                  <a:lnTo>
                    <a:pt x="1448" y="547"/>
                  </a:lnTo>
                  <a:lnTo>
                    <a:pt x="1438" y="564"/>
                  </a:lnTo>
                  <a:lnTo>
                    <a:pt x="1424" y="577"/>
                  </a:lnTo>
                  <a:close/>
                </a:path>
              </a:pathLst>
            </a:custGeom>
            <a:solidFill>
              <a:srgbClr val="C0C8CB"/>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s-ES"/>
            </a:p>
          </p:txBody>
        </p:sp>
        <p:pic>
          <p:nvPicPr>
            <p:cNvPr id="75" name="Picture 7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58" y="3565"/>
              <a:ext cx="1681"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06" y="3616"/>
              <a:ext cx="1481"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AutoShape 768"/>
            <p:cNvSpPr/>
            <p:nvPr/>
          </p:nvSpPr>
          <p:spPr bwMode="auto">
            <a:xfrm>
              <a:off x="15800" y="3644"/>
              <a:ext cx="1464" cy="573"/>
            </a:xfrm>
            <a:custGeom>
              <a:avLst/>
              <a:gdLst>
                <a:gd name="T0" fmla="+- 0 17197 15801"/>
                <a:gd name="T1" fmla="*/ T0 w 1464"/>
                <a:gd name="T2" fmla="+- 0 4217 3644"/>
                <a:gd name="T3" fmla="*/ 4217 h 573"/>
                <a:gd name="T4" fmla="+- 0 15891 15801"/>
                <a:gd name="T5" fmla="*/ T4 w 1464"/>
                <a:gd name="T6" fmla="+- 0 4217 3644"/>
                <a:gd name="T7" fmla="*/ 4217 h 573"/>
                <a:gd name="T8" fmla="+- 0 15856 15801"/>
                <a:gd name="T9" fmla="*/ T8 w 1464"/>
                <a:gd name="T10" fmla="+- 0 4211 3644"/>
                <a:gd name="T11" fmla="*/ 4211 h 573"/>
                <a:gd name="T12" fmla="+- 0 15827 15801"/>
                <a:gd name="T13" fmla="*/ T12 w 1464"/>
                <a:gd name="T14" fmla="+- 0 4193 3644"/>
                <a:gd name="T15" fmla="*/ 4193 h 573"/>
                <a:gd name="T16" fmla="+- 0 15808 15801"/>
                <a:gd name="T17" fmla="*/ T16 w 1464"/>
                <a:gd name="T18" fmla="+- 0 4165 3644"/>
                <a:gd name="T19" fmla="*/ 4165 h 573"/>
                <a:gd name="T20" fmla="+- 0 15801 15801"/>
                <a:gd name="T21" fmla="*/ T20 w 1464"/>
                <a:gd name="T22" fmla="+- 0 4130 3644"/>
                <a:gd name="T23" fmla="*/ 4130 h 573"/>
                <a:gd name="T24" fmla="+- 0 15801 15801"/>
                <a:gd name="T25" fmla="*/ T24 w 1464"/>
                <a:gd name="T26" fmla="+- 0 3715 3644"/>
                <a:gd name="T27" fmla="*/ 3715 h 573"/>
                <a:gd name="T28" fmla="+- 0 15803 15801"/>
                <a:gd name="T29" fmla="*/ T28 w 1464"/>
                <a:gd name="T30" fmla="+- 0 3694 3644"/>
                <a:gd name="T31" fmla="*/ 3694 h 573"/>
                <a:gd name="T32" fmla="+- 0 15809 15801"/>
                <a:gd name="T33" fmla="*/ T32 w 1464"/>
                <a:gd name="T34" fmla="+- 0 3674 3644"/>
                <a:gd name="T35" fmla="*/ 3674 h 573"/>
                <a:gd name="T36" fmla="+- 0 15820 15801"/>
                <a:gd name="T37" fmla="*/ T36 w 1464"/>
                <a:gd name="T38" fmla="+- 0 3658 3644"/>
                <a:gd name="T39" fmla="*/ 3658 h 573"/>
                <a:gd name="T40" fmla="+- 0 15834 15801"/>
                <a:gd name="T41" fmla="*/ T40 w 1464"/>
                <a:gd name="T42" fmla="+- 0 3644 3644"/>
                <a:gd name="T43" fmla="*/ 3644 h 573"/>
                <a:gd name="T44" fmla="+- 0 15825 15801"/>
                <a:gd name="T45" fmla="*/ T44 w 1464"/>
                <a:gd name="T46" fmla="+- 0 3656 3644"/>
                <a:gd name="T47" fmla="*/ 3656 h 573"/>
                <a:gd name="T48" fmla="+- 0 15819 15801"/>
                <a:gd name="T49" fmla="*/ T48 w 1464"/>
                <a:gd name="T50" fmla="+- 0 3670 3644"/>
                <a:gd name="T51" fmla="*/ 3670 h 573"/>
                <a:gd name="T52" fmla="+- 0 15815 15801"/>
                <a:gd name="T53" fmla="*/ T52 w 1464"/>
                <a:gd name="T54" fmla="+- 0 3686 3644"/>
                <a:gd name="T55" fmla="*/ 3686 h 573"/>
                <a:gd name="T56" fmla="+- 0 15813 15801"/>
                <a:gd name="T57" fmla="*/ T56 w 1464"/>
                <a:gd name="T58" fmla="+- 0 3702 3644"/>
                <a:gd name="T59" fmla="*/ 3702 h 573"/>
                <a:gd name="T60" fmla="+- 0 15813 15801"/>
                <a:gd name="T61" fmla="*/ T60 w 1464"/>
                <a:gd name="T62" fmla="+- 0 4117 3644"/>
                <a:gd name="T63" fmla="*/ 4117 h 573"/>
                <a:gd name="T64" fmla="+- 0 15821 15801"/>
                <a:gd name="T65" fmla="*/ T64 w 1464"/>
                <a:gd name="T66" fmla="+- 0 4152 3644"/>
                <a:gd name="T67" fmla="*/ 4152 h 573"/>
                <a:gd name="T68" fmla="+- 0 15840 15801"/>
                <a:gd name="T69" fmla="*/ T68 w 1464"/>
                <a:gd name="T70" fmla="+- 0 4180 3644"/>
                <a:gd name="T71" fmla="*/ 4180 h 573"/>
                <a:gd name="T72" fmla="+- 0 15869 15801"/>
                <a:gd name="T73" fmla="*/ T72 w 1464"/>
                <a:gd name="T74" fmla="+- 0 4198 3644"/>
                <a:gd name="T75" fmla="*/ 4198 h 573"/>
                <a:gd name="T76" fmla="+- 0 15903 15801"/>
                <a:gd name="T77" fmla="*/ T76 w 1464"/>
                <a:gd name="T78" fmla="+- 0 4204 3644"/>
                <a:gd name="T79" fmla="*/ 4204 h 573"/>
                <a:gd name="T80" fmla="+- 0 17241 15801"/>
                <a:gd name="T81" fmla="*/ T80 w 1464"/>
                <a:gd name="T82" fmla="+- 0 4204 3644"/>
                <a:gd name="T83" fmla="*/ 4204 h 573"/>
                <a:gd name="T84" fmla="+- 0 17234 15801"/>
                <a:gd name="T85" fmla="*/ T84 w 1464"/>
                <a:gd name="T86" fmla="+- 0 4209 3644"/>
                <a:gd name="T87" fmla="*/ 4209 h 573"/>
                <a:gd name="T88" fmla="+- 0 17216 15801"/>
                <a:gd name="T89" fmla="*/ T88 w 1464"/>
                <a:gd name="T90" fmla="+- 0 4215 3644"/>
                <a:gd name="T91" fmla="*/ 4215 h 573"/>
                <a:gd name="T92" fmla="+- 0 17197 15801"/>
                <a:gd name="T93" fmla="*/ T92 w 1464"/>
                <a:gd name="T94" fmla="+- 0 4217 3644"/>
                <a:gd name="T95" fmla="*/ 4217 h 573"/>
                <a:gd name="T96" fmla="+- 0 17241 15801"/>
                <a:gd name="T97" fmla="*/ T96 w 1464"/>
                <a:gd name="T98" fmla="+- 0 4204 3644"/>
                <a:gd name="T99" fmla="*/ 4204 h 573"/>
                <a:gd name="T100" fmla="+- 0 17210 15801"/>
                <a:gd name="T101" fmla="*/ T100 w 1464"/>
                <a:gd name="T102" fmla="+- 0 4204 3644"/>
                <a:gd name="T103" fmla="*/ 4204 h 573"/>
                <a:gd name="T104" fmla="+- 0 17225 15801"/>
                <a:gd name="T105" fmla="*/ T104 w 1464"/>
                <a:gd name="T106" fmla="+- 0 4203 3644"/>
                <a:gd name="T107" fmla="*/ 4203 h 573"/>
                <a:gd name="T108" fmla="+- 0 17239 15801"/>
                <a:gd name="T109" fmla="*/ T108 w 1464"/>
                <a:gd name="T110" fmla="+- 0 4199 3644"/>
                <a:gd name="T111" fmla="*/ 4199 h 573"/>
                <a:gd name="T112" fmla="+- 0 17252 15801"/>
                <a:gd name="T113" fmla="*/ T112 w 1464"/>
                <a:gd name="T114" fmla="+- 0 4193 3644"/>
                <a:gd name="T115" fmla="*/ 4193 h 573"/>
                <a:gd name="T116" fmla="+- 0 17264 15801"/>
                <a:gd name="T117" fmla="*/ T116 w 1464"/>
                <a:gd name="T118" fmla="+- 0 4185 3644"/>
                <a:gd name="T119" fmla="*/ 4185 h 573"/>
                <a:gd name="T120" fmla="+- 0 17250 15801"/>
                <a:gd name="T121" fmla="*/ T120 w 1464"/>
                <a:gd name="T122" fmla="+- 0 4199 3644"/>
                <a:gd name="T123" fmla="*/ 4199 h 573"/>
                <a:gd name="T124" fmla="+- 0 17241 15801"/>
                <a:gd name="T125" fmla="*/ T124 w 1464"/>
                <a:gd name="T126" fmla="+- 0 4204 3644"/>
                <a:gd name="T127" fmla="*/ 4204 h 5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464" h="573">
                  <a:moveTo>
                    <a:pt x="1396" y="573"/>
                  </a:moveTo>
                  <a:lnTo>
                    <a:pt x="90" y="573"/>
                  </a:lnTo>
                  <a:lnTo>
                    <a:pt x="55" y="567"/>
                  </a:lnTo>
                  <a:lnTo>
                    <a:pt x="26" y="549"/>
                  </a:lnTo>
                  <a:lnTo>
                    <a:pt x="7" y="521"/>
                  </a:lnTo>
                  <a:lnTo>
                    <a:pt x="0" y="486"/>
                  </a:lnTo>
                  <a:lnTo>
                    <a:pt x="0" y="71"/>
                  </a:lnTo>
                  <a:lnTo>
                    <a:pt x="2" y="50"/>
                  </a:lnTo>
                  <a:lnTo>
                    <a:pt x="8" y="30"/>
                  </a:lnTo>
                  <a:lnTo>
                    <a:pt x="19" y="14"/>
                  </a:lnTo>
                  <a:lnTo>
                    <a:pt x="33" y="0"/>
                  </a:lnTo>
                  <a:lnTo>
                    <a:pt x="24" y="12"/>
                  </a:lnTo>
                  <a:lnTo>
                    <a:pt x="18" y="26"/>
                  </a:lnTo>
                  <a:lnTo>
                    <a:pt x="14" y="42"/>
                  </a:lnTo>
                  <a:lnTo>
                    <a:pt x="12" y="58"/>
                  </a:lnTo>
                  <a:lnTo>
                    <a:pt x="12" y="473"/>
                  </a:lnTo>
                  <a:lnTo>
                    <a:pt x="20" y="508"/>
                  </a:lnTo>
                  <a:lnTo>
                    <a:pt x="39" y="536"/>
                  </a:lnTo>
                  <a:lnTo>
                    <a:pt x="68" y="554"/>
                  </a:lnTo>
                  <a:lnTo>
                    <a:pt x="102" y="560"/>
                  </a:lnTo>
                  <a:lnTo>
                    <a:pt x="1440" y="560"/>
                  </a:lnTo>
                  <a:lnTo>
                    <a:pt x="1433" y="565"/>
                  </a:lnTo>
                  <a:lnTo>
                    <a:pt x="1415" y="571"/>
                  </a:lnTo>
                  <a:lnTo>
                    <a:pt x="1396" y="573"/>
                  </a:lnTo>
                  <a:close/>
                  <a:moveTo>
                    <a:pt x="1440" y="560"/>
                  </a:moveTo>
                  <a:lnTo>
                    <a:pt x="1409" y="560"/>
                  </a:lnTo>
                  <a:lnTo>
                    <a:pt x="1424" y="559"/>
                  </a:lnTo>
                  <a:lnTo>
                    <a:pt x="1438" y="555"/>
                  </a:lnTo>
                  <a:lnTo>
                    <a:pt x="1451" y="549"/>
                  </a:lnTo>
                  <a:lnTo>
                    <a:pt x="1463" y="541"/>
                  </a:lnTo>
                  <a:lnTo>
                    <a:pt x="1449" y="555"/>
                  </a:lnTo>
                  <a:lnTo>
                    <a:pt x="1440" y="560"/>
                  </a:lnTo>
                  <a:close/>
                </a:path>
              </a:pathLst>
            </a:custGeom>
            <a:solidFill>
              <a:srgbClr val="C0C8CB"/>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s-ES"/>
            </a:p>
          </p:txBody>
        </p:sp>
        <p:sp>
          <p:nvSpPr>
            <p:cNvPr id="78" name="AutoShape 767"/>
            <p:cNvSpPr/>
            <p:nvPr/>
          </p:nvSpPr>
          <p:spPr bwMode="auto">
            <a:xfrm>
              <a:off x="15830" y="3616"/>
              <a:ext cx="1458" cy="578"/>
            </a:xfrm>
            <a:custGeom>
              <a:avLst/>
              <a:gdLst>
                <a:gd name="T0" fmla="+- 0 15830 15830"/>
                <a:gd name="T1" fmla="*/ T0 w 1458"/>
                <a:gd name="T2" fmla="+- 0 3648 3616"/>
                <a:gd name="T3" fmla="*/ 3648 h 578"/>
                <a:gd name="T4" fmla="+- 0 15843 15830"/>
                <a:gd name="T5" fmla="*/ T4 w 1458"/>
                <a:gd name="T6" fmla="+- 0 3635 3616"/>
                <a:gd name="T7" fmla="*/ 3635 h 578"/>
                <a:gd name="T8" fmla="+- 0 15859 15830"/>
                <a:gd name="T9" fmla="*/ T8 w 1458"/>
                <a:gd name="T10" fmla="+- 0 3625 3616"/>
                <a:gd name="T11" fmla="*/ 3625 h 578"/>
                <a:gd name="T12" fmla="+- 0 15877 15830"/>
                <a:gd name="T13" fmla="*/ T12 w 1458"/>
                <a:gd name="T14" fmla="+- 0 3619 3616"/>
                <a:gd name="T15" fmla="*/ 3619 h 578"/>
                <a:gd name="T16" fmla="+- 0 15897 15830"/>
                <a:gd name="T17" fmla="*/ T16 w 1458"/>
                <a:gd name="T18" fmla="+- 0 3616 3616"/>
                <a:gd name="T19" fmla="*/ 3616 h 578"/>
                <a:gd name="T20" fmla="+- 0 17203 15830"/>
                <a:gd name="T21" fmla="*/ T20 w 1458"/>
                <a:gd name="T22" fmla="+- 0 3616 3616"/>
                <a:gd name="T23" fmla="*/ 3616 h 578"/>
                <a:gd name="T24" fmla="+- 0 17237 15830"/>
                <a:gd name="T25" fmla="*/ T24 w 1458"/>
                <a:gd name="T26" fmla="+- 0 3624 3616"/>
                <a:gd name="T27" fmla="*/ 3624 h 578"/>
                <a:gd name="T28" fmla="+- 0 17244 15830"/>
                <a:gd name="T29" fmla="*/ T28 w 1458"/>
                <a:gd name="T30" fmla="+- 0 3629 3616"/>
                <a:gd name="T31" fmla="*/ 3629 h 578"/>
                <a:gd name="T32" fmla="+- 0 15884 15830"/>
                <a:gd name="T33" fmla="*/ T32 w 1458"/>
                <a:gd name="T34" fmla="+- 0 3629 3616"/>
                <a:gd name="T35" fmla="*/ 3629 h 578"/>
                <a:gd name="T36" fmla="+- 0 15869 15830"/>
                <a:gd name="T37" fmla="*/ T36 w 1458"/>
                <a:gd name="T38" fmla="+- 0 3630 3616"/>
                <a:gd name="T39" fmla="*/ 3630 h 578"/>
                <a:gd name="T40" fmla="+- 0 15855 15830"/>
                <a:gd name="T41" fmla="*/ T40 w 1458"/>
                <a:gd name="T42" fmla="+- 0 3634 3616"/>
                <a:gd name="T43" fmla="*/ 3634 h 578"/>
                <a:gd name="T44" fmla="+- 0 15842 15830"/>
                <a:gd name="T45" fmla="*/ T44 w 1458"/>
                <a:gd name="T46" fmla="+- 0 3640 3616"/>
                <a:gd name="T47" fmla="*/ 3640 h 578"/>
                <a:gd name="T48" fmla="+- 0 15830 15830"/>
                <a:gd name="T49" fmla="*/ T48 w 1458"/>
                <a:gd name="T50" fmla="+- 0 3648 3616"/>
                <a:gd name="T51" fmla="*/ 3648 h 578"/>
                <a:gd name="T52" fmla="+- 0 17254 15830"/>
                <a:gd name="T53" fmla="*/ T52 w 1458"/>
                <a:gd name="T54" fmla="+- 0 4194 3616"/>
                <a:gd name="T55" fmla="*/ 4194 h 578"/>
                <a:gd name="T56" fmla="+- 0 17263 15830"/>
                <a:gd name="T57" fmla="*/ T56 w 1458"/>
                <a:gd name="T58" fmla="+- 0 4182 3616"/>
                <a:gd name="T59" fmla="*/ 4182 h 578"/>
                <a:gd name="T60" fmla="+- 0 17269 15830"/>
                <a:gd name="T61" fmla="*/ T60 w 1458"/>
                <a:gd name="T62" fmla="+- 0 4168 3616"/>
                <a:gd name="T63" fmla="*/ 4168 h 578"/>
                <a:gd name="T64" fmla="+- 0 17273 15830"/>
                <a:gd name="T65" fmla="*/ T64 w 1458"/>
                <a:gd name="T66" fmla="+- 0 4153 3616"/>
                <a:gd name="T67" fmla="*/ 4153 h 578"/>
                <a:gd name="T68" fmla="+- 0 17274 15830"/>
                <a:gd name="T69" fmla="*/ T68 w 1458"/>
                <a:gd name="T70" fmla="+- 0 4136 3616"/>
                <a:gd name="T71" fmla="*/ 4136 h 578"/>
                <a:gd name="T72" fmla="+- 0 17274 15830"/>
                <a:gd name="T73" fmla="*/ T72 w 1458"/>
                <a:gd name="T74" fmla="+- 0 3721 3616"/>
                <a:gd name="T75" fmla="*/ 3721 h 578"/>
                <a:gd name="T76" fmla="+- 0 17268 15830"/>
                <a:gd name="T77" fmla="*/ T76 w 1458"/>
                <a:gd name="T78" fmla="+- 0 3685 3616"/>
                <a:gd name="T79" fmla="*/ 3685 h 578"/>
                <a:gd name="T80" fmla="+- 0 17250 15830"/>
                <a:gd name="T81" fmla="*/ T80 w 1458"/>
                <a:gd name="T82" fmla="+- 0 3656 3616"/>
                <a:gd name="T83" fmla="*/ 3656 h 578"/>
                <a:gd name="T84" fmla="+- 0 17224 15830"/>
                <a:gd name="T85" fmla="*/ T84 w 1458"/>
                <a:gd name="T86" fmla="+- 0 3636 3616"/>
                <a:gd name="T87" fmla="*/ 3636 h 578"/>
                <a:gd name="T88" fmla="+- 0 17190 15830"/>
                <a:gd name="T89" fmla="*/ T88 w 1458"/>
                <a:gd name="T90" fmla="+- 0 3629 3616"/>
                <a:gd name="T91" fmla="*/ 3629 h 578"/>
                <a:gd name="T92" fmla="+- 0 17244 15830"/>
                <a:gd name="T93" fmla="*/ T92 w 1458"/>
                <a:gd name="T94" fmla="+- 0 3629 3616"/>
                <a:gd name="T95" fmla="*/ 3629 h 578"/>
                <a:gd name="T96" fmla="+- 0 17263 15830"/>
                <a:gd name="T97" fmla="*/ T96 w 1458"/>
                <a:gd name="T98" fmla="+- 0 3643 3616"/>
                <a:gd name="T99" fmla="*/ 3643 h 578"/>
                <a:gd name="T100" fmla="+- 0 17281 15830"/>
                <a:gd name="T101" fmla="*/ T100 w 1458"/>
                <a:gd name="T102" fmla="+- 0 3672 3616"/>
                <a:gd name="T103" fmla="*/ 3672 h 578"/>
                <a:gd name="T104" fmla="+- 0 17287 15830"/>
                <a:gd name="T105" fmla="*/ T104 w 1458"/>
                <a:gd name="T106" fmla="+- 0 3708 3616"/>
                <a:gd name="T107" fmla="*/ 3708 h 578"/>
                <a:gd name="T108" fmla="+- 0 17287 15830"/>
                <a:gd name="T109" fmla="*/ T108 w 1458"/>
                <a:gd name="T110" fmla="+- 0 4123 3616"/>
                <a:gd name="T111" fmla="*/ 4123 h 578"/>
                <a:gd name="T112" fmla="+- 0 17285 15830"/>
                <a:gd name="T113" fmla="*/ T112 w 1458"/>
                <a:gd name="T114" fmla="+- 0 4145 3616"/>
                <a:gd name="T115" fmla="*/ 4145 h 578"/>
                <a:gd name="T116" fmla="+- 0 17278 15830"/>
                <a:gd name="T117" fmla="*/ T116 w 1458"/>
                <a:gd name="T118" fmla="+- 0 4164 3616"/>
                <a:gd name="T119" fmla="*/ 4164 h 578"/>
                <a:gd name="T120" fmla="+- 0 17268 15830"/>
                <a:gd name="T121" fmla="*/ T120 w 1458"/>
                <a:gd name="T122" fmla="+- 0 4180 3616"/>
                <a:gd name="T123" fmla="*/ 4180 h 578"/>
                <a:gd name="T124" fmla="+- 0 17254 15830"/>
                <a:gd name="T125" fmla="*/ T124 w 1458"/>
                <a:gd name="T126" fmla="+- 0 4194 3616"/>
                <a:gd name="T127" fmla="*/ 4194 h 5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458" h="578">
                  <a:moveTo>
                    <a:pt x="0" y="32"/>
                  </a:moveTo>
                  <a:lnTo>
                    <a:pt x="13" y="19"/>
                  </a:lnTo>
                  <a:lnTo>
                    <a:pt x="29" y="9"/>
                  </a:lnTo>
                  <a:lnTo>
                    <a:pt x="47" y="3"/>
                  </a:lnTo>
                  <a:lnTo>
                    <a:pt x="67" y="0"/>
                  </a:lnTo>
                  <a:lnTo>
                    <a:pt x="1373" y="0"/>
                  </a:lnTo>
                  <a:lnTo>
                    <a:pt x="1407" y="8"/>
                  </a:lnTo>
                  <a:lnTo>
                    <a:pt x="1414" y="13"/>
                  </a:lnTo>
                  <a:lnTo>
                    <a:pt x="54" y="13"/>
                  </a:lnTo>
                  <a:lnTo>
                    <a:pt x="39" y="14"/>
                  </a:lnTo>
                  <a:lnTo>
                    <a:pt x="25" y="18"/>
                  </a:lnTo>
                  <a:lnTo>
                    <a:pt x="12" y="24"/>
                  </a:lnTo>
                  <a:lnTo>
                    <a:pt x="0" y="32"/>
                  </a:lnTo>
                  <a:close/>
                  <a:moveTo>
                    <a:pt x="1424" y="578"/>
                  </a:moveTo>
                  <a:lnTo>
                    <a:pt x="1433" y="566"/>
                  </a:lnTo>
                  <a:lnTo>
                    <a:pt x="1439" y="552"/>
                  </a:lnTo>
                  <a:lnTo>
                    <a:pt x="1443" y="537"/>
                  </a:lnTo>
                  <a:lnTo>
                    <a:pt x="1444" y="520"/>
                  </a:lnTo>
                  <a:lnTo>
                    <a:pt x="1444" y="105"/>
                  </a:lnTo>
                  <a:lnTo>
                    <a:pt x="1438" y="69"/>
                  </a:lnTo>
                  <a:lnTo>
                    <a:pt x="1420" y="40"/>
                  </a:lnTo>
                  <a:lnTo>
                    <a:pt x="1394" y="20"/>
                  </a:lnTo>
                  <a:lnTo>
                    <a:pt x="1360" y="13"/>
                  </a:lnTo>
                  <a:lnTo>
                    <a:pt x="1414" y="13"/>
                  </a:lnTo>
                  <a:lnTo>
                    <a:pt x="1433" y="27"/>
                  </a:lnTo>
                  <a:lnTo>
                    <a:pt x="1451" y="56"/>
                  </a:lnTo>
                  <a:lnTo>
                    <a:pt x="1457" y="92"/>
                  </a:lnTo>
                  <a:lnTo>
                    <a:pt x="1457" y="507"/>
                  </a:lnTo>
                  <a:lnTo>
                    <a:pt x="1455" y="529"/>
                  </a:lnTo>
                  <a:lnTo>
                    <a:pt x="1448" y="548"/>
                  </a:lnTo>
                  <a:lnTo>
                    <a:pt x="1438" y="564"/>
                  </a:lnTo>
                  <a:lnTo>
                    <a:pt x="1424" y="578"/>
                  </a:lnTo>
                  <a:close/>
                </a:path>
              </a:pathLst>
            </a:custGeom>
            <a:solidFill>
              <a:srgbClr val="C0C8CB"/>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s-ES"/>
            </a:p>
          </p:txBody>
        </p:sp>
        <p:pic>
          <p:nvPicPr>
            <p:cNvPr id="79" name="Picture 7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171" y="3264"/>
              <a:ext cx="1132" cy="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258" y="3321"/>
              <a:ext cx="956"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76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171" y="3264"/>
              <a:ext cx="1132"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76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258" y="3321"/>
              <a:ext cx="956"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76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374" y="3473"/>
              <a:ext cx="72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76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430" y="3491"/>
              <a:ext cx="613"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7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95" y="2765"/>
              <a:ext cx="1681"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75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644" y="2816"/>
              <a:ext cx="1481"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AutoShape 758"/>
            <p:cNvSpPr/>
            <p:nvPr/>
          </p:nvSpPr>
          <p:spPr bwMode="auto">
            <a:xfrm>
              <a:off x="17637" y="2844"/>
              <a:ext cx="1464" cy="573"/>
            </a:xfrm>
            <a:custGeom>
              <a:avLst/>
              <a:gdLst>
                <a:gd name="T0" fmla="+- 0 19034 17638"/>
                <a:gd name="T1" fmla="*/ T0 w 1464"/>
                <a:gd name="T2" fmla="+- 0 3417 2844"/>
                <a:gd name="T3" fmla="*/ 3417 h 573"/>
                <a:gd name="T4" fmla="+- 0 17728 17638"/>
                <a:gd name="T5" fmla="*/ T4 w 1464"/>
                <a:gd name="T6" fmla="+- 0 3417 2844"/>
                <a:gd name="T7" fmla="*/ 3417 h 573"/>
                <a:gd name="T8" fmla="+- 0 17694 17638"/>
                <a:gd name="T9" fmla="*/ T8 w 1464"/>
                <a:gd name="T10" fmla="+- 0 3411 2844"/>
                <a:gd name="T11" fmla="*/ 3411 h 573"/>
                <a:gd name="T12" fmla="+- 0 17665 17638"/>
                <a:gd name="T13" fmla="*/ T12 w 1464"/>
                <a:gd name="T14" fmla="+- 0 3393 2844"/>
                <a:gd name="T15" fmla="*/ 3393 h 573"/>
                <a:gd name="T16" fmla="+- 0 17645 17638"/>
                <a:gd name="T17" fmla="*/ T16 w 1464"/>
                <a:gd name="T18" fmla="+- 0 3365 2844"/>
                <a:gd name="T19" fmla="*/ 3365 h 573"/>
                <a:gd name="T20" fmla="+- 0 17638 17638"/>
                <a:gd name="T21" fmla="*/ T20 w 1464"/>
                <a:gd name="T22" fmla="+- 0 3330 2844"/>
                <a:gd name="T23" fmla="*/ 3330 h 573"/>
                <a:gd name="T24" fmla="+- 0 17638 17638"/>
                <a:gd name="T25" fmla="*/ T24 w 1464"/>
                <a:gd name="T26" fmla="+- 0 2915 2844"/>
                <a:gd name="T27" fmla="*/ 2915 h 573"/>
                <a:gd name="T28" fmla="+- 0 17640 17638"/>
                <a:gd name="T29" fmla="*/ T28 w 1464"/>
                <a:gd name="T30" fmla="+- 0 2894 2844"/>
                <a:gd name="T31" fmla="*/ 2894 h 573"/>
                <a:gd name="T32" fmla="+- 0 17647 17638"/>
                <a:gd name="T33" fmla="*/ T32 w 1464"/>
                <a:gd name="T34" fmla="+- 0 2875 2844"/>
                <a:gd name="T35" fmla="*/ 2875 h 573"/>
                <a:gd name="T36" fmla="+- 0 17657 17638"/>
                <a:gd name="T37" fmla="*/ T36 w 1464"/>
                <a:gd name="T38" fmla="+- 0 2858 2844"/>
                <a:gd name="T39" fmla="*/ 2858 h 573"/>
                <a:gd name="T40" fmla="+- 0 17671 17638"/>
                <a:gd name="T41" fmla="*/ T40 w 1464"/>
                <a:gd name="T42" fmla="+- 0 2844 2844"/>
                <a:gd name="T43" fmla="*/ 2844 h 573"/>
                <a:gd name="T44" fmla="+- 0 17662 17638"/>
                <a:gd name="T45" fmla="*/ T44 w 1464"/>
                <a:gd name="T46" fmla="+- 0 2857 2844"/>
                <a:gd name="T47" fmla="*/ 2857 h 573"/>
                <a:gd name="T48" fmla="+- 0 17656 17638"/>
                <a:gd name="T49" fmla="*/ T48 w 1464"/>
                <a:gd name="T50" fmla="+- 0 2871 2844"/>
                <a:gd name="T51" fmla="*/ 2871 h 573"/>
                <a:gd name="T52" fmla="+- 0 17652 17638"/>
                <a:gd name="T53" fmla="*/ T52 w 1464"/>
                <a:gd name="T54" fmla="+- 0 2886 2844"/>
                <a:gd name="T55" fmla="*/ 2886 h 573"/>
                <a:gd name="T56" fmla="+- 0 17651 17638"/>
                <a:gd name="T57" fmla="*/ T56 w 1464"/>
                <a:gd name="T58" fmla="+- 0 2902 2844"/>
                <a:gd name="T59" fmla="*/ 2902 h 573"/>
                <a:gd name="T60" fmla="+- 0 17651 17638"/>
                <a:gd name="T61" fmla="*/ T60 w 1464"/>
                <a:gd name="T62" fmla="+- 0 3317 2844"/>
                <a:gd name="T63" fmla="*/ 3317 h 573"/>
                <a:gd name="T64" fmla="+- 0 17658 17638"/>
                <a:gd name="T65" fmla="*/ T64 w 1464"/>
                <a:gd name="T66" fmla="+- 0 3352 2844"/>
                <a:gd name="T67" fmla="*/ 3352 h 573"/>
                <a:gd name="T68" fmla="+- 0 17678 17638"/>
                <a:gd name="T69" fmla="*/ T68 w 1464"/>
                <a:gd name="T70" fmla="+- 0 3380 2844"/>
                <a:gd name="T71" fmla="*/ 3380 h 573"/>
                <a:gd name="T72" fmla="+- 0 17706 17638"/>
                <a:gd name="T73" fmla="*/ T72 w 1464"/>
                <a:gd name="T74" fmla="+- 0 3398 2844"/>
                <a:gd name="T75" fmla="*/ 3398 h 573"/>
                <a:gd name="T76" fmla="+- 0 17741 17638"/>
                <a:gd name="T77" fmla="*/ T76 w 1464"/>
                <a:gd name="T78" fmla="+- 0 3404 2844"/>
                <a:gd name="T79" fmla="*/ 3404 h 573"/>
                <a:gd name="T80" fmla="+- 0 19078 17638"/>
                <a:gd name="T81" fmla="*/ T80 w 1464"/>
                <a:gd name="T82" fmla="+- 0 3404 2844"/>
                <a:gd name="T83" fmla="*/ 3404 h 573"/>
                <a:gd name="T84" fmla="+- 0 19072 17638"/>
                <a:gd name="T85" fmla="*/ T84 w 1464"/>
                <a:gd name="T86" fmla="+- 0 3409 2844"/>
                <a:gd name="T87" fmla="*/ 3409 h 573"/>
                <a:gd name="T88" fmla="+- 0 19054 17638"/>
                <a:gd name="T89" fmla="*/ T88 w 1464"/>
                <a:gd name="T90" fmla="+- 0 3415 2844"/>
                <a:gd name="T91" fmla="*/ 3415 h 573"/>
                <a:gd name="T92" fmla="+- 0 19034 17638"/>
                <a:gd name="T93" fmla="*/ T92 w 1464"/>
                <a:gd name="T94" fmla="+- 0 3417 2844"/>
                <a:gd name="T95" fmla="*/ 3417 h 573"/>
                <a:gd name="T96" fmla="+- 0 19078 17638"/>
                <a:gd name="T97" fmla="*/ T96 w 1464"/>
                <a:gd name="T98" fmla="+- 0 3404 2844"/>
                <a:gd name="T99" fmla="*/ 3404 h 573"/>
                <a:gd name="T100" fmla="+- 0 19047 17638"/>
                <a:gd name="T101" fmla="*/ T100 w 1464"/>
                <a:gd name="T102" fmla="+- 0 3404 2844"/>
                <a:gd name="T103" fmla="*/ 3404 h 573"/>
                <a:gd name="T104" fmla="+- 0 19062 17638"/>
                <a:gd name="T105" fmla="*/ T104 w 1464"/>
                <a:gd name="T106" fmla="+- 0 3403 2844"/>
                <a:gd name="T107" fmla="*/ 3403 h 573"/>
                <a:gd name="T108" fmla="+- 0 19076 17638"/>
                <a:gd name="T109" fmla="*/ T108 w 1464"/>
                <a:gd name="T110" fmla="+- 0 3399 2844"/>
                <a:gd name="T111" fmla="*/ 3399 h 573"/>
                <a:gd name="T112" fmla="+- 0 19089 17638"/>
                <a:gd name="T113" fmla="*/ T112 w 1464"/>
                <a:gd name="T114" fmla="+- 0 3394 2844"/>
                <a:gd name="T115" fmla="*/ 3394 h 573"/>
                <a:gd name="T116" fmla="+- 0 19101 17638"/>
                <a:gd name="T117" fmla="*/ T116 w 1464"/>
                <a:gd name="T118" fmla="+- 0 3386 2844"/>
                <a:gd name="T119" fmla="*/ 3386 h 573"/>
                <a:gd name="T120" fmla="+- 0 19088 17638"/>
                <a:gd name="T121" fmla="*/ T120 w 1464"/>
                <a:gd name="T122" fmla="+- 0 3399 2844"/>
                <a:gd name="T123" fmla="*/ 3399 h 573"/>
                <a:gd name="T124" fmla="+- 0 19078 17638"/>
                <a:gd name="T125" fmla="*/ T124 w 1464"/>
                <a:gd name="T126" fmla="+- 0 3404 2844"/>
                <a:gd name="T127" fmla="*/ 3404 h 5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464" h="573">
                  <a:moveTo>
                    <a:pt x="1396" y="573"/>
                  </a:moveTo>
                  <a:lnTo>
                    <a:pt x="90" y="573"/>
                  </a:lnTo>
                  <a:lnTo>
                    <a:pt x="56" y="567"/>
                  </a:lnTo>
                  <a:lnTo>
                    <a:pt x="27" y="549"/>
                  </a:lnTo>
                  <a:lnTo>
                    <a:pt x="7" y="521"/>
                  </a:lnTo>
                  <a:lnTo>
                    <a:pt x="0" y="486"/>
                  </a:lnTo>
                  <a:lnTo>
                    <a:pt x="0" y="71"/>
                  </a:lnTo>
                  <a:lnTo>
                    <a:pt x="2" y="50"/>
                  </a:lnTo>
                  <a:lnTo>
                    <a:pt x="9" y="31"/>
                  </a:lnTo>
                  <a:lnTo>
                    <a:pt x="19" y="14"/>
                  </a:lnTo>
                  <a:lnTo>
                    <a:pt x="33" y="0"/>
                  </a:lnTo>
                  <a:lnTo>
                    <a:pt x="24" y="13"/>
                  </a:lnTo>
                  <a:lnTo>
                    <a:pt x="18" y="27"/>
                  </a:lnTo>
                  <a:lnTo>
                    <a:pt x="14" y="42"/>
                  </a:lnTo>
                  <a:lnTo>
                    <a:pt x="13" y="58"/>
                  </a:lnTo>
                  <a:lnTo>
                    <a:pt x="13" y="473"/>
                  </a:lnTo>
                  <a:lnTo>
                    <a:pt x="20" y="508"/>
                  </a:lnTo>
                  <a:lnTo>
                    <a:pt x="40" y="536"/>
                  </a:lnTo>
                  <a:lnTo>
                    <a:pt x="68" y="554"/>
                  </a:lnTo>
                  <a:lnTo>
                    <a:pt x="103" y="560"/>
                  </a:lnTo>
                  <a:lnTo>
                    <a:pt x="1440" y="560"/>
                  </a:lnTo>
                  <a:lnTo>
                    <a:pt x="1434" y="565"/>
                  </a:lnTo>
                  <a:lnTo>
                    <a:pt x="1416" y="571"/>
                  </a:lnTo>
                  <a:lnTo>
                    <a:pt x="1396" y="573"/>
                  </a:lnTo>
                  <a:close/>
                  <a:moveTo>
                    <a:pt x="1440" y="560"/>
                  </a:moveTo>
                  <a:lnTo>
                    <a:pt x="1409" y="560"/>
                  </a:lnTo>
                  <a:lnTo>
                    <a:pt x="1424" y="559"/>
                  </a:lnTo>
                  <a:lnTo>
                    <a:pt x="1438" y="555"/>
                  </a:lnTo>
                  <a:lnTo>
                    <a:pt x="1451" y="550"/>
                  </a:lnTo>
                  <a:lnTo>
                    <a:pt x="1463" y="542"/>
                  </a:lnTo>
                  <a:lnTo>
                    <a:pt x="1450" y="555"/>
                  </a:lnTo>
                  <a:lnTo>
                    <a:pt x="1440" y="560"/>
                  </a:lnTo>
                  <a:close/>
                </a:path>
              </a:pathLst>
            </a:custGeom>
            <a:solidFill>
              <a:srgbClr val="C0C8CB"/>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s-ES"/>
            </a:p>
          </p:txBody>
        </p:sp>
        <p:sp>
          <p:nvSpPr>
            <p:cNvPr id="88" name="AutoShape 757"/>
            <p:cNvSpPr/>
            <p:nvPr/>
          </p:nvSpPr>
          <p:spPr bwMode="auto">
            <a:xfrm>
              <a:off x="17667" y="2816"/>
              <a:ext cx="1458" cy="578"/>
            </a:xfrm>
            <a:custGeom>
              <a:avLst/>
              <a:gdLst>
                <a:gd name="T0" fmla="+- 0 17667 17667"/>
                <a:gd name="T1" fmla="*/ T0 w 1458"/>
                <a:gd name="T2" fmla="+- 0 2848 2817"/>
                <a:gd name="T3" fmla="*/ 2848 h 578"/>
                <a:gd name="T4" fmla="+- 0 17681 17667"/>
                <a:gd name="T5" fmla="*/ T4 w 1458"/>
                <a:gd name="T6" fmla="+- 0 2835 2817"/>
                <a:gd name="T7" fmla="*/ 2835 h 578"/>
                <a:gd name="T8" fmla="+- 0 17697 17667"/>
                <a:gd name="T9" fmla="*/ T8 w 1458"/>
                <a:gd name="T10" fmla="+- 0 2825 2817"/>
                <a:gd name="T11" fmla="*/ 2825 h 578"/>
                <a:gd name="T12" fmla="+- 0 17715 17667"/>
                <a:gd name="T13" fmla="*/ T12 w 1458"/>
                <a:gd name="T14" fmla="+- 0 2819 2817"/>
                <a:gd name="T15" fmla="*/ 2819 h 578"/>
                <a:gd name="T16" fmla="+- 0 17734 17667"/>
                <a:gd name="T17" fmla="*/ T16 w 1458"/>
                <a:gd name="T18" fmla="+- 0 2817 2817"/>
                <a:gd name="T19" fmla="*/ 2817 h 578"/>
                <a:gd name="T20" fmla="+- 0 19040 17667"/>
                <a:gd name="T21" fmla="*/ T20 w 1458"/>
                <a:gd name="T22" fmla="+- 0 2817 2817"/>
                <a:gd name="T23" fmla="*/ 2817 h 578"/>
                <a:gd name="T24" fmla="+- 0 19074 17667"/>
                <a:gd name="T25" fmla="*/ T24 w 1458"/>
                <a:gd name="T26" fmla="+- 0 2824 2817"/>
                <a:gd name="T27" fmla="*/ 2824 h 578"/>
                <a:gd name="T28" fmla="+- 0 19082 17667"/>
                <a:gd name="T29" fmla="*/ T28 w 1458"/>
                <a:gd name="T30" fmla="+- 0 2829 2817"/>
                <a:gd name="T31" fmla="*/ 2829 h 578"/>
                <a:gd name="T32" fmla="+- 0 17721 17667"/>
                <a:gd name="T33" fmla="*/ T32 w 1458"/>
                <a:gd name="T34" fmla="+- 0 2829 2817"/>
                <a:gd name="T35" fmla="*/ 2829 h 578"/>
                <a:gd name="T36" fmla="+- 0 17706 17667"/>
                <a:gd name="T37" fmla="*/ T36 w 1458"/>
                <a:gd name="T38" fmla="+- 0 2831 2817"/>
                <a:gd name="T39" fmla="*/ 2831 h 578"/>
                <a:gd name="T40" fmla="+- 0 17692 17667"/>
                <a:gd name="T41" fmla="*/ T40 w 1458"/>
                <a:gd name="T42" fmla="+- 0 2834 2817"/>
                <a:gd name="T43" fmla="*/ 2834 h 578"/>
                <a:gd name="T44" fmla="+- 0 17679 17667"/>
                <a:gd name="T45" fmla="*/ T44 w 1458"/>
                <a:gd name="T46" fmla="+- 0 2840 2817"/>
                <a:gd name="T47" fmla="*/ 2840 h 578"/>
                <a:gd name="T48" fmla="+- 0 17667 17667"/>
                <a:gd name="T49" fmla="*/ T48 w 1458"/>
                <a:gd name="T50" fmla="+- 0 2848 2817"/>
                <a:gd name="T51" fmla="*/ 2848 h 578"/>
                <a:gd name="T52" fmla="+- 0 19092 17667"/>
                <a:gd name="T53" fmla="*/ T52 w 1458"/>
                <a:gd name="T54" fmla="+- 0 3394 2817"/>
                <a:gd name="T55" fmla="*/ 3394 h 578"/>
                <a:gd name="T56" fmla="+- 0 19100 17667"/>
                <a:gd name="T57" fmla="*/ T56 w 1458"/>
                <a:gd name="T58" fmla="+- 0 3382 2817"/>
                <a:gd name="T59" fmla="*/ 3382 h 578"/>
                <a:gd name="T60" fmla="+- 0 19106 17667"/>
                <a:gd name="T61" fmla="*/ T60 w 1458"/>
                <a:gd name="T62" fmla="+- 0 3368 2817"/>
                <a:gd name="T63" fmla="*/ 3368 h 578"/>
                <a:gd name="T64" fmla="+- 0 19110 17667"/>
                <a:gd name="T65" fmla="*/ T64 w 1458"/>
                <a:gd name="T66" fmla="+- 0 3353 2817"/>
                <a:gd name="T67" fmla="*/ 3353 h 578"/>
                <a:gd name="T68" fmla="+- 0 19112 17667"/>
                <a:gd name="T69" fmla="*/ T68 w 1458"/>
                <a:gd name="T70" fmla="+- 0 3336 2817"/>
                <a:gd name="T71" fmla="*/ 3336 h 578"/>
                <a:gd name="T72" fmla="+- 0 19112 17667"/>
                <a:gd name="T73" fmla="*/ T72 w 1458"/>
                <a:gd name="T74" fmla="+- 0 2921 2817"/>
                <a:gd name="T75" fmla="*/ 2921 h 578"/>
                <a:gd name="T76" fmla="+- 0 19105 17667"/>
                <a:gd name="T77" fmla="*/ T76 w 1458"/>
                <a:gd name="T78" fmla="+- 0 2885 2817"/>
                <a:gd name="T79" fmla="*/ 2885 h 578"/>
                <a:gd name="T80" fmla="+- 0 19088 17667"/>
                <a:gd name="T81" fmla="*/ T80 w 1458"/>
                <a:gd name="T82" fmla="+- 0 2856 2817"/>
                <a:gd name="T83" fmla="*/ 2856 h 578"/>
                <a:gd name="T84" fmla="+- 0 19061 17667"/>
                <a:gd name="T85" fmla="*/ T84 w 1458"/>
                <a:gd name="T86" fmla="+- 0 2837 2817"/>
                <a:gd name="T87" fmla="*/ 2837 h 578"/>
                <a:gd name="T88" fmla="+- 0 19028 17667"/>
                <a:gd name="T89" fmla="*/ T88 w 1458"/>
                <a:gd name="T90" fmla="+- 0 2829 2817"/>
                <a:gd name="T91" fmla="*/ 2829 h 578"/>
                <a:gd name="T92" fmla="+- 0 19082 17667"/>
                <a:gd name="T93" fmla="*/ T92 w 1458"/>
                <a:gd name="T94" fmla="+- 0 2829 2817"/>
                <a:gd name="T95" fmla="*/ 2829 h 578"/>
                <a:gd name="T96" fmla="+- 0 19101 17667"/>
                <a:gd name="T97" fmla="*/ T96 w 1458"/>
                <a:gd name="T98" fmla="+- 0 2843 2817"/>
                <a:gd name="T99" fmla="*/ 2843 h 578"/>
                <a:gd name="T100" fmla="+- 0 19118 17667"/>
                <a:gd name="T101" fmla="*/ T100 w 1458"/>
                <a:gd name="T102" fmla="+- 0 2873 2817"/>
                <a:gd name="T103" fmla="*/ 2873 h 578"/>
                <a:gd name="T104" fmla="+- 0 19125 17667"/>
                <a:gd name="T105" fmla="*/ T104 w 1458"/>
                <a:gd name="T106" fmla="+- 0 2909 2817"/>
                <a:gd name="T107" fmla="*/ 2909 h 578"/>
                <a:gd name="T108" fmla="+- 0 19125 17667"/>
                <a:gd name="T109" fmla="*/ T108 w 1458"/>
                <a:gd name="T110" fmla="+- 0 3324 2817"/>
                <a:gd name="T111" fmla="*/ 3324 h 578"/>
                <a:gd name="T112" fmla="+- 0 19122 17667"/>
                <a:gd name="T113" fmla="*/ T112 w 1458"/>
                <a:gd name="T114" fmla="+- 0 3345 2817"/>
                <a:gd name="T115" fmla="*/ 3345 h 578"/>
                <a:gd name="T116" fmla="+- 0 19116 17667"/>
                <a:gd name="T117" fmla="*/ T116 w 1458"/>
                <a:gd name="T118" fmla="+- 0 3364 2817"/>
                <a:gd name="T119" fmla="*/ 3364 h 578"/>
                <a:gd name="T120" fmla="+- 0 19105 17667"/>
                <a:gd name="T121" fmla="*/ T120 w 1458"/>
                <a:gd name="T122" fmla="+- 0 3381 2817"/>
                <a:gd name="T123" fmla="*/ 3381 h 578"/>
                <a:gd name="T124" fmla="+- 0 19092 17667"/>
                <a:gd name="T125" fmla="*/ T124 w 1458"/>
                <a:gd name="T126" fmla="+- 0 3394 2817"/>
                <a:gd name="T127" fmla="*/ 3394 h 5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458" h="578">
                  <a:moveTo>
                    <a:pt x="0" y="31"/>
                  </a:moveTo>
                  <a:lnTo>
                    <a:pt x="14" y="18"/>
                  </a:lnTo>
                  <a:lnTo>
                    <a:pt x="30" y="8"/>
                  </a:lnTo>
                  <a:lnTo>
                    <a:pt x="48" y="2"/>
                  </a:lnTo>
                  <a:lnTo>
                    <a:pt x="67" y="0"/>
                  </a:lnTo>
                  <a:lnTo>
                    <a:pt x="1373" y="0"/>
                  </a:lnTo>
                  <a:lnTo>
                    <a:pt x="1407" y="7"/>
                  </a:lnTo>
                  <a:lnTo>
                    <a:pt x="1415" y="12"/>
                  </a:lnTo>
                  <a:lnTo>
                    <a:pt x="54" y="12"/>
                  </a:lnTo>
                  <a:lnTo>
                    <a:pt x="39" y="14"/>
                  </a:lnTo>
                  <a:lnTo>
                    <a:pt x="25" y="17"/>
                  </a:lnTo>
                  <a:lnTo>
                    <a:pt x="12" y="23"/>
                  </a:lnTo>
                  <a:lnTo>
                    <a:pt x="0" y="31"/>
                  </a:lnTo>
                  <a:close/>
                  <a:moveTo>
                    <a:pt x="1425" y="577"/>
                  </a:moveTo>
                  <a:lnTo>
                    <a:pt x="1433" y="565"/>
                  </a:lnTo>
                  <a:lnTo>
                    <a:pt x="1439" y="551"/>
                  </a:lnTo>
                  <a:lnTo>
                    <a:pt x="1443" y="536"/>
                  </a:lnTo>
                  <a:lnTo>
                    <a:pt x="1445" y="519"/>
                  </a:lnTo>
                  <a:lnTo>
                    <a:pt x="1445" y="104"/>
                  </a:lnTo>
                  <a:lnTo>
                    <a:pt x="1438" y="68"/>
                  </a:lnTo>
                  <a:lnTo>
                    <a:pt x="1421" y="39"/>
                  </a:lnTo>
                  <a:lnTo>
                    <a:pt x="1394" y="20"/>
                  </a:lnTo>
                  <a:lnTo>
                    <a:pt x="1361" y="12"/>
                  </a:lnTo>
                  <a:lnTo>
                    <a:pt x="1415" y="12"/>
                  </a:lnTo>
                  <a:lnTo>
                    <a:pt x="1434" y="26"/>
                  </a:lnTo>
                  <a:lnTo>
                    <a:pt x="1451" y="56"/>
                  </a:lnTo>
                  <a:lnTo>
                    <a:pt x="1458" y="92"/>
                  </a:lnTo>
                  <a:lnTo>
                    <a:pt x="1458" y="507"/>
                  </a:lnTo>
                  <a:lnTo>
                    <a:pt x="1455" y="528"/>
                  </a:lnTo>
                  <a:lnTo>
                    <a:pt x="1449" y="547"/>
                  </a:lnTo>
                  <a:lnTo>
                    <a:pt x="1438" y="564"/>
                  </a:lnTo>
                  <a:lnTo>
                    <a:pt x="1425" y="577"/>
                  </a:lnTo>
                  <a:close/>
                </a:path>
              </a:pathLst>
            </a:custGeom>
            <a:solidFill>
              <a:srgbClr val="C0C8CB"/>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s-ES"/>
            </a:p>
          </p:txBody>
        </p:sp>
        <p:pic>
          <p:nvPicPr>
            <p:cNvPr id="89" name="Picture 75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70" y="3264"/>
              <a:ext cx="1132" cy="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75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858" y="3321"/>
              <a:ext cx="956"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75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770" y="3264"/>
              <a:ext cx="1132"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75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858" y="3321"/>
              <a:ext cx="956"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75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73" y="3473"/>
              <a:ext cx="72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7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029" y="3491"/>
              <a:ext cx="613"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 Box 750"/>
            <p:cNvSpPr txBox="1">
              <a:spLocks noChangeArrowheads="1"/>
            </p:cNvSpPr>
            <p:nvPr/>
          </p:nvSpPr>
          <p:spPr bwMode="auto">
            <a:xfrm>
              <a:off x="14344" y="2844"/>
              <a:ext cx="935"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algn="ctr">
                <a:spcBef>
                  <a:spcPts val="130"/>
                </a:spcBef>
                <a:spcAft>
                  <a:spcPts val="0"/>
                </a:spcAft>
              </a:pPr>
              <a:r>
                <a:rPr lang="es-ES" sz="1600" b="1" dirty="0">
                  <a:solidFill>
                    <a:srgbClr val="0061AF"/>
                  </a:solidFill>
                  <a:effectLst/>
                  <a:latin typeface="Arial" panose="020B0604020202090204"/>
                  <a:ea typeface="Arial" panose="020B0604020202090204"/>
                </a:rPr>
                <a:t>2019</a:t>
              </a:r>
              <a:endParaRPr lang="es-ES" sz="1600" dirty="0">
                <a:effectLst/>
                <a:latin typeface="Arial" panose="020B0604020202090204"/>
                <a:ea typeface="Arial" panose="020B0604020202090204"/>
              </a:endParaRPr>
            </a:p>
          </p:txBody>
        </p:sp>
        <p:sp>
          <p:nvSpPr>
            <p:cNvPr id="96" name="Text Box 749"/>
            <p:cNvSpPr txBox="1">
              <a:spLocks noChangeArrowheads="1"/>
            </p:cNvSpPr>
            <p:nvPr/>
          </p:nvSpPr>
          <p:spPr bwMode="auto">
            <a:xfrm>
              <a:off x="14987" y="4948"/>
              <a:ext cx="3039" cy="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algn="ctr">
                <a:lnSpc>
                  <a:spcPct val="111000"/>
                </a:lnSpc>
                <a:spcBef>
                  <a:spcPts val="610"/>
                </a:spcBef>
                <a:spcAft>
                  <a:spcPts val="0"/>
                </a:spcAft>
              </a:pPr>
              <a:r>
                <a:rPr lang="es-ES" sz="1100" b="1" dirty="0">
                  <a:effectLst/>
                  <a:latin typeface="Arial" panose="020B0604020202090204"/>
                  <a:ea typeface="Arial" panose="020B0604020202090204"/>
                </a:rPr>
                <a:t>El</a:t>
              </a:r>
              <a:r>
                <a:rPr lang="es-ES" sz="1100" b="1" spc="-80" dirty="0">
                  <a:effectLst/>
                  <a:latin typeface="Arial" panose="020B0604020202090204"/>
                  <a:ea typeface="Arial" panose="020B0604020202090204"/>
                </a:rPr>
                <a:t> </a:t>
              </a:r>
              <a:r>
                <a:rPr lang="es-ES" sz="1100" b="1" dirty="0">
                  <a:effectLst/>
                  <a:latin typeface="Arial" panose="020B0604020202090204"/>
                  <a:ea typeface="Arial" panose="020B0604020202090204"/>
                </a:rPr>
                <a:t>número</a:t>
              </a:r>
              <a:r>
                <a:rPr lang="es-ES" sz="1100" b="1" spc="-80" dirty="0">
                  <a:effectLst/>
                  <a:latin typeface="Arial" panose="020B0604020202090204"/>
                  <a:ea typeface="Arial" panose="020B0604020202090204"/>
                </a:rPr>
                <a:t> </a:t>
              </a:r>
              <a:r>
                <a:rPr lang="es-ES" sz="1100" b="1" dirty="0">
                  <a:effectLst/>
                  <a:latin typeface="Arial" panose="020B0604020202090204"/>
                  <a:ea typeface="Arial" panose="020B0604020202090204"/>
                </a:rPr>
                <a:t>de</a:t>
              </a:r>
              <a:r>
                <a:rPr lang="es-ES" sz="1100" b="1" spc="-80" dirty="0">
                  <a:effectLst/>
                  <a:latin typeface="Arial" panose="020B0604020202090204"/>
                  <a:ea typeface="Arial" panose="020B0604020202090204"/>
                </a:rPr>
                <a:t> </a:t>
              </a:r>
              <a:r>
                <a:rPr lang="es-ES" sz="1100" b="1" dirty="0">
                  <a:effectLst/>
                  <a:latin typeface="Arial" panose="020B0604020202090204"/>
                  <a:ea typeface="Arial" panose="020B0604020202090204"/>
                </a:rPr>
                <a:t>personas</a:t>
              </a:r>
              <a:r>
                <a:rPr lang="es-ES" sz="1100" b="1" spc="-80" dirty="0">
                  <a:effectLst/>
                  <a:latin typeface="Arial" panose="020B0604020202090204"/>
                  <a:ea typeface="Arial" panose="020B0604020202090204"/>
                </a:rPr>
                <a:t> </a:t>
              </a:r>
              <a:r>
                <a:rPr lang="es-ES" sz="1100" b="1" dirty="0">
                  <a:effectLst/>
                  <a:latin typeface="Arial" panose="020B0604020202090204"/>
                  <a:ea typeface="Arial" panose="020B0604020202090204"/>
                </a:rPr>
                <a:t>de</a:t>
              </a:r>
              <a:r>
                <a:rPr lang="es-ES" sz="1100" b="1" spc="-80" dirty="0">
                  <a:effectLst/>
                  <a:latin typeface="Arial" panose="020B0604020202090204"/>
                  <a:ea typeface="Arial" panose="020B0604020202090204"/>
                </a:rPr>
                <a:t> </a:t>
              </a:r>
              <a:r>
                <a:rPr lang="es-ES" sz="1100" b="1" dirty="0">
                  <a:effectLst/>
                  <a:latin typeface="Arial" panose="020B0604020202090204"/>
                  <a:ea typeface="Arial" panose="020B0604020202090204"/>
                </a:rPr>
                <a:t>65</a:t>
              </a:r>
              <a:r>
                <a:rPr lang="es-ES" sz="1100" b="1" spc="-80" dirty="0">
                  <a:effectLst/>
                  <a:latin typeface="Arial" panose="020B0604020202090204"/>
                  <a:ea typeface="Arial" panose="020B0604020202090204"/>
                </a:rPr>
                <a:t> </a:t>
              </a:r>
              <a:r>
                <a:rPr lang="es-ES" sz="1100" b="1" dirty="0">
                  <a:effectLst/>
                  <a:latin typeface="Arial" panose="020B0604020202090204"/>
                  <a:ea typeface="Arial" panose="020B0604020202090204"/>
                </a:rPr>
                <a:t>años</a:t>
              </a:r>
              <a:r>
                <a:rPr lang="es-ES" sz="1100" b="1" spc="-80" dirty="0">
                  <a:effectLst/>
                  <a:latin typeface="Arial" panose="020B0604020202090204"/>
                  <a:ea typeface="Arial" panose="020B0604020202090204"/>
                </a:rPr>
                <a:t> </a:t>
              </a:r>
              <a:r>
                <a:rPr lang="es-ES" sz="1100" b="1" dirty="0">
                  <a:effectLst/>
                  <a:latin typeface="Arial" panose="020B0604020202090204"/>
                  <a:ea typeface="Arial" panose="020B0604020202090204"/>
                </a:rPr>
                <a:t>o más</a:t>
              </a:r>
              <a:r>
                <a:rPr lang="es-ES" sz="1100" b="1" spc="-25" dirty="0">
                  <a:effectLst/>
                  <a:latin typeface="Arial" panose="020B0604020202090204"/>
                  <a:ea typeface="Arial" panose="020B0604020202090204"/>
                </a:rPr>
                <a:t> </a:t>
              </a:r>
              <a:r>
                <a:rPr lang="es-ES" sz="1100" b="1" dirty="0">
                  <a:effectLst/>
                  <a:latin typeface="Arial" panose="020B0604020202090204"/>
                  <a:ea typeface="Arial" panose="020B0604020202090204"/>
                </a:rPr>
                <a:t>será</a:t>
              </a:r>
              <a:r>
                <a:rPr lang="es-ES" sz="1100" b="1" spc="-25" dirty="0">
                  <a:effectLst/>
                  <a:latin typeface="Arial" panose="020B0604020202090204"/>
                  <a:ea typeface="Arial" panose="020B0604020202090204"/>
                </a:rPr>
                <a:t> </a:t>
              </a:r>
              <a:r>
                <a:rPr lang="es-ES" sz="1100" b="1" dirty="0">
                  <a:effectLst/>
                  <a:latin typeface="Arial" panose="020B0604020202090204"/>
                  <a:ea typeface="Arial" panose="020B0604020202090204"/>
                </a:rPr>
                <a:t>superior</a:t>
              </a:r>
              <a:r>
                <a:rPr lang="es-ES" sz="1100" b="1" spc="-25" dirty="0">
                  <a:effectLst/>
                  <a:latin typeface="Arial" panose="020B0604020202090204"/>
                  <a:ea typeface="Arial" panose="020B0604020202090204"/>
                </a:rPr>
                <a:t> </a:t>
              </a:r>
              <a:r>
                <a:rPr lang="es-ES" sz="1100" b="1" dirty="0">
                  <a:effectLst/>
                  <a:latin typeface="Arial" panose="020B0604020202090204"/>
                  <a:ea typeface="Arial" panose="020B0604020202090204"/>
                </a:rPr>
                <a:t>al</a:t>
              </a:r>
              <a:r>
                <a:rPr lang="es-ES" sz="1100" b="1" spc="-25" dirty="0">
                  <a:effectLst/>
                  <a:latin typeface="Arial" panose="020B0604020202090204"/>
                  <a:ea typeface="Arial" panose="020B0604020202090204"/>
                </a:rPr>
                <a:t> </a:t>
              </a:r>
              <a:r>
                <a:rPr lang="es-ES" sz="1100" b="1" dirty="0">
                  <a:effectLst/>
                  <a:latin typeface="Arial" panose="020B0604020202090204"/>
                  <a:ea typeface="Arial" panose="020B0604020202090204"/>
                </a:rPr>
                <a:t>número</a:t>
              </a:r>
              <a:r>
                <a:rPr lang="es-ES" sz="1100" b="1" spc="-20" dirty="0">
                  <a:effectLst/>
                  <a:latin typeface="Arial" panose="020B0604020202090204"/>
                  <a:ea typeface="Arial" panose="020B0604020202090204"/>
                </a:rPr>
                <a:t> </a:t>
              </a:r>
              <a:r>
                <a:rPr lang="es-ES" sz="1100" b="1" dirty="0">
                  <a:effectLst/>
                  <a:latin typeface="Arial" panose="020B0604020202090204"/>
                  <a:ea typeface="Arial" panose="020B0604020202090204"/>
                </a:rPr>
                <a:t>de</a:t>
              </a:r>
              <a:r>
                <a:rPr lang="es-ES" sz="1100" b="1" spc="-25" dirty="0">
                  <a:effectLst/>
                  <a:latin typeface="Arial" panose="020B0604020202090204"/>
                  <a:ea typeface="Arial" panose="020B0604020202090204"/>
                </a:rPr>
                <a:t> </a:t>
              </a:r>
              <a:r>
                <a:rPr lang="es-ES" sz="1100" b="1" spc="-20" dirty="0">
                  <a:effectLst/>
                  <a:latin typeface="Arial" panose="020B0604020202090204"/>
                  <a:ea typeface="Arial" panose="020B0604020202090204"/>
                </a:rPr>
                <a:t>niños </a:t>
              </a:r>
              <a:r>
                <a:rPr lang="es-ES" sz="1100" b="1" dirty="0">
                  <a:effectLst/>
                  <a:latin typeface="Arial" panose="020B0604020202090204"/>
                  <a:ea typeface="Arial" panose="020B0604020202090204"/>
                </a:rPr>
                <a:t>menores de 5</a:t>
              </a:r>
              <a:r>
                <a:rPr lang="es-ES" sz="1100" b="1" spc="-65" dirty="0">
                  <a:effectLst/>
                  <a:latin typeface="Arial" panose="020B0604020202090204"/>
                  <a:ea typeface="Arial" panose="020B0604020202090204"/>
                </a:rPr>
                <a:t> </a:t>
              </a:r>
              <a:r>
                <a:rPr lang="es-ES" sz="1100" b="1" dirty="0">
                  <a:effectLst/>
                  <a:latin typeface="Arial" panose="020B0604020202090204"/>
                  <a:ea typeface="Arial" panose="020B0604020202090204"/>
                </a:rPr>
                <a:t>años</a:t>
              </a:r>
              <a:endParaRPr lang="es-ES" sz="2800" dirty="0">
                <a:effectLst/>
                <a:latin typeface="Arial" panose="020B0604020202090204"/>
                <a:ea typeface="Arial" panose="020B0604020202090204"/>
              </a:endParaRPr>
            </a:p>
          </p:txBody>
        </p:sp>
        <p:sp>
          <p:nvSpPr>
            <p:cNvPr id="97" name="Text Box 748"/>
            <p:cNvSpPr txBox="1">
              <a:spLocks noChangeArrowheads="1"/>
            </p:cNvSpPr>
            <p:nvPr/>
          </p:nvSpPr>
          <p:spPr bwMode="auto">
            <a:xfrm>
              <a:off x="17858" y="2844"/>
              <a:ext cx="935" cy="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algn="ctr">
                <a:spcBef>
                  <a:spcPts val="130"/>
                </a:spcBef>
                <a:spcAft>
                  <a:spcPts val="0"/>
                </a:spcAft>
              </a:pPr>
              <a:r>
                <a:rPr lang="es-ES" sz="1600" b="1" dirty="0">
                  <a:solidFill>
                    <a:srgbClr val="0061AF"/>
                  </a:solidFill>
                  <a:effectLst/>
                  <a:latin typeface="Arial" panose="020B0604020202090204"/>
                  <a:ea typeface="Arial" panose="020B0604020202090204"/>
                </a:rPr>
                <a:t>2050</a:t>
              </a:r>
              <a:endParaRPr lang="es-ES" sz="1600" dirty="0">
                <a:effectLst/>
                <a:latin typeface="Arial" panose="020B0604020202090204"/>
                <a:ea typeface="Arial" panose="020B0604020202090204"/>
              </a:endParaRPr>
            </a:p>
          </p:txBody>
        </p:sp>
      </p:grpSp>
      <p:sp>
        <p:nvSpPr>
          <p:cNvPr id="5" name="1 CuadroTexto"/>
          <p:cNvSpPr txBox="1"/>
          <p:nvPr/>
        </p:nvSpPr>
        <p:spPr>
          <a:xfrm>
            <a:off x="5690235" y="2248535"/>
            <a:ext cx="5339715" cy="398780"/>
          </a:xfrm>
          <a:prstGeom prst="rect">
            <a:avLst/>
          </a:prstGeom>
          <a:noFill/>
        </p:spPr>
        <p:txBody>
          <a:bodyPr wrap="square" rtlCol="0">
            <a:spAutoFit/>
          </a:bodyPr>
          <a:lstStyle/>
          <a:p>
            <a:pPr algn="ctr"/>
            <a:r>
              <a:rPr sz="2000" b="1">
                <a:solidFill>
                  <a:schemeClr val="accent1">
                    <a:lumMod val="75000"/>
                  </a:schemeClr>
                </a:solidFill>
                <a:latin typeface="Arial Bold" panose="020B0604020202090204" charset="0"/>
                <a:cs typeface="Arial Bold" panose="020B0604020202090204" charset="0"/>
                <a:sym typeface="+mn-ea"/>
              </a:rPr>
              <a:t>Enfoque intergeneracional</a:t>
            </a:r>
            <a:endParaRPr lang="es-ES" sz="2000" b="1" dirty="0">
              <a:solidFill>
                <a:schemeClr val="accent1">
                  <a:lumMod val="75000"/>
                </a:schemeClr>
              </a:solidFill>
              <a:latin typeface="Arial Bold" panose="020B0604020202090204" charset="0"/>
              <a:cs typeface="Arial Bold" panose="020B0604020202090204" charset="0"/>
              <a:sym typeface="+mn-ea"/>
            </a:endParaRPr>
          </a:p>
        </p:txBody>
      </p:sp>
      <p:sp>
        <p:nvSpPr>
          <p:cNvPr id="6" name="1 CuadroTexto"/>
          <p:cNvSpPr txBox="1"/>
          <p:nvPr/>
        </p:nvSpPr>
        <p:spPr>
          <a:xfrm>
            <a:off x="5614670" y="4533265"/>
            <a:ext cx="5339715" cy="398780"/>
          </a:xfrm>
          <a:prstGeom prst="rect">
            <a:avLst/>
          </a:prstGeom>
          <a:noFill/>
        </p:spPr>
        <p:txBody>
          <a:bodyPr wrap="square" rtlCol="0">
            <a:spAutoFit/>
          </a:bodyPr>
          <a:lstStyle/>
          <a:p>
            <a:pPr algn="ctr"/>
            <a:r>
              <a:rPr sz="2000" b="1">
                <a:solidFill>
                  <a:schemeClr val="accent1">
                    <a:lumMod val="75000"/>
                  </a:schemeClr>
                </a:solidFill>
                <a:latin typeface="Arial Bold" panose="020B0604020202090204" charset="0"/>
                <a:cs typeface="Arial Bold" panose="020B0604020202090204" charset="0"/>
                <a:sym typeface="+mn-ea"/>
              </a:rPr>
              <a:t> </a:t>
            </a:r>
            <a:r>
              <a:rPr lang="es-ES" sz="2000" b="1">
                <a:solidFill>
                  <a:schemeClr val="accent1">
                    <a:lumMod val="75000"/>
                  </a:schemeClr>
                </a:solidFill>
                <a:latin typeface="Arial Bold" panose="020B0604020202090204" charset="0"/>
                <a:cs typeface="Arial Bold" panose="020B0604020202090204" charset="0"/>
                <a:sym typeface="+mn-ea"/>
              </a:rPr>
              <a:t>E</a:t>
            </a:r>
            <a:r>
              <a:rPr sz="2000" b="1">
                <a:solidFill>
                  <a:schemeClr val="accent1">
                    <a:lumMod val="75000"/>
                  </a:schemeClr>
                </a:solidFill>
                <a:latin typeface="Arial Bold" panose="020B0604020202090204" charset="0"/>
                <a:cs typeface="Arial Bold" panose="020B0604020202090204" charset="0"/>
                <a:sym typeface="+mn-ea"/>
              </a:rPr>
              <a:t>nvejecimiento saludable </a:t>
            </a:r>
            <a:endParaRPr lang="es-ES" sz="2000" b="1" dirty="0">
              <a:solidFill>
                <a:schemeClr val="accent1">
                  <a:lumMod val="75000"/>
                </a:schemeClr>
              </a:solidFill>
              <a:latin typeface="Arial Bold" panose="020B0604020202090204" charset="0"/>
              <a:cs typeface="Arial Bold" panose="020B0604020202090204" charset="0"/>
              <a:sym typeface="+mn-ea"/>
            </a:endParaRPr>
          </a:p>
        </p:txBody>
      </p:sp>
      <p:sp>
        <p:nvSpPr>
          <p:cNvPr id="9" name="Cuadro de texto 8"/>
          <p:cNvSpPr txBox="1"/>
          <p:nvPr/>
        </p:nvSpPr>
        <p:spPr>
          <a:xfrm>
            <a:off x="4976495" y="642620"/>
            <a:ext cx="6957060" cy="1383665"/>
          </a:xfrm>
          <a:prstGeom prst="rect">
            <a:avLst/>
          </a:prstGeom>
          <a:noFill/>
          <a:ln w="9525">
            <a:noFill/>
          </a:ln>
        </p:spPr>
        <p:txBody>
          <a:bodyPr wrap="square">
            <a:spAutoFit/>
          </a:bodyPr>
          <a:lstStyle/>
          <a:p>
            <a:pPr indent="0" algn="l">
              <a:buNone/>
            </a:pPr>
            <a:r>
              <a:rPr lang="es-EC" sz="1400" dirty="0">
                <a:latin typeface="Arial Bold" panose="020B0604020202090204" charset="0"/>
                <a:cs typeface="Arial Bold" panose="020B0604020202090204" charset="0"/>
              </a:rPr>
              <a:t>La transición demográfica continuará durante las siguientes tres décadas, en las cuales seis de cada diez personas serán jóvenes y adultos entre los 18 y 64 años  En esta etapa de </a:t>
            </a:r>
            <a:r>
              <a:rPr lang="es-EC" sz="1400" dirty="0">
                <a:solidFill>
                  <a:srgbClr val="000000"/>
                </a:solidFill>
                <a:latin typeface="Arial Bold" panose="020B0604020202090204" charset="0"/>
                <a:cs typeface="Arial Bold" panose="020B0604020202090204" charset="0"/>
              </a:rPr>
              <a:t>bono demográfico </a:t>
            </a:r>
            <a:r>
              <a:rPr lang="es-EC" sz="1400" dirty="0">
                <a:latin typeface="Arial Bold" panose="020B0604020202090204" charset="0"/>
                <a:cs typeface="Arial Bold" panose="020B0604020202090204" charset="0"/>
              </a:rPr>
              <a:t>disminuirá la población dependiente de niñas, niños, adolescentes y crecerá sostenidamente la población de</a:t>
            </a:r>
            <a:r>
              <a:rPr lang="es-EC" sz="1400" dirty="0">
                <a:solidFill>
                  <a:srgbClr val="000000"/>
                </a:solidFill>
                <a:latin typeface="Arial Bold" panose="020B0604020202090204" charset="0"/>
                <a:cs typeface="Arial Bold" panose="020B0604020202090204" charset="0"/>
              </a:rPr>
              <a:t> jóvenes y adultos en </a:t>
            </a:r>
            <a:r>
              <a:rPr lang="es-EC" sz="1400" dirty="0">
                <a:latin typeface="Arial Bold" panose="020B0604020202090204" charset="0"/>
                <a:cs typeface="Arial Bold" panose="020B0604020202090204" charset="0"/>
              </a:rPr>
              <a:t>edad económicamente activa, lo que reduce la presión sobre los cuidados y posibilita una mejor distribución de los bienes. </a:t>
            </a:r>
            <a:endParaRPr lang="es-EC" altLang="en-US" sz="1400" dirty="0">
              <a:latin typeface="Arial Bold" panose="020B0604020202090204" charset="0"/>
              <a:cs typeface="Arial Bold" panose="020B0604020202090204" charset="0"/>
            </a:endParaRPr>
          </a:p>
        </p:txBody>
      </p:sp>
      <p:sp>
        <p:nvSpPr>
          <p:cNvPr id="10" name="Cuadro de texto 9"/>
          <p:cNvSpPr txBox="1"/>
          <p:nvPr/>
        </p:nvSpPr>
        <p:spPr>
          <a:xfrm>
            <a:off x="5690235" y="243840"/>
            <a:ext cx="5957570" cy="398780"/>
          </a:xfrm>
          <a:prstGeom prst="rect">
            <a:avLst/>
          </a:prstGeom>
          <a:noFill/>
          <a:ln w="9525">
            <a:noFill/>
          </a:ln>
        </p:spPr>
        <p:txBody>
          <a:bodyPr wrap="square">
            <a:spAutoFit/>
          </a:bodyPr>
          <a:lstStyle/>
          <a:p>
            <a:pPr indent="0" algn="l">
              <a:buNone/>
            </a:pPr>
            <a:r>
              <a:rPr lang="es-ES" sz="2000" b="1">
                <a:solidFill>
                  <a:schemeClr val="accent1">
                    <a:lumMod val="75000"/>
                  </a:schemeClr>
                </a:solidFill>
                <a:latin typeface="Arial Bold" panose="020B0604020202090204" charset="0"/>
                <a:cs typeface="Arial Bold" panose="020B0604020202090204" charset="0"/>
              </a:rPr>
              <a:t>T</a:t>
            </a:r>
            <a:r>
              <a:rPr sz="2000" b="1">
                <a:solidFill>
                  <a:schemeClr val="accent1">
                    <a:lumMod val="75000"/>
                  </a:schemeClr>
                </a:solidFill>
                <a:latin typeface="Arial Bold" panose="020B0604020202090204" charset="0"/>
                <a:cs typeface="Arial Bold" panose="020B0604020202090204" charset="0"/>
              </a:rPr>
              <a:t>ransición demográfica  </a:t>
            </a:r>
            <a:r>
              <a:rPr lang="es-ES" sz="2000" b="1">
                <a:solidFill>
                  <a:schemeClr val="accent1">
                    <a:lumMod val="75000"/>
                  </a:schemeClr>
                </a:solidFill>
                <a:latin typeface="Arial Bold" panose="020B0604020202090204" charset="0"/>
                <a:cs typeface="Arial Bold" panose="020B0604020202090204" charset="0"/>
              </a:rPr>
              <a:t>-</a:t>
            </a:r>
            <a:r>
              <a:rPr sz="2000" b="1">
                <a:solidFill>
                  <a:schemeClr val="accent1">
                    <a:lumMod val="75000"/>
                  </a:schemeClr>
                </a:solidFill>
                <a:latin typeface="Arial Bold" panose="020B0604020202090204" charset="0"/>
                <a:cs typeface="Arial Bold" panose="020B0604020202090204" charset="0"/>
              </a:rPr>
              <a:t> bono demográfico</a:t>
            </a:r>
            <a:endParaRPr lang="es-ES" altLang="en-US" sz="2000" b="1">
              <a:solidFill>
                <a:schemeClr val="accent1">
                  <a:lumMod val="75000"/>
                </a:schemeClr>
              </a:solidFill>
              <a:latin typeface="Arial Bold" panose="020B0604020202090204" charset="0"/>
              <a:cs typeface="Arial Bold" panose="020B060402020209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rcRect/>
          <a:stretch>
            <a:fillRect/>
          </a:stretch>
        </p:blipFill>
        <p:spPr>
          <a:xfrm>
            <a:off x="13898" y="-13063"/>
            <a:ext cx="12187063" cy="6857999"/>
          </a:xfrm>
          <a:prstGeom prst="rect">
            <a:avLst/>
          </a:prstGeom>
        </p:spPr>
      </p:pic>
      <p:sp>
        <p:nvSpPr>
          <p:cNvPr id="100" name="Cuadro de texto 99"/>
          <p:cNvSpPr txBox="1"/>
          <p:nvPr/>
        </p:nvSpPr>
        <p:spPr>
          <a:xfrm>
            <a:off x="4460240" y="151130"/>
            <a:ext cx="9398635" cy="398780"/>
          </a:xfrm>
          <a:prstGeom prst="rect">
            <a:avLst/>
          </a:prstGeom>
          <a:noFill/>
          <a:ln w="9525">
            <a:noFill/>
          </a:ln>
        </p:spPr>
        <p:txBody>
          <a:bodyPr wrap="square">
            <a:spAutoFit/>
          </a:bodyPr>
          <a:lstStyle/>
          <a:p>
            <a:pPr indent="457200"/>
            <a:r>
              <a:rPr sz="2000" b="1">
                <a:solidFill>
                  <a:schemeClr val="accent1">
                    <a:lumMod val="75000"/>
                  </a:schemeClr>
                </a:solidFill>
                <a:latin typeface="Arial Bold" panose="020B0604020202090204" charset="0"/>
                <a:cs typeface="Arial Bold" panose="020B0604020202090204" charset="0"/>
              </a:rPr>
              <a:t>Ley Orgánica de las Personas Adultas Mayores (LOPAM)</a:t>
            </a:r>
            <a:endParaRPr lang="es-ES" altLang="en-US" sz="2000" b="1">
              <a:solidFill>
                <a:schemeClr val="accent1">
                  <a:lumMod val="75000"/>
                </a:schemeClr>
              </a:solidFill>
              <a:latin typeface="Arial Bold" panose="020B0604020202090204" charset="0"/>
              <a:cs typeface="Arial Bold" panose="020B0604020202090204" charset="0"/>
            </a:endParaRPr>
          </a:p>
        </p:txBody>
      </p:sp>
      <p:sp>
        <p:nvSpPr>
          <p:cNvPr id="2" name="Cuadro de texto 1"/>
          <p:cNvSpPr txBox="1"/>
          <p:nvPr/>
        </p:nvSpPr>
        <p:spPr>
          <a:xfrm>
            <a:off x="187960" y="1442085"/>
            <a:ext cx="2767330" cy="3970318"/>
          </a:xfrm>
          <a:prstGeom prst="rect">
            <a:avLst/>
          </a:prstGeom>
          <a:noFill/>
          <a:ln w="9525">
            <a:noFill/>
          </a:ln>
        </p:spPr>
        <p:txBody>
          <a:bodyPr wrap="square">
            <a:spAutoFit/>
          </a:bodyPr>
          <a:lstStyle/>
          <a:p>
            <a:pPr indent="0">
              <a:buFont typeface="Arial" panose="020B0604020202090204" pitchFamily="34" charset="0"/>
              <a:buNone/>
            </a:pPr>
            <a:r>
              <a:rPr lang="es-ES" sz="1400" b="1" dirty="0"/>
              <a:t>E</a:t>
            </a:r>
            <a:r>
              <a:rPr lang="es-EC" sz="1400" b="1" dirty="0" err="1"/>
              <a:t>nfoques</a:t>
            </a:r>
            <a:r>
              <a:rPr lang="es-EC" sz="1400" b="1" dirty="0"/>
              <a:t>: </a:t>
            </a:r>
          </a:p>
          <a:p>
            <a:pPr marL="285750" indent="-285750">
              <a:buFont typeface="Arial" panose="020B0604020202090204" pitchFamily="34" charset="0"/>
              <a:buChar char="•"/>
            </a:pPr>
            <a:r>
              <a:rPr lang="es-EC" sz="1400" dirty="0"/>
              <a:t>Ciclo de vida</a:t>
            </a:r>
          </a:p>
          <a:p>
            <a:pPr marL="285750" indent="-285750">
              <a:buFont typeface="Arial" panose="020B0604020202090204" pitchFamily="34" charset="0"/>
              <a:buChar char="•"/>
            </a:pPr>
            <a:r>
              <a:rPr lang="es-EC" sz="1400" dirty="0"/>
              <a:t>Género</a:t>
            </a:r>
          </a:p>
          <a:p>
            <a:pPr marL="285750" indent="-285750">
              <a:buFont typeface="Arial" panose="020B0604020202090204" pitchFamily="34" charset="0"/>
              <a:buChar char="•"/>
            </a:pPr>
            <a:r>
              <a:rPr lang="es-EC" sz="1400" dirty="0"/>
              <a:t>Movilidad humana</a:t>
            </a:r>
          </a:p>
          <a:p>
            <a:pPr marL="285750" indent="-285750">
              <a:buFont typeface="Arial" panose="020B0604020202090204" pitchFamily="34" charset="0"/>
              <a:buChar char="•"/>
            </a:pPr>
            <a:r>
              <a:rPr lang="es-EC" sz="1400" dirty="0"/>
              <a:t>Intergeneracional, Intercultural</a:t>
            </a:r>
          </a:p>
          <a:p>
            <a:pPr marL="285750" indent="-285750">
              <a:buFont typeface="Arial" panose="020B0604020202090204" pitchFamily="34" charset="0"/>
              <a:buChar char="•"/>
            </a:pPr>
            <a:r>
              <a:rPr lang="es-EC" sz="1400" dirty="0"/>
              <a:t>Poblacional y urbano – rural</a:t>
            </a:r>
          </a:p>
          <a:p>
            <a:pPr indent="0">
              <a:buFont typeface="Arial" panose="020B0604020202090204" pitchFamily="34" charset="0"/>
              <a:buNone/>
            </a:pPr>
            <a:endParaRPr lang="es-EC" sz="1400" dirty="0"/>
          </a:p>
          <a:p>
            <a:pPr marL="342900" indent="-342900"/>
            <a:r>
              <a:rPr lang="es-EC" sz="1400" b="1" dirty="0">
                <a:sym typeface="+mn-ea"/>
              </a:rPr>
              <a:t>Principios </a:t>
            </a:r>
          </a:p>
          <a:p>
            <a:pPr marL="342900" indent="-342900">
              <a:buFont typeface="Arial" panose="020B0604020202090204" pitchFamily="34" charset="0"/>
              <a:buChar char="•"/>
            </a:pPr>
            <a:r>
              <a:rPr lang="es-EC" sz="1400" dirty="0">
                <a:sym typeface="+mn-ea"/>
              </a:rPr>
              <a:t>Abordaje integral, atención prioritaria y especializada</a:t>
            </a:r>
          </a:p>
          <a:p>
            <a:pPr marL="342900" indent="-342900">
              <a:buFont typeface="Arial" panose="020B0604020202090204" pitchFamily="34" charset="0"/>
              <a:buChar char="•"/>
            </a:pPr>
            <a:endParaRPr lang="es-EC" sz="1400" dirty="0"/>
          </a:p>
          <a:p>
            <a:pPr marL="342900" indent="-342900">
              <a:buFont typeface="Arial" panose="020B0604020202090204" pitchFamily="34" charset="0"/>
              <a:buChar char="•"/>
            </a:pPr>
            <a:r>
              <a:rPr lang="es-EC" sz="1400" dirty="0">
                <a:sym typeface="+mn-ea"/>
              </a:rPr>
              <a:t>Corresponsabilidad y participación Estado, sociedad y familia </a:t>
            </a:r>
          </a:p>
          <a:p>
            <a:pPr marL="342900" indent="-342900">
              <a:buFont typeface="Arial" panose="020B0604020202090204" pitchFamily="34" charset="0"/>
              <a:buChar char="•"/>
            </a:pPr>
            <a:endParaRPr lang="es-EC" sz="1400" dirty="0">
              <a:sym typeface="+mn-ea"/>
            </a:endParaRPr>
          </a:p>
          <a:p>
            <a:pPr marL="342900" indent="-342900">
              <a:buFont typeface="Arial" panose="020B0604020202090204" pitchFamily="34" charset="0"/>
              <a:buChar char="•"/>
            </a:pPr>
            <a:r>
              <a:rPr lang="es-EC" sz="1400" dirty="0">
                <a:sym typeface="+mn-ea"/>
              </a:rPr>
              <a:t>Cuidado y protección para lograr la inclusión y la igualdad y no discriminación</a:t>
            </a:r>
            <a:endParaRPr lang="es-EC" altLang="en-US" sz="1400" dirty="0"/>
          </a:p>
        </p:txBody>
      </p:sp>
      <p:sp>
        <p:nvSpPr>
          <p:cNvPr id="3" name="Cuadro de texto 2"/>
          <p:cNvSpPr txBox="1"/>
          <p:nvPr/>
        </p:nvSpPr>
        <p:spPr>
          <a:xfrm>
            <a:off x="4675505" y="1442085"/>
            <a:ext cx="7098665" cy="95313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indent="0" algn="just">
              <a:buFont typeface="Arial" panose="020B0604020202090204" pitchFamily="34" charset="0"/>
              <a:buNone/>
            </a:pPr>
            <a:r>
              <a:rPr lang="es-EC" sz="1400" b="1" dirty="0">
                <a:cs typeface="Arial Regular" panose="020B0604020202090204" charset="0"/>
              </a:rPr>
              <a:t>Plan Nacional de Desarrollo: </a:t>
            </a:r>
            <a:r>
              <a:rPr lang="es-EC" sz="1400" b="0" dirty="0">
                <a:cs typeface="Arial Regular" panose="020B0604020202090204" charset="0"/>
              </a:rPr>
              <a:t>salud, educación, alimentación, participación y organización social, protección (pensiones contributivas y no contributivas), acceso a justicia para juzgar y sancionar, toda forma de discriminación, maltrato, abuso y violencia, fomentando la solidaridad y las relaciones intergeneracionales</a:t>
            </a:r>
            <a:endParaRPr lang="es-EC" altLang="en-US" sz="1400" dirty="0">
              <a:cs typeface="Arial Regular" panose="020B0604020202090204" charset="0"/>
            </a:endParaRPr>
          </a:p>
        </p:txBody>
      </p:sp>
      <p:sp>
        <p:nvSpPr>
          <p:cNvPr id="4" name="Cuadro de texto 3"/>
          <p:cNvSpPr txBox="1"/>
          <p:nvPr/>
        </p:nvSpPr>
        <p:spPr>
          <a:xfrm>
            <a:off x="4675505" y="2517140"/>
            <a:ext cx="7098665" cy="521970"/>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indent="0" algn="just">
              <a:buFont typeface="Arial" panose="020B0604020202090204" pitchFamily="34" charset="0"/>
              <a:buNone/>
            </a:pPr>
            <a:r>
              <a:rPr lang="es-ES" sz="1400" b="1" dirty="0">
                <a:solidFill>
                  <a:schemeClr val="bg1"/>
                </a:solidFill>
                <a:cs typeface="Arial Regular" panose="020B0604020202090204" charset="0"/>
              </a:rPr>
              <a:t>Sistema Nacional Especializado de Protección Integral de los Derechos de las Personas Adultas Mayores</a:t>
            </a:r>
            <a:endParaRPr lang="es-ES" altLang="en-US" sz="1400" b="1" dirty="0">
              <a:solidFill>
                <a:schemeClr val="bg1"/>
              </a:solidFill>
              <a:cs typeface="Arial Regular" panose="020B0604020202090204" charset="0"/>
            </a:endParaRPr>
          </a:p>
        </p:txBody>
      </p:sp>
      <p:sp>
        <p:nvSpPr>
          <p:cNvPr id="5" name="Cuadro de texto 4"/>
          <p:cNvSpPr txBox="1"/>
          <p:nvPr/>
        </p:nvSpPr>
        <p:spPr>
          <a:xfrm>
            <a:off x="3051175" y="2379345"/>
            <a:ext cx="12446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altLang="en-US" sz="2000" b="1" dirty="0">
                <a:cs typeface="Arial Regular" panose="020B0604020202090204" charset="0"/>
              </a:rPr>
              <a:t>Estado</a:t>
            </a:r>
          </a:p>
        </p:txBody>
      </p:sp>
      <p:sp>
        <p:nvSpPr>
          <p:cNvPr id="6" name="Cuadro de texto 5"/>
          <p:cNvSpPr txBox="1"/>
          <p:nvPr/>
        </p:nvSpPr>
        <p:spPr>
          <a:xfrm>
            <a:off x="4675505" y="5499553"/>
            <a:ext cx="7098665" cy="306705"/>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nchor="t">
            <a:spAutoFit/>
          </a:bodyPr>
          <a:lstStyle/>
          <a:p>
            <a:pPr indent="0">
              <a:buFont typeface="Arial" panose="020B0604020202090204" pitchFamily="34" charset="0"/>
              <a:buNone/>
            </a:pPr>
            <a:r>
              <a:rPr lang="es-EC" sz="1400" b="1" dirty="0">
                <a:solidFill>
                  <a:schemeClr val="bg1"/>
                </a:solidFill>
                <a:cs typeface="Arial Regular" panose="020B0604020202090204" charset="0"/>
                <a:sym typeface="+mn-ea"/>
              </a:rPr>
              <a:t>Promoción, respeto vigilancia y control del cumplimiento de derechos</a:t>
            </a:r>
          </a:p>
        </p:txBody>
      </p:sp>
      <p:sp>
        <p:nvSpPr>
          <p:cNvPr id="7" name="Cuadro de texto 6"/>
          <p:cNvSpPr txBox="1"/>
          <p:nvPr/>
        </p:nvSpPr>
        <p:spPr>
          <a:xfrm>
            <a:off x="4675505" y="4807947"/>
            <a:ext cx="7098665" cy="521970"/>
          </a:xfrm>
          <a:prstGeom prst="rect">
            <a:avLst/>
          </a:prstGeom>
          <a:solidFill>
            <a:srgbClr val="108080"/>
          </a:solidFill>
        </p:spPr>
        <p:style>
          <a:lnRef idx="3">
            <a:schemeClr val="lt1"/>
          </a:lnRef>
          <a:fillRef idx="1">
            <a:schemeClr val="accent3"/>
          </a:fillRef>
          <a:effectRef idx="1">
            <a:schemeClr val="accent3"/>
          </a:effectRef>
          <a:fontRef idx="minor">
            <a:schemeClr val="lt1"/>
          </a:fontRef>
        </p:style>
        <p:txBody>
          <a:bodyPr wrap="square" rtlCol="0" anchor="t">
            <a:spAutoFit/>
          </a:bodyPr>
          <a:lstStyle/>
          <a:p>
            <a:pPr indent="0">
              <a:buFont typeface="Arial" panose="020B0604020202090204" pitchFamily="34" charset="0"/>
              <a:buNone/>
            </a:pPr>
            <a:r>
              <a:rPr lang="es-EC" sz="1400" b="1" dirty="0">
                <a:solidFill>
                  <a:schemeClr val="bg1"/>
                </a:solidFill>
                <a:cs typeface="Arial Regular" panose="020B0604020202090204" charset="0"/>
                <a:sym typeface="+mn-ea"/>
              </a:rPr>
              <a:t>Responsabilidad integridad física, mental y emocional, satisfacer su desarrollo, autonomía y voluntad</a:t>
            </a:r>
            <a:endParaRPr lang="es-EC" altLang="en-US" sz="1400" b="1" dirty="0">
              <a:solidFill>
                <a:schemeClr val="bg1"/>
              </a:solidFill>
              <a:cs typeface="Arial Regular" panose="020B0604020202090204" charset="0"/>
              <a:sym typeface="+mn-ea"/>
            </a:endParaRPr>
          </a:p>
        </p:txBody>
      </p:sp>
      <p:sp>
        <p:nvSpPr>
          <p:cNvPr id="8" name="Cuadro de texto 7"/>
          <p:cNvSpPr txBox="1"/>
          <p:nvPr/>
        </p:nvSpPr>
        <p:spPr>
          <a:xfrm>
            <a:off x="4675505" y="4326890"/>
            <a:ext cx="7098665" cy="306705"/>
          </a:xfrm>
          <a:prstGeom prst="rect">
            <a:avLst/>
          </a:prstGeom>
          <a:solidFill>
            <a:srgbClr val="00B0F0"/>
          </a:solidFill>
        </p:spPr>
        <p:txBody>
          <a:bodyPr wrap="square" rtlCol="0" anchor="t">
            <a:spAutoFit/>
          </a:bodyPr>
          <a:lstStyle/>
          <a:p>
            <a:pPr indent="0" algn="just">
              <a:buFont typeface="Arial" panose="020B0604020202090204" pitchFamily="34" charset="0"/>
              <a:buNone/>
            </a:pPr>
            <a:r>
              <a:rPr lang="es-EC" sz="1400" b="1" dirty="0">
                <a:solidFill>
                  <a:schemeClr val="bg1"/>
                </a:solidFill>
                <a:cs typeface="Arial Regular" panose="020B0604020202090204" charset="0"/>
                <a:sym typeface="+mn-ea"/>
              </a:rPr>
              <a:t>Integración, participación ciudadana e inclusión plena</a:t>
            </a:r>
            <a:r>
              <a:rPr lang="es-EC" sz="1400" b="1" dirty="0">
                <a:solidFill>
                  <a:schemeClr val="bg1"/>
                </a:solidFill>
                <a:latin typeface="Arial Regular" panose="020B0604020202090204" charset="0"/>
                <a:cs typeface="Arial Regular" panose="020B0604020202090204" charset="0"/>
                <a:sym typeface="+mn-ea"/>
              </a:rPr>
              <a:t> </a:t>
            </a:r>
            <a:endParaRPr lang="es-EC" altLang="en-US" sz="1400" b="1" dirty="0">
              <a:solidFill>
                <a:schemeClr val="bg1"/>
              </a:solidFill>
              <a:latin typeface="Arial Regular" panose="020B0604020202090204" charset="0"/>
              <a:cs typeface="Arial Regular" panose="020B0604020202090204" charset="0"/>
              <a:sym typeface="+mn-ea"/>
            </a:endParaRPr>
          </a:p>
        </p:txBody>
      </p:sp>
      <p:sp>
        <p:nvSpPr>
          <p:cNvPr id="9" name="Cuadro de texto 8"/>
          <p:cNvSpPr txBox="1"/>
          <p:nvPr/>
        </p:nvSpPr>
        <p:spPr>
          <a:xfrm>
            <a:off x="3050540" y="4993640"/>
            <a:ext cx="1245235"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ctr"/>
            <a:r>
              <a:rPr lang="es-EC" sz="2000" b="1" dirty="0">
                <a:solidFill>
                  <a:srgbClr val="000000"/>
                </a:solidFill>
                <a:latin typeface="Arial Bold" panose="020B0604020202090204" charset="0"/>
                <a:cs typeface="Arial Bold" panose="020B0604020202090204" charset="0"/>
                <a:sym typeface="+mn-ea"/>
              </a:rPr>
              <a:t>Familia </a:t>
            </a:r>
            <a:endParaRPr lang="es-EC" altLang="en-US" sz="2000" b="1" dirty="0">
              <a:latin typeface="Arial Bold" panose="020B0604020202090204" charset="0"/>
              <a:cs typeface="Arial Bold" panose="020B0604020202090204" charset="0"/>
            </a:endParaRPr>
          </a:p>
        </p:txBody>
      </p:sp>
      <p:sp>
        <p:nvSpPr>
          <p:cNvPr id="10" name="Cuadro de texto 9"/>
          <p:cNvSpPr txBox="1"/>
          <p:nvPr/>
        </p:nvSpPr>
        <p:spPr>
          <a:xfrm>
            <a:off x="3051175" y="5678805"/>
            <a:ext cx="1244600"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ctr"/>
            <a:r>
              <a:rPr lang="es-EC" sz="2000" b="1" dirty="0">
                <a:solidFill>
                  <a:srgbClr val="000000"/>
                </a:solidFill>
                <a:cs typeface="Arial Bold" panose="020B0604020202090204" charset="0"/>
                <a:sym typeface="+mn-ea"/>
              </a:rPr>
              <a:t>Sociedad</a:t>
            </a:r>
            <a:endParaRPr lang="es-EC" altLang="en-US" sz="2000" b="1" dirty="0">
              <a:cs typeface="Arial Bold" panose="020B0604020202090204" charset="0"/>
            </a:endParaRPr>
          </a:p>
        </p:txBody>
      </p:sp>
      <p:sp>
        <p:nvSpPr>
          <p:cNvPr id="11" name="Cuadro de texto 10"/>
          <p:cNvSpPr txBox="1"/>
          <p:nvPr/>
        </p:nvSpPr>
        <p:spPr>
          <a:xfrm>
            <a:off x="3635375" y="559435"/>
            <a:ext cx="4082415" cy="368300"/>
          </a:xfrm>
          <a:prstGeom prst="rect">
            <a:avLst/>
          </a:prstGeom>
          <a:noFill/>
        </p:spPr>
        <p:txBody>
          <a:bodyPr wrap="none" rtlCol="0" anchor="t">
            <a:spAutoFit/>
          </a:bodyPr>
          <a:lstStyle/>
          <a:p>
            <a:r>
              <a:rPr lang="es-ES" b="1">
                <a:sym typeface="+mn-ea"/>
              </a:rPr>
              <a:t>G</a:t>
            </a:r>
            <a:r>
              <a:rPr b="1">
                <a:sym typeface="+mn-ea"/>
              </a:rPr>
              <a:t>arantizar los derechos </a:t>
            </a:r>
            <a:r>
              <a:rPr lang="es-ES" b="1">
                <a:sym typeface="+mn-ea"/>
              </a:rPr>
              <a:t>de las PAM</a:t>
            </a:r>
            <a:endParaRPr lang="es-ES" altLang="en-US"/>
          </a:p>
        </p:txBody>
      </p:sp>
      <p:sp>
        <p:nvSpPr>
          <p:cNvPr id="12" name="Cuadro de texto 11"/>
          <p:cNvSpPr txBox="1"/>
          <p:nvPr/>
        </p:nvSpPr>
        <p:spPr>
          <a:xfrm>
            <a:off x="2462530" y="889635"/>
            <a:ext cx="7107555" cy="368300"/>
          </a:xfrm>
          <a:prstGeom prst="rect">
            <a:avLst/>
          </a:prstGeom>
          <a:noFill/>
        </p:spPr>
        <p:txBody>
          <a:bodyPr wrap="none" rtlCol="0" anchor="t">
            <a:spAutoFit/>
          </a:bodyPr>
          <a:lstStyle/>
          <a:p>
            <a:pPr indent="0" algn="l">
              <a:buFont typeface="Arial" panose="020B0604020202090204" pitchFamily="34" charset="0"/>
              <a:buNone/>
            </a:pPr>
            <a:r>
              <a:rPr lang="es-ES" b="1">
                <a:sym typeface="+mn-ea"/>
              </a:rPr>
              <a:t>E</a:t>
            </a:r>
            <a:r>
              <a:rPr b="1">
                <a:sym typeface="+mn-ea"/>
              </a:rPr>
              <a:t>nvejecimiento saludable dignidad, independencia y autonomía</a:t>
            </a:r>
            <a:endParaRPr lang="es-ES" altLang="en-US" b="1"/>
          </a:p>
        </p:txBody>
      </p:sp>
      <p:sp>
        <p:nvSpPr>
          <p:cNvPr id="13" name="Cuadro de texto 12"/>
          <p:cNvSpPr txBox="1"/>
          <p:nvPr/>
        </p:nvSpPr>
        <p:spPr>
          <a:xfrm>
            <a:off x="4649470" y="3192780"/>
            <a:ext cx="7099300" cy="521970"/>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wrap="square" rtlCol="0" anchor="t">
            <a:spAutoFit/>
          </a:bodyPr>
          <a:lstStyle/>
          <a:p>
            <a:pPr indent="0" algn="just">
              <a:buFont typeface="Arial" panose="020B0604020202090204" pitchFamily="34" charset="0"/>
              <a:buNone/>
            </a:pPr>
            <a:r>
              <a:rPr lang="es-EC" sz="1400" b="1" dirty="0">
                <a:solidFill>
                  <a:schemeClr val="bg1"/>
                </a:solidFill>
                <a:cs typeface="Arial Regular" panose="020B0604020202090204" charset="0"/>
                <a:sym typeface="+mn-ea"/>
              </a:rPr>
              <a:t>Servicios para la eliminación de todas las formas de abandono, discriminación, odio, explotación, violencia y abuso</a:t>
            </a:r>
          </a:p>
        </p:txBody>
      </p:sp>
      <p:sp>
        <p:nvSpPr>
          <p:cNvPr id="14" name="Cuadro de texto 13"/>
          <p:cNvSpPr txBox="1"/>
          <p:nvPr/>
        </p:nvSpPr>
        <p:spPr>
          <a:xfrm>
            <a:off x="4674870" y="3883025"/>
            <a:ext cx="7099300" cy="306705"/>
          </a:xfrm>
          <a:prstGeom prst="rect">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nchor="t">
            <a:spAutoFit/>
          </a:bodyPr>
          <a:lstStyle/>
          <a:p>
            <a:pPr indent="0" algn="just">
              <a:buFont typeface="Arial" panose="020B0604020202090204" pitchFamily="34" charset="0"/>
              <a:buNone/>
            </a:pPr>
            <a:r>
              <a:rPr lang="es-ES" sz="1400" b="1" dirty="0">
                <a:solidFill>
                  <a:schemeClr val="bg1"/>
                </a:solidFill>
                <a:cs typeface="Arial Regular" panose="020B0604020202090204" charset="0"/>
                <a:sym typeface="+mn-ea"/>
              </a:rPr>
              <a:t>P</a:t>
            </a:r>
            <a:r>
              <a:rPr lang="es-ES" altLang="en-US" sz="1400" b="1" dirty="0">
                <a:solidFill>
                  <a:schemeClr val="bg1"/>
                </a:solidFill>
                <a:cs typeface="Arial Regular" panose="020B0604020202090204" charset="0"/>
                <a:sym typeface="+mn-ea"/>
              </a:rPr>
              <a:t>rotección especial a personas con doble vulnerabilidad</a:t>
            </a:r>
          </a:p>
        </p:txBody>
      </p:sp>
      <p:sp>
        <p:nvSpPr>
          <p:cNvPr id="16" name="CuadroTexto 2"/>
          <p:cNvSpPr txBox="1"/>
          <p:nvPr/>
        </p:nvSpPr>
        <p:spPr>
          <a:xfrm>
            <a:off x="358225" y="6218788"/>
            <a:ext cx="4618299" cy="523220"/>
          </a:xfrm>
          <a:prstGeom prst="rect">
            <a:avLst/>
          </a:prstGeom>
          <a:noFill/>
        </p:spPr>
        <p:txBody>
          <a:bodyPr wrap="square" rtlCol="0">
            <a:spAutoFit/>
          </a:bodyPr>
          <a:lstStyle/>
          <a:p>
            <a:r>
              <a:rPr lang="es-EC" sz="1400" dirty="0">
                <a:solidFill>
                  <a:srgbClr val="76787B"/>
                </a:solidFill>
                <a:latin typeface="Dolce Vita Heavy A Few Extra Po" panose="02000800000000000000" pitchFamily="2" charset="77"/>
              </a:rPr>
              <a:t>CONSEJO NACIONAL PARA LA </a:t>
            </a:r>
          </a:p>
          <a:p>
            <a:r>
              <a:rPr lang="es-EC" sz="1400" dirty="0">
                <a:solidFill>
                  <a:srgbClr val="76787B"/>
                </a:solidFill>
                <a:latin typeface="Dolce Vita Heavy A Few Extra Po" panose="02000800000000000000" pitchFamily="2" charset="77"/>
              </a:rPr>
              <a:t>IGUALDAD INTERGENERACIONAL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rcRect/>
          <a:stretch>
            <a:fillRect/>
          </a:stretch>
        </p:blipFill>
        <p:spPr>
          <a:xfrm>
            <a:off x="13898" y="0"/>
            <a:ext cx="12187063" cy="6857999"/>
          </a:xfrm>
          <a:prstGeom prst="rect">
            <a:avLst/>
          </a:prstGeom>
        </p:spPr>
      </p:pic>
      <p:sp>
        <p:nvSpPr>
          <p:cNvPr id="16" name="CuadroTexto 2"/>
          <p:cNvSpPr txBox="1"/>
          <p:nvPr/>
        </p:nvSpPr>
        <p:spPr>
          <a:xfrm>
            <a:off x="358225" y="6218788"/>
            <a:ext cx="4618299" cy="523220"/>
          </a:xfrm>
          <a:prstGeom prst="rect">
            <a:avLst/>
          </a:prstGeom>
          <a:noFill/>
        </p:spPr>
        <p:txBody>
          <a:bodyPr wrap="square" rtlCol="0">
            <a:spAutoFit/>
          </a:bodyPr>
          <a:lstStyle/>
          <a:p>
            <a:r>
              <a:rPr lang="es-EC" sz="1400" dirty="0">
                <a:solidFill>
                  <a:srgbClr val="76787B"/>
                </a:solidFill>
                <a:latin typeface="Dolce Vita Heavy A Few Extra Po" panose="02000800000000000000" pitchFamily="2" charset="77"/>
              </a:rPr>
              <a:t>CONSEJO NACIONAL PARA LA </a:t>
            </a:r>
          </a:p>
          <a:p>
            <a:r>
              <a:rPr lang="es-EC" sz="1400" dirty="0">
                <a:solidFill>
                  <a:srgbClr val="76787B"/>
                </a:solidFill>
                <a:latin typeface="Dolce Vita Heavy A Few Extra Po" panose="02000800000000000000" pitchFamily="2" charset="77"/>
              </a:rPr>
              <a:t>IGUALDAD INTERGENERACIONAL</a:t>
            </a:r>
          </a:p>
        </p:txBody>
      </p:sp>
      <p:sp>
        <p:nvSpPr>
          <p:cNvPr id="2" name="1 Rectángulo"/>
          <p:cNvSpPr/>
          <p:nvPr/>
        </p:nvSpPr>
        <p:spPr>
          <a:xfrm>
            <a:off x="374015" y="2609850"/>
            <a:ext cx="3855085" cy="3784600"/>
          </a:xfrm>
          <a:prstGeom prst="rect">
            <a:avLst/>
          </a:prstGeom>
        </p:spPr>
        <p:txBody>
          <a:bodyPr wrap="square">
            <a:spAutoFit/>
          </a:bodyPr>
          <a:lstStyle/>
          <a:p>
            <a:pPr algn="l"/>
            <a:r>
              <a:rPr lang="es-ES" altLang="es-EC" sz="1600" dirty="0"/>
              <a:t>E</a:t>
            </a:r>
            <a:r>
              <a:rPr lang="es-EC" sz="1600" dirty="0"/>
              <a:t>stablece intervenciones emblemáticas específicas, orientadas a eliminar progresivamente las desigualdades</a:t>
            </a:r>
            <a:r>
              <a:rPr lang="es-ES" altLang="es-EC" sz="1600" dirty="0"/>
              <a:t>.</a:t>
            </a:r>
            <a:r>
              <a:rPr lang="es-EC" sz="1600" dirty="0"/>
              <a:t> </a:t>
            </a:r>
          </a:p>
          <a:p>
            <a:pPr algn="l"/>
            <a:endParaRPr lang="es-EC" altLang="es-EC" sz="1600" dirty="0"/>
          </a:p>
          <a:p>
            <a:pPr algn="l"/>
            <a:r>
              <a:rPr lang="es-ES" altLang="es-EC" sz="1600" dirty="0"/>
              <a:t>P</a:t>
            </a:r>
            <a:r>
              <a:rPr lang="es-EC" sz="1600" dirty="0"/>
              <a:t>olítica pública </a:t>
            </a:r>
            <a:r>
              <a:rPr lang="es-ES" altLang="es-EC" sz="1600" dirty="0"/>
              <a:t>para </a:t>
            </a:r>
            <a:r>
              <a:rPr lang="es-EC" sz="1600" dirty="0"/>
              <a:t>fortale</a:t>
            </a:r>
            <a:r>
              <a:rPr lang="es-ES" altLang="es-EC" sz="1600" dirty="0"/>
              <a:t>cer</a:t>
            </a:r>
            <a:r>
              <a:rPr lang="es-EC" sz="1600" dirty="0"/>
              <a:t> </a:t>
            </a:r>
            <a:r>
              <a:rPr lang="es-ES" altLang="es-EC" sz="1600" dirty="0"/>
              <a:t>e</a:t>
            </a:r>
            <a:r>
              <a:rPr lang="es-EC" sz="1600" dirty="0"/>
              <a:t> institucionaliza</a:t>
            </a:r>
            <a:r>
              <a:rPr lang="es-ES" altLang="es-EC" sz="1600" dirty="0"/>
              <a:t>r</a:t>
            </a:r>
            <a:r>
              <a:rPr lang="es-EC" sz="1600" dirty="0"/>
              <a:t> </a:t>
            </a:r>
            <a:r>
              <a:rPr lang="es-ES" altLang="es-EC" sz="1600" dirty="0"/>
              <a:t>los</a:t>
            </a:r>
            <a:r>
              <a:rPr lang="es-EC" sz="1600" dirty="0"/>
              <a:t> servicios asociados a la garantía de derechos fundamentales</a:t>
            </a:r>
            <a:r>
              <a:rPr lang="es-ES" altLang="es-EC" sz="1600" dirty="0"/>
              <a:t>.</a:t>
            </a:r>
            <a:r>
              <a:rPr lang="es-EC" sz="1600" dirty="0"/>
              <a:t> </a:t>
            </a:r>
          </a:p>
          <a:p>
            <a:pPr algn="just"/>
            <a:endParaRPr lang="es-EC" sz="1600" dirty="0"/>
          </a:p>
          <a:p>
            <a:pPr algn="l"/>
            <a:r>
              <a:rPr lang="es-ES" sz="1600" dirty="0"/>
              <a:t>Plantea siete </a:t>
            </a:r>
            <a:r>
              <a:rPr lang="es-ES" sz="1600" b="1" dirty="0"/>
              <a:t>Misiones emblemáticas</a:t>
            </a:r>
            <a:r>
              <a:rPr lang="es-ES" sz="1600" dirty="0"/>
              <a:t>, que incluye acciones dirigidas a </a:t>
            </a:r>
            <a:r>
              <a:rPr lang="es-EC" sz="1600" dirty="0"/>
              <a:t>ampliar la cobertura del sistema de protección social</a:t>
            </a:r>
            <a:r>
              <a:rPr lang="es-ES" sz="1600" dirty="0"/>
              <a:t>, y erradicar la pobreza y la desnutrición.</a:t>
            </a:r>
          </a:p>
          <a:p>
            <a:pPr algn="just"/>
            <a:endParaRPr lang="es-ES" sz="16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027" t="10500" r="32757" b="16959"/>
          <a:stretch>
            <a:fillRect/>
          </a:stretch>
        </p:blipFill>
        <p:spPr bwMode="auto">
          <a:xfrm rot="20760000">
            <a:off x="485140" y="651510"/>
            <a:ext cx="1248410" cy="18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innerShdw blurRad="63500" dist="50800" dir="2700000">
                    <a:prstClr val="black">
                      <a:alpha val="50000"/>
                    </a:prstClr>
                  </a:innerShdw>
                </a:effectLst>
              </a14:hiddenEffects>
            </a:ext>
          </a:extLst>
        </p:spPr>
      </p:pic>
      <p:sp>
        <p:nvSpPr>
          <p:cNvPr id="3" name="CuadroTexto 6"/>
          <p:cNvSpPr txBox="1"/>
          <p:nvPr/>
        </p:nvSpPr>
        <p:spPr>
          <a:xfrm>
            <a:off x="4976495" y="2768600"/>
            <a:ext cx="7073900" cy="2800767"/>
          </a:xfrm>
          <a:prstGeom prst="rect">
            <a:avLst/>
          </a:prstGeom>
          <a:noFill/>
        </p:spPr>
        <p:txBody>
          <a:bodyPr wrap="square" rtlCol="0">
            <a:spAutoFit/>
          </a:bodyPr>
          <a:lstStyle/>
          <a:p>
            <a:pPr marL="342900" lvl="0" indent="-342900">
              <a:buFont typeface="+mj-lt"/>
              <a:buAutoNum type="arabicPeriod"/>
            </a:pPr>
            <a:r>
              <a:rPr lang="es-ES" sz="1600" dirty="0"/>
              <a:t>Fortalecer servicios de cuidados con modalidades de atención que promuevan su autonomía, con enfoque de género e </a:t>
            </a:r>
            <a:r>
              <a:rPr lang="es-ES" sz="1600" dirty="0" err="1"/>
              <a:t>interseccional</a:t>
            </a:r>
            <a:r>
              <a:rPr lang="es-EC" sz="1600" dirty="0"/>
              <a:t>.</a:t>
            </a:r>
          </a:p>
          <a:p>
            <a:pPr marL="342900" indent="-342900">
              <a:buFont typeface="+mj-lt"/>
              <a:buAutoNum type="arabicPeriod"/>
            </a:pPr>
            <a:r>
              <a:rPr lang="es-ES" sz="1600" dirty="0"/>
              <a:t>Mejorar el acceso a los </a:t>
            </a:r>
            <a:r>
              <a:rPr lang="es-ES" sz="1600" b="1" dirty="0"/>
              <a:t>servicios de atención de salud </a:t>
            </a:r>
            <a:r>
              <a:rPr lang="es-ES" sz="1600" dirty="0"/>
              <a:t>prioritaria y especializada.</a:t>
            </a:r>
          </a:p>
          <a:p>
            <a:pPr marL="342900" indent="-342900">
              <a:buFont typeface="+mj-lt"/>
              <a:buAutoNum type="arabicPeriod"/>
            </a:pPr>
            <a:r>
              <a:rPr lang="es-ES" sz="1600" b="1" dirty="0"/>
              <a:t>Reducir la malnutrición y promover las prácticas de vida saludable.</a:t>
            </a:r>
          </a:p>
          <a:p>
            <a:pPr marL="342900" indent="-342900">
              <a:buFont typeface="+mj-lt"/>
              <a:buAutoNum type="arabicPeriod"/>
            </a:pPr>
            <a:r>
              <a:rPr lang="es-ES" sz="1600" dirty="0"/>
              <a:t>Promover el </a:t>
            </a:r>
            <a:r>
              <a:rPr lang="es-ES" sz="1600" b="1" dirty="0"/>
              <a:t>acceso a la educación y eliminar el analfabetismo. </a:t>
            </a:r>
            <a:endParaRPr lang="es-ES" sz="1600" dirty="0"/>
          </a:p>
          <a:p>
            <a:pPr marL="342900" indent="-342900">
              <a:buFont typeface="+mj-lt"/>
              <a:buAutoNum type="arabicPeriod"/>
            </a:pPr>
            <a:r>
              <a:rPr lang="es-ES" sz="1600" b="1" dirty="0">
                <a:sym typeface="+mn-ea"/>
              </a:rPr>
              <a:t>Erradicar la mendicidad y atender la situación de calle</a:t>
            </a:r>
            <a:r>
              <a:rPr lang="es-ES" sz="1600" dirty="0">
                <a:sym typeface="+mn-ea"/>
              </a:rPr>
              <a:t> en coordinación con los gobiernos autónomos descentralizados.</a:t>
            </a:r>
          </a:p>
          <a:p>
            <a:pPr marL="342900" indent="-342900">
              <a:buFont typeface="+mj-lt"/>
              <a:buAutoNum type="arabicPeriod"/>
            </a:pPr>
            <a:r>
              <a:rPr lang="es-ES" sz="1600" b="1" dirty="0">
                <a:sym typeface="+mn-ea"/>
              </a:rPr>
              <a:t>Acceso a viviendas </a:t>
            </a:r>
            <a:r>
              <a:rPr lang="es-ES" sz="1600" dirty="0">
                <a:sym typeface="+mn-ea"/>
              </a:rPr>
              <a:t>con servicios dignos, seguras y accesibles.</a:t>
            </a:r>
          </a:p>
          <a:p>
            <a:pPr marL="342900" lvl="0" indent="-342900">
              <a:buAutoNum type="arabicPeriod" startAt="7"/>
            </a:pPr>
            <a:r>
              <a:rPr lang="es-ES" sz="1600" b="1" dirty="0">
                <a:sym typeface="+mn-ea"/>
              </a:rPr>
              <a:t>Prevenir la violencia.</a:t>
            </a:r>
          </a:p>
          <a:p>
            <a:pPr marL="342900" lvl="0" indent="-342900">
              <a:buAutoNum type="arabicPeriod" startAt="7"/>
            </a:pPr>
            <a:r>
              <a:rPr lang="es-ES" sz="1600" b="1" dirty="0">
                <a:sym typeface="+mn-ea"/>
              </a:rPr>
              <a:t>Promover espacios públicos adecuados, incluyentes y de calidad.</a:t>
            </a:r>
            <a:endParaRPr lang="es-ES" sz="1600" b="1" dirty="0"/>
          </a:p>
        </p:txBody>
      </p:sp>
      <p:pic>
        <p:nvPicPr>
          <p:cNvPr id="18434" name="Imagen 1"/>
          <p:cNvPicPr>
            <a:picLocks noChangeAspect="1"/>
          </p:cNvPicPr>
          <p:nvPr/>
        </p:nvPicPr>
        <p:blipFill>
          <a:blip r:embed="rId4"/>
          <a:stretch>
            <a:fillRect/>
          </a:stretch>
        </p:blipFill>
        <p:spPr>
          <a:xfrm rot="20940000">
            <a:off x="5055870" y="714375"/>
            <a:ext cx="2430780" cy="1800225"/>
          </a:xfrm>
          <a:prstGeom prst="rect">
            <a:avLst/>
          </a:prstGeom>
          <a:noFill/>
          <a:ln w="9525">
            <a:noFill/>
          </a:ln>
          <a:effectLst>
            <a:innerShdw blurRad="63500" dist="50800" dir="2700000">
              <a:prstClr val="black">
                <a:alpha val="50000"/>
              </a:prstClr>
            </a:innerShdw>
          </a:effectLst>
        </p:spPr>
      </p:pic>
      <p:sp>
        <p:nvSpPr>
          <p:cNvPr id="4" name="1 Rectángulo"/>
          <p:cNvSpPr/>
          <p:nvPr/>
        </p:nvSpPr>
        <p:spPr>
          <a:xfrm>
            <a:off x="1835150" y="1116965"/>
            <a:ext cx="2014220" cy="829945"/>
          </a:xfrm>
          <a:prstGeom prst="rect">
            <a:avLst/>
          </a:prstGeom>
        </p:spPr>
        <p:txBody>
          <a:bodyPr wrap="square">
            <a:spAutoFit/>
          </a:bodyPr>
          <a:lstStyle/>
          <a:p>
            <a:pPr algn="l"/>
            <a:r>
              <a:rPr lang="es-EC" sz="1600" b="1" dirty="0"/>
              <a:t>Plan Nacional de Desarrollo 2017–2021</a:t>
            </a:r>
          </a:p>
        </p:txBody>
      </p:sp>
      <p:sp>
        <p:nvSpPr>
          <p:cNvPr id="5" name="1 Rectángulo"/>
          <p:cNvSpPr/>
          <p:nvPr/>
        </p:nvSpPr>
        <p:spPr>
          <a:xfrm>
            <a:off x="7820025" y="1116965"/>
            <a:ext cx="2854960" cy="829945"/>
          </a:xfrm>
          <a:prstGeom prst="rect">
            <a:avLst/>
          </a:prstGeom>
        </p:spPr>
        <p:txBody>
          <a:bodyPr wrap="square">
            <a:spAutoFit/>
          </a:bodyPr>
          <a:lstStyle/>
          <a:p>
            <a:pPr algn="l"/>
            <a:r>
              <a:rPr lang="es-ES" altLang="es-EC" sz="1600" b="1" dirty="0"/>
              <a:t>Agenda Nacional para la Igualdad Intergeneracional</a:t>
            </a:r>
          </a:p>
          <a:p>
            <a:pPr algn="l"/>
            <a:r>
              <a:rPr lang="es-EC" sz="1600" b="1" dirty="0"/>
              <a:t>2017–2021</a:t>
            </a:r>
          </a:p>
        </p:txBody>
      </p:sp>
      <p:sp>
        <p:nvSpPr>
          <p:cNvPr id="100" name="Cuadro de texto 99"/>
          <p:cNvSpPr txBox="1"/>
          <p:nvPr/>
        </p:nvSpPr>
        <p:spPr>
          <a:xfrm>
            <a:off x="8644890" y="220980"/>
            <a:ext cx="3120390" cy="398780"/>
          </a:xfrm>
          <a:prstGeom prst="rect">
            <a:avLst/>
          </a:prstGeom>
          <a:noFill/>
          <a:ln w="9525">
            <a:noFill/>
          </a:ln>
        </p:spPr>
        <p:txBody>
          <a:bodyPr wrap="square">
            <a:spAutoFit/>
          </a:bodyPr>
          <a:lstStyle/>
          <a:p>
            <a:pPr indent="457200"/>
            <a:r>
              <a:rPr lang="es-ES" sz="2000" b="1">
                <a:solidFill>
                  <a:schemeClr val="accent1">
                    <a:lumMod val="75000"/>
                  </a:schemeClr>
                </a:solidFill>
                <a:latin typeface="Arial Bold" panose="020B0604020202090204" charset="0"/>
                <a:cs typeface="Arial Bold" panose="020B0604020202090204" charset="0"/>
              </a:rPr>
              <a:t>Marco Programático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rcRect/>
          <a:stretch>
            <a:fillRect/>
          </a:stretch>
        </p:blipFill>
        <p:spPr>
          <a:xfrm>
            <a:off x="13898" y="0"/>
            <a:ext cx="12187063" cy="6857999"/>
          </a:xfrm>
          <a:prstGeom prst="rect">
            <a:avLst/>
          </a:prstGeom>
        </p:spPr>
      </p:pic>
      <p:sp>
        <p:nvSpPr>
          <p:cNvPr id="16" name="CuadroTexto 2"/>
          <p:cNvSpPr txBox="1"/>
          <p:nvPr/>
        </p:nvSpPr>
        <p:spPr>
          <a:xfrm>
            <a:off x="358225" y="6218788"/>
            <a:ext cx="4618299" cy="523220"/>
          </a:xfrm>
          <a:prstGeom prst="rect">
            <a:avLst/>
          </a:prstGeom>
          <a:noFill/>
        </p:spPr>
        <p:txBody>
          <a:bodyPr wrap="square" rtlCol="0">
            <a:spAutoFit/>
          </a:bodyPr>
          <a:lstStyle/>
          <a:p>
            <a:r>
              <a:rPr lang="es-EC" sz="1400" dirty="0">
                <a:solidFill>
                  <a:srgbClr val="76787B"/>
                </a:solidFill>
                <a:latin typeface="Dolce Vita Heavy A Few Extra Po" panose="02000800000000000000" pitchFamily="2" charset="77"/>
              </a:rPr>
              <a:t>CONSEJO NACIONAL PARA LA </a:t>
            </a:r>
          </a:p>
          <a:p>
            <a:r>
              <a:rPr lang="es-EC" sz="1400" dirty="0">
                <a:solidFill>
                  <a:srgbClr val="76787B"/>
                </a:solidFill>
                <a:latin typeface="Dolce Vita Heavy A Few Extra Po" panose="02000800000000000000" pitchFamily="2" charset="77"/>
              </a:rPr>
              <a:t>IGUALDAD INTERGENERACIONAL</a:t>
            </a:r>
          </a:p>
        </p:txBody>
      </p:sp>
      <p:graphicFrame>
        <p:nvGraphicFramePr>
          <p:cNvPr id="7" name="6 Diagrama"/>
          <p:cNvGraphicFramePr/>
          <p:nvPr/>
        </p:nvGraphicFramePr>
        <p:xfrm>
          <a:off x="1917378" y="2294250"/>
          <a:ext cx="4091059" cy="3595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9 Diagrama"/>
          <p:cNvGraphicFramePr/>
          <p:nvPr/>
        </p:nvGraphicFramePr>
        <p:xfrm>
          <a:off x="-1905" y="2367915"/>
          <a:ext cx="2192020" cy="34486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1 Rectángulo redondeado"/>
          <p:cNvSpPr/>
          <p:nvPr/>
        </p:nvSpPr>
        <p:spPr>
          <a:xfrm>
            <a:off x="6524129" y="242058"/>
            <a:ext cx="5397996" cy="465282"/>
          </a:xfrm>
          <a:prstGeom prst="roundRect">
            <a:avLst>
              <a:gd name="adj" fmla="val 0"/>
            </a:avLst>
          </a:prstGeom>
          <a:solidFill>
            <a:srgbClr val="875B4A"/>
          </a:solidFill>
        </p:spPr>
        <p:style>
          <a:lnRef idx="0">
            <a:schemeClr val="accent1"/>
          </a:lnRef>
          <a:fillRef idx="3">
            <a:schemeClr val="accent1"/>
          </a:fillRef>
          <a:effectRef idx="3">
            <a:schemeClr val="accent1"/>
          </a:effectRef>
          <a:fontRef idx="minor">
            <a:schemeClr val="lt1"/>
          </a:fontRef>
        </p:style>
        <p:txBody>
          <a:bodyPr lIns="99034" tIns="49517" rIns="99034" bIns="49517" anchor="ctr"/>
          <a:lstStyle/>
          <a:p>
            <a:pPr algn="ctr" eaLnBrk="1" hangingPunct="1">
              <a:defRPr/>
            </a:pPr>
            <a:r>
              <a:rPr lang="es-EC" sz="2400" b="1" dirty="0">
                <a:latin typeface="+mj-lt"/>
              </a:rPr>
              <a:t>MISIÓN “MIS MEJORES AÑOS”</a:t>
            </a:r>
          </a:p>
        </p:txBody>
      </p:sp>
      <p:sp>
        <p:nvSpPr>
          <p:cNvPr id="9" name="CuadroTexto 8"/>
          <p:cNvSpPr txBox="1"/>
          <p:nvPr/>
        </p:nvSpPr>
        <p:spPr>
          <a:xfrm>
            <a:off x="435610" y="775335"/>
            <a:ext cx="5524500" cy="1322070"/>
          </a:xfrm>
          <a:prstGeom prst="rect">
            <a:avLst/>
          </a:prstGeom>
          <a:noFill/>
        </p:spPr>
        <p:txBody>
          <a:bodyPr wrap="square" rtlCol="0">
            <a:spAutoFit/>
          </a:bodyPr>
          <a:lstStyle/>
          <a:p>
            <a:pPr algn="just"/>
            <a:r>
              <a:rPr lang="es-MX" altLang="es-EC" sz="1600" dirty="0">
                <a:solidFill>
                  <a:srgbClr val="58595B"/>
                </a:solidFill>
              </a:rPr>
              <a:t>Es un Sistema de Protección  Social Integral para personas adultas mayores, que garantiza la realización de sus derechos económicos, sociales y culturales, particularmente de aquellas que se encuentran en mayores condiciones de vulnerabilidad y extrema pobreza.</a:t>
            </a:r>
            <a:r>
              <a:rPr lang="es-EC" altLang="es-EC" sz="1600" dirty="0">
                <a:solidFill>
                  <a:srgbClr val="000000"/>
                </a:solidFill>
                <a:latin typeface="+mj-lt"/>
              </a:rPr>
              <a:t> </a:t>
            </a:r>
          </a:p>
        </p:txBody>
      </p:sp>
      <p:pic>
        <p:nvPicPr>
          <p:cNvPr id="3" name="Imagen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04585" y="1004570"/>
            <a:ext cx="2794000" cy="2369820"/>
          </a:xfrm>
          <a:prstGeom prst="rect">
            <a:avLst/>
          </a:prstGeom>
        </p:spPr>
      </p:pic>
      <p:pic>
        <p:nvPicPr>
          <p:cNvPr id="4" name="Imagen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45600" y="1160780"/>
            <a:ext cx="2346960" cy="1854200"/>
          </a:xfrm>
          <a:prstGeom prst="rect">
            <a:avLst/>
          </a:prstGeom>
        </p:spPr>
      </p:pic>
      <p:pic>
        <p:nvPicPr>
          <p:cNvPr id="5" name="Imagen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06235" y="3226435"/>
            <a:ext cx="2106930" cy="2219325"/>
          </a:xfrm>
          <a:prstGeom prst="rect">
            <a:avLst/>
          </a:prstGeom>
        </p:spPr>
      </p:pic>
      <p:pic>
        <p:nvPicPr>
          <p:cNvPr id="8" name="Imagen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71610" y="3205480"/>
            <a:ext cx="3043555" cy="22612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rcRect/>
          <a:stretch>
            <a:fillRect/>
          </a:stretch>
        </p:blipFill>
        <p:spPr>
          <a:xfrm>
            <a:off x="3162" y="27025"/>
            <a:ext cx="12187063" cy="6857999"/>
          </a:xfrm>
          <a:prstGeom prst="rect">
            <a:avLst/>
          </a:prstGeom>
        </p:spPr>
      </p:pic>
      <p:sp>
        <p:nvSpPr>
          <p:cNvPr id="3" name="CuadroTexto 2"/>
          <p:cNvSpPr txBox="1"/>
          <p:nvPr/>
        </p:nvSpPr>
        <p:spPr>
          <a:xfrm>
            <a:off x="358225" y="6218788"/>
            <a:ext cx="4618299" cy="523220"/>
          </a:xfrm>
          <a:prstGeom prst="rect">
            <a:avLst/>
          </a:prstGeom>
          <a:noFill/>
        </p:spPr>
        <p:txBody>
          <a:bodyPr wrap="square" rtlCol="0">
            <a:spAutoFit/>
          </a:bodyPr>
          <a:lstStyle/>
          <a:p>
            <a:r>
              <a:rPr lang="es-EC" sz="1400" dirty="0">
                <a:solidFill>
                  <a:srgbClr val="76787B"/>
                </a:solidFill>
                <a:latin typeface="Dolce Vita Heavy A Few Extra Po" panose="02000800000000000000" pitchFamily="2" charset="77"/>
              </a:rPr>
              <a:t>CONSEJO NACIONAL PARA LA </a:t>
            </a:r>
          </a:p>
          <a:p>
            <a:r>
              <a:rPr lang="es-EC" sz="1400" dirty="0">
                <a:solidFill>
                  <a:srgbClr val="76787B"/>
                </a:solidFill>
                <a:latin typeface="Dolce Vita Heavy A Few Extra Po" panose="02000800000000000000" pitchFamily="2" charset="77"/>
              </a:rPr>
              <a:t>IGUALDAD INTERGENERACIONAL</a:t>
            </a:r>
          </a:p>
        </p:txBody>
      </p:sp>
      <p:sp>
        <p:nvSpPr>
          <p:cNvPr id="9" name="1 Título"/>
          <p:cNvSpPr txBox="1"/>
          <p:nvPr/>
        </p:nvSpPr>
        <p:spPr>
          <a:xfrm>
            <a:off x="4340860" y="0"/>
            <a:ext cx="7526020" cy="96901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2400" b="1" dirty="0">
                <a:solidFill>
                  <a:srgbClr val="FFC000"/>
                </a:solidFill>
                <a:latin typeface="Arial" panose="020B0604020202090204" pitchFamily="34" charset="0"/>
                <a:cs typeface="Arial" panose="020B0604020202090204" pitchFamily="34" charset="0"/>
              </a:rPr>
              <a:t>Protocolo para la articulación </a:t>
            </a:r>
            <a:r>
              <a:rPr lang="es-EC" sz="2400" b="1" dirty="0">
                <a:solidFill>
                  <a:srgbClr val="FFC000"/>
                </a:solidFill>
                <a:ea typeface="Calibri" charset="0"/>
                <a:cs typeface="+mn-lt"/>
                <a:sym typeface="+mn-ea"/>
              </a:rPr>
              <a:t>de los sistemas locales de protección </a:t>
            </a:r>
            <a:endParaRPr lang="es-EC" sz="2400" b="1" dirty="0">
              <a:solidFill>
                <a:srgbClr val="FFC000"/>
              </a:solidFill>
              <a:latin typeface="Arial" panose="020B0604020202090204" pitchFamily="34" charset="0"/>
              <a:ea typeface="Calibri" charset="0"/>
              <a:cs typeface="+mn-lt"/>
              <a:sym typeface="+mn-ea"/>
            </a:endParaRPr>
          </a:p>
        </p:txBody>
      </p:sp>
      <p:cxnSp>
        <p:nvCxnSpPr>
          <p:cNvPr id="2" name="Conector recto 1"/>
          <p:cNvCxnSpPr/>
          <p:nvPr/>
        </p:nvCxnSpPr>
        <p:spPr>
          <a:xfrm>
            <a:off x="958658" y="2019050"/>
            <a:ext cx="0" cy="3202381"/>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ángulo 29"/>
          <p:cNvSpPr/>
          <p:nvPr/>
        </p:nvSpPr>
        <p:spPr>
          <a:xfrm>
            <a:off x="3255501" y="2923050"/>
            <a:ext cx="3504133" cy="2434571"/>
          </a:xfrm>
          <a:prstGeom prst="rect">
            <a:avLst/>
          </a:prstGeom>
          <a:solidFill>
            <a:schemeClr val="bg1"/>
          </a:solidFill>
        </p:spPr>
        <p:txBody>
          <a:bodyPr vert="horz" lIns="91440" tIns="45720" rIns="91440" bIns="45720" rtlCol="0">
            <a:noAutofit/>
          </a:bodyPr>
          <a:lstStyle/>
          <a:p>
            <a:pPr marL="342900" indent="-342900">
              <a:lnSpc>
                <a:spcPct val="107000"/>
              </a:lnSpc>
              <a:spcAft>
                <a:spcPts val="600"/>
              </a:spcAft>
              <a:buAutoNum type="arabicParenR"/>
            </a:pPr>
            <a:r>
              <a:rPr lang="es-ES" sz="2000" b="1" dirty="0">
                <a:solidFill>
                  <a:schemeClr val="accent1">
                    <a:lumMod val="50000"/>
                  </a:schemeClr>
                </a:solidFill>
                <a:ea typeface="Calibri" charset="0"/>
                <a:cs typeface="Arial" panose="020B0604020202090204" pitchFamily="34" charset="0"/>
              </a:rPr>
              <a:t>Padre, madre, cuidadoras fallecieron por COVID-19. </a:t>
            </a:r>
          </a:p>
          <a:p>
            <a:pPr marL="342900" indent="-342900">
              <a:lnSpc>
                <a:spcPct val="107000"/>
              </a:lnSpc>
              <a:spcAft>
                <a:spcPts val="600"/>
              </a:spcAft>
              <a:buAutoNum type="arabicParenR"/>
            </a:pPr>
            <a:r>
              <a:rPr lang="es-ES" sz="2000" b="1" dirty="0">
                <a:solidFill>
                  <a:schemeClr val="accent1">
                    <a:lumMod val="50000"/>
                  </a:schemeClr>
                </a:solidFill>
                <a:ea typeface="Calibri" charset="0"/>
                <a:cs typeface="Arial" panose="020B0604020202090204" pitchFamily="34" charset="0"/>
              </a:rPr>
              <a:t>Padre, madre, cuidadoras tienen COVID-19. </a:t>
            </a:r>
          </a:p>
          <a:p>
            <a:pPr marL="342900" indent="-342900">
              <a:lnSpc>
                <a:spcPct val="107000"/>
              </a:lnSpc>
              <a:spcAft>
                <a:spcPts val="600"/>
              </a:spcAft>
              <a:buAutoNum type="arabicParenR"/>
            </a:pPr>
            <a:r>
              <a:rPr lang="es-ES" sz="2000" b="1" dirty="0">
                <a:solidFill>
                  <a:schemeClr val="accent1">
                    <a:lumMod val="50000"/>
                  </a:schemeClr>
                </a:solidFill>
                <a:ea typeface="Calibri" charset="0"/>
                <a:cs typeface="Arial" panose="020B0604020202090204" pitchFamily="34" charset="0"/>
              </a:rPr>
              <a:t>Niñas, niños, adolescentes o personas adultas mayores tienen COVID-19</a:t>
            </a:r>
            <a:r>
              <a:rPr lang="es-ES" sz="2000" dirty="0">
                <a:solidFill>
                  <a:schemeClr val="accent1">
                    <a:lumMod val="50000"/>
                  </a:schemeClr>
                </a:solidFill>
                <a:ea typeface="Calibri" charset="0"/>
                <a:cs typeface="Arial" panose="020B0604020202090204" pitchFamily="34" charset="0"/>
              </a:rPr>
              <a:t>.</a:t>
            </a:r>
            <a:r>
              <a:rPr lang="en-US" sz="2000" b="1" dirty="0">
                <a:solidFill>
                  <a:schemeClr val="accent1">
                    <a:lumMod val="50000"/>
                  </a:schemeClr>
                </a:solidFill>
                <a:cs typeface="Arial" panose="020B0604020202090204" pitchFamily="34" charset="0"/>
              </a:rPr>
              <a:t> </a:t>
            </a:r>
          </a:p>
        </p:txBody>
      </p:sp>
      <p:pic>
        <p:nvPicPr>
          <p:cNvPr id="34" name="Gráfico 33" descr="Centro educativo"/>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2330" y="3456025"/>
            <a:ext cx="908212" cy="908212"/>
          </a:xfrm>
          <a:prstGeom prst="rect">
            <a:avLst/>
          </a:prstGeom>
        </p:spPr>
      </p:pic>
      <p:sp>
        <p:nvSpPr>
          <p:cNvPr id="36" name="Rectángulo 35"/>
          <p:cNvSpPr/>
          <p:nvPr/>
        </p:nvSpPr>
        <p:spPr>
          <a:xfrm>
            <a:off x="7953505" y="4262939"/>
            <a:ext cx="3276176" cy="1400383"/>
          </a:xfrm>
          <a:prstGeom prst="rect">
            <a:avLst/>
          </a:prstGeom>
        </p:spPr>
        <p:txBody>
          <a:bodyPr wrap="square">
            <a:spAutoFit/>
          </a:bodyPr>
          <a:lstStyle/>
          <a:p>
            <a:pPr>
              <a:spcAft>
                <a:spcPts val="600"/>
              </a:spcAft>
            </a:pPr>
            <a:r>
              <a:rPr lang="es-ES" sz="1600" b="1" dirty="0">
                <a:solidFill>
                  <a:schemeClr val="accent1">
                    <a:lumMod val="50000"/>
                  </a:schemeClr>
                </a:solidFill>
                <a:ea typeface="Calibri" charset="0"/>
                <a:cs typeface="Arial" panose="020B0604020202090204" pitchFamily="34" charset="0"/>
              </a:rPr>
              <a:t>Articulación interinstitucional </a:t>
            </a:r>
            <a:r>
              <a:rPr lang="en-US" sz="1600" dirty="0" err="1">
                <a:solidFill>
                  <a:schemeClr val="accent1">
                    <a:lumMod val="50000"/>
                  </a:schemeClr>
                </a:solidFill>
                <a:cs typeface="Arial" panose="020B0604020202090204" pitchFamily="34" charset="0"/>
              </a:rPr>
              <a:t>Cuidado</a:t>
            </a:r>
            <a:r>
              <a:rPr lang="en-US" sz="1600" dirty="0">
                <a:solidFill>
                  <a:schemeClr val="accent1">
                    <a:lumMod val="50000"/>
                  </a:schemeClr>
                </a:solidFill>
                <a:cs typeface="Arial" panose="020B0604020202090204" pitchFamily="34" charset="0"/>
              </a:rPr>
              <a:t>, </a:t>
            </a:r>
            <a:r>
              <a:rPr lang="es-ES" sz="1600" dirty="0">
                <a:solidFill>
                  <a:schemeClr val="accent1">
                    <a:lumMod val="50000"/>
                  </a:schemeClr>
                </a:solidFill>
                <a:cs typeface="Arial" panose="020B0604020202090204" pitchFamily="34" charset="0"/>
              </a:rPr>
              <a:t>p</a:t>
            </a:r>
            <a:r>
              <a:rPr lang="es-ES" sz="1600" dirty="0">
                <a:solidFill>
                  <a:schemeClr val="accent1">
                    <a:lumMod val="50000"/>
                  </a:schemeClr>
                </a:solidFill>
                <a:ea typeface="Calibri" charset="0"/>
                <a:cs typeface="Arial" panose="020B0604020202090204" pitchFamily="34" charset="0"/>
              </a:rPr>
              <a:t>rotección y garantía de derechos por parte de las instancias competentes</a:t>
            </a:r>
            <a:endParaRPr lang="es-ES_tradnl" sz="1600" dirty="0">
              <a:solidFill>
                <a:schemeClr val="accent1">
                  <a:lumMod val="50000"/>
                </a:schemeClr>
              </a:solidFill>
              <a:cs typeface="Arial" panose="020B0604020202090204" pitchFamily="34" charset="0"/>
            </a:endParaRPr>
          </a:p>
          <a:p>
            <a:pPr>
              <a:spcAft>
                <a:spcPts val="600"/>
              </a:spcAft>
            </a:pPr>
            <a:r>
              <a:rPr lang="es-ES" sz="1600" dirty="0">
                <a:solidFill>
                  <a:schemeClr val="accent1">
                    <a:lumMod val="50000"/>
                  </a:schemeClr>
                </a:solidFill>
                <a:ea typeface="Calibri" charset="0"/>
                <a:cs typeface="Arial" panose="020B0604020202090204" pitchFamily="34" charset="0"/>
              </a:rPr>
              <a:t> </a:t>
            </a:r>
            <a:endParaRPr lang="es-ES_tradnl" sz="1600" dirty="0">
              <a:solidFill>
                <a:schemeClr val="accent1">
                  <a:lumMod val="50000"/>
                </a:schemeClr>
              </a:solidFill>
              <a:cs typeface="Arial" panose="020B0604020202090204" pitchFamily="34" charset="0"/>
            </a:endParaRPr>
          </a:p>
        </p:txBody>
      </p:sp>
      <p:grpSp>
        <p:nvGrpSpPr>
          <p:cNvPr id="4" name="Grupo 3"/>
          <p:cNvGrpSpPr/>
          <p:nvPr/>
        </p:nvGrpSpPr>
        <p:grpSpPr>
          <a:xfrm>
            <a:off x="5019406" y="1688068"/>
            <a:ext cx="858571" cy="767437"/>
            <a:chOff x="-1119462" y="86018"/>
            <a:chExt cx="1316736" cy="1176969"/>
          </a:xfrm>
        </p:grpSpPr>
        <p:pic>
          <p:nvPicPr>
            <p:cNvPr id="39" name="Gráfico 38" descr="Paraguas"/>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9462" y="86018"/>
              <a:ext cx="1316736" cy="982639"/>
            </a:xfrm>
            <a:prstGeom prst="rect">
              <a:avLst/>
            </a:prstGeom>
          </p:spPr>
        </p:pic>
        <p:pic>
          <p:nvPicPr>
            <p:cNvPr id="40" name="Gráfico 39" descr="Niños"/>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247" y="280348"/>
              <a:ext cx="982639" cy="982639"/>
            </a:xfrm>
            <a:prstGeom prst="rect">
              <a:avLst/>
            </a:prstGeom>
          </p:spPr>
        </p:pic>
      </p:grpSp>
      <p:grpSp>
        <p:nvGrpSpPr>
          <p:cNvPr id="7" name="Grupo 6"/>
          <p:cNvGrpSpPr/>
          <p:nvPr/>
        </p:nvGrpSpPr>
        <p:grpSpPr>
          <a:xfrm rot="177170">
            <a:off x="7906794" y="1962264"/>
            <a:ext cx="1289311" cy="687600"/>
            <a:chOff x="11392722" y="2196304"/>
            <a:chExt cx="1635272" cy="922947"/>
          </a:xfrm>
        </p:grpSpPr>
        <p:pic>
          <p:nvPicPr>
            <p:cNvPr id="38" name="Gráfico 37" descr="Contrato RTL"/>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192000" y="2196304"/>
              <a:ext cx="835994" cy="914400"/>
            </a:xfrm>
            <a:prstGeom prst="rect">
              <a:avLst/>
            </a:prstGeom>
          </p:spPr>
        </p:pic>
        <p:pic>
          <p:nvPicPr>
            <p:cNvPr id="41" name="Gráfico 40" descr="Contrato RTL"/>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491862">
              <a:off x="11392722" y="2204852"/>
              <a:ext cx="835994" cy="914399"/>
            </a:xfrm>
            <a:prstGeom prst="rect">
              <a:avLst/>
            </a:prstGeom>
          </p:spPr>
        </p:pic>
      </p:grpSp>
      <p:sp>
        <p:nvSpPr>
          <p:cNvPr id="43" name="Rectángulo 42"/>
          <p:cNvSpPr/>
          <p:nvPr/>
        </p:nvSpPr>
        <p:spPr>
          <a:xfrm>
            <a:off x="604229" y="978457"/>
            <a:ext cx="1691954" cy="830997"/>
          </a:xfrm>
          <a:prstGeom prst="rect">
            <a:avLst/>
          </a:prstGeom>
        </p:spPr>
        <p:txBody>
          <a:bodyPr wrap="square">
            <a:spAutoFit/>
          </a:bodyPr>
          <a:lstStyle/>
          <a:p>
            <a:pPr>
              <a:spcAft>
                <a:spcPts val="600"/>
              </a:spcAft>
            </a:pPr>
            <a:r>
              <a:rPr lang="es-ES_tradnl" sz="1600" b="1" dirty="0">
                <a:solidFill>
                  <a:schemeClr val="accent1">
                    <a:lumMod val="75000"/>
                  </a:schemeClr>
                </a:solidFill>
                <a:latin typeface="Arial" panose="020B0604020202090204" pitchFamily="34" charset="0"/>
                <a:cs typeface="Arial" panose="020B0604020202090204" pitchFamily="34" charset="0"/>
              </a:rPr>
              <a:t>Grupos poblacionales a ser atendidos</a:t>
            </a:r>
          </a:p>
        </p:txBody>
      </p:sp>
      <p:sp>
        <p:nvSpPr>
          <p:cNvPr id="8" name="Rectángulo 7"/>
          <p:cNvSpPr/>
          <p:nvPr/>
        </p:nvSpPr>
        <p:spPr>
          <a:xfrm>
            <a:off x="993400" y="2923050"/>
            <a:ext cx="1834551" cy="707886"/>
          </a:xfrm>
          <a:prstGeom prst="rect">
            <a:avLst/>
          </a:prstGeom>
          <a:solidFill>
            <a:schemeClr val="bg1"/>
          </a:solidFill>
        </p:spPr>
        <p:txBody>
          <a:bodyPr wrap="square">
            <a:spAutoFit/>
          </a:bodyPr>
          <a:lstStyle/>
          <a:p>
            <a:r>
              <a:rPr lang="es-EC" sz="2000" b="1" dirty="0">
                <a:solidFill>
                  <a:schemeClr val="accent1">
                    <a:lumMod val="50000"/>
                  </a:schemeClr>
                </a:solidFill>
                <a:ea typeface="Calibri" charset="0"/>
                <a:cs typeface="Arial" panose="020B0604020202090204" pitchFamily="34" charset="0"/>
              </a:rPr>
              <a:t>Niñas, niños, adolescentes</a:t>
            </a:r>
          </a:p>
        </p:txBody>
      </p:sp>
      <p:sp>
        <p:nvSpPr>
          <p:cNvPr id="10" name="Rectángulo 9"/>
          <p:cNvSpPr/>
          <p:nvPr/>
        </p:nvSpPr>
        <p:spPr>
          <a:xfrm>
            <a:off x="7941695" y="2646652"/>
            <a:ext cx="3504132" cy="667875"/>
          </a:xfrm>
          <a:prstGeom prst="rect">
            <a:avLst/>
          </a:prstGeom>
        </p:spPr>
        <p:txBody>
          <a:bodyPr wrap="square">
            <a:spAutoFit/>
          </a:bodyPr>
          <a:lstStyle/>
          <a:p>
            <a:pPr>
              <a:lnSpc>
                <a:spcPct val="90000"/>
              </a:lnSpc>
              <a:spcAft>
                <a:spcPts val="600"/>
              </a:spcAft>
            </a:pPr>
            <a:r>
              <a:rPr lang="en-US" b="1" dirty="0" err="1">
                <a:solidFill>
                  <a:schemeClr val="accent1">
                    <a:lumMod val="50000"/>
                  </a:schemeClr>
                </a:solidFill>
                <a:cs typeface="Arial" panose="020B0604020202090204" pitchFamily="34" charset="0"/>
              </a:rPr>
              <a:t>Medidas</a:t>
            </a:r>
            <a:r>
              <a:rPr lang="en-US" b="1" dirty="0">
                <a:solidFill>
                  <a:schemeClr val="accent1">
                    <a:lumMod val="50000"/>
                  </a:schemeClr>
                </a:solidFill>
                <a:cs typeface="Arial" panose="020B0604020202090204" pitchFamily="34" charset="0"/>
              </a:rPr>
              <a:t> de </a:t>
            </a:r>
            <a:r>
              <a:rPr lang="en-US" b="1" dirty="0" err="1">
                <a:solidFill>
                  <a:schemeClr val="accent1">
                    <a:lumMod val="50000"/>
                  </a:schemeClr>
                </a:solidFill>
                <a:cs typeface="Arial" panose="020B0604020202090204" pitchFamily="34" charset="0"/>
              </a:rPr>
              <a:t>protección</a:t>
            </a:r>
            <a:endParaRPr lang="en-US" b="1" dirty="0">
              <a:solidFill>
                <a:schemeClr val="accent1">
                  <a:lumMod val="50000"/>
                </a:schemeClr>
              </a:solidFill>
              <a:cs typeface="Arial" panose="020B0604020202090204" pitchFamily="34" charset="0"/>
            </a:endParaRPr>
          </a:p>
          <a:p>
            <a:pPr>
              <a:lnSpc>
                <a:spcPct val="90000"/>
              </a:lnSpc>
              <a:spcAft>
                <a:spcPts val="600"/>
              </a:spcAft>
            </a:pPr>
            <a:r>
              <a:rPr lang="en-US" dirty="0">
                <a:solidFill>
                  <a:schemeClr val="accent1">
                    <a:lumMod val="50000"/>
                  </a:schemeClr>
                </a:solidFill>
                <a:cs typeface="Arial" panose="020B0604020202090204" pitchFamily="34" charset="0"/>
              </a:rPr>
              <a:t>(</a:t>
            </a:r>
            <a:r>
              <a:rPr lang="es-ES" dirty="0">
                <a:solidFill>
                  <a:schemeClr val="accent1">
                    <a:lumMod val="50000"/>
                  </a:schemeClr>
                </a:solidFill>
                <a:ea typeface="Calibri" charset="0"/>
                <a:cs typeface="Arial" panose="020B0604020202090204" pitchFamily="34" charset="0"/>
              </a:rPr>
              <a:t>JCPD y Unidades Judiciales)</a:t>
            </a:r>
            <a:r>
              <a:rPr lang="en-US" dirty="0">
                <a:solidFill>
                  <a:schemeClr val="accent1">
                    <a:lumMod val="50000"/>
                  </a:schemeClr>
                </a:solidFill>
                <a:cs typeface="Arial" panose="020B0604020202090204" pitchFamily="34" charset="0"/>
              </a:rPr>
              <a:t> </a:t>
            </a:r>
          </a:p>
        </p:txBody>
      </p:sp>
      <p:sp>
        <p:nvSpPr>
          <p:cNvPr id="18" name="Rectángulo 17"/>
          <p:cNvSpPr/>
          <p:nvPr/>
        </p:nvSpPr>
        <p:spPr>
          <a:xfrm>
            <a:off x="983598" y="4065380"/>
            <a:ext cx="1834551" cy="1015663"/>
          </a:xfrm>
          <a:prstGeom prst="rect">
            <a:avLst/>
          </a:prstGeom>
          <a:solidFill>
            <a:schemeClr val="bg1"/>
          </a:solidFill>
        </p:spPr>
        <p:txBody>
          <a:bodyPr wrap="square">
            <a:spAutoFit/>
          </a:bodyPr>
          <a:lstStyle/>
          <a:p>
            <a:r>
              <a:rPr lang="es-EC" sz="2000" b="1" dirty="0">
                <a:solidFill>
                  <a:schemeClr val="accent1">
                    <a:lumMod val="50000"/>
                  </a:schemeClr>
                </a:solidFill>
                <a:ea typeface="Calibri" charset="0"/>
                <a:cs typeface="Arial" panose="020B0604020202090204" pitchFamily="34" charset="0"/>
              </a:rPr>
              <a:t>Personas adultas mayores</a:t>
            </a:r>
            <a:r>
              <a:rPr lang="es-ES" sz="2000" b="1" dirty="0">
                <a:solidFill>
                  <a:schemeClr val="accent1">
                    <a:lumMod val="50000"/>
                  </a:schemeClr>
                </a:solidFill>
                <a:ea typeface="Calibri" charset="0"/>
                <a:cs typeface="Arial" panose="020B0604020202090204" pitchFamily="34" charset="0"/>
              </a:rPr>
              <a:t> </a:t>
            </a:r>
            <a:endParaRPr lang="es-ES" sz="2000" dirty="0"/>
          </a:p>
        </p:txBody>
      </p:sp>
      <p:sp>
        <p:nvSpPr>
          <p:cNvPr id="19" name="Rectángulo 18"/>
          <p:cNvSpPr/>
          <p:nvPr/>
        </p:nvSpPr>
        <p:spPr>
          <a:xfrm>
            <a:off x="3275257" y="1455357"/>
            <a:ext cx="2624551" cy="338554"/>
          </a:xfrm>
          <a:prstGeom prst="rect">
            <a:avLst/>
          </a:prstGeom>
        </p:spPr>
        <p:txBody>
          <a:bodyPr wrap="square">
            <a:spAutoFit/>
          </a:bodyPr>
          <a:lstStyle/>
          <a:p>
            <a:pPr>
              <a:spcAft>
                <a:spcPts val="600"/>
              </a:spcAft>
            </a:pPr>
            <a:r>
              <a:rPr lang="es-ES_tradnl" sz="1600" b="1" dirty="0">
                <a:solidFill>
                  <a:schemeClr val="accent1">
                    <a:lumMod val="75000"/>
                  </a:schemeClr>
                </a:solidFill>
                <a:latin typeface="Arial" panose="020B0604020202090204" pitchFamily="34" charset="0"/>
                <a:cs typeface="Arial" panose="020B0604020202090204" pitchFamily="34" charset="0"/>
              </a:rPr>
              <a:t>Casos a atender</a:t>
            </a:r>
          </a:p>
        </p:txBody>
      </p:sp>
      <p:sp>
        <p:nvSpPr>
          <p:cNvPr id="11" name="Rectángulo 10"/>
          <p:cNvSpPr/>
          <p:nvPr/>
        </p:nvSpPr>
        <p:spPr>
          <a:xfrm>
            <a:off x="4340860" y="5431935"/>
            <a:ext cx="2926961" cy="830997"/>
          </a:xfrm>
          <a:prstGeom prst="rect">
            <a:avLst/>
          </a:prstGeom>
        </p:spPr>
        <p:txBody>
          <a:bodyPr wrap="square">
            <a:spAutoFit/>
          </a:bodyPr>
          <a:lstStyle/>
          <a:p>
            <a:pPr algn="ctr"/>
            <a:r>
              <a:rPr lang="es-EC" sz="1600" b="1" dirty="0">
                <a:solidFill>
                  <a:schemeClr val="accent1">
                    <a:lumMod val="50000"/>
                  </a:schemeClr>
                </a:solidFill>
                <a:cs typeface="Arial" panose="020B0604020202090204" pitchFamily="34" charset="0"/>
              </a:rPr>
              <a:t>que no cuentan con los cuidados, apoyo familiar y pueden enfrentar desprotección </a:t>
            </a:r>
            <a:endParaRPr lang="es-ES" sz="1600" dirty="0"/>
          </a:p>
        </p:txBody>
      </p:sp>
      <p:sp>
        <p:nvSpPr>
          <p:cNvPr id="21" name="Rectángulo 20"/>
          <p:cNvSpPr/>
          <p:nvPr/>
        </p:nvSpPr>
        <p:spPr>
          <a:xfrm>
            <a:off x="7257171" y="1455357"/>
            <a:ext cx="1691954" cy="338554"/>
          </a:xfrm>
          <a:prstGeom prst="rect">
            <a:avLst/>
          </a:prstGeom>
        </p:spPr>
        <p:txBody>
          <a:bodyPr wrap="square">
            <a:spAutoFit/>
          </a:bodyPr>
          <a:lstStyle/>
          <a:p>
            <a:pPr>
              <a:spcAft>
                <a:spcPts val="600"/>
              </a:spcAft>
            </a:pPr>
            <a:r>
              <a:rPr lang="es-ES_tradnl" sz="1600" b="1" dirty="0">
                <a:solidFill>
                  <a:schemeClr val="accent1">
                    <a:lumMod val="75000"/>
                  </a:schemeClr>
                </a:solidFill>
                <a:latin typeface="Arial" panose="020B0604020202090204" pitchFamily="34" charset="0"/>
                <a:cs typeface="Arial" panose="020B0604020202090204" pitchFamily="34" charset="0"/>
              </a:rPr>
              <a:t>Acciones</a:t>
            </a:r>
          </a:p>
        </p:txBody>
      </p:sp>
      <p:sp>
        <p:nvSpPr>
          <p:cNvPr id="24" name="CuadroTexto 2"/>
          <p:cNvSpPr txBox="1">
            <a:spLocks noChangeArrowheads="1"/>
          </p:cNvSpPr>
          <p:nvPr/>
        </p:nvSpPr>
        <p:spPr bwMode="auto">
          <a:xfrm>
            <a:off x="4134485" y="912136"/>
            <a:ext cx="7715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s-EC" b="1" dirty="0">
                <a:solidFill>
                  <a:schemeClr val="accent1">
                    <a:lumMod val="50000"/>
                  </a:schemeClr>
                </a:solidFill>
                <a:latin typeface="Arial" panose="020B0604020202090204" pitchFamily="34" charset="0"/>
                <a:cs typeface="Arial" panose="020B0604020202090204" pitchFamily="34" charset="0"/>
              </a:rPr>
              <a:t>Objetivo e intencionalidad del Protocolo</a:t>
            </a:r>
            <a:endParaRPr lang="es-EC" altLang="es-ES" b="1" dirty="0">
              <a:solidFill>
                <a:schemeClr val="accent1">
                  <a:lumMod val="50000"/>
                </a:schemeClr>
              </a:solidFill>
              <a:latin typeface="Arial" panose="020B0604020202090204" pitchFamily="34" charset="0"/>
              <a:cs typeface="Arial" panose="020B0604020202090204" pitchFamily="34" charset="0"/>
            </a:endParaRPr>
          </a:p>
        </p:txBody>
      </p:sp>
      <p:sp>
        <p:nvSpPr>
          <p:cNvPr id="12" name="Flecha: cheurón 6"/>
          <p:cNvSpPr/>
          <p:nvPr/>
        </p:nvSpPr>
        <p:spPr>
          <a:xfrm rot="5400000">
            <a:off x="842295" y="1675279"/>
            <a:ext cx="227396" cy="460146"/>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5" name="Flecha: cheurón 24"/>
          <p:cNvSpPr/>
          <p:nvPr/>
        </p:nvSpPr>
        <p:spPr>
          <a:xfrm rot="5400000">
            <a:off x="3479299" y="1675279"/>
            <a:ext cx="227396" cy="460146"/>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6" name="Flecha: cheurón 25"/>
          <p:cNvSpPr/>
          <p:nvPr/>
        </p:nvSpPr>
        <p:spPr>
          <a:xfrm rot="5400000">
            <a:off x="7486778" y="1675279"/>
            <a:ext cx="227396" cy="460146"/>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31" name="Conector recto 30"/>
          <p:cNvCxnSpPr/>
          <p:nvPr/>
        </p:nvCxnSpPr>
        <p:spPr>
          <a:xfrm>
            <a:off x="3603710" y="2001128"/>
            <a:ext cx="0" cy="3202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7604779" y="2019050"/>
            <a:ext cx="0" cy="3202381"/>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ángulo 32"/>
          <p:cNvSpPr/>
          <p:nvPr/>
        </p:nvSpPr>
        <p:spPr>
          <a:xfrm>
            <a:off x="9431410" y="5283411"/>
            <a:ext cx="2434571" cy="584775"/>
          </a:xfrm>
          <a:prstGeom prst="rect">
            <a:avLst/>
          </a:prstGeom>
        </p:spPr>
        <p:txBody>
          <a:bodyPr wrap="square">
            <a:spAutoFit/>
          </a:bodyPr>
          <a:lstStyle/>
          <a:p>
            <a:pPr algn="ctr"/>
            <a:r>
              <a:rPr lang="es-EC" sz="1600" b="1" dirty="0">
                <a:solidFill>
                  <a:schemeClr val="accent1">
                    <a:lumMod val="50000"/>
                  </a:schemeClr>
                </a:solidFill>
                <a:cs typeface="Arial" panose="020B0604020202090204" pitchFamily="34" charset="0"/>
              </a:rPr>
              <a:t>Atendiendo normativa nacional e internacional</a:t>
            </a:r>
            <a:endParaRPr lang="es-E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rcRect/>
          <a:stretch>
            <a:fillRect/>
          </a:stretch>
        </p:blipFill>
        <p:spPr>
          <a:xfrm>
            <a:off x="2468" y="0"/>
            <a:ext cx="12187063" cy="6857999"/>
          </a:xfrm>
          <a:prstGeom prst="rect">
            <a:avLst/>
          </a:prstGeom>
        </p:spPr>
      </p:pic>
      <p:sp>
        <p:nvSpPr>
          <p:cNvPr id="3" name="Marcador de posición de contenido 2"/>
          <p:cNvSpPr>
            <a:spLocks noGrp="1"/>
          </p:cNvSpPr>
          <p:nvPr>
            <p:ph idx="1"/>
          </p:nvPr>
        </p:nvSpPr>
        <p:spPr>
          <a:xfrm>
            <a:off x="5170805" y="1760855"/>
            <a:ext cx="6678930" cy="3335655"/>
          </a:xfrm>
        </p:spPr>
        <p:txBody>
          <a:bodyPr>
            <a:noAutofit/>
          </a:bodyPr>
          <a:lstStyle/>
          <a:p>
            <a:r>
              <a:rPr lang="es-ES" altLang="en-US" sz="2000" b="1" dirty="0"/>
              <a:t>Participación en el Comité de Operaciones de Emergencia (COE)  </a:t>
            </a:r>
            <a:r>
              <a:rPr lang="es-ES" altLang="en-US" sz="2000" dirty="0"/>
              <a:t>para la construcción y aprobación de instrumentos y herramientas especializadas para la atención de la población durante de la emergencia. </a:t>
            </a:r>
          </a:p>
          <a:p>
            <a:pPr marL="0" indent="0">
              <a:buNone/>
            </a:pPr>
            <a:endParaRPr lang="es-ES" altLang="en-US" sz="2000" dirty="0"/>
          </a:p>
          <a:p>
            <a:r>
              <a:rPr lang="es-ES" altLang="en-US" sz="2000" b="1" dirty="0"/>
              <a:t>Socialización, capacitación y seguimiento</a:t>
            </a:r>
            <a:r>
              <a:rPr lang="es-ES" altLang="en-US" sz="2000" dirty="0"/>
              <a:t> en la implementación del Protocolo para la articulación de los Sistemas Locales de Protección de Derechos de niñas, niños, adolescentes y personas adultas mayores en el marco de la emergencia sanitaria COVID-19.</a:t>
            </a:r>
          </a:p>
        </p:txBody>
      </p:sp>
      <p:sp>
        <p:nvSpPr>
          <p:cNvPr id="9" name="1 Título"/>
          <p:cNvSpPr txBox="1"/>
          <p:nvPr/>
        </p:nvSpPr>
        <p:spPr>
          <a:xfrm>
            <a:off x="4087495" y="-6350"/>
            <a:ext cx="7809865" cy="96901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2400" b="1" dirty="0">
                <a:solidFill>
                  <a:srgbClr val="FFC000"/>
                </a:solidFill>
                <a:latin typeface="Arial" panose="020B0604020202090204" pitchFamily="34" charset="0"/>
                <a:cs typeface="Arial" panose="020B0604020202090204" pitchFamily="34" charset="0"/>
              </a:rPr>
              <a:t>Protocolo para la articulación </a:t>
            </a:r>
            <a:r>
              <a:rPr lang="es-EC" sz="2400" b="1" dirty="0">
                <a:solidFill>
                  <a:srgbClr val="FFC000"/>
                </a:solidFill>
                <a:ea typeface="Calibri" charset="0"/>
                <a:cs typeface="+mn-lt"/>
                <a:sym typeface="+mn-ea"/>
              </a:rPr>
              <a:t>de los sistemas locales de protección </a:t>
            </a:r>
            <a:endParaRPr lang="es-EC" sz="2400" b="1" dirty="0">
              <a:solidFill>
                <a:srgbClr val="FFC000"/>
              </a:solidFill>
              <a:latin typeface="Arial" panose="020B0604020202090204" pitchFamily="34" charset="0"/>
              <a:ea typeface="Calibri" charset="0"/>
              <a:cs typeface="+mn-lt"/>
              <a:sym typeface="+mn-ea"/>
            </a:endParaRPr>
          </a:p>
        </p:txBody>
      </p:sp>
      <p:sp>
        <p:nvSpPr>
          <p:cNvPr id="24" name="CuadroTexto 2"/>
          <p:cNvSpPr txBox="1">
            <a:spLocks noChangeArrowheads="1"/>
          </p:cNvSpPr>
          <p:nvPr/>
        </p:nvSpPr>
        <p:spPr bwMode="auto">
          <a:xfrm>
            <a:off x="4087495" y="962936"/>
            <a:ext cx="7715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s-ES" altLang="es-EC" sz="2800" b="1" dirty="0">
                <a:solidFill>
                  <a:schemeClr val="accent1">
                    <a:lumMod val="50000"/>
                  </a:schemeClr>
                </a:solidFill>
                <a:latin typeface="+mn-lt"/>
                <a:cs typeface="Arial" panose="020B0604020202090204" pitchFamily="34" charset="0"/>
              </a:rPr>
              <a:t>Acciones realizadas por el CNII</a:t>
            </a:r>
          </a:p>
        </p:txBody>
      </p:sp>
      <p:pic>
        <p:nvPicPr>
          <p:cNvPr id="6" name="Imagen 5"/>
          <p:cNvPicPr>
            <a:picLocks noChangeAspect="1"/>
          </p:cNvPicPr>
          <p:nvPr/>
        </p:nvPicPr>
        <p:blipFill>
          <a:blip r:embed="rId3" cstate="print"/>
          <a:stretch>
            <a:fillRect/>
          </a:stretch>
        </p:blipFill>
        <p:spPr>
          <a:xfrm>
            <a:off x="441325" y="803910"/>
            <a:ext cx="4382770" cy="50920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srcRect/>
          <a:stretch>
            <a:fillRect/>
          </a:stretch>
        </p:blipFill>
        <p:spPr>
          <a:xfrm>
            <a:off x="2468" y="0"/>
            <a:ext cx="12187063" cy="6857999"/>
          </a:xfrm>
          <a:prstGeom prst="rect">
            <a:avLst/>
          </a:prstGeom>
        </p:spPr>
      </p:pic>
      <p:sp>
        <p:nvSpPr>
          <p:cNvPr id="3" name="CuadroTexto 2"/>
          <p:cNvSpPr txBox="1"/>
          <p:nvPr/>
        </p:nvSpPr>
        <p:spPr>
          <a:xfrm>
            <a:off x="358225" y="6218788"/>
            <a:ext cx="4618299" cy="523220"/>
          </a:xfrm>
          <a:prstGeom prst="rect">
            <a:avLst/>
          </a:prstGeom>
          <a:noFill/>
        </p:spPr>
        <p:txBody>
          <a:bodyPr wrap="square" rtlCol="0">
            <a:spAutoFit/>
          </a:bodyPr>
          <a:lstStyle/>
          <a:p>
            <a:r>
              <a:rPr lang="es-EC" sz="1400" dirty="0">
                <a:solidFill>
                  <a:srgbClr val="76787B"/>
                </a:solidFill>
                <a:latin typeface="Dolce Vita Heavy A Few Extra Po" panose="02000800000000000000" pitchFamily="2" charset="77"/>
              </a:rPr>
              <a:t>CONSEJO NACIONAL PARA LA </a:t>
            </a:r>
          </a:p>
          <a:p>
            <a:r>
              <a:rPr lang="es-EC" sz="1400" dirty="0">
                <a:solidFill>
                  <a:srgbClr val="76787B"/>
                </a:solidFill>
                <a:latin typeface="Dolce Vita Heavy A Few Extra Po" panose="02000800000000000000" pitchFamily="2" charset="77"/>
              </a:rPr>
              <a:t>IGUALDAD INTERGENERACIONAL</a:t>
            </a:r>
          </a:p>
        </p:txBody>
      </p:sp>
      <p:graphicFrame>
        <p:nvGraphicFramePr>
          <p:cNvPr id="13" name="12 Tabla"/>
          <p:cNvGraphicFramePr>
            <a:graphicFrameLocks noGrp="1"/>
          </p:cNvGraphicFramePr>
          <p:nvPr>
            <p:custDataLst>
              <p:tags r:id="rId1"/>
            </p:custDataLst>
            <p:extLst>
              <p:ext uri="{D42A27DB-BD31-4B8C-83A1-F6EECF244321}">
                <p14:modId xmlns:p14="http://schemas.microsoft.com/office/powerpoint/2010/main" val="3729843032"/>
              </p:ext>
            </p:extLst>
          </p:nvPr>
        </p:nvGraphicFramePr>
        <p:xfrm>
          <a:off x="474345" y="1117600"/>
          <a:ext cx="5744210" cy="4622800"/>
        </p:xfrm>
        <a:graphic>
          <a:graphicData uri="http://schemas.openxmlformats.org/drawingml/2006/table">
            <a:tbl>
              <a:tblPr>
                <a:tableStyleId>{BC89EF96-8CEA-46FF-86C4-4CE0E7609802}</a:tableStyleId>
              </a:tblPr>
              <a:tblGrid>
                <a:gridCol w="4232275">
                  <a:extLst>
                    <a:ext uri="{9D8B030D-6E8A-4147-A177-3AD203B41FA5}">
                      <a16:colId xmlns:a16="http://schemas.microsoft.com/office/drawing/2014/main" val="20000"/>
                    </a:ext>
                  </a:extLst>
                </a:gridCol>
                <a:gridCol w="1511935">
                  <a:extLst>
                    <a:ext uri="{9D8B030D-6E8A-4147-A177-3AD203B41FA5}">
                      <a16:colId xmlns:a16="http://schemas.microsoft.com/office/drawing/2014/main" val="20001"/>
                    </a:ext>
                  </a:extLst>
                </a:gridCol>
              </a:tblGrid>
              <a:tr h="734695">
                <a:tc>
                  <a:txBody>
                    <a:bodyPr/>
                    <a:lstStyle/>
                    <a:p>
                      <a:pPr algn="ctr" fontAlgn="ctr"/>
                      <a:r>
                        <a:rPr lang="es-EC" sz="1600" b="1" u="none" strike="noStrike" dirty="0"/>
                        <a:t>Gestión de gobiernos autónomos </a:t>
                      </a:r>
                    </a:p>
                    <a:p>
                      <a:pPr algn="ctr" fontAlgn="ctr"/>
                      <a:r>
                        <a:rPr lang="es-EC" sz="1600" b="1" u="none" strike="noStrike" dirty="0"/>
                        <a:t>descentralizados durante la pandemia</a:t>
                      </a:r>
                    </a:p>
                  </a:txBody>
                  <a:tcPr marL="9525" marR="9525" marT="9525" marB="0" anchor="ctr"/>
                </a:tc>
                <a:tc>
                  <a:txBody>
                    <a:bodyPr/>
                    <a:lstStyle/>
                    <a:p>
                      <a:pPr algn="ctr" fontAlgn="ctr"/>
                      <a:r>
                        <a:rPr lang="es-ES" altLang="es-EC" sz="1600" b="1" i="0" u="none" strike="noStrike" dirty="0">
                          <a:solidFill>
                            <a:srgbClr val="000000"/>
                          </a:solidFill>
                          <a:latin typeface="Calibri"/>
                        </a:rPr>
                        <a:t>Nro. de Cantones</a:t>
                      </a:r>
                    </a:p>
                  </a:txBody>
                  <a:tcPr marL="9525" marR="9525" marT="9525" marB="0" anchor="ctr"/>
                </a:tc>
                <a:extLst>
                  <a:ext uri="{0D108BD9-81ED-4DB2-BD59-A6C34878D82A}">
                    <a16:rowId xmlns:a16="http://schemas.microsoft.com/office/drawing/2014/main" val="10000"/>
                  </a:ext>
                </a:extLst>
              </a:tr>
              <a:tr h="229235">
                <a:tc gridSpan="2">
                  <a:txBody>
                    <a:bodyPr/>
                    <a:lstStyle/>
                    <a:p>
                      <a:pPr algn="ctr" fontAlgn="ctr"/>
                      <a:r>
                        <a:rPr lang="es-EC" sz="1400" u="none" strike="noStrike" dirty="0"/>
                        <a:t> </a:t>
                      </a:r>
                      <a:endParaRPr lang="es-EC" sz="1400" b="0" i="0" u="none" strike="noStrike" dirty="0">
                        <a:solidFill>
                          <a:srgbClr val="000000"/>
                        </a:solidFill>
                        <a:latin typeface="Calibri"/>
                      </a:endParaRPr>
                    </a:p>
                  </a:txBody>
                  <a:tcPr marL="9525" marR="9525" marT="9525" marB="0" anchor="ctr"/>
                </a:tc>
                <a:tc hMerge="1">
                  <a:txBody>
                    <a:bodyPr/>
                    <a:lstStyle/>
                    <a:p>
                      <a:endParaRPr lang="es-EC"/>
                    </a:p>
                  </a:txBody>
                  <a:tcPr/>
                </a:tc>
                <a:extLst>
                  <a:ext uri="{0D108BD9-81ED-4DB2-BD59-A6C34878D82A}">
                    <a16:rowId xmlns:a16="http://schemas.microsoft.com/office/drawing/2014/main" val="10001"/>
                  </a:ext>
                </a:extLst>
              </a:tr>
              <a:tr h="770255">
                <a:tc>
                  <a:txBody>
                    <a:bodyPr/>
                    <a:lstStyle/>
                    <a:p>
                      <a:pPr algn="ctr" fontAlgn="ctr"/>
                      <a:r>
                        <a:rPr lang="es-ES" altLang="es-EC" sz="1400" u="none" strike="noStrike" dirty="0"/>
                        <a:t>Consejos Cantonales de Protección de Derechos que integran los COE cantonales</a:t>
                      </a:r>
                    </a:p>
                  </a:txBody>
                  <a:tcPr marL="9525" marR="9525" marT="9525" marB="0" anchor="ctr"/>
                </a:tc>
                <a:tc>
                  <a:txBody>
                    <a:bodyPr/>
                    <a:lstStyle/>
                    <a:p>
                      <a:pPr algn="ctr" fontAlgn="ctr"/>
                      <a:r>
                        <a:rPr lang="es-ES" altLang="es-EC" sz="1400" u="none" strike="noStrike" dirty="0"/>
                        <a:t>132</a:t>
                      </a:r>
                      <a:r>
                        <a:rPr lang="es-ES" altLang="es-EC" sz="1400" b="0" i="0" u="none" strike="noStrike" dirty="0">
                          <a:solidFill>
                            <a:srgbClr val="000000"/>
                          </a:solidFill>
                          <a:latin typeface="+mn-lt"/>
                        </a:rPr>
                        <a:t>*</a:t>
                      </a:r>
                      <a:r>
                        <a:rPr lang="es-ES" altLang="es-EC" sz="1400" u="none" strike="noStrike" dirty="0"/>
                        <a:t> </a:t>
                      </a:r>
                    </a:p>
                    <a:p>
                      <a:pPr algn="ctr" fontAlgn="ctr"/>
                      <a:r>
                        <a:rPr lang="es-ES" altLang="es-EC" sz="1400" u="none" strike="noStrike" dirty="0"/>
                        <a:t>(66%)</a:t>
                      </a:r>
                      <a:endParaRPr lang="es-ES" altLang="es-EC" sz="1400" b="0"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2"/>
                  </a:ext>
                </a:extLst>
              </a:tr>
              <a:tr h="735965">
                <a:tc>
                  <a:txBody>
                    <a:bodyPr/>
                    <a:lstStyle/>
                    <a:p>
                      <a:pPr algn="ctr" fontAlgn="ctr"/>
                      <a:r>
                        <a:rPr lang="es-ES" altLang="es-EC" sz="1400" u="none" strike="noStrike" dirty="0"/>
                        <a:t>GAD cantonales que han emitido normativas para la atención de la  población durante la emergencia  sanitaria por COVID-19</a:t>
                      </a:r>
                    </a:p>
                  </a:txBody>
                  <a:tcPr marL="9525" marR="9525" marT="9525" marB="0" anchor="ctr"/>
                </a:tc>
                <a:tc>
                  <a:txBody>
                    <a:bodyPr/>
                    <a:lstStyle/>
                    <a:p>
                      <a:pPr algn="ctr" fontAlgn="ctr"/>
                      <a:r>
                        <a:rPr lang="es-ES" altLang="es-EC" sz="1400" b="0" i="0" u="none" strike="noStrike" dirty="0">
                          <a:solidFill>
                            <a:srgbClr val="000000"/>
                          </a:solidFill>
                          <a:latin typeface="+mn-lt"/>
                        </a:rPr>
                        <a:t>117**</a:t>
                      </a:r>
                      <a:endParaRPr lang="es-ES" altLang="es-EC" sz="1400" b="0" i="0" u="none" strike="noStrike" dirty="0">
                        <a:solidFill>
                          <a:srgbClr val="000000"/>
                        </a:solidFill>
                        <a:latin typeface="Calibri"/>
                      </a:endParaRPr>
                    </a:p>
                    <a:p>
                      <a:pPr algn="ctr" fontAlgn="ctr"/>
                      <a:r>
                        <a:rPr lang="es-ES" altLang="es-EC" sz="1400" b="0" i="0" u="none" strike="noStrike" dirty="0">
                          <a:solidFill>
                            <a:srgbClr val="000000"/>
                          </a:solidFill>
                          <a:latin typeface="Calibri"/>
                        </a:rPr>
                        <a:t>(52,94%)</a:t>
                      </a:r>
                    </a:p>
                  </a:txBody>
                  <a:tcPr marL="9525" marR="9525" marT="9525" marB="0" anchor="ctr"/>
                </a:tc>
                <a:extLst>
                  <a:ext uri="{0D108BD9-81ED-4DB2-BD59-A6C34878D82A}">
                    <a16:rowId xmlns:a16="http://schemas.microsoft.com/office/drawing/2014/main" val="10003"/>
                  </a:ext>
                </a:extLst>
              </a:tr>
              <a:tr h="862965">
                <a:tc>
                  <a:txBody>
                    <a:bodyPr/>
                    <a:lstStyle/>
                    <a:p>
                      <a:pPr algn="ctr" fontAlgn="ctr"/>
                      <a:r>
                        <a:rPr lang="es-EC" sz="1400" u="none" strike="noStrike" dirty="0"/>
                        <a:t>Espacios de atención o centros de aislamiento temporal para la protección de niñas, niños, adolescentes y personas adultas mayores  </a:t>
                      </a:r>
                      <a:r>
                        <a:rPr lang="es-ES" altLang="es-EC" sz="1400" u="none" strike="noStrike" dirty="0"/>
                        <a:t>(</a:t>
                      </a:r>
                      <a:r>
                        <a:rPr lang="es-EC" sz="1400" u="none" strike="noStrike" dirty="0"/>
                        <a:t>COVID 19) implementados</a:t>
                      </a:r>
                    </a:p>
                  </a:txBody>
                  <a:tcPr marL="9525" marR="9525" marT="9525" marB="0" anchor="ctr"/>
                </a:tc>
                <a:tc>
                  <a:txBody>
                    <a:bodyPr/>
                    <a:lstStyle/>
                    <a:p>
                      <a:pPr algn="ctr" fontAlgn="ctr"/>
                      <a:r>
                        <a:rPr lang="es-ES" altLang="es-EC" sz="1400" b="0" i="0" u="none" strike="noStrike" dirty="0">
                          <a:solidFill>
                            <a:srgbClr val="000000"/>
                          </a:solidFill>
                          <a:latin typeface="+mn-lt"/>
                        </a:rPr>
                        <a:t>92**</a:t>
                      </a:r>
                      <a:endParaRPr lang="es-ES" altLang="es-EC" sz="1400" b="0" i="0" u="none" strike="noStrike" dirty="0">
                        <a:solidFill>
                          <a:srgbClr val="000000"/>
                        </a:solidFill>
                        <a:latin typeface="Calibri"/>
                      </a:endParaRPr>
                    </a:p>
                    <a:p>
                      <a:pPr algn="ctr" fontAlgn="ctr"/>
                      <a:r>
                        <a:rPr lang="es-ES" altLang="es-EC" sz="1400" b="0" i="0" u="none" strike="noStrike" dirty="0">
                          <a:solidFill>
                            <a:srgbClr val="000000"/>
                          </a:solidFill>
                          <a:latin typeface="Calibri"/>
                        </a:rPr>
                        <a:t>(41,63%)</a:t>
                      </a:r>
                    </a:p>
                  </a:txBody>
                  <a:tcPr marL="9525" marR="9525" marT="9525" marB="0" anchor="ctr"/>
                </a:tc>
                <a:extLst>
                  <a:ext uri="{0D108BD9-81ED-4DB2-BD59-A6C34878D82A}">
                    <a16:rowId xmlns:a16="http://schemas.microsoft.com/office/drawing/2014/main" val="10004"/>
                  </a:ext>
                </a:extLst>
              </a:tr>
              <a:tr h="1289685">
                <a:tc>
                  <a:txBody>
                    <a:bodyPr/>
                    <a:lstStyle/>
                    <a:p>
                      <a:pPr algn="ctr" fontAlgn="ctr">
                        <a:buNone/>
                      </a:pPr>
                      <a:r>
                        <a:rPr lang="es-EC" altLang="en-US" sz="1400" u="none" strike="noStrike" dirty="0"/>
                        <a:t>Juntas y Consejos Cantonales que implementaron el “Protocolo para la articulación de los Sistemas Locales de Protección de Derechos de niñas, niños,  adolescentes y personas adultas mayores en el marco de la emergencia sanitaria COVID-19”</a:t>
                      </a:r>
                    </a:p>
                  </a:txBody>
                  <a:tcPr marL="9525" marR="9525" marT="9525" marB="0" anchor="ctr"/>
                </a:tc>
                <a:tc>
                  <a:txBody>
                    <a:bodyPr/>
                    <a:lstStyle/>
                    <a:p>
                      <a:pPr algn="ctr" fontAlgn="ctr">
                        <a:buNone/>
                      </a:pPr>
                      <a:r>
                        <a:rPr lang="es-ES" altLang="es-EC" sz="1400" b="0" i="0" u="none" strike="noStrike" dirty="0">
                          <a:solidFill>
                            <a:srgbClr val="000000"/>
                          </a:solidFill>
                          <a:latin typeface="+mn-lt"/>
                        </a:rPr>
                        <a:t>122**</a:t>
                      </a:r>
                      <a:endParaRPr lang="es-ES" altLang="es-EC" sz="1400" b="0" i="0" u="none" strike="noStrike" dirty="0">
                        <a:solidFill>
                          <a:srgbClr val="000000"/>
                        </a:solidFill>
                        <a:latin typeface="Calibri"/>
                      </a:endParaRPr>
                    </a:p>
                    <a:p>
                      <a:pPr algn="ctr" fontAlgn="ctr">
                        <a:buNone/>
                      </a:pPr>
                      <a:r>
                        <a:rPr lang="es-ES" altLang="es-EC" sz="1400" b="0" i="0" u="none" strike="noStrike" dirty="0">
                          <a:solidFill>
                            <a:srgbClr val="000000"/>
                          </a:solidFill>
                          <a:latin typeface="Calibri"/>
                        </a:rPr>
                        <a:t>(55,20%)</a:t>
                      </a:r>
                    </a:p>
                  </a:txBody>
                  <a:tcPr marL="9525" marR="9525" marT="9525" marB="0" anchor="ctr"/>
                </a:tc>
                <a:extLst>
                  <a:ext uri="{0D108BD9-81ED-4DB2-BD59-A6C34878D82A}">
                    <a16:rowId xmlns:a16="http://schemas.microsoft.com/office/drawing/2014/main" val="10005"/>
                  </a:ext>
                </a:extLst>
              </a:tr>
            </a:tbl>
          </a:graphicData>
        </a:graphic>
      </p:graphicFrame>
      <p:sp>
        <p:nvSpPr>
          <p:cNvPr id="15" name="14 Rectángulo"/>
          <p:cNvSpPr/>
          <p:nvPr/>
        </p:nvSpPr>
        <p:spPr>
          <a:xfrm>
            <a:off x="6605129" y="4838545"/>
            <a:ext cx="4905657" cy="830997"/>
          </a:xfrm>
          <a:prstGeom prst="rect">
            <a:avLst/>
          </a:prstGeom>
        </p:spPr>
        <p:txBody>
          <a:bodyPr wrap="square">
            <a:spAutoFit/>
          </a:bodyPr>
          <a:lstStyle/>
          <a:p>
            <a:r>
              <a:rPr lang="es-EC" sz="1200" dirty="0"/>
              <a:t>Notas:</a:t>
            </a:r>
          </a:p>
          <a:p>
            <a:r>
              <a:rPr lang="es-ES" altLang="es-EC" sz="1200" dirty="0">
                <a:solidFill>
                  <a:srgbClr val="000000"/>
                </a:solidFill>
              </a:rPr>
              <a:t>* En relación a laos 200 cantones conformados.</a:t>
            </a:r>
            <a:endParaRPr lang="es-EC" sz="1200" dirty="0"/>
          </a:p>
          <a:p>
            <a:r>
              <a:rPr lang="es-EC" sz="1200" dirty="0"/>
              <a:t>*</a:t>
            </a:r>
            <a:r>
              <a:rPr lang="es-ES" altLang="es-EC" sz="1200" dirty="0">
                <a:solidFill>
                  <a:srgbClr val="000000"/>
                </a:solidFill>
              </a:rPr>
              <a:t>*</a:t>
            </a:r>
            <a:r>
              <a:rPr lang="es-EC" sz="1200" dirty="0"/>
              <a:t> En relación a los 221 cantones del país.</a:t>
            </a:r>
          </a:p>
          <a:p>
            <a:r>
              <a:rPr lang="es-ES" altLang="es-EC" sz="1200" dirty="0"/>
              <a:t>Fuente: GAD, 2020. Elaboración: CNII, 2020 </a:t>
            </a:r>
          </a:p>
        </p:txBody>
      </p:sp>
      <p:sp>
        <p:nvSpPr>
          <p:cNvPr id="2" name="Marcador de posición de contenido 1"/>
          <p:cNvSpPr>
            <a:spLocks noGrp="1"/>
          </p:cNvSpPr>
          <p:nvPr>
            <p:ph idx="1"/>
          </p:nvPr>
        </p:nvSpPr>
        <p:spPr>
          <a:xfrm>
            <a:off x="6646545" y="2431415"/>
            <a:ext cx="5250815" cy="1994535"/>
          </a:xfrm>
        </p:spPr>
        <p:txBody>
          <a:bodyPr>
            <a:noAutofit/>
          </a:bodyPr>
          <a:lstStyle/>
          <a:p>
            <a:pPr algn="l"/>
            <a:r>
              <a:rPr lang="es-ES" altLang="en-US" sz="2000" b="1" dirty="0"/>
              <a:t>Asistencia técnica y acompañamiento</a:t>
            </a:r>
            <a:r>
              <a:rPr lang="es-ES" altLang="en-US" sz="2000" dirty="0"/>
              <a:t> a los Gobiernos Autónomos Descentralizados (GAD), Consejos Cantonales de Protección de Derechos (CCPD), Juntas Cantonales de Protección de Derechos (JCPD) y otros organismos locales para que en el marco de la emergencia se atienda y proteja a los grupos generacionales.</a:t>
            </a:r>
          </a:p>
          <a:p>
            <a:pPr marL="0" indent="0" algn="l">
              <a:buNone/>
            </a:pPr>
            <a:endParaRPr lang="es-ES" altLang="en-US" sz="2000" dirty="0"/>
          </a:p>
          <a:p>
            <a:pPr algn="l"/>
            <a:endParaRPr lang="es-ES" altLang="en-US" sz="2000" dirty="0"/>
          </a:p>
        </p:txBody>
      </p:sp>
      <p:sp>
        <p:nvSpPr>
          <p:cNvPr id="4" name="1 Título"/>
          <p:cNvSpPr txBox="1"/>
          <p:nvPr/>
        </p:nvSpPr>
        <p:spPr>
          <a:xfrm>
            <a:off x="4087495" y="148590"/>
            <a:ext cx="7809865" cy="96901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2400" b="1" dirty="0">
                <a:solidFill>
                  <a:srgbClr val="FFC000"/>
                </a:solidFill>
                <a:latin typeface="Arial" panose="020B0604020202090204" pitchFamily="34" charset="0"/>
                <a:cs typeface="Arial" panose="020B0604020202090204" pitchFamily="34" charset="0"/>
              </a:rPr>
              <a:t>Protocolo para la articulación </a:t>
            </a:r>
            <a:r>
              <a:rPr lang="es-EC" sz="2400" b="1" dirty="0">
                <a:solidFill>
                  <a:srgbClr val="FFC000"/>
                </a:solidFill>
                <a:ea typeface="Calibri" charset="0"/>
                <a:cs typeface="+mn-lt"/>
                <a:sym typeface="+mn-ea"/>
              </a:rPr>
              <a:t>de los sistemas locales de protección </a:t>
            </a:r>
            <a:endParaRPr lang="es-EC" sz="2400" b="1" dirty="0">
              <a:solidFill>
                <a:srgbClr val="FFC000"/>
              </a:solidFill>
              <a:latin typeface="Arial" panose="020B0604020202090204" pitchFamily="34" charset="0"/>
              <a:ea typeface="Calibri" charset="0"/>
              <a:cs typeface="+mn-lt"/>
              <a:sym typeface="+mn-ea"/>
            </a:endParaRPr>
          </a:p>
        </p:txBody>
      </p:sp>
      <p:sp>
        <p:nvSpPr>
          <p:cNvPr id="24" name="CuadroTexto 2"/>
          <p:cNvSpPr txBox="1">
            <a:spLocks noChangeArrowheads="1"/>
          </p:cNvSpPr>
          <p:nvPr/>
        </p:nvSpPr>
        <p:spPr bwMode="auto">
          <a:xfrm>
            <a:off x="4182110" y="1117876"/>
            <a:ext cx="7715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s-ES" altLang="es-EC" sz="2800" b="1" dirty="0">
                <a:solidFill>
                  <a:schemeClr val="accent1">
                    <a:lumMod val="50000"/>
                  </a:schemeClr>
                </a:solidFill>
                <a:latin typeface="+mn-lt"/>
                <a:cs typeface="Arial" panose="020B0604020202090204" pitchFamily="34" charset="0"/>
              </a:rPr>
              <a:t>Acciones realizadas por el CNII</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0fe61405-8f73-4265-8b24-c69596775bb3}"/>
</p:tagLst>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9525">
          <a:noFill/>
        </a:ln>
      </a:spPr>
      <a:bodyPr wrap="square">
        <a:spAutoFit/>
      </a:bodyPr>
      <a:lstStyle>
        <a:defPPr indent="0" algn="l">
          <a:buNone/>
          <a:defRPr sz="1400" b="0">
            <a:latin typeface="Helvetica" charset="0"/>
            <a:cs typeface="Helvetica"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Free">
  <a:themeElements>
    <a:clrScheme name="Custom 1">
      <a:dk1>
        <a:sysClr val="windowText" lastClr="000000"/>
      </a:dk1>
      <a:lt1>
        <a:sysClr val="window" lastClr="FFFFFF"/>
      </a:lt1>
      <a:dk2>
        <a:srgbClr val="44546A"/>
      </a:dk2>
      <a:lt2>
        <a:srgbClr val="E7E6E6"/>
      </a:lt2>
      <a:accent1>
        <a:srgbClr val="0958F7"/>
      </a:accent1>
      <a:accent2>
        <a:srgbClr val="FE7032"/>
      </a:accent2>
      <a:accent3>
        <a:srgbClr val="91BED4"/>
      </a:accent3>
      <a:accent4>
        <a:srgbClr val="FFC000"/>
      </a:accent4>
      <a:accent5>
        <a:srgbClr val="D9E8F5"/>
      </a:accent5>
      <a:accent6>
        <a:srgbClr val="FFAD8D"/>
      </a:accent6>
      <a:hlink>
        <a:srgbClr val="0563C1"/>
      </a:hlink>
      <a:folHlink>
        <a:srgbClr val="954F72"/>
      </a:folHlink>
    </a:clrScheme>
    <a:fontScheme name="Montserrat ExtraBold - Open Sans">
      <a:majorFont>
        <a:latin typeface="Montserrat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B95FA21-EEAB-43E9-96B9-0DC4CD229332}">
  <we:reference id="wa200005566" version="3.0.0.2" store="es-E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b49397d3-2376-4764-9b34-2b39112a7e40" xsi:nil="true"/>
    <no_x002e_ xmlns="b49397d3-2376-4764-9b34-2b39112a7e40" xsi:nil="true"/>
    <_x0072_nq9 xmlns="b49397d3-2376-4764-9b34-2b39112a7e4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E67939E49F43488880277401A25400" ma:contentTypeVersion="18" ma:contentTypeDescription="Create a new document." ma:contentTypeScope="" ma:versionID="16d2e6c5154ff5c7f15ac8e94b96c307">
  <xsd:schema xmlns:xsd="http://www.w3.org/2001/XMLSchema" xmlns:xs="http://www.w3.org/2001/XMLSchema" xmlns:p="http://schemas.microsoft.com/office/2006/metadata/properties" xmlns:ns2="21881cb0-6faf-4934-ab2e-9444b6008124" xmlns:ns3="b49397d3-2376-4764-9b34-2b39112a7e40" targetNamespace="http://schemas.microsoft.com/office/2006/metadata/properties" ma:root="true" ma:fieldsID="004dbb6b144c9b03ee342eeccfbdb3a1" ns2:_="" ns3:_="">
    <xsd:import namespace="21881cb0-6faf-4934-ab2e-9444b6008124"/>
    <xsd:import namespace="b49397d3-2376-4764-9b34-2b39112a7e4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no_x002e_" minOccurs="0"/>
                <xsd:element ref="ns3:Date" minOccurs="0"/>
                <xsd:element ref="ns3:_x0072_nq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881cb0-6faf-4934-ab2e-9444b60081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9397d3-2376-4764-9b34-2b39112a7e4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_x002e_" ma:index="20" nillable="true" ma:displayName="no." ma:format="Dropdown" ma:internalName="no_x002e_" ma:percentage="FALSE">
      <xsd:simpleType>
        <xsd:restriction base="dms:Number"/>
      </xsd:simpleType>
    </xsd:element>
    <xsd:element name="Date" ma:index="21" nillable="true" ma:displayName="Date" ma:format="DateTime" ma:internalName="Date">
      <xsd:simpleType>
        <xsd:restriction base="dms:DateTime"/>
      </xsd:simpleType>
    </xsd:element>
    <xsd:element name="_x0072_nq9" ma:index="22" nillable="true" ma:displayName="Date and time" ma:internalName="_x0072_nq9">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587714-D8BA-4C43-A45B-9E62330E690B}">
  <ds:schemaRefs>
    <ds:schemaRef ds:uri="http://schemas.microsoft.com/office/2006/metadata/properties"/>
    <ds:schemaRef ds:uri="http://schemas.microsoft.com/office/infopath/2007/PartnerControls"/>
    <ds:schemaRef ds:uri="b49397d3-2376-4764-9b34-2b39112a7e40"/>
  </ds:schemaRefs>
</ds:datastoreItem>
</file>

<file path=customXml/itemProps2.xml><?xml version="1.0" encoding="utf-8"?>
<ds:datastoreItem xmlns:ds="http://schemas.openxmlformats.org/officeDocument/2006/customXml" ds:itemID="{B7CE1839-54C8-441A-9F73-F518AA94A2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881cb0-6faf-4934-ab2e-9444b6008124"/>
    <ds:schemaRef ds:uri="b49397d3-2376-4764-9b34-2b39112a7e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47193D-07AD-48B3-87FE-15F01A1719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TotalTime>
  <Words>2598</Words>
  <Application>Microsoft Office PowerPoint</Application>
  <PresentationFormat>Panorámica</PresentationFormat>
  <Paragraphs>262</Paragraphs>
  <Slides>22</Slides>
  <Notes>2</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22</vt:i4>
      </vt:variant>
    </vt:vector>
  </HeadingPairs>
  <TitlesOfParts>
    <vt:vector size="35" baseType="lpstr">
      <vt:lpstr>Arial Bold</vt:lpstr>
      <vt:lpstr>Arial Regular</vt:lpstr>
      <vt:lpstr>Dolce Vita Heavy A Few Extra Po</vt:lpstr>
      <vt:lpstr>Aptos</vt:lpstr>
      <vt:lpstr>Aptos Serif</vt:lpstr>
      <vt:lpstr>Arial</vt:lpstr>
      <vt:lpstr>Calibri</vt:lpstr>
      <vt:lpstr>Calibri Light</vt:lpstr>
      <vt:lpstr>Cascadia Mono SemiBold</vt:lpstr>
      <vt:lpstr>Montserrat ExtraBold</vt:lpstr>
      <vt:lpstr>Open Sans</vt:lpstr>
      <vt:lpstr>1_Tema de Office</vt:lpstr>
      <vt:lpstr>Ocean Free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ENFOQUE INTERGENERACIONAL EN SALUD</vt:lpstr>
      <vt:lpstr>DEFINICIÓN </vt:lpstr>
      <vt:lpstr>IMPORTANCIA DEL ENFOQUE</vt:lpstr>
      <vt:lpstr>Presentación de PowerPoint</vt:lpstr>
      <vt:lpstr>Presentación de PowerPoint</vt:lpstr>
      <vt:lpstr>DESAFÍOS ACTUALES</vt:lpstr>
      <vt:lpstr>Presentación de PowerPoint</vt:lpstr>
      <vt:lpstr>Presentación de PowerPoint</vt:lpstr>
      <vt:lpstr>Presentación de PowerPoint</vt:lpstr>
      <vt:lpstr>Presentación de PowerPoint</vt:lpstr>
      <vt:lpstr>Presentación de PowerPoint</vt:lpstr>
      <vt:lpstr>FUTURAS DIRECCIONES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grace</dc:creator>
  <cp:lastModifiedBy>Gonzalo Edmundo Bonilla Pulgar</cp:lastModifiedBy>
  <cp:revision>21</cp:revision>
  <dcterms:created xsi:type="dcterms:W3CDTF">2021-03-25T06:33:41Z</dcterms:created>
  <dcterms:modified xsi:type="dcterms:W3CDTF">2024-12-08T02:29:31Z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3082-3.1.1.5096</vt:lpwstr>
  </property>
  <property fmtid="{D5CDD505-2E9C-101B-9397-08002B2CF9AE}" pid="3" name="ContentTypeId">
    <vt:lpwstr>0x01010098E67939E49F43488880277401A25400</vt:lpwstr>
  </property>
</Properties>
</file>