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63" r:id="rId5"/>
    <p:sldId id="265" r:id="rId6"/>
    <p:sldId id="266" r:id="rId7"/>
    <p:sldId id="267" r:id="rId8"/>
    <p:sldId id="258" r:id="rId9"/>
    <p:sldId id="259" r:id="rId10"/>
    <p:sldId id="260" r:id="rId11"/>
    <p:sldId id="261" r:id="rId12"/>
    <p:sldId id="268" r:id="rId13"/>
    <p:sldId id="26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066DB74-04E0-4577-9411-F5C6C1E84BFE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CE3BA1A-9969-4333-B920-4A420CEE13C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0" y="2375356"/>
            <a:ext cx="3672409" cy="2133764"/>
          </a:xfrm>
        </p:spPr>
        <p:txBody>
          <a:bodyPr>
            <a:normAutofit fontScale="90000"/>
          </a:bodyPr>
          <a:lstStyle/>
          <a:p>
            <a:pPr algn="just"/>
            <a:r>
              <a:rPr lang="es-ES" dirty="0" smtClean="0">
                <a:solidFill>
                  <a:schemeClr val="tx1"/>
                </a:solidFill>
                <a:latin typeface="Forte" pitchFamily="66" charset="0"/>
              </a:rPr>
              <a:t>Manejo del ganado y factores que garanticen la calidad de la piel.</a:t>
            </a:r>
            <a:endParaRPr lang="es-ES" dirty="0">
              <a:solidFill>
                <a:schemeClr val="tx1"/>
              </a:solidFill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628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Ventajas de la maquina </a:t>
            </a:r>
            <a:r>
              <a:rPr lang="es-ES" dirty="0" err="1" smtClean="0"/>
              <a:t>desarrollaradora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Facilita el desprendimiento de la piel por tracción y protegiéndola de cortes y rayones .</a:t>
            </a:r>
          </a:p>
          <a:p>
            <a:r>
              <a:rPr lang="es-ES" dirty="0" smtClean="0"/>
              <a:t>El método de tracción mas utilizada es de tracción hacia arriba con una cadena sin fin que permite el enganche de las partes libres para que sea extraída.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3051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Factores que garanticen la calidad.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273700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es-ES" dirty="0" smtClean="0"/>
              <a:t>1.- evitar la contaminación asociada por la sangre y contenido gastrointestinal puesto que contribuye a la rápida descomposición.</a:t>
            </a:r>
          </a:p>
          <a:p>
            <a:pPr marL="68580" indent="0" algn="just">
              <a:buNone/>
            </a:pPr>
            <a:r>
              <a:rPr lang="es-ES" dirty="0" smtClean="0"/>
              <a:t>2.- el tiempo entre el desuello y la aplicación de un método de conservación debe ser mínimo  con el fin de evitar el crecimiento de bacterias.</a:t>
            </a:r>
          </a:p>
          <a:p>
            <a:pPr marL="68580" indent="0" algn="just">
              <a:buNone/>
            </a:pPr>
            <a:r>
              <a:rPr lang="es-ES" dirty="0" smtClean="0"/>
              <a:t>3.- Se debe evitar doblar las pieles para su transporte    ya que puede existir caída del pelo y putrefacción de la misma produciendo daños por contaminación.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4877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/>
          <a:lstStyle/>
          <a:p>
            <a:pPr marL="68580" indent="0">
              <a:buNone/>
            </a:pPr>
            <a:r>
              <a:rPr lang="es-ES" dirty="0" smtClean="0"/>
              <a:t>4.- el transporte de las pieles  desde la planta de sacrificio hasta la </a:t>
            </a:r>
            <a:r>
              <a:rPr lang="es-ES" dirty="0" err="1" smtClean="0"/>
              <a:t>cuertiembre</a:t>
            </a:r>
            <a:r>
              <a:rPr lang="es-ES" dirty="0" smtClean="0"/>
              <a:t> se debe hacer en el menor tiempo posible, hay k tener en cuenta que en 4 horas después del desuelle se inicia la actividad enzimática y por ende el proceso de deterioro.</a:t>
            </a:r>
          </a:p>
          <a:p>
            <a:pPr marL="68580" indent="0">
              <a:buNone/>
            </a:pPr>
            <a:r>
              <a:rPr lang="es-ES" dirty="0" smtClean="0"/>
              <a:t>5.- Lavar las pieles antes de transportarlas con agua fría para eliminar la suciedad.</a:t>
            </a:r>
          </a:p>
          <a:p>
            <a:pPr marL="68580" indent="0">
              <a:buNone/>
            </a:pPr>
            <a:r>
              <a:rPr lang="es-ES" dirty="0" smtClean="0"/>
              <a:t>6.- someter previamente a las pieles a enfriamientos mediante la aplicación de hielo.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2019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/>
          <a:lstStyle/>
          <a:p>
            <a:r>
              <a:rPr lang="es-ES" dirty="0" smtClean="0"/>
              <a:t>7.- Nunca trasportar pieles  dañada con aquellas que se encuentren en buen estado.</a:t>
            </a:r>
          </a:p>
          <a:p>
            <a:r>
              <a:rPr lang="es-ES" dirty="0" smtClean="0"/>
              <a:t>8.- los vehículos deben limpiarse y desinfectarse antes y después de la carga.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914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tx1"/>
                </a:solidFill>
              </a:rPr>
              <a:t>La piel en la planta de beneficio.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Daños ocasionados a la piel durante la recepción y manejos de los animales en los </a:t>
            </a:r>
            <a:r>
              <a:rPr lang="es-ES" dirty="0" smtClean="0"/>
              <a:t>corrales.</a:t>
            </a:r>
            <a:endParaRPr lang="es-ES" dirty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Buenas practicas de manejo del animal </a:t>
            </a:r>
            <a:r>
              <a:rPr lang="es-ES" dirty="0" err="1" smtClean="0"/>
              <a:t>ante_morten</a:t>
            </a:r>
            <a:r>
              <a:rPr 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347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100" b="1" dirty="0">
                <a:solidFill>
                  <a:schemeClr val="tx1"/>
                </a:solidFill>
              </a:rPr>
              <a:t>Daños ocasionados a la piel durante la recepción y manejos de los animales en los corrales</a:t>
            </a:r>
            <a:r>
              <a:rPr lang="es-ES" sz="3100" b="1" dirty="0" smtClean="0">
                <a:solidFill>
                  <a:schemeClr val="tx1"/>
                </a:solidFill>
              </a:rPr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323652"/>
            <a:ext cx="7920880" cy="3508977"/>
          </a:xfrm>
        </p:spPr>
        <p:txBody>
          <a:bodyPr>
            <a:normAutofit fontScale="85000" lnSpcReduction="10000"/>
          </a:bodyPr>
          <a:lstStyle/>
          <a:p>
            <a:r>
              <a:rPr lang="es-ES" b="1" dirty="0" smtClean="0"/>
              <a:t>Marcas: </a:t>
            </a:r>
            <a:r>
              <a:rPr lang="es-ES" dirty="0" smtClean="0"/>
              <a:t>la aplicación de las marcas ácidas y hierros calientes.</a:t>
            </a:r>
            <a:endParaRPr lang="es-ES" b="1" dirty="0" smtClean="0"/>
          </a:p>
          <a:p>
            <a:r>
              <a:rPr lang="es-ES" b="1" dirty="0" smtClean="0"/>
              <a:t>Uso de implementos cortantes:</a:t>
            </a:r>
            <a:r>
              <a:rPr lang="es-ES" dirty="0" smtClean="0"/>
              <a:t> es prohibido utilizar cuchillos, navajas y puntillas por k producen heridas y afectan  a la calidad de la piel.</a:t>
            </a:r>
            <a:endParaRPr lang="es-ES" b="1" dirty="0" smtClean="0"/>
          </a:p>
          <a:p>
            <a:r>
              <a:rPr lang="es-ES" b="1" dirty="0" smtClean="0"/>
              <a:t>Infraestructura de los corrales:</a:t>
            </a:r>
            <a:r>
              <a:rPr lang="es-ES" dirty="0" smtClean="0"/>
              <a:t> pueden causar daño por el mal estado de los corrales y rampas de conducción al presentar salientes, tornillos, puntillas que rayen las pieles y deterioro de la carne. </a:t>
            </a:r>
          </a:p>
          <a:p>
            <a:r>
              <a:rPr lang="es-ES" b="1" dirty="0" smtClean="0"/>
              <a:t>Manejo operativo: </a:t>
            </a:r>
            <a:r>
              <a:rPr lang="es-ES" dirty="0" smtClean="0"/>
              <a:t>inadecuado manejo por parte de los operarios en el proceso de conducción de los animales.</a:t>
            </a:r>
            <a:r>
              <a:rPr lang="es-ES" b="1" dirty="0" smtClean="0"/>
              <a:t>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2888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Buenas practicas de manejo del animal </a:t>
            </a:r>
            <a:r>
              <a:rPr lang="es-ES" b="1" dirty="0" err="1" smtClean="0">
                <a:solidFill>
                  <a:schemeClr val="tx1"/>
                </a:solidFill>
              </a:rPr>
              <a:t>ante_morten</a:t>
            </a:r>
            <a:r>
              <a:rPr lang="es-ES" b="1" dirty="0" smtClean="0">
                <a:solidFill>
                  <a:schemeClr val="tx1"/>
                </a:solidFill>
              </a:rPr>
              <a:t>.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5085184"/>
          </a:xfrm>
        </p:spPr>
        <p:txBody>
          <a:bodyPr>
            <a:normAutofit fontScale="85000" lnSpcReduction="20000"/>
          </a:bodyPr>
          <a:lstStyle/>
          <a:p>
            <a:r>
              <a:rPr lang="es-ES" b="1" dirty="0" smtClean="0"/>
              <a:t>Pesaje:</a:t>
            </a:r>
            <a:r>
              <a:rPr lang="es-ES" dirty="0" smtClean="0"/>
              <a:t> la planta de sacrificio dispondrá de una bascula para determinar el peso del animal vivo.</a:t>
            </a:r>
            <a:endParaRPr lang="es-ES" b="1" dirty="0" smtClean="0"/>
          </a:p>
          <a:p>
            <a:r>
              <a:rPr lang="es-ES" b="1" dirty="0" smtClean="0"/>
              <a:t>Marcado: </a:t>
            </a:r>
            <a:r>
              <a:rPr lang="es-ES" dirty="0" smtClean="0"/>
              <a:t>la mejor identificación de los animales de diferentes propietarios  se coloca un numero con tinta barniz, y a su vez identifica el sexo del animal.</a:t>
            </a:r>
            <a:endParaRPr lang="es-ES" b="1" dirty="0" smtClean="0"/>
          </a:p>
          <a:p>
            <a:r>
              <a:rPr lang="es-ES" b="1" dirty="0" smtClean="0"/>
              <a:t>Conducción: </a:t>
            </a:r>
            <a:r>
              <a:rPr lang="es-ES" dirty="0" smtClean="0"/>
              <a:t>el manejo de los animales a la sala de sacrificio se debe realizar con la mayor delicadeza posible. </a:t>
            </a:r>
            <a:endParaRPr lang="es-ES" b="1" dirty="0" smtClean="0"/>
          </a:p>
          <a:p>
            <a:r>
              <a:rPr lang="es-ES" b="1" dirty="0" smtClean="0"/>
              <a:t>Inspección:</a:t>
            </a:r>
            <a:r>
              <a:rPr lang="es-ES" dirty="0" smtClean="0"/>
              <a:t> con el fin de detectar a los animales enfermos de los sanos  y separarlos.</a:t>
            </a:r>
          </a:p>
          <a:p>
            <a:r>
              <a:rPr lang="es-ES" dirty="0" smtClean="0"/>
              <a:t>nunca hay que sacrificar conjuntamente los animales sanos de los enfermos.</a:t>
            </a:r>
          </a:p>
          <a:p>
            <a:r>
              <a:rPr lang="es-ES" b="1" dirty="0" smtClean="0"/>
              <a:t>Reposo: </a:t>
            </a:r>
            <a:r>
              <a:rPr lang="es-ES" dirty="0" smtClean="0"/>
              <a:t> se proporciona descanso digestivo y físico a los animales, por un lapso de tiempo de 12 a 24 horas.</a:t>
            </a:r>
            <a:endParaRPr lang="es-ES" b="1" dirty="0" smtClean="0"/>
          </a:p>
          <a:p>
            <a:r>
              <a:rPr lang="es-ES" b="1" dirty="0" smtClean="0"/>
              <a:t>Baño externo: </a:t>
            </a:r>
            <a:r>
              <a:rPr lang="es-ES" dirty="0" smtClean="0"/>
              <a:t>se lo realiza con chorros de agua </a:t>
            </a:r>
            <a:r>
              <a:rPr lang="es-ES" dirty="0" err="1" smtClean="0"/>
              <a:t>fria</a:t>
            </a:r>
            <a:r>
              <a:rPr lang="es-ES" dirty="0" smtClean="0"/>
              <a:t> a presión, permitiendo la limpieza de la piel y posibilita que la sangre se concentre en los grandes vasos sanguíneos mejorando la calidad de la carne y de la piel.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494267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tx1"/>
                </a:solidFill>
              </a:rPr>
              <a:t>Buenas prácticas en la obtención de pieles.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dirty="0" smtClean="0"/>
              <a:t>1.- El sacrificio</a:t>
            </a:r>
          </a:p>
          <a:p>
            <a:pPr marL="0" indent="0" algn="just">
              <a:buNone/>
            </a:pPr>
            <a:r>
              <a:rPr lang="es-ES" dirty="0" smtClean="0"/>
              <a:t>Corresponde a los siguientes pasos.</a:t>
            </a:r>
          </a:p>
          <a:p>
            <a:pPr indent="-342900" algn="just"/>
            <a:r>
              <a:rPr lang="es-ES" b="1" dirty="0" smtClean="0"/>
              <a:t>Insensibilización</a:t>
            </a:r>
            <a:r>
              <a:rPr lang="es-ES" dirty="0" smtClean="0"/>
              <a:t>: Es un procedimiento que permite aturdir o anestesiar al animal para facilitar el izado y la sangría. Método de insensibilización en usos de pistolas especiales de perno cautivo, pistolas que aturden por conmoción cerebral y la corriente eléctrica.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1677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</a:rPr>
              <a:t>Izado.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Consiste en izar al animal de una de sus extremidades a una riel para facilitar la sangría y las labores de obtención de la piel.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861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</a:rPr>
              <a:t>Degüello.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dirty="0" smtClean="0"/>
              <a:t>Consiste en cortar los grandes vasos sanguíneos a la altura de la unión de la cabeza con el cuello por detrás de la mandíbula o en el cuello a la entrada del pecho en el primer caso se denomina sangría alta y en el segundo, sangría baja.</a:t>
            </a:r>
          </a:p>
          <a:p>
            <a:pPr algn="just"/>
            <a:r>
              <a:rPr lang="es-ES" dirty="0" smtClean="0"/>
              <a:t>Se debe realizar con la mayor precisión posible que permita un eficiente sangrado y evitar causar cortes que deterioren la piel. Una sangría inadecuada produce el defecto de cuero venoso que facilita la putrefacción mas rápida.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1425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</a:rPr>
              <a:t>1.2 el desuello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Es una etapa importante en el </a:t>
            </a:r>
            <a:r>
              <a:rPr lang="es-ES" dirty="0" err="1" smtClean="0"/>
              <a:t>faenamiento</a:t>
            </a:r>
            <a:r>
              <a:rPr lang="es-ES" dirty="0" smtClean="0"/>
              <a:t> del animal y comprende todos los pasos técnicos necesarios para retirar la piel sin alterar su calidad.</a:t>
            </a:r>
            <a:endParaRPr lang="es-ES" dirty="0"/>
          </a:p>
          <a:p>
            <a:r>
              <a:rPr lang="es-ES" dirty="0" smtClean="0"/>
              <a:t>En las plantas de sacrificio cuentan con técnicas y equipos adecuados.</a:t>
            </a:r>
          </a:p>
          <a:p>
            <a:r>
              <a:rPr lang="es-ES" dirty="0" smtClean="0"/>
              <a:t>Utensilios.(cuchillo recto y curvo, afilador y porta cuchillos)</a:t>
            </a:r>
          </a:p>
          <a:p>
            <a:r>
              <a:rPr lang="es-ES" dirty="0" smtClean="0"/>
              <a:t>Maquinaria. (cuchillos neumáticos o eléctricos y maquina </a:t>
            </a:r>
            <a:r>
              <a:rPr lang="es-ES" dirty="0" err="1" smtClean="0"/>
              <a:t>desarrollaradora</a:t>
            </a:r>
            <a:r>
              <a:rPr lang="es-ES" dirty="0" smtClean="0"/>
              <a:t>.)</a:t>
            </a:r>
          </a:p>
          <a:p>
            <a:pPr marL="68580" indent="0">
              <a:buNone/>
            </a:pPr>
            <a:r>
              <a:rPr lang="es-ES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3327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Ventajas de los cuchillos neumáticos y eléctricos.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Garantizan k la piel no sufra cortes.</a:t>
            </a:r>
          </a:p>
          <a:p>
            <a:r>
              <a:rPr lang="es-ES" dirty="0" smtClean="0"/>
              <a:t>El desuellos se realiza con mayor rapidez y eficacia .</a:t>
            </a:r>
          </a:p>
          <a:p>
            <a:r>
              <a:rPr lang="es-ES" dirty="0" smtClean="0"/>
              <a:t>Contribuyen a la calidad de la piel y carne.</a:t>
            </a:r>
          </a:p>
          <a:p>
            <a:r>
              <a:rPr lang="es-ES" dirty="0" smtClean="0"/>
              <a:t>En algunos países es mas cotizada las pieles obtenidas por este método.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039536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557</TotalTime>
  <Words>859</Words>
  <Application>Microsoft Office PowerPoint</Application>
  <PresentationFormat>Presentación en pantalla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Century Gothic</vt:lpstr>
      <vt:lpstr>Forte</vt:lpstr>
      <vt:lpstr>Wingdings 2</vt:lpstr>
      <vt:lpstr>Austin</vt:lpstr>
      <vt:lpstr>Manejo del ganado y factores que garanticen la calidad de la piel.</vt:lpstr>
      <vt:lpstr>La piel en la planta de beneficio.</vt:lpstr>
      <vt:lpstr>Daños ocasionados a la piel durante la recepción y manejos de los animales en los corrales.</vt:lpstr>
      <vt:lpstr>Buenas practicas de manejo del animal ante_morten.</vt:lpstr>
      <vt:lpstr>Buenas prácticas en la obtención de pieles.</vt:lpstr>
      <vt:lpstr>Izado.</vt:lpstr>
      <vt:lpstr>Degüello.</vt:lpstr>
      <vt:lpstr>1.2 el desuello</vt:lpstr>
      <vt:lpstr>Ventajas de los cuchillos neumáticos y eléctricos.</vt:lpstr>
      <vt:lpstr>Ventajas de la maquina desarrollaradora </vt:lpstr>
      <vt:lpstr>Factores que garanticen la calidad.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Manejo del ganado y factores que garanticen la calidad de la piel.</dc:title>
  <dc:creator>Paola</dc:creator>
  <cp:lastModifiedBy>Paul Ricaurte</cp:lastModifiedBy>
  <cp:revision>16</cp:revision>
  <dcterms:created xsi:type="dcterms:W3CDTF">2016-04-25T02:18:45Z</dcterms:created>
  <dcterms:modified xsi:type="dcterms:W3CDTF">2020-04-23T15:49:23Z</dcterms:modified>
</cp:coreProperties>
</file>