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4" r:id="rId4"/>
    <p:sldId id="277" r:id="rId5"/>
    <p:sldId id="265" r:id="rId6"/>
    <p:sldId id="282" r:id="rId7"/>
    <p:sldId id="281" r:id="rId8"/>
    <p:sldId id="267" r:id="rId9"/>
    <p:sldId id="271" r:id="rId10"/>
    <p:sldId id="272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1FC4-1ABD-46EF-8A3B-3C28CD6ABEF3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54-73BC-4C00-9970-86C6577D7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98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1FC4-1ABD-46EF-8A3B-3C28CD6ABEF3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54-73BC-4C00-9970-86C6577D7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98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1FC4-1ABD-46EF-8A3B-3C28CD6ABEF3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54-73BC-4C00-9970-86C6577D7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47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1FC4-1ABD-46EF-8A3B-3C28CD6ABEF3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54-73BC-4C00-9970-86C6577D7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39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1FC4-1ABD-46EF-8A3B-3C28CD6ABEF3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54-73BC-4C00-9970-86C6577D7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8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1FC4-1ABD-46EF-8A3B-3C28CD6ABEF3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54-73BC-4C00-9970-86C6577D7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61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1FC4-1ABD-46EF-8A3B-3C28CD6ABEF3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54-73BC-4C00-9970-86C6577D7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65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1FC4-1ABD-46EF-8A3B-3C28CD6ABEF3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54-73BC-4C00-9970-86C6577D7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94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1FC4-1ABD-46EF-8A3B-3C28CD6ABEF3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54-73BC-4C00-9970-86C6577D7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11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1FC4-1ABD-46EF-8A3B-3C28CD6ABEF3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54-73BC-4C00-9970-86C6577D7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91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11FC4-1ABD-46EF-8A3B-3C28CD6ABEF3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8C54-73BC-4C00-9970-86C6577D7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68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11FC4-1ABD-46EF-8A3B-3C28CD6ABEF3}" type="datetimeFigureOut">
              <a:rPr lang="es-ES" smtClean="0"/>
              <a:t>05/07/2023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8C54-73BC-4C00-9970-86C6577D7A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54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5310" y="630932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Las meninges derivan del mesénquima que cubre a la médula espinal y al encéfalo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739860"/>
            <a:ext cx="11183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b="1" dirty="0"/>
              <a:t>Meninges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5310" y="1453477"/>
            <a:ext cx="820891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/>
              <a:t>son 3 membranas de tejido conectivo que envuelven a la médula espinal y al encéfalo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5310" y="2338829"/>
            <a:ext cx="4264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Desde la superficie a la profundidad: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Duramadre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Aracnoides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Piamadre</a:t>
            </a:r>
          </a:p>
        </p:txBody>
      </p:sp>
      <p:sp>
        <p:nvSpPr>
          <p:cNvPr id="6" name="5 Elipse"/>
          <p:cNvSpPr/>
          <p:nvPr/>
        </p:nvSpPr>
        <p:spPr>
          <a:xfrm>
            <a:off x="4554254" y="2113029"/>
            <a:ext cx="4264435" cy="208823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Tienen la función de: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/>
              <a:t>Protección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/>
              <a:t>Sostén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/>
              <a:t>Nutrición </a:t>
            </a:r>
          </a:p>
          <a:p>
            <a:r>
              <a:rPr lang="es-ES" sz="2000" dirty="0"/>
              <a:t>de estas regiones del SNC</a:t>
            </a:r>
          </a:p>
        </p:txBody>
      </p:sp>
      <p:pic>
        <p:nvPicPr>
          <p:cNvPr id="7" name="Picture 2" descr="Meninges-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68" y="3400991"/>
            <a:ext cx="5663277" cy="29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2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Ver las imágenes de ori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Ver las imágenes de orig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8" descr="Ver las imágenes de orige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10" descr="https://image.slidesharecdn.com/t-140704190517-phpapp02/95/las-meninges-2-638.jpg?cb=1404501255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8" t="24106" r="12639" b="17776"/>
          <a:stretch/>
        </p:blipFill>
        <p:spPr bwMode="auto">
          <a:xfrm>
            <a:off x="0" y="-144463"/>
            <a:ext cx="9144000" cy="710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2914" y="5373216"/>
            <a:ext cx="196081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/>
              <a:t>Protección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/>
              <a:t>Sostén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dirty="0"/>
              <a:t>Nutrición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905" y="980728"/>
            <a:ext cx="1901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/>
              <a:t>envuelven a la médula espinal y al encéfalo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092280" y="6273225"/>
            <a:ext cx="168988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3200" b="1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737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3" t="22970" r="21020" b="7468"/>
          <a:stretch/>
        </p:blipFill>
        <p:spPr bwMode="auto">
          <a:xfrm>
            <a:off x="4211960" y="-171400"/>
            <a:ext cx="4932040" cy="635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7504" y="3284984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En la médula espinal</a:t>
            </a:r>
            <a:endParaRPr lang="es-ES" sz="2000" dirty="0"/>
          </a:p>
          <a:p>
            <a:pPr algn="just"/>
            <a:r>
              <a:rPr lang="es-ES" sz="2000" dirty="0"/>
              <a:t>la duramadre está separada del periostio por la cavidad epidural que contiene grasa y vasos sanguíneos, hacia arriba se adhiere a los bordes del agujero magno del occipital y hacia abajo se estrecha y forma parte del hilo terminal que se inserta en el cóccix.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92696" y="836712"/>
            <a:ext cx="138800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000" b="1" dirty="0"/>
              <a:t>Duramadre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51520" y="1628800"/>
            <a:ext cx="432048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 duramadre (meninge fibrosa) es la membrana meníngea externa que envuelve: a la médula espinal y al encéfalo.</a:t>
            </a:r>
          </a:p>
        </p:txBody>
      </p:sp>
      <p:sp>
        <p:nvSpPr>
          <p:cNvPr id="7" name="6 Elipse"/>
          <p:cNvSpPr/>
          <p:nvPr/>
        </p:nvSpPr>
        <p:spPr>
          <a:xfrm>
            <a:off x="4211960" y="380064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435764" y="4869160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0" t="23377" r="21667" b="6249"/>
          <a:stretch/>
        </p:blipFill>
        <p:spPr bwMode="auto">
          <a:xfrm>
            <a:off x="7524328" y="4110284"/>
            <a:ext cx="2287401" cy="270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3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3" t="28220" r="17550" b="9921"/>
          <a:stretch/>
        </p:blipFill>
        <p:spPr bwMode="auto">
          <a:xfrm>
            <a:off x="22773" y="0"/>
            <a:ext cx="9121227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4932040" y="781292"/>
            <a:ext cx="1008112" cy="343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5653011" y="1390892"/>
            <a:ext cx="914400" cy="426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6516216" y="1817407"/>
            <a:ext cx="914400" cy="315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3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9" t="27083" r="17272" b="9524"/>
          <a:stretch/>
        </p:blipFill>
        <p:spPr bwMode="auto">
          <a:xfrm>
            <a:off x="0" y="116632"/>
            <a:ext cx="896448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395536" y="1628800"/>
            <a:ext cx="129614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4511378" y="6137920"/>
            <a:ext cx="142877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80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eninges-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01108"/>
            <a:ext cx="3612184" cy="290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771800" y="347168"/>
            <a:ext cx="259228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/>
              <a:t>Aracnoides</a:t>
            </a:r>
          </a:p>
          <a:p>
            <a:pPr algn="ctr"/>
            <a:r>
              <a:rPr lang="es-ES" sz="2000" dirty="0"/>
              <a:t>(meninge serosa)</a:t>
            </a:r>
            <a:endParaRPr lang="es-E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512676" y="1265606"/>
            <a:ext cx="7947756" cy="189128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/>
              <a:t>Es la membrana meníngea media que está separada de la </a:t>
            </a:r>
            <a:r>
              <a:rPr lang="es-ES" sz="2000" b="1" dirty="0"/>
              <a:t>duramadre por la cavidad subdural </a:t>
            </a:r>
            <a:r>
              <a:rPr lang="es-ES" sz="2000" dirty="0"/>
              <a:t>y también está separada de la </a:t>
            </a:r>
            <a:r>
              <a:rPr lang="es-ES" sz="2000" b="1" dirty="0"/>
              <a:t>piamadre por la cavidad subaracnoidea, </a:t>
            </a:r>
            <a:r>
              <a:rPr lang="es-ES" sz="2000" dirty="0"/>
              <a:t>la cual contiene líquido cerebroespinal y está ocupada por numerosas trabéculas que le dan el aspecto parecido a una red de araña.</a:t>
            </a:r>
          </a:p>
        </p:txBody>
      </p:sp>
    </p:spTree>
    <p:extLst>
      <p:ext uri="{BB962C8B-B14F-4D97-AF65-F5344CB8AC3E}">
        <p14:creationId xmlns:p14="http://schemas.microsoft.com/office/powerpoint/2010/main" val="41413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89DFF8C-55E3-BE80-8FCC-42D456C2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60851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Rectángulo">
            <a:extLst>
              <a:ext uri="{FF2B5EF4-FFF2-40B4-BE49-F238E27FC236}">
                <a16:creationId xmlns:a16="http://schemas.microsoft.com/office/drawing/2014/main" id="{F01E81E2-8608-22CE-48D1-581EC9104112}"/>
              </a:ext>
            </a:extLst>
          </p:cNvPr>
          <p:cNvSpPr/>
          <p:nvPr/>
        </p:nvSpPr>
        <p:spPr>
          <a:xfrm>
            <a:off x="107505" y="548680"/>
            <a:ext cx="4176463" cy="47089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000" b="1" dirty="0"/>
              <a:t>En la médula espinal</a:t>
            </a:r>
            <a:r>
              <a:rPr lang="es-ES" sz="2000" dirty="0"/>
              <a:t>, al nivel de la cola de caballo, la cavidad subaracnoidea se encuentra dilatada formando la </a:t>
            </a:r>
            <a:r>
              <a:rPr lang="es-ES" sz="2000" b="1" dirty="0"/>
              <a:t>cisterna terminal</a:t>
            </a:r>
            <a:r>
              <a:rPr lang="es-ES" sz="2000" dirty="0"/>
              <a:t>, donde se realizan las punciones lumbares (entre L3-L4 y L4-L5).</a:t>
            </a:r>
          </a:p>
          <a:p>
            <a:pPr algn="just"/>
            <a:r>
              <a:rPr lang="es-ES" sz="2000" dirty="0"/>
              <a:t> En la médula espinal la aracnoides se une a la piamadre por medio de trabéculas conectivas tenues, formando por detrás el septo subaracnoideo posterior.</a:t>
            </a:r>
          </a:p>
          <a:p>
            <a:pPr algn="just"/>
            <a:r>
              <a:rPr lang="es-ES" sz="2000" dirty="0"/>
              <a:t>También se une lateralmente con la piamadre y duramadre mediante los ligamentos dentados que fijan a la médula espinal en su lugar.</a:t>
            </a:r>
          </a:p>
        </p:txBody>
      </p:sp>
    </p:spTree>
    <p:extLst>
      <p:ext uri="{BB962C8B-B14F-4D97-AF65-F5344CB8AC3E}">
        <p14:creationId xmlns:p14="http://schemas.microsoft.com/office/powerpoint/2010/main" val="231408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412776"/>
            <a:ext cx="3953457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Se encuentra por debajo de la duramadre y se encarga de la distribución del LCR que corre en el espacio subaracnoideo, entre la Piamadre y la Aracnoides.</a:t>
            </a:r>
          </a:p>
          <a:p>
            <a:pPr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000" dirty="0"/>
              <a:t>Es la meninge más delicada de las tres que protegen el sistema nervioso.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3" t="22970" r="21020" b="7468"/>
          <a:stretch/>
        </p:blipFill>
        <p:spPr bwMode="auto">
          <a:xfrm>
            <a:off x="4211960" y="-171400"/>
            <a:ext cx="4932040" cy="635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4211960" y="54868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4132969" y="83671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5580112" y="501317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580112" y="530120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17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8" t="24106" r="12639" b="17776"/>
          <a:stretch/>
        </p:blipFill>
        <p:spPr bwMode="auto">
          <a:xfrm>
            <a:off x="3707904" y="1718060"/>
            <a:ext cx="5593278" cy="513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51502" y="258238"/>
            <a:ext cx="229193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/>
              <a:t>Piamadre</a:t>
            </a:r>
          </a:p>
          <a:p>
            <a:pPr algn="ctr"/>
            <a:r>
              <a:rPr lang="es-ES" sz="2000" dirty="0"/>
              <a:t>(meninge vascular)</a:t>
            </a:r>
            <a:endParaRPr lang="es-ES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130722" y="3068960"/>
            <a:ext cx="3612718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Es la membrana meníngea interna que se adhiere a la superficie de la médula espinal y del encéfalo, y penetra en los surcos de estas porciones del SNC, hasta llegar a la sustancia nerviosa.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1268760"/>
            <a:ext cx="404410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La </a:t>
            </a:r>
            <a:r>
              <a:rPr lang="es-ES" sz="2000" b="1" dirty="0"/>
              <a:t>piamadre</a:t>
            </a:r>
            <a:r>
              <a:rPr lang="es-ES" sz="2000" dirty="0"/>
              <a:t> es la meninge interna que protege al sistema nervioso central (encéfalo y médula espinal).</a:t>
            </a:r>
          </a:p>
        </p:txBody>
      </p:sp>
      <p:pic>
        <p:nvPicPr>
          <p:cNvPr id="7" name="Picture 2" descr="Meninges-es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1079"/>
            <a:ext cx="3240360" cy="18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Ver las imágenes de ori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3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8" t="24106" r="12639" b="17776"/>
          <a:stretch/>
        </p:blipFill>
        <p:spPr bwMode="auto">
          <a:xfrm>
            <a:off x="3581277" y="723288"/>
            <a:ext cx="5593278" cy="613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665037"/>
            <a:ext cx="4104456" cy="28623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Se encuentra cerca de las estructuras nerviosas.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Tapiza las circunvoluciones del cerebro y se insinúa hasta el fondo de surcos y cisuras.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/>
              <a:t>Las formaciones coroides son dependencias de la </a:t>
            </a:r>
            <a:r>
              <a:rPr lang="es-ES" sz="2000" b="1" dirty="0"/>
              <a:t>piamadre</a:t>
            </a:r>
            <a:r>
              <a:rPr lang="es-ES" sz="2000" dirty="0"/>
              <a:t> y se aplican contra la membrana </a:t>
            </a:r>
            <a:r>
              <a:rPr lang="es-ES" sz="2000" dirty="0" err="1"/>
              <a:t>ependimaria</a:t>
            </a:r>
            <a:r>
              <a:rPr lang="es-ES" sz="2000" dirty="0"/>
              <a:t> de los ventrículos.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0" y="4005064"/>
            <a:ext cx="4044232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000" b="1" dirty="0"/>
              <a:t>En la médula espinal </a:t>
            </a:r>
            <a:r>
              <a:rPr lang="es-ES" sz="2000" dirty="0"/>
              <a:t>la piamadre está menos </a:t>
            </a:r>
            <a:r>
              <a:rPr lang="es-ES" sz="2000" dirty="0" err="1"/>
              <a:t>vascularizada</a:t>
            </a:r>
            <a:r>
              <a:rPr lang="es-ES" sz="2000" dirty="0"/>
              <a:t>, es más gruesa y se adhiere con mayor solidez.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ES" sz="2000" b="1" dirty="0"/>
              <a:t>En el encéfalo </a:t>
            </a:r>
            <a:r>
              <a:rPr lang="es-ES" sz="2000" dirty="0"/>
              <a:t>la piamadre está más </a:t>
            </a:r>
            <a:r>
              <a:rPr lang="es-ES" sz="2000" dirty="0" err="1"/>
              <a:t>vascularizada</a:t>
            </a:r>
            <a:r>
              <a:rPr lang="es-ES" sz="2000" dirty="0"/>
              <a:t>, es más delgada y se adhiere con menor solidez. </a:t>
            </a:r>
          </a:p>
        </p:txBody>
      </p:sp>
    </p:spTree>
    <p:extLst>
      <p:ext uri="{BB962C8B-B14F-4D97-AF65-F5344CB8AC3E}">
        <p14:creationId xmlns:p14="http://schemas.microsoft.com/office/powerpoint/2010/main" val="4173795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465</Words>
  <Application>Microsoft Office PowerPoint</Application>
  <PresentationFormat>Presentación en pantalla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</dc:creator>
  <cp:lastModifiedBy>M C</cp:lastModifiedBy>
  <cp:revision>19</cp:revision>
  <dcterms:created xsi:type="dcterms:W3CDTF">2021-08-31T22:48:41Z</dcterms:created>
  <dcterms:modified xsi:type="dcterms:W3CDTF">2023-07-05T20:58:03Z</dcterms:modified>
</cp:coreProperties>
</file>