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0" r:id="rId1"/>
    <p:sldMasterId id="2147483698" r:id="rId2"/>
    <p:sldMasterId id="2147483764" r:id="rId3"/>
    <p:sldMasterId id="2147483823" r:id="rId4"/>
    <p:sldMasterId id="2147483858" r:id="rId5"/>
  </p:sldMasterIdLst>
  <p:notesMasterIdLst>
    <p:notesMasterId r:id="rId15"/>
  </p:notesMasterIdLst>
  <p:handoutMasterIdLst>
    <p:handoutMasterId r:id="rId16"/>
  </p:handoutMasterIdLst>
  <p:sldIdLst>
    <p:sldId id="336" r:id="rId6"/>
    <p:sldId id="1122" r:id="rId7"/>
    <p:sldId id="1123" r:id="rId8"/>
    <p:sldId id="1125" r:id="rId9"/>
    <p:sldId id="1126" r:id="rId10"/>
    <p:sldId id="1137" r:id="rId11"/>
    <p:sldId id="1135" r:id="rId12"/>
    <p:sldId id="1136" r:id="rId13"/>
    <p:sldId id="113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13A18B1B-C52E-4B32-BF88-1B0F1C4F0456}">
          <p14:sldIdLst>
            <p14:sldId id="336"/>
            <p14:sldId id="1122"/>
            <p14:sldId id="1123"/>
            <p14:sldId id="1125"/>
            <p14:sldId id="1126"/>
            <p14:sldId id="1137"/>
            <p14:sldId id="1135"/>
            <p14:sldId id="1136"/>
            <p14:sldId id="1138"/>
          </p14:sldIdLst>
        </p14:section>
        <p14:section name="CREDITS &amp; COPYRIGHTS" id="{18636757-AC71-4832-B2EB-DBAB69615C8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>
          <p15:clr>
            <a:srgbClr val="A4A3A4"/>
          </p15:clr>
        </p15:guide>
        <p15:guide id="3" orient="horz" pos="3158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2880">
          <p15:clr>
            <a:srgbClr val="A4A3A4"/>
          </p15:clr>
        </p15:guide>
        <p15:guide id="7" pos="431">
          <p15:clr>
            <a:srgbClr val="A4A3A4"/>
          </p15:clr>
        </p15:guide>
        <p15:guide id="8" pos="5329">
          <p15:clr>
            <a:srgbClr val="A4A3A4"/>
          </p15:clr>
        </p15:guide>
        <p15:guide id="9" pos="5556" userDrawn="1">
          <p15:clr>
            <a:srgbClr val="A4A3A4"/>
          </p15:clr>
        </p15:guide>
        <p15:guide id="10" pos="249">
          <p15:clr>
            <a:srgbClr val="A4A3A4"/>
          </p15:clr>
        </p15:guide>
        <p15:guide id="11" pos="1474" userDrawn="1">
          <p15:clr>
            <a:srgbClr val="A4A3A4"/>
          </p15:clr>
        </p15:guide>
        <p15:guide id="12" pos="4286" userDrawn="1">
          <p15:clr>
            <a:srgbClr val="A4A3A4"/>
          </p15:clr>
        </p15:guide>
        <p15:guide id="13" pos="3288" userDrawn="1">
          <p15:clr>
            <a:srgbClr val="A4A3A4"/>
          </p15:clr>
        </p15:guide>
        <p15:guide id="14" orient="horz" pos="3294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DBDB"/>
    <a:srgbClr val="7F7F7F"/>
    <a:srgbClr val="49CEEF"/>
    <a:srgbClr val="2F3A46"/>
    <a:srgbClr val="1F608B"/>
    <a:srgbClr val="2C3E50"/>
    <a:srgbClr val="222A35"/>
    <a:srgbClr val="FFFFFF"/>
    <a:srgbClr val="2A9A72"/>
    <a:srgbClr val="1E26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6441" autoAdjust="0"/>
  </p:normalViewPr>
  <p:slideViewPr>
    <p:cSldViewPr>
      <p:cViewPr varScale="1">
        <p:scale>
          <a:sx n="69" d="100"/>
          <a:sy n="69" d="100"/>
        </p:scale>
        <p:origin x="1356" y="78"/>
      </p:cViewPr>
      <p:guideLst>
        <p:guide orient="horz" pos="2251"/>
        <p:guide orient="horz" pos="3158"/>
        <p:guide orient="horz" pos="981"/>
        <p:guide pos="2880"/>
        <p:guide pos="431"/>
        <p:guide pos="5329"/>
        <p:guide pos="5556"/>
        <p:guide pos="249"/>
        <p:guide pos="1474"/>
        <p:guide pos="4286"/>
        <p:guide pos="3288"/>
        <p:guide orient="horz" pos="3294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94"/>
    </p:cViewPr>
  </p:sorterViewPr>
  <p:notesViewPr>
    <p:cSldViewPr>
      <p:cViewPr varScale="1">
        <p:scale>
          <a:sx n="84" d="100"/>
          <a:sy n="84" d="100"/>
        </p:scale>
        <p:origin x="2976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4/25/2022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4/25/2022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70C67-4150-4956-8729-9415F8BA8A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2780928"/>
            <a:ext cx="5719514" cy="1944216"/>
          </a:xfrm>
        </p:spPr>
        <p:txBody>
          <a:bodyPr anchor="ctr"/>
          <a:lstStyle>
            <a:lvl1pPr algn="ctr">
              <a:defRPr sz="4500" b="1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67B7FC-7BD6-47E1-BA5F-22C947BEF8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0192" y="5085184"/>
            <a:ext cx="2211421" cy="935682"/>
          </a:xfrm>
        </p:spPr>
        <p:txBody>
          <a:bodyPr anchor="ctr"/>
          <a:lstStyle>
            <a:lvl1pPr marL="0" indent="0" algn="r">
              <a:buNone/>
              <a:defRPr sz="1800" cap="all" baseline="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52907A-3CB0-4790-A989-C433C4D12E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48252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Your Date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11FA0-CB36-4653-B24F-0D8BECF0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448252"/>
            <a:ext cx="3086100" cy="365125"/>
          </a:xfrm>
        </p:spPr>
        <p:txBody>
          <a:bodyPr/>
          <a:lstStyle/>
          <a:p>
            <a:r>
              <a:rPr lang="en-US" dirty="0"/>
              <a:t>Your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48B60-676B-471F-8CB5-EDE5EBB26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48252"/>
            <a:ext cx="2057400" cy="365125"/>
          </a:xfrm>
        </p:spPr>
        <p:txBody>
          <a:bodyPr/>
          <a:lstStyle/>
          <a:p>
            <a:fld id="{F9036A72-EF4D-4486-A23C-054FE2E2A8D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020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No Content w/ Nber and 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">
            <a:extLst>
              <a:ext uri="{FF2B5EF4-FFF2-40B4-BE49-F238E27FC236}">
                <a16:creationId xmlns:a16="http://schemas.microsoft.com/office/drawing/2014/main" id="{806AE780-5361-49C3-9E63-C5BA3BDBAB95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6227873"/>
            <a:ext cx="9144000" cy="6301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91" y="0"/>
                </a:moveTo>
                <a:cubicBezTo>
                  <a:pt x="16950" y="0"/>
                  <a:pt x="16819" y="1095"/>
                  <a:pt x="16748" y="2888"/>
                </a:cubicBezTo>
                <a:lnTo>
                  <a:pt x="16401" y="11964"/>
                </a:lnTo>
                <a:cubicBezTo>
                  <a:pt x="16342" y="13428"/>
                  <a:pt x="16235" y="14345"/>
                  <a:pt x="16118" y="14345"/>
                </a:cubicBezTo>
                <a:lnTo>
                  <a:pt x="0" y="14345"/>
                </a:lnTo>
                <a:lnTo>
                  <a:pt x="0" y="21600"/>
                </a:lnTo>
                <a:lnTo>
                  <a:pt x="21595" y="21600"/>
                </a:lnTo>
                <a:lnTo>
                  <a:pt x="21595" y="14345"/>
                </a:lnTo>
                <a:lnTo>
                  <a:pt x="21600" y="14"/>
                </a:lnTo>
                <a:lnTo>
                  <a:pt x="17091" y="14"/>
                </a:lnTo>
                <a:close/>
              </a:path>
            </a:pathLst>
          </a:custGeom>
          <a:solidFill>
            <a:srgbClr val="49CEEF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2C1D42-6617-4BEE-98E5-BA7C91BA0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1700" y="365126"/>
            <a:ext cx="4147586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CADAF-68B5-4AE6-A7BF-B41A96E7A5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237312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Your Date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BAC43-A15B-4524-B559-F5C89AB84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237312"/>
            <a:ext cx="3086100" cy="365125"/>
          </a:xfrm>
        </p:spPr>
        <p:txBody>
          <a:bodyPr/>
          <a:lstStyle/>
          <a:p>
            <a:r>
              <a:rPr lang="en-US"/>
              <a:t>Your Footer</a:t>
            </a:r>
          </a:p>
        </p:txBody>
      </p:sp>
      <p:sp>
        <p:nvSpPr>
          <p:cNvPr id="21" name="Text Placeholder 8">
            <a:extLst>
              <a:ext uri="{FF2B5EF4-FFF2-40B4-BE49-F238E27FC236}">
                <a16:creationId xmlns:a16="http://schemas.microsoft.com/office/drawing/2014/main" id="{C268EA9E-D57B-4237-A9D1-EAE6115C19A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-585220" y="-230809"/>
            <a:ext cx="2456920" cy="1525802"/>
          </a:xfrm>
        </p:spPr>
        <p:txBody>
          <a:bodyPr wrap="square">
            <a:spAutoFit/>
          </a:bodyPr>
          <a:lstStyle>
            <a:lvl1pPr marL="0" indent="0" algn="r">
              <a:buNone/>
              <a:defRPr sz="10350" b="1">
                <a:solidFill>
                  <a:srgbClr val="49CEEF"/>
                </a:solidFill>
                <a:latin typeface="Arial Black" panose="020B0A040201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CD3D2EE-DB03-49BE-8799-D61A60F1F5C3}"/>
              </a:ext>
            </a:extLst>
          </p:cNvPr>
          <p:cNvSpPr/>
          <p:nvPr userDrawn="1"/>
        </p:nvSpPr>
        <p:spPr>
          <a:xfrm>
            <a:off x="845587" y="1343211"/>
            <a:ext cx="673331" cy="9975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AEFFD09-48BC-4833-B5CE-02BF474012A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52121" y="-30569"/>
            <a:ext cx="3491880" cy="5338723"/>
          </a:xfrm>
          <a:custGeom>
            <a:avLst/>
            <a:gdLst>
              <a:gd name="connsiteX0" fmla="*/ 425718 w 3491880"/>
              <a:gd name="connsiteY0" fmla="*/ 0 h 5338723"/>
              <a:gd name="connsiteX1" fmla="*/ 3491880 w 3491880"/>
              <a:gd name="connsiteY1" fmla="*/ 0 h 5338723"/>
              <a:gd name="connsiteX2" fmla="*/ 3491880 w 3491880"/>
              <a:gd name="connsiteY2" fmla="*/ 5338723 h 5338723"/>
              <a:gd name="connsiteX3" fmla="*/ 3449275 w 3491880"/>
              <a:gd name="connsiteY3" fmla="*/ 5337645 h 5338723"/>
              <a:gd name="connsiteX4" fmla="*/ 0 w 3491880"/>
              <a:gd name="connsiteY4" fmla="*/ 1705973 h 5338723"/>
              <a:gd name="connsiteX5" fmla="*/ 285767 w 3491880"/>
              <a:gd name="connsiteY5" fmla="*/ 290521 h 5338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91880" h="5338723">
                <a:moveTo>
                  <a:pt x="425718" y="0"/>
                </a:moveTo>
                <a:lnTo>
                  <a:pt x="3491880" y="0"/>
                </a:lnTo>
                <a:lnTo>
                  <a:pt x="3491880" y="5338723"/>
                </a:lnTo>
                <a:lnTo>
                  <a:pt x="3449275" y="5337645"/>
                </a:lnTo>
                <a:cubicBezTo>
                  <a:pt x="1527910" y="5240251"/>
                  <a:pt x="0" y="3651543"/>
                  <a:pt x="0" y="1705973"/>
                </a:cubicBezTo>
                <a:cubicBezTo>
                  <a:pt x="0" y="1203891"/>
                  <a:pt x="101755" y="725574"/>
                  <a:pt x="285767" y="290521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3EB87E7E-43E7-4AF7-8528-C70F5237C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84601"/>
            <a:ext cx="20574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9036A72-EF4D-4486-A23C-054FE2E2A8D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31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No Content and 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">
            <a:extLst>
              <a:ext uri="{FF2B5EF4-FFF2-40B4-BE49-F238E27FC236}">
                <a16:creationId xmlns:a16="http://schemas.microsoft.com/office/drawing/2014/main" id="{FA72BDEA-FCD4-4B6A-8F93-78CEA73264E8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6227873"/>
            <a:ext cx="9144000" cy="6301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91" y="0"/>
                </a:moveTo>
                <a:cubicBezTo>
                  <a:pt x="16950" y="0"/>
                  <a:pt x="16819" y="1095"/>
                  <a:pt x="16748" y="2888"/>
                </a:cubicBezTo>
                <a:lnTo>
                  <a:pt x="16401" y="11964"/>
                </a:lnTo>
                <a:cubicBezTo>
                  <a:pt x="16342" y="13428"/>
                  <a:pt x="16235" y="14345"/>
                  <a:pt x="16118" y="14345"/>
                </a:cubicBezTo>
                <a:lnTo>
                  <a:pt x="0" y="14345"/>
                </a:lnTo>
                <a:lnTo>
                  <a:pt x="0" y="21600"/>
                </a:lnTo>
                <a:lnTo>
                  <a:pt x="21595" y="21600"/>
                </a:lnTo>
                <a:lnTo>
                  <a:pt x="21595" y="14345"/>
                </a:lnTo>
                <a:lnTo>
                  <a:pt x="21600" y="14"/>
                </a:lnTo>
                <a:lnTo>
                  <a:pt x="17091" y="14"/>
                </a:lnTo>
                <a:close/>
              </a:path>
            </a:pathLst>
          </a:custGeom>
          <a:solidFill>
            <a:srgbClr val="49CEEF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2C1D42-6617-4BEE-98E5-BA7C91BA0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5390636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CADAF-68B5-4AE6-A7BF-B41A96E7A5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237312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Your Date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BAC43-A15B-4524-B559-F5C89AB84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237312"/>
            <a:ext cx="3086100" cy="365125"/>
          </a:xfrm>
        </p:spPr>
        <p:txBody>
          <a:bodyPr/>
          <a:lstStyle/>
          <a:p>
            <a:r>
              <a:rPr lang="en-US" dirty="0"/>
              <a:t>Your Footer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77D8F52-0FBD-47DD-A025-CFA3B29BCFA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52121" y="-30569"/>
            <a:ext cx="3491880" cy="5338723"/>
          </a:xfrm>
          <a:custGeom>
            <a:avLst/>
            <a:gdLst>
              <a:gd name="connsiteX0" fmla="*/ 425718 w 3491880"/>
              <a:gd name="connsiteY0" fmla="*/ 0 h 5338723"/>
              <a:gd name="connsiteX1" fmla="*/ 3491880 w 3491880"/>
              <a:gd name="connsiteY1" fmla="*/ 0 h 5338723"/>
              <a:gd name="connsiteX2" fmla="*/ 3491880 w 3491880"/>
              <a:gd name="connsiteY2" fmla="*/ 5338723 h 5338723"/>
              <a:gd name="connsiteX3" fmla="*/ 3449275 w 3491880"/>
              <a:gd name="connsiteY3" fmla="*/ 5337645 h 5338723"/>
              <a:gd name="connsiteX4" fmla="*/ 0 w 3491880"/>
              <a:gd name="connsiteY4" fmla="*/ 1705973 h 5338723"/>
              <a:gd name="connsiteX5" fmla="*/ 285767 w 3491880"/>
              <a:gd name="connsiteY5" fmla="*/ 290521 h 5338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91880" h="5338723">
                <a:moveTo>
                  <a:pt x="425718" y="0"/>
                </a:moveTo>
                <a:lnTo>
                  <a:pt x="3491880" y="0"/>
                </a:lnTo>
                <a:lnTo>
                  <a:pt x="3491880" y="5338723"/>
                </a:lnTo>
                <a:lnTo>
                  <a:pt x="3449275" y="5337645"/>
                </a:lnTo>
                <a:cubicBezTo>
                  <a:pt x="1527910" y="5240251"/>
                  <a:pt x="0" y="3651543"/>
                  <a:pt x="0" y="1705973"/>
                </a:cubicBezTo>
                <a:cubicBezTo>
                  <a:pt x="0" y="1203891"/>
                  <a:pt x="101755" y="725574"/>
                  <a:pt x="285767" y="290521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560269F-271B-4812-A5BD-C4AB8B32F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84601"/>
            <a:ext cx="20574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9036A72-EF4D-4486-A23C-054FE2E2A8D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78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#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C1D42-6617-4BEE-98E5-BA7C91BA0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3928" y="-38694"/>
            <a:ext cx="4969464" cy="1325563"/>
          </a:xfrm>
        </p:spPr>
        <p:txBody>
          <a:bodyPr anchor="b"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264C9-A85A-4EAB-ABF5-1F23772B5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4048" y="1286870"/>
            <a:ext cx="3889344" cy="1325563"/>
          </a:xfrm>
        </p:spPr>
        <p:txBody>
          <a:bodyPr>
            <a:normAutofit/>
          </a:bodyPr>
          <a:lstStyle>
            <a:lvl1pPr marL="0" indent="0" algn="just">
              <a:buNone/>
              <a:defRPr sz="1500" cap="all" baseline="0"/>
            </a:lvl1pPr>
            <a:lvl2pPr marL="342900" indent="0" algn="r">
              <a:buNone/>
              <a:defRPr/>
            </a:lvl2pPr>
            <a:lvl3pPr marL="685800" indent="0" algn="r">
              <a:buNone/>
              <a:defRPr/>
            </a:lvl3pPr>
            <a:lvl4pPr marL="1028700" indent="0" algn="r">
              <a:buNone/>
              <a:defRPr/>
            </a:lvl4pPr>
            <a:lvl5pPr marL="1371600" indent="0" algn="r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CADAF-68B5-4AE6-A7BF-B41A96E7A5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48252"/>
            <a:ext cx="20574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Your Date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BAC43-A15B-4524-B559-F5C89AB84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448252"/>
            <a:ext cx="30861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Your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A0BDDA-974C-4553-B192-00D80DAAA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48252"/>
            <a:ext cx="20574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9036A72-EF4D-4486-A23C-054FE2E2A8D2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B821264-AC07-4573-9198-981E26063A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51720" y="4724401"/>
            <a:ext cx="3308474" cy="1463675"/>
          </a:xfrm>
        </p:spPr>
        <p:txBody>
          <a:bodyPr anchor="ctr">
            <a:normAutofit/>
          </a:bodyPr>
          <a:lstStyle>
            <a:lvl1pPr marL="0" indent="0" algn="just">
              <a:buNone/>
              <a:defRPr sz="1350" cap="all" baseline="0"/>
            </a:lvl1pPr>
          </a:lstStyle>
          <a:p>
            <a:pPr lvl="0"/>
            <a:r>
              <a:rPr lang="en-US" dirty="0"/>
              <a:t>Edit Master</a:t>
            </a:r>
          </a:p>
        </p:txBody>
      </p:sp>
    </p:spTree>
    <p:extLst>
      <p:ext uri="{BB962C8B-B14F-4D97-AF65-F5344CB8AC3E}">
        <p14:creationId xmlns:p14="http://schemas.microsoft.com/office/powerpoint/2010/main" val="28373121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bg>
      <p:bgPr>
        <a:solidFill>
          <a:schemeClr val="dk1"/>
        </a:solidFill>
        <a:effectLst/>
      </p:bgPr>
    </p:bg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9" name="Google Shape;439;p13"/>
          <p:cNvGrpSpPr/>
          <p:nvPr/>
        </p:nvGrpSpPr>
        <p:grpSpPr>
          <a:xfrm>
            <a:off x="725275" y="499601"/>
            <a:ext cx="7940969" cy="5794956"/>
            <a:chOff x="725275" y="374700"/>
            <a:chExt cx="7940969" cy="4346217"/>
          </a:xfrm>
        </p:grpSpPr>
        <p:sp>
          <p:nvSpPr>
            <p:cNvPr id="440" name="Google Shape;440;p13"/>
            <p:cNvSpPr/>
            <p:nvPr/>
          </p:nvSpPr>
          <p:spPr>
            <a:xfrm>
              <a:off x="6373262" y="374700"/>
              <a:ext cx="2292982" cy="1185726"/>
            </a:xfrm>
            <a:custGeom>
              <a:avLst/>
              <a:gdLst/>
              <a:ahLst/>
              <a:cxnLst/>
              <a:rect l="l" t="t" r="r" b="b"/>
              <a:pathLst>
                <a:path w="24838" h="12844" extrusionOk="0">
                  <a:moveTo>
                    <a:pt x="608" y="1"/>
                  </a:moveTo>
                  <a:cubicBezTo>
                    <a:pt x="120" y="373"/>
                    <a:pt x="1" y="2307"/>
                    <a:pt x="64" y="2739"/>
                  </a:cubicBezTo>
                  <a:cubicBezTo>
                    <a:pt x="174" y="3449"/>
                    <a:pt x="70" y="4137"/>
                    <a:pt x="220" y="4852"/>
                  </a:cubicBezTo>
                  <a:cubicBezTo>
                    <a:pt x="383" y="5626"/>
                    <a:pt x="765" y="6490"/>
                    <a:pt x="1100" y="7207"/>
                  </a:cubicBezTo>
                  <a:cubicBezTo>
                    <a:pt x="1323" y="7679"/>
                    <a:pt x="1672" y="8094"/>
                    <a:pt x="1964" y="8520"/>
                  </a:cubicBezTo>
                  <a:cubicBezTo>
                    <a:pt x="2200" y="8858"/>
                    <a:pt x="2390" y="9267"/>
                    <a:pt x="2666" y="9573"/>
                  </a:cubicBezTo>
                  <a:cubicBezTo>
                    <a:pt x="3184" y="10154"/>
                    <a:pt x="3951" y="10722"/>
                    <a:pt x="4645" y="11084"/>
                  </a:cubicBezTo>
                  <a:cubicBezTo>
                    <a:pt x="5476" y="11519"/>
                    <a:pt x="6386" y="11868"/>
                    <a:pt x="7286" y="12131"/>
                  </a:cubicBezTo>
                  <a:cubicBezTo>
                    <a:pt x="7937" y="12320"/>
                    <a:pt x="8609" y="12592"/>
                    <a:pt x="9267" y="12745"/>
                  </a:cubicBezTo>
                  <a:cubicBezTo>
                    <a:pt x="9531" y="12806"/>
                    <a:pt x="9785" y="12820"/>
                    <a:pt x="10040" y="12820"/>
                  </a:cubicBezTo>
                  <a:cubicBezTo>
                    <a:pt x="10258" y="12820"/>
                    <a:pt x="10478" y="12810"/>
                    <a:pt x="10708" y="12808"/>
                  </a:cubicBezTo>
                  <a:cubicBezTo>
                    <a:pt x="10754" y="12808"/>
                    <a:pt x="10800" y="12808"/>
                    <a:pt x="10846" y="12808"/>
                  </a:cubicBezTo>
                  <a:cubicBezTo>
                    <a:pt x="11440" y="12808"/>
                    <a:pt x="12049" y="12843"/>
                    <a:pt x="12652" y="12843"/>
                  </a:cubicBezTo>
                  <a:cubicBezTo>
                    <a:pt x="13045" y="12843"/>
                    <a:pt x="13436" y="12828"/>
                    <a:pt x="13818" y="12778"/>
                  </a:cubicBezTo>
                  <a:cubicBezTo>
                    <a:pt x="14871" y="12643"/>
                    <a:pt x="16044" y="12419"/>
                    <a:pt x="17070" y="12144"/>
                  </a:cubicBezTo>
                  <a:cubicBezTo>
                    <a:pt x="18054" y="11878"/>
                    <a:pt x="19067" y="11562"/>
                    <a:pt x="19991" y="11128"/>
                  </a:cubicBezTo>
                  <a:cubicBezTo>
                    <a:pt x="20754" y="10769"/>
                    <a:pt x="21857" y="10260"/>
                    <a:pt x="22399" y="9609"/>
                  </a:cubicBezTo>
                  <a:cubicBezTo>
                    <a:pt x="22944" y="8961"/>
                    <a:pt x="23372" y="8347"/>
                    <a:pt x="23778" y="7603"/>
                  </a:cubicBezTo>
                  <a:cubicBezTo>
                    <a:pt x="23944" y="7296"/>
                    <a:pt x="24163" y="7008"/>
                    <a:pt x="24276" y="6679"/>
                  </a:cubicBezTo>
                  <a:cubicBezTo>
                    <a:pt x="24379" y="6370"/>
                    <a:pt x="24389" y="6041"/>
                    <a:pt x="24445" y="5719"/>
                  </a:cubicBezTo>
                  <a:cubicBezTo>
                    <a:pt x="24592" y="4904"/>
                    <a:pt x="24704" y="4224"/>
                    <a:pt x="24704" y="3397"/>
                  </a:cubicBezTo>
                  <a:cubicBezTo>
                    <a:pt x="24704" y="2264"/>
                    <a:pt x="24778" y="1141"/>
                    <a:pt x="2483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13"/>
            <p:cNvSpPr/>
            <p:nvPr/>
          </p:nvSpPr>
          <p:spPr>
            <a:xfrm>
              <a:off x="6549033" y="543732"/>
              <a:ext cx="1756525" cy="36281"/>
            </a:xfrm>
            <a:custGeom>
              <a:avLst/>
              <a:gdLst/>
              <a:ahLst/>
              <a:cxnLst/>
              <a:rect l="l" t="t" r="r" b="b"/>
              <a:pathLst>
                <a:path w="19027" h="393" extrusionOk="0">
                  <a:moveTo>
                    <a:pt x="429" y="1"/>
                  </a:moveTo>
                  <a:cubicBezTo>
                    <a:pt x="120" y="1"/>
                    <a:pt x="0" y="393"/>
                    <a:pt x="376" y="393"/>
                  </a:cubicBezTo>
                  <a:lnTo>
                    <a:pt x="18598" y="393"/>
                  </a:lnTo>
                  <a:cubicBezTo>
                    <a:pt x="18910" y="393"/>
                    <a:pt x="19027" y="1"/>
                    <a:pt x="186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13"/>
            <p:cNvSpPr/>
            <p:nvPr/>
          </p:nvSpPr>
          <p:spPr>
            <a:xfrm>
              <a:off x="725275" y="3443070"/>
              <a:ext cx="2471128" cy="1277848"/>
            </a:xfrm>
            <a:custGeom>
              <a:avLst/>
              <a:gdLst/>
              <a:ahLst/>
              <a:cxnLst/>
              <a:rect l="l" t="t" r="r" b="b"/>
              <a:pathLst>
                <a:path w="31997" h="16546" extrusionOk="0">
                  <a:moveTo>
                    <a:pt x="15698" y="1"/>
                  </a:moveTo>
                  <a:cubicBezTo>
                    <a:pt x="15192" y="1"/>
                    <a:pt x="14688" y="20"/>
                    <a:pt x="14196" y="84"/>
                  </a:cubicBezTo>
                  <a:cubicBezTo>
                    <a:pt x="12841" y="257"/>
                    <a:pt x="11329" y="546"/>
                    <a:pt x="10004" y="905"/>
                  </a:cubicBezTo>
                  <a:cubicBezTo>
                    <a:pt x="8738" y="1247"/>
                    <a:pt x="7432" y="1652"/>
                    <a:pt x="6243" y="2211"/>
                  </a:cubicBezTo>
                  <a:cubicBezTo>
                    <a:pt x="5260" y="2675"/>
                    <a:pt x="3837" y="3330"/>
                    <a:pt x="3140" y="4167"/>
                  </a:cubicBezTo>
                  <a:cubicBezTo>
                    <a:pt x="2439" y="5004"/>
                    <a:pt x="1884" y="5791"/>
                    <a:pt x="1362" y="6755"/>
                  </a:cubicBezTo>
                  <a:cubicBezTo>
                    <a:pt x="1149" y="7147"/>
                    <a:pt x="867" y="7519"/>
                    <a:pt x="724" y="7944"/>
                  </a:cubicBezTo>
                  <a:cubicBezTo>
                    <a:pt x="588" y="8343"/>
                    <a:pt x="575" y="8765"/>
                    <a:pt x="502" y="9180"/>
                  </a:cubicBezTo>
                  <a:cubicBezTo>
                    <a:pt x="316" y="10230"/>
                    <a:pt x="170" y="11107"/>
                    <a:pt x="170" y="12170"/>
                  </a:cubicBezTo>
                  <a:cubicBezTo>
                    <a:pt x="173" y="13632"/>
                    <a:pt x="77" y="15077"/>
                    <a:pt x="0" y="16546"/>
                  </a:cubicBezTo>
                  <a:lnTo>
                    <a:pt x="31213" y="16546"/>
                  </a:lnTo>
                  <a:cubicBezTo>
                    <a:pt x="31843" y="16064"/>
                    <a:pt x="31996" y="13576"/>
                    <a:pt x="31913" y="13018"/>
                  </a:cubicBezTo>
                  <a:cubicBezTo>
                    <a:pt x="31774" y="12104"/>
                    <a:pt x="31903" y="11217"/>
                    <a:pt x="31711" y="10296"/>
                  </a:cubicBezTo>
                  <a:cubicBezTo>
                    <a:pt x="31501" y="9296"/>
                    <a:pt x="31013" y="8187"/>
                    <a:pt x="30578" y="7263"/>
                  </a:cubicBezTo>
                  <a:cubicBezTo>
                    <a:pt x="30292" y="6656"/>
                    <a:pt x="29840" y="6121"/>
                    <a:pt x="29465" y="5572"/>
                  </a:cubicBezTo>
                  <a:cubicBezTo>
                    <a:pt x="29166" y="5134"/>
                    <a:pt x="28916" y="4609"/>
                    <a:pt x="28565" y="4213"/>
                  </a:cubicBezTo>
                  <a:cubicBezTo>
                    <a:pt x="27893" y="3466"/>
                    <a:pt x="26907" y="2735"/>
                    <a:pt x="26013" y="2267"/>
                  </a:cubicBezTo>
                  <a:cubicBezTo>
                    <a:pt x="24943" y="1705"/>
                    <a:pt x="23770" y="1257"/>
                    <a:pt x="22611" y="921"/>
                  </a:cubicBezTo>
                  <a:cubicBezTo>
                    <a:pt x="21771" y="676"/>
                    <a:pt x="20907" y="323"/>
                    <a:pt x="20060" y="127"/>
                  </a:cubicBezTo>
                  <a:cubicBezTo>
                    <a:pt x="19725" y="50"/>
                    <a:pt x="19403" y="31"/>
                    <a:pt x="19079" y="31"/>
                  </a:cubicBezTo>
                  <a:cubicBezTo>
                    <a:pt x="18791" y="31"/>
                    <a:pt x="18501" y="46"/>
                    <a:pt x="18199" y="47"/>
                  </a:cubicBezTo>
                  <a:cubicBezTo>
                    <a:pt x="18152" y="48"/>
                    <a:pt x="18105" y="48"/>
                    <a:pt x="18058" y="48"/>
                  </a:cubicBezTo>
                  <a:cubicBezTo>
                    <a:pt x="17283" y="48"/>
                    <a:pt x="16487" y="1"/>
                    <a:pt x="1569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13"/>
            <p:cNvSpPr/>
            <p:nvPr/>
          </p:nvSpPr>
          <p:spPr>
            <a:xfrm>
              <a:off x="2437615" y="4253136"/>
              <a:ext cx="105033" cy="29270"/>
            </a:xfrm>
            <a:custGeom>
              <a:avLst/>
              <a:gdLst/>
              <a:ahLst/>
              <a:cxnLst/>
              <a:rect l="l" t="t" r="r" b="b"/>
              <a:pathLst>
                <a:path w="1360" h="379" extrusionOk="0">
                  <a:moveTo>
                    <a:pt x="838" y="0"/>
                  </a:moveTo>
                  <a:cubicBezTo>
                    <a:pt x="585" y="0"/>
                    <a:pt x="1" y="379"/>
                    <a:pt x="519" y="379"/>
                  </a:cubicBezTo>
                  <a:cubicBezTo>
                    <a:pt x="775" y="379"/>
                    <a:pt x="1359" y="0"/>
                    <a:pt x="8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13"/>
            <p:cNvSpPr/>
            <p:nvPr/>
          </p:nvSpPr>
          <p:spPr>
            <a:xfrm>
              <a:off x="2422246" y="4006772"/>
              <a:ext cx="104260" cy="34754"/>
            </a:xfrm>
            <a:custGeom>
              <a:avLst/>
              <a:gdLst/>
              <a:ahLst/>
              <a:cxnLst/>
              <a:rect l="l" t="t" r="r" b="b"/>
              <a:pathLst>
                <a:path w="1350" h="450" extrusionOk="0">
                  <a:moveTo>
                    <a:pt x="824" y="1"/>
                  </a:moveTo>
                  <a:cubicBezTo>
                    <a:pt x="529" y="1"/>
                    <a:pt x="0" y="450"/>
                    <a:pt x="525" y="450"/>
                  </a:cubicBezTo>
                  <a:cubicBezTo>
                    <a:pt x="821" y="450"/>
                    <a:pt x="1349" y="1"/>
                    <a:pt x="8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13"/>
            <p:cNvSpPr/>
            <p:nvPr/>
          </p:nvSpPr>
          <p:spPr>
            <a:xfrm>
              <a:off x="2646754" y="4162313"/>
              <a:ext cx="95534" cy="22397"/>
            </a:xfrm>
            <a:custGeom>
              <a:avLst/>
              <a:gdLst/>
              <a:ahLst/>
              <a:cxnLst/>
              <a:rect l="l" t="t" r="r" b="b"/>
              <a:pathLst>
                <a:path w="1237" h="290" extrusionOk="0">
                  <a:moveTo>
                    <a:pt x="874" y="0"/>
                  </a:moveTo>
                  <a:cubicBezTo>
                    <a:pt x="724" y="0"/>
                    <a:pt x="0" y="290"/>
                    <a:pt x="362" y="290"/>
                  </a:cubicBezTo>
                  <a:cubicBezTo>
                    <a:pt x="512" y="290"/>
                    <a:pt x="1236" y="0"/>
                    <a:pt x="87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13"/>
            <p:cNvSpPr/>
            <p:nvPr/>
          </p:nvSpPr>
          <p:spPr>
            <a:xfrm>
              <a:off x="2595164" y="3857486"/>
              <a:ext cx="104260" cy="34213"/>
            </a:xfrm>
            <a:custGeom>
              <a:avLst/>
              <a:gdLst/>
              <a:ahLst/>
              <a:cxnLst/>
              <a:rect l="l" t="t" r="r" b="b"/>
              <a:pathLst>
                <a:path w="1350" h="443" extrusionOk="0">
                  <a:moveTo>
                    <a:pt x="828" y="0"/>
                  </a:moveTo>
                  <a:cubicBezTo>
                    <a:pt x="532" y="0"/>
                    <a:pt x="0" y="442"/>
                    <a:pt x="526" y="442"/>
                  </a:cubicBezTo>
                  <a:cubicBezTo>
                    <a:pt x="817" y="442"/>
                    <a:pt x="1349" y="0"/>
                    <a:pt x="8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13"/>
            <p:cNvSpPr/>
            <p:nvPr/>
          </p:nvSpPr>
          <p:spPr>
            <a:xfrm>
              <a:off x="2847628" y="4111728"/>
              <a:ext cx="86807" cy="44948"/>
            </a:xfrm>
            <a:custGeom>
              <a:avLst/>
              <a:gdLst/>
              <a:ahLst/>
              <a:cxnLst/>
              <a:rect l="l" t="t" r="r" b="b"/>
              <a:pathLst>
                <a:path w="1124" h="582" extrusionOk="0">
                  <a:moveTo>
                    <a:pt x="595" y="1"/>
                  </a:moveTo>
                  <a:cubicBezTo>
                    <a:pt x="147" y="1"/>
                    <a:pt x="0" y="582"/>
                    <a:pt x="529" y="582"/>
                  </a:cubicBezTo>
                  <a:cubicBezTo>
                    <a:pt x="977" y="582"/>
                    <a:pt x="1124" y="1"/>
                    <a:pt x="5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13"/>
            <p:cNvSpPr/>
            <p:nvPr/>
          </p:nvSpPr>
          <p:spPr>
            <a:xfrm>
              <a:off x="1291910" y="3397427"/>
              <a:ext cx="113991" cy="157395"/>
            </a:xfrm>
            <a:custGeom>
              <a:avLst/>
              <a:gdLst/>
              <a:ahLst/>
              <a:cxnLst/>
              <a:rect l="l" t="t" r="r" b="b"/>
              <a:pathLst>
                <a:path w="1476" h="2038" extrusionOk="0">
                  <a:moveTo>
                    <a:pt x="1079" y="0"/>
                  </a:moveTo>
                  <a:cubicBezTo>
                    <a:pt x="1056" y="0"/>
                    <a:pt x="1037" y="11"/>
                    <a:pt x="1022" y="34"/>
                  </a:cubicBezTo>
                  <a:lnTo>
                    <a:pt x="95" y="1469"/>
                  </a:lnTo>
                  <a:cubicBezTo>
                    <a:pt x="0" y="1613"/>
                    <a:pt x="254" y="2038"/>
                    <a:pt x="397" y="2038"/>
                  </a:cubicBezTo>
                  <a:cubicBezTo>
                    <a:pt x="419" y="2038"/>
                    <a:pt x="439" y="2027"/>
                    <a:pt x="454" y="2004"/>
                  </a:cubicBezTo>
                  <a:lnTo>
                    <a:pt x="1381" y="569"/>
                  </a:lnTo>
                  <a:cubicBezTo>
                    <a:pt x="1476" y="422"/>
                    <a:pt x="1221" y="0"/>
                    <a:pt x="107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13"/>
            <p:cNvSpPr/>
            <p:nvPr/>
          </p:nvSpPr>
          <p:spPr>
            <a:xfrm>
              <a:off x="1134979" y="3328152"/>
              <a:ext cx="82173" cy="108894"/>
            </a:xfrm>
            <a:custGeom>
              <a:avLst/>
              <a:gdLst/>
              <a:ahLst/>
              <a:cxnLst/>
              <a:rect l="l" t="t" r="r" b="b"/>
              <a:pathLst>
                <a:path w="1064" h="1410" extrusionOk="0">
                  <a:moveTo>
                    <a:pt x="684" y="0"/>
                  </a:moveTo>
                  <a:cubicBezTo>
                    <a:pt x="647" y="0"/>
                    <a:pt x="614" y="15"/>
                    <a:pt x="589" y="54"/>
                  </a:cubicBezTo>
                  <a:cubicBezTo>
                    <a:pt x="423" y="316"/>
                    <a:pt x="254" y="575"/>
                    <a:pt x="84" y="838"/>
                  </a:cubicBezTo>
                  <a:cubicBezTo>
                    <a:pt x="1" y="971"/>
                    <a:pt x="54" y="1147"/>
                    <a:pt x="144" y="1267"/>
                  </a:cubicBezTo>
                  <a:cubicBezTo>
                    <a:pt x="184" y="1321"/>
                    <a:pt x="289" y="1410"/>
                    <a:pt x="377" y="1410"/>
                  </a:cubicBezTo>
                  <a:cubicBezTo>
                    <a:pt x="414" y="1410"/>
                    <a:pt x="448" y="1395"/>
                    <a:pt x="473" y="1356"/>
                  </a:cubicBezTo>
                  <a:lnTo>
                    <a:pt x="981" y="575"/>
                  </a:lnTo>
                  <a:cubicBezTo>
                    <a:pt x="1064" y="442"/>
                    <a:pt x="1011" y="263"/>
                    <a:pt x="921" y="143"/>
                  </a:cubicBezTo>
                  <a:cubicBezTo>
                    <a:pt x="879" y="90"/>
                    <a:pt x="773" y="0"/>
                    <a:pt x="68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13"/>
            <p:cNvSpPr/>
            <p:nvPr/>
          </p:nvSpPr>
          <p:spPr>
            <a:xfrm>
              <a:off x="1265884" y="3676073"/>
              <a:ext cx="85803" cy="101557"/>
            </a:xfrm>
            <a:custGeom>
              <a:avLst/>
              <a:gdLst/>
              <a:ahLst/>
              <a:cxnLst/>
              <a:rect l="l" t="t" r="r" b="b"/>
              <a:pathLst>
                <a:path w="1111" h="1315" extrusionOk="0">
                  <a:moveTo>
                    <a:pt x="731" y="1"/>
                  </a:moveTo>
                  <a:cubicBezTo>
                    <a:pt x="684" y="1"/>
                    <a:pt x="640" y="18"/>
                    <a:pt x="608" y="63"/>
                  </a:cubicBezTo>
                  <a:cubicBezTo>
                    <a:pt x="518" y="190"/>
                    <a:pt x="425" y="307"/>
                    <a:pt x="333" y="429"/>
                  </a:cubicBezTo>
                  <a:cubicBezTo>
                    <a:pt x="282" y="442"/>
                    <a:pt x="236" y="476"/>
                    <a:pt x="209" y="535"/>
                  </a:cubicBezTo>
                  <a:cubicBezTo>
                    <a:pt x="173" y="622"/>
                    <a:pt x="133" y="708"/>
                    <a:pt x="93" y="795"/>
                  </a:cubicBezTo>
                  <a:cubicBezTo>
                    <a:pt x="1" y="1001"/>
                    <a:pt x="215" y="1314"/>
                    <a:pt x="405" y="1314"/>
                  </a:cubicBezTo>
                  <a:cubicBezTo>
                    <a:pt x="468" y="1314"/>
                    <a:pt x="529" y="1279"/>
                    <a:pt x="575" y="1193"/>
                  </a:cubicBezTo>
                  <a:cubicBezTo>
                    <a:pt x="695" y="968"/>
                    <a:pt x="867" y="781"/>
                    <a:pt x="1014" y="575"/>
                  </a:cubicBezTo>
                  <a:cubicBezTo>
                    <a:pt x="1110" y="439"/>
                    <a:pt x="1083" y="260"/>
                    <a:pt x="980" y="134"/>
                  </a:cubicBezTo>
                  <a:cubicBezTo>
                    <a:pt x="931" y="71"/>
                    <a:pt x="825" y="1"/>
                    <a:pt x="73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13"/>
            <p:cNvSpPr/>
            <p:nvPr/>
          </p:nvSpPr>
          <p:spPr>
            <a:xfrm>
              <a:off x="998282" y="3499757"/>
              <a:ext cx="72210" cy="96924"/>
            </a:xfrm>
            <a:custGeom>
              <a:avLst/>
              <a:gdLst/>
              <a:ahLst/>
              <a:cxnLst/>
              <a:rect l="l" t="t" r="r" b="b"/>
              <a:pathLst>
                <a:path w="935" h="1255" extrusionOk="0">
                  <a:moveTo>
                    <a:pt x="516" y="0"/>
                  </a:moveTo>
                  <a:cubicBezTo>
                    <a:pt x="504" y="0"/>
                    <a:pt x="492" y="4"/>
                    <a:pt x="482" y="11"/>
                  </a:cubicBezTo>
                  <a:cubicBezTo>
                    <a:pt x="230" y="184"/>
                    <a:pt x="80" y="430"/>
                    <a:pt x="23" y="732"/>
                  </a:cubicBezTo>
                  <a:cubicBezTo>
                    <a:pt x="0" y="871"/>
                    <a:pt x="103" y="1055"/>
                    <a:pt x="190" y="1158"/>
                  </a:cubicBezTo>
                  <a:cubicBezTo>
                    <a:pt x="225" y="1198"/>
                    <a:pt x="291" y="1255"/>
                    <a:pt x="340" y="1255"/>
                  </a:cubicBezTo>
                  <a:cubicBezTo>
                    <a:pt x="369" y="1255"/>
                    <a:pt x="392" y="1236"/>
                    <a:pt x="402" y="1184"/>
                  </a:cubicBezTo>
                  <a:cubicBezTo>
                    <a:pt x="445" y="942"/>
                    <a:pt x="584" y="739"/>
                    <a:pt x="784" y="599"/>
                  </a:cubicBezTo>
                  <a:cubicBezTo>
                    <a:pt x="935" y="498"/>
                    <a:pt x="666" y="0"/>
                    <a:pt x="51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13"/>
            <p:cNvSpPr/>
            <p:nvPr/>
          </p:nvSpPr>
          <p:spPr>
            <a:xfrm>
              <a:off x="992181" y="3677077"/>
              <a:ext cx="77925" cy="99395"/>
            </a:xfrm>
            <a:custGeom>
              <a:avLst/>
              <a:gdLst/>
              <a:ahLst/>
              <a:cxnLst/>
              <a:rect l="l" t="t" r="r" b="b"/>
              <a:pathLst>
                <a:path w="1009" h="1287" extrusionOk="0">
                  <a:moveTo>
                    <a:pt x="606" y="1"/>
                  </a:moveTo>
                  <a:cubicBezTo>
                    <a:pt x="579" y="1"/>
                    <a:pt x="554" y="14"/>
                    <a:pt x="534" y="44"/>
                  </a:cubicBezTo>
                  <a:cubicBezTo>
                    <a:pt x="451" y="177"/>
                    <a:pt x="368" y="306"/>
                    <a:pt x="282" y="436"/>
                  </a:cubicBezTo>
                  <a:lnTo>
                    <a:pt x="102" y="715"/>
                  </a:lnTo>
                  <a:cubicBezTo>
                    <a:pt x="1" y="873"/>
                    <a:pt x="246" y="1287"/>
                    <a:pt x="402" y="1287"/>
                  </a:cubicBezTo>
                  <a:cubicBezTo>
                    <a:pt x="430" y="1287"/>
                    <a:pt x="455" y="1273"/>
                    <a:pt x="475" y="1243"/>
                  </a:cubicBezTo>
                  <a:lnTo>
                    <a:pt x="654" y="964"/>
                  </a:lnTo>
                  <a:cubicBezTo>
                    <a:pt x="737" y="835"/>
                    <a:pt x="820" y="705"/>
                    <a:pt x="907" y="576"/>
                  </a:cubicBezTo>
                  <a:cubicBezTo>
                    <a:pt x="1008" y="417"/>
                    <a:pt x="762" y="1"/>
                    <a:pt x="60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13"/>
            <p:cNvSpPr/>
            <p:nvPr/>
          </p:nvSpPr>
          <p:spPr>
            <a:xfrm>
              <a:off x="1128338" y="3554744"/>
              <a:ext cx="95225" cy="125035"/>
            </a:xfrm>
            <a:custGeom>
              <a:avLst/>
              <a:gdLst/>
              <a:ahLst/>
              <a:cxnLst/>
              <a:rect l="l" t="t" r="r" b="b"/>
              <a:pathLst>
                <a:path w="1233" h="1619" extrusionOk="0">
                  <a:moveTo>
                    <a:pt x="857" y="1"/>
                  </a:moveTo>
                  <a:cubicBezTo>
                    <a:pt x="824" y="1"/>
                    <a:pt x="793" y="15"/>
                    <a:pt x="771" y="53"/>
                  </a:cubicBezTo>
                  <a:cubicBezTo>
                    <a:pt x="568" y="399"/>
                    <a:pt x="332" y="725"/>
                    <a:pt x="84" y="1044"/>
                  </a:cubicBezTo>
                  <a:cubicBezTo>
                    <a:pt x="1" y="1150"/>
                    <a:pt x="67" y="1329"/>
                    <a:pt x="127" y="1429"/>
                  </a:cubicBezTo>
                  <a:cubicBezTo>
                    <a:pt x="165" y="1487"/>
                    <a:pt x="273" y="1619"/>
                    <a:pt x="368" y="1619"/>
                  </a:cubicBezTo>
                  <a:cubicBezTo>
                    <a:pt x="388" y="1619"/>
                    <a:pt x="408" y="1613"/>
                    <a:pt x="426" y="1599"/>
                  </a:cubicBezTo>
                  <a:cubicBezTo>
                    <a:pt x="442" y="1588"/>
                    <a:pt x="452" y="1575"/>
                    <a:pt x="466" y="1565"/>
                  </a:cubicBezTo>
                  <a:lnTo>
                    <a:pt x="469" y="1562"/>
                  </a:lnTo>
                  <a:cubicBezTo>
                    <a:pt x="599" y="1452"/>
                    <a:pt x="685" y="1332"/>
                    <a:pt x="758" y="1176"/>
                  </a:cubicBezTo>
                  <a:cubicBezTo>
                    <a:pt x="761" y="1173"/>
                    <a:pt x="761" y="1173"/>
                    <a:pt x="761" y="1170"/>
                  </a:cubicBezTo>
                  <a:cubicBezTo>
                    <a:pt x="901" y="977"/>
                    <a:pt x="1033" y="781"/>
                    <a:pt x="1157" y="575"/>
                  </a:cubicBezTo>
                  <a:cubicBezTo>
                    <a:pt x="1233" y="442"/>
                    <a:pt x="1173" y="266"/>
                    <a:pt x="1087" y="150"/>
                  </a:cubicBezTo>
                  <a:cubicBezTo>
                    <a:pt x="1051" y="99"/>
                    <a:pt x="944" y="1"/>
                    <a:pt x="8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13"/>
            <p:cNvSpPr/>
            <p:nvPr/>
          </p:nvSpPr>
          <p:spPr>
            <a:xfrm>
              <a:off x="1085321" y="3756855"/>
              <a:ext cx="105573" cy="146196"/>
            </a:xfrm>
            <a:custGeom>
              <a:avLst/>
              <a:gdLst/>
              <a:ahLst/>
              <a:cxnLst/>
              <a:rect l="l" t="t" r="r" b="b"/>
              <a:pathLst>
                <a:path w="1367" h="1893" extrusionOk="0">
                  <a:moveTo>
                    <a:pt x="975" y="0"/>
                  </a:moveTo>
                  <a:cubicBezTo>
                    <a:pt x="958" y="0"/>
                    <a:pt x="943" y="8"/>
                    <a:pt x="933" y="24"/>
                  </a:cubicBezTo>
                  <a:cubicBezTo>
                    <a:pt x="650" y="460"/>
                    <a:pt x="371" y="895"/>
                    <a:pt x="89" y="1326"/>
                  </a:cubicBezTo>
                  <a:cubicBezTo>
                    <a:pt x="1" y="1462"/>
                    <a:pt x="268" y="1892"/>
                    <a:pt x="396" y="1892"/>
                  </a:cubicBezTo>
                  <a:cubicBezTo>
                    <a:pt x="413" y="1892"/>
                    <a:pt x="427" y="1885"/>
                    <a:pt x="438" y="1868"/>
                  </a:cubicBezTo>
                  <a:lnTo>
                    <a:pt x="1282" y="563"/>
                  </a:lnTo>
                  <a:cubicBezTo>
                    <a:pt x="1367" y="430"/>
                    <a:pt x="1102" y="0"/>
                    <a:pt x="9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13"/>
            <p:cNvSpPr/>
            <p:nvPr/>
          </p:nvSpPr>
          <p:spPr>
            <a:xfrm>
              <a:off x="1395244" y="3539762"/>
              <a:ext cx="82559" cy="113760"/>
            </a:xfrm>
            <a:custGeom>
              <a:avLst/>
              <a:gdLst/>
              <a:ahLst/>
              <a:cxnLst/>
              <a:rect l="l" t="t" r="r" b="b"/>
              <a:pathLst>
                <a:path w="1069" h="1473" extrusionOk="0">
                  <a:moveTo>
                    <a:pt x="678" y="0"/>
                  </a:moveTo>
                  <a:cubicBezTo>
                    <a:pt x="669" y="0"/>
                    <a:pt x="662" y="4"/>
                    <a:pt x="657" y="11"/>
                  </a:cubicBezTo>
                  <a:cubicBezTo>
                    <a:pt x="544" y="188"/>
                    <a:pt x="432" y="361"/>
                    <a:pt x="319" y="533"/>
                  </a:cubicBezTo>
                  <a:cubicBezTo>
                    <a:pt x="239" y="660"/>
                    <a:pt x="156" y="786"/>
                    <a:pt x="76" y="912"/>
                  </a:cubicBezTo>
                  <a:cubicBezTo>
                    <a:pt x="0" y="1030"/>
                    <a:pt x="291" y="1472"/>
                    <a:pt x="387" y="1472"/>
                  </a:cubicBezTo>
                  <a:cubicBezTo>
                    <a:pt x="396" y="1472"/>
                    <a:pt x="403" y="1468"/>
                    <a:pt x="408" y="1460"/>
                  </a:cubicBezTo>
                  <a:lnTo>
                    <a:pt x="990" y="560"/>
                  </a:lnTo>
                  <a:cubicBezTo>
                    <a:pt x="1069" y="441"/>
                    <a:pt x="773" y="0"/>
                    <a:pt x="67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13"/>
            <p:cNvSpPr/>
            <p:nvPr/>
          </p:nvSpPr>
          <p:spPr>
            <a:xfrm>
              <a:off x="7955375" y="1250775"/>
              <a:ext cx="460475" cy="420825"/>
            </a:xfrm>
            <a:custGeom>
              <a:avLst/>
              <a:gdLst/>
              <a:ahLst/>
              <a:cxnLst/>
              <a:rect l="l" t="t" r="r" b="b"/>
              <a:pathLst>
                <a:path w="18419" h="16833" extrusionOk="0">
                  <a:moveTo>
                    <a:pt x="12177" y="0"/>
                  </a:moveTo>
                  <a:cubicBezTo>
                    <a:pt x="11648" y="0"/>
                    <a:pt x="11109" y="46"/>
                    <a:pt x="10599" y="46"/>
                  </a:cubicBezTo>
                  <a:cubicBezTo>
                    <a:pt x="10579" y="46"/>
                    <a:pt x="10558" y="46"/>
                    <a:pt x="10538" y="46"/>
                  </a:cubicBezTo>
                  <a:cubicBezTo>
                    <a:pt x="10391" y="45"/>
                    <a:pt x="10250" y="43"/>
                    <a:pt x="10112" y="43"/>
                  </a:cubicBezTo>
                  <a:cubicBezTo>
                    <a:pt x="9632" y="43"/>
                    <a:pt x="9195" y="68"/>
                    <a:pt x="8715" y="262"/>
                  </a:cubicBezTo>
                  <a:cubicBezTo>
                    <a:pt x="8256" y="447"/>
                    <a:pt x="7784" y="577"/>
                    <a:pt x="7306" y="707"/>
                  </a:cubicBezTo>
                  <a:cubicBezTo>
                    <a:pt x="6073" y="1039"/>
                    <a:pt x="5021" y="1344"/>
                    <a:pt x="3911" y="2033"/>
                  </a:cubicBezTo>
                  <a:cubicBezTo>
                    <a:pt x="2246" y="3062"/>
                    <a:pt x="855" y="4763"/>
                    <a:pt x="292" y="6650"/>
                  </a:cubicBezTo>
                  <a:cubicBezTo>
                    <a:pt x="1" y="7637"/>
                    <a:pt x="143" y="8746"/>
                    <a:pt x="143" y="9767"/>
                  </a:cubicBezTo>
                  <a:cubicBezTo>
                    <a:pt x="143" y="10640"/>
                    <a:pt x="117" y="11328"/>
                    <a:pt x="422" y="12145"/>
                  </a:cubicBezTo>
                  <a:cubicBezTo>
                    <a:pt x="801" y="13168"/>
                    <a:pt x="1482" y="13643"/>
                    <a:pt x="2176" y="14444"/>
                  </a:cubicBezTo>
                  <a:cubicBezTo>
                    <a:pt x="2652" y="14992"/>
                    <a:pt x="3083" y="15451"/>
                    <a:pt x="3665" y="15882"/>
                  </a:cubicBezTo>
                  <a:cubicBezTo>
                    <a:pt x="4306" y="16414"/>
                    <a:pt x="5631" y="16763"/>
                    <a:pt x="6744" y="16763"/>
                  </a:cubicBezTo>
                  <a:cubicBezTo>
                    <a:pt x="7524" y="16763"/>
                    <a:pt x="8354" y="16832"/>
                    <a:pt x="9165" y="16832"/>
                  </a:cubicBezTo>
                  <a:cubicBezTo>
                    <a:pt x="9611" y="16832"/>
                    <a:pt x="10052" y="16811"/>
                    <a:pt x="10475" y="16746"/>
                  </a:cubicBezTo>
                  <a:cubicBezTo>
                    <a:pt x="11206" y="16633"/>
                    <a:pt x="12077" y="16225"/>
                    <a:pt x="12731" y="15896"/>
                  </a:cubicBezTo>
                  <a:cubicBezTo>
                    <a:pt x="13538" y="15487"/>
                    <a:pt x="14352" y="15025"/>
                    <a:pt x="15119" y="14547"/>
                  </a:cubicBezTo>
                  <a:cubicBezTo>
                    <a:pt x="16150" y="13902"/>
                    <a:pt x="17063" y="13221"/>
                    <a:pt x="17758" y="12198"/>
                  </a:cubicBezTo>
                  <a:cubicBezTo>
                    <a:pt x="18389" y="11262"/>
                    <a:pt x="18399" y="10368"/>
                    <a:pt x="18402" y="9275"/>
                  </a:cubicBezTo>
                  <a:cubicBezTo>
                    <a:pt x="18419" y="6633"/>
                    <a:pt x="17798" y="4102"/>
                    <a:pt x="15970" y="2108"/>
                  </a:cubicBezTo>
                  <a:cubicBezTo>
                    <a:pt x="15233" y="1305"/>
                    <a:pt x="14279" y="291"/>
                    <a:pt x="13163" y="79"/>
                  </a:cubicBezTo>
                  <a:cubicBezTo>
                    <a:pt x="12845" y="19"/>
                    <a:pt x="12513" y="0"/>
                    <a:pt x="121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7" name="Google Shape;457;p13"/>
          <p:cNvGrpSpPr/>
          <p:nvPr/>
        </p:nvGrpSpPr>
        <p:grpSpPr>
          <a:xfrm>
            <a:off x="1" y="-14200"/>
            <a:ext cx="9143949" cy="6877957"/>
            <a:chOff x="0" y="-10650"/>
            <a:chExt cx="9143949" cy="5158468"/>
          </a:xfrm>
        </p:grpSpPr>
        <p:grpSp>
          <p:nvGrpSpPr>
            <p:cNvPr id="458" name="Google Shape;458;p13"/>
            <p:cNvGrpSpPr/>
            <p:nvPr/>
          </p:nvGrpSpPr>
          <p:grpSpPr>
            <a:xfrm>
              <a:off x="0" y="-10650"/>
              <a:ext cx="9143949" cy="5158468"/>
              <a:chOff x="267864" y="140547"/>
              <a:chExt cx="8608500" cy="4856400"/>
            </a:xfrm>
          </p:grpSpPr>
          <p:sp>
            <p:nvSpPr>
              <p:cNvPr id="459" name="Google Shape;459;p13"/>
              <p:cNvSpPr/>
              <p:nvPr/>
            </p:nvSpPr>
            <p:spPr>
              <a:xfrm>
                <a:off x="267864" y="146479"/>
                <a:ext cx="8608500" cy="3936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0" name="Google Shape;460;p13"/>
              <p:cNvSpPr/>
              <p:nvPr/>
            </p:nvSpPr>
            <p:spPr>
              <a:xfrm rot="5400000">
                <a:off x="-1927873" y="2336397"/>
                <a:ext cx="4856400" cy="4647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61" name="Google Shape;461;p13"/>
            <p:cNvGrpSpPr/>
            <p:nvPr/>
          </p:nvGrpSpPr>
          <p:grpSpPr>
            <a:xfrm rot="10800000">
              <a:off x="0" y="-10650"/>
              <a:ext cx="9143949" cy="5158468"/>
              <a:chOff x="267864" y="140547"/>
              <a:chExt cx="8608500" cy="4856400"/>
            </a:xfrm>
          </p:grpSpPr>
          <p:sp>
            <p:nvSpPr>
              <p:cNvPr id="462" name="Google Shape;462;p13"/>
              <p:cNvSpPr/>
              <p:nvPr/>
            </p:nvSpPr>
            <p:spPr>
              <a:xfrm>
                <a:off x="267864" y="146479"/>
                <a:ext cx="8608500" cy="3936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3" name="Google Shape;463;p13"/>
              <p:cNvSpPr/>
              <p:nvPr/>
            </p:nvSpPr>
            <p:spPr>
              <a:xfrm rot="5400000">
                <a:off x="-1927873" y="2336397"/>
                <a:ext cx="4856400" cy="4647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464" name="Google Shape;464;p13"/>
          <p:cNvSpPr txBox="1">
            <a:spLocks noGrp="1"/>
          </p:cNvSpPr>
          <p:nvPr>
            <p:ph type="ctrTitle"/>
          </p:nvPr>
        </p:nvSpPr>
        <p:spPr>
          <a:xfrm>
            <a:off x="1529406" y="4437517"/>
            <a:ext cx="6085200" cy="770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65" name="Google Shape;465;p13"/>
          <p:cNvSpPr txBox="1">
            <a:spLocks noGrp="1"/>
          </p:cNvSpPr>
          <p:nvPr>
            <p:ph type="subTitle" idx="1"/>
          </p:nvPr>
        </p:nvSpPr>
        <p:spPr>
          <a:xfrm>
            <a:off x="1343600" y="2080567"/>
            <a:ext cx="6456600" cy="2038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11554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bg>
      <p:bgPr>
        <a:solidFill>
          <a:schemeClr val="dk1"/>
        </a:solidFill>
        <a:effectLst/>
      </p:bgPr>
    </p:bg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4" name="Google Shape;274;p10"/>
          <p:cNvGrpSpPr/>
          <p:nvPr/>
        </p:nvGrpSpPr>
        <p:grpSpPr>
          <a:xfrm rot="10800000">
            <a:off x="140178" y="5173350"/>
            <a:ext cx="1849933" cy="1922897"/>
            <a:chOff x="6339538" y="-341365"/>
            <a:chExt cx="2540767" cy="1980734"/>
          </a:xfrm>
        </p:grpSpPr>
        <p:grpSp>
          <p:nvGrpSpPr>
            <p:cNvPr id="275" name="Google Shape;275;p10"/>
            <p:cNvGrpSpPr/>
            <p:nvPr/>
          </p:nvGrpSpPr>
          <p:grpSpPr>
            <a:xfrm rot="-10371840">
              <a:off x="6443627" y="-238914"/>
              <a:ext cx="1761400" cy="1775833"/>
              <a:chOff x="3284842" y="173313"/>
              <a:chExt cx="1814343" cy="1833238"/>
            </a:xfrm>
          </p:grpSpPr>
          <p:sp>
            <p:nvSpPr>
              <p:cNvPr id="276" name="Google Shape;276;p10"/>
              <p:cNvSpPr/>
              <p:nvPr/>
            </p:nvSpPr>
            <p:spPr>
              <a:xfrm rot="1115771">
                <a:off x="3479619" y="362515"/>
                <a:ext cx="1424790" cy="1454835"/>
              </a:xfrm>
              <a:custGeom>
                <a:avLst/>
                <a:gdLst/>
                <a:ahLst/>
                <a:cxnLst/>
                <a:rect l="l" t="t" r="r" b="b"/>
                <a:pathLst>
                  <a:path w="39313" h="40142" extrusionOk="0">
                    <a:moveTo>
                      <a:pt x="21970" y="0"/>
                    </a:moveTo>
                    <a:cubicBezTo>
                      <a:pt x="21894" y="0"/>
                      <a:pt x="21819" y="4"/>
                      <a:pt x="21744" y="10"/>
                    </a:cubicBezTo>
                    <a:cubicBezTo>
                      <a:pt x="19169" y="223"/>
                      <a:pt x="17844" y="3146"/>
                      <a:pt x="17170" y="5651"/>
                    </a:cubicBezTo>
                    <a:cubicBezTo>
                      <a:pt x="16276" y="8949"/>
                      <a:pt x="15592" y="12309"/>
                      <a:pt x="15120" y="15697"/>
                    </a:cubicBezTo>
                    <a:cubicBezTo>
                      <a:pt x="15449" y="13327"/>
                      <a:pt x="11052" y="8732"/>
                      <a:pt x="8518" y="8732"/>
                    </a:cubicBezTo>
                    <a:cubicBezTo>
                      <a:pt x="7677" y="8732"/>
                      <a:pt x="7041" y="9238"/>
                      <a:pt x="6851" y="10498"/>
                    </a:cubicBezTo>
                    <a:cubicBezTo>
                      <a:pt x="6738" y="11246"/>
                      <a:pt x="6997" y="11996"/>
                      <a:pt x="7252" y="12710"/>
                    </a:cubicBezTo>
                    <a:cubicBezTo>
                      <a:pt x="8189" y="15302"/>
                      <a:pt x="9123" y="17893"/>
                      <a:pt x="10057" y="20484"/>
                    </a:cubicBezTo>
                    <a:cubicBezTo>
                      <a:pt x="8678" y="20039"/>
                      <a:pt x="7231" y="19810"/>
                      <a:pt x="5786" y="19810"/>
                    </a:cubicBezTo>
                    <a:cubicBezTo>
                      <a:pt x="5455" y="19810"/>
                      <a:pt x="5124" y="19822"/>
                      <a:pt x="4794" y="19847"/>
                    </a:cubicBezTo>
                    <a:cubicBezTo>
                      <a:pt x="3947" y="19909"/>
                      <a:pt x="2997" y="20122"/>
                      <a:pt x="2575" y="20857"/>
                    </a:cubicBezTo>
                    <a:cubicBezTo>
                      <a:pt x="2263" y="21398"/>
                      <a:pt x="2333" y="22073"/>
                      <a:pt x="2442" y="22687"/>
                    </a:cubicBezTo>
                    <a:cubicBezTo>
                      <a:pt x="2874" y="25159"/>
                      <a:pt x="3768" y="27541"/>
                      <a:pt x="4070" y="30029"/>
                    </a:cubicBezTo>
                    <a:cubicBezTo>
                      <a:pt x="4369" y="32521"/>
                      <a:pt x="3963" y="35281"/>
                      <a:pt x="2183" y="37035"/>
                    </a:cubicBezTo>
                    <a:cubicBezTo>
                      <a:pt x="1286" y="37923"/>
                      <a:pt x="1" y="39272"/>
                      <a:pt x="921" y="40142"/>
                    </a:cubicBezTo>
                    <a:cubicBezTo>
                      <a:pt x="4718" y="35494"/>
                      <a:pt x="10957" y="33620"/>
                      <a:pt x="16920" y="33013"/>
                    </a:cubicBezTo>
                    <a:cubicBezTo>
                      <a:pt x="18764" y="32823"/>
                      <a:pt x="20774" y="32670"/>
                      <a:pt x="22150" y="31428"/>
                    </a:cubicBezTo>
                    <a:cubicBezTo>
                      <a:pt x="23528" y="30182"/>
                      <a:pt x="23548" y="27395"/>
                      <a:pt x="21777" y="26829"/>
                    </a:cubicBezTo>
                    <a:cubicBezTo>
                      <a:pt x="24953" y="26099"/>
                      <a:pt x="28086" y="25185"/>
                      <a:pt x="31159" y="24099"/>
                    </a:cubicBezTo>
                    <a:cubicBezTo>
                      <a:pt x="32076" y="23777"/>
                      <a:pt x="33023" y="23415"/>
                      <a:pt x="33677" y="22694"/>
                    </a:cubicBezTo>
                    <a:cubicBezTo>
                      <a:pt x="34329" y="21973"/>
                      <a:pt x="34581" y="20787"/>
                      <a:pt x="33976" y="20023"/>
                    </a:cubicBezTo>
                    <a:cubicBezTo>
                      <a:pt x="33503" y="19427"/>
                      <a:pt x="32763" y="19295"/>
                      <a:pt x="31975" y="19295"/>
                    </a:cubicBezTo>
                    <a:cubicBezTo>
                      <a:pt x="31463" y="19295"/>
                      <a:pt x="30931" y="19351"/>
                      <a:pt x="30439" y="19371"/>
                    </a:cubicBezTo>
                    <a:cubicBezTo>
                      <a:pt x="30405" y="19373"/>
                      <a:pt x="30372" y="19373"/>
                      <a:pt x="30338" y="19373"/>
                    </a:cubicBezTo>
                    <a:cubicBezTo>
                      <a:pt x="29103" y="19373"/>
                      <a:pt x="27564" y="18490"/>
                      <a:pt x="28010" y="17355"/>
                    </a:cubicBezTo>
                    <a:cubicBezTo>
                      <a:pt x="28153" y="16999"/>
                      <a:pt x="28465" y="16743"/>
                      <a:pt x="28767" y="16511"/>
                    </a:cubicBezTo>
                    <a:cubicBezTo>
                      <a:pt x="32395" y="13694"/>
                      <a:pt x="36335" y="11042"/>
                      <a:pt x="38734" y="7120"/>
                    </a:cubicBezTo>
                    <a:cubicBezTo>
                      <a:pt x="39036" y="6628"/>
                      <a:pt x="39312" y="6007"/>
                      <a:pt x="39043" y="5495"/>
                    </a:cubicBezTo>
                    <a:cubicBezTo>
                      <a:pt x="38796" y="5032"/>
                      <a:pt x="38246" y="4908"/>
                      <a:pt x="37697" y="4908"/>
                    </a:cubicBezTo>
                    <a:cubicBezTo>
                      <a:pt x="37529" y="4908"/>
                      <a:pt x="37361" y="4919"/>
                      <a:pt x="37202" y="4937"/>
                    </a:cubicBezTo>
                    <a:cubicBezTo>
                      <a:pt x="32937" y="5401"/>
                      <a:pt x="28747" y="6525"/>
                      <a:pt x="24827" y="8262"/>
                    </a:cubicBezTo>
                    <a:cubicBezTo>
                      <a:pt x="24601" y="6262"/>
                      <a:pt x="24375" y="4259"/>
                      <a:pt x="24149" y="2256"/>
                    </a:cubicBezTo>
                    <a:cubicBezTo>
                      <a:pt x="24093" y="1764"/>
                      <a:pt x="24030" y="1252"/>
                      <a:pt x="23761" y="837"/>
                    </a:cubicBezTo>
                    <a:cubicBezTo>
                      <a:pt x="23380" y="262"/>
                      <a:pt x="22663" y="0"/>
                      <a:pt x="2197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" name="Google Shape;277;p10"/>
              <p:cNvSpPr/>
              <p:nvPr/>
            </p:nvSpPr>
            <p:spPr>
              <a:xfrm rot="1115771">
                <a:off x="3674009" y="770273"/>
                <a:ext cx="690414" cy="738834"/>
              </a:xfrm>
              <a:custGeom>
                <a:avLst/>
                <a:gdLst/>
                <a:ahLst/>
                <a:cxnLst/>
                <a:rect l="l" t="t" r="r" b="b"/>
                <a:pathLst>
                  <a:path w="19050" h="20386" extrusionOk="0">
                    <a:moveTo>
                      <a:pt x="18932" y="1"/>
                    </a:moveTo>
                    <a:cubicBezTo>
                      <a:pt x="18416" y="1"/>
                      <a:pt x="17847" y="705"/>
                      <a:pt x="17495" y="1137"/>
                    </a:cubicBezTo>
                    <a:cubicBezTo>
                      <a:pt x="17412" y="1237"/>
                      <a:pt x="17342" y="1326"/>
                      <a:pt x="17292" y="1379"/>
                    </a:cubicBezTo>
                    <a:cubicBezTo>
                      <a:pt x="15711" y="3057"/>
                      <a:pt x="13976" y="4638"/>
                      <a:pt x="12302" y="6167"/>
                    </a:cubicBezTo>
                    <a:cubicBezTo>
                      <a:pt x="10914" y="7432"/>
                      <a:pt x="9482" y="8741"/>
                      <a:pt x="8136" y="10100"/>
                    </a:cubicBezTo>
                    <a:cubicBezTo>
                      <a:pt x="6265" y="12027"/>
                      <a:pt x="4445" y="14050"/>
                      <a:pt x="2731" y="16110"/>
                    </a:cubicBezTo>
                    <a:cubicBezTo>
                      <a:pt x="1877" y="17087"/>
                      <a:pt x="1076" y="18130"/>
                      <a:pt x="349" y="19206"/>
                    </a:cubicBezTo>
                    <a:cubicBezTo>
                      <a:pt x="53" y="19704"/>
                      <a:pt x="26" y="19884"/>
                      <a:pt x="0" y="20376"/>
                    </a:cubicBezTo>
                    <a:lnTo>
                      <a:pt x="176" y="20385"/>
                    </a:lnTo>
                    <a:cubicBezTo>
                      <a:pt x="203" y="19917"/>
                      <a:pt x="222" y="19761"/>
                      <a:pt x="498" y="19303"/>
                    </a:cubicBezTo>
                    <a:cubicBezTo>
                      <a:pt x="1216" y="18233"/>
                      <a:pt x="2013" y="17196"/>
                      <a:pt x="2864" y="16222"/>
                    </a:cubicBezTo>
                    <a:cubicBezTo>
                      <a:pt x="4578" y="14163"/>
                      <a:pt x="6395" y="12147"/>
                      <a:pt x="8263" y="10223"/>
                    </a:cubicBezTo>
                    <a:cubicBezTo>
                      <a:pt x="9601" y="8867"/>
                      <a:pt x="11037" y="7562"/>
                      <a:pt x="12422" y="6296"/>
                    </a:cubicBezTo>
                    <a:cubicBezTo>
                      <a:pt x="14099" y="4765"/>
                      <a:pt x="15833" y="3183"/>
                      <a:pt x="17418" y="1499"/>
                    </a:cubicBezTo>
                    <a:cubicBezTo>
                      <a:pt x="17475" y="1439"/>
                      <a:pt x="17548" y="1349"/>
                      <a:pt x="17631" y="1246"/>
                    </a:cubicBezTo>
                    <a:cubicBezTo>
                      <a:pt x="17940" y="865"/>
                      <a:pt x="18503" y="175"/>
                      <a:pt x="18933" y="175"/>
                    </a:cubicBezTo>
                    <a:cubicBezTo>
                      <a:pt x="18961" y="175"/>
                      <a:pt x="18987" y="178"/>
                      <a:pt x="19013" y="183"/>
                    </a:cubicBezTo>
                    <a:lnTo>
                      <a:pt x="19050" y="14"/>
                    </a:lnTo>
                    <a:cubicBezTo>
                      <a:pt x="19011" y="5"/>
                      <a:pt x="18971" y="1"/>
                      <a:pt x="1893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" name="Google Shape;278;p10"/>
              <p:cNvSpPr/>
              <p:nvPr/>
            </p:nvSpPr>
            <p:spPr>
              <a:xfrm rot="1115771">
                <a:off x="4443205" y="661303"/>
                <a:ext cx="31458" cy="15149"/>
              </a:xfrm>
              <a:custGeom>
                <a:avLst/>
                <a:gdLst/>
                <a:ahLst/>
                <a:cxnLst/>
                <a:rect l="l" t="t" r="r" b="b"/>
                <a:pathLst>
                  <a:path w="868" h="418" extrusionOk="0">
                    <a:moveTo>
                      <a:pt x="699" y="0"/>
                    </a:moveTo>
                    <a:cubicBezTo>
                      <a:pt x="515" y="0"/>
                      <a:pt x="239" y="81"/>
                      <a:pt x="179" y="208"/>
                    </a:cubicBezTo>
                    <a:cubicBezTo>
                      <a:pt x="153" y="224"/>
                      <a:pt x="127" y="244"/>
                      <a:pt x="107" y="267"/>
                    </a:cubicBezTo>
                    <a:cubicBezTo>
                      <a:pt x="0" y="393"/>
                      <a:pt x="199" y="413"/>
                      <a:pt x="279" y="417"/>
                    </a:cubicBezTo>
                    <a:cubicBezTo>
                      <a:pt x="283" y="417"/>
                      <a:pt x="286" y="417"/>
                      <a:pt x="290" y="417"/>
                    </a:cubicBezTo>
                    <a:cubicBezTo>
                      <a:pt x="498" y="417"/>
                      <a:pt x="867" y="326"/>
                      <a:pt x="864" y="71"/>
                    </a:cubicBezTo>
                    <a:cubicBezTo>
                      <a:pt x="864" y="22"/>
                      <a:pt x="794" y="0"/>
                      <a:pt x="6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" name="Google Shape;279;p10"/>
              <p:cNvSpPr/>
              <p:nvPr/>
            </p:nvSpPr>
            <p:spPr>
              <a:xfrm rot="1115771">
                <a:off x="4442680" y="574074"/>
                <a:ext cx="30371" cy="18194"/>
              </a:xfrm>
              <a:custGeom>
                <a:avLst/>
                <a:gdLst/>
                <a:ahLst/>
                <a:cxnLst/>
                <a:rect l="l" t="t" r="r" b="b"/>
                <a:pathLst>
                  <a:path w="838" h="502" extrusionOk="0">
                    <a:moveTo>
                      <a:pt x="405" y="0"/>
                    </a:moveTo>
                    <a:cubicBezTo>
                      <a:pt x="256" y="0"/>
                      <a:pt x="40" y="116"/>
                      <a:pt x="20" y="279"/>
                    </a:cubicBezTo>
                    <a:cubicBezTo>
                      <a:pt x="0" y="462"/>
                      <a:pt x="206" y="502"/>
                      <a:pt x="342" y="502"/>
                    </a:cubicBezTo>
                    <a:lnTo>
                      <a:pt x="431" y="502"/>
                    </a:lnTo>
                    <a:cubicBezTo>
                      <a:pt x="581" y="502"/>
                      <a:pt x="797" y="389"/>
                      <a:pt x="817" y="223"/>
                    </a:cubicBezTo>
                    <a:cubicBezTo>
                      <a:pt x="837" y="43"/>
                      <a:pt x="628" y="0"/>
                      <a:pt x="49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280;p10"/>
              <p:cNvSpPr/>
              <p:nvPr/>
            </p:nvSpPr>
            <p:spPr>
              <a:xfrm rot="1115771">
                <a:off x="4375041" y="483073"/>
                <a:ext cx="43998" cy="13047"/>
              </a:xfrm>
              <a:custGeom>
                <a:avLst/>
                <a:gdLst/>
                <a:ahLst/>
                <a:cxnLst/>
                <a:rect l="l" t="t" r="r" b="b"/>
                <a:pathLst>
                  <a:path w="1214" h="360" extrusionOk="0">
                    <a:moveTo>
                      <a:pt x="748" y="0"/>
                    </a:moveTo>
                    <a:cubicBezTo>
                      <a:pt x="512" y="0"/>
                      <a:pt x="0" y="359"/>
                      <a:pt x="466" y="359"/>
                    </a:cubicBezTo>
                    <a:cubicBezTo>
                      <a:pt x="701" y="359"/>
                      <a:pt x="1213" y="0"/>
                      <a:pt x="7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" name="Google Shape;281;p10"/>
              <p:cNvSpPr/>
              <p:nvPr/>
            </p:nvSpPr>
            <p:spPr>
              <a:xfrm rot="1115771">
                <a:off x="4333498" y="554761"/>
                <a:ext cx="33705" cy="12431"/>
              </a:xfrm>
              <a:custGeom>
                <a:avLst/>
                <a:gdLst/>
                <a:ahLst/>
                <a:cxnLst/>
                <a:rect l="l" t="t" r="r" b="b"/>
                <a:pathLst>
                  <a:path w="930" h="343" extrusionOk="0">
                    <a:moveTo>
                      <a:pt x="561" y="0"/>
                    </a:moveTo>
                    <a:cubicBezTo>
                      <a:pt x="411" y="0"/>
                      <a:pt x="195" y="54"/>
                      <a:pt x="100" y="180"/>
                    </a:cubicBezTo>
                    <a:cubicBezTo>
                      <a:pt x="0" y="306"/>
                      <a:pt x="186" y="342"/>
                      <a:pt x="279" y="342"/>
                    </a:cubicBezTo>
                    <a:lnTo>
                      <a:pt x="368" y="342"/>
                    </a:lnTo>
                    <a:cubicBezTo>
                      <a:pt x="518" y="342"/>
                      <a:pt x="734" y="289"/>
                      <a:pt x="830" y="163"/>
                    </a:cubicBezTo>
                    <a:cubicBezTo>
                      <a:pt x="930" y="34"/>
                      <a:pt x="744" y="0"/>
                      <a:pt x="65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" name="Google Shape;282;p10"/>
              <p:cNvSpPr/>
              <p:nvPr/>
            </p:nvSpPr>
            <p:spPr>
              <a:xfrm rot="1115771">
                <a:off x="4376249" y="634550"/>
                <a:ext cx="33379" cy="13736"/>
              </a:xfrm>
              <a:custGeom>
                <a:avLst/>
                <a:gdLst/>
                <a:ahLst/>
                <a:cxnLst/>
                <a:rect l="l" t="t" r="r" b="b"/>
                <a:pathLst>
                  <a:path w="921" h="379" extrusionOk="0">
                    <a:moveTo>
                      <a:pt x="552" y="0"/>
                    </a:moveTo>
                    <a:cubicBezTo>
                      <a:pt x="399" y="0"/>
                      <a:pt x="187" y="53"/>
                      <a:pt x="94" y="186"/>
                    </a:cubicBezTo>
                    <a:cubicBezTo>
                      <a:pt x="1" y="322"/>
                      <a:pt x="171" y="379"/>
                      <a:pt x="277" y="379"/>
                    </a:cubicBezTo>
                    <a:lnTo>
                      <a:pt x="370" y="379"/>
                    </a:lnTo>
                    <a:cubicBezTo>
                      <a:pt x="522" y="379"/>
                      <a:pt x="738" y="326"/>
                      <a:pt x="828" y="192"/>
                    </a:cubicBezTo>
                    <a:cubicBezTo>
                      <a:pt x="921" y="60"/>
                      <a:pt x="752" y="0"/>
                      <a:pt x="64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" name="Google Shape;283;p10"/>
              <p:cNvSpPr/>
              <p:nvPr/>
            </p:nvSpPr>
            <p:spPr>
              <a:xfrm rot="1115771">
                <a:off x="4438526" y="1247196"/>
                <a:ext cx="44252" cy="11235"/>
              </a:xfrm>
              <a:custGeom>
                <a:avLst/>
                <a:gdLst/>
                <a:ahLst/>
                <a:cxnLst/>
                <a:rect l="l" t="t" r="r" b="b"/>
                <a:pathLst>
                  <a:path w="1221" h="310" extrusionOk="0">
                    <a:moveTo>
                      <a:pt x="758" y="1"/>
                    </a:moveTo>
                    <a:cubicBezTo>
                      <a:pt x="549" y="1"/>
                      <a:pt x="0" y="309"/>
                      <a:pt x="463" y="309"/>
                    </a:cubicBezTo>
                    <a:cubicBezTo>
                      <a:pt x="672" y="309"/>
                      <a:pt x="1220" y="1"/>
                      <a:pt x="75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" name="Google Shape;284;p10"/>
              <p:cNvSpPr/>
              <p:nvPr/>
            </p:nvSpPr>
            <p:spPr>
              <a:xfrm rot="1115771">
                <a:off x="4453960" y="1291914"/>
                <a:ext cx="36170" cy="19897"/>
              </a:xfrm>
              <a:custGeom>
                <a:avLst/>
                <a:gdLst/>
                <a:ahLst/>
                <a:cxnLst/>
                <a:rect l="l" t="t" r="r" b="b"/>
                <a:pathLst>
                  <a:path w="998" h="549" extrusionOk="0">
                    <a:moveTo>
                      <a:pt x="525" y="0"/>
                    </a:moveTo>
                    <a:cubicBezTo>
                      <a:pt x="113" y="0"/>
                      <a:pt x="1" y="549"/>
                      <a:pt x="472" y="549"/>
                    </a:cubicBezTo>
                    <a:cubicBezTo>
                      <a:pt x="884" y="549"/>
                      <a:pt x="997" y="0"/>
                      <a:pt x="5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" name="Google Shape;285;p10"/>
              <p:cNvSpPr/>
              <p:nvPr/>
            </p:nvSpPr>
            <p:spPr>
              <a:xfrm rot="1115771">
                <a:off x="4519080" y="1247490"/>
                <a:ext cx="30371" cy="18230"/>
              </a:xfrm>
              <a:custGeom>
                <a:avLst/>
                <a:gdLst/>
                <a:ahLst/>
                <a:cxnLst/>
                <a:rect l="l" t="t" r="r" b="b"/>
                <a:pathLst>
                  <a:path w="838" h="503" extrusionOk="0">
                    <a:moveTo>
                      <a:pt x="406" y="0"/>
                    </a:moveTo>
                    <a:cubicBezTo>
                      <a:pt x="256" y="0"/>
                      <a:pt x="40" y="117"/>
                      <a:pt x="20" y="280"/>
                    </a:cubicBezTo>
                    <a:cubicBezTo>
                      <a:pt x="0" y="463"/>
                      <a:pt x="210" y="503"/>
                      <a:pt x="342" y="503"/>
                    </a:cubicBezTo>
                    <a:lnTo>
                      <a:pt x="432" y="503"/>
                    </a:lnTo>
                    <a:cubicBezTo>
                      <a:pt x="581" y="503"/>
                      <a:pt x="797" y="386"/>
                      <a:pt x="817" y="224"/>
                    </a:cubicBezTo>
                    <a:cubicBezTo>
                      <a:pt x="837" y="44"/>
                      <a:pt x="628" y="0"/>
                      <a:pt x="49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86" name="Google Shape;286;p10"/>
            <p:cNvSpPr/>
            <p:nvPr/>
          </p:nvSpPr>
          <p:spPr>
            <a:xfrm rot="-10370759" flipH="1">
              <a:off x="7858647" y="315151"/>
              <a:ext cx="970222" cy="886680"/>
            </a:xfrm>
            <a:custGeom>
              <a:avLst/>
              <a:gdLst/>
              <a:ahLst/>
              <a:cxnLst/>
              <a:rect l="l" t="t" r="r" b="b"/>
              <a:pathLst>
                <a:path w="18419" h="16833" extrusionOk="0">
                  <a:moveTo>
                    <a:pt x="12177" y="0"/>
                  </a:moveTo>
                  <a:cubicBezTo>
                    <a:pt x="11648" y="0"/>
                    <a:pt x="11109" y="46"/>
                    <a:pt x="10599" y="46"/>
                  </a:cubicBezTo>
                  <a:cubicBezTo>
                    <a:pt x="10579" y="46"/>
                    <a:pt x="10558" y="46"/>
                    <a:pt x="10538" y="46"/>
                  </a:cubicBezTo>
                  <a:cubicBezTo>
                    <a:pt x="10391" y="45"/>
                    <a:pt x="10250" y="43"/>
                    <a:pt x="10112" y="43"/>
                  </a:cubicBezTo>
                  <a:cubicBezTo>
                    <a:pt x="9632" y="43"/>
                    <a:pt x="9195" y="68"/>
                    <a:pt x="8715" y="262"/>
                  </a:cubicBezTo>
                  <a:cubicBezTo>
                    <a:pt x="8256" y="447"/>
                    <a:pt x="7784" y="577"/>
                    <a:pt x="7306" y="707"/>
                  </a:cubicBezTo>
                  <a:cubicBezTo>
                    <a:pt x="6073" y="1039"/>
                    <a:pt x="5021" y="1344"/>
                    <a:pt x="3911" y="2033"/>
                  </a:cubicBezTo>
                  <a:cubicBezTo>
                    <a:pt x="2246" y="3062"/>
                    <a:pt x="855" y="4763"/>
                    <a:pt x="292" y="6650"/>
                  </a:cubicBezTo>
                  <a:cubicBezTo>
                    <a:pt x="1" y="7637"/>
                    <a:pt x="143" y="8746"/>
                    <a:pt x="143" y="9767"/>
                  </a:cubicBezTo>
                  <a:cubicBezTo>
                    <a:pt x="143" y="10640"/>
                    <a:pt x="117" y="11328"/>
                    <a:pt x="422" y="12145"/>
                  </a:cubicBezTo>
                  <a:cubicBezTo>
                    <a:pt x="801" y="13168"/>
                    <a:pt x="1482" y="13643"/>
                    <a:pt x="2176" y="14444"/>
                  </a:cubicBezTo>
                  <a:cubicBezTo>
                    <a:pt x="2652" y="14992"/>
                    <a:pt x="3083" y="15451"/>
                    <a:pt x="3665" y="15882"/>
                  </a:cubicBezTo>
                  <a:cubicBezTo>
                    <a:pt x="4306" y="16414"/>
                    <a:pt x="5631" y="16763"/>
                    <a:pt x="6744" y="16763"/>
                  </a:cubicBezTo>
                  <a:cubicBezTo>
                    <a:pt x="7524" y="16763"/>
                    <a:pt x="8354" y="16832"/>
                    <a:pt x="9165" y="16832"/>
                  </a:cubicBezTo>
                  <a:cubicBezTo>
                    <a:pt x="9611" y="16832"/>
                    <a:pt x="10052" y="16811"/>
                    <a:pt x="10475" y="16746"/>
                  </a:cubicBezTo>
                  <a:cubicBezTo>
                    <a:pt x="11206" y="16633"/>
                    <a:pt x="12077" y="16225"/>
                    <a:pt x="12731" y="15896"/>
                  </a:cubicBezTo>
                  <a:cubicBezTo>
                    <a:pt x="13538" y="15487"/>
                    <a:pt x="14352" y="15025"/>
                    <a:pt x="15119" y="14547"/>
                  </a:cubicBezTo>
                  <a:cubicBezTo>
                    <a:pt x="16150" y="13902"/>
                    <a:pt x="17063" y="13221"/>
                    <a:pt x="17758" y="12198"/>
                  </a:cubicBezTo>
                  <a:cubicBezTo>
                    <a:pt x="18389" y="11262"/>
                    <a:pt x="18399" y="10368"/>
                    <a:pt x="18402" y="9275"/>
                  </a:cubicBezTo>
                  <a:cubicBezTo>
                    <a:pt x="18419" y="6633"/>
                    <a:pt x="17798" y="4102"/>
                    <a:pt x="15970" y="2108"/>
                  </a:cubicBezTo>
                  <a:cubicBezTo>
                    <a:pt x="15233" y="1305"/>
                    <a:pt x="14279" y="291"/>
                    <a:pt x="13163" y="79"/>
                  </a:cubicBezTo>
                  <a:cubicBezTo>
                    <a:pt x="12845" y="19"/>
                    <a:pt x="12513" y="0"/>
                    <a:pt x="121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10"/>
            <p:cNvSpPr/>
            <p:nvPr/>
          </p:nvSpPr>
          <p:spPr>
            <a:xfrm rot="-10370759" flipH="1">
              <a:off x="8487191" y="841743"/>
              <a:ext cx="45880" cy="18226"/>
            </a:xfrm>
            <a:custGeom>
              <a:avLst/>
              <a:gdLst/>
              <a:ahLst/>
              <a:cxnLst/>
              <a:rect l="l" t="t" r="r" b="b"/>
              <a:pathLst>
                <a:path w="871" h="346" extrusionOk="0">
                  <a:moveTo>
                    <a:pt x="529" y="0"/>
                  </a:moveTo>
                  <a:cubicBezTo>
                    <a:pt x="300" y="0"/>
                    <a:pt x="1" y="345"/>
                    <a:pt x="343" y="345"/>
                  </a:cubicBezTo>
                  <a:cubicBezTo>
                    <a:pt x="572" y="345"/>
                    <a:pt x="871" y="0"/>
                    <a:pt x="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10"/>
            <p:cNvSpPr/>
            <p:nvPr/>
          </p:nvSpPr>
          <p:spPr>
            <a:xfrm rot="-10370759" flipH="1">
              <a:off x="8380334" y="876674"/>
              <a:ext cx="46723" cy="13379"/>
            </a:xfrm>
            <a:custGeom>
              <a:avLst/>
              <a:gdLst/>
              <a:ahLst/>
              <a:cxnLst/>
              <a:rect l="l" t="t" r="r" b="b"/>
              <a:pathLst>
                <a:path w="887" h="254" extrusionOk="0">
                  <a:moveTo>
                    <a:pt x="548" y="1"/>
                  </a:moveTo>
                  <a:cubicBezTo>
                    <a:pt x="379" y="1"/>
                    <a:pt x="0" y="254"/>
                    <a:pt x="339" y="254"/>
                  </a:cubicBezTo>
                  <a:cubicBezTo>
                    <a:pt x="505" y="254"/>
                    <a:pt x="887" y="1"/>
                    <a:pt x="5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10"/>
            <p:cNvSpPr/>
            <p:nvPr/>
          </p:nvSpPr>
          <p:spPr>
            <a:xfrm rot="-10370759" flipH="1">
              <a:off x="8417276" y="993876"/>
              <a:ext cx="39875" cy="18910"/>
            </a:xfrm>
            <a:custGeom>
              <a:avLst/>
              <a:gdLst/>
              <a:ahLst/>
              <a:cxnLst/>
              <a:rect l="l" t="t" r="r" b="b"/>
              <a:pathLst>
                <a:path w="757" h="359" extrusionOk="0">
                  <a:moveTo>
                    <a:pt x="424" y="0"/>
                  </a:moveTo>
                  <a:cubicBezTo>
                    <a:pt x="333" y="0"/>
                    <a:pt x="238" y="26"/>
                    <a:pt x="180" y="84"/>
                  </a:cubicBezTo>
                  <a:lnTo>
                    <a:pt x="149" y="115"/>
                  </a:lnTo>
                  <a:cubicBezTo>
                    <a:pt x="0" y="263"/>
                    <a:pt x="161" y="359"/>
                    <a:pt x="336" y="359"/>
                  </a:cubicBezTo>
                  <a:cubicBezTo>
                    <a:pt x="426" y="359"/>
                    <a:pt x="521" y="334"/>
                    <a:pt x="578" y="277"/>
                  </a:cubicBezTo>
                  <a:cubicBezTo>
                    <a:pt x="588" y="264"/>
                    <a:pt x="598" y="254"/>
                    <a:pt x="608" y="244"/>
                  </a:cubicBezTo>
                  <a:cubicBezTo>
                    <a:pt x="756" y="95"/>
                    <a:pt x="598" y="0"/>
                    <a:pt x="4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10"/>
            <p:cNvSpPr/>
            <p:nvPr/>
          </p:nvSpPr>
          <p:spPr>
            <a:xfrm rot="-10370759" flipH="1">
              <a:off x="8509317" y="930943"/>
              <a:ext cx="32132" cy="20175"/>
            </a:xfrm>
            <a:custGeom>
              <a:avLst/>
              <a:gdLst/>
              <a:ahLst/>
              <a:cxnLst/>
              <a:rect l="l" t="t" r="r" b="b"/>
              <a:pathLst>
                <a:path w="610" h="383" extrusionOk="0">
                  <a:moveTo>
                    <a:pt x="293" y="0"/>
                  </a:moveTo>
                  <a:cubicBezTo>
                    <a:pt x="180" y="0"/>
                    <a:pt x="25" y="86"/>
                    <a:pt x="14" y="209"/>
                  </a:cubicBezTo>
                  <a:cubicBezTo>
                    <a:pt x="1" y="342"/>
                    <a:pt x="147" y="382"/>
                    <a:pt x="250" y="382"/>
                  </a:cubicBezTo>
                  <a:lnTo>
                    <a:pt x="316" y="382"/>
                  </a:lnTo>
                  <a:cubicBezTo>
                    <a:pt x="430" y="382"/>
                    <a:pt x="583" y="296"/>
                    <a:pt x="595" y="173"/>
                  </a:cubicBezTo>
                  <a:cubicBezTo>
                    <a:pt x="609" y="40"/>
                    <a:pt x="463" y="0"/>
                    <a:pt x="3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10"/>
            <p:cNvSpPr/>
            <p:nvPr/>
          </p:nvSpPr>
          <p:spPr>
            <a:xfrm rot="-10370759" flipH="1">
              <a:off x="8399063" y="755385"/>
              <a:ext cx="46775" cy="13379"/>
            </a:xfrm>
            <a:custGeom>
              <a:avLst/>
              <a:gdLst/>
              <a:ahLst/>
              <a:cxnLst/>
              <a:rect l="l" t="t" r="r" b="b"/>
              <a:pathLst>
                <a:path w="888" h="254" extrusionOk="0">
                  <a:moveTo>
                    <a:pt x="548" y="1"/>
                  </a:moveTo>
                  <a:cubicBezTo>
                    <a:pt x="379" y="1"/>
                    <a:pt x="0" y="254"/>
                    <a:pt x="339" y="254"/>
                  </a:cubicBezTo>
                  <a:cubicBezTo>
                    <a:pt x="508" y="254"/>
                    <a:pt x="887" y="1"/>
                    <a:pt x="5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10"/>
            <p:cNvSpPr/>
            <p:nvPr/>
          </p:nvSpPr>
          <p:spPr>
            <a:xfrm rot="-10370759" flipH="1">
              <a:off x="8300389" y="922540"/>
              <a:ext cx="46617" cy="14591"/>
            </a:xfrm>
            <a:custGeom>
              <a:avLst/>
              <a:gdLst/>
              <a:ahLst/>
              <a:cxnLst/>
              <a:rect l="l" t="t" r="r" b="b"/>
              <a:pathLst>
                <a:path w="885" h="277" extrusionOk="0">
                  <a:moveTo>
                    <a:pt x="542" y="0"/>
                  </a:moveTo>
                  <a:cubicBezTo>
                    <a:pt x="360" y="0"/>
                    <a:pt x="1" y="276"/>
                    <a:pt x="340" y="276"/>
                  </a:cubicBezTo>
                  <a:cubicBezTo>
                    <a:pt x="526" y="276"/>
                    <a:pt x="884" y="0"/>
                    <a:pt x="5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10"/>
            <p:cNvSpPr/>
            <p:nvPr/>
          </p:nvSpPr>
          <p:spPr>
            <a:xfrm rot="-10370759" flipH="1">
              <a:off x="8345669" y="983950"/>
              <a:ext cx="46249" cy="16171"/>
            </a:xfrm>
            <a:custGeom>
              <a:avLst/>
              <a:gdLst/>
              <a:ahLst/>
              <a:cxnLst/>
              <a:rect l="l" t="t" r="r" b="b"/>
              <a:pathLst>
                <a:path w="878" h="307" extrusionOk="0">
                  <a:moveTo>
                    <a:pt x="536" y="1"/>
                  </a:moveTo>
                  <a:cubicBezTo>
                    <a:pt x="332" y="1"/>
                    <a:pt x="1" y="306"/>
                    <a:pt x="343" y="306"/>
                  </a:cubicBezTo>
                  <a:cubicBezTo>
                    <a:pt x="545" y="306"/>
                    <a:pt x="878" y="1"/>
                    <a:pt x="5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10"/>
            <p:cNvSpPr/>
            <p:nvPr/>
          </p:nvSpPr>
          <p:spPr>
            <a:xfrm rot="-10370759" flipH="1">
              <a:off x="8298117" y="773599"/>
              <a:ext cx="35556" cy="13854"/>
            </a:xfrm>
            <a:custGeom>
              <a:avLst/>
              <a:gdLst/>
              <a:ahLst/>
              <a:cxnLst/>
              <a:rect l="l" t="t" r="r" b="b"/>
              <a:pathLst>
                <a:path w="675" h="263" extrusionOk="0">
                  <a:moveTo>
                    <a:pt x="406" y="0"/>
                  </a:moveTo>
                  <a:cubicBezTo>
                    <a:pt x="296" y="0"/>
                    <a:pt x="140" y="36"/>
                    <a:pt x="70" y="133"/>
                  </a:cubicBezTo>
                  <a:cubicBezTo>
                    <a:pt x="0" y="229"/>
                    <a:pt x="130" y="263"/>
                    <a:pt x="203" y="263"/>
                  </a:cubicBezTo>
                  <a:lnTo>
                    <a:pt x="269" y="263"/>
                  </a:lnTo>
                  <a:cubicBezTo>
                    <a:pt x="379" y="263"/>
                    <a:pt x="535" y="223"/>
                    <a:pt x="605" y="130"/>
                  </a:cubicBezTo>
                  <a:cubicBezTo>
                    <a:pt x="675" y="33"/>
                    <a:pt x="545" y="0"/>
                    <a:pt x="4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10"/>
            <p:cNvSpPr/>
            <p:nvPr/>
          </p:nvSpPr>
          <p:spPr>
            <a:xfrm rot="-10370759" flipH="1">
              <a:off x="8300818" y="862872"/>
              <a:ext cx="38716" cy="20017"/>
            </a:xfrm>
            <a:custGeom>
              <a:avLst/>
              <a:gdLst/>
              <a:ahLst/>
              <a:cxnLst/>
              <a:rect l="l" t="t" r="r" b="b"/>
              <a:pathLst>
                <a:path w="735" h="380" extrusionOk="0">
                  <a:moveTo>
                    <a:pt x="389" y="1"/>
                  </a:moveTo>
                  <a:cubicBezTo>
                    <a:pt x="97" y="1"/>
                    <a:pt x="0" y="380"/>
                    <a:pt x="346" y="380"/>
                  </a:cubicBezTo>
                  <a:cubicBezTo>
                    <a:pt x="638" y="380"/>
                    <a:pt x="735" y="1"/>
                    <a:pt x="3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6" name="Google Shape;296;p10"/>
          <p:cNvGrpSpPr/>
          <p:nvPr/>
        </p:nvGrpSpPr>
        <p:grpSpPr>
          <a:xfrm>
            <a:off x="7153853" y="-238217"/>
            <a:ext cx="1849933" cy="1922897"/>
            <a:chOff x="6339538" y="-341365"/>
            <a:chExt cx="2540767" cy="1980734"/>
          </a:xfrm>
        </p:grpSpPr>
        <p:grpSp>
          <p:nvGrpSpPr>
            <p:cNvPr id="297" name="Google Shape;297;p10"/>
            <p:cNvGrpSpPr/>
            <p:nvPr/>
          </p:nvGrpSpPr>
          <p:grpSpPr>
            <a:xfrm rot="-10371840">
              <a:off x="6443627" y="-238914"/>
              <a:ext cx="1761400" cy="1775833"/>
              <a:chOff x="3284842" y="173313"/>
              <a:chExt cx="1814343" cy="1833238"/>
            </a:xfrm>
          </p:grpSpPr>
          <p:sp>
            <p:nvSpPr>
              <p:cNvPr id="298" name="Google Shape;298;p10"/>
              <p:cNvSpPr/>
              <p:nvPr/>
            </p:nvSpPr>
            <p:spPr>
              <a:xfrm rot="1115771">
                <a:off x="3479619" y="362515"/>
                <a:ext cx="1424790" cy="1454835"/>
              </a:xfrm>
              <a:custGeom>
                <a:avLst/>
                <a:gdLst/>
                <a:ahLst/>
                <a:cxnLst/>
                <a:rect l="l" t="t" r="r" b="b"/>
                <a:pathLst>
                  <a:path w="39313" h="40142" extrusionOk="0">
                    <a:moveTo>
                      <a:pt x="21970" y="0"/>
                    </a:moveTo>
                    <a:cubicBezTo>
                      <a:pt x="21894" y="0"/>
                      <a:pt x="21819" y="4"/>
                      <a:pt x="21744" y="10"/>
                    </a:cubicBezTo>
                    <a:cubicBezTo>
                      <a:pt x="19169" y="223"/>
                      <a:pt x="17844" y="3146"/>
                      <a:pt x="17170" y="5651"/>
                    </a:cubicBezTo>
                    <a:cubicBezTo>
                      <a:pt x="16276" y="8949"/>
                      <a:pt x="15592" y="12309"/>
                      <a:pt x="15120" y="15697"/>
                    </a:cubicBezTo>
                    <a:cubicBezTo>
                      <a:pt x="15449" y="13327"/>
                      <a:pt x="11052" y="8732"/>
                      <a:pt x="8518" y="8732"/>
                    </a:cubicBezTo>
                    <a:cubicBezTo>
                      <a:pt x="7677" y="8732"/>
                      <a:pt x="7041" y="9238"/>
                      <a:pt x="6851" y="10498"/>
                    </a:cubicBezTo>
                    <a:cubicBezTo>
                      <a:pt x="6738" y="11246"/>
                      <a:pt x="6997" y="11996"/>
                      <a:pt x="7252" y="12710"/>
                    </a:cubicBezTo>
                    <a:cubicBezTo>
                      <a:pt x="8189" y="15302"/>
                      <a:pt x="9123" y="17893"/>
                      <a:pt x="10057" y="20484"/>
                    </a:cubicBezTo>
                    <a:cubicBezTo>
                      <a:pt x="8678" y="20039"/>
                      <a:pt x="7231" y="19810"/>
                      <a:pt x="5786" y="19810"/>
                    </a:cubicBezTo>
                    <a:cubicBezTo>
                      <a:pt x="5455" y="19810"/>
                      <a:pt x="5124" y="19822"/>
                      <a:pt x="4794" y="19847"/>
                    </a:cubicBezTo>
                    <a:cubicBezTo>
                      <a:pt x="3947" y="19909"/>
                      <a:pt x="2997" y="20122"/>
                      <a:pt x="2575" y="20857"/>
                    </a:cubicBezTo>
                    <a:cubicBezTo>
                      <a:pt x="2263" y="21398"/>
                      <a:pt x="2333" y="22073"/>
                      <a:pt x="2442" y="22687"/>
                    </a:cubicBezTo>
                    <a:cubicBezTo>
                      <a:pt x="2874" y="25159"/>
                      <a:pt x="3768" y="27541"/>
                      <a:pt x="4070" y="30029"/>
                    </a:cubicBezTo>
                    <a:cubicBezTo>
                      <a:pt x="4369" y="32521"/>
                      <a:pt x="3963" y="35281"/>
                      <a:pt x="2183" y="37035"/>
                    </a:cubicBezTo>
                    <a:cubicBezTo>
                      <a:pt x="1286" y="37923"/>
                      <a:pt x="1" y="39272"/>
                      <a:pt x="921" y="40142"/>
                    </a:cubicBezTo>
                    <a:cubicBezTo>
                      <a:pt x="4718" y="35494"/>
                      <a:pt x="10957" y="33620"/>
                      <a:pt x="16920" y="33013"/>
                    </a:cubicBezTo>
                    <a:cubicBezTo>
                      <a:pt x="18764" y="32823"/>
                      <a:pt x="20774" y="32670"/>
                      <a:pt x="22150" y="31428"/>
                    </a:cubicBezTo>
                    <a:cubicBezTo>
                      <a:pt x="23528" y="30182"/>
                      <a:pt x="23548" y="27395"/>
                      <a:pt x="21777" y="26829"/>
                    </a:cubicBezTo>
                    <a:cubicBezTo>
                      <a:pt x="24953" y="26099"/>
                      <a:pt x="28086" y="25185"/>
                      <a:pt x="31159" y="24099"/>
                    </a:cubicBezTo>
                    <a:cubicBezTo>
                      <a:pt x="32076" y="23777"/>
                      <a:pt x="33023" y="23415"/>
                      <a:pt x="33677" y="22694"/>
                    </a:cubicBezTo>
                    <a:cubicBezTo>
                      <a:pt x="34329" y="21973"/>
                      <a:pt x="34581" y="20787"/>
                      <a:pt x="33976" y="20023"/>
                    </a:cubicBezTo>
                    <a:cubicBezTo>
                      <a:pt x="33503" y="19427"/>
                      <a:pt x="32763" y="19295"/>
                      <a:pt x="31975" y="19295"/>
                    </a:cubicBezTo>
                    <a:cubicBezTo>
                      <a:pt x="31463" y="19295"/>
                      <a:pt x="30931" y="19351"/>
                      <a:pt x="30439" y="19371"/>
                    </a:cubicBezTo>
                    <a:cubicBezTo>
                      <a:pt x="30405" y="19373"/>
                      <a:pt x="30372" y="19373"/>
                      <a:pt x="30338" y="19373"/>
                    </a:cubicBezTo>
                    <a:cubicBezTo>
                      <a:pt x="29103" y="19373"/>
                      <a:pt x="27564" y="18490"/>
                      <a:pt x="28010" y="17355"/>
                    </a:cubicBezTo>
                    <a:cubicBezTo>
                      <a:pt x="28153" y="16999"/>
                      <a:pt x="28465" y="16743"/>
                      <a:pt x="28767" y="16511"/>
                    </a:cubicBezTo>
                    <a:cubicBezTo>
                      <a:pt x="32395" y="13694"/>
                      <a:pt x="36335" y="11042"/>
                      <a:pt x="38734" y="7120"/>
                    </a:cubicBezTo>
                    <a:cubicBezTo>
                      <a:pt x="39036" y="6628"/>
                      <a:pt x="39312" y="6007"/>
                      <a:pt x="39043" y="5495"/>
                    </a:cubicBezTo>
                    <a:cubicBezTo>
                      <a:pt x="38796" y="5032"/>
                      <a:pt x="38246" y="4908"/>
                      <a:pt x="37697" y="4908"/>
                    </a:cubicBezTo>
                    <a:cubicBezTo>
                      <a:pt x="37529" y="4908"/>
                      <a:pt x="37361" y="4919"/>
                      <a:pt x="37202" y="4937"/>
                    </a:cubicBezTo>
                    <a:cubicBezTo>
                      <a:pt x="32937" y="5401"/>
                      <a:pt x="28747" y="6525"/>
                      <a:pt x="24827" y="8262"/>
                    </a:cubicBezTo>
                    <a:cubicBezTo>
                      <a:pt x="24601" y="6262"/>
                      <a:pt x="24375" y="4259"/>
                      <a:pt x="24149" y="2256"/>
                    </a:cubicBezTo>
                    <a:cubicBezTo>
                      <a:pt x="24093" y="1764"/>
                      <a:pt x="24030" y="1252"/>
                      <a:pt x="23761" y="837"/>
                    </a:cubicBezTo>
                    <a:cubicBezTo>
                      <a:pt x="23380" y="262"/>
                      <a:pt x="22663" y="0"/>
                      <a:pt x="2197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" name="Google Shape;299;p10"/>
              <p:cNvSpPr/>
              <p:nvPr/>
            </p:nvSpPr>
            <p:spPr>
              <a:xfrm rot="1115771">
                <a:off x="3674009" y="770273"/>
                <a:ext cx="690414" cy="738834"/>
              </a:xfrm>
              <a:custGeom>
                <a:avLst/>
                <a:gdLst/>
                <a:ahLst/>
                <a:cxnLst/>
                <a:rect l="l" t="t" r="r" b="b"/>
                <a:pathLst>
                  <a:path w="19050" h="20386" extrusionOk="0">
                    <a:moveTo>
                      <a:pt x="18932" y="1"/>
                    </a:moveTo>
                    <a:cubicBezTo>
                      <a:pt x="18416" y="1"/>
                      <a:pt x="17847" y="705"/>
                      <a:pt x="17495" y="1137"/>
                    </a:cubicBezTo>
                    <a:cubicBezTo>
                      <a:pt x="17412" y="1237"/>
                      <a:pt x="17342" y="1326"/>
                      <a:pt x="17292" y="1379"/>
                    </a:cubicBezTo>
                    <a:cubicBezTo>
                      <a:pt x="15711" y="3057"/>
                      <a:pt x="13976" y="4638"/>
                      <a:pt x="12302" y="6167"/>
                    </a:cubicBezTo>
                    <a:cubicBezTo>
                      <a:pt x="10914" y="7432"/>
                      <a:pt x="9482" y="8741"/>
                      <a:pt x="8136" y="10100"/>
                    </a:cubicBezTo>
                    <a:cubicBezTo>
                      <a:pt x="6265" y="12027"/>
                      <a:pt x="4445" y="14050"/>
                      <a:pt x="2731" y="16110"/>
                    </a:cubicBezTo>
                    <a:cubicBezTo>
                      <a:pt x="1877" y="17087"/>
                      <a:pt x="1076" y="18130"/>
                      <a:pt x="349" y="19206"/>
                    </a:cubicBezTo>
                    <a:cubicBezTo>
                      <a:pt x="53" y="19704"/>
                      <a:pt x="26" y="19884"/>
                      <a:pt x="0" y="20376"/>
                    </a:cubicBezTo>
                    <a:lnTo>
                      <a:pt x="176" y="20385"/>
                    </a:lnTo>
                    <a:cubicBezTo>
                      <a:pt x="203" y="19917"/>
                      <a:pt x="222" y="19761"/>
                      <a:pt x="498" y="19303"/>
                    </a:cubicBezTo>
                    <a:cubicBezTo>
                      <a:pt x="1216" y="18233"/>
                      <a:pt x="2013" y="17196"/>
                      <a:pt x="2864" y="16222"/>
                    </a:cubicBezTo>
                    <a:cubicBezTo>
                      <a:pt x="4578" y="14163"/>
                      <a:pt x="6395" y="12147"/>
                      <a:pt x="8263" y="10223"/>
                    </a:cubicBezTo>
                    <a:cubicBezTo>
                      <a:pt x="9601" y="8867"/>
                      <a:pt x="11037" y="7562"/>
                      <a:pt x="12422" y="6296"/>
                    </a:cubicBezTo>
                    <a:cubicBezTo>
                      <a:pt x="14099" y="4765"/>
                      <a:pt x="15833" y="3183"/>
                      <a:pt x="17418" y="1499"/>
                    </a:cubicBezTo>
                    <a:cubicBezTo>
                      <a:pt x="17475" y="1439"/>
                      <a:pt x="17548" y="1349"/>
                      <a:pt x="17631" y="1246"/>
                    </a:cubicBezTo>
                    <a:cubicBezTo>
                      <a:pt x="17940" y="865"/>
                      <a:pt x="18503" y="175"/>
                      <a:pt x="18933" y="175"/>
                    </a:cubicBezTo>
                    <a:cubicBezTo>
                      <a:pt x="18961" y="175"/>
                      <a:pt x="18987" y="178"/>
                      <a:pt x="19013" y="183"/>
                    </a:cubicBezTo>
                    <a:lnTo>
                      <a:pt x="19050" y="14"/>
                    </a:lnTo>
                    <a:cubicBezTo>
                      <a:pt x="19011" y="5"/>
                      <a:pt x="18971" y="1"/>
                      <a:pt x="1893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" name="Google Shape;300;p10"/>
              <p:cNvSpPr/>
              <p:nvPr/>
            </p:nvSpPr>
            <p:spPr>
              <a:xfrm rot="1115771">
                <a:off x="4443205" y="661303"/>
                <a:ext cx="31458" cy="15149"/>
              </a:xfrm>
              <a:custGeom>
                <a:avLst/>
                <a:gdLst/>
                <a:ahLst/>
                <a:cxnLst/>
                <a:rect l="l" t="t" r="r" b="b"/>
                <a:pathLst>
                  <a:path w="868" h="418" extrusionOk="0">
                    <a:moveTo>
                      <a:pt x="699" y="0"/>
                    </a:moveTo>
                    <a:cubicBezTo>
                      <a:pt x="515" y="0"/>
                      <a:pt x="239" y="81"/>
                      <a:pt x="179" y="208"/>
                    </a:cubicBezTo>
                    <a:cubicBezTo>
                      <a:pt x="153" y="224"/>
                      <a:pt x="127" y="244"/>
                      <a:pt x="107" y="267"/>
                    </a:cubicBezTo>
                    <a:cubicBezTo>
                      <a:pt x="0" y="393"/>
                      <a:pt x="199" y="413"/>
                      <a:pt x="279" y="417"/>
                    </a:cubicBezTo>
                    <a:cubicBezTo>
                      <a:pt x="283" y="417"/>
                      <a:pt x="286" y="417"/>
                      <a:pt x="290" y="417"/>
                    </a:cubicBezTo>
                    <a:cubicBezTo>
                      <a:pt x="498" y="417"/>
                      <a:pt x="867" y="326"/>
                      <a:pt x="864" y="71"/>
                    </a:cubicBezTo>
                    <a:cubicBezTo>
                      <a:pt x="864" y="22"/>
                      <a:pt x="794" y="0"/>
                      <a:pt x="6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" name="Google Shape;301;p10"/>
              <p:cNvSpPr/>
              <p:nvPr/>
            </p:nvSpPr>
            <p:spPr>
              <a:xfrm rot="1115771">
                <a:off x="4442680" y="574074"/>
                <a:ext cx="30371" cy="18194"/>
              </a:xfrm>
              <a:custGeom>
                <a:avLst/>
                <a:gdLst/>
                <a:ahLst/>
                <a:cxnLst/>
                <a:rect l="l" t="t" r="r" b="b"/>
                <a:pathLst>
                  <a:path w="838" h="502" extrusionOk="0">
                    <a:moveTo>
                      <a:pt x="405" y="0"/>
                    </a:moveTo>
                    <a:cubicBezTo>
                      <a:pt x="256" y="0"/>
                      <a:pt x="40" y="116"/>
                      <a:pt x="20" y="279"/>
                    </a:cubicBezTo>
                    <a:cubicBezTo>
                      <a:pt x="0" y="462"/>
                      <a:pt x="206" y="502"/>
                      <a:pt x="342" y="502"/>
                    </a:cubicBezTo>
                    <a:lnTo>
                      <a:pt x="431" y="502"/>
                    </a:lnTo>
                    <a:cubicBezTo>
                      <a:pt x="581" y="502"/>
                      <a:pt x="797" y="389"/>
                      <a:pt x="817" y="223"/>
                    </a:cubicBezTo>
                    <a:cubicBezTo>
                      <a:pt x="837" y="43"/>
                      <a:pt x="628" y="0"/>
                      <a:pt x="49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" name="Google Shape;302;p10"/>
              <p:cNvSpPr/>
              <p:nvPr/>
            </p:nvSpPr>
            <p:spPr>
              <a:xfrm rot="1115771">
                <a:off x="4375041" y="483073"/>
                <a:ext cx="43998" cy="13047"/>
              </a:xfrm>
              <a:custGeom>
                <a:avLst/>
                <a:gdLst/>
                <a:ahLst/>
                <a:cxnLst/>
                <a:rect l="l" t="t" r="r" b="b"/>
                <a:pathLst>
                  <a:path w="1214" h="360" extrusionOk="0">
                    <a:moveTo>
                      <a:pt x="748" y="0"/>
                    </a:moveTo>
                    <a:cubicBezTo>
                      <a:pt x="512" y="0"/>
                      <a:pt x="0" y="359"/>
                      <a:pt x="466" y="359"/>
                    </a:cubicBezTo>
                    <a:cubicBezTo>
                      <a:pt x="701" y="359"/>
                      <a:pt x="1213" y="0"/>
                      <a:pt x="7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3" name="Google Shape;303;p10"/>
              <p:cNvSpPr/>
              <p:nvPr/>
            </p:nvSpPr>
            <p:spPr>
              <a:xfrm rot="1115771">
                <a:off x="4333498" y="554761"/>
                <a:ext cx="33705" cy="12431"/>
              </a:xfrm>
              <a:custGeom>
                <a:avLst/>
                <a:gdLst/>
                <a:ahLst/>
                <a:cxnLst/>
                <a:rect l="l" t="t" r="r" b="b"/>
                <a:pathLst>
                  <a:path w="930" h="343" extrusionOk="0">
                    <a:moveTo>
                      <a:pt x="561" y="0"/>
                    </a:moveTo>
                    <a:cubicBezTo>
                      <a:pt x="411" y="0"/>
                      <a:pt x="195" y="54"/>
                      <a:pt x="100" y="180"/>
                    </a:cubicBezTo>
                    <a:cubicBezTo>
                      <a:pt x="0" y="306"/>
                      <a:pt x="186" y="342"/>
                      <a:pt x="279" y="342"/>
                    </a:cubicBezTo>
                    <a:lnTo>
                      <a:pt x="368" y="342"/>
                    </a:lnTo>
                    <a:cubicBezTo>
                      <a:pt x="518" y="342"/>
                      <a:pt x="734" y="289"/>
                      <a:pt x="830" y="163"/>
                    </a:cubicBezTo>
                    <a:cubicBezTo>
                      <a:pt x="930" y="34"/>
                      <a:pt x="744" y="0"/>
                      <a:pt x="65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" name="Google Shape;304;p10"/>
              <p:cNvSpPr/>
              <p:nvPr/>
            </p:nvSpPr>
            <p:spPr>
              <a:xfrm rot="1115771">
                <a:off x="4376249" y="634550"/>
                <a:ext cx="33379" cy="13736"/>
              </a:xfrm>
              <a:custGeom>
                <a:avLst/>
                <a:gdLst/>
                <a:ahLst/>
                <a:cxnLst/>
                <a:rect l="l" t="t" r="r" b="b"/>
                <a:pathLst>
                  <a:path w="921" h="379" extrusionOk="0">
                    <a:moveTo>
                      <a:pt x="552" y="0"/>
                    </a:moveTo>
                    <a:cubicBezTo>
                      <a:pt x="399" y="0"/>
                      <a:pt x="187" y="53"/>
                      <a:pt x="94" y="186"/>
                    </a:cubicBezTo>
                    <a:cubicBezTo>
                      <a:pt x="1" y="322"/>
                      <a:pt x="171" y="379"/>
                      <a:pt x="277" y="379"/>
                    </a:cubicBezTo>
                    <a:lnTo>
                      <a:pt x="370" y="379"/>
                    </a:lnTo>
                    <a:cubicBezTo>
                      <a:pt x="522" y="379"/>
                      <a:pt x="738" y="326"/>
                      <a:pt x="828" y="192"/>
                    </a:cubicBezTo>
                    <a:cubicBezTo>
                      <a:pt x="921" y="60"/>
                      <a:pt x="752" y="0"/>
                      <a:pt x="64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" name="Google Shape;305;p10"/>
              <p:cNvSpPr/>
              <p:nvPr/>
            </p:nvSpPr>
            <p:spPr>
              <a:xfrm rot="1115771">
                <a:off x="4438526" y="1247196"/>
                <a:ext cx="44252" cy="11235"/>
              </a:xfrm>
              <a:custGeom>
                <a:avLst/>
                <a:gdLst/>
                <a:ahLst/>
                <a:cxnLst/>
                <a:rect l="l" t="t" r="r" b="b"/>
                <a:pathLst>
                  <a:path w="1221" h="310" extrusionOk="0">
                    <a:moveTo>
                      <a:pt x="758" y="1"/>
                    </a:moveTo>
                    <a:cubicBezTo>
                      <a:pt x="549" y="1"/>
                      <a:pt x="0" y="309"/>
                      <a:pt x="463" y="309"/>
                    </a:cubicBezTo>
                    <a:cubicBezTo>
                      <a:pt x="672" y="309"/>
                      <a:pt x="1220" y="1"/>
                      <a:pt x="75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" name="Google Shape;306;p10"/>
              <p:cNvSpPr/>
              <p:nvPr/>
            </p:nvSpPr>
            <p:spPr>
              <a:xfrm rot="1115771">
                <a:off x="4453960" y="1291914"/>
                <a:ext cx="36170" cy="19897"/>
              </a:xfrm>
              <a:custGeom>
                <a:avLst/>
                <a:gdLst/>
                <a:ahLst/>
                <a:cxnLst/>
                <a:rect l="l" t="t" r="r" b="b"/>
                <a:pathLst>
                  <a:path w="998" h="549" extrusionOk="0">
                    <a:moveTo>
                      <a:pt x="525" y="0"/>
                    </a:moveTo>
                    <a:cubicBezTo>
                      <a:pt x="113" y="0"/>
                      <a:pt x="1" y="549"/>
                      <a:pt x="472" y="549"/>
                    </a:cubicBezTo>
                    <a:cubicBezTo>
                      <a:pt x="884" y="549"/>
                      <a:pt x="997" y="0"/>
                      <a:pt x="5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" name="Google Shape;307;p10"/>
              <p:cNvSpPr/>
              <p:nvPr/>
            </p:nvSpPr>
            <p:spPr>
              <a:xfrm rot="1115771">
                <a:off x="4519080" y="1247490"/>
                <a:ext cx="30371" cy="18230"/>
              </a:xfrm>
              <a:custGeom>
                <a:avLst/>
                <a:gdLst/>
                <a:ahLst/>
                <a:cxnLst/>
                <a:rect l="l" t="t" r="r" b="b"/>
                <a:pathLst>
                  <a:path w="838" h="503" extrusionOk="0">
                    <a:moveTo>
                      <a:pt x="406" y="0"/>
                    </a:moveTo>
                    <a:cubicBezTo>
                      <a:pt x="256" y="0"/>
                      <a:pt x="40" y="117"/>
                      <a:pt x="20" y="280"/>
                    </a:cubicBezTo>
                    <a:cubicBezTo>
                      <a:pt x="0" y="463"/>
                      <a:pt x="210" y="503"/>
                      <a:pt x="342" y="503"/>
                    </a:cubicBezTo>
                    <a:lnTo>
                      <a:pt x="432" y="503"/>
                    </a:lnTo>
                    <a:cubicBezTo>
                      <a:pt x="581" y="503"/>
                      <a:pt x="797" y="386"/>
                      <a:pt x="817" y="224"/>
                    </a:cubicBezTo>
                    <a:cubicBezTo>
                      <a:pt x="837" y="44"/>
                      <a:pt x="628" y="0"/>
                      <a:pt x="49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08" name="Google Shape;308;p10"/>
            <p:cNvSpPr/>
            <p:nvPr/>
          </p:nvSpPr>
          <p:spPr>
            <a:xfrm rot="-10370759" flipH="1">
              <a:off x="7858647" y="315151"/>
              <a:ext cx="970222" cy="886680"/>
            </a:xfrm>
            <a:custGeom>
              <a:avLst/>
              <a:gdLst/>
              <a:ahLst/>
              <a:cxnLst/>
              <a:rect l="l" t="t" r="r" b="b"/>
              <a:pathLst>
                <a:path w="18419" h="16833" extrusionOk="0">
                  <a:moveTo>
                    <a:pt x="12177" y="0"/>
                  </a:moveTo>
                  <a:cubicBezTo>
                    <a:pt x="11648" y="0"/>
                    <a:pt x="11109" y="46"/>
                    <a:pt x="10599" y="46"/>
                  </a:cubicBezTo>
                  <a:cubicBezTo>
                    <a:pt x="10579" y="46"/>
                    <a:pt x="10558" y="46"/>
                    <a:pt x="10538" y="46"/>
                  </a:cubicBezTo>
                  <a:cubicBezTo>
                    <a:pt x="10391" y="45"/>
                    <a:pt x="10250" y="43"/>
                    <a:pt x="10112" y="43"/>
                  </a:cubicBezTo>
                  <a:cubicBezTo>
                    <a:pt x="9632" y="43"/>
                    <a:pt x="9195" y="68"/>
                    <a:pt x="8715" y="262"/>
                  </a:cubicBezTo>
                  <a:cubicBezTo>
                    <a:pt x="8256" y="447"/>
                    <a:pt x="7784" y="577"/>
                    <a:pt x="7306" y="707"/>
                  </a:cubicBezTo>
                  <a:cubicBezTo>
                    <a:pt x="6073" y="1039"/>
                    <a:pt x="5021" y="1344"/>
                    <a:pt x="3911" y="2033"/>
                  </a:cubicBezTo>
                  <a:cubicBezTo>
                    <a:pt x="2246" y="3062"/>
                    <a:pt x="855" y="4763"/>
                    <a:pt x="292" y="6650"/>
                  </a:cubicBezTo>
                  <a:cubicBezTo>
                    <a:pt x="1" y="7637"/>
                    <a:pt x="143" y="8746"/>
                    <a:pt x="143" y="9767"/>
                  </a:cubicBezTo>
                  <a:cubicBezTo>
                    <a:pt x="143" y="10640"/>
                    <a:pt x="117" y="11328"/>
                    <a:pt x="422" y="12145"/>
                  </a:cubicBezTo>
                  <a:cubicBezTo>
                    <a:pt x="801" y="13168"/>
                    <a:pt x="1482" y="13643"/>
                    <a:pt x="2176" y="14444"/>
                  </a:cubicBezTo>
                  <a:cubicBezTo>
                    <a:pt x="2652" y="14992"/>
                    <a:pt x="3083" y="15451"/>
                    <a:pt x="3665" y="15882"/>
                  </a:cubicBezTo>
                  <a:cubicBezTo>
                    <a:pt x="4306" y="16414"/>
                    <a:pt x="5631" y="16763"/>
                    <a:pt x="6744" y="16763"/>
                  </a:cubicBezTo>
                  <a:cubicBezTo>
                    <a:pt x="7524" y="16763"/>
                    <a:pt x="8354" y="16832"/>
                    <a:pt x="9165" y="16832"/>
                  </a:cubicBezTo>
                  <a:cubicBezTo>
                    <a:pt x="9611" y="16832"/>
                    <a:pt x="10052" y="16811"/>
                    <a:pt x="10475" y="16746"/>
                  </a:cubicBezTo>
                  <a:cubicBezTo>
                    <a:pt x="11206" y="16633"/>
                    <a:pt x="12077" y="16225"/>
                    <a:pt x="12731" y="15896"/>
                  </a:cubicBezTo>
                  <a:cubicBezTo>
                    <a:pt x="13538" y="15487"/>
                    <a:pt x="14352" y="15025"/>
                    <a:pt x="15119" y="14547"/>
                  </a:cubicBezTo>
                  <a:cubicBezTo>
                    <a:pt x="16150" y="13902"/>
                    <a:pt x="17063" y="13221"/>
                    <a:pt x="17758" y="12198"/>
                  </a:cubicBezTo>
                  <a:cubicBezTo>
                    <a:pt x="18389" y="11262"/>
                    <a:pt x="18399" y="10368"/>
                    <a:pt x="18402" y="9275"/>
                  </a:cubicBezTo>
                  <a:cubicBezTo>
                    <a:pt x="18419" y="6633"/>
                    <a:pt x="17798" y="4102"/>
                    <a:pt x="15970" y="2108"/>
                  </a:cubicBezTo>
                  <a:cubicBezTo>
                    <a:pt x="15233" y="1305"/>
                    <a:pt x="14279" y="291"/>
                    <a:pt x="13163" y="79"/>
                  </a:cubicBezTo>
                  <a:cubicBezTo>
                    <a:pt x="12845" y="19"/>
                    <a:pt x="12513" y="0"/>
                    <a:pt x="121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10"/>
            <p:cNvSpPr/>
            <p:nvPr/>
          </p:nvSpPr>
          <p:spPr>
            <a:xfrm rot="-10370759" flipH="1">
              <a:off x="8487191" y="841743"/>
              <a:ext cx="45880" cy="18226"/>
            </a:xfrm>
            <a:custGeom>
              <a:avLst/>
              <a:gdLst/>
              <a:ahLst/>
              <a:cxnLst/>
              <a:rect l="l" t="t" r="r" b="b"/>
              <a:pathLst>
                <a:path w="871" h="346" extrusionOk="0">
                  <a:moveTo>
                    <a:pt x="529" y="0"/>
                  </a:moveTo>
                  <a:cubicBezTo>
                    <a:pt x="300" y="0"/>
                    <a:pt x="1" y="345"/>
                    <a:pt x="343" y="345"/>
                  </a:cubicBezTo>
                  <a:cubicBezTo>
                    <a:pt x="572" y="345"/>
                    <a:pt x="871" y="0"/>
                    <a:pt x="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10"/>
            <p:cNvSpPr/>
            <p:nvPr/>
          </p:nvSpPr>
          <p:spPr>
            <a:xfrm rot="-10370759" flipH="1">
              <a:off x="8380334" y="876674"/>
              <a:ext cx="46723" cy="13379"/>
            </a:xfrm>
            <a:custGeom>
              <a:avLst/>
              <a:gdLst/>
              <a:ahLst/>
              <a:cxnLst/>
              <a:rect l="l" t="t" r="r" b="b"/>
              <a:pathLst>
                <a:path w="887" h="254" extrusionOk="0">
                  <a:moveTo>
                    <a:pt x="548" y="1"/>
                  </a:moveTo>
                  <a:cubicBezTo>
                    <a:pt x="379" y="1"/>
                    <a:pt x="0" y="254"/>
                    <a:pt x="339" y="254"/>
                  </a:cubicBezTo>
                  <a:cubicBezTo>
                    <a:pt x="505" y="254"/>
                    <a:pt x="887" y="1"/>
                    <a:pt x="5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10"/>
            <p:cNvSpPr/>
            <p:nvPr/>
          </p:nvSpPr>
          <p:spPr>
            <a:xfrm rot="-10370759" flipH="1">
              <a:off x="8417276" y="993876"/>
              <a:ext cx="39875" cy="18910"/>
            </a:xfrm>
            <a:custGeom>
              <a:avLst/>
              <a:gdLst/>
              <a:ahLst/>
              <a:cxnLst/>
              <a:rect l="l" t="t" r="r" b="b"/>
              <a:pathLst>
                <a:path w="757" h="359" extrusionOk="0">
                  <a:moveTo>
                    <a:pt x="424" y="0"/>
                  </a:moveTo>
                  <a:cubicBezTo>
                    <a:pt x="333" y="0"/>
                    <a:pt x="238" y="26"/>
                    <a:pt x="180" y="84"/>
                  </a:cubicBezTo>
                  <a:lnTo>
                    <a:pt x="149" y="115"/>
                  </a:lnTo>
                  <a:cubicBezTo>
                    <a:pt x="0" y="263"/>
                    <a:pt x="161" y="359"/>
                    <a:pt x="336" y="359"/>
                  </a:cubicBezTo>
                  <a:cubicBezTo>
                    <a:pt x="426" y="359"/>
                    <a:pt x="521" y="334"/>
                    <a:pt x="578" y="277"/>
                  </a:cubicBezTo>
                  <a:cubicBezTo>
                    <a:pt x="588" y="264"/>
                    <a:pt x="598" y="254"/>
                    <a:pt x="608" y="244"/>
                  </a:cubicBezTo>
                  <a:cubicBezTo>
                    <a:pt x="756" y="95"/>
                    <a:pt x="598" y="0"/>
                    <a:pt x="4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10"/>
            <p:cNvSpPr/>
            <p:nvPr/>
          </p:nvSpPr>
          <p:spPr>
            <a:xfrm rot="-10370759" flipH="1">
              <a:off x="8509317" y="930943"/>
              <a:ext cx="32132" cy="20175"/>
            </a:xfrm>
            <a:custGeom>
              <a:avLst/>
              <a:gdLst/>
              <a:ahLst/>
              <a:cxnLst/>
              <a:rect l="l" t="t" r="r" b="b"/>
              <a:pathLst>
                <a:path w="610" h="383" extrusionOk="0">
                  <a:moveTo>
                    <a:pt x="293" y="0"/>
                  </a:moveTo>
                  <a:cubicBezTo>
                    <a:pt x="180" y="0"/>
                    <a:pt x="25" y="86"/>
                    <a:pt x="14" y="209"/>
                  </a:cubicBezTo>
                  <a:cubicBezTo>
                    <a:pt x="1" y="342"/>
                    <a:pt x="147" y="382"/>
                    <a:pt x="250" y="382"/>
                  </a:cubicBezTo>
                  <a:lnTo>
                    <a:pt x="316" y="382"/>
                  </a:lnTo>
                  <a:cubicBezTo>
                    <a:pt x="430" y="382"/>
                    <a:pt x="583" y="296"/>
                    <a:pt x="595" y="173"/>
                  </a:cubicBezTo>
                  <a:cubicBezTo>
                    <a:pt x="609" y="40"/>
                    <a:pt x="463" y="0"/>
                    <a:pt x="3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10"/>
            <p:cNvSpPr/>
            <p:nvPr/>
          </p:nvSpPr>
          <p:spPr>
            <a:xfrm rot="-10370759" flipH="1">
              <a:off x="8399063" y="755385"/>
              <a:ext cx="46775" cy="13379"/>
            </a:xfrm>
            <a:custGeom>
              <a:avLst/>
              <a:gdLst/>
              <a:ahLst/>
              <a:cxnLst/>
              <a:rect l="l" t="t" r="r" b="b"/>
              <a:pathLst>
                <a:path w="888" h="254" extrusionOk="0">
                  <a:moveTo>
                    <a:pt x="548" y="1"/>
                  </a:moveTo>
                  <a:cubicBezTo>
                    <a:pt x="379" y="1"/>
                    <a:pt x="0" y="254"/>
                    <a:pt x="339" y="254"/>
                  </a:cubicBezTo>
                  <a:cubicBezTo>
                    <a:pt x="508" y="254"/>
                    <a:pt x="887" y="1"/>
                    <a:pt x="5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10"/>
            <p:cNvSpPr/>
            <p:nvPr/>
          </p:nvSpPr>
          <p:spPr>
            <a:xfrm rot="-10370759" flipH="1">
              <a:off x="8300389" y="922540"/>
              <a:ext cx="46617" cy="14591"/>
            </a:xfrm>
            <a:custGeom>
              <a:avLst/>
              <a:gdLst/>
              <a:ahLst/>
              <a:cxnLst/>
              <a:rect l="l" t="t" r="r" b="b"/>
              <a:pathLst>
                <a:path w="885" h="277" extrusionOk="0">
                  <a:moveTo>
                    <a:pt x="542" y="0"/>
                  </a:moveTo>
                  <a:cubicBezTo>
                    <a:pt x="360" y="0"/>
                    <a:pt x="1" y="276"/>
                    <a:pt x="340" y="276"/>
                  </a:cubicBezTo>
                  <a:cubicBezTo>
                    <a:pt x="526" y="276"/>
                    <a:pt x="884" y="0"/>
                    <a:pt x="5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10"/>
            <p:cNvSpPr/>
            <p:nvPr/>
          </p:nvSpPr>
          <p:spPr>
            <a:xfrm rot="-10370759" flipH="1">
              <a:off x="8345669" y="983950"/>
              <a:ext cx="46249" cy="16171"/>
            </a:xfrm>
            <a:custGeom>
              <a:avLst/>
              <a:gdLst/>
              <a:ahLst/>
              <a:cxnLst/>
              <a:rect l="l" t="t" r="r" b="b"/>
              <a:pathLst>
                <a:path w="878" h="307" extrusionOk="0">
                  <a:moveTo>
                    <a:pt x="536" y="1"/>
                  </a:moveTo>
                  <a:cubicBezTo>
                    <a:pt x="332" y="1"/>
                    <a:pt x="1" y="306"/>
                    <a:pt x="343" y="306"/>
                  </a:cubicBezTo>
                  <a:cubicBezTo>
                    <a:pt x="545" y="306"/>
                    <a:pt x="878" y="1"/>
                    <a:pt x="5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10"/>
            <p:cNvSpPr/>
            <p:nvPr/>
          </p:nvSpPr>
          <p:spPr>
            <a:xfrm rot="-10370759" flipH="1">
              <a:off x="8298117" y="773599"/>
              <a:ext cx="35556" cy="13854"/>
            </a:xfrm>
            <a:custGeom>
              <a:avLst/>
              <a:gdLst/>
              <a:ahLst/>
              <a:cxnLst/>
              <a:rect l="l" t="t" r="r" b="b"/>
              <a:pathLst>
                <a:path w="675" h="263" extrusionOk="0">
                  <a:moveTo>
                    <a:pt x="406" y="0"/>
                  </a:moveTo>
                  <a:cubicBezTo>
                    <a:pt x="296" y="0"/>
                    <a:pt x="140" y="36"/>
                    <a:pt x="70" y="133"/>
                  </a:cubicBezTo>
                  <a:cubicBezTo>
                    <a:pt x="0" y="229"/>
                    <a:pt x="130" y="263"/>
                    <a:pt x="203" y="263"/>
                  </a:cubicBezTo>
                  <a:lnTo>
                    <a:pt x="269" y="263"/>
                  </a:lnTo>
                  <a:cubicBezTo>
                    <a:pt x="379" y="263"/>
                    <a:pt x="535" y="223"/>
                    <a:pt x="605" y="130"/>
                  </a:cubicBezTo>
                  <a:cubicBezTo>
                    <a:pt x="675" y="33"/>
                    <a:pt x="545" y="0"/>
                    <a:pt x="4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10"/>
            <p:cNvSpPr/>
            <p:nvPr/>
          </p:nvSpPr>
          <p:spPr>
            <a:xfrm rot="-10370759" flipH="1">
              <a:off x="8300818" y="862872"/>
              <a:ext cx="38716" cy="20017"/>
            </a:xfrm>
            <a:custGeom>
              <a:avLst/>
              <a:gdLst/>
              <a:ahLst/>
              <a:cxnLst/>
              <a:rect l="l" t="t" r="r" b="b"/>
              <a:pathLst>
                <a:path w="735" h="380" extrusionOk="0">
                  <a:moveTo>
                    <a:pt x="389" y="1"/>
                  </a:moveTo>
                  <a:cubicBezTo>
                    <a:pt x="97" y="1"/>
                    <a:pt x="0" y="380"/>
                    <a:pt x="346" y="380"/>
                  </a:cubicBezTo>
                  <a:cubicBezTo>
                    <a:pt x="638" y="380"/>
                    <a:pt x="735" y="1"/>
                    <a:pt x="3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8" name="Google Shape;318;p10"/>
          <p:cNvGrpSpPr/>
          <p:nvPr/>
        </p:nvGrpSpPr>
        <p:grpSpPr>
          <a:xfrm>
            <a:off x="1" y="-14200"/>
            <a:ext cx="9143949" cy="6877957"/>
            <a:chOff x="0" y="-10650"/>
            <a:chExt cx="9143949" cy="5158468"/>
          </a:xfrm>
        </p:grpSpPr>
        <p:grpSp>
          <p:nvGrpSpPr>
            <p:cNvPr id="319" name="Google Shape;319;p10"/>
            <p:cNvGrpSpPr/>
            <p:nvPr/>
          </p:nvGrpSpPr>
          <p:grpSpPr>
            <a:xfrm>
              <a:off x="0" y="-10650"/>
              <a:ext cx="9143949" cy="5158468"/>
              <a:chOff x="267864" y="140547"/>
              <a:chExt cx="8608500" cy="4856400"/>
            </a:xfrm>
          </p:grpSpPr>
          <p:sp>
            <p:nvSpPr>
              <p:cNvPr id="320" name="Google Shape;320;p10"/>
              <p:cNvSpPr/>
              <p:nvPr/>
            </p:nvSpPr>
            <p:spPr>
              <a:xfrm>
                <a:off x="267864" y="146479"/>
                <a:ext cx="8608500" cy="3936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" name="Google Shape;321;p10"/>
              <p:cNvSpPr/>
              <p:nvPr/>
            </p:nvSpPr>
            <p:spPr>
              <a:xfrm rot="5400000">
                <a:off x="-1927873" y="2336397"/>
                <a:ext cx="4856400" cy="4647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22" name="Google Shape;322;p10"/>
            <p:cNvGrpSpPr/>
            <p:nvPr/>
          </p:nvGrpSpPr>
          <p:grpSpPr>
            <a:xfrm rot="10800000">
              <a:off x="0" y="-10650"/>
              <a:ext cx="9143949" cy="5158468"/>
              <a:chOff x="267864" y="140547"/>
              <a:chExt cx="8608500" cy="4856400"/>
            </a:xfrm>
          </p:grpSpPr>
          <p:sp>
            <p:nvSpPr>
              <p:cNvPr id="323" name="Google Shape;323;p10"/>
              <p:cNvSpPr/>
              <p:nvPr/>
            </p:nvSpPr>
            <p:spPr>
              <a:xfrm>
                <a:off x="267864" y="146479"/>
                <a:ext cx="8608500" cy="3936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" name="Google Shape;324;p10"/>
              <p:cNvSpPr/>
              <p:nvPr/>
            </p:nvSpPr>
            <p:spPr>
              <a:xfrm rot="5400000">
                <a:off x="-1927873" y="2336397"/>
                <a:ext cx="4856400" cy="4647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25" name="Google Shape;325;p10"/>
          <p:cNvGrpSpPr/>
          <p:nvPr/>
        </p:nvGrpSpPr>
        <p:grpSpPr>
          <a:xfrm rot="10800000">
            <a:off x="1" y="-14200"/>
            <a:ext cx="9143949" cy="6877957"/>
            <a:chOff x="267864" y="140547"/>
            <a:chExt cx="8608500" cy="4856400"/>
          </a:xfrm>
        </p:grpSpPr>
        <p:sp>
          <p:nvSpPr>
            <p:cNvPr id="326" name="Google Shape;326;p10"/>
            <p:cNvSpPr/>
            <p:nvPr/>
          </p:nvSpPr>
          <p:spPr>
            <a:xfrm>
              <a:off x="267864" y="146479"/>
              <a:ext cx="8608500" cy="393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10"/>
            <p:cNvSpPr/>
            <p:nvPr/>
          </p:nvSpPr>
          <p:spPr>
            <a:xfrm rot="5400000">
              <a:off x="-1927873" y="2336397"/>
              <a:ext cx="4856400" cy="464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8" name="Google Shape;328;p10"/>
          <p:cNvSpPr txBox="1">
            <a:spLocks noGrp="1"/>
          </p:cNvSpPr>
          <p:nvPr>
            <p:ph type="ctrTitle"/>
          </p:nvPr>
        </p:nvSpPr>
        <p:spPr>
          <a:xfrm>
            <a:off x="939299" y="736861"/>
            <a:ext cx="7265400" cy="73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0745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">
  <p:cSld name="Title and text ">
    <p:bg>
      <p:bgPr>
        <a:solidFill>
          <a:schemeClr val="dk1"/>
        </a:solidFill>
        <a:effectLst/>
      </p:bgPr>
    </p:bg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0" name="Google Shape;510;p16"/>
          <p:cNvGrpSpPr/>
          <p:nvPr/>
        </p:nvGrpSpPr>
        <p:grpSpPr>
          <a:xfrm>
            <a:off x="6339538" y="-455154"/>
            <a:ext cx="2540767" cy="2640979"/>
            <a:chOff x="6339538" y="-341365"/>
            <a:chExt cx="2540767" cy="1980734"/>
          </a:xfrm>
        </p:grpSpPr>
        <p:grpSp>
          <p:nvGrpSpPr>
            <p:cNvPr id="511" name="Google Shape;511;p16"/>
            <p:cNvGrpSpPr/>
            <p:nvPr/>
          </p:nvGrpSpPr>
          <p:grpSpPr>
            <a:xfrm rot="-10371840">
              <a:off x="6443627" y="-238914"/>
              <a:ext cx="1761400" cy="1775833"/>
              <a:chOff x="3284842" y="173313"/>
              <a:chExt cx="1814343" cy="1833238"/>
            </a:xfrm>
          </p:grpSpPr>
          <p:sp>
            <p:nvSpPr>
              <p:cNvPr id="512" name="Google Shape;512;p16"/>
              <p:cNvSpPr/>
              <p:nvPr/>
            </p:nvSpPr>
            <p:spPr>
              <a:xfrm rot="1115771">
                <a:off x="3479619" y="362515"/>
                <a:ext cx="1424790" cy="1454835"/>
              </a:xfrm>
              <a:custGeom>
                <a:avLst/>
                <a:gdLst/>
                <a:ahLst/>
                <a:cxnLst/>
                <a:rect l="l" t="t" r="r" b="b"/>
                <a:pathLst>
                  <a:path w="39313" h="40142" extrusionOk="0">
                    <a:moveTo>
                      <a:pt x="21970" y="0"/>
                    </a:moveTo>
                    <a:cubicBezTo>
                      <a:pt x="21894" y="0"/>
                      <a:pt x="21819" y="4"/>
                      <a:pt x="21744" y="10"/>
                    </a:cubicBezTo>
                    <a:cubicBezTo>
                      <a:pt x="19169" y="223"/>
                      <a:pt x="17844" y="3146"/>
                      <a:pt x="17170" y="5651"/>
                    </a:cubicBezTo>
                    <a:cubicBezTo>
                      <a:pt x="16276" y="8949"/>
                      <a:pt x="15592" y="12309"/>
                      <a:pt x="15120" y="15697"/>
                    </a:cubicBezTo>
                    <a:cubicBezTo>
                      <a:pt x="15449" y="13327"/>
                      <a:pt x="11052" y="8732"/>
                      <a:pt x="8518" y="8732"/>
                    </a:cubicBezTo>
                    <a:cubicBezTo>
                      <a:pt x="7677" y="8732"/>
                      <a:pt x="7041" y="9238"/>
                      <a:pt x="6851" y="10498"/>
                    </a:cubicBezTo>
                    <a:cubicBezTo>
                      <a:pt x="6738" y="11246"/>
                      <a:pt x="6997" y="11996"/>
                      <a:pt x="7252" y="12710"/>
                    </a:cubicBezTo>
                    <a:cubicBezTo>
                      <a:pt x="8189" y="15302"/>
                      <a:pt x="9123" y="17893"/>
                      <a:pt x="10057" y="20484"/>
                    </a:cubicBezTo>
                    <a:cubicBezTo>
                      <a:pt x="8678" y="20039"/>
                      <a:pt x="7231" y="19810"/>
                      <a:pt x="5786" y="19810"/>
                    </a:cubicBezTo>
                    <a:cubicBezTo>
                      <a:pt x="5455" y="19810"/>
                      <a:pt x="5124" y="19822"/>
                      <a:pt x="4794" y="19847"/>
                    </a:cubicBezTo>
                    <a:cubicBezTo>
                      <a:pt x="3947" y="19909"/>
                      <a:pt x="2997" y="20122"/>
                      <a:pt x="2575" y="20857"/>
                    </a:cubicBezTo>
                    <a:cubicBezTo>
                      <a:pt x="2263" y="21398"/>
                      <a:pt x="2333" y="22073"/>
                      <a:pt x="2442" y="22687"/>
                    </a:cubicBezTo>
                    <a:cubicBezTo>
                      <a:pt x="2874" y="25159"/>
                      <a:pt x="3768" y="27541"/>
                      <a:pt x="4070" y="30029"/>
                    </a:cubicBezTo>
                    <a:cubicBezTo>
                      <a:pt x="4369" y="32521"/>
                      <a:pt x="3963" y="35281"/>
                      <a:pt x="2183" y="37035"/>
                    </a:cubicBezTo>
                    <a:cubicBezTo>
                      <a:pt x="1286" y="37923"/>
                      <a:pt x="1" y="39272"/>
                      <a:pt x="921" y="40142"/>
                    </a:cubicBezTo>
                    <a:cubicBezTo>
                      <a:pt x="4718" y="35494"/>
                      <a:pt x="10957" y="33620"/>
                      <a:pt x="16920" y="33013"/>
                    </a:cubicBezTo>
                    <a:cubicBezTo>
                      <a:pt x="18764" y="32823"/>
                      <a:pt x="20774" y="32670"/>
                      <a:pt x="22150" y="31428"/>
                    </a:cubicBezTo>
                    <a:cubicBezTo>
                      <a:pt x="23528" y="30182"/>
                      <a:pt x="23548" y="27395"/>
                      <a:pt x="21777" y="26829"/>
                    </a:cubicBezTo>
                    <a:cubicBezTo>
                      <a:pt x="24953" y="26099"/>
                      <a:pt x="28086" y="25185"/>
                      <a:pt x="31159" y="24099"/>
                    </a:cubicBezTo>
                    <a:cubicBezTo>
                      <a:pt x="32076" y="23777"/>
                      <a:pt x="33023" y="23415"/>
                      <a:pt x="33677" y="22694"/>
                    </a:cubicBezTo>
                    <a:cubicBezTo>
                      <a:pt x="34329" y="21973"/>
                      <a:pt x="34581" y="20787"/>
                      <a:pt x="33976" y="20023"/>
                    </a:cubicBezTo>
                    <a:cubicBezTo>
                      <a:pt x="33503" y="19427"/>
                      <a:pt x="32763" y="19295"/>
                      <a:pt x="31975" y="19295"/>
                    </a:cubicBezTo>
                    <a:cubicBezTo>
                      <a:pt x="31463" y="19295"/>
                      <a:pt x="30931" y="19351"/>
                      <a:pt x="30439" y="19371"/>
                    </a:cubicBezTo>
                    <a:cubicBezTo>
                      <a:pt x="30405" y="19373"/>
                      <a:pt x="30372" y="19373"/>
                      <a:pt x="30338" y="19373"/>
                    </a:cubicBezTo>
                    <a:cubicBezTo>
                      <a:pt x="29103" y="19373"/>
                      <a:pt x="27564" y="18490"/>
                      <a:pt x="28010" y="17355"/>
                    </a:cubicBezTo>
                    <a:cubicBezTo>
                      <a:pt x="28153" y="16999"/>
                      <a:pt x="28465" y="16743"/>
                      <a:pt x="28767" y="16511"/>
                    </a:cubicBezTo>
                    <a:cubicBezTo>
                      <a:pt x="32395" y="13694"/>
                      <a:pt x="36335" y="11042"/>
                      <a:pt x="38734" y="7120"/>
                    </a:cubicBezTo>
                    <a:cubicBezTo>
                      <a:pt x="39036" y="6628"/>
                      <a:pt x="39312" y="6007"/>
                      <a:pt x="39043" y="5495"/>
                    </a:cubicBezTo>
                    <a:cubicBezTo>
                      <a:pt x="38796" y="5032"/>
                      <a:pt x="38246" y="4908"/>
                      <a:pt x="37697" y="4908"/>
                    </a:cubicBezTo>
                    <a:cubicBezTo>
                      <a:pt x="37529" y="4908"/>
                      <a:pt x="37361" y="4919"/>
                      <a:pt x="37202" y="4937"/>
                    </a:cubicBezTo>
                    <a:cubicBezTo>
                      <a:pt x="32937" y="5401"/>
                      <a:pt x="28747" y="6525"/>
                      <a:pt x="24827" y="8262"/>
                    </a:cubicBezTo>
                    <a:cubicBezTo>
                      <a:pt x="24601" y="6262"/>
                      <a:pt x="24375" y="4259"/>
                      <a:pt x="24149" y="2256"/>
                    </a:cubicBezTo>
                    <a:cubicBezTo>
                      <a:pt x="24093" y="1764"/>
                      <a:pt x="24030" y="1252"/>
                      <a:pt x="23761" y="837"/>
                    </a:cubicBezTo>
                    <a:cubicBezTo>
                      <a:pt x="23380" y="262"/>
                      <a:pt x="22663" y="0"/>
                      <a:pt x="2197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" name="Google Shape;513;p16"/>
              <p:cNvSpPr/>
              <p:nvPr/>
            </p:nvSpPr>
            <p:spPr>
              <a:xfrm rot="1115771">
                <a:off x="3674009" y="770273"/>
                <a:ext cx="690414" cy="738834"/>
              </a:xfrm>
              <a:custGeom>
                <a:avLst/>
                <a:gdLst/>
                <a:ahLst/>
                <a:cxnLst/>
                <a:rect l="l" t="t" r="r" b="b"/>
                <a:pathLst>
                  <a:path w="19050" h="20386" extrusionOk="0">
                    <a:moveTo>
                      <a:pt x="18932" y="1"/>
                    </a:moveTo>
                    <a:cubicBezTo>
                      <a:pt x="18416" y="1"/>
                      <a:pt x="17847" y="705"/>
                      <a:pt x="17495" y="1137"/>
                    </a:cubicBezTo>
                    <a:cubicBezTo>
                      <a:pt x="17412" y="1237"/>
                      <a:pt x="17342" y="1326"/>
                      <a:pt x="17292" y="1379"/>
                    </a:cubicBezTo>
                    <a:cubicBezTo>
                      <a:pt x="15711" y="3057"/>
                      <a:pt x="13976" y="4638"/>
                      <a:pt x="12302" y="6167"/>
                    </a:cubicBezTo>
                    <a:cubicBezTo>
                      <a:pt x="10914" y="7432"/>
                      <a:pt x="9482" y="8741"/>
                      <a:pt x="8136" y="10100"/>
                    </a:cubicBezTo>
                    <a:cubicBezTo>
                      <a:pt x="6265" y="12027"/>
                      <a:pt x="4445" y="14050"/>
                      <a:pt x="2731" y="16110"/>
                    </a:cubicBezTo>
                    <a:cubicBezTo>
                      <a:pt x="1877" y="17087"/>
                      <a:pt x="1076" y="18130"/>
                      <a:pt x="349" y="19206"/>
                    </a:cubicBezTo>
                    <a:cubicBezTo>
                      <a:pt x="53" y="19704"/>
                      <a:pt x="26" y="19884"/>
                      <a:pt x="0" y="20376"/>
                    </a:cubicBezTo>
                    <a:lnTo>
                      <a:pt x="176" y="20385"/>
                    </a:lnTo>
                    <a:cubicBezTo>
                      <a:pt x="203" y="19917"/>
                      <a:pt x="222" y="19761"/>
                      <a:pt x="498" y="19303"/>
                    </a:cubicBezTo>
                    <a:cubicBezTo>
                      <a:pt x="1216" y="18233"/>
                      <a:pt x="2013" y="17196"/>
                      <a:pt x="2864" y="16222"/>
                    </a:cubicBezTo>
                    <a:cubicBezTo>
                      <a:pt x="4578" y="14163"/>
                      <a:pt x="6395" y="12147"/>
                      <a:pt x="8263" y="10223"/>
                    </a:cubicBezTo>
                    <a:cubicBezTo>
                      <a:pt x="9601" y="8867"/>
                      <a:pt x="11037" y="7562"/>
                      <a:pt x="12422" y="6296"/>
                    </a:cubicBezTo>
                    <a:cubicBezTo>
                      <a:pt x="14099" y="4765"/>
                      <a:pt x="15833" y="3183"/>
                      <a:pt x="17418" y="1499"/>
                    </a:cubicBezTo>
                    <a:cubicBezTo>
                      <a:pt x="17475" y="1439"/>
                      <a:pt x="17548" y="1349"/>
                      <a:pt x="17631" y="1246"/>
                    </a:cubicBezTo>
                    <a:cubicBezTo>
                      <a:pt x="17940" y="865"/>
                      <a:pt x="18503" y="175"/>
                      <a:pt x="18933" y="175"/>
                    </a:cubicBezTo>
                    <a:cubicBezTo>
                      <a:pt x="18961" y="175"/>
                      <a:pt x="18987" y="178"/>
                      <a:pt x="19013" y="183"/>
                    </a:cubicBezTo>
                    <a:lnTo>
                      <a:pt x="19050" y="14"/>
                    </a:lnTo>
                    <a:cubicBezTo>
                      <a:pt x="19011" y="5"/>
                      <a:pt x="18971" y="1"/>
                      <a:pt x="1893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" name="Google Shape;514;p16"/>
              <p:cNvSpPr/>
              <p:nvPr/>
            </p:nvSpPr>
            <p:spPr>
              <a:xfrm rot="1115771">
                <a:off x="4443205" y="661303"/>
                <a:ext cx="31458" cy="15149"/>
              </a:xfrm>
              <a:custGeom>
                <a:avLst/>
                <a:gdLst/>
                <a:ahLst/>
                <a:cxnLst/>
                <a:rect l="l" t="t" r="r" b="b"/>
                <a:pathLst>
                  <a:path w="868" h="418" extrusionOk="0">
                    <a:moveTo>
                      <a:pt x="699" y="0"/>
                    </a:moveTo>
                    <a:cubicBezTo>
                      <a:pt x="515" y="0"/>
                      <a:pt x="239" y="81"/>
                      <a:pt x="179" y="208"/>
                    </a:cubicBezTo>
                    <a:cubicBezTo>
                      <a:pt x="153" y="224"/>
                      <a:pt x="127" y="244"/>
                      <a:pt x="107" y="267"/>
                    </a:cubicBezTo>
                    <a:cubicBezTo>
                      <a:pt x="0" y="393"/>
                      <a:pt x="199" y="413"/>
                      <a:pt x="279" y="417"/>
                    </a:cubicBezTo>
                    <a:cubicBezTo>
                      <a:pt x="283" y="417"/>
                      <a:pt x="286" y="417"/>
                      <a:pt x="290" y="417"/>
                    </a:cubicBezTo>
                    <a:cubicBezTo>
                      <a:pt x="498" y="417"/>
                      <a:pt x="867" y="326"/>
                      <a:pt x="864" y="71"/>
                    </a:cubicBezTo>
                    <a:cubicBezTo>
                      <a:pt x="864" y="22"/>
                      <a:pt x="794" y="0"/>
                      <a:pt x="6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" name="Google Shape;515;p16"/>
              <p:cNvSpPr/>
              <p:nvPr/>
            </p:nvSpPr>
            <p:spPr>
              <a:xfrm rot="1115771">
                <a:off x="4442680" y="574074"/>
                <a:ext cx="30371" cy="18194"/>
              </a:xfrm>
              <a:custGeom>
                <a:avLst/>
                <a:gdLst/>
                <a:ahLst/>
                <a:cxnLst/>
                <a:rect l="l" t="t" r="r" b="b"/>
                <a:pathLst>
                  <a:path w="838" h="502" extrusionOk="0">
                    <a:moveTo>
                      <a:pt x="405" y="0"/>
                    </a:moveTo>
                    <a:cubicBezTo>
                      <a:pt x="256" y="0"/>
                      <a:pt x="40" y="116"/>
                      <a:pt x="20" y="279"/>
                    </a:cubicBezTo>
                    <a:cubicBezTo>
                      <a:pt x="0" y="462"/>
                      <a:pt x="206" y="502"/>
                      <a:pt x="342" y="502"/>
                    </a:cubicBezTo>
                    <a:lnTo>
                      <a:pt x="431" y="502"/>
                    </a:lnTo>
                    <a:cubicBezTo>
                      <a:pt x="581" y="502"/>
                      <a:pt x="797" y="389"/>
                      <a:pt x="817" y="223"/>
                    </a:cubicBezTo>
                    <a:cubicBezTo>
                      <a:pt x="837" y="43"/>
                      <a:pt x="628" y="0"/>
                      <a:pt x="49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" name="Google Shape;516;p16"/>
              <p:cNvSpPr/>
              <p:nvPr/>
            </p:nvSpPr>
            <p:spPr>
              <a:xfrm rot="1115771">
                <a:off x="4375041" y="483073"/>
                <a:ext cx="43998" cy="13047"/>
              </a:xfrm>
              <a:custGeom>
                <a:avLst/>
                <a:gdLst/>
                <a:ahLst/>
                <a:cxnLst/>
                <a:rect l="l" t="t" r="r" b="b"/>
                <a:pathLst>
                  <a:path w="1214" h="360" extrusionOk="0">
                    <a:moveTo>
                      <a:pt x="748" y="0"/>
                    </a:moveTo>
                    <a:cubicBezTo>
                      <a:pt x="512" y="0"/>
                      <a:pt x="0" y="359"/>
                      <a:pt x="466" y="359"/>
                    </a:cubicBezTo>
                    <a:cubicBezTo>
                      <a:pt x="701" y="359"/>
                      <a:pt x="1213" y="0"/>
                      <a:pt x="7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" name="Google Shape;517;p16"/>
              <p:cNvSpPr/>
              <p:nvPr/>
            </p:nvSpPr>
            <p:spPr>
              <a:xfrm rot="1115771">
                <a:off x="4333498" y="554761"/>
                <a:ext cx="33705" cy="12431"/>
              </a:xfrm>
              <a:custGeom>
                <a:avLst/>
                <a:gdLst/>
                <a:ahLst/>
                <a:cxnLst/>
                <a:rect l="l" t="t" r="r" b="b"/>
                <a:pathLst>
                  <a:path w="930" h="343" extrusionOk="0">
                    <a:moveTo>
                      <a:pt x="561" y="0"/>
                    </a:moveTo>
                    <a:cubicBezTo>
                      <a:pt x="411" y="0"/>
                      <a:pt x="195" y="54"/>
                      <a:pt x="100" y="180"/>
                    </a:cubicBezTo>
                    <a:cubicBezTo>
                      <a:pt x="0" y="306"/>
                      <a:pt x="186" y="342"/>
                      <a:pt x="279" y="342"/>
                    </a:cubicBezTo>
                    <a:lnTo>
                      <a:pt x="368" y="342"/>
                    </a:lnTo>
                    <a:cubicBezTo>
                      <a:pt x="518" y="342"/>
                      <a:pt x="734" y="289"/>
                      <a:pt x="830" y="163"/>
                    </a:cubicBezTo>
                    <a:cubicBezTo>
                      <a:pt x="930" y="34"/>
                      <a:pt x="744" y="0"/>
                      <a:pt x="65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" name="Google Shape;518;p16"/>
              <p:cNvSpPr/>
              <p:nvPr/>
            </p:nvSpPr>
            <p:spPr>
              <a:xfrm rot="1115771">
                <a:off x="4376249" y="634550"/>
                <a:ext cx="33379" cy="13736"/>
              </a:xfrm>
              <a:custGeom>
                <a:avLst/>
                <a:gdLst/>
                <a:ahLst/>
                <a:cxnLst/>
                <a:rect l="l" t="t" r="r" b="b"/>
                <a:pathLst>
                  <a:path w="921" h="379" extrusionOk="0">
                    <a:moveTo>
                      <a:pt x="552" y="0"/>
                    </a:moveTo>
                    <a:cubicBezTo>
                      <a:pt x="399" y="0"/>
                      <a:pt x="187" y="53"/>
                      <a:pt x="94" y="186"/>
                    </a:cubicBezTo>
                    <a:cubicBezTo>
                      <a:pt x="1" y="322"/>
                      <a:pt x="171" y="379"/>
                      <a:pt x="277" y="379"/>
                    </a:cubicBezTo>
                    <a:lnTo>
                      <a:pt x="370" y="379"/>
                    </a:lnTo>
                    <a:cubicBezTo>
                      <a:pt x="522" y="379"/>
                      <a:pt x="738" y="326"/>
                      <a:pt x="828" y="192"/>
                    </a:cubicBezTo>
                    <a:cubicBezTo>
                      <a:pt x="921" y="60"/>
                      <a:pt x="752" y="0"/>
                      <a:pt x="64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" name="Google Shape;519;p16"/>
              <p:cNvSpPr/>
              <p:nvPr/>
            </p:nvSpPr>
            <p:spPr>
              <a:xfrm rot="1115771">
                <a:off x="4438526" y="1247196"/>
                <a:ext cx="44252" cy="11235"/>
              </a:xfrm>
              <a:custGeom>
                <a:avLst/>
                <a:gdLst/>
                <a:ahLst/>
                <a:cxnLst/>
                <a:rect l="l" t="t" r="r" b="b"/>
                <a:pathLst>
                  <a:path w="1221" h="310" extrusionOk="0">
                    <a:moveTo>
                      <a:pt x="758" y="1"/>
                    </a:moveTo>
                    <a:cubicBezTo>
                      <a:pt x="549" y="1"/>
                      <a:pt x="0" y="309"/>
                      <a:pt x="463" y="309"/>
                    </a:cubicBezTo>
                    <a:cubicBezTo>
                      <a:pt x="672" y="309"/>
                      <a:pt x="1220" y="1"/>
                      <a:pt x="75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0" name="Google Shape;520;p16"/>
              <p:cNvSpPr/>
              <p:nvPr/>
            </p:nvSpPr>
            <p:spPr>
              <a:xfrm rot="1115771">
                <a:off x="4453960" y="1291914"/>
                <a:ext cx="36170" cy="19897"/>
              </a:xfrm>
              <a:custGeom>
                <a:avLst/>
                <a:gdLst/>
                <a:ahLst/>
                <a:cxnLst/>
                <a:rect l="l" t="t" r="r" b="b"/>
                <a:pathLst>
                  <a:path w="998" h="549" extrusionOk="0">
                    <a:moveTo>
                      <a:pt x="525" y="0"/>
                    </a:moveTo>
                    <a:cubicBezTo>
                      <a:pt x="113" y="0"/>
                      <a:pt x="1" y="549"/>
                      <a:pt x="472" y="549"/>
                    </a:cubicBezTo>
                    <a:cubicBezTo>
                      <a:pt x="884" y="549"/>
                      <a:pt x="997" y="0"/>
                      <a:pt x="5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1" name="Google Shape;521;p16"/>
              <p:cNvSpPr/>
              <p:nvPr/>
            </p:nvSpPr>
            <p:spPr>
              <a:xfrm rot="1115771">
                <a:off x="4519080" y="1247490"/>
                <a:ext cx="30371" cy="18230"/>
              </a:xfrm>
              <a:custGeom>
                <a:avLst/>
                <a:gdLst/>
                <a:ahLst/>
                <a:cxnLst/>
                <a:rect l="l" t="t" r="r" b="b"/>
                <a:pathLst>
                  <a:path w="838" h="503" extrusionOk="0">
                    <a:moveTo>
                      <a:pt x="406" y="0"/>
                    </a:moveTo>
                    <a:cubicBezTo>
                      <a:pt x="256" y="0"/>
                      <a:pt x="40" y="117"/>
                      <a:pt x="20" y="280"/>
                    </a:cubicBezTo>
                    <a:cubicBezTo>
                      <a:pt x="0" y="463"/>
                      <a:pt x="210" y="503"/>
                      <a:pt x="342" y="503"/>
                    </a:cubicBezTo>
                    <a:lnTo>
                      <a:pt x="432" y="503"/>
                    </a:lnTo>
                    <a:cubicBezTo>
                      <a:pt x="581" y="503"/>
                      <a:pt x="797" y="386"/>
                      <a:pt x="817" y="224"/>
                    </a:cubicBezTo>
                    <a:cubicBezTo>
                      <a:pt x="837" y="44"/>
                      <a:pt x="628" y="0"/>
                      <a:pt x="49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22" name="Google Shape;522;p16"/>
            <p:cNvSpPr/>
            <p:nvPr/>
          </p:nvSpPr>
          <p:spPr>
            <a:xfrm rot="-10370759" flipH="1">
              <a:off x="7858647" y="315151"/>
              <a:ext cx="970222" cy="886680"/>
            </a:xfrm>
            <a:custGeom>
              <a:avLst/>
              <a:gdLst/>
              <a:ahLst/>
              <a:cxnLst/>
              <a:rect l="l" t="t" r="r" b="b"/>
              <a:pathLst>
                <a:path w="18419" h="16833" extrusionOk="0">
                  <a:moveTo>
                    <a:pt x="12177" y="0"/>
                  </a:moveTo>
                  <a:cubicBezTo>
                    <a:pt x="11648" y="0"/>
                    <a:pt x="11109" y="46"/>
                    <a:pt x="10599" y="46"/>
                  </a:cubicBezTo>
                  <a:cubicBezTo>
                    <a:pt x="10579" y="46"/>
                    <a:pt x="10558" y="46"/>
                    <a:pt x="10538" y="46"/>
                  </a:cubicBezTo>
                  <a:cubicBezTo>
                    <a:pt x="10391" y="45"/>
                    <a:pt x="10250" y="43"/>
                    <a:pt x="10112" y="43"/>
                  </a:cubicBezTo>
                  <a:cubicBezTo>
                    <a:pt x="9632" y="43"/>
                    <a:pt x="9195" y="68"/>
                    <a:pt x="8715" y="262"/>
                  </a:cubicBezTo>
                  <a:cubicBezTo>
                    <a:pt x="8256" y="447"/>
                    <a:pt x="7784" y="577"/>
                    <a:pt x="7306" y="707"/>
                  </a:cubicBezTo>
                  <a:cubicBezTo>
                    <a:pt x="6073" y="1039"/>
                    <a:pt x="5021" y="1344"/>
                    <a:pt x="3911" y="2033"/>
                  </a:cubicBezTo>
                  <a:cubicBezTo>
                    <a:pt x="2246" y="3062"/>
                    <a:pt x="855" y="4763"/>
                    <a:pt x="292" y="6650"/>
                  </a:cubicBezTo>
                  <a:cubicBezTo>
                    <a:pt x="1" y="7637"/>
                    <a:pt x="143" y="8746"/>
                    <a:pt x="143" y="9767"/>
                  </a:cubicBezTo>
                  <a:cubicBezTo>
                    <a:pt x="143" y="10640"/>
                    <a:pt x="117" y="11328"/>
                    <a:pt x="422" y="12145"/>
                  </a:cubicBezTo>
                  <a:cubicBezTo>
                    <a:pt x="801" y="13168"/>
                    <a:pt x="1482" y="13643"/>
                    <a:pt x="2176" y="14444"/>
                  </a:cubicBezTo>
                  <a:cubicBezTo>
                    <a:pt x="2652" y="14992"/>
                    <a:pt x="3083" y="15451"/>
                    <a:pt x="3665" y="15882"/>
                  </a:cubicBezTo>
                  <a:cubicBezTo>
                    <a:pt x="4306" y="16414"/>
                    <a:pt x="5631" y="16763"/>
                    <a:pt x="6744" y="16763"/>
                  </a:cubicBezTo>
                  <a:cubicBezTo>
                    <a:pt x="7524" y="16763"/>
                    <a:pt x="8354" y="16832"/>
                    <a:pt x="9165" y="16832"/>
                  </a:cubicBezTo>
                  <a:cubicBezTo>
                    <a:pt x="9611" y="16832"/>
                    <a:pt x="10052" y="16811"/>
                    <a:pt x="10475" y="16746"/>
                  </a:cubicBezTo>
                  <a:cubicBezTo>
                    <a:pt x="11206" y="16633"/>
                    <a:pt x="12077" y="16225"/>
                    <a:pt x="12731" y="15896"/>
                  </a:cubicBezTo>
                  <a:cubicBezTo>
                    <a:pt x="13538" y="15487"/>
                    <a:pt x="14352" y="15025"/>
                    <a:pt x="15119" y="14547"/>
                  </a:cubicBezTo>
                  <a:cubicBezTo>
                    <a:pt x="16150" y="13902"/>
                    <a:pt x="17063" y="13221"/>
                    <a:pt x="17758" y="12198"/>
                  </a:cubicBezTo>
                  <a:cubicBezTo>
                    <a:pt x="18389" y="11262"/>
                    <a:pt x="18399" y="10368"/>
                    <a:pt x="18402" y="9275"/>
                  </a:cubicBezTo>
                  <a:cubicBezTo>
                    <a:pt x="18419" y="6633"/>
                    <a:pt x="17798" y="4102"/>
                    <a:pt x="15970" y="2108"/>
                  </a:cubicBezTo>
                  <a:cubicBezTo>
                    <a:pt x="15233" y="1305"/>
                    <a:pt x="14279" y="291"/>
                    <a:pt x="13163" y="79"/>
                  </a:cubicBezTo>
                  <a:cubicBezTo>
                    <a:pt x="12845" y="19"/>
                    <a:pt x="12513" y="0"/>
                    <a:pt x="121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16"/>
            <p:cNvSpPr/>
            <p:nvPr/>
          </p:nvSpPr>
          <p:spPr>
            <a:xfrm rot="-10370759" flipH="1">
              <a:off x="8487191" y="841743"/>
              <a:ext cx="45880" cy="18226"/>
            </a:xfrm>
            <a:custGeom>
              <a:avLst/>
              <a:gdLst/>
              <a:ahLst/>
              <a:cxnLst/>
              <a:rect l="l" t="t" r="r" b="b"/>
              <a:pathLst>
                <a:path w="871" h="346" extrusionOk="0">
                  <a:moveTo>
                    <a:pt x="529" y="0"/>
                  </a:moveTo>
                  <a:cubicBezTo>
                    <a:pt x="300" y="0"/>
                    <a:pt x="1" y="345"/>
                    <a:pt x="343" y="345"/>
                  </a:cubicBezTo>
                  <a:cubicBezTo>
                    <a:pt x="572" y="345"/>
                    <a:pt x="871" y="0"/>
                    <a:pt x="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16"/>
            <p:cNvSpPr/>
            <p:nvPr/>
          </p:nvSpPr>
          <p:spPr>
            <a:xfrm rot="-10370759" flipH="1">
              <a:off x="8380334" y="876674"/>
              <a:ext cx="46723" cy="13379"/>
            </a:xfrm>
            <a:custGeom>
              <a:avLst/>
              <a:gdLst/>
              <a:ahLst/>
              <a:cxnLst/>
              <a:rect l="l" t="t" r="r" b="b"/>
              <a:pathLst>
                <a:path w="887" h="254" extrusionOk="0">
                  <a:moveTo>
                    <a:pt x="548" y="1"/>
                  </a:moveTo>
                  <a:cubicBezTo>
                    <a:pt x="379" y="1"/>
                    <a:pt x="0" y="254"/>
                    <a:pt x="339" y="254"/>
                  </a:cubicBezTo>
                  <a:cubicBezTo>
                    <a:pt x="505" y="254"/>
                    <a:pt x="887" y="1"/>
                    <a:pt x="5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16"/>
            <p:cNvSpPr/>
            <p:nvPr/>
          </p:nvSpPr>
          <p:spPr>
            <a:xfrm rot="-10370759" flipH="1">
              <a:off x="8417276" y="993876"/>
              <a:ext cx="39875" cy="18910"/>
            </a:xfrm>
            <a:custGeom>
              <a:avLst/>
              <a:gdLst/>
              <a:ahLst/>
              <a:cxnLst/>
              <a:rect l="l" t="t" r="r" b="b"/>
              <a:pathLst>
                <a:path w="757" h="359" extrusionOk="0">
                  <a:moveTo>
                    <a:pt x="424" y="0"/>
                  </a:moveTo>
                  <a:cubicBezTo>
                    <a:pt x="333" y="0"/>
                    <a:pt x="238" y="26"/>
                    <a:pt x="180" y="84"/>
                  </a:cubicBezTo>
                  <a:lnTo>
                    <a:pt x="149" y="115"/>
                  </a:lnTo>
                  <a:cubicBezTo>
                    <a:pt x="0" y="263"/>
                    <a:pt x="161" y="359"/>
                    <a:pt x="336" y="359"/>
                  </a:cubicBezTo>
                  <a:cubicBezTo>
                    <a:pt x="426" y="359"/>
                    <a:pt x="521" y="334"/>
                    <a:pt x="578" y="277"/>
                  </a:cubicBezTo>
                  <a:cubicBezTo>
                    <a:pt x="588" y="264"/>
                    <a:pt x="598" y="254"/>
                    <a:pt x="608" y="244"/>
                  </a:cubicBezTo>
                  <a:cubicBezTo>
                    <a:pt x="756" y="95"/>
                    <a:pt x="598" y="0"/>
                    <a:pt x="4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16"/>
            <p:cNvSpPr/>
            <p:nvPr/>
          </p:nvSpPr>
          <p:spPr>
            <a:xfrm rot="-10370759" flipH="1">
              <a:off x="8509317" y="930943"/>
              <a:ext cx="32132" cy="20175"/>
            </a:xfrm>
            <a:custGeom>
              <a:avLst/>
              <a:gdLst/>
              <a:ahLst/>
              <a:cxnLst/>
              <a:rect l="l" t="t" r="r" b="b"/>
              <a:pathLst>
                <a:path w="610" h="383" extrusionOk="0">
                  <a:moveTo>
                    <a:pt x="293" y="0"/>
                  </a:moveTo>
                  <a:cubicBezTo>
                    <a:pt x="180" y="0"/>
                    <a:pt x="25" y="86"/>
                    <a:pt x="14" y="209"/>
                  </a:cubicBezTo>
                  <a:cubicBezTo>
                    <a:pt x="1" y="342"/>
                    <a:pt x="147" y="382"/>
                    <a:pt x="250" y="382"/>
                  </a:cubicBezTo>
                  <a:lnTo>
                    <a:pt x="316" y="382"/>
                  </a:lnTo>
                  <a:cubicBezTo>
                    <a:pt x="430" y="382"/>
                    <a:pt x="583" y="296"/>
                    <a:pt x="595" y="173"/>
                  </a:cubicBezTo>
                  <a:cubicBezTo>
                    <a:pt x="609" y="40"/>
                    <a:pt x="463" y="0"/>
                    <a:pt x="3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16"/>
            <p:cNvSpPr/>
            <p:nvPr/>
          </p:nvSpPr>
          <p:spPr>
            <a:xfrm rot="-10370759" flipH="1">
              <a:off x="8399063" y="755385"/>
              <a:ext cx="46775" cy="13379"/>
            </a:xfrm>
            <a:custGeom>
              <a:avLst/>
              <a:gdLst/>
              <a:ahLst/>
              <a:cxnLst/>
              <a:rect l="l" t="t" r="r" b="b"/>
              <a:pathLst>
                <a:path w="888" h="254" extrusionOk="0">
                  <a:moveTo>
                    <a:pt x="548" y="1"/>
                  </a:moveTo>
                  <a:cubicBezTo>
                    <a:pt x="379" y="1"/>
                    <a:pt x="0" y="254"/>
                    <a:pt x="339" y="254"/>
                  </a:cubicBezTo>
                  <a:cubicBezTo>
                    <a:pt x="508" y="254"/>
                    <a:pt x="887" y="1"/>
                    <a:pt x="5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16"/>
            <p:cNvSpPr/>
            <p:nvPr/>
          </p:nvSpPr>
          <p:spPr>
            <a:xfrm rot="-10370759" flipH="1">
              <a:off x="8300389" y="922540"/>
              <a:ext cx="46617" cy="14591"/>
            </a:xfrm>
            <a:custGeom>
              <a:avLst/>
              <a:gdLst/>
              <a:ahLst/>
              <a:cxnLst/>
              <a:rect l="l" t="t" r="r" b="b"/>
              <a:pathLst>
                <a:path w="885" h="277" extrusionOk="0">
                  <a:moveTo>
                    <a:pt x="542" y="0"/>
                  </a:moveTo>
                  <a:cubicBezTo>
                    <a:pt x="360" y="0"/>
                    <a:pt x="1" y="276"/>
                    <a:pt x="340" y="276"/>
                  </a:cubicBezTo>
                  <a:cubicBezTo>
                    <a:pt x="526" y="276"/>
                    <a:pt x="884" y="0"/>
                    <a:pt x="5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16"/>
            <p:cNvSpPr/>
            <p:nvPr/>
          </p:nvSpPr>
          <p:spPr>
            <a:xfrm rot="-10370759" flipH="1">
              <a:off x="8345669" y="983950"/>
              <a:ext cx="46249" cy="16171"/>
            </a:xfrm>
            <a:custGeom>
              <a:avLst/>
              <a:gdLst/>
              <a:ahLst/>
              <a:cxnLst/>
              <a:rect l="l" t="t" r="r" b="b"/>
              <a:pathLst>
                <a:path w="878" h="307" extrusionOk="0">
                  <a:moveTo>
                    <a:pt x="536" y="1"/>
                  </a:moveTo>
                  <a:cubicBezTo>
                    <a:pt x="332" y="1"/>
                    <a:pt x="1" y="306"/>
                    <a:pt x="343" y="306"/>
                  </a:cubicBezTo>
                  <a:cubicBezTo>
                    <a:pt x="545" y="306"/>
                    <a:pt x="878" y="1"/>
                    <a:pt x="5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16"/>
            <p:cNvSpPr/>
            <p:nvPr/>
          </p:nvSpPr>
          <p:spPr>
            <a:xfrm rot="-10370759" flipH="1">
              <a:off x="8298117" y="773599"/>
              <a:ext cx="35556" cy="13854"/>
            </a:xfrm>
            <a:custGeom>
              <a:avLst/>
              <a:gdLst/>
              <a:ahLst/>
              <a:cxnLst/>
              <a:rect l="l" t="t" r="r" b="b"/>
              <a:pathLst>
                <a:path w="675" h="263" extrusionOk="0">
                  <a:moveTo>
                    <a:pt x="406" y="0"/>
                  </a:moveTo>
                  <a:cubicBezTo>
                    <a:pt x="296" y="0"/>
                    <a:pt x="140" y="36"/>
                    <a:pt x="70" y="133"/>
                  </a:cubicBezTo>
                  <a:cubicBezTo>
                    <a:pt x="0" y="229"/>
                    <a:pt x="130" y="263"/>
                    <a:pt x="203" y="263"/>
                  </a:cubicBezTo>
                  <a:lnTo>
                    <a:pt x="269" y="263"/>
                  </a:lnTo>
                  <a:cubicBezTo>
                    <a:pt x="379" y="263"/>
                    <a:pt x="535" y="223"/>
                    <a:pt x="605" y="130"/>
                  </a:cubicBezTo>
                  <a:cubicBezTo>
                    <a:pt x="675" y="33"/>
                    <a:pt x="545" y="0"/>
                    <a:pt x="4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16"/>
            <p:cNvSpPr/>
            <p:nvPr/>
          </p:nvSpPr>
          <p:spPr>
            <a:xfrm rot="-10370759" flipH="1">
              <a:off x="8300818" y="862872"/>
              <a:ext cx="38716" cy="20017"/>
            </a:xfrm>
            <a:custGeom>
              <a:avLst/>
              <a:gdLst/>
              <a:ahLst/>
              <a:cxnLst/>
              <a:rect l="l" t="t" r="r" b="b"/>
              <a:pathLst>
                <a:path w="735" h="380" extrusionOk="0">
                  <a:moveTo>
                    <a:pt x="389" y="1"/>
                  </a:moveTo>
                  <a:cubicBezTo>
                    <a:pt x="97" y="1"/>
                    <a:pt x="0" y="380"/>
                    <a:pt x="346" y="380"/>
                  </a:cubicBezTo>
                  <a:cubicBezTo>
                    <a:pt x="638" y="380"/>
                    <a:pt x="735" y="1"/>
                    <a:pt x="3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2" name="Google Shape;532;p16"/>
          <p:cNvGrpSpPr/>
          <p:nvPr/>
        </p:nvGrpSpPr>
        <p:grpSpPr>
          <a:xfrm>
            <a:off x="1" y="-14200"/>
            <a:ext cx="9143949" cy="6877957"/>
            <a:chOff x="0" y="-10650"/>
            <a:chExt cx="9143949" cy="5158468"/>
          </a:xfrm>
        </p:grpSpPr>
        <p:grpSp>
          <p:nvGrpSpPr>
            <p:cNvPr id="533" name="Google Shape;533;p16"/>
            <p:cNvGrpSpPr/>
            <p:nvPr/>
          </p:nvGrpSpPr>
          <p:grpSpPr>
            <a:xfrm>
              <a:off x="0" y="-10650"/>
              <a:ext cx="9143949" cy="5158468"/>
              <a:chOff x="267864" y="140547"/>
              <a:chExt cx="8608500" cy="4856400"/>
            </a:xfrm>
          </p:grpSpPr>
          <p:sp>
            <p:nvSpPr>
              <p:cNvPr id="534" name="Google Shape;534;p16"/>
              <p:cNvSpPr/>
              <p:nvPr/>
            </p:nvSpPr>
            <p:spPr>
              <a:xfrm>
                <a:off x="267864" y="146479"/>
                <a:ext cx="8608500" cy="3936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" name="Google Shape;535;p16"/>
              <p:cNvSpPr/>
              <p:nvPr/>
            </p:nvSpPr>
            <p:spPr>
              <a:xfrm rot="5400000">
                <a:off x="-1927873" y="2336397"/>
                <a:ext cx="4856400" cy="4647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36" name="Google Shape;536;p16"/>
            <p:cNvGrpSpPr/>
            <p:nvPr/>
          </p:nvGrpSpPr>
          <p:grpSpPr>
            <a:xfrm rot="10800000">
              <a:off x="0" y="-10650"/>
              <a:ext cx="9143949" cy="5158468"/>
              <a:chOff x="267864" y="140547"/>
              <a:chExt cx="8608500" cy="4856400"/>
            </a:xfrm>
          </p:grpSpPr>
          <p:sp>
            <p:nvSpPr>
              <p:cNvPr id="537" name="Google Shape;537;p16"/>
              <p:cNvSpPr/>
              <p:nvPr/>
            </p:nvSpPr>
            <p:spPr>
              <a:xfrm>
                <a:off x="267864" y="146479"/>
                <a:ext cx="8608500" cy="3936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" name="Google Shape;538;p16"/>
              <p:cNvSpPr/>
              <p:nvPr/>
            </p:nvSpPr>
            <p:spPr>
              <a:xfrm rot="5400000">
                <a:off x="-1927873" y="2336397"/>
                <a:ext cx="4856400" cy="4647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39" name="Google Shape;539;p16"/>
          <p:cNvGrpSpPr/>
          <p:nvPr/>
        </p:nvGrpSpPr>
        <p:grpSpPr>
          <a:xfrm rot="10800000">
            <a:off x="1" y="-14200"/>
            <a:ext cx="9143949" cy="6877957"/>
            <a:chOff x="267864" y="140547"/>
            <a:chExt cx="8608500" cy="4856400"/>
          </a:xfrm>
        </p:grpSpPr>
        <p:sp>
          <p:nvSpPr>
            <p:cNvPr id="540" name="Google Shape;540;p16"/>
            <p:cNvSpPr/>
            <p:nvPr/>
          </p:nvSpPr>
          <p:spPr>
            <a:xfrm>
              <a:off x="267864" y="146479"/>
              <a:ext cx="8608500" cy="393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16"/>
            <p:cNvSpPr/>
            <p:nvPr/>
          </p:nvSpPr>
          <p:spPr>
            <a:xfrm rot="5400000">
              <a:off x="-1927873" y="2336397"/>
              <a:ext cx="4856400" cy="464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42" name="Google Shape;542;p16"/>
          <p:cNvSpPr txBox="1">
            <a:spLocks noGrp="1"/>
          </p:cNvSpPr>
          <p:nvPr>
            <p:ph type="subTitle" idx="1"/>
          </p:nvPr>
        </p:nvSpPr>
        <p:spPr>
          <a:xfrm flipH="1">
            <a:off x="729375" y="2181467"/>
            <a:ext cx="5235600" cy="369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543" name="Google Shape;543;p16"/>
          <p:cNvSpPr txBox="1">
            <a:spLocks noGrp="1"/>
          </p:cNvSpPr>
          <p:nvPr>
            <p:ph type="title"/>
          </p:nvPr>
        </p:nvSpPr>
        <p:spPr>
          <a:xfrm>
            <a:off x="729325" y="1041933"/>
            <a:ext cx="4421700" cy="96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3600"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3600"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3600"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3600"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3600"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3600"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3600"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3600"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09652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bg>
      <p:bgPr>
        <a:solidFill>
          <a:schemeClr val="dk1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" name="Google Shape;151;p5"/>
          <p:cNvGrpSpPr/>
          <p:nvPr/>
        </p:nvGrpSpPr>
        <p:grpSpPr>
          <a:xfrm>
            <a:off x="1" y="-9983"/>
            <a:ext cx="9143949" cy="6877957"/>
            <a:chOff x="0" y="-7487"/>
            <a:chExt cx="9143949" cy="5158468"/>
          </a:xfrm>
        </p:grpSpPr>
        <p:grpSp>
          <p:nvGrpSpPr>
            <p:cNvPr id="152" name="Google Shape;152;p5"/>
            <p:cNvGrpSpPr/>
            <p:nvPr/>
          </p:nvGrpSpPr>
          <p:grpSpPr>
            <a:xfrm>
              <a:off x="0" y="-7487"/>
              <a:ext cx="9143949" cy="5158468"/>
              <a:chOff x="267864" y="140547"/>
              <a:chExt cx="8608500" cy="4856400"/>
            </a:xfrm>
          </p:grpSpPr>
          <p:sp>
            <p:nvSpPr>
              <p:cNvPr id="153" name="Google Shape;153;p5"/>
              <p:cNvSpPr/>
              <p:nvPr/>
            </p:nvSpPr>
            <p:spPr>
              <a:xfrm>
                <a:off x="267864" y="146479"/>
                <a:ext cx="8608500" cy="3936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" name="Google Shape;154;p5"/>
              <p:cNvSpPr/>
              <p:nvPr/>
            </p:nvSpPr>
            <p:spPr>
              <a:xfrm rot="5400000">
                <a:off x="-1927873" y="2336397"/>
                <a:ext cx="4856400" cy="4647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5" name="Google Shape;155;p5"/>
            <p:cNvGrpSpPr/>
            <p:nvPr/>
          </p:nvGrpSpPr>
          <p:grpSpPr>
            <a:xfrm rot="10800000">
              <a:off x="0" y="-7487"/>
              <a:ext cx="9143949" cy="5158468"/>
              <a:chOff x="267864" y="140547"/>
              <a:chExt cx="8608500" cy="4856400"/>
            </a:xfrm>
          </p:grpSpPr>
          <p:sp>
            <p:nvSpPr>
              <p:cNvPr id="156" name="Google Shape;156;p5"/>
              <p:cNvSpPr/>
              <p:nvPr/>
            </p:nvSpPr>
            <p:spPr>
              <a:xfrm>
                <a:off x="267864" y="146479"/>
                <a:ext cx="8608500" cy="3936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157;p5"/>
              <p:cNvSpPr/>
              <p:nvPr/>
            </p:nvSpPr>
            <p:spPr>
              <a:xfrm rot="5400000">
                <a:off x="-1927873" y="2336397"/>
                <a:ext cx="4856400" cy="4647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58" name="Google Shape;158;p5"/>
          <p:cNvSpPr txBox="1">
            <a:spLocks noGrp="1"/>
          </p:cNvSpPr>
          <p:nvPr>
            <p:ph type="subTitle" idx="1"/>
          </p:nvPr>
        </p:nvSpPr>
        <p:spPr>
          <a:xfrm>
            <a:off x="739213" y="3864767"/>
            <a:ext cx="2797800" cy="10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9" name="Google Shape;159;p5"/>
          <p:cNvSpPr txBox="1">
            <a:spLocks noGrp="1"/>
          </p:cNvSpPr>
          <p:nvPr>
            <p:ph type="subTitle" idx="2"/>
          </p:nvPr>
        </p:nvSpPr>
        <p:spPr>
          <a:xfrm>
            <a:off x="5607010" y="3864733"/>
            <a:ext cx="2797800" cy="10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160" name="Google Shape;160;p5"/>
          <p:cNvSpPr txBox="1">
            <a:spLocks noGrp="1"/>
          </p:cNvSpPr>
          <p:nvPr>
            <p:ph type="subTitle" idx="3"/>
          </p:nvPr>
        </p:nvSpPr>
        <p:spPr>
          <a:xfrm>
            <a:off x="739213" y="2620567"/>
            <a:ext cx="2797800" cy="730800"/>
          </a:xfrm>
          <a:prstGeom prst="rect">
            <a:avLst/>
          </a:prstGeom>
          <a:noFill/>
        </p:spPr>
        <p:txBody>
          <a:bodyPr spcFirstLastPara="1" wrap="square" lIns="91425" tIns="91425" rIns="91425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lt1"/>
                </a:solidFill>
                <a:latin typeface="Bellota"/>
                <a:ea typeface="Bellota"/>
                <a:cs typeface="Bellota"/>
                <a:sym typeface="Bellota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lt1"/>
                </a:solidFill>
                <a:latin typeface="Bellota"/>
                <a:ea typeface="Bellota"/>
                <a:cs typeface="Bellota"/>
                <a:sym typeface="Bellota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lt1"/>
                </a:solidFill>
                <a:latin typeface="Bellota"/>
                <a:ea typeface="Bellota"/>
                <a:cs typeface="Bellota"/>
                <a:sym typeface="Bellota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lt1"/>
                </a:solidFill>
                <a:latin typeface="Bellota"/>
                <a:ea typeface="Bellota"/>
                <a:cs typeface="Bellota"/>
                <a:sym typeface="Bellota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lt1"/>
                </a:solidFill>
                <a:latin typeface="Bellota"/>
                <a:ea typeface="Bellota"/>
                <a:cs typeface="Bellota"/>
                <a:sym typeface="Bellota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lt1"/>
                </a:solidFill>
                <a:latin typeface="Bellota"/>
                <a:ea typeface="Bellota"/>
                <a:cs typeface="Bellota"/>
                <a:sym typeface="Bellota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lt1"/>
                </a:solidFill>
                <a:latin typeface="Bellota"/>
                <a:ea typeface="Bellota"/>
                <a:cs typeface="Bellota"/>
                <a:sym typeface="Bellota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lt1"/>
                </a:solidFill>
                <a:latin typeface="Bellota"/>
                <a:ea typeface="Bellota"/>
                <a:cs typeface="Bellota"/>
                <a:sym typeface="Bellota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 b="1">
                <a:solidFill>
                  <a:schemeClr val="lt1"/>
                </a:solidFill>
                <a:latin typeface="Bellota"/>
                <a:ea typeface="Bellota"/>
                <a:cs typeface="Bellota"/>
                <a:sym typeface="Bellota"/>
              </a:defRPr>
            </a:lvl9pPr>
          </a:lstStyle>
          <a:p>
            <a:endParaRPr/>
          </a:p>
        </p:txBody>
      </p:sp>
      <p:sp>
        <p:nvSpPr>
          <p:cNvPr id="161" name="Google Shape;161;p5"/>
          <p:cNvSpPr txBox="1">
            <a:spLocks noGrp="1"/>
          </p:cNvSpPr>
          <p:nvPr>
            <p:ph type="subTitle" idx="4"/>
          </p:nvPr>
        </p:nvSpPr>
        <p:spPr>
          <a:xfrm>
            <a:off x="5607010" y="2620567"/>
            <a:ext cx="2797800" cy="730800"/>
          </a:xfrm>
          <a:prstGeom prst="rect">
            <a:avLst/>
          </a:prstGeom>
          <a:noFill/>
        </p:spPr>
        <p:txBody>
          <a:bodyPr spcFirstLastPara="1" wrap="square" lIns="91425" tIns="91425" rIns="91425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latin typeface="Bellota"/>
                <a:ea typeface="Bellota"/>
                <a:cs typeface="Bellota"/>
                <a:sym typeface="Bellota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latin typeface="Bellota"/>
                <a:ea typeface="Bellota"/>
                <a:cs typeface="Bellota"/>
                <a:sym typeface="Bellota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latin typeface="Bellota"/>
                <a:ea typeface="Bellota"/>
                <a:cs typeface="Bellota"/>
                <a:sym typeface="Bellota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latin typeface="Bellota"/>
                <a:ea typeface="Bellota"/>
                <a:cs typeface="Bellota"/>
                <a:sym typeface="Bellota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latin typeface="Bellota"/>
                <a:ea typeface="Bellota"/>
                <a:cs typeface="Bellota"/>
                <a:sym typeface="Bellota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latin typeface="Bellota"/>
                <a:ea typeface="Bellota"/>
                <a:cs typeface="Bellota"/>
                <a:sym typeface="Bellota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latin typeface="Bellota"/>
                <a:ea typeface="Bellota"/>
                <a:cs typeface="Bellota"/>
                <a:sym typeface="Bellota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latin typeface="Bellota"/>
                <a:ea typeface="Bellota"/>
                <a:cs typeface="Bellota"/>
                <a:sym typeface="Bellota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 b="1">
                <a:latin typeface="Bellota"/>
                <a:ea typeface="Bellota"/>
                <a:cs typeface="Bellota"/>
                <a:sym typeface="Bellota"/>
              </a:defRPr>
            </a:lvl9pPr>
          </a:lstStyle>
          <a:p>
            <a:endParaRPr/>
          </a:p>
        </p:txBody>
      </p:sp>
      <p:sp>
        <p:nvSpPr>
          <p:cNvPr id="162" name="Google Shape;162;p5"/>
          <p:cNvSpPr txBox="1">
            <a:spLocks noGrp="1"/>
          </p:cNvSpPr>
          <p:nvPr>
            <p:ph type="ctrTitle"/>
          </p:nvPr>
        </p:nvSpPr>
        <p:spPr>
          <a:xfrm>
            <a:off x="939299" y="736861"/>
            <a:ext cx="7265400" cy="73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627331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">
  <p:cSld name="Título">
    <p:bg>
      <p:bgPr>
        <a:solidFill>
          <a:schemeClr val="dk1"/>
        </a:solidFill>
        <a:effectLst/>
      </p:bgPr>
    </p:bg>
    <p:spTree>
      <p:nvGrpSpPr>
        <p:cNvPr id="1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9" name="Google Shape;649;p19"/>
          <p:cNvGrpSpPr/>
          <p:nvPr/>
        </p:nvGrpSpPr>
        <p:grpSpPr>
          <a:xfrm rot="5400000" flipH="1">
            <a:off x="220939" y="139963"/>
            <a:ext cx="1430792" cy="1346011"/>
            <a:chOff x="7876138" y="3519332"/>
            <a:chExt cx="1073094" cy="1346011"/>
          </a:xfrm>
        </p:grpSpPr>
        <p:sp>
          <p:nvSpPr>
            <p:cNvPr id="650" name="Google Shape;650;p19"/>
            <p:cNvSpPr/>
            <p:nvPr/>
          </p:nvSpPr>
          <p:spPr>
            <a:xfrm rot="10370759">
              <a:off x="7927574" y="3921701"/>
              <a:ext cx="970222" cy="886680"/>
            </a:xfrm>
            <a:custGeom>
              <a:avLst/>
              <a:gdLst/>
              <a:ahLst/>
              <a:cxnLst/>
              <a:rect l="l" t="t" r="r" b="b"/>
              <a:pathLst>
                <a:path w="18419" h="16833" extrusionOk="0">
                  <a:moveTo>
                    <a:pt x="12177" y="0"/>
                  </a:moveTo>
                  <a:cubicBezTo>
                    <a:pt x="11648" y="0"/>
                    <a:pt x="11109" y="46"/>
                    <a:pt x="10599" y="46"/>
                  </a:cubicBezTo>
                  <a:cubicBezTo>
                    <a:pt x="10579" y="46"/>
                    <a:pt x="10558" y="46"/>
                    <a:pt x="10538" y="46"/>
                  </a:cubicBezTo>
                  <a:cubicBezTo>
                    <a:pt x="10391" y="45"/>
                    <a:pt x="10250" y="43"/>
                    <a:pt x="10112" y="43"/>
                  </a:cubicBezTo>
                  <a:cubicBezTo>
                    <a:pt x="9632" y="43"/>
                    <a:pt x="9195" y="68"/>
                    <a:pt x="8715" y="262"/>
                  </a:cubicBezTo>
                  <a:cubicBezTo>
                    <a:pt x="8256" y="447"/>
                    <a:pt x="7784" y="577"/>
                    <a:pt x="7306" y="707"/>
                  </a:cubicBezTo>
                  <a:cubicBezTo>
                    <a:pt x="6073" y="1039"/>
                    <a:pt x="5021" y="1344"/>
                    <a:pt x="3911" y="2033"/>
                  </a:cubicBezTo>
                  <a:cubicBezTo>
                    <a:pt x="2246" y="3062"/>
                    <a:pt x="855" y="4763"/>
                    <a:pt x="292" y="6650"/>
                  </a:cubicBezTo>
                  <a:cubicBezTo>
                    <a:pt x="1" y="7637"/>
                    <a:pt x="143" y="8746"/>
                    <a:pt x="143" y="9767"/>
                  </a:cubicBezTo>
                  <a:cubicBezTo>
                    <a:pt x="143" y="10640"/>
                    <a:pt x="117" y="11328"/>
                    <a:pt x="422" y="12145"/>
                  </a:cubicBezTo>
                  <a:cubicBezTo>
                    <a:pt x="801" y="13168"/>
                    <a:pt x="1482" y="13643"/>
                    <a:pt x="2176" y="14444"/>
                  </a:cubicBezTo>
                  <a:cubicBezTo>
                    <a:pt x="2652" y="14992"/>
                    <a:pt x="3083" y="15451"/>
                    <a:pt x="3665" y="15882"/>
                  </a:cubicBezTo>
                  <a:cubicBezTo>
                    <a:pt x="4306" y="16414"/>
                    <a:pt x="5631" y="16763"/>
                    <a:pt x="6744" y="16763"/>
                  </a:cubicBezTo>
                  <a:cubicBezTo>
                    <a:pt x="7524" y="16763"/>
                    <a:pt x="8354" y="16832"/>
                    <a:pt x="9165" y="16832"/>
                  </a:cubicBezTo>
                  <a:cubicBezTo>
                    <a:pt x="9611" y="16832"/>
                    <a:pt x="10052" y="16811"/>
                    <a:pt x="10475" y="16746"/>
                  </a:cubicBezTo>
                  <a:cubicBezTo>
                    <a:pt x="11206" y="16633"/>
                    <a:pt x="12077" y="16225"/>
                    <a:pt x="12731" y="15896"/>
                  </a:cubicBezTo>
                  <a:cubicBezTo>
                    <a:pt x="13538" y="15487"/>
                    <a:pt x="14352" y="15025"/>
                    <a:pt x="15119" y="14547"/>
                  </a:cubicBezTo>
                  <a:cubicBezTo>
                    <a:pt x="16150" y="13902"/>
                    <a:pt x="17063" y="13221"/>
                    <a:pt x="17758" y="12198"/>
                  </a:cubicBezTo>
                  <a:cubicBezTo>
                    <a:pt x="18389" y="11262"/>
                    <a:pt x="18399" y="10368"/>
                    <a:pt x="18402" y="9275"/>
                  </a:cubicBezTo>
                  <a:cubicBezTo>
                    <a:pt x="18419" y="6633"/>
                    <a:pt x="17798" y="4102"/>
                    <a:pt x="15970" y="2108"/>
                  </a:cubicBezTo>
                  <a:cubicBezTo>
                    <a:pt x="15233" y="1305"/>
                    <a:pt x="14279" y="291"/>
                    <a:pt x="13163" y="79"/>
                  </a:cubicBezTo>
                  <a:cubicBezTo>
                    <a:pt x="12845" y="19"/>
                    <a:pt x="12513" y="0"/>
                    <a:pt x="121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19"/>
            <p:cNvSpPr/>
            <p:nvPr/>
          </p:nvSpPr>
          <p:spPr>
            <a:xfrm rot="10370759">
              <a:off x="8223372" y="4448293"/>
              <a:ext cx="45880" cy="18226"/>
            </a:xfrm>
            <a:custGeom>
              <a:avLst/>
              <a:gdLst/>
              <a:ahLst/>
              <a:cxnLst/>
              <a:rect l="l" t="t" r="r" b="b"/>
              <a:pathLst>
                <a:path w="871" h="346" extrusionOk="0">
                  <a:moveTo>
                    <a:pt x="529" y="0"/>
                  </a:moveTo>
                  <a:cubicBezTo>
                    <a:pt x="300" y="0"/>
                    <a:pt x="1" y="345"/>
                    <a:pt x="343" y="345"/>
                  </a:cubicBezTo>
                  <a:cubicBezTo>
                    <a:pt x="572" y="345"/>
                    <a:pt x="871" y="0"/>
                    <a:pt x="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19"/>
            <p:cNvSpPr/>
            <p:nvPr/>
          </p:nvSpPr>
          <p:spPr>
            <a:xfrm rot="10370759">
              <a:off x="8329386" y="4483224"/>
              <a:ext cx="46723" cy="13379"/>
            </a:xfrm>
            <a:custGeom>
              <a:avLst/>
              <a:gdLst/>
              <a:ahLst/>
              <a:cxnLst/>
              <a:rect l="l" t="t" r="r" b="b"/>
              <a:pathLst>
                <a:path w="887" h="254" extrusionOk="0">
                  <a:moveTo>
                    <a:pt x="548" y="1"/>
                  </a:moveTo>
                  <a:cubicBezTo>
                    <a:pt x="379" y="1"/>
                    <a:pt x="0" y="254"/>
                    <a:pt x="339" y="254"/>
                  </a:cubicBezTo>
                  <a:cubicBezTo>
                    <a:pt x="505" y="254"/>
                    <a:pt x="887" y="1"/>
                    <a:pt x="5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19"/>
            <p:cNvSpPr/>
            <p:nvPr/>
          </p:nvSpPr>
          <p:spPr>
            <a:xfrm rot="10370759">
              <a:off x="8299292" y="4600426"/>
              <a:ext cx="39875" cy="18910"/>
            </a:xfrm>
            <a:custGeom>
              <a:avLst/>
              <a:gdLst/>
              <a:ahLst/>
              <a:cxnLst/>
              <a:rect l="l" t="t" r="r" b="b"/>
              <a:pathLst>
                <a:path w="757" h="359" extrusionOk="0">
                  <a:moveTo>
                    <a:pt x="424" y="0"/>
                  </a:moveTo>
                  <a:cubicBezTo>
                    <a:pt x="333" y="0"/>
                    <a:pt x="238" y="26"/>
                    <a:pt x="180" y="84"/>
                  </a:cubicBezTo>
                  <a:lnTo>
                    <a:pt x="149" y="115"/>
                  </a:lnTo>
                  <a:cubicBezTo>
                    <a:pt x="0" y="263"/>
                    <a:pt x="161" y="359"/>
                    <a:pt x="336" y="359"/>
                  </a:cubicBezTo>
                  <a:cubicBezTo>
                    <a:pt x="426" y="359"/>
                    <a:pt x="521" y="334"/>
                    <a:pt x="578" y="277"/>
                  </a:cubicBezTo>
                  <a:cubicBezTo>
                    <a:pt x="588" y="264"/>
                    <a:pt x="598" y="254"/>
                    <a:pt x="608" y="244"/>
                  </a:cubicBezTo>
                  <a:cubicBezTo>
                    <a:pt x="756" y="95"/>
                    <a:pt x="598" y="0"/>
                    <a:pt x="4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19"/>
            <p:cNvSpPr/>
            <p:nvPr/>
          </p:nvSpPr>
          <p:spPr>
            <a:xfrm rot="10370759">
              <a:off x="8214994" y="4537493"/>
              <a:ext cx="32132" cy="20175"/>
            </a:xfrm>
            <a:custGeom>
              <a:avLst/>
              <a:gdLst/>
              <a:ahLst/>
              <a:cxnLst/>
              <a:rect l="l" t="t" r="r" b="b"/>
              <a:pathLst>
                <a:path w="610" h="383" extrusionOk="0">
                  <a:moveTo>
                    <a:pt x="293" y="0"/>
                  </a:moveTo>
                  <a:cubicBezTo>
                    <a:pt x="180" y="0"/>
                    <a:pt x="25" y="86"/>
                    <a:pt x="14" y="209"/>
                  </a:cubicBezTo>
                  <a:cubicBezTo>
                    <a:pt x="1" y="342"/>
                    <a:pt x="147" y="382"/>
                    <a:pt x="250" y="382"/>
                  </a:cubicBezTo>
                  <a:lnTo>
                    <a:pt x="316" y="382"/>
                  </a:lnTo>
                  <a:cubicBezTo>
                    <a:pt x="430" y="382"/>
                    <a:pt x="583" y="296"/>
                    <a:pt x="595" y="173"/>
                  </a:cubicBezTo>
                  <a:cubicBezTo>
                    <a:pt x="609" y="40"/>
                    <a:pt x="463" y="0"/>
                    <a:pt x="3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19"/>
            <p:cNvSpPr/>
            <p:nvPr/>
          </p:nvSpPr>
          <p:spPr>
            <a:xfrm rot="10370759">
              <a:off x="8310604" y="4361935"/>
              <a:ext cx="46775" cy="13379"/>
            </a:xfrm>
            <a:custGeom>
              <a:avLst/>
              <a:gdLst/>
              <a:ahLst/>
              <a:cxnLst/>
              <a:rect l="l" t="t" r="r" b="b"/>
              <a:pathLst>
                <a:path w="888" h="254" extrusionOk="0">
                  <a:moveTo>
                    <a:pt x="548" y="1"/>
                  </a:moveTo>
                  <a:cubicBezTo>
                    <a:pt x="379" y="1"/>
                    <a:pt x="0" y="254"/>
                    <a:pt x="339" y="254"/>
                  </a:cubicBezTo>
                  <a:cubicBezTo>
                    <a:pt x="508" y="254"/>
                    <a:pt x="887" y="1"/>
                    <a:pt x="5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19"/>
            <p:cNvSpPr/>
            <p:nvPr/>
          </p:nvSpPr>
          <p:spPr>
            <a:xfrm rot="10370759">
              <a:off x="8409436" y="4529090"/>
              <a:ext cx="46617" cy="14591"/>
            </a:xfrm>
            <a:custGeom>
              <a:avLst/>
              <a:gdLst/>
              <a:ahLst/>
              <a:cxnLst/>
              <a:rect l="l" t="t" r="r" b="b"/>
              <a:pathLst>
                <a:path w="885" h="277" extrusionOk="0">
                  <a:moveTo>
                    <a:pt x="542" y="0"/>
                  </a:moveTo>
                  <a:cubicBezTo>
                    <a:pt x="360" y="0"/>
                    <a:pt x="1" y="276"/>
                    <a:pt x="340" y="276"/>
                  </a:cubicBezTo>
                  <a:cubicBezTo>
                    <a:pt x="526" y="276"/>
                    <a:pt x="884" y="0"/>
                    <a:pt x="5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19"/>
            <p:cNvSpPr/>
            <p:nvPr/>
          </p:nvSpPr>
          <p:spPr>
            <a:xfrm rot="10370759">
              <a:off x="8364525" y="4590500"/>
              <a:ext cx="46249" cy="16171"/>
            </a:xfrm>
            <a:custGeom>
              <a:avLst/>
              <a:gdLst/>
              <a:ahLst/>
              <a:cxnLst/>
              <a:rect l="l" t="t" r="r" b="b"/>
              <a:pathLst>
                <a:path w="878" h="307" extrusionOk="0">
                  <a:moveTo>
                    <a:pt x="536" y="1"/>
                  </a:moveTo>
                  <a:cubicBezTo>
                    <a:pt x="332" y="1"/>
                    <a:pt x="1" y="306"/>
                    <a:pt x="343" y="306"/>
                  </a:cubicBezTo>
                  <a:cubicBezTo>
                    <a:pt x="545" y="306"/>
                    <a:pt x="878" y="1"/>
                    <a:pt x="5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19"/>
            <p:cNvSpPr/>
            <p:nvPr/>
          </p:nvSpPr>
          <p:spPr>
            <a:xfrm rot="10370759">
              <a:off x="8422770" y="4380149"/>
              <a:ext cx="35556" cy="13854"/>
            </a:xfrm>
            <a:custGeom>
              <a:avLst/>
              <a:gdLst/>
              <a:ahLst/>
              <a:cxnLst/>
              <a:rect l="l" t="t" r="r" b="b"/>
              <a:pathLst>
                <a:path w="675" h="263" extrusionOk="0">
                  <a:moveTo>
                    <a:pt x="406" y="0"/>
                  </a:moveTo>
                  <a:cubicBezTo>
                    <a:pt x="296" y="0"/>
                    <a:pt x="140" y="36"/>
                    <a:pt x="70" y="133"/>
                  </a:cubicBezTo>
                  <a:cubicBezTo>
                    <a:pt x="0" y="229"/>
                    <a:pt x="130" y="263"/>
                    <a:pt x="203" y="263"/>
                  </a:cubicBezTo>
                  <a:lnTo>
                    <a:pt x="269" y="263"/>
                  </a:lnTo>
                  <a:cubicBezTo>
                    <a:pt x="379" y="263"/>
                    <a:pt x="535" y="223"/>
                    <a:pt x="605" y="130"/>
                  </a:cubicBezTo>
                  <a:cubicBezTo>
                    <a:pt x="675" y="33"/>
                    <a:pt x="545" y="0"/>
                    <a:pt x="4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19"/>
            <p:cNvSpPr/>
            <p:nvPr/>
          </p:nvSpPr>
          <p:spPr>
            <a:xfrm rot="10370759">
              <a:off x="8416909" y="4469422"/>
              <a:ext cx="38716" cy="20017"/>
            </a:xfrm>
            <a:custGeom>
              <a:avLst/>
              <a:gdLst/>
              <a:ahLst/>
              <a:cxnLst/>
              <a:rect l="l" t="t" r="r" b="b"/>
              <a:pathLst>
                <a:path w="735" h="380" extrusionOk="0">
                  <a:moveTo>
                    <a:pt x="389" y="1"/>
                  </a:moveTo>
                  <a:cubicBezTo>
                    <a:pt x="97" y="1"/>
                    <a:pt x="0" y="380"/>
                    <a:pt x="346" y="380"/>
                  </a:cubicBezTo>
                  <a:cubicBezTo>
                    <a:pt x="638" y="380"/>
                    <a:pt x="735" y="1"/>
                    <a:pt x="3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19"/>
            <p:cNvSpPr/>
            <p:nvPr/>
          </p:nvSpPr>
          <p:spPr>
            <a:xfrm rot="10370873">
              <a:off x="8250599" y="3550528"/>
              <a:ext cx="531471" cy="485708"/>
            </a:xfrm>
            <a:custGeom>
              <a:avLst/>
              <a:gdLst/>
              <a:ahLst/>
              <a:cxnLst/>
              <a:rect l="l" t="t" r="r" b="b"/>
              <a:pathLst>
                <a:path w="18419" h="16833" extrusionOk="0">
                  <a:moveTo>
                    <a:pt x="12177" y="0"/>
                  </a:moveTo>
                  <a:cubicBezTo>
                    <a:pt x="11648" y="0"/>
                    <a:pt x="11109" y="46"/>
                    <a:pt x="10599" y="46"/>
                  </a:cubicBezTo>
                  <a:cubicBezTo>
                    <a:pt x="10579" y="46"/>
                    <a:pt x="10558" y="46"/>
                    <a:pt x="10538" y="46"/>
                  </a:cubicBezTo>
                  <a:cubicBezTo>
                    <a:pt x="10391" y="45"/>
                    <a:pt x="10250" y="43"/>
                    <a:pt x="10112" y="43"/>
                  </a:cubicBezTo>
                  <a:cubicBezTo>
                    <a:pt x="9632" y="43"/>
                    <a:pt x="9195" y="68"/>
                    <a:pt x="8715" y="262"/>
                  </a:cubicBezTo>
                  <a:cubicBezTo>
                    <a:pt x="8256" y="447"/>
                    <a:pt x="7784" y="577"/>
                    <a:pt x="7306" y="707"/>
                  </a:cubicBezTo>
                  <a:cubicBezTo>
                    <a:pt x="6073" y="1039"/>
                    <a:pt x="5021" y="1344"/>
                    <a:pt x="3911" y="2033"/>
                  </a:cubicBezTo>
                  <a:cubicBezTo>
                    <a:pt x="2246" y="3062"/>
                    <a:pt x="855" y="4763"/>
                    <a:pt x="292" y="6650"/>
                  </a:cubicBezTo>
                  <a:cubicBezTo>
                    <a:pt x="1" y="7637"/>
                    <a:pt x="143" y="8746"/>
                    <a:pt x="143" y="9767"/>
                  </a:cubicBezTo>
                  <a:cubicBezTo>
                    <a:pt x="143" y="10640"/>
                    <a:pt x="117" y="11328"/>
                    <a:pt x="422" y="12145"/>
                  </a:cubicBezTo>
                  <a:cubicBezTo>
                    <a:pt x="801" y="13168"/>
                    <a:pt x="1482" y="13643"/>
                    <a:pt x="2176" y="14444"/>
                  </a:cubicBezTo>
                  <a:cubicBezTo>
                    <a:pt x="2652" y="14992"/>
                    <a:pt x="3083" y="15451"/>
                    <a:pt x="3665" y="15882"/>
                  </a:cubicBezTo>
                  <a:cubicBezTo>
                    <a:pt x="4306" y="16414"/>
                    <a:pt x="5631" y="16763"/>
                    <a:pt x="6744" y="16763"/>
                  </a:cubicBezTo>
                  <a:cubicBezTo>
                    <a:pt x="7524" y="16763"/>
                    <a:pt x="8354" y="16832"/>
                    <a:pt x="9165" y="16832"/>
                  </a:cubicBezTo>
                  <a:cubicBezTo>
                    <a:pt x="9611" y="16832"/>
                    <a:pt x="10052" y="16811"/>
                    <a:pt x="10475" y="16746"/>
                  </a:cubicBezTo>
                  <a:cubicBezTo>
                    <a:pt x="11206" y="16633"/>
                    <a:pt x="12077" y="16225"/>
                    <a:pt x="12731" y="15896"/>
                  </a:cubicBezTo>
                  <a:cubicBezTo>
                    <a:pt x="13538" y="15487"/>
                    <a:pt x="14352" y="15025"/>
                    <a:pt x="15119" y="14547"/>
                  </a:cubicBezTo>
                  <a:cubicBezTo>
                    <a:pt x="16150" y="13902"/>
                    <a:pt x="17063" y="13221"/>
                    <a:pt x="17758" y="12198"/>
                  </a:cubicBezTo>
                  <a:cubicBezTo>
                    <a:pt x="18389" y="11262"/>
                    <a:pt x="18399" y="10368"/>
                    <a:pt x="18402" y="9275"/>
                  </a:cubicBezTo>
                  <a:cubicBezTo>
                    <a:pt x="18419" y="6633"/>
                    <a:pt x="17798" y="4102"/>
                    <a:pt x="15970" y="2108"/>
                  </a:cubicBezTo>
                  <a:cubicBezTo>
                    <a:pt x="15233" y="1305"/>
                    <a:pt x="14279" y="291"/>
                    <a:pt x="13163" y="79"/>
                  </a:cubicBezTo>
                  <a:cubicBezTo>
                    <a:pt x="12845" y="19"/>
                    <a:pt x="12513" y="0"/>
                    <a:pt x="121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19"/>
            <p:cNvSpPr/>
            <p:nvPr/>
          </p:nvSpPr>
          <p:spPr>
            <a:xfrm rot="10370873">
              <a:off x="8412631" y="3838999"/>
              <a:ext cx="25132" cy="9984"/>
            </a:xfrm>
            <a:custGeom>
              <a:avLst/>
              <a:gdLst/>
              <a:ahLst/>
              <a:cxnLst/>
              <a:rect l="l" t="t" r="r" b="b"/>
              <a:pathLst>
                <a:path w="871" h="346" extrusionOk="0">
                  <a:moveTo>
                    <a:pt x="529" y="0"/>
                  </a:moveTo>
                  <a:cubicBezTo>
                    <a:pt x="300" y="0"/>
                    <a:pt x="1" y="345"/>
                    <a:pt x="343" y="345"/>
                  </a:cubicBezTo>
                  <a:cubicBezTo>
                    <a:pt x="572" y="345"/>
                    <a:pt x="871" y="0"/>
                    <a:pt x="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19"/>
            <p:cNvSpPr/>
            <p:nvPr/>
          </p:nvSpPr>
          <p:spPr>
            <a:xfrm rot="10370873">
              <a:off x="8470702" y="3858134"/>
              <a:ext cx="25594" cy="7329"/>
            </a:xfrm>
            <a:custGeom>
              <a:avLst/>
              <a:gdLst/>
              <a:ahLst/>
              <a:cxnLst/>
              <a:rect l="l" t="t" r="r" b="b"/>
              <a:pathLst>
                <a:path w="887" h="254" extrusionOk="0">
                  <a:moveTo>
                    <a:pt x="548" y="1"/>
                  </a:moveTo>
                  <a:cubicBezTo>
                    <a:pt x="379" y="1"/>
                    <a:pt x="0" y="254"/>
                    <a:pt x="339" y="254"/>
                  </a:cubicBezTo>
                  <a:cubicBezTo>
                    <a:pt x="505" y="254"/>
                    <a:pt x="887" y="1"/>
                    <a:pt x="5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19"/>
            <p:cNvSpPr/>
            <p:nvPr/>
          </p:nvSpPr>
          <p:spPr>
            <a:xfrm rot="10370873">
              <a:off x="8454218" y="3922333"/>
              <a:ext cx="21843" cy="10359"/>
            </a:xfrm>
            <a:custGeom>
              <a:avLst/>
              <a:gdLst/>
              <a:ahLst/>
              <a:cxnLst/>
              <a:rect l="l" t="t" r="r" b="b"/>
              <a:pathLst>
                <a:path w="757" h="359" extrusionOk="0">
                  <a:moveTo>
                    <a:pt x="424" y="0"/>
                  </a:moveTo>
                  <a:cubicBezTo>
                    <a:pt x="333" y="0"/>
                    <a:pt x="238" y="26"/>
                    <a:pt x="180" y="84"/>
                  </a:cubicBezTo>
                  <a:lnTo>
                    <a:pt x="149" y="115"/>
                  </a:lnTo>
                  <a:cubicBezTo>
                    <a:pt x="0" y="263"/>
                    <a:pt x="161" y="359"/>
                    <a:pt x="336" y="359"/>
                  </a:cubicBezTo>
                  <a:cubicBezTo>
                    <a:pt x="426" y="359"/>
                    <a:pt x="521" y="334"/>
                    <a:pt x="578" y="277"/>
                  </a:cubicBezTo>
                  <a:cubicBezTo>
                    <a:pt x="588" y="264"/>
                    <a:pt x="598" y="254"/>
                    <a:pt x="608" y="244"/>
                  </a:cubicBezTo>
                  <a:cubicBezTo>
                    <a:pt x="756" y="95"/>
                    <a:pt x="598" y="0"/>
                    <a:pt x="4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19"/>
            <p:cNvSpPr/>
            <p:nvPr/>
          </p:nvSpPr>
          <p:spPr>
            <a:xfrm rot="10370873">
              <a:off x="8408042" y="3887860"/>
              <a:ext cx="17601" cy="11051"/>
            </a:xfrm>
            <a:custGeom>
              <a:avLst/>
              <a:gdLst/>
              <a:ahLst/>
              <a:cxnLst/>
              <a:rect l="l" t="t" r="r" b="b"/>
              <a:pathLst>
                <a:path w="610" h="383" extrusionOk="0">
                  <a:moveTo>
                    <a:pt x="293" y="0"/>
                  </a:moveTo>
                  <a:cubicBezTo>
                    <a:pt x="180" y="0"/>
                    <a:pt x="25" y="86"/>
                    <a:pt x="14" y="209"/>
                  </a:cubicBezTo>
                  <a:cubicBezTo>
                    <a:pt x="1" y="342"/>
                    <a:pt x="147" y="382"/>
                    <a:pt x="250" y="382"/>
                  </a:cubicBezTo>
                  <a:lnTo>
                    <a:pt x="316" y="382"/>
                  </a:lnTo>
                  <a:cubicBezTo>
                    <a:pt x="430" y="382"/>
                    <a:pt x="583" y="296"/>
                    <a:pt x="595" y="173"/>
                  </a:cubicBezTo>
                  <a:cubicBezTo>
                    <a:pt x="609" y="40"/>
                    <a:pt x="463" y="0"/>
                    <a:pt x="3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19"/>
            <p:cNvSpPr/>
            <p:nvPr/>
          </p:nvSpPr>
          <p:spPr>
            <a:xfrm rot="10370873">
              <a:off x="8460415" y="3791695"/>
              <a:ext cx="25623" cy="7329"/>
            </a:xfrm>
            <a:custGeom>
              <a:avLst/>
              <a:gdLst/>
              <a:ahLst/>
              <a:cxnLst/>
              <a:rect l="l" t="t" r="r" b="b"/>
              <a:pathLst>
                <a:path w="888" h="254" extrusionOk="0">
                  <a:moveTo>
                    <a:pt x="548" y="1"/>
                  </a:moveTo>
                  <a:cubicBezTo>
                    <a:pt x="379" y="1"/>
                    <a:pt x="0" y="254"/>
                    <a:pt x="339" y="254"/>
                  </a:cubicBezTo>
                  <a:cubicBezTo>
                    <a:pt x="508" y="254"/>
                    <a:pt x="887" y="1"/>
                    <a:pt x="5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19"/>
            <p:cNvSpPr/>
            <p:nvPr/>
          </p:nvSpPr>
          <p:spPr>
            <a:xfrm rot="10370873">
              <a:off x="8514552" y="3883257"/>
              <a:ext cx="25536" cy="7993"/>
            </a:xfrm>
            <a:custGeom>
              <a:avLst/>
              <a:gdLst/>
              <a:ahLst/>
              <a:cxnLst/>
              <a:rect l="l" t="t" r="r" b="b"/>
              <a:pathLst>
                <a:path w="885" h="277" extrusionOk="0">
                  <a:moveTo>
                    <a:pt x="542" y="0"/>
                  </a:moveTo>
                  <a:cubicBezTo>
                    <a:pt x="360" y="0"/>
                    <a:pt x="1" y="276"/>
                    <a:pt x="340" y="276"/>
                  </a:cubicBezTo>
                  <a:cubicBezTo>
                    <a:pt x="526" y="276"/>
                    <a:pt x="884" y="0"/>
                    <a:pt x="5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19"/>
            <p:cNvSpPr/>
            <p:nvPr/>
          </p:nvSpPr>
          <p:spPr>
            <a:xfrm rot="10370873">
              <a:off x="8489951" y="3916896"/>
              <a:ext cx="25334" cy="8858"/>
            </a:xfrm>
            <a:custGeom>
              <a:avLst/>
              <a:gdLst/>
              <a:ahLst/>
              <a:cxnLst/>
              <a:rect l="l" t="t" r="r" b="b"/>
              <a:pathLst>
                <a:path w="878" h="307" extrusionOk="0">
                  <a:moveTo>
                    <a:pt x="536" y="1"/>
                  </a:moveTo>
                  <a:cubicBezTo>
                    <a:pt x="332" y="1"/>
                    <a:pt x="1" y="306"/>
                    <a:pt x="343" y="306"/>
                  </a:cubicBezTo>
                  <a:cubicBezTo>
                    <a:pt x="545" y="306"/>
                    <a:pt x="878" y="1"/>
                    <a:pt x="5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19"/>
            <p:cNvSpPr/>
            <p:nvPr/>
          </p:nvSpPr>
          <p:spPr>
            <a:xfrm rot="10370873">
              <a:off x="8521856" y="3801673"/>
              <a:ext cx="19477" cy="7589"/>
            </a:xfrm>
            <a:custGeom>
              <a:avLst/>
              <a:gdLst/>
              <a:ahLst/>
              <a:cxnLst/>
              <a:rect l="l" t="t" r="r" b="b"/>
              <a:pathLst>
                <a:path w="675" h="263" extrusionOk="0">
                  <a:moveTo>
                    <a:pt x="406" y="0"/>
                  </a:moveTo>
                  <a:cubicBezTo>
                    <a:pt x="296" y="0"/>
                    <a:pt x="140" y="36"/>
                    <a:pt x="70" y="133"/>
                  </a:cubicBezTo>
                  <a:cubicBezTo>
                    <a:pt x="0" y="229"/>
                    <a:pt x="130" y="263"/>
                    <a:pt x="203" y="263"/>
                  </a:cubicBezTo>
                  <a:lnTo>
                    <a:pt x="269" y="263"/>
                  </a:lnTo>
                  <a:cubicBezTo>
                    <a:pt x="379" y="263"/>
                    <a:pt x="535" y="223"/>
                    <a:pt x="605" y="130"/>
                  </a:cubicBezTo>
                  <a:cubicBezTo>
                    <a:pt x="675" y="33"/>
                    <a:pt x="545" y="0"/>
                    <a:pt x="4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19"/>
            <p:cNvSpPr/>
            <p:nvPr/>
          </p:nvSpPr>
          <p:spPr>
            <a:xfrm rot="10370873">
              <a:off x="8518646" y="3850573"/>
              <a:ext cx="21208" cy="10965"/>
            </a:xfrm>
            <a:custGeom>
              <a:avLst/>
              <a:gdLst/>
              <a:ahLst/>
              <a:cxnLst/>
              <a:rect l="l" t="t" r="r" b="b"/>
              <a:pathLst>
                <a:path w="735" h="380" extrusionOk="0">
                  <a:moveTo>
                    <a:pt x="389" y="1"/>
                  </a:moveTo>
                  <a:cubicBezTo>
                    <a:pt x="97" y="1"/>
                    <a:pt x="0" y="380"/>
                    <a:pt x="346" y="380"/>
                  </a:cubicBezTo>
                  <a:cubicBezTo>
                    <a:pt x="638" y="380"/>
                    <a:pt x="735" y="1"/>
                    <a:pt x="3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0" name="Google Shape;670;p19"/>
          <p:cNvGrpSpPr/>
          <p:nvPr/>
        </p:nvGrpSpPr>
        <p:grpSpPr>
          <a:xfrm rot="-5400000" flipH="1">
            <a:off x="7441964" y="5363596"/>
            <a:ext cx="1430792" cy="1346011"/>
            <a:chOff x="7876138" y="3519332"/>
            <a:chExt cx="1073094" cy="1346011"/>
          </a:xfrm>
        </p:grpSpPr>
        <p:sp>
          <p:nvSpPr>
            <p:cNvPr id="671" name="Google Shape;671;p19"/>
            <p:cNvSpPr/>
            <p:nvPr/>
          </p:nvSpPr>
          <p:spPr>
            <a:xfrm rot="10370759">
              <a:off x="7927574" y="3921701"/>
              <a:ext cx="970222" cy="886680"/>
            </a:xfrm>
            <a:custGeom>
              <a:avLst/>
              <a:gdLst/>
              <a:ahLst/>
              <a:cxnLst/>
              <a:rect l="l" t="t" r="r" b="b"/>
              <a:pathLst>
                <a:path w="18419" h="16833" extrusionOk="0">
                  <a:moveTo>
                    <a:pt x="12177" y="0"/>
                  </a:moveTo>
                  <a:cubicBezTo>
                    <a:pt x="11648" y="0"/>
                    <a:pt x="11109" y="46"/>
                    <a:pt x="10599" y="46"/>
                  </a:cubicBezTo>
                  <a:cubicBezTo>
                    <a:pt x="10579" y="46"/>
                    <a:pt x="10558" y="46"/>
                    <a:pt x="10538" y="46"/>
                  </a:cubicBezTo>
                  <a:cubicBezTo>
                    <a:pt x="10391" y="45"/>
                    <a:pt x="10250" y="43"/>
                    <a:pt x="10112" y="43"/>
                  </a:cubicBezTo>
                  <a:cubicBezTo>
                    <a:pt x="9632" y="43"/>
                    <a:pt x="9195" y="68"/>
                    <a:pt x="8715" y="262"/>
                  </a:cubicBezTo>
                  <a:cubicBezTo>
                    <a:pt x="8256" y="447"/>
                    <a:pt x="7784" y="577"/>
                    <a:pt x="7306" y="707"/>
                  </a:cubicBezTo>
                  <a:cubicBezTo>
                    <a:pt x="6073" y="1039"/>
                    <a:pt x="5021" y="1344"/>
                    <a:pt x="3911" y="2033"/>
                  </a:cubicBezTo>
                  <a:cubicBezTo>
                    <a:pt x="2246" y="3062"/>
                    <a:pt x="855" y="4763"/>
                    <a:pt x="292" y="6650"/>
                  </a:cubicBezTo>
                  <a:cubicBezTo>
                    <a:pt x="1" y="7637"/>
                    <a:pt x="143" y="8746"/>
                    <a:pt x="143" y="9767"/>
                  </a:cubicBezTo>
                  <a:cubicBezTo>
                    <a:pt x="143" y="10640"/>
                    <a:pt x="117" y="11328"/>
                    <a:pt x="422" y="12145"/>
                  </a:cubicBezTo>
                  <a:cubicBezTo>
                    <a:pt x="801" y="13168"/>
                    <a:pt x="1482" y="13643"/>
                    <a:pt x="2176" y="14444"/>
                  </a:cubicBezTo>
                  <a:cubicBezTo>
                    <a:pt x="2652" y="14992"/>
                    <a:pt x="3083" y="15451"/>
                    <a:pt x="3665" y="15882"/>
                  </a:cubicBezTo>
                  <a:cubicBezTo>
                    <a:pt x="4306" y="16414"/>
                    <a:pt x="5631" y="16763"/>
                    <a:pt x="6744" y="16763"/>
                  </a:cubicBezTo>
                  <a:cubicBezTo>
                    <a:pt x="7524" y="16763"/>
                    <a:pt x="8354" y="16832"/>
                    <a:pt x="9165" y="16832"/>
                  </a:cubicBezTo>
                  <a:cubicBezTo>
                    <a:pt x="9611" y="16832"/>
                    <a:pt x="10052" y="16811"/>
                    <a:pt x="10475" y="16746"/>
                  </a:cubicBezTo>
                  <a:cubicBezTo>
                    <a:pt x="11206" y="16633"/>
                    <a:pt x="12077" y="16225"/>
                    <a:pt x="12731" y="15896"/>
                  </a:cubicBezTo>
                  <a:cubicBezTo>
                    <a:pt x="13538" y="15487"/>
                    <a:pt x="14352" y="15025"/>
                    <a:pt x="15119" y="14547"/>
                  </a:cubicBezTo>
                  <a:cubicBezTo>
                    <a:pt x="16150" y="13902"/>
                    <a:pt x="17063" y="13221"/>
                    <a:pt x="17758" y="12198"/>
                  </a:cubicBezTo>
                  <a:cubicBezTo>
                    <a:pt x="18389" y="11262"/>
                    <a:pt x="18399" y="10368"/>
                    <a:pt x="18402" y="9275"/>
                  </a:cubicBezTo>
                  <a:cubicBezTo>
                    <a:pt x="18419" y="6633"/>
                    <a:pt x="17798" y="4102"/>
                    <a:pt x="15970" y="2108"/>
                  </a:cubicBezTo>
                  <a:cubicBezTo>
                    <a:pt x="15233" y="1305"/>
                    <a:pt x="14279" y="291"/>
                    <a:pt x="13163" y="79"/>
                  </a:cubicBezTo>
                  <a:cubicBezTo>
                    <a:pt x="12845" y="19"/>
                    <a:pt x="12513" y="0"/>
                    <a:pt x="121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19"/>
            <p:cNvSpPr/>
            <p:nvPr/>
          </p:nvSpPr>
          <p:spPr>
            <a:xfrm rot="10370759">
              <a:off x="8223372" y="4448293"/>
              <a:ext cx="45880" cy="18226"/>
            </a:xfrm>
            <a:custGeom>
              <a:avLst/>
              <a:gdLst/>
              <a:ahLst/>
              <a:cxnLst/>
              <a:rect l="l" t="t" r="r" b="b"/>
              <a:pathLst>
                <a:path w="871" h="346" extrusionOk="0">
                  <a:moveTo>
                    <a:pt x="529" y="0"/>
                  </a:moveTo>
                  <a:cubicBezTo>
                    <a:pt x="300" y="0"/>
                    <a:pt x="1" y="345"/>
                    <a:pt x="343" y="345"/>
                  </a:cubicBezTo>
                  <a:cubicBezTo>
                    <a:pt x="572" y="345"/>
                    <a:pt x="871" y="0"/>
                    <a:pt x="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19"/>
            <p:cNvSpPr/>
            <p:nvPr/>
          </p:nvSpPr>
          <p:spPr>
            <a:xfrm rot="10370759">
              <a:off x="8329386" y="4483224"/>
              <a:ext cx="46723" cy="13379"/>
            </a:xfrm>
            <a:custGeom>
              <a:avLst/>
              <a:gdLst/>
              <a:ahLst/>
              <a:cxnLst/>
              <a:rect l="l" t="t" r="r" b="b"/>
              <a:pathLst>
                <a:path w="887" h="254" extrusionOk="0">
                  <a:moveTo>
                    <a:pt x="548" y="1"/>
                  </a:moveTo>
                  <a:cubicBezTo>
                    <a:pt x="379" y="1"/>
                    <a:pt x="0" y="254"/>
                    <a:pt x="339" y="254"/>
                  </a:cubicBezTo>
                  <a:cubicBezTo>
                    <a:pt x="505" y="254"/>
                    <a:pt x="887" y="1"/>
                    <a:pt x="5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19"/>
            <p:cNvSpPr/>
            <p:nvPr/>
          </p:nvSpPr>
          <p:spPr>
            <a:xfrm rot="10370759">
              <a:off x="8299292" y="4600426"/>
              <a:ext cx="39875" cy="18910"/>
            </a:xfrm>
            <a:custGeom>
              <a:avLst/>
              <a:gdLst/>
              <a:ahLst/>
              <a:cxnLst/>
              <a:rect l="l" t="t" r="r" b="b"/>
              <a:pathLst>
                <a:path w="757" h="359" extrusionOk="0">
                  <a:moveTo>
                    <a:pt x="424" y="0"/>
                  </a:moveTo>
                  <a:cubicBezTo>
                    <a:pt x="333" y="0"/>
                    <a:pt x="238" y="26"/>
                    <a:pt x="180" y="84"/>
                  </a:cubicBezTo>
                  <a:lnTo>
                    <a:pt x="149" y="115"/>
                  </a:lnTo>
                  <a:cubicBezTo>
                    <a:pt x="0" y="263"/>
                    <a:pt x="161" y="359"/>
                    <a:pt x="336" y="359"/>
                  </a:cubicBezTo>
                  <a:cubicBezTo>
                    <a:pt x="426" y="359"/>
                    <a:pt x="521" y="334"/>
                    <a:pt x="578" y="277"/>
                  </a:cubicBezTo>
                  <a:cubicBezTo>
                    <a:pt x="588" y="264"/>
                    <a:pt x="598" y="254"/>
                    <a:pt x="608" y="244"/>
                  </a:cubicBezTo>
                  <a:cubicBezTo>
                    <a:pt x="756" y="95"/>
                    <a:pt x="598" y="0"/>
                    <a:pt x="4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19"/>
            <p:cNvSpPr/>
            <p:nvPr/>
          </p:nvSpPr>
          <p:spPr>
            <a:xfrm rot="10370759">
              <a:off x="8214994" y="4537493"/>
              <a:ext cx="32132" cy="20175"/>
            </a:xfrm>
            <a:custGeom>
              <a:avLst/>
              <a:gdLst/>
              <a:ahLst/>
              <a:cxnLst/>
              <a:rect l="l" t="t" r="r" b="b"/>
              <a:pathLst>
                <a:path w="610" h="383" extrusionOk="0">
                  <a:moveTo>
                    <a:pt x="293" y="0"/>
                  </a:moveTo>
                  <a:cubicBezTo>
                    <a:pt x="180" y="0"/>
                    <a:pt x="25" y="86"/>
                    <a:pt x="14" y="209"/>
                  </a:cubicBezTo>
                  <a:cubicBezTo>
                    <a:pt x="1" y="342"/>
                    <a:pt x="147" y="382"/>
                    <a:pt x="250" y="382"/>
                  </a:cubicBezTo>
                  <a:lnTo>
                    <a:pt x="316" y="382"/>
                  </a:lnTo>
                  <a:cubicBezTo>
                    <a:pt x="430" y="382"/>
                    <a:pt x="583" y="296"/>
                    <a:pt x="595" y="173"/>
                  </a:cubicBezTo>
                  <a:cubicBezTo>
                    <a:pt x="609" y="40"/>
                    <a:pt x="463" y="0"/>
                    <a:pt x="3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19"/>
            <p:cNvSpPr/>
            <p:nvPr/>
          </p:nvSpPr>
          <p:spPr>
            <a:xfrm rot="10370759">
              <a:off x="8310604" y="4361935"/>
              <a:ext cx="46775" cy="13379"/>
            </a:xfrm>
            <a:custGeom>
              <a:avLst/>
              <a:gdLst/>
              <a:ahLst/>
              <a:cxnLst/>
              <a:rect l="l" t="t" r="r" b="b"/>
              <a:pathLst>
                <a:path w="888" h="254" extrusionOk="0">
                  <a:moveTo>
                    <a:pt x="548" y="1"/>
                  </a:moveTo>
                  <a:cubicBezTo>
                    <a:pt x="379" y="1"/>
                    <a:pt x="0" y="254"/>
                    <a:pt x="339" y="254"/>
                  </a:cubicBezTo>
                  <a:cubicBezTo>
                    <a:pt x="508" y="254"/>
                    <a:pt x="887" y="1"/>
                    <a:pt x="5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19"/>
            <p:cNvSpPr/>
            <p:nvPr/>
          </p:nvSpPr>
          <p:spPr>
            <a:xfrm rot="10370759">
              <a:off x="8409436" y="4529090"/>
              <a:ext cx="46617" cy="14591"/>
            </a:xfrm>
            <a:custGeom>
              <a:avLst/>
              <a:gdLst/>
              <a:ahLst/>
              <a:cxnLst/>
              <a:rect l="l" t="t" r="r" b="b"/>
              <a:pathLst>
                <a:path w="885" h="277" extrusionOk="0">
                  <a:moveTo>
                    <a:pt x="542" y="0"/>
                  </a:moveTo>
                  <a:cubicBezTo>
                    <a:pt x="360" y="0"/>
                    <a:pt x="1" y="276"/>
                    <a:pt x="340" y="276"/>
                  </a:cubicBezTo>
                  <a:cubicBezTo>
                    <a:pt x="526" y="276"/>
                    <a:pt x="884" y="0"/>
                    <a:pt x="5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19"/>
            <p:cNvSpPr/>
            <p:nvPr/>
          </p:nvSpPr>
          <p:spPr>
            <a:xfrm rot="10370759">
              <a:off x="8364525" y="4590500"/>
              <a:ext cx="46249" cy="16171"/>
            </a:xfrm>
            <a:custGeom>
              <a:avLst/>
              <a:gdLst/>
              <a:ahLst/>
              <a:cxnLst/>
              <a:rect l="l" t="t" r="r" b="b"/>
              <a:pathLst>
                <a:path w="878" h="307" extrusionOk="0">
                  <a:moveTo>
                    <a:pt x="536" y="1"/>
                  </a:moveTo>
                  <a:cubicBezTo>
                    <a:pt x="332" y="1"/>
                    <a:pt x="1" y="306"/>
                    <a:pt x="343" y="306"/>
                  </a:cubicBezTo>
                  <a:cubicBezTo>
                    <a:pt x="545" y="306"/>
                    <a:pt x="878" y="1"/>
                    <a:pt x="5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19"/>
            <p:cNvSpPr/>
            <p:nvPr/>
          </p:nvSpPr>
          <p:spPr>
            <a:xfrm rot="10370759">
              <a:off x="8422770" y="4380149"/>
              <a:ext cx="35556" cy="13854"/>
            </a:xfrm>
            <a:custGeom>
              <a:avLst/>
              <a:gdLst/>
              <a:ahLst/>
              <a:cxnLst/>
              <a:rect l="l" t="t" r="r" b="b"/>
              <a:pathLst>
                <a:path w="675" h="263" extrusionOk="0">
                  <a:moveTo>
                    <a:pt x="406" y="0"/>
                  </a:moveTo>
                  <a:cubicBezTo>
                    <a:pt x="296" y="0"/>
                    <a:pt x="140" y="36"/>
                    <a:pt x="70" y="133"/>
                  </a:cubicBezTo>
                  <a:cubicBezTo>
                    <a:pt x="0" y="229"/>
                    <a:pt x="130" y="263"/>
                    <a:pt x="203" y="263"/>
                  </a:cubicBezTo>
                  <a:lnTo>
                    <a:pt x="269" y="263"/>
                  </a:lnTo>
                  <a:cubicBezTo>
                    <a:pt x="379" y="263"/>
                    <a:pt x="535" y="223"/>
                    <a:pt x="605" y="130"/>
                  </a:cubicBezTo>
                  <a:cubicBezTo>
                    <a:pt x="675" y="33"/>
                    <a:pt x="545" y="0"/>
                    <a:pt x="4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19"/>
            <p:cNvSpPr/>
            <p:nvPr/>
          </p:nvSpPr>
          <p:spPr>
            <a:xfrm rot="10370759">
              <a:off x="8416909" y="4469422"/>
              <a:ext cx="38716" cy="20017"/>
            </a:xfrm>
            <a:custGeom>
              <a:avLst/>
              <a:gdLst/>
              <a:ahLst/>
              <a:cxnLst/>
              <a:rect l="l" t="t" r="r" b="b"/>
              <a:pathLst>
                <a:path w="735" h="380" extrusionOk="0">
                  <a:moveTo>
                    <a:pt x="389" y="1"/>
                  </a:moveTo>
                  <a:cubicBezTo>
                    <a:pt x="97" y="1"/>
                    <a:pt x="0" y="380"/>
                    <a:pt x="346" y="380"/>
                  </a:cubicBezTo>
                  <a:cubicBezTo>
                    <a:pt x="638" y="380"/>
                    <a:pt x="735" y="1"/>
                    <a:pt x="3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19"/>
            <p:cNvSpPr/>
            <p:nvPr/>
          </p:nvSpPr>
          <p:spPr>
            <a:xfrm rot="10370873">
              <a:off x="8250599" y="3550528"/>
              <a:ext cx="531471" cy="485708"/>
            </a:xfrm>
            <a:custGeom>
              <a:avLst/>
              <a:gdLst/>
              <a:ahLst/>
              <a:cxnLst/>
              <a:rect l="l" t="t" r="r" b="b"/>
              <a:pathLst>
                <a:path w="18419" h="16833" extrusionOk="0">
                  <a:moveTo>
                    <a:pt x="12177" y="0"/>
                  </a:moveTo>
                  <a:cubicBezTo>
                    <a:pt x="11648" y="0"/>
                    <a:pt x="11109" y="46"/>
                    <a:pt x="10599" y="46"/>
                  </a:cubicBezTo>
                  <a:cubicBezTo>
                    <a:pt x="10579" y="46"/>
                    <a:pt x="10558" y="46"/>
                    <a:pt x="10538" y="46"/>
                  </a:cubicBezTo>
                  <a:cubicBezTo>
                    <a:pt x="10391" y="45"/>
                    <a:pt x="10250" y="43"/>
                    <a:pt x="10112" y="43"/>
                  </a:cubicBezTo>
                  <a:cubicBezTo>
                    <a:pt x="9632" y="43"/>
                    <a:pt x="9195" y="68"/>
                    <a:pt x="8715" y="262"/>
                  </a:cubicBezTo>
                  <a:cubicBezTo>
                    <a:pt x="8256" y="447"/>
                    <a:pt x="7784" y="577"/>
                    <a:pt x="7306" y="707"/>
                  </a:cubicBezTo>
                  <a:cubicBezTo>
                    <a:pt x="6073" y="1039"/>
                    <a:pt x="5021" y="1344"/>
                    <a:pt x="3911" y="2033"/>
                  </a:cubicBezTo>
                  <a:cubicBezTo>
                    <a:pt x="2246" y="3062"/>
                    <a:pt x="855" y="4763"/>
                    <a:pt x="292" y="6650"/>
                  </a:cubicBezTo>
                  <a:cubicBezTo>
                    <a:pt x="1" y="7637"/>
                    <a:pt x="143" y="8746"/>
                    <a:pt x="143" y="9767"/>
                  </a:cubicBezTo>
                  <a:cubicBezTo>
                    <a:pt x="143" y="10640"/>
                    <a:pt x="117" y="11328"/>
                    <a:pt x="422" y="12145"/>
                  </a:cubicBezTo>
                  <a:cubicBezTo>
                    <a:pt x="801" y="13168"/>
                    <a:pt x="1482" y="13643"/>
                    <a:pt x="2176" y="14444"/>
                  </a:cubicBezTo>
                  <a:cubicBezTo>
                    <a:pt x="2652" y="14992"/>
                    <a:pt x="3083" y="15451"/>
                    <a:pt x="3665" y="15882"/>
                  </a:cubicBezTo>
                  <a:cubicBezTo>
                    <a:pt x="4306" y="16414"/>
                    <a:pt x="5631" y="16763"/>
                    <a:pt x="6744" y="16763"/>
                  </a:cubicBezTo>
                  <a:cubicBezTo>
                    <a:pt x="7524" y="16763"/>
                    <a:pt x="8354" y="16832"/>
                    <a:pt x="9165" y="16832"/>
                  </a:cubicBezTo>
                  <a:cubicBezTo>
                    <a:pt x="9611" y="16832"/>
                    <a:pt x="10052" y="16811"/>
                    <a:pt x="10475" y="16746"/>
                  </a:cubicBezTo>
                  <a:cubicBezTo>
                    <a:pt x="11206" y="16633"/>
                    <a:pt x="12077" y="16225"/>
                    <a:pt x="12731" y="15896"/>
                  </a:cubicBezTo>
                  <a:cubicBezTo>
                    <a:pt x="13538" y="15487"/>
                    <a:pt x="14352" y="15025"/>
                    <a:pt x="15119" y="14547"/>
                  </a:cubicBezTo>
                  <a:cubicBezTo>
                    <a:pt x="16150" y="13902"/>
                    <a:pt x="17063" y="13221"/>
                    <a:pt x="17758" y="12198"/>
                  </a:cubicBezTo>
                  <a:cubicBezTo>
                    <a:pt x="18389" y="11262"/>
                    <a:pt x="18399" y="10368"/>
                    <a:pt x="18402" y="9275"/>
                  </a:cubicBezTo>
                  <a:cubicBezTo>
                    <a:pt x="18419" y="6633"/>
                    <a:pt x="17798" y="4102"/>
                    <a:pt x="15970" y="2108"/>
                  </a:cubicBezTo>
                  <a:cubicBezTo>
                    <a:pt x="15233" y="1305"/>
                    <a:pt x="14279" y="291"/>
                    <a:pt x="13163" y="79"/>
                  </a:cubicBezTo>
                  <a:cubicBezTo>
                    <a:pt x="12845" y="19"/>
                    <a:pt x="12513" y="0"/>
                    <a:pt x="121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19"/>
            <p:cNvSpPr/>
            <p:nvPr/>
          </p:nvSpPr>
          <p:spPr>
            <a:xfrm rot="10370873">
              <a:off x="8412631" y="3838999"/>
              <a:ext cx="25132" cy="9984"/>
            </a:xfrm>
            <a:custGeom>
              <a:avLst/>
              <a:gdLst/>
              <a:ahLst/>
              <a:cxnLst/>
              <a:rect l="l" t="t" r="r" b="b"/>
              <a:pathLst>
                <a:path w="871" h="346" extrusionOk="0">
                  <a:moveTo>
                    <a:pt x="529" y="0"/>
                  </a:moveTo>
                  <a:cubicBezTo>
                    <a:pt x="300" y="0"/>
                    <a:pt x="1" y="345"/>
                    <a:pt x="343" y="345"/>
                  </a:cubicBezTo>
                  <a:cubicBezTo>
                    <a:pt x="572" y="345"/>
                    <a:pt x="871" y="0"/>
                    <a:pt x="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19"/>
            <p:cNvSpPr/>
            <p:nvPr/>
          </p:nvSpPr>
          <p:spPr>
            <a:xfrm rot="10370873">
              <a:off x="8470702" y="3858134"/>
              <a:ext cx="25594" cy="7329"/>
            </a:xfrm>
            <a:custGeom>
              <a:avLst/>
              <a:gdLst/>
              <a:ahLst/>
              <a:cxnLst/>
              <a:rect l="l" t="t" r="r" b="b"/>
              <a:pathLst>
                <a:path w="887" h="254" extrusionOk="0">
                  <a:moveTo>
                    <a:pt x="548" y="1"/>
                  </a:moveTo>
                  <a:cubicBezTo>
                    <a:pt x="379" y="1"/>
                    <a:pt x="0" y="254"/>
                    <a:pt x="339" y="254"/>
                  </a:cubicBezTo>
                  <a:cubicBezTo>
                    <a:pt x="505" y="254"/>
                    <a:pt x="887" y="1"/>
                    <a:pt x="5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19"/>
            <p:cNvSpPr/>
            <p:nvPr/>
          </p:nvSpPr>
          <p:spPr>
            <a:xfrm rot="10370873">
              <a:off x="8454218" y="3922333"/>
              <a:ext cx="21843" cy="10359"/>
            </a:xfrm>
            <a:custGeom>
              <a:avLst/>
              <a:gdLst/>
              <a:ahLst/>
              <a:cxnLst/>
              <a:rect l="l" t="t" r="r" b="b"/>
              <a:pathLst>
                <a:path w="757" h="359" extrusionOk="0">
                  <a:moveTo>
                    <a:pt x="424" y="0"/>
                  </a:moveTo>
                  <a:cubicBezTo>
                    <a:pt x="333" y="0"/>
                    <a:pt x="238" y="26"/>
                    <a:pt x="180" y="84"/>
                  </a:cubicBezTo>
                  <a:lnTo>
                    <a:pt x="149" y="115"/>
                  </a:lnTo>
                  <a:cubicBezTo>
                    <a:pt x="0" y="263"/>
                    <a:pt x="161" y="359"/>
                    <a:pt x="336" y="359"/>
                  </a:cubicBezTo>
                  <a:cubicBezTo>
                    <a:pt x="426" y="359"/>
                    <a:pt x="521" y="334"/>
                    <a:pt x="578" y="277"/>
                  </a:cubicBezTo>
                  <a:cubicBezTo>
                    <a:pt x="588" y="264"/>
                    <a:pt x="598" y="254"/>
                    <a:pt x="608" y="244"/>
                  </a:cubicBezTo>
                  <a:cubicBezTo>
                    <a:pt x="756" y="95"/>
                    <a:pt x="598" y="0"/>
                    <a:pt x="4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19"/>
            <p:cNvSpPr/>
            <p:nvPr/>
          </p:nvSpPr>
          <p:spPr>
            <a:xfrm rot="10370873">
              <a:off x="8408042" y="3887860"/>
              <a:ext cx="17601" cy="11051"/>
            </a:xfrm>
            <a:custGeom>
              <a:avLst/>
              <a:gdLst/>
              <a:ahLst/>
              <a:cxnLst/>
              <a:rect l="l" t="t" r="r" b="b"/>
              <a:pathLst>
                <a:path w="610" h="383" extrusionOk="0">
                  <a:moveTo>
                    <a:pt x="293" y="0"/>
                  </a:moveTo>
                  <a:cubicBezTo>
                    <a:pt x="180" y="0"/>
                    <a:pt x="25" y="86"/>
                    <a:pt x="14" y="209"/>
                  </a:cubicBezTo>
                  <a:cubicBezTo>
                    <a:pt x="1" y="342"/>
                    <a:pt x="147" y="382"/>
                    <a:pt x="250" y="382"/>
                  </a:cubicBezTo>
                  <a:lnTo>
                    <a:pt x="316" y="382"/>
                  </a:lnTo>
                  <a:cubicBezTo>
                    <a:pt x="430" y="382"/>
                    <a:pt x="583" y="296"/>
                    <a:pt x="595" y="173"/>
                  </a:cubicBezTo>
                  <a:cubicBezTo>
                    <a:pt x="609" y="40"/>
                    <a:pt x="463" y="0"/>
                    <a:pt x="3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19"/>
            <p:cNvSpPr/>
            <p:nvPr/>
          </p:nvSpPr>
          <p:spPr>
            <a:xfrm rot="10370873">
              <a:off x="8460415" y="3791695"/>
              <a:ext cx="25623" cy="7329"/>
            </a:xfrm>
            <a:custGeom>
              <a:avLst/>
              <a:gdLst/>
              <a:ahLst/>
              <a:cxnLst/>
              <a:rect l="l" t="t" r="r" b="b"/>
              <a:pathLst>
                <a:path w="888" h="254" extrusionOk="0">
                  <a:moveTo>
                    <a:pt x="548" y="1"/>
                  </a:moveTo>
                  <a:cubicBezTo>
                    <a:pt x="379" y="1"/>
                    <a:pt x="0" y="254"/>
                    <a:pt x="339" y="254"/>
                  </a:cubicBezTo>
                  <a:cubicBezTo>
                    <a:pt x="508" y="254"/>
                    <a:pt x="887" y="1"/>
                    <a:pt x="5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19"/>
            <p:cNvSpPr/>
            <p:nvPr/>
          </p:nvSpPr>
          <p:spPr>
            <a:xfrm rot="10370873">
              <a:off x="8514552" y="3883257"/>
              <a:ext cx="25536" cy="7993"/>
            </a:xfrm>
            <a:custGeom>
              <a:avLst/>
              <a:gdLst/>
              <a:ahLst/>
              <a:cxnLst/>
              <a:rect l="l" t="t" r="r" b="b"/>
              <a:pathLst>
                <a:path w="885" h="277" extrusionOk="0">
                  <a:moveTo>
                    <a:pt x="542" y="0"/>
                  </a:moveTo>
                  <a:cubicBezTo>
                    <a:pt x="360" y="0"/>
                    <a:pt x="1" y="276"/>
                    <a:pt x="340" y="276"/>
                  </a:cubicBezTo>
                  <a:cubicBezTo>
                    <a:pt x="526" y="276"/>
                    <a:pt x="884" y="0"/>
                    <a:pt x="5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19"/>
            <p:cNvSpPr/>
            <p:nvPr/>
          </p:nvSpPr>
          <p:spPr>
            <a:xfrm rot="10370873">
              <a:off x="8489951" y="3916896"/>
              <a:ext cx="25334" cy="8858"/>
            </a:xfrm>
            <a:custGeom>
              <a:avLst/>
              <a:gdLst/>
              <a:ahLst/>
              <a:cxnLst/>
              <a:rect l="l" t="t" r="r" b="b"/>
              <a:pathLst>
                <a:path w="878" h="307" extrusionOk="0">
                  <a:moveTo>
                    <a:pt x="536" y="1"/>
                  </a:moveTo>
                  <a:cubicBezTo>
                    <a:pt x="332" y="1"/>
                    <a:pt x="1" y="306"/>
                    <a:pt x="343" y="306"/>
                  </a:cubicBezTo>
                  <a:cubicBezTo>
                    <a:pt x="545" y="306"/>
                    <a:pt x="878" y="1"/>
                    <a:pt x="5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19"/>
            <p:cNvSpPr/>
            <p:nvPr/>
          </p:nvSpPr>
          <p:spPr>
            <a:xfrm rot="10370873">
              <a:off x="8521856" y="3801673"/>
              <a:ext cx="19477" cy="7589"/>
            </a:xfrm>
            <a:custGeom>
              <a:avLst/>
              <a:gdLst/>
              <a:ahLst/>
              <a:cxnLst/>
              <a:rect l="l" t="t" r="r" b="b"/>
              <a:pathLst>
                <a:path w="675" h="263" extrusionOk="0">
                  <a:moveTo>
                    <a:pt x="406" y="0"/>
                  </a:moveTo>
                  <a:cubicBezTo>
                    <a:pt x="296" y="0"/>
                    <a:pt x="140" y="36"/>
                    <a:pt x="70" y="133"/>
                  </a:cubicBezTo>
                  <a:cubicBezTo>
                    <a:pt x="0" y="229"/>
                    <a:pt x="130" y="263"/>
                    <a:pt x="203" y="263"/>
                  </a:cubicBezTo>
                  <a:lnTo>
                    <a:pt x="269" y="263"/>
                  </a:lnTo>
                  <a:cubicBezTo>
                    <a:pt x="379" y="263"/>
                    <a:pt x="535" y="223"/>
                    <a:pt x="605" y="130"/>
                  </a:cubicBezTo>
                  <a:cubicBezTo>
                    <a:pt x="675" y="33"/>
                    <a:pt x="545" y="0"/>
                    <a:pt x="4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19"/>
            <p:cNvSpPr/>
            <p:nvPr/>
          </p:nvSpPr>
          <p:spPr>
            <a:xfrm rot="10370873">
              <a:off x="8518646" y="3850573"/>
              <a:ext cx="21208" cy="10965"/>
            </a:xfrm>
            <a:custGeom>
              <a:avLst/>
              <a:gdLst/>
              <a:ahLst/>
              <a:cxnLst/>
              <a:rect l="l" t="t" r="r" b="b"/>
              <a:pathLst>
                <a:path w="735" h="380" extrusionOk="0">
                  <a:moveTo>
                    <a:pt x="389" y="1"/>
                  </a:moveTo>
                  <a:cubicBezTo>
                    <a:pt x="97" y="1"/>
                    <a:pt x="0" y="380"/>
                    <a:pt x="346" y="380"/>
                  </a:cubicBezTo>
                  <a:cubicBezTo>
                    <a:pt x="638" y="380"/>
                    <a:pt x="735" y="1"/>
                    <a:pt x="3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1" name="Google Shape;691;p19"/>
          <p:cNvGrpSpPr/>
          <p:nvPr/>
        </p:nvGrpSpPr>
        <p:grpSpPr>
          <a:xfrm>
            <a:off x="1" y="-14200"/>
            <a:ext cx="9143949" cy="6877957"/>
            <a:chOff x="0" y="-10650"/>
            <a:chExt cx="9143949" cy="5158468"/>
          </a:xfrm>
        </p:grpSpPr>
        <p:grpSp>
          <p:nvGrpSpPr>
            <p:cNvPr id="692" name="Google Shape;692;p19"/>
            <p:cNvGrpSpPr/>
            <p:nvPr/>
          </p:nvGrpSpPr>
          <p:grpSpPr>
            <a:xfrm>
              <a:off x="0" y="-10650"/>
              <a:ext cx="9143949" cy="5158468"/>
              <a:chOff x="267864" y="140547"/>
              <a:chExt cx="8608500" cy="4856400"/>
            </a:xfrm>
          </p:grpSpPr>
          <p:sp>
            <p:nvSpPr>
              <p:cNvPr id="693" name="Google Shape;693;p19"/>
              <p:cNvSpPr/>
              <p:nvPr/>
            </p:nvSpPr>
            <p:spPr>
              <a:xfrm>
                <a:off x="267864" y="146479"/>
                <a:ext cx="8608500" cy="3936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4" name="Google Shape;694;p19"/>
              <p:cNvSpPr/>
              <p:nvPr/>
            </p:nvSpPr>
            <p:spPr>
              <a:xfrm rot="5400000">
                <a:off x="-1927873" y="2336397"/>
                <a:ext cx="4856400" cy="4647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95" name="Google Shape;695;p19"/>
            <p:cNvGrpSpPr/>
            <p:nvPr/>
          </p:nvGrpSpPr>
          <p:grpSpPr>
            <a:xfrm rot="10800000">
              <a:off x="0" y="-10650"/>
              <a:ext cx="9143949" cy="5158468"/>
              <a:chOff x="267864" y="140547"/>
              <a:chExt cx="8608500" cy="4856400"/>
            </a:xfrm>
          </p:grpSpPr>
          <p:sp>
            <p:nvSpPr>
              <p:cNvPr id="696" name="Google Shape;696;p19"/>
              <p:cNvSpPr/>
              <p:nvPr/>
            </p:nvSpPr>
            <p:spPr>
              <a:xfrm>
                <a:off x="267864" y="146479"/>
                <a:ext cx="8608500" cy="3936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7" name="Google Shape;697;p19"/>
              <p:cNvSpPr/>
              <p:nvPr/>
            </p:nvSpPr>
            <p:spPr>
              <a:xfrm rot="5400000">
                <a:off x="-1927873" y="2336397"/>
                <a:ext cx="4856400" cy="4647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98" name="Google Shape;698;p19"/>
          <p:cNvGrpSpPr/>
          <p:nvPr/>
        </p:nvGrpSpPr>
        <p:grpSpPr>
          <a:xfrm rot="10800000">
            <a:off x="1" y="-14200"/>
            <a:ext cx="9143949" cy="6877957"/>
            <a:chOff x="267864" y="140547"/>
            <a:chExt cx="8608500" cy="4856400"/>
          </a:xfrm>
        </p:grpSpPr>
        <p:sp>
          <p:nvSpPr>
            <p:cNvPr id="699" name="Google Shape;699;p19"/>
            <p:cNvSpPr/>
            <p:nvPr/>
          </p:nvSpPr>
          <p:spPr>
            <a:xfrm>
              <a:off x="267864" y="146479"/>
              <a:ext cx="8608500" cy="393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19"/>
            <p:cNvSpPr/>
            <p:nvPr/>
          </p:nvSpPr>
          <p:spPr>
            <a:xfrm rot="5400000">
              <a:off x="-1927873" y="2336397"/>
              <a:ext cx="4856400" cy="464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01" name="Google Shape;701;p19"/>
          <p:cNvSpPr txBox="1">
            <a:spLocks noGrp="1"/>
          </p:cNvSpPr>
          <p:nvPr>
            <p:ph type="ctrTitle"/>
          </p:nvPr>
        </p:nvSpPr>
        <p:spPr>
          <a:xfrm>
            <a:off x="939299" y="736861"/>
            <a:ext cx="7265400" cy="73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02367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1 ">
  <p:cSld name="Título 1 ">
    <p:bg>
      <p:bgPr>
        <a:solidFill>
          <a:schemeClr val="dk1"/>
        </a:solidFill>
        <a:effectLst/>
      </p:bgPr>
    </p:bg>
    <p:spTree>
      <p:nvGrpSpPr>
        <p:cNvPr id="1" name="Shape 7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3" name="Google Shape;703;p20"/>
          <p:cNvGrpSpPr/>
          <p:nvPr/>
        </p:nvGrpSpPr>
        <p:grpSpPr>
          <a:xfrm rot="10800000" flipH="1">
            <a:off x="7622790" y="-8191"/>
            <a:ext cx="1310869" cy="1475171"/>
            <a:chOff x="1650155" y="1061628"/>
            <a:chExt cx="2016411" cy="1701859"/>
          </a:xfrm>
        </p:grpSpPr>
        <p:sp>
          <p:nvSpPr>
            <p:cNvPr id="704" name="Google Shape;704;p20"/>
            <p:cNvSpPr/>
            <p:nvPr/>
          </p:nvSpPr>
          <p:spPr>
            <a:xfrm rot="5088020">
              <a:off x="2014995" y="828580"/>
              <a:ext cx="1209603" cy="1837222"/>
            </a:xfrm>
            <a:custGeom>
              <a:avLst/>
              <a:gdLst/>
              <a:ahLst/>
              <a:cxnLst/>
              <a:rect l="l" t="t" r="r" b="b"/>
              <a:pathLst>
                <a:path w="40714" h="61839" extrusionOk="0">
                  <a:moveTo>
                    <a:pt x="33585" y="61136"/>
                  </a:moveTo>
                  <a:cubicBezTo>
                    <a:pt x="33560" y="61136"/>
                    <a:pt x="33655" y="61207"/>
                    <a:pt x="33962" y="61409"/>
                  </a:cubicBezTo>
                  <a:cubicBezTo>
                    <a:pt x="33881" y="61348"/>
                    <a:pt x="33805" y="61276"/>
                    <a:pt x="33734" y="61198"/>
                  </a:cubicBezTo>
                  <a:lnTo>
                    <a:pt x="33734" y="61198"/>
                  </a:lnTo>
                  <a:cubicBezTo>
                    <a:pt x="33655" y="61160"/>
                    <a:pt x="33600" y="61136"/>
                    <a:pt x="33585" y="61136"/>
                  </a:cubicBezTo>
                  <a:close/>
                  <a:moveTo>
                    <a:pt x="13592" y="0"/>
                  </a:moveTo>
                  <a:cubicBezTo>
                    <a:pt x="13427" y="0"/>
                    <a:pt x="13263" y="5"/>
                    <a:pt x="13099" y="14"/>
                  </a:cubicBezTo>
                  <a:cubicBezTo>
                    <a:pt x="11801" y="91"/>
                    <a:pt x="10521" y="356"/>
                    <a:pt x="9229" y="450"/>
                  </a:cubicBezTo>
                  <a:cubicBezTo>
                    <a:pt x="8621" y="493"/>
                    <a:pt x="8624" y="456"/>
                    <a:pt x="8295" y="1094"/>
                  </a:cubicBezTo>
                  <a:cubicBezTo>
                    <a:pt x="7684" y="2280"/>
                    <a:pt x="7351" y="3555"/>
                    <a:pt x="6890" y="4798"/>
                  </a:cubicBezTo>
                  <a:cubicBezTo>
                    <a:pt x="6368" y="6200"/>
                    <a:pt x="5940" y="7635"/>
                    <a:pt x="5415" y="9031"/>
                  </a:cubicBezTo>
                  <a:cubicBezTo>
                    <a:pt x="4887" y="10423"/>
                    <a:pt x="4309" y="11775"/>
                    <a:pt x="3900" y="13210"/>
                  </a:cubicBezTo>
                  <a:cubicBezTo>
                    <a:pt x="2764" y="17194"/>
                    <a:pt x="2193" y="21346"/>
                    <a:pt x="943" y="25293"/>
                  </a:cubicBezTo>
                  <a:cubicBezTo>
                    <a:pt x="790" y="25771"/>
                    <a:pt x="644" y="26313"/>
                    <a:pt x="462" y="26785"/>
                  </a:cubicBezTo>
                  <a:cubicBezTo>
                    <a:pt x="455" y="26805"/>
                    <a:pt x="103" y="27372"/>
                    <a:pt x="73" y="27512"/>
                  </a:cubicBezTo>
                  <a:cubicBezTo>
                    <a:pt x="0" y="27867"/>
                    <a:pt x="50" y="27967"/>
                    <a:pt x="226" y="28266"/>
                  </a:cubicBezTo>
                  <a:cubicBezTo>
                    <a:pt x="830" y="29289"/>
                    <a:pt x="1724" y="30259"/>
                    <a:pt x="2618" y="31136"/>
                  </a:cubicBezTo>
                  <a:cubicBezTo>
                    <a:pt x="3472" y="31970"/>
                    <a:pt x="4146" y="32901"/>
                    <a:pt x="4873" y="33841"/>
                  </a:cubicBezTo>
                  <a:cubicBezTo>
                    <a:pt x="5661" y="34858"/>
                    <a:pt x="6647" y="35735"/>
                    <a:pt x="7521" y="36678"/>
                  </a:cubicBezTo>
                  <a:cubicBezTo>
                    <a:pt x="8129" y="37339"/>
                    <a:pt x="8644" y="38087"/>
                    <a:pt x="9352" y="38651"/>
                  </a:cubicBezTo>
                  <a:cubicBezTo>
                    <a:pt x="9907" y="39096"/>
                    <a:pt x="10498" y="39512"/>
                    <a:pt x="11059" y="39947"/>
                  </a:cubicBezTo>
                  <a:cubicBezTo>
                    <a:pt x="12322" y="40934"/>
                    <a:pt x="13491" y="42030"/>
                    <a:pt x="14757" y="43013"/>
                  </a:cubicBezTo>
                  <a:cubicBezTo>
                    <a:pt x="16116" y="44070"/>
                    <a:pt x="17408" y="45272"/>
                    <a:pt x="18837" y="46239"/>
                  </a:cubicBezTo>
                  <a:cubicBezTo>
                    <a:pt x="20116" y="47100"/>
                    <a:pt x="21305" y="47990"/>
                    <a:pt x="22428" y="49053"/>
                  </a:cubicBezTo>
                  <a:cubicBezTo>
                    <a:pt x="25242" y="51718"/>
                    <a:pt x="27770" y="54638"/>
                    <a:pt x="30431" y="57451"/>
                  </a:cubicBezTo>
                  <a:cubicBezTo>
                    <a:pt x="31364" y="58435"/>
                    <a:pt x="32195" y="59521"/>
                    <a:pt x="33142" y="60488"/>
                  </a:cubicBezTo>
                  <a:cubicBezTo>
                    <a:pt x="33349" y="60698"/>
                    <a:pt x="33527" y="60973"/>
                    <a:pt x="33734" y="61198"/>
                  </a:cubicBezTo>
                  <a:lnTo>
                    <a:pt x="33734" y="61198"/>
                  </a:lnTo>
                  <a:cubicBezTo>
                    <a:pt x="33853" y="61255"/>
                    <a:pt x="34024" y="61342"/>
                    <a:pt x="34181" y="61418"/>
                  </a:cubicBezTo>
                  <a:cubicBezTo>
                    <a:pt x="34323" y="61487"/>
                    <a:pt x="34848" y="61839"/>
                    <a:pt x="35110" y="61839"/>
                  </a:cubicBezTo>
                  <a:cubicBezTo>
                    <a:pt x="35151" y="61839"/>
                    <a:pt x="35186" y="61830"/>
                    <a:pt x="35212" y="61810"/>
                  </a:cubicBezTo>
                  <a:cubicBezTo>
                    <a:pt x="35501" y="61591"/>
                    <a:pt x="35169" y="60142"/>
                    <a:pt x="35242" y="59794"/>
                  </a:cubicBezTo>
                  <a:cubicBezTo>
                    <a:pt x="35325" y="59408"/>
                    <a:pt x="35444" y="59043"/>
                    <a:pt x="35517" y="58627"/>
                  </a:cubicBezTo>
                  <a:cubicBezTo>
                    <a:pt x="35587" y="58252"/>
                    <a:pt x="35613" y="57744"/>
                    <a:pt x="35723" y="57379"/>
                  </a:cubicBezTo>
                  <a:cubicBezTo>
                    <a:pt x="35786" y="57156"/>
                    <a:pt x="35979" y="56940"/>
                    <a:pt x="36055" y="56721"/>
                  </a:cubicBezTo>
                  <a:cubicBezTo>
                    <a:pt x="36474" y="55528"/>
                    <a:pt x="36561" y="54176"/>
                    <a:pt x="36541" y="52930"/>
                  </a:cubicBezTo>
                  <a:cubicBezTo>
                    <a:pt x="36504" y="50708"/>
                    <a:pt x="36677" y="48425"/>
                    <a:pt x="36789" y="46206"/>
                  </a:cubicBezTo>
                  <a:cubicBezTo>
                    <a:pt x="36956" y="43030"/>
                    <a:pt x="37577" y="39867"/>
                    <a:pt x="37780" y="36684"/>
                  </a:cubicBezTo>
                  <a:cubicBezTo>
                    <a:pt x="37946" y="34037"/>
                    <a:pt x="38218" y="31399"/>
                    <a:pt x="38407" y="28751"/>
                  </a:cubicBezTo>
                  <a:cubicBezTo>
                    <a:pt x="38856" y="22512"/>
                    <a:pt x="39882" y="16326"/>
                    <a:pt x="40245" y="10074"/>
                  </a:cubicBezTo>
                  <a:cubicBezTo>
                    <a:pt x="40374" y="7888"/>
                    <a:pt x="40594" y="5728"/>
                    <a:pt x="40620" y="3532"/>
                  </a:cubicBezTo>
                  <a:cubicBezTo>
                    <a:pt x="40627" y="3233"/>
                    <a:pt x="40713" y="2828"/>
                    <a:pt x="40440" y="2615"/>
                  </a:cubicBezTo>
                  <a:cubicBezTo>
                    <a:pt x="40395" y="2579"/>
                    <a:pt x="40281" y="2568"/>
                    <a:pt x="40159" y="2568"/>
                  </a:cubicBezTo>
                  <a:cubicBezTo>
                    <a:pt x="39966" y="2568"/>
                    <a:pt x="39752" y="2595"/>
                    <a:pt x="39750" y="2595"/>
                  </a:cubicBezTo>
                  <a:cubicBezTo>
                    <a:pt x="39742" y="2595"/>
                    <a:pt x="39734" y="2595"/>
                    <a:pt x="39726" y="2595"/>
                  </a:cubicBezTo>
                  <a:cubicBezTo>
                    <a:pt x="39006" y="2595"/>
                    <a:pt x="38267" y="2455"/>
                    <a:pt x="37564" y="2373"/>
                  </a:cubicBezTo>
                  <a:cubicBezTo>
                    <a:pt x="35431" y="2127"/>
                    <a:pt x="33284" y="2028"/>
                    <a:pt x="31142" y="1885"/>
                  </a:cubicBezTo>
                  <a:cubicBezTo>
                    <a:pt x="29052" y="1749"/>
                    <a:pt x="26986" y="1427"/>
                    <a:pt x="24900" y="1290"/>
                  </a:cubicBezTo>
                  <a:cubicBezTo>
                    <a:pt x="22544" y="1140"/>
                    <a:pt x="20288" y="911"/>
                    <a:pt x="17953" y="569"/>
                  </a:cubicBezTo>
                  <a:cubicBezTo>
                    <a:pt x="16519" y="357"/>
                    <a:pt x="15051" y="0"/>
                    <a:pt x="1359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20"/>
            <p:cNvSpPr/>
            <p:nvPr/>
          </p:nvSpPr>
          <p:spPr>
            <a:xfrm rot="5088045">
              <a:off x="2874366" y="1486438"/>
              <a:ext cx="946673" cy="554219"/>
            </a:xfrm>
            <a:custGeom>
              <a:avLst/>
              <a:gdLst/>
              <a:ahLst/>
              <a:cxnLst/>
              <a:rect l="l" t="t" r="r" b="b"/>
              <a:pathLst>
                <a:path w="25176" h="14739" extrusionOk="0">
                  <a:moveTo>
                    <a:pt x="24507" y="3847"/>
                  </a:moveTo>
                  <a:cubicBezTo>
                    <a:pt x="24628" y="4003"/>
                    <a:pt x="24734" y="4160"/>
                    <a:pt x="24910" y="4267"/>
                  </a:cubicBezTo>
                  <a:cubicBezTo>
                    <a:pt x="24989" y="4164"/>
                    <a:pt x="25042" y="4106"/>
                    <a:pt x="25080" y="4076"/>
                  </a:cubicBezTo>
                  <a:lnTo>
                    <a:pt x="25080" y="4076"/>
                  </a:lnTo>
                  <a:cubicBezTo>
                    <a:pt x="25112" y="4087"/>
                    <a:pt x="25144" y="4097"/>
                    <a:pt x="25176" y="4107"/>
                  </a:cubicBezTo>
                  <a:cubicBezTo>
                    <a:pt x="25167" y="4079"/>
                    <a:pt x="25158" y="4050"/>
                    <a:pt x="25133" y="4050"/>
                  </a:cubicBezTo>
                  <a:cubicBezTo>
                    <a:pt x="25120" y="4050"/>
                    <a:pt x="25103" y="4058"/>
                    <a:pt x="25080" y="4076"/>
                  </a:cubicBezTo>
                  <a:lnTo>
                    <a:pt x="25080" y="4076"/>
                  </a:lnTo>
                  <a:cubicBezTo>
                    <a:pt x="24887" y="4011"/>
                    <a:pt x="24698" y="3927"/>
                    <a:pt x="24507" y="3847"/>
                  </a:cubicBezTo>
                  <a:close/>
                  <a:moveTo>
                    <a:pt x="16943" y="0"/>
                  </a:moveTo>
                  <a:cubicBezTo>
                    <a:pt x="15602" y="0"/>
                    <a:pt x="14232" y="296"/>
                    <a:pt x="12974" y="649"/>
                  </a:cubicBezTo>
                  <a:cubicBezTo>
                    <a:pt x="12423" y="806"/>
                    <a:pt x="11801" y="895"/>
                    <a:pt x="11276" y="1137"/>
                  </a:cubicBezTo>
                  <a:cubicBezTo>
                    <a:pt x="10582" y="1460"/>
                    <a:pt x="9884" y="2054"/>
                    <a:pt x="9260" y="2500"/>
                  </a:cubicBezTo>
                  <a:cubicBezTo>
                    <a:pt x="8260" y="3210"/>
                    <a:pt x="7147" y="4091"/>
                    <a:pt x="6346" y="5031"/>
                  </a:cubicBezTo>
                  <a:cubicBezTo>
                    <a:pt x="5287" y="6280"/>
                    <a:pt x="4286" y="7609"/>
                    <a:pt x="3257" y="8885"/>
                  </a:cubicBezTo>
                  <a:cubicBezTo>
                    <a:pt x="2432" y="9905"/>
                    <a:pt x="1742" y="10978"/>
                    <a:pt x="1193" y="12171"/>
                  </a:cubicBezTo>
                  <a:cubicBezTo>
                    <a:pt x="925" y="12752"/>
                    <a:pt x="665" y="13347"/>
                    <a:pt x="433" y="13941"/>
                  </a:cubicBezTo>
                  <a:cubicBezTo>
                    <a:pt x="344" y="14177"/>
                    <a:pt x="281" y="14445"/>
                    <a:pt x="113" y="14635"/>
                  </a:cubicBezTo>
                  <a:lnTo>
                    <a:pt x="113" y="14635"/>
                  </a:lnTo>
                  <a:cubicBezTo>
                    <a:pt x="364" y="14393"/>
                    <a:pt x="563" y="14119"/>
                    <a:pt x="778" y="13835"/>
                  </a:cubicBezTo>
                  <a:cubicBezTo>
                    <a:pt x="1778" y="12496"/>
                    <a:pt x="2978" y="11327"/>
                    <a:pt x="4166" y="10157"/>
                  </a:cubicBezTo>
                  <a:cubicBezTo>
                    <a:pt x="5230" y="9107"/>
                    <a:pt x="6153" y="7828"/>
                    <a:pt x="7286" y="6865"/>
                  </a:cubicBezTo>
                  <a:cubicBezTo>
                    <a:pt x="8446" y="5878"/>
                    <a:pt x="9861" y="5224"/>
                    <a:pt x="11263" y="4659"/>
                  </a:cubicBezTo>
                  <a:cubicBezTo>
                    <a:pt x="13735" y="3662"/>
                    <a:pt x="16415" y="2826"/>
                    <a:pt x="19101" y="2826"/>
                  </a:cubicBezTo>
                  <a:cubicBezTo>
                    <a:pt x="19871" y="2826"/>
                    <a:pt x="20640" y="2895"/>
                    <a:pt x="21405" y="3048"/>
                  </a:cubicBezTo>
                  <a:cubicBezTo>
                    <a:pt x="22243" y="3217"/>
                    <a:pt x="23083" y="3434"/>
                    <a:pt x="23907" y="3636"/>
                  </a:cubicBezTo>
                  <a:cubicBezTo>
                    <a:pt x="24113" y="3687"/>
                    <a:pt x="24311" y="3765"/>
                    <a:pt x="24507" y="3847"/>
                  </a:cubicBezTo>
                  <a:lnTo>
                    <a:pt x="24507" y="3847"/>
                  </a:lnTo>
                  <a:cubicBezTo>
                    <a:pt x="24489" y="3824"/>
                    <a:pt x="24471" y="3802"/>
                    <a:pt x="24452" y="3779"/>
                  </a:cubicBezTo>
                  <a:cubicBezTo>
                    <a:pt x="24104" y="3354"/>
                    <a:pt x="23645" y="3024"/>
                    <a:pt x="23242" y="2652"/>
                  </a:cubicBezTo>
                  <a:cubicBezTo>
                    <a:pt x="22519" y="1974"/>
                    <a:pt x="21764" y="1297"/>
                    <a:pt x="20878" y="835"/>
                  </a:cubicBezTo>
                  <a:cubicBezTo>
                    <a:pt x="20057" y="407"/>
                    <a:pt x="19110" y="244"/>
                    <a:pt x="18207" y="98"/>
                  </a:cubicBezTo>
                  <a:cubicBezTo>
                    <a:pt x="17791" y="30"/>
                    <a:pt x="17368" y="0"/>
                    <a:pt x="16943" y="0"/>
                  </a:cubicBezTo>
                  <a:close/>
                  <a:moveTo>
                    <a:pt x="113" y="14635"/>
                  </a:moveTo>
                  <a:cubicBezTo>
                    <a:pt x="77" y="14670"/>
                    <a:pt x="39" y="14705"/>
                    <a:pt x="0" y="14739"/>
                  </a:cubicBezTo>
                  <a:cubicBezTo>
                    <a:pt x="43" y="14708"/>
                    <a:pt x="80" y="14673"/>
                    <a:pt x="113" y="1463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20"/>
            <p:cNvSpPr/>
            <p:nvPr/>
          </p:nvSpPr>
          <p:spPr>
            <a:xfrm rot="5088045">
              <a:off x="2652452" y="1553589"/>
              <a:ext cx="889104" cy="632319"/>
            </a:xfrm>
            <a:custGeom>
              <a:avLst/>
              <a:gdLst/>
              <a:ahLst/>
              <a:cxnLst/>
              <a:rect l="l" t="t" r="r" b="b"/>
              <a:pathLst>
                <a:path w="23645" h="16816" extrusionOk="0">
                  <a:moveTo>
                    <a:pt x="22952" y="2938"/>
                  </a:moveTo>
                  <a:cubicBezTo>
                    <a:pt x="23089" y="3076"/>
                    <a:pt x="23212" y="3217"/>
                    <a:pt x="23398" y="3301"/>
                  </a:cubicBezTo>
                  <a:cubicBezTo>
                    <a:pt x="23463" y="3190"/>
                    <a:pt x="23509" y="3126"/>
                    <a:pt x="23543" y="3092"/>
                  </a:cubicBezTo>
                  <a:lnTo>
                    <a:pt x="23543" y="3092"/>
                  </a:lnTo>
                  <a:cubicBezTo>
                    <a:pt x="23577" y="3099"/>
                    <a:pt x="23610" y="3105"/>
                    <a:pt x="23644" y="3111"/>
                  </a:cubicBezTo>
                  <a:cubicBezTo>
                    <a:pt x="23632" y="3085"/>
                    <a:pt x="23620" y="3059"/>
                    <a:pt x="23597" y="3059"/>
                  </a:cubicBezTo>
                  <a:cubicBezTo>
                    <a:pt x="23583" y="3059"/>
                    <a:pt x="23566" y="3068"/>
                    <a:pt x="23543" y="3092"/>
                  </a:cubicBezTo>
                  <a:lnTo>
                    <a:pt x="23543" y="3092"/>
                  </a:lnTo>
                  <a:cubicBezTo>
                    <a:pt x="23345" y="3052"/>
                    <a:pt x="23150" y="2994"/>
                    <a:pt x="22952" y="2938"/>
                  </a:cubicBezTo>
                  <a:close/>
                  <a:moveTo>
                    <a:pt x="15981" y="0"/>
                  </a:moveTo>
                  <a:cubicBezTo>
                    <a:pt x="14312" y="0"/>
                    <a:pt x="12617" y="571"/>
                    <a:pt x="11106" y="1208"/>
                  </a:cubicBezTo>
                  <a:cubicBezTo>
                    <a:pt x="10578" y="1430"/>
                    <a:pt x="9973" y="1599"/>
                    <a:pt x="9481" y="1905"/>
                  </a:cubicBezTo>
                  <a:cubicBezTo>
                    <a:pt x="8831" y="2313"/>
                    <a:pt x="8216" y="2991"/>
                    <a:pt x="7651" y="3509"/>
                  </a:cubicBezTo>
                  <a:cubicBezTo>
                    <a:pt x="6747" y="4340"/>
                    <a:pt x="5754" y="5354"/>
                    <a:pt x="5079" y="6387"/>
                  </a:cubicBezTo>
                  <a:cubicBezTo>
                    <a:pt x="4182" y="7762"/>
                    <a:pt x="3359" y="9204"/>
                    <a:pt x="2495" y="10599"/>
                  </a:cubicBezTo>
                  <a:cubicBezTo>
                    <a:pt x="1804" y="11712"/>
                    <a:pt x="1252" y="12861"/>
                    <a:pt x="858" y="14114"/>
                  </a:cubicBezTo>
                  <a:cubicBezTo>
                    <a:pt x="668" y="14725"/>
                    <a:pt x="485" y="15347"/>
                    <a:pt x="329" y="15968"/>
                  </a:cubicBezTo>
                  <a:cubicBezTo>
                    <a:pt x="268" y="16212"/>
                    <a:pt x="239" y="16487"/>
                    <a:pt x="98" y="16699"/>
                  </a:cubicBezTo>
                  <a:lnTo>
                    <a:pt x="98" y="16699"/>
                  </a:lnTo>
                  <a:cubicBezTo>
                    <a:pt x="316" y="16425"/>
                    <a:pt x="480" y="16130"/>
                    <a:pt x="654" y="15819"/>
                  </a:cubicBezTo>
                  <a:cubicBezTo>
                    <a:pt x="1482" y="14367"/>
                    <a:pt x="2525" y="13054"/>
                    <a:pt x="3558" y="11745"/>
                  </a:cubicBezTo>
                  <a:cubicBezTo>
                    <a:pt x="4481" y="10569"/>
                    <a:pt x="5236" y="9184"/>
                    <a:pt x="6240" y="8091"/>
                  </a:cubicBezTo>
                  <a:cubicBezTo>
                    <a:pt x="7269" y="6965"/>
                    <a:pt x="8588" y="6137"/>
                    <a:pt x="9910" y="5400"/>
                  </a:cubicBezTo>
                  <a:cubicBezTo>
                    <a:pt x="12676" y="3856"/>
                    <a:pt x="15763" y="2505"/>
                    <a:pt x="18976" y="2505"/>
                  </a:cubicBezTo>
                  <a:cubicBezTo>
                    <a:pt x="19240" y="2505"/>
                    <a:pt x="19505" y="2514"/>
                    <a:pt x="19770" y="2533"/>
                  </a:cubicBezTo>
                  <a:cubicBezTo>
                    <a:pt x="20624" y="2592"/>
                    <a:pt x="21481" y="2706"/>
                    <a:pt x="22326" y="2802"/>
                  </a:cubicBezTo>
                  <a:cubicBezTo>
                    <a:pt x="22538" y="2827"/>
                    <a:pt x="22746" y="2881"/>
                    <a:pt x="22952" y="2938"/>
                  </a:cubicBezTo>
                  <a:lnTo>
                    <a:pt x="22952" y="2938"/>
                  </a:lnTo>
                  <a:cubicBezTo>
                    <a:pt x="22931" y="2917"/>
                    <a:pt x="22909" y="2896"/>
                    <a:pt x="22887" y="2875"/>
                  </a:cubicBezTo>
                  <a:cubicBezTo>
                    <a:pt x="22485" y="2496"/>
                    <a:pt x="21990" y="2231"/>
                    <a:pt x="21544" y="1908"/>
                  </a:cubicBezTo>
                  <a:cubicBezTo>
                    <a:pt x="20737" y="1330"/>
                    <a:pt x="19907" y="749"/>
                    <a:pt x="18966" y="403"/>
                  </a:cubicBezTo>
                  <a:cubicBezTo>
                    <a:pt x="18100" y="81"/>
                    <a:pt x="17143" y="38"/>
                    <a:pt x="16226" y="4"/>
                  </a:cubicBezTo>
                  <a:cubicBezTo>
                    <a:pt x="16145" y="2"/>
                    <a:pt x="16063" y="0"/>
                    <a:pt x="15981" y="0"/>
                  </a:cubicBezTo>
                  <a:close/>
                  <a:moveTo>
                    <a:pt x="98" y="16699"/>
                  </a:moveTo>
                  <a:lnTo>
                    <a:pt x="98" y="16699"/>
                  </a:lnTo>
                  <a:cubicBezTo>
                    <a:pt x="66" y="16738"/>
                    <a:pt x="34" y="16777"/>
                    <a:pt x="0" y="16815"/>
                  </a:cubicBezTo>
                  <a:cubicBezTo>
                    <a:pt x="38" y="16779"/>
                    <a:pt x="70" y="16740"/>
                    <a:pt x="98" y="1669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20"/>
            <p:cNvSpPr/>
            <p:nvPr/>
          </p:nvSpPr>
          <p:spPr>
            <a:xfrm rot="5088045">
              <a:off x="2473278" y="1622332"/>
              <a:ext cx="762422" cy="753924"/>
            </a:xfrm>
            <a:custGeom>
              <a:avLst/>
              <a:gdLst/>
              <a:ahLst/>
              <a:cxnLst/>
              <a:rect l="l" t="t" r="r" b="b"/>
              <a:pathLst>
                <a:path w="20276" h="20050" extrusionOk="0">
                  <a:moveTo>
                    <a:pt x="20226" y="1686"/>
                  </a:moveTo>
                  <a:cubicBezTo>
                    <a:pt x="20211" y="1686"/>
                    <a:pt x="20195" y="1698"/>
                    <a:pt x="20174" y="1730"/>
                  </a:cubicBezTo>
                  <a:lnTo>
                    <a:pt x="20174" y="1730"/>
                  </a:lnTo>
                  <a:cubicBezTo>
                    <a:pt x="20208" y="1730"/>
                    <a:pt x="20242" y="1729"/>
                    <a:pt x="20276" y="1727"/>
                  </a:cubicBezTo>
                  <a:cubicBezTo>
                    <a:pt x="20260" y="1707"/>
                    <a:pt x="20245" y="1686"/>
                    <a:pt x="20226" y="1686"/>
                  </a:cubicBezTo>
                  <a:close/>
                  <a:moveTo>
                    <a:pt x="19562" y="1703"/>
                  </a:moveTo>
                  <a:cubicBezTo>
                    <a:pt x="19725" y="1810"/>
                    <a:pt x="19875" y="1923"/>
                    <a:pt x="20077" y="1967"/>
                  </a:cubicBezTo>
                  <a:cubicBezTo>
                    <a:pt x="20117" y="1844"/>
                    <a:pt x="20149" y="1771"/>
                    <a:pt x="20174" y="1730"/>
                  </a:cubicBezTo>
                  <a:lnTo>
                    <a:pt x="20174" y="1730"/>
                  </a:lnTo>
                  <a:cubicBezTo>
                    <a:pt x="20163" y="1730"/>
                    <a:pt x="20151" y="1730"/>
                    <a:pt x="20139" y="1730"/>
                  </a:cubicBezTo>
                  <a:cubicBezTo>
                    <a:pt x="19948" y="1730"/>
                    <a:pt x="19755" y="1715"/>
                    <a:pt x="19562" y="1703"/>
                  </a:cubicBezTo>
                  <a:close/>
                  <a:moveTo>
                    <a:pt x="14397" y="1"/>
                  </a:moveTo>
                  <a:cubicBezTo>
                    <a:pt x="13718" y="1"/>
                    <a:pt x="13034" y="117"/>
                    <a:pt x="12373" y="236"/>
                  </a:cubicBezTo>
                  <a:cubicBezTo>
                    <a:pt x="10655" y="541"/>
                    <a:pt x="9027" y="1491"/>
                    <a:pt x="7615" y="2475"/>
                  </a:cubicBezTo>
                  <a:cubicBezTo>
                    <a:pt x="7146" y="2804"/>
                    <a:pt x="6588" y="3096"/>
                    <a:pt x="6174" y="3494"/>
                  </a:cubicBezTo>
                  <a:cubicBezTo>
                    <a:pt x="5622" y="4029"/>
                    <a:pt x="5160" y="4820"/>
                    <a:pt x="4714" y="5445"/>
                  </a:cubicBezTo>
                  <a:cubicBezTo>
                    <a:pt x="4004" y="6444"/>
                    <a:pt x="3243" y="7644"/>
                    <a:pt x="2798" y="8797"/>
                  </a:cubicBezTo>
                  <a:cubicBezTo>
                    <a:pt x="2207" y="10325"/>
                    <a:pt x="1701" y="11906"/>
                    <a:pt x="1146" y="13451"/>
                  </a:cubicBezTo>
                  <a:cubicBezTo>
                    <a:pt x="705" y="14684"/>
                    <a:pt x="403" y="15923"/>
                    <a:pt x="280" y="17231"/>
                  </a:cubicBezTo>
                  <a:cubicBezTo>
                    <a:pt x="217" y="17869"/>
                    <a:pt x="170" y="18518"/>
                    <a:pt x="147" y="19155"/>
                  </a:cubicBezTo>
                  <a:cubicBezTo>
                    <a:pt x="139" y="19406"/>
                    <a:pt x="167" y="19677"/>
                    <a:pt x="75" y="19910"/>
                  </a:cubicBezTo>
                  <a:lnTo>
                    <a:pt x="75" y="19910"/>
                  </a:lnTo>
                  <a:cubicBezTo>
                    <a:pt x="230" y="19600"/>
                    <a:pt x="329" y="19278"/>
                    <a:pt x="436" y="18942"/>
                  </a:cubicBezTo>
                  <a:cubicBezTo>
                    <a:pt x="941" y="17348"/>
                    <a:pt x="1689" y="15846"/>
                    <a:pt x="2426" y="14351"/>
                  </a:cubicBezTo>
                  <a:cubicBezTo>
                    <a:pt x="3084" y="13010"/>
                    <a:pt x="3535" y="11498"/>
                    <a:pt x="4286" y="10219"/>
                  </a:cubicBezTo>
                  <a:cubicBezTo>
                    <a:pt x="5061" y="8907"/>
                    <a:pt x="6180" y="7820"/>
                    <a:pt x="7319" y="6823"/>
                  </a:cubicBezTo>
                  <a:cubicBezTo>
                    <a:pt x="9897" y="4568"/>
                    <a:pt x="12894" y="2451"/>
                    <a:pt x="16369" y="1970"/>
                  </a:cubicBezTo>
                  <a:cubicBezTo>
                    <a:pt x="17213" y="1850"/>
                    <a:pt x="18077" y="1780"/>
                    <a:pt x="18924" y="1700"/>
                  </a:cubicBezTo>
                  <a:cubicBezTo>
                    <a:pt x="19012" y="1692"/>
                    <a:pt x="19101" y="1689"/>
                    <a:pt x="19190" y="1689"/>
                  </a:cubicBezTo>
                  <a:cubicBezTo>
                    <a:pt x="19314" y="1689"/>
                    <a:pt x="19438" y="1695"/>
                    <a:pt x="19562" y="1703"/>
                  </a:cubicBezTo>
                  <a:lnTo>
                    <a:pt x="19562" y="1703"/>
                  </a:lnTo>
                  <a:cubicBezTo>
                    <a:pt x="19536" y="1686"/>
                    <a:pt x="19511" y="1670"/>
                    <a:pt x="19485" y="1654"/>
                  </a:cubicBezTo>
                  <a:cubicBezTo>
                    <a:pt x="19014" y="1369"/>
                    <a:pt x="18476" y="1209"/>
                    <a:pt x="17970" y="990"/>
                  </a:cubicBezTo>
                  <a:cubicBezTo>
                    <a:pt x="17063" y="591"/>
                    <a:pt x="16130" y="196"/>
                    <a:pt x="15140" y="53"/>
                  </a:cubicBezTo>
                  <a:cubicBezTo>
                    <a:pt x="14894" y="16"/>
                    <a:pt x="14646" y="1"/>
                    <a:pt x="14397" y="1"/>
                  </a:cubicBezTo>
                  <a:close/>
                  <a:moveTo>
                    <a:pt x="75" y="19910"/>
                  </a:moveTo>
                  <a:cubicBezTo>
                    <a:pt x="51" y="19957"/>
                    <a:pt x="27" y="20003"/>
                    <a:pt x="1" y="20049"/>
                  </a:cubicBezTo>
                  <a:cubicBezTo>
                    <a:pt x="31" y="20005"/>
                    <a:pt x="56" y="19958"/>
                    <a:pt x="75" y="1991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20"/>
            <p:cNvSpPr/>
            <p:nvPr/>
          </p:nvSpPr>
          <p:spPr>
            <a:xfrm rot="5088045">
              <a:off x="2314457" y="1765363"/>
              <a:ext cx="562078" cy="888051"/>
            </a:xfrm>
            <a:custGeom>
              <a:avLst/>
              <a:gdLst/>
              <a:ahLst/>
              <a:cxnLst/>
              <a:rect l="l" t="t" r="r" b="b"/>
              <a:pathLst>
                <a:path w="14948" h="23617" extrusionOk="0">
                  <a:moveTo>
                    <a:pt x="14896" y="153"/>
                  </a:moveTo>
                  <a:cubicBezTo>
                    <a:pt x="14879" y="153"/>
                    <a:pt x="14863" y="168"/>
                    <a:pt x="14851" y="211"/>
                  </a:cubicBezTo>
                  <a:lnTo>
                    <a:pt x="14851" y="211"/>
                  </a:lnTo>
                  <a:cubicBezTo>
                    <a:pt x="14883" y="200"/>
                    <a:pt x="14915" y="190"/>
                    <a:pt x="14947" y="178"/>
                  </a:cubicBezTo>
                  <a:cubicBezTo>
                    <a:pt x="14930" y="166"/>
                    <a:pt x="14912" y="153"/>
                    <a:pt x="14896" y="153"/>
                  </a:cubicBezTo>
                  <a:close/>
                  <a:moveTo>
                    <a:pt x="10608" y="1"/>
                  </a:moveTo>
                  <a:cubicBezTo>
                    <a:pt x="10253" y="1"/>
                    <a:pt x="9898" y="22"/>
                    <a:pt x="9546" y="75"/>
                  </a:cubicBezTo>
                  <a:cubicBezTo>
                    <a:pt x="8632" y="215"/>
                    <a:pt x="7772" y="640"/>
                    <a:pt x="6954" y="1055"/>
                  </a:cubicBezTo>
                  <a:cubicBezTo>
                    <a:pt x="5396" y="1850"/>
                    <a:pt x="4117" y="3231"/>
                    <a:pt x="3055" y="4587"/>
                  </a:cubicBezTo>
                  <a:cubicBezTo>
                    <a:pt x="2702" y="5039"/>
                    <a:pt x="2253" y="5477"/>
                    <a:pt x="1974" y="5982"/>
                  </a:cubicBezTo>
                  <a:cubicBezTo>
                    <a:pt x="1599" y="6653"/>
                    <a:pt x="1390" y="7543"/>
                    <a:pt x="1147" y="8271"/>
                  </a:cubicBezTo>
                  <a:cubicBezTo>
                    <a:pt x="758" y="9437"/>
                    <a:pt x="380" y="10806"/>
                    <a:pt x="287" y="12035"/>
                  </a:cubicBezTo>
                  <a:cubicBezTo>
                    <a:pt x="167" y="13673"/>
                    <a:pt x="147" y="15331"/>
                    <a:pt x="65" y="16972"/>
                  </a:cubicBezTo>
                  <a:cubicBezTo>
                    <a:pt x="1" y="18281"/>
                    <a:pt x="77" y="19553"/>
                    <a:pt x="336" y="20839"/>
                  </a:cubicBezTo>
                  <a:cubicBezTo>
                    <a:pt x="463" y="21467"/>
                    <a:pt x="606" y="22102"/>
                    <a:pt x="772" y="22720"/>
                  </a:cubicBezTo>
                  <a:cubicBezTo>
                    <a:pt x="836" y="22961"/>
                    <a:pt x="944" y="23216"/>
                    <a:pt x="921" y="23470"/>
                  </a:cubicBezTo>
                  <a:lnTo>
                    <a:pt x="921" y="23470"/>
                  </a:lnTo>
                  <a:cubicBezTo>
                    <a:pt x="982" y="23125"/>
                    <a:pt x="982" y="22786"/>
                    <a:pt x="985" y="22430"/>
                  </a:cubicBezTo>
                  <a:cubicBezTo>
                    <a:pt x="1005" y="20759"/>
                    <a:pt x="1284" y="19104"/>
                    <a:pt x="1549" y="17460"/>
                  </a:cubicBezTo>
                  <a:cubicBezTo>
                    <a:pt x="1792" y="15985"/>
                    <a:pt x="1782" y="14407"/>
                    <a:pt x="2127" y="12962"/>
                  </a:cubicBezTo>
                  <a:cubicBezTo>
                    <a:pt x="2483" y="11480"/>
                    <a:pt x="3240" y="10119"/>
                    <a:pt x="4038" y="8832"/>
                  </a:cubicBezTo>
                  <a:cubicBezTo>
                    <a:pt x="5848" y="5922"/>
                    <a:pt x="8098" y="3026"/>
                    <a:pt x="11280" y="1551"/>
                  </a:cubicBezTo>
                  <a:cubicBezTo>
                    <a:pt x="12054" y="1192"/>
                    <a:pt x="12862" y="873"/>
                    <a:pt x="13645" y="551"/>
                  </a:cubicBezTo>
                  <a:cubicBezTo>
                    <a:pt x="13842" y="469"/>
                    <a:pt x="14049" y="415"/>
                    <a:pt x="14257" y="365"/>
                  </a:cubicBezTo>
                  <a:lnTo>
                    <a:pt x="14257" y="365"/>
                  </a:lnTo>
                  <a:cubicBezTo>
                    <a:pt x="14422" y="413"/>
                    <a:pt x="14580" y="470"/>
                    <a:pt x="14757" y="470"/>
                  </a:cubicBezTo>
                  <a:cubicBezTo>
                    <a:pt x="14779" y="470"/>
                    <a:pt x="14802" y="469"/>
                    <a:pt x="14825" y="467"/>
                  </a:cubicBezTo>
                  <a:cubicBezTo>
                    <a:pt x="14828" y="336"/>
                    <a:pt x="14838" y="257"/>
                    <a:pt x="14851" y="211"/>
                  </a:cubicBezTo>
                  <a:lnTo>
                    <a:pt x="14851" y="211"/>
                  </a:lnTo>
                  <a:cubicBezTo>
                    <a:pt x="14658" y="272"/>
                    <a:pt x="14457" y="317"/>
                    <a:pt x="14257" y="365"/>
                  </a:cubicBezTo>
                  <a:lnTo>
                    <a:pt x="14257" y="365"/>
                  </a:lnTo>
                  <a:cubicBezTo>
                    <a:pt x="14228" y="357"/>
                    <a:pt x="14199" y="349"/>
                    <a:pt x="14170" y="341"/>
                  </a:cubicBezTo>
                  <a:cubicBezTo>
                    <a:pt x="13635" y="205"/>
                    <a:pt x="13074" y="212"/>
                    <a:pt x="12529" y="145"/>
                  </a:cubicBezTo>
                  <a:cubicBezTo>
                    <a:pt x="11894" y="70"/>
                    <a:pt x="11250" y="1"/>
                    <a:pt x="10608" y="1"/>
                  </a:cubicBezTo>
                  <a:close/>
                  <a:moveTo>
                    <a:pt x="921" y="23470"/>
                  </a:moveTo>
                  <a:cubicBezTo>
                    <a:pt x="912" y="23519"/>
                    <a:pt x="903" y="23567"/>
                    <a:pt x="891" y="23616"/>
                  </a:cubicBezTo>
                  <a:cubicBezTo>
                    <a:pt x="907" y="23568"/>
                    <a:pt x="916" y="23519"/>
                    <a:pt x="921" y="2347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20"/>
            <p:cNvSpPr/>
            <p:nvPr/>
          </p:nvSpPr>
          <p:spPr>
            <a:xfrm rot="5088045">
              <a:off x="2144877" y="1999300"/>
              <a:ext cx="562078" cy="888127"/>
            </a:xfrm>
            <a:custGeom>
              <a:avLst/>
              <a:gdLst/>
              <a:ahLst/>
              <a:cxnLst/>
              <a:rect l="l" t="t" r="r" b="b"/>
              <a:pathLst>
                <a:path w="14948" h="23619" extrusionOk="0">
                  <a:moveTo>
                    <a:pt x="14895" y="156"/>
                  </a:moveTo>
                  <a:cubicBezTo>
                    <a:pt x="14878" y="156"/>
                    <a:pt x="14862" y="170"/>
                    <a:pt x="14850" y="214"/>
                  </a:cubicBezTo>
                  <a:lnTo>
                    <a:pt x="14850" y="214"/>
                  </a:lnTo>
                  <a:cubicBezTo>
                    <a:pt x="14882" y="203"/>
                    <a:pt x="14915" y="192"/>
                    <a:pt x="14947" y="181"/>
                  </a:cubicBezTo>
                  <a:cubicBezTo>
                    <a:pt x="14929" y="168"/>
                    <a:pt x="14912" y="156"/>
                    <a:pt x="14895" y="156"/>
                  </a:cubicBezTo>
                  <a:close/>
                  <a:moveTo>
                    <a:pt x="10613" y="1"/>
                  </a:moveTo>
                  <a:cubicBezTo>
                    <a:pt x="10256" y="1"/>
                    <a:pt x="9899" y="23"/>
                    <a:pt x="9545" y="77"/>
                  </a:cubicBezTo>
                  <a:cubicBezTo>
                    <a:pt x="8632" y="214"/>
                    <a:pt x="7771" y="639"/>
                    <a:pt x="6954" y="1054"/>
                  </a:cubicBezTo>
                  <a:cubicBezTo>
                    <a:pt x="5395" y="1848"/>
                    <a:pt x="4116" y="3234"/>
                    <a:pt x="3054" y="4586"/>
                  </a:cubicBezTo>
                  <a:cubicBezTo>
                    <a:pt x="2701" y="5037"/>
                    <a:pt x="2253" y="5479"/>
                    <a:pt x="1974" y="5985"/>
                  </a:cubicBezTo>
                  <a:cubicBezTo>
                    <a:pt x="1598" y="6652"/>
                    <a:pt x="1389" y="7546"/>
                    <a:pt x="1146" y="8274"/>
                  </a:cubicBezTo>
                  <a:cubicBezTo>
                    <a:pt x="758" y="9436"/>
                    <a:pt x="376" y="10805"/>
                    <a:pt x="286" y="12037"/>
                  </a:cubicBezTo>
                  <a:cubicBezTo>
                    <a:pt x="166" y="13672"/>
                    <a:pt x="146" y="15333"/>
                    <a:pt x="64" y="16971"/>
                  </a:cubicBezTo>
                  <a:cubicBezTo>
                    <a:pt x="1" y="18280"/>
                    <a:pt x="73" y="19552"/>
                    <a:pt x="336" y="20841"/>
                  </a:cubicBezTo>
                  <a:cubicBezTo>
                    <a:pt x="462" y="21466"/>
                    <a:pt x="605" y="22100"/>
                    <a:pt x="771" y="22718"/>
                  </a:cubicBezTo>
                  <a:cubicBezTo>
                    <a:pt x="835" y="22963"/>
                    <a:pt x="943" y="23216"/>
                    <a:pt x="920" y="23470"/>
                  </a:cubicBezTo>
                  <a:lnTo>
                    <a:pt x="920" y="23470"/>
                  </a:lnTo>
                  <a:cubicBezTo>
                    <a:pt x="981" y="23124"/>
                    <a:pt x="981" y="22787"/>
                    <a:pt x="984" y="22430"/>
                  </a:cubicBezTo>
                  <a:cubicBezTo>
                    <a:pt x="1004" y="20758"/>
                    <a:pt x="1283" y="19107"/>
                    <a:pt x="1548" y="17459"/>
                  </a:cubicBezTo>
                  <a:cubicBezTo>
                    <a:pt x="1791" y="15984"/>
                    <a:pt x="1781" y="14406"/>
                    <a:pt x="2126" y="12964"/>
                  </a:cubicBezTo>
                  <a:cubicBezTo>
                    <a:pt x="2482" y="11483"/>
                    <a:pt x="3236" y="10117"/>
                    <a:pt x="4037" y="8835"/>
                  </a:cubicBezTo>
                  <a:cubicBezTo>
                    <a:pt x="5847" y="5925"/>
                    <a:pt x="8093" y="3024"/>
                    <a:pt x="11280" y="1549"/>
                  </a:cubicBezTo>
                  <a:cubicBezTo>
                    <a:pt x="12053" y="1190"/>
                    <a:pt x="12857" y="871"/>
                    <a:pt x="13644" y="549"/>
                  </a:cubicBezTo>
                  <a:cubicBezTo>
                    <a:pt x="13840" y="468"/>
                    <a:pt x="14046" y="415"/>
                    <a:pt x="14253" y="366"/>
                  </a:cubicBezTo>
                  <a:lnTo>
                    <a:pt x="14253" y="366"/>
                  </a:lnTo>
                  <a:cubicBezTo>
                    <a:pt x="14419" y="414"/>
                    <a:pt x="14577" y="469"/>
                    <a:pt x="14754" y="469"/>
                  </a:cubicBezTo>
                  <a:cubicBezTo>
                    <a:pt x="14777" y="469"/>
                    <a:pt x="14800" y="468"/>
                    <a:pt x="14824" y="466"/>
                  </a:cubicBezTo>
                  <a:cubicBezTo>
                    <a:pt x="14827" y="338"/>
                    <a:pt x="14837" y="259"/>
                    <a:pt x="14850" y="214"/>
                  </a:cubicBezTo>
                  <a:lnTo>
                    <a:pt x="14850" y="214"/>
                  </a:lnTo>
                  <a:cubicBezTo>
                    <a:pt x="14656" y="275"/>
                    <a:pt x="14454" y="319"/>
                    <a:pt x="14253" y="366"/>
                  </a:cubicBezTo>
                  <a:lnTo>
                    <a:pt x="14253" y="366"/>
                  </a:lnTo>
                  <a:cubicBezTo>
                    <a:pt x="14225" y="358"/>
                    <a:pt x="14198" y="351"/>
                    <a:pt x="14170" y="344"/>
                  </a:cubicBezTo>
                  <a:cubicBezTo>
                    <a:pt x="13635" y="207"/>
                    <a:pt x="13074" y="210"/>
                    <a:pt x="12528" y="147"/>
                  </a:cubicBezTo>
                  <a:cubicBezTo>
                    <a:pt x="11895" y="71"/>
                    <a:pt x="11253" y="1"/>
                    <a:pt x="10613" y="1"/>
                  </a:cubicBezTo>
                  <a:close/>
                  <a:moveTo>
                    <a:pt x="920" y="23470"/>
                  </a:moveTo>
                  <a:cubicBezTo>
                    <a:pt x="911" y="23519"/>
                    <a:pt x="902" y="23569"/>
                    <a:pt x="890" y="23618"/>
                  </a:cubicBezTo>
                  <a:cubicBezTo>
                    <a:pt x="906" y="23569"/>
                    <a:pt x="916" y="23519"/>
                    <a:pt x="920" y="2347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0" name="Google Shape;710;p20"/>
          <p:cNvGrpSpPr/>
          <p:nvPr/>
        </p:nvGrpSpPr>
        <p:grpSpPr>
          <a:xfrm flipH="1">
            <a:off x="210276" y="5391027"/>
            <a:ext cx="1310869" cy="1475171"/>
            <a:chOff x="1650155" y="1061628"/>
            <a:chExt cx="2016411" cy="1701859"/>
          </a:xfrm>
        </p:grpSpPr>
        <p:sp>
          <p:nvSpPr>
            <p:cNvPr id="711" name="Google Shape;711;p20"/>
            <p:cNvSpPr/>
            <p:nvPr/>
          </p:nvSpPr>
          <p:spPr>
            <a:xfrm rot="5088020">
              <a:off x="2014995" y="828580"/>
              <a:ext cx="1209603" cy="1837222"/>
            </a:xfrm>
            <a:custGeom>
              <a:avLst/>
              <a:gdLst/>
              <a:ahLst/>
              <a:cxnLst/>
              <a:rect l="l" t="t" r="r" b="b"/>
              <a:pathLst>
                <a:path w="40714" h="61839" extrusionOk="0">
                  <a:moveTo>
                    <a:pt x="33585" y="61136"/>
                  </a:moveTo>
                  <a:cubicBezTo>
                    <a:pt x="33560" y="61136"/>
                    <a:pt x="33655" y="61207"/>
                    <a:pt x="33962" y="61409"/>
                  </a:cubicBezTo>
                  <a:cubicBezTo>
                    <a:pt x="33881" y="61348"/>
                    <a:pt x="33805" y="61276"/>
                    <a:pt x="33734" y="61198"/>
                  </a:cubicBezTo>
                  <a:lnTo>
                    <a:pt x="33734" y="61198"/>
                  </a:lnTo>
                  <a:cubicBezTo>
                    <a:pt x="33655" y="61160"/>
                    <a:pt x="33600" y="61136"/>
                    <a:pt x="33585" y="61136"/>
                  </a:cubicBezTo>
                  <a:close/>
                  <a:moveTo>
                    <a:pt x="13592" y="0"/>
                  </a:moveTo>
                  <a:cubicBezTo>
                    <a:pt x="13427" y="0"/>
                    <a:pt x="13263" y="5"/>
                    <a:pt x="13099" y="14"/>
                  </a:cubicBezTo>
                  <a:cubicBezTo>
                    <a:pt x="11801" y="91"/>
                    <a:pt x="10521" y="356"/>
                    <a:pt x="9229" y="450"/>
                  </a:cubicBezTo>
                  <a:cubicBezTo>
                    <a:pt x="8621" y="493"/>
                    <a:pt x="8624" y="456"/>
                    <a:pt x="8295" y="1094"/>
                  </a:cubicBezTo>
                  <a:cubicBezTo>
                    <a:pt x="7684" y="2280"/>
                    <a:pt x="7351" y="3555"/>
                    <a:pt x="6890" y="4798"/>
                  </a:cubicBezTo>
                  <a:cubicBezTo>
                    <a:pt x="6368" y="6200"/>
                    <a:pt x="5940" y="7635"/>
                    <a:pt x="5415" y="9031"/>
                  </a:cubicBezTo>
                  <a:cubicBezTo>
                    <a:pt x="4887" y="10423"/>
                    <a:pt x="4309" y="11775"/>
                    <a:pt x="3900" y="13210"/>
                  </a:cubicBezTo>
                  <a:cubicBezTo>
                    <a:pt x="2764" y="17194"/>
                    <a:pt x="2193" y="21346"/>
                    <a:pt x="943" y="25293"/>
                  </a:cubicBezTo>
                  <a:cubicBezTo>
                    <a:pt x="790" y="25771"/>
                    <a:pt x="644" y="26313"/>
                    <a:pt x="462" y="26785"/>
                  </a:cubicBezTo>
                  <a:cubicBezTo>
                    <a:pt x="455" y="26805"/>
                    <a:pt x="103" y="27372"/>
                    <a:pt x="73" y="27512"/>
                  </a:cubicBezTo>
                  <a:cubicBezTo>
                    <a:pt x="0" y="27867"/>
                    <a:pt x="50" y="27967"/>
                    <a:pt x="226" y="28266"/>
                  </a:cubicBezTo>
                  <a:cubicBezTo>
                    <a:pt x="830" y="29289"/>
                    <a:pt x="1724" y="30259"/>
                    <a:pt x="2618" y="31136"/>
                  </a:cubicBezTo>
                  <a:cubicBezTo>
                    <a:pt x="3472" y="31970"/>
                    <a:pt x="4146" y="32901"/>
                    <a:pt x="4873" y="33841"/>
                  </a:cubicBezTo>
                  <a:cubicBezTo>
                    <a:pt x="5661" y="34858"/>
                    <a:pt x="6647" y="35735"/>
                    <a:pt x="7521" y="36678"/>
                  </a:cubicBezTo>
                  <a:cubicBezTo>
                    <a:pt x="8129" y="37339"/>
                    <a:pt x="8644" y="38087"/>
                    <a:pt x="9352" y="38651"/>
                  </a:cubicBezTo>
                  <a:cubicBezTo>
                    <a:pt x="9907" y="39096"/>
                    <a:pt x="10498" y="39512"/>
                    <a:pt x="11059" y="39947"/>
                  </a:cubicBezTo>
                  <a:cubicBezTo>
                    <a:pt x="12322" y="40934"/>
                    <a:pt x="13491" y="42030"/>
                    <a:pt x="14757" y="43013"/>
                  </a:cubicBezTo>
                  <a:cubicBezTo>
                    <a:pt x="16116" y="44070"/>
                    <a:pt x="17408" y="45272"/>
                    <a:pt x="18837" y="46239"/>
                  </a:cubicBezTo>
                  <a:cubicBezTo>
                    <a:pt x="20116" y="47100"/>
                    <a:pt x="21305" y="47990"/>
                    <a:pt x="22428" y="49053"/>
                  </a:cubicBezTo>
                  <a:cubicBezTo>
                    <a:pt x="25242" y="51718"/>
                    <a:pt x="27770" y="54638"/>
                    <a:pt x="30431" y="57451"/>
                  </a:cubicBezTo>
                  <a:cubicBezTo>
                    <a:pt x="31364" y="58435"/>
                    <a:pt x="32195" y="59521"/>
                    <a:pt x="33142" y="60488"/>
                  </a:cubicBezTo>
                  <a:cubicBezTo>
                    <a:pt x="33349" y="60698"/>
                    <a:pt x="33527" y="60973"/>
                    <a:pt x="33734" y="61198"/>
                  </a:cubicBezTo>
                  <a:lnTo>
                    <a:pt x="33734" y="61198"/>
                  </a:lnTo>
                  <a:cubicBezTo>
                    <a:pt x="33853" y="61255"/>
                    <a:pt x="34024" y="61342"/>
                    <a:pt x="34181" y="61418"/>
                  </a:cubicBezTo>
                  <a:cubicBezTo>
                    <a:pt x="34323" y="61487"/>
                    <a:pt x="34848" y="61839"/>
                    <a:pt x="35110" y="61839"/>
                  </a:cubicBezTo>
                  <a:cubicBezTo>
                    <a:pt x="35151" y="61839"/>
                    <a:pt x="35186" y="61830"/>
                    <a:pt x="35212" y="61810"/>
                  </a:cubicBezTo>
                  <a:cubicBezTo>
                    <a:pt x="35501" y="61591"/>
                    <a:pt x="35169" y="60142"/>
                    <a:pt x="35242" y="59794"/>
                  </a:cubicBezTo>
                  <a:cubicBezTo>
                    <a:pt x="35325" y="59408"/>
                    <a:pt x="35444" y="59043"/>
                    <a:pt x="35517" y="58627"/>
                  </a:cubicBezTo>
                  <a:cubicBezTo>
                    <a:pt x="35587" y="58252"/>
                    <a:pt x="35613" y="57744"/>
                    <a:pt x="35723" y="57379"/>
                  </a:cubicBezTo>
                  <a:cubicBezTo>
                    <a:pt x="35786" y="57156"/>
                    <a:pt x="35979" y="56940"/>
                    <a:pt x="36055" y="56721"/>
                  </a:cubicBezTo>
                  <a:cubicBezTo>
                    <a:pt x="36474" y="55528"/>
                    <a:pt x="36561" y="54176"/>
                    <a:pt x="36541" y="52930"/>
                  </a:cubicBezTo>
                  <a:cubicBezTo>
                    <a:pt x="36504" y="50708"/>
                    <a:pt x="36677" y="48425"/>
                    <a:pt x="36789" y="46206"/>
                  </a:cubicBezTo>
                  <a:cubicBezTo>
                    <a:pt x="36956" y="43030"/>
                    <a:pt x="37577" y="39867"/>
                    <a:pt x="37780" y="36684"/>
                  </a:cubicBezTo>
                  <a:cubicBezTo>
                    <a:pt x="37946" y="34037"/>
                    <a:pt x="38218" y="31399"/>
                    <a:pt x="38407" y="28751"/>
                  </a:cubicBezTo>
                  <a:cubicBezTo>
                    <a:pt x="38856" y="22512"/>
                    <a:pt x="39882" y="16326"/>
                    <a:pt x="40245" y="10074"/>
                  </a:cubicBezTo>
                  <a:cubicBezTo>
                    <a:pt x="40374" y="7888"/>
                    <a:pt x="40594" y="5728"/>
                    <a:pt x="40620" y="3532"/>
                  </a:cubicBezTo>
                  <a:cubicBezTo>
                    <a:pt x="40627" y="3233"/>
                    <a:pt x="40713" y="2828"/>
                    <a:pt x="40440" y="2615"/>
                  </a:cubicBezTo>
                  <a:cubicBezTo>
                    <a:pt x="40395" y="2579"/>
                    <a:pt x="40281" y="2568"/>
                    <a:pt x="40159" y="2568"/>
                  </a:cubicBezTo>
                  <a:cubicBezTo>
                    <a:pt x="39966" y="2568"/>
                    <a:pt x="39752" y="2595"/>
                    <a:pt x="39750" y="2595"/>
                  </a:cubicBezTo>
                  <a:cubicBezTo>
                    <a:pt x="39742" y="2595"/>
                    <a:pt x="39734" y="2595"/>
                    <a:pt x="39726" y="2595"/>
                  </a:cubicBezTo>
                  <a:cubicBezTo>
                    <a:pt x="39006" y="2595"/>
                    <a:pt x="38267" y="2455"/>
                    <a:pt x="37564" y="2373"/>
                  </a:cubicBezTo>
                  <a:cubicBezTo>
                    <a:pt x="35431" y="2127"/>
                    <a:pt x="33284" y="2028"/>
                    <a:pt x="31142" y="1885"/>
                  </a:cubicBezTo>
                  <a:cubicBezTo>
                    <a:pt x="29052" y="1749"/>
                    <a:pt x="26986" y="1427"/>
                    <a:pt x="24900" y="1290"/>
                  </a:cubicBezTo>
                  <a:cubicBezTo>
                    <a:pt x="22544" y="1140"/>
                    <a:pt x="20288" y="911"/>
                    <a:pt x="17953" y="569"/>
                  </a:cubicBezTo>
                  <a:cubicBezTo>
                    <a:pt x="16519" y="357"/>
                    <a:pt x="15051" y="0"/>
                    <a:pt x="1359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20"/>
            <p:cNvSpPr/>
            <p:nvPr/>
          </p:nvSpPr>
          <p:spPr>
            <a:xfrm rot="5088045">
              <a:off x="2874366" y="1486438"/>
              <a:ext cx="946673" cy="554219"/>
            </a:xfrm>
            <a:custGeom>
              <a:avLst/>
              <a:gdLst/>
              <a:ahLst/>
              <a:cxnLst/>
              <a:rect l="l" t="t" r="r" b="b"/>
              <a:pathLst>
                <a:path w="25176" h="14739" extrusionOk="0">
                  <a:moveTo>
                    <a:pt x="24507" y="3847"/>
                  </a:moveTo>
                  <a:cubicBezTo>
                    <a:pt x="24628" y="4003"/>
                    <a:pt x="24734" y="4160"/>
                    <a:pt x="24910" y="4267"/>
                  </a:cubicBezTo>
                  <a:cubicBezTo>
                    <a:pt x="24989" y="4164"/>
                    <a:pt x="25042" y="4106"/>
                    <a:pt x="25080" y="4076"/>
                  </a:cubicBezTo>
                  <a:lnTo>
                    <a:pt x="25080" y="4076"/>
                  </a:lnTo>
                  <a:cubicBezTo>
                    <a:pt x="25112" y="4087"/>
                    <a:pt x="25144" y="4097"/>
                    <a:pt x="25176" y="4107"/>
                  </a:cubicBezTo>
                  <a:cubicBezTo>
                    <a:pt x="25167" y="4079"/>
                    <a:pt x="25158" y="4050"/>
                    <a:pt x="25133" y="4050"/>
                  </a:cubicBezTo>
                  <a:cubicBezTo>
                    <a:pt x="25120" y="4050"/>
                    <a:pt x="25103" y="4058"/>
                    <a:pt x="25080" y="4076"/>
                  </a:cubicBezTo>
                  <a:lnTo>
                    <a:pt x="25080" y="4076"/>
                  </a:lnTo>
                  <a:cubicBezTo>
                    <a:pt x="24887" y="4011"/>
                    <a:pt x="24698" y="3927"/>
                    <a:pt x="24507" y="3847"/>
                  </a:cubicBezTo>
                  <a:close/>
                  <a:moveTo>
                    <a:pt x="16943" y="0"/>
                  </a:moveTo>
                  <a:cubicBezTo>
                    <a:pt x="15602" y="0"/>
                    <a:pt x="14232" y="296"/>
                    <a:pt x="12974" y="649"/>
                  </a:cubicBezTo>
                  <a:cubicBezTo>
                    <a:pt x="12423" y="806"/>
                    <a:pt x="11801" y="895"/>
                    <a:pt x="11276" y="1137"/>
                  </a:cubicBezTo>
                  <a:cubicBezTo>
                    <a:pt x="10582" y="1460"/>
                    <a:pt x="9884" y="2054"/>
                    <a:pt x="9260" y="2500"/>
                  </a:cubicBezTo>
                  <a:cubicBezTo>
                    <a:pt x="8260" y="3210"/>
                    <a:pt x="7147" y="4091"/>
                    <a:pt x="6346" y="5031"/>
                  </a:cubicBezTo>
                  <a:cubicBezTo>
                    <a:pt x="5287" y="6280"/>
                    <a:pt x="4286" y="7609"/>
                    <a:pt x="3257" y="8885"/>
                  </a:cubicBezTo>
                  <a:cubicBezTo>
                    <a:pt x="2432" y="9905"/>
                    <a:pt x="1742" y="10978"/>
                    <a:pt x="1193" y="12171"/>
                  </a:cubicBezTo>
                  <a:cubicBezTo>
                    <a:pt x="925" y="12752"/>
                    <a:pt x="665" y="13347"/>
                    <a:pt x="433" y="13941"/>
                  </a:cubicBezTo>
                  <a:cubicBezTo>
                    <a:pt x="344" y="14177"/>
                    <a:pt x="281" y="14445"/>
                    <a:pt x="113" y="14635"/>
                  </a:cubicBezTo>
                  <a:lnTo>
                    <a:pt x="113" y="14635"/>
                  </a:lnTo>
                  <a:cubicBezTo>
                    <a:pt x="364" y="14393"/>
                    <a:pt x="563" y="14119"/>
                    <a:pt x="778" y="13835"/>
                  </a:cubicBezTo>
                  <a:cubicBezTo>
                    <a:pt x="1778" y="12496"/>
                    <a:pt x="2978" y="11327"/>
                    <a:pt x="4166" y="10157"/>
                  </a:cubicBezTo>
                  <a:cubicBezTo>
                    <a:pt x="5230" y="9107"/>
                    <a:pt x="6153" y="7828"/>
                    <a:pt x="7286" y="6865"/>
                  </a:cubicBezTo>
                  <a:cubicBezTo>
                    <a:pt x="8446" y="5878"/>
                    <a:pt x="9861" y="5224"/>
                    <a:pt x="11263" y="4659"/>
                  </a:cubicBezTo>
                  <a:cubicBezTo>
                    <a:pt x="13735" y="3662"/>
                    <a:pt x="16415" y="2826"/>
                    <a:pt x="19101" y="2826"/>
                  </a:cubicBezTo>
                  <a:cubicBezTo>
                    <a:pt x="19871" y="2826"/>
                    <a:pt x="20640" y="2895"/>
                    <a:pt x="21405" y="3048"/>
                  </a:cubicBezTo>
                  <a:cubicBezTo>
                    <a:pt x="22243" y="3217"/>
                    <a:pt x="23083" y="3434"/>
                    <a:pt x="23907" y="3636"/>
                  </a:cubicBezTo>
                  <a:cubicBezTo>
                    <a:pt x="24113" y="3687"/>
                    <a:pt x="24311" y="3765"/>
                    <a:pt x="24507" y="3847"/>
                  </a:cubicBezTo>
                  <a:lnTo>
                    <a:pt x="24507" y="3847"/>
                  </a:lnTo>
                  <a:cubicBezTo>
                    <a:pt x="24489" y="3824"/>
                    <a:pt x="24471" y="3802"/>
                    <a:pt x="24452" y="3779"/>
                  </a:cubicBezTo>
                  <a:cubicBezTo>
                    <a:pt x="24104" y="3354"/>
                    <a:pt x="23645" y="3024"/>
                    <a:pt x="23242" y="2652"/>
                  </a:cubicBezTo>
                  <a:cubicBezTo>
                    <a:pt x="22519" y="1974"/>
                    <a:pt x="21764" y="1297"/>
                    <a:pt x="20878" y="835"/>
                  </a:cubicBezTo>
                  <a:cubicBezTo>
                    <a:pt x="20057" y="407"/>
                    <a:pt x="19110" y="244"/>
                    <a:pt x="18207" y="98"/>
                  </a:cubicBezTo>
                  <a:cubicBezTo>
                    <a:pt x="17791" y="30"/>
                    <a:pt x="17368" y="0"/>
                    <a:pt x="16943" y="0"/>
                  </a:cubicBezTo>
                  <a:close/>
                  <a:moveTo>
                    <a:pt x="113" y="14635"/>
                  </a:moveTo>
                  <a:cubicBezTo>
                    <a:pt x="77" y="14670"/>
                    <a:pt x="39" y="14705"/>
                    <a:pt x="0" y="14739"/>
                  </a:cubicBezTo>
                  <a:cubicBezTo>
                    <a:pt x="43" y="14708"/>
                    <a:pt x="80" y="14673"/>
                    <a:pt x="113" y="1463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20"/>
            <p:cNvSpPr/>
            <p:nvPr/>
          </p:nvSpPr>
          <p:spPr>
            <a:xfrm rot="5088045">
              <a:off x="2652452" y="1553589"/>
              <a:ext cx="889104" cy="632319"/>
            </a:xfrm>
            <a:custGeom>
              <a:avLst/>
              <a:gdLst/>
              <a:ahLst/>
              <a:cxnLst/>
              <a:rect l="l" t="t" r="r" b="b"/>
              <a:pathLst>
                <a:path w="23645" h="16816" extrusionOk="0">
                  <a:moveTo>
                    <a:pt x="22952" y="2938"/>
                  </a:moveTo>
                  <a:cubicBezTo>
                    <a:pt x="23089" y="3076"/>
                    <a:pt x="23212" y="3217"/>
                    <a:pt x="23398" y="3301"/>
                  </a:cubicBezTo>
                  <a:cubicBezTo>
                    <a:pt x="23463" y="3190"/>
                    <a:pt x="23509" y="3126"/>
                    <a:pt x="23543" y="3092"/>
                  </a:cubicBezTo>
                  <a:lnTo>
                    <a:pt x="23543" y="3092"/>
                  </a:lnTo>
                  <a:cubicBezTo>
                    <a:pt x="23577" y="3099"/>
                    <a:pt x="23610" y="3105"/>
                    <a:pt x="23644" y="3111"/>
                  </a:cubicBezTo>
                  <a:cubicBezTo>
                    <a:pt x="23632" y="3085"/>
                    <a:pt x="23620" y="3059"/>
                    <a:pt x="23597" y="3059"/>
                  </a:cubicBezTo>
                  <a:cubicBezTo>
                    <a:pt x="23583" y="3059"/>
                    <a:pt x="23566" y="3068"/>
                    <a:pt x="23543" y="3092"/>
                  </a:cubicBezTo>
                  <a:lnTo>
                    <a:pt x="23543" y="3092"/>
                  </a:lnTo>
                  <a:cubicBezTo>
                    <a:pt x="23345" y="3052"/>
                    <a:pt x="23150" y="2994"/>
                    <a:pt x="22952" y="2938"/>
                  </a:cubicBezTo>
                  <a:close/>
                  <a:moveTo>
                    <a:pt x="15981" y="0"/>
                  </a:moveTo>
                  <a:cubicBezTo>
                    <a:pt x="14312" y="0"/>
                    <a:pt x="12617" y="571"/>
                    <a:pt x="11106" y="1208"/>
                  </a:cubicBezTo>
                  <a:cubicBezTo>
                    <a:pt x="10578" y="1430"/>
                    <a:pt x="9973" y="1599"/>
                    <a:pt x="9481" y="1905"/>
                  </a:cubicBezTo>
                  <a:cubicBezTo>
                    <a:pt x="8831" y="2313"/>
                    <a:pt x="8216" y="2991"/>
                    <a:pt x="7651" y="3509"/>
                  </a:cubicBezTo>
                  <a:cubicBezTo>
                    <a:pt x="6747" y="4340"/>
                    <a:pt x="5754" y="5354"/>
                    <a:pt x="5079" y="6387"/>
                  </a:cubicBezTo>
                  <a:cubicBezTo>
                    <a:pt x="4182" y="7762"/>
                    <a:pt x="3359" y="9204"/>
                    <a:pt x="2495" y="10599"/>
                  </a:cubicBezTo>
                  <a:cubicBezTo>
                    <a:pt x="1804" y="11712"/>
                    <a:pt x="1252" y="12861"/>
                    <a:pt x="858" y="14114"/>
                  </a:cubicBezTo>
                  <a:cubicBezTo>
                    <a:pt x="668" y="14725"/>
                    <a:pt x="485" y="15347"/>
                    <a:pt x="329" y="15968"/>
                  </a:cubicBezTo>
                  <a:cubicBezTo>
                    <a:pt x="268" y="16212"/>
                    <a:pt x="239" y="16487"/>
                    <a:pt x="98" y="16699"/>
                  </a:cubicBezTo>
                  <a:lnTo>
                    <a:pt x="98" y="16699"/>
                  </a:lnTo>
                  <a:cubicBezTo>
                    <a:pt x="316" y="16425"/>
                    <a:pt x="480" y="16130"/>
                    <a:pt x="654" y="15819"/>
                  </a:cubicBezTo>
                  <a:cubicBezTo>
                    <a:pt x="1482" y="14367"/>
                    <a:pt x="2525" y="13054"/>
                    <a:pt x="3558" y="11745"/>
                  </a:cubicBezTo>
                  <a:cubicBezTo>
                    <a:pt x="4481" y="10569"/>
                    <a:pt x="5236" y="9184"/>
                    <a:pt x="6240" y="8091"/>
                  </a:cubicBezTo>
                  <a:cubicBezTo>
                    <a:pt x="7269" y="6965"/>
                    <a:pt x="8588" y="6137"/>
                    <a:pt x="9910" y="5400"/>
                  </a:cubicBezTo>
                  <a:cubicBezTo>
                    <a:pt x="12676" y="3856"/>
                    <a:pt x="15763" y="2505"/>
                    <a:pt x="18976" y="2505"/>
                  </a:cubicBezTo>
                  <a:cubicBezTo>
                    <a:pt x="19240" y="2505"/>
                    <a:pt x="19505" y="2514"/>
                    <a:pt x="19770" y="2533"/>
                  </a:cubicBezTo>
                  <a:cubicBezTo>
                    <a:pt x="20624" y="2592"/>
                    <a:pt x="21481" y="2706"/>
                    <a:pt x="22326" y="2802"/>
                  </a:cubicBezTo>
                  <a:cubicBezTo>
                    <a:pt x="22538" y="2827"/>
                    <a:pt x="22746" y="2881"/>
                    <a:pt x="22952" y="2938"/>
                  </a:cubicBezTo>
                  <a:lnTo>
                    <a:pt x="22952" y="2938"/>
                  </a:lnTo>
                  <a:cubicBezTo>
                    <a:pt x="22931" y="2917"/>
                    <a:pt x="22909" y="2896"/>
                    <a:pt x="22887" y="2875"/>
                  </a:cubicBezTo>
                  <a:cubicBezTo>
                    <a:pt x="22485" y="2496"/>
                    <a:pt x="21990" y="2231"/>
                    <a:pt x="21544" y="1908"/>
                  </a:cubicBezTo>
                  <a:cubicBezTo>
                    <a:pt x="20737" y="1330"/>
                    <a:pt x="19907" y="749"/>
                    <a:pt x="18966" y="403"/>
                  </a:cubicBezTo>
                  <a:cubicBezTo>
                    <a:pt x="18100" y="81"/>
                    <a:pt x="17143" y="38"/>
                    <a:pt x="16226" y="4"/>
                  </a:cubicBezTo>
                  <a:cubicBezTo>
                    <a:pt x="16145" y="2"/>
                    <a:pt x="16063" y="0"/>
                    <a:pt x="15981" y="0"/>
                  </a:cubicBezTo>
                  <a:close/>
                  <a:moveTo>
                    <a:pt x="98" y="16699"/>
                  </a:moveTo>
                  <a:lnTo>
                    <a:pt x="98" y="16699"/>
                  </a:lnTo>
                  <a:cubicBezTo>
                    <a:pt x="66" y="16738"/>
                    <a:pt x="34" y="16777"/>
                    <a:pt x="0" y="16815"/>
                  </a:cubicBezTo>
                  <a:cubicBezTo>
                    <a:pt x="38" y="16779"/>
                    <a:pt x="70" y="16740"/>
                    <a:pt x="98" y="1669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20"/>
            <p:cNvSpPr/>
            <p:nvPr/>
          </p:nvSpPr>
          <p:spPr>
            <a:xfrm rot="5088045">
              <a:off x="2473278" y="1622332"/>
              <a:ext cx="762422" cy="753924"/>
            </a:xfrm>
            <a:custGeom>
              <a:avLst/>
              <a:gdLst/>
              <a:ahLst/>
              <a:cxnLst/>
              <a:rect l="l" t="t" r="r" b="b"/>
              <a:pathLst>
                <a:path w="20276" h="20050" extrusionOk="0">
                  <a:moveTo>
                    <a:pt x="20226" y="1686"/>
                  </a:moveTo>
                  <a:cubicBezTo>
                    <a:pt x="20211" y="1686"/>
                    <a:pt x="20195" y="1698"/>
                    <a:pt x="20174" y="1730"/>
                  </a:cubicBezTo>
                  <a:lnTo>
                    <a:pt x="20174" y="1730"/>
                  </a:lnTo>
                  <a:cubicBezTo>
                    <a:pt x="20208" y="1730"/>
                    <a:pt x="20242" y="1729"/>
                    <a:pt x="20276" y="1727"/>
                  </a:cubicBezTo>
                  <a:cubicBezTo>
                    <a:pt x="20260" y="1707"/>
                    <a:pt x="20245" y="1686"/>
                    <a:pt x="20226" y="1686"/>
                  </a:cubicBezTo>
                  <a:close/>
                  <a:moveTo>
                    <a:pt x="19562" y="1703"/>
                  </a:moveTo>
                  <a:cubicBezTo>
                    <a:pt x="19725" y="1810"/>
                    <a:pt x="19875" y="1923"/>
                    <a:pt x="20077" y="1967"/>
                  </a:cubicBezTo>
                  <a:cubicBezTo>
                    <a:pt x="20117" y="1844"/>
                    <a:pt x="20149" y="1771"/>
                    <a:pt x="20174" y="1730"/>
                  </a:cubicBezTo>
                  <a:lnTo>
                    <a:pt x="20174" y="1730"/>
                  </a:lnTo>
                  <a:cubicBezTo>
                    <a:pt x="20163" y="1730"/>
                    <a:pt x="20151" y="1730"/>
                    <a:pt x="20139" y="1730"/>
                  </a:cubicBezTo>
                  <a:cubicBezTo>
                    <a:pt x="19948" y="1730"/>
                    <a:pt x="19755" y="1715"/>
                    <a:pt x="19562" y="1703"/>
                  </a:cubicBezTo>
                  <a:close/>
                  <a:moveTo>
                    <a:pt x="14397" y="1"/>
                  </a:moveTo>
                  <a:cubicBezTo>
                    <a:pt x="13718" y="1"/>
                    <a:pt x="13034" y="117"/>
                    <a:pt x="12373" y="236"/>
                  </a:cubicBezTo>
                  <a:cubicBezTo>
                    <a:pt x="10655" y="541"/>
                    <a:pt x="9027" y="1491"/>
                    <a:pt x="7615" y="2475"/>
                  </a:cubicBezTo>
                  <a:cubicBezTo>
                    <a:pt x="7146" y="2804"/>
                    <a:pt x="6588" y="3096"/>
                    <a:pt x="6174" y="3494"/>
                  </a:cubicBezTo>
                  <a:cubicBezTo>
                    <a:pt x="5622" y="4029"/>
                    <a:pt x="5160" y="4820"/>
                    <a:pt x="4714" y="5445"/>
                  </a:cubicBezTo>
                  <a:cubicBezTo>
                    <a:pt x="4004" y="6444"/>
                    <a:pt x="3243" y="7644"/>
                    <a:pt x="2798" y="8797"/>
                  </a:cubicBezTo>
                  <a:cubicBezTo>
                    <a:pt x="2207" y="10325"/>
                    <a:pt x="1701" y="11906"/>
                    <a:pt x="1146" y="13451"/>
                  </a:cubicBezTo>
                  <a:cubicBezTo>
                    <a:pt x="705" y="14684"/>
                    <a:pt x="403" y="15923"/>
                    <a:pt x="280" y="17231"/>
                  </a:cubicBezTo>
                  <a:cubicBezTo>
                    <a:pt x="217" y="17869"/>
                    <a:pt x="170" y="18518"/>
                    <a:pt x="147" y="19155"/>
                  </a:cubicBezTo>
                  <a:cubicBezTo>
                    <a:pt x="139" y="19406"/>
                    <a:pt x="167" y="19677"/>
                    <a:pt x="75" y="19910"/>
                  </a:cubicBezTo>
                  <a:lnTo>
                    <a:pt x="75" y="19910"/>
                  </a:lnTo>
                  <a:cubicBezTo>
                    <a:pt x="230" y="19600"/>
                    <a:pt x="329" y="19278"/>
                    <a:pt x="436" y="18942"/>
                  </a:cubicBezTo>
                  <a:cubicBezTo>
                    <a:pt x="941" y="17348"/>
                    <a:pt x="1689" y="15846"/>
                    <a:pt x="2426" y="14351"/>
                  </a:cubicBezTo>
                  <a:cubicBezTo>
                    <a:pt x="3084" y="13010"/>
                    <a:pt x="3535" y="11498"/>
                    <a:pt x="4286" y="10219"/>
                  </a:cubicBezTo>
                  <a:cubicBezTo>
                    <a:pt x="5061" y="8907"/>
                    <a:pt x="6180" y="7820"/>
                    <a:pt x="7319" y="6823"/>
                  </a:cubicBezTo>
                  <a:cubicBezTo>
                    <a:pt x="9897" y="4568"/>
                    <a:pt x="12894" y="2451"/>
                    <a:pt x="16369" y="1970"/>
                  </a:cubicBezTo>
                  <a:cubicBezTo>
                    <a:pt x="17213" y="1850"/>
                    <a:pt x="18077" y="1780"/>
                    <a:pt x="18924" y="1700"/>
                  </a:cubicBezTo>
                  <a:cubicBezTo>
                    <a:pt x="19012" y="1692"/>
                    <a:pt x="19101" y="1689"/>
                    <a:pt x="19190" y="1689"/>
                  </a:cubicBezTo>
                  <a:cubicBezTo>
                    <a:pt x="19314" y="1689"/>
                    <a:pt x="19438" y="1695"/>
                    <a:pt x="19562" y="1703"/>
                  </a:cubicBezTo>
                  <a:lnTo>
                    <a:pt x="19562" y="1703"/>
                  </a:lnTo>
                  <a:cubicBezTo>
                    <a:pt x="19536" y="1686"/>
                    <a:pt x="19511" y="1670"/>
                    <a:pt x="19485" y="1654"/>
                  </a:cubicBezTo>
                  <a:cubicBezTo>
                    <a:pt x="19014" y="1369"/>
                    <a:pt x="18476" y="1209"/>
                    <a:pt x="17970" y="990"/>
                  </a:cubicBezTo>
                  <a:cubicBezTo>
                    <a:pt x="17063" y="591"/>
                    <a:pt x="16130" y="196"/>
                    <a:pt x="15140" y="53"/>
                  </a:cubicBezTo>
                  <a:cubicBezTo>
                    <a:pt x="14894" y="16"/>
                    <a:pt x="14646" y="1"/>
                    <a:pt x="14397" y="1"/>
                  </a:cubicBezTo>
                  <a:close/>
                  <a:moveTo>
                    <a:pt x="75" y="19910"/>
                  </a:moveTo>
                  <a:cubicBezTo>
                    <a:pt x="51" y="19957"/>
                    <a:pt x="27" y="20003"/>
                    <a:pt x="1" y="20049"/>
                  </a:cubicBezTo>
                  <a:cubicBezTo>
                    <a:pt x="31" y="20005"/>
                    <a:pt x="56" y="19958"/>
                    <a:pt x="75" y="1991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20"/>
            <p:cNvSpPr/>
            <p:nvPr/>
          </p:nvSpPr>
          <p:spPr>
            <a:xfrm rot="5088045">
              <a:off x="2314457" y="1765363"/>
              <a:ext cx="562078" cy="888051"/>
            </a:xfrm>
            <a:custGeom>
              <a:avLst/>
              <a:gdLst/>
              <a:ahLst/>
              <a:cxnLst/>
              <a:rect l="l" t="t" r="r" b="b"/>
              <a:pathLst>
                <a:path w="14948" h="23617" extrusionOk="0">
                  <a:moveTo>
                    <a:pt x="14896" y="153"/>
                  </a:moveTo>
                  <a:cubicBezTo>
                    <a:pt x="14879" y="153"/>
                    <a:pt x="14863" y="168"/>
                    <a:pt x="14851" y="211"/>
                  </a:cubicBezTo>
                  <a:lnTo>
                    <a:pt x="14851" y="211"/>
                  </a:lnTo>
                  <a:cubicBezTo>
                    <a:pt x="14883" y="200"/>
                    <a:pt x="14915" y="190"/>
                    <a:pt x="14947" y="178"/>
                  </a:cubicBezTo>
                  <a:cubicBezTo>
                    <a:pt x="14930" y="166"/>
                    <a:pt x="14912" y="153"/>
                    <a:pt x="14896" y="153"/>
                  </a:cubicBezTo>
                  <a:close/>
                  <a:moveTo>
                    <a:pt x="10608" y="1"/>
                  </a:moveTo>
                  <a:cubicBezTo>
                    <a:pt x="10253" y="1"/>
                    <a:pt x="9898" y="22"/>
                    <a:pt x="9546" y="75"/>
                  </a:cubicBezTo>
                  <a:cubicBezTo>
                    <a:pt x="8632" y="215"/>
                    <a:pt x="7772" y="640"/>
                    <a:pt x="6954" y="1055"/>
                  </a:cubicBezTo>
                  <a:cubicBezTo>
                    <a:pt x="5396" y="1850"/>
                    <a:pt x="4117" y="3231"/>
                    <a:pt x="3055" y="4587"/>
                  </a:cubicBezTo>
                  <a:cubicBezTo>
                    <a:pt x="2702" y="5039"/>
                    <a:pt x="2253" y="5477"/>
                    <a:pt x="1974" y="5982"/>
                  </a:cubicBezTo>
                  <a:cubicBezTo>
                    <a:pt x="1599" y="6653"/>
                    <a:pt x="1390" y="7543"/>
                    <a:pt x="1147" y="8271"/>
                  </a:cubicBezTo>
                  <a:cubicBezTo>
                    <a:pt x="758" y="9437"/>
                    <a:pt x="380" y="10806"/>
                    <a:pt x="287" y="12035"/>
                  </a:cubicBezTo>
                  <a:cubicBezTo>
                    <a:pt x="167" y="13673"/>
                    <a:pt x="147" y="15331"/>
                    <a:pt x="65" y="16972"/>
                  </a:cubicBezTo>
                  <a:cubicBezTo>
                    <a:pt x="1" y="18281"/>
                    <a:pt x="77" y="19553"/>
                    <a:pt x="336" y="20839"/>
                  </a:cubicBezTo>
                  <a:cubicBezTo>
                    <a:pt x="463" y="21467"/>
                    <a:pt x="606" y="22102"/>
                    <a:pt x="772" y="22720"/>
                  </a:cubicBezTo>
                  <a:cubicBezTo>
                    <a:pt x="836" y="22961"/>
                    <a:pt x="944" y="23216"/>
                    <a:pt x="921" y="23470"/>
                  </a:cubicBezTo>
                  <a:lnTo>
                    <a:pt x="921" y="23470"/>
                  </a:lnTo>
                  <a:cubicBezTo>
                    <a:pt x="982" y="23125"/>
                    <a:pt x="982" y="22786"/>
                    <a:pt x="985" y="22430"/>
                  </a:cubicBezTo>
                  <a:cubicBezTo>
                    <a:pt x="1005" y="20759"/>
                    <a:pt x="1284" y="19104"/>
                    <a:pt x="1549" y="17460"/>
                  </a:cubicBezTo>
                  <a:cubicBezTo>
                    <a:pt x="1792" y="15985"/>
                    <a:pt x="1782" y="14407"/>
                    <a:pt x="2127" y="12962"/>
                  </a:cubicBezTo>
                  <a:cubicBezTo>
                    <a:pt x="2483" y="11480"/>
                    <a:pt x="3240" y="10119"/>
                    <a:pt x="4038" y="8832"/>
                  </a:cubicBezTo>
                  <a:cubicBezTo>
                    <a:pt x="5848" y="5922"/>
                    <a:pt x="8098" y="3026"/>
                    <a:pt x="11280" y="1551"/>
                  </a:cubicBezTo>
                  <a:cubicBezTo>
                    <a:pt x="12054" y="1192"/>
                    <a:pt x="12862" y="873"/>
                    <a:pt x="13645" y="551"/>
                  </a:cubicBezTo>
                  <a:cubicBezTo>
                    <a:pt x="13842" y="469"/>
                    <a:pt x="14049" y="415"/>
                    <a:pt x="14257" y="365"/>
                  </a:cubicBezTo>
                  <a:lnTo>
                    <a:pt x="14257" y="365"/>
                  </a:lnTo>
                  <a:cubicBezTo>
                    <a:pt x="14422" y="413"/>
                    <a:pt x="14580" y="470"/>
                    <a:pt x="14757" y="470"/>
                  </a:cubicBezTo>
                  <a:cubicBezTo>
                    <a:pt x="14779" y="470"/>
                    <a:pt x="14802" y="469"/>
                    <a:pt x="14825" y="467"/>
                  </a:cubicBezTo>
                  <a:cubicBezTo>
                    <a:pt x="14828" y="336"/>
                    <a:pt x="14838" y="257"/>
                    <a:pt x="14851" y="211"/>
                  </a:cubicBezTo>
                  <a:lnTo>
                    <a:pt x="14851" y="211"/>
                  </a:lnTo>
                  <a:cubicBezTo>
                    <a:pt x="14658" y="272"/>
                    <a:pt x="14457" y="317"/>
                    <a:pt x="14257" y="365"/>
                  </a:cubicBezTo>
                  <a:lnTo>
                    <a:pt x="14257" y="365"/>
                  </a:lnTo>
                  <a:cubicBezTo>
                    <a:pt x="14228" y="357"/>
                    <a:pt x="14199" y="349"/>
                    <a:pt x="14170" y="341"/>
                  </a:cubicBezTo>
                  <a:cubicBezTo>
                    <a:pt x="13635" y="205"/>
                    <a:pt x="13074" y="212"/>
                    <a:pt x="12529" y="145"/>
                  </a:cubicBezTo>
                  <a:cubicBezTo>
                    <a:pt x="11894" y="70"/>
                    <a:pt x="11250" y="1"/>
                    <a:pt x="10608" y="1"/>
                  </a:cubicBezTo>
                  <a:close/>
                  <a:moveTo>
                    <a:pt x="921" y="23470"/>
                  </a:moveTo>
                  <a:cubicBezTo>
                    <a:pt x="912" y="23519"/>
                    <a:pt x="903" y="23567"/>
                    <a:pt x="891" y="23616"/>
                  </a:cubicBezTo>
                  <a:cubicBezTo>
                    <a:pt x="907" y="23568"/>
                    <a:pt x="916" y="23519"/>
                    <a:pt x="921" y="2347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20"/>
            <p:cNvSpPr/>
            <p:nvPr/>
          </p:nvSpPr>
          <p:spPr>
            <a:xfrm rot="5088045">
              <a:off x="2144877" y="1999300"/>
              <a:ext cx="562078" cy="888127"/>
            </a:xfrm>
            <a:custGeom>
              <a:avLst/>
              <a:gdLst/>
              <a:ahLst/>
              <a:cxnLst/>
              <a:rect l="l" t="t" r="r" b="b"/>
              <a:pathLst>
                <a:path w="14948" h="23619" extrusionOk="0">
                  <a:moveTo>
                    <a:pt x="14895" y="156"/>
                  </a:moveTo>
                  <a:cubicBezTo>
                    <a:pt x="14878" y="156"/>
                    <a:pt x="14862" y="170"/>
                    <a:pt x="14850" y="214"/>
                  </a:cubicBezTo>
                  <a:lnTo>
                    <a:pt x="14850" y="214"/>
                  </a:lnTo>
                  <a:cubicBezTo>
                    <a:pt x="14882" y="203"/>
                    <a:pt x="14915" y="192"/>
                    <a:pt x="14947" y="181"/>
                  </a:cubicBezTo>
                  <a:cubicBezTo>
                    <a:pt x="14929" y="168"/>
                    <a:pt x="14912" y="156"/>
                    <a:pt x="14895" y="156"/>
                  </a:cubicBezTo>
                  <a:close/>
                  <a:moveTo>
                    <a:pt x="10613" y="1"/>
                  </a:moveTo>
                  <a:cubicBezTo>
                    <a:pt x="10256" y="1"/>
                    <a:pt x="9899" y="23"/>
                    <a:pt x="9545" y="77"/>
                  </a:cubicBezTo>
                  <a:cubicBezTo>
                    <a:pt x="8632" y="214"/>
                    <a:pt x="7771" y="639"/>
                    <a:pt x="6954" y="1054"/>
                  </a:cubicBezTo>
                  <a:cubicBezTo>
                    <a:pt x="5395" y="1848"/>
                    <a:pt x="4116" y="3234"/>
                    <a:pt x="3054" y="4586"/>
                  </a:cubicBezTo>
                  <a:cubicBezTo>
                    <a:pt x="2701" y="5037"/>
                    <a:pt x="2253" y="5479"/>
                    <a:pt x="1974" y="5985"/>
                  </a:cubicBezTo>
                  <a:cubicBezTo>
                    <a:pt x="1598" y="6652"/>
                    <a:pt x="1389" y="7546"/>
                    <a:pt x="1146" y="8274"/>
                  </a:cubicBezTo>
                  <a:cubicBezTo>
                    <a:pt x="758" y="9436"/>
                    <a:pt x="376" y="10805"/>
                    <a:pt x="286" y="12037"/>
                  </a:cubicBezTo>
                  <a:cubicBezTo>
                    <a:pt x="166" y="13672"/>
                    <a:pt x="146" y="15333"/>
                    <a:pt x="64" y="16971"/>
                  </a:cubicBezTo>
                  <a:cubicBezTo>
                    <a:pt x="1" y="18280"/>
                    <a:pt x="73" y="19552"/>
                    <a:pt x="336" y="20841"/>
                  </a:cubicBezTo>
                  <a:cubicBezTo>
                    <a:pt x="462" y="21466"/>
                    <a:pt x="605" y="22100"/>
                    <a:pt x="771" y="22718"/>
                  </a:cubicBezTo>
                  <a:cubicBezTo>
                    <a:pt x="835" y="22963"/>
                    <a:pt x="943" y="23216"/>
                    <a:pt x="920" y="23470"/>
                  </a:cubicBezTo>
                  <a:lnTo>
                    <a:pt x="920" y="23470"/>
                  </a:lnTo>
                  <a:cubicBezTo>
                    <a:pt x="981" y="23124"/>
                    <a:pt x="981" y="22787"/>
                    <a:pt x="984" y="22430"/>
                  </a:cubicBezTo>
                  <a:cubicBezTo>
                    <a:pt x="1004" y="20758"/>
                    <a:pt x="1283" y="19107"/>
                    <a:pt x="1548" y="17459"/>
                  </a:cubicBezTo>
                  <a:cubicBezTo>
                    <a:pt x="1791" y="15984"/>
                    <a:pt x="1781" y="14406"/>
                    <a:pt x="2126" y="12964"/>
                  </a:cubicBezTo>
                  <a:cubicBezTo>
                    <a:pt x="2482" y="11483"/>
                    <a:pt x="3236" y="10117"/>
                    <a:pt x="4037" y="8835"/>
                  </a:cubicBezTo>
                  <a:cubicBezTo>
                    <a:pt x="5847" y="5925"/>
                    <a:pt x="8093" y="3024"/>
                    <a:pt x="11280" y="1549"/>
                  </a:cubicBezTo>
                  <a:cubicBezTo>
                    <a:pt x="12053" y="1190"/>
                    <a:pt x="12857" y="871"/>
                    <a:pt x="13644" y="549"/>
                  </a:cubicBezTo>
                  <a:cubicBezTo>
                    <a:pt x="13840" y="468"/>
                    <a:pt x="14046" y="415"/>
                    <a:pt x="14253" y="366"/>
                  </a:cubicBezTo>
                  <a:lnTo>
                    <a:pt x="14253" y="366"/>
                  </a:lnTo>
                  <a:cubicBezTo>
                    <a:pt x="14419" y="414"/>
                    <a:pt x="14577" y="469"/>
                    <a:pt x="14754" y="469"/>
                  </a:cubicBezTo>
                  <a:cubicBezTo>
                    <a:pt x="14777" y="469"/>
                    <a:pt x="14800" y="468"/>
                    <a:pt x="14824" y="466"/>
                  </a:cubicBezTo>
                  <a:cubicBezTo>
                    <a:pt x="14827" y="338"/>
                    <a:pt x="14837" y="259"/>
                    <a:pt x="14850" y="214"/>
                  </a:cubicBezTo>
                  <a:lnTo>
                    <a:pt x="14850" y="214"/>
                  </a:lnTo>
                  <a:cubicBezTo>
                    <a:pt x="14656" y="275"/>
                    <a:pt x="14454" y="319"/>
                    <a:pt x="14253" y="366"/>
                  </a:cubicBezTo>
                  <a:lnTo>
                    <a:pt x="14253" y="366"/>
                  </a:lnTo>
                  <a:cubicBezTo>
                    <a:pt x="14225" y="358"/>
                    <a:pt x="14198" y="351"/>
                    <a:pt x="14170" y="344"/>
                  </a:cubicBezTo>
                  <a:cubicBezTo>
                    <a:pt x="13635" y="207"/>
                    <a:pt x="13074" y="210"/>
                    <a:pt x="12528" y="147"/>
                  </a:cubicBezTo>
                  <a:cubicBezTo>
                    <a:pt x="11895" y="71"/>
                    <a:pt x="11253" y="1"/>
                    <a:pt x="10613" y="1"/>
                  </a:cubicBezTo>
                  <a:close/>
                  <a:moveTo>
                    <a:pt x="920" y="23470"/>
                  </a:moveTo>
                  <a:cubicBezTo>
                    <a:pt x="911" y="23519"/>
                    <a:pt x="902" y="23569"/>
                    <a:pt x="890" y="23618"/>
                  </a:cubicBezTo>
                  <a:cubicBezTo>
                    <a:pt x="906" y="23569"/>
                    <a:pt x="916" y="23519"/>
                    <a:pt x="920" y="2347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7" name="Google Shape;717;p20"/>
          <p:cNvGrpSpPr/>
          <p:nvPr/>
        </p:nvGrpSpPr>
        <p:grpSpPr>
          <a:xfrm>
            <a:off x="1" y="-14200"/>
            <a:ext cx="9143949" cy="6877957"/>
            <a:chOff x="0" y="-10650"/>
            <a:chExt cx="9143949" cy="5158468"/>
          </a:xfrm>
        </p:grpSpPr>
        <p:grpSp>
          <p:nvGrpSpPr>
            <p:cNvPr id="718" name="Google Shape;718;p20"/>
            <p:cNvGrpSpPr/>
            <p:nvPr/>
          </p:nvGrpSpPr>
          <p:grpSpPr>
            <a:xfrm>
              <a:off x="0" y="-10650"/>
              <a:ext cx="9143949" cy="5158468"/>
              <a:chOff x="267864" y="140547"/>
              <a:chExt cx="8608500" cy="4856400"/>
            </a:xfrm>
          </p:grpSpPr>
          <p:sp>
            <p:nvSpPr>
              <p:cNvPr id="719" name="Google Shape;719;p20"/>
              <p:cNvSpPr/>
              <p:nvPr/>
            </p:nvSpPr>
            <p:spPr>
              <a:xfrm>
                <a:off x="267864" y="146479"/>
                <a:ext cx="8608500" cy="3936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0" name="Google Shape;720;p20"/>
              <p:cNvSpPr/>
              <p:nvPr/>
            </p:nvSpPr>
            <p:spPr>
              <a:xfrm rot="5400000">
                <a:off x="-1927873" y="2336397"/>
                <a:ext cx="4856400" cy="4647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21" name="Google Shape;721;p20"/>
            <p:cNvGrpSpPr/>
            <p:nvPr/>
          </p:nvGrpSpPr>
          <p:grpSpPr>
            <a:xfrm rot="10800000">
              <a:off x="0" y="-10650"/>
              <a:ext cx="9143949" cy="5158468"/>
              <a:chOff x="267864" y="140547"/>
              <a:chExt cx="8608500" cy="4856400"/>
            </a:xfrm>
          </p:grpSpPr>
          <p:sp>
            <p:nvSpPr>
              <p:cNvPr id="722" name="Google Shape;722;p20"/>
              <p:cNvSpPr/>
              <p:nvPr/>
            </p:nvSpPr>
            <p:spPr>
              <a:xfrm>
                <a:off x="267864" y="146479"/>
                <a:ext cx="8608500" cy="3936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3" name="Google Shape;723;p20"/>
              <p:cNvSpPr/>
              <p:nvPr/>
            </p:nvSpPr>
            <p:spPr>
              <a:xfrm rot="5400000">
                <a:off x="-1927873" y="2336397"/>
                <a:ext cx="4856400" cy="4647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724" name="Google Shape;724;p20"/>
          <p:cNvGrpSpPr/>
          <p:nvPr/>
        </p:nvGrpSpPr>
        <p:grpSpPr>
          <a:xfrm rot="10800000">
            <a:off x="1" y="-14200"/>
            <a:ext cx="9143949" cy="6877957"/>
            <a:chOff x="267864" y="140547"/>
            <a:chExt cx="8608500" cy="4856400"/>
          </a:xfrm>
        </p:grpSpPr>
        <p:sp>
          <p:nvSpPr>
            <p:cNvPr id="725" name="Google Shape;725;p20"/>
            <p:cNvSpPr/>
            <p:nvPr/>
          </p:nvSpPr>
          <p:spPr>
            <a:xfrm>
              <a:off x="267864" y="146479"/>
              <a:ext cx="8608500" cy="393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20"/>
            <p:cNvSpPr/>
            <p:nvPr/>
          </p:nvSpPr>
          <p:spPr>
            <a:xfrm rot="5400000">
              <a:off x="-1927873" y="2336397"/>
              <a:ext cx="4856400" cy="464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27" name="Google Shape;727;p20"/>
          <p:cNvSpPr txBox="1">
            <a:spLocks noGrp="1"/>
          </p:cNvSpPr>
          <p:nvPr>
            <p:ph type="ctrTitle"/>
          </p:nvPr>
        </p:nvSpPr>
        <p:spPr>
          <a:xfrm>
            <a:off x="939299" y="736861"/>
            <a:ext cx="7265400" cy="73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488313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E4C7-32DA-4E4E-BA7F-E7F7BC899A74}" type="datetimeFigureOut">
              <a:rPr lang="es-EC" smtClean="0"/>
              <a:t>25/04/2022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AFA9B-DAC3-4417-B984-0012AB6172F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14154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E20C6-1B1C-461A-BEE2-33AB72A10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8024" y="2852936"/>
            <a:ext cx="3816424" cy="1709539"/>
          </a:xfrm>
        </p:spPr>
        <p:txBody>
          <a:bodyPr anchor="b"/>
          <a:lstStyle>
            <a:lvl1pPr>
              <a:defRPr sz="4500" b="1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E7FA11-B4D1-46FE-8CB0-523566563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8024" y="5047036"/>
            <a:ext cx="3816424" cy="1042614"/>
          </a:xfrm>
        </p:spPr>
        <p:txBody>
          <a:bodyPr/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F688A-88C7-41EC-8D1B-DE4800AD2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Your Date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29A666-1BD0-4A7D-8187-AC685D44F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Your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FC625-9580-4818-A170-98C4E6A44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9036A72-EF4D-4486-A23C-054FE2E2A8D2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8C313AD-DADB-4065-B469-1688801CCEE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-450558" y="2170938"/>
            <a:ext cx="4886158" cy="3073534"/>
          </a:xfrm>
        </p:spPr>
        <p:txBody>
          <a:bodyPr wrap="square">
            <a:spAutoFit/>
          </a:bodyPr>
          <a:lstStyle>
            <a:lvl1pPr marL="0" indent="0">
              <a:buNone/>
              <a:defRPr sz="21525" b="1" kern="0" spc="8" baseline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32297E-EF6D-4FDD-96E6-ACE1CE56D479}"/>
              </a:ext>
            </a:extLst>
          </p:cNvPr>
          <p:cNvSpPr/>
          <p:nvPr userDrawn="1"/>
        </p:nvSpPr>
        <p:spPr>
          <a:xfrm>
            <a:off x="4932040" y="4754879"/>
            <a:ext cx="673331" cy="99753"/>
          </a:xfrm>
          <a:prstGeom prst="rect">
            <a:avLst/>
          </a:prstGeom>
          <a:solidFill>
            <a:srgbClr val="4AC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8206297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8048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2206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7FFC5-3F5E-4959-880E-A91CDA62B1B0}" type="datetimeFigureOut">
              <a:rPr lang="es-EC" smtClean="0"/>
              <a:t>25/04/2022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61D0-1609-47F9-AA43-66DCFF9477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82184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7FFC5-3F5E-4959-880E-A91CDA62B1B0}" type="datetimeFigureOut">
              <a:rPr lang="es-EC" smtClean="0"/>
              <a:t>25/04/2022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61D0-1609-47F9-AA43-66DCFF9477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957332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7FFC5-3F5E-4959-880E-A91CDA62B1B0}" type="datetimeFigureOut">
              <a:rPr lang="es-EC" smtClean="0"/>
              <a:t>25/04/2022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61D0-1609-47F9-AA43-66DCFF9477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877861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7FFC5-3F5E-4959-880E-A91CDA62B1B0}" type="datetimeFigureOut">
              <a:rPr lang="es-EC" smtClean="0"/>
              <a:t>25/04/2022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61D0-1609-47F9-AA43-66DCFF9477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672815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7FFC5-3F5E-4959-880E-A91CDA62B1B0}" type="datetimeFigureOut">
              <a:rPr lang="es-EC" smtClean="0"/>
              <a:t>25/04/2022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61D0-1609-47F9-AA43-66DCFF9477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761408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7FFC5-3F5E-4959-880E-A91CDA62B1B0}" type="datetimeFigureOut">
              <a:rPr lang="es-EC" smtClean="0"/>
              <a:t>25/04/2022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61D0-1609-47F9-AA43-66DCFF9477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715253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7FFC5-3F5E-4959-880E-A91CDA62B1B0}" type="datetimeFigureOut">
              <a:rPr lang="es-EC" smtClean="0"/>
              <a:t>25/04/2022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61D0-1609-47F9-AA43-66DCFF9477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824337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7FFC5-3F5E-4959-880E-A91CDA62B1B0}" type="datetimeFigureOut">
              <a:rPr lang="es-EC" smtClean="0"/>
              <a:t>25/04/2022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61D0-1609-47F9-AA43-66DCFF9477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211983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7FFC5-3F5E-4959-880E-A91CDA62B1B0}" type="datetimeFigureOut">
              <a:rPr lang="es-EC" smtClean="0"/>
              <a:t>25/04/2022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61D0-1609-47F9-AA43-66DCFF9477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02147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#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E20C6-1B1C-461A-BEE2-33AB72A10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514" y="806742"/>
            <a:ext cx="4158462" cy="1709539"/>
          </a:xfrm>
        </p:spPr>
        <p:txBody>
          <a:bodyPr anchor="b"/>
          <a:lstStyle>
            <a:lvl1pPr>
              <a:defRPr sz="4500" b="1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E7FA11-B4D1-46FE-8CB0-523566563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7514" y="3000841"/>
            <a:ext cx="4158462" cy="1042614"/>
          </a:xfrm>
        </p:spPr>
        <p:txBody>
          <a:bodyPr/>
          <a:lstStyle>
            <a:lvl1pPr marL="0" indent="0">
              <a:buNone/>
              <a:defRPr sz="1800" cap="all" baseline="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F688A-88C7-41EC-8D1B-DE4800AD2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Your Date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29A666-1BD0-4A7D-8187-AC685D44F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Your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FC625-9580-4818-A170-98C4E6A44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9036A72-EF4D-4486-A23C-054FE2E2A8D2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8C313AD-DADB-4065-B469-1688801CCEE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80012" y="2011650"/>
            <a:ext cx="4886157" cy="3073534"/>
          </a:xfrm>
        </p:spPr>
        <p:txBody>
          <a:bodyPr vert="horz" wrap="square" lIns="91440" tIns="45720" rIns="91440" bIns="45720" rtlCol="0">
            <a:spAutoFit/>
          </a:bodyPr>
          <a:lstStyle>
            <a:lvl1pPr marL="0" indent="0" algn="r">
              <a:buNone/>
              <a:defRPr lang="en-US" sz="21525" b="1" kern="0" spc="8" baseline="0" dirty="0">
                <a:solidFill>
                  <a:srgbClr val="49CEEF"/>
                </a:solidFill>
                <a:latin typeface="Arial Black" panose="020B0A04020102020204" pitchFamily="34" charset="0"/>
              </a:defRPr>
            </a:lvl1pPr>
          </a:lstStyle>
          <a:p>
            <a:pPr marL="171450" lvl="0" indent="-171450"/>
            <a:r>
              <a:rPr lang="en-US" dirty="0"/>
              <a:t>00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32297E-EF6D-4FDD-96E6-ACE1CE56D479}"/>
              </a:ext>
            </a:extLst>
          </p:cNvPr>
          <p:cNvSpPr/>
          <p:nvPr userDrawn="1"/>
        </p:nvSpPr>
        <p:spPr>
          <a:xfrm>
            <a:off x="251521" y="2708685"/>
            <a:ext cx="673331" cy="9975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43100834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6A72-EF4D-4486-A23C-054FE2E2A8D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10001"/>
      </p:ext>
    </p:extLst>
  </p:cSld>
  <p:clrMapOvr>
    <a:masterClrMapping/>
  </p:clrMapOvr>
  <p:hf hdr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6A72-EF4D-4486-A23C-054FE2E2A8D2}" type="slidenum">
              <a:rPr lang="en-US" smtClean="0"/>
              <a:t>‹Nº›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1376811"/>
      </p:ext>
    </p:extLst>
  </p:cSld>
  <p:clrMapOvr>
    <a:masterClrMapping/>
  </p:clrMapOvr>
  <p:hf hdr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6A72-EF4D-4486-A23C-054FE2E2A8D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011839"/>
      </p:ext>
    </p:extLst>
  </p:cSld>
  <p:clrMapOvr>
    <a:masterClrMapping/>
  </p:clrMapOvr>
  <p:hf hdr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6A72-EF4D-4486-A23C-054FE2E2A8D2}" type="slidenum">
              <a:rPr lang="en-US" smtClean="0"/>
              <a:t>‹Nº›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6751748"/>
      </p:ext>
    </p:extLst>
  </p:cSld>
  <p:clrMapOvr>
    <a:masterClrMapping/>
  </p:clrMapOvr>
  <p:hf hdr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6A72-EF4D-4486-A23C-054FE2E2A8D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20463"/>
      </p:ext>
    </p:extLst>
  </p:cSld>
  <p:clrMapOvr>
    <a:masterClrMapping/>
  </p:clrMapOvr>
  <p:hf hdr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7FFC5-3F5E-4959-880E-A91CDA62B1B0}" type="datetimeFigureOut">
              <a:rPr lang="es-EC" smtClean="0"/>
              <a:t>25/04/2022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61D0-1609-47F9-AA43-66DCFF9477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356690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7FFC5-3F5E-4959-880E-A91CDA62B1B0}" type="datetimeFigureOut">
              <a:rPr lang="es-EC" smtClean="0"/>
              <a:t>25/04/2022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61D0-1609-47F9-AA43-66DCFF9477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30563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/ Nb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">
            <a:extLst>
              <a:ext uri="{FF2B5EF4-FFF2-40B4-BE49-F238E27FC236}">
                <a16:creationId xmlns:a16="http://schemas.microsoft.com/office/drawing/2014/main" id="{C59143D0-FCAF-41FB-A492-540C43DB83C0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6227873"/>
            <a:ext cx="9144000" cy="6301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91" y="0"/>
                </a:moveTo>
                <a:cubicBezTo>
                  <a:pt x="16950" y="0"/>
                  <a:pt x="16819" y="1095"/>
                  <a:pt x="16748" y="2888"/>
                </a:cubicBezTo>
                <a:lnTo>
                  <a:pt x="16401" y="11964"/>
                </a:lnTo>
                <a:cubicBezTo>
                  <a:pt x="16342" y="13428"/>
                  <a:pt x="16235" y="14345"/>
                  <a:pt x="16118" y="14345"/>
                </a:cubicBezTo>
                <a:lnTo>
                  <a:pt x="0" y="14345"/>
                </a:lnTo>
                <a:lnTo>
                  <a:pt x="0" y="21600"/>
                </a:lnTo>
                <a:lnTo>
                  <a:pt x="21595" y="21600"/>
                </a:lnTo>
                <a:lnTo>
                  <a:pt x="21595" y="14345"/>
                </a:lnTo>
                <a:lnTo>
                  <a:pt x="21600" y="14"/>
                </a:lnTo>
                <a:lnTo>
                  <a:pt x="17091" y="14"/>
                </a:lnTo>
                <a:close/>
              </a:path>
            </a:pathLst>
          </a:custGeom>
          <a:solidFill>
            <a:srgbClr val="49CEEF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2C1D42-6617-4BEE-98E5-BA7C91BA0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1700" y="365126"/>
            <a:ext cx="664365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264C9-A85A-4EAB-ABF5-1F23772B5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60848"/>
            <a:ext cx="7886700" cy="38884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CADAF-68B5-4AE6-A7BF-B41A96E7A5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240715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Your Date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BAC43-A15B-4524-B559-F5C89AB84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240715"/>
            <a:ext cx="3086100" cy="365125"/>
          </a:xfrm>
        </p:spPr>
        <p:txBody>
          <a:bodyPr/>
          <a:lstStyle/>
          <a:p>
            <a:r>
              <a:rPr lang="en-US" dirty="0"/>
              <a:t>Your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A0BDDA-974C-4553-B192-00D80DAAA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84601"/>
            <a:ext cx="20574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9036A72-EF4D-4486-A23C-054FE2E2A8D2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7FE1E8C5-1D73-4362-8287-0FBC5752C1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-585220" y="-230809"/>
            <a:ext cx="2456920" cy="1525802"/>
          </a:xfrm>
        </p:spPr>
        <p:txBody>
          <a:bodyPr wrap="square">
            <a:spAutoFit/>
          </a:bodyPr>
          <a:lstStyle>
            <a:lvl1pPr marL="0" indent="0" algn="r">
              <a:buNone/>
              <a:defRPr sz="10350" b="1">
                <a:solidFill>
                  <a:srgbClr val="49CEEF"/>
                </a:solidFill>
                <a:latin typeface="Arial Black" panose="020B0A040201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5108B4F-6DCF-4C31-9E72-BA4F0AB127A6}"/>
              </a:ext>
            </a:extLst>
          </p:cNvPr>
          <p:cNvSpPr/>
          <p:nvPr userDrawn="1"/>
        </p:nvSpPr>
        <p:spPr>
          <a:xfrm>
            <a:off x="845587" y="1343211"/>
            <a:ext cx="673331" cy="9975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96891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">
            <a:extLst>
              <a:ext uri="{FF2B5EF4-FFF2-40B4-BE49-F238E27FC236}">
                <a16:creationId xmlns:a16="http://schemas.microsoft.com/office/drawing/2014/main" id="{393D0A2B-8CA2-4129-B929-D9E67C2B6001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6227873"/>
            <a:ext cx="9144000" cy="6301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91" y="0"/>
                </a:moveTo>
                <a:cubicBezTo>
                  <a:pt x="16950" y="0"/>
                  <a:pt x="16819" y="1095"/>
                  <a:pt x="16748" y="2888"/>
                </a:cubicBezTo>
                <a:lnTo>
                  <a:pt x="16401" y="11964"/>
                </a:lnTo>
                <a:cubicBezTo>
                  <a:pt x="16342" y="13428"/>
                  <a:pt x="16235" y="14345"/>
                  <a:pt x="16118" y="14345"/>
                </a:cubicBezTo>
                <a:lnTo>
                  <a:pt x="0" y="14345"/>
                </a:lnTo>
                <a:lnTo>
                  <a:pt x="0" y="21600"/>
                </a:lnTo>
                <a:lnTo>
                  <a:pt x="21595" y="21600"/>
                </a:lnTo>
                <a:lnTo>
                  <a:pt x="21595" y="14345"/>
                </a:lnTo>
                <a:lnTo>
                  <a:pt x="21600" y="14"/>
                </a:lnTo>
                <a:lnTo>
                  <a:pt x="17091" y="14"/>
                </a:lnTo>
                <a:close/>
              </a:path>
            </a:pathLst>
          </a:custGeom>
          <a:solidFill>
            <a:srgbClr val="49CEEF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2C1D42-6617-4BEE-98E5-BA7C91BA0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264C9-A85A-4EAB-ABF5-1F23772B5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60848"/>
            <a:ext cx="7886700" cy="38884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CADAF-68B5-4AE6-A7BF-B41A96E7A5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237312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Your Date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BAC43-A15B-4524-B559-F5C89AB84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237312"/>
            <a:ext cx="3086100" cy="365125"/>
          </a:xfrm>
        </p:spPr>
        <p:txBody>
          <a:bodyPr/>
          <a:lstStyle/>
          <a:p>
            <a:r>
              <a:rPr lang="en-US" dirty="0"/>
              <a:t>Your Footer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EC362DE-2C35-4627-AE02-92D400E68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84601"/>
            <a:ext cx="20574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9036A72-EF4D-4486-A23C-054FE2E2A8D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0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 w/ Nber and 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">
            <a:extLst>
              <a:ext uri="{FF2B5EF4-FFF2-40B4-BE49-F238E27FC236}">
                <a16:creationId xmlns:a16="http://schemas.microsoft.com/office/drawing/2014/main" id="{D7B3B274-7B3E-4E06-9B7D-FB0F9E4DD9B3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6227873"/>
            <a:ext cx="9144000" cy="6301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91" y="0"/>
                </a:moveTo>
                <a:cubicBezTo>
                  <a:pt x="16950" y="0"/>
                  <a:pt x="16819" y="1095"/>
                  <a:pt x="16748" y="2888"/>
                </a:cubicBezTo>
                <a:lnTo>
                  <a:pt x="16401" y="11964"/>
                </a:lnTo>
                <a:cubicBezTo>
                  <a:pt x="16342" y="13428"/>
                  <a:pt x="16235" y="14345"/>
                  <a:pt x="16118" y="14345"/>
                </a:cubicBezTo>
                <a:lnTo>
                  <a:pt x="0" y="14345"/>
                </a:lnTo>
                <a:lnTo>
                  <a:pt x="0" y="21600"/>
                </a:lnTo>
                <a:lnTo>
                  <a:pt x="21595" y="21600"/>
                </a:lnTo>
                <a:lnTo>
                  <a:pt x="21595" y="14345"/>
                </a:lnTo>
                <a:lnTo>
                  <a:pt x="21600" y="14"/>
                </a:lnTo>
                <a:lnTo>
                  <a:pt x="17091" y="14"/>
                </a:lnTo>
                <a:close/>
              </a:path>
            </a:pathLst>
          </a:custGeom>
          <a:solidFill>
            <a:srgbClr val="49CEEF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C4F1F8B5-C38A-4C79-8C7A-E92064C4916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52121" y="-30569"/>
            <a:ext cx="3491880" cy="5338723"/>
          </a:xfrm>
          <a:custGeom>
            <a:avLst/>
            <a:gdLst>
              <a:gd name="connsiteX0" fmla="*/ 425718 w 3491880"/>
              <a:gd name="connsiteY0" fmla="*/ 0 h 5338723"/>
              <a:gd name="connsiteX1" fmla="*/ 3491880 w 3491880"/>
              <a:gd name="connsiteY1" fmla="*/ 0 h 5338723"/>
              <a:gd name="connsiteX2" fmla="*/ 3491880 w 3491880"/>
              <a:gd name="connsiteY2" fmla="*/ 5338723 h 5338723"/>
              <a:gd name="connsiteX3" fmla="*/ 3449275 w 3491880"/>
              <a:gd name="connsiteY3" fmla="*/ 5337645 h 5338723"/>
              <a:gd name="connsiteX4" fmla="*/ 0 w 3491880"/>
              <a:gd name="connsiteY4" fmla="*/ 1705973 h 5338723"/>
              <a:gd name="connsiteX5" fmla="*/ 285767 w 3491880"/>
              <a:gd name="connsiteY5" fmla="*/ 290521 h 5338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91880" h="5338723">
                <a:moveTo>
                  <a:pt x="425718" y="0"/>
                </a:moveTo>
                <a:lnTo>
                  <a:pt x="3491880" y="0"/>
                </a:lnTo>
                <a:lnTo>
                  <a:pt x="3491880" y="5338723"/>
                </a:lnTo>
                <a:lnTo>
                  <a:pt x="3449275" y="5337645"/>
                </a:lnTo>
                <a:cubicBezTo>
                  <a:pt x="1527910" y="5240251"/>
                  <a:pt x="0" y="3651543"/>
                  <a:pt x="0" y="1705973"/>
                </a:cubicBezTo>
                <a:cubicBezTo>
                  <a:pt x="0" y="1203891"/>
                  <a:pt x="101755" y="725574"/>
                  <a:pt x="285767" y="290521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2C1D42-6617-4BEE-98E5-BA7C91BA0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1700" y="365126"/>
            <a:ext cx="4147586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264C9-A85A-4EAB-ABF5-1F23772B5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5812"/>
            <a:ext cx="5390636" cy="38934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CADAF-68B5-4AE6-A7BF-B41A96E7A5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241772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Your Date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BAC43-A15B-4524-B559-F5C89AB84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241772"/>
            <a:ext cx="3086100" cy="365125"/>
          </a:xfrm>
        </p:spPr>
        <p:txBody>
          <a:bodyPr/>
          <a:lstStyle/>
          <a:p>
            <a:r>
              <a:rPr lang="en-US" dirty="0"/>
              <a:t>Your Footer</a:t>
            </a:r>
          </a:p>
        </p:txBody>
      </p:sp>
      <p:sp>
        <p:nvSpPr>
          <p:cNvPr id="21" name="Text Placeholder 8">
            <a:extLst>
              <a:ext uri="{FF2B5EF4-FFF2-40B4-BE49-F238E27FC236}">
                <a16:creationId xmlns:a16="http://schemas.microsoft.com/office/drawing/2014/main" id="{C268EA9E-D57B-4237-A9D1-EAE6115C19A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-585220" y="-230809"/>
            <a:ext cx="2456920" cy="1525802"/>
          </a:xfrm>
        </p:spPr>
        <p:txBody>
          <a:bodyPr wrap="square">
            <a:spAutoFit/>
          </a:bodyPr>
          <a:lstStyle>
            <a:lvl1pPr marL="0" indent="0" algn="r">
              <a:buNone/>
              <a:defRPr sz="10350" b="1">
                <a:solidFill>
                  <a:srgbClr val="49CEEF"/>
                </a:solidFill>
                <a:latin typeface="Arial Black" panose="020B0A040201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C4740D3-9A63-4C53-B603-AFD5EA4CA9CD}"/>
              </a:ext>
            </a:extLst>
          </p:cNvPr>
          <p:cNvSpPr/>
          <p:nvPr userDrawn="1"/>
        </p:nvSpPr>
        <p:spPr>
          <a:xfrm>
            <a:off x="845587" y="1343211"/>
            <a:ext cx="673331" cy="9975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19F662AB-A8A3-470F-9DCD-352D470E7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84601"/>
            <a:ext cx="20574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9036A72-EF4D-4486-A23C-054FE2E2A8D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361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">
            <a:extLst>
              <a:ext uri="{FF2B5EF4-FFF2-40B4-BE49-F238E27FC236}">
                <a16:creationId xmlns:a16="http://schemas.microsoft.com/office/drawing/2014/main" id="{246823F7-560F-47A1-9C6B-36CC8094373A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6227873"/>
            <a:ext cx="9144000" cy="6301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91" y="0"/>
                </a:moveTo>
                <a:cubicBezTo>
                  <a:pt x="16950" y="0"/>
                  <a:pt x="16819" y="1095"/>
                  <a:pt x="16748" y="2888"/>
                </a:cubicBezTo>
                <a:lnTo>
                  <a:pt x="16401" y="11964"/>
                </a:lnTo>
                <a:cubicBezTo>
                  <a:pt x="16342" y="13428"/>
                  <a:pt x="16235" y="14345"/>
                  <a:pt x="16118" y="14345"/>
                </a:cubicBezTo>
                <a:lnTo>
                  <a:pt x="0" y="14345"/>
                </a:lnTo>
                <a:lnTo>
                  <a:pt x="0" y="21600"/>
                </a:lnTo>
                <a:lnTo>
                  <a:pt x="21595" y="21600"/>
                </a:lnTo>
                <a:lnTo>
                  <a:pt x="21595" y="14345"/>
                </a:lnTo>
                <a:lnTo>
                  <a:pt x="21600" y="14"/>
                </a:lnTo>
                <a:lnTo>
                  <a:pt x="17091" y="14"/>
                </a:lnTo>
                <a:close/>
              </a:path>
            </a:pathLst>
          </a:custGeom>
          <a:solidFill>
            <a:srgbClr val="49CEEF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2C1D42-6617-4BEE-98E5-BA7C91BA0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5390636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264C9-A85A-4EAB-ABF5-1F23772B5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5812"/>
            <a:ext cx="5390636" cy="38934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CADAF-68B5-4AE6-A7BF-B41A96E7A5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257008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Your Date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BAC43-A15B-4524-B559-F5C89AB84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257008"/>
            <a:ext cx="3086100" cy="365125"/>
          </a:xfrm>
        </p:spPr>
        <p:txBody>
          <a:bodyPr/>
          <a:lstStyle/>
          <a:p>
            <a:r>
              <a:rPr lang="en-US" dirty="0"/>
              <a:t>Your Footer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43F1024-EF52-4829-ACC7-45E662D8EA9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52121" y="-30569"/>
            <a:ext cx="3491880" cy="5338723"/>
          </a:xfrm>
          <a:custGeom>
            <a:avLst/>
            <a:gdLst>
              <a:gd name="connsiteX0" fmla="*/ 425718 w 3491880"/>
              <a:gd name="connsiteY0" fmla="*/ 0 h 5338723"/>
              <a:gd name="connsiteX1" fmla="*/ 3491880 w 3491880"/>
              <a:gd name="connsiteY1" fmla="*/ 0 h 5338723"/>
              <a:gd name="connsiteX2" fmla="*/ 3491880 w 3491880"/>
              <a:gd name="connsiteY2" fmla="*/ 5338723 h 5338723"/>
              <a:gd name="connsiteX3" fmla="*/ 3449275 w 3491880"/>
              <a:gd name="connsiteY3" fmla="*/ 5337645 h 5338723"/>
              <a:gd name="connsiteX4" fmla="*/ 0 w 3491880"/>
              <a:gd name="connsiteY4" fmla="*/ 1705973 h 5338723"/>
              <a:gd name="connsiteX5" fmla="*/ 285767 w 3491880"/>
              <a:gd name="connsiteY5" fmla="*/ 290521 h 5338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91880" h="5338723">
                <a:moveTo>
                  <a:pt x="425718" y="0"/>
                </a:moveTo>
                <a:lnTo>
                  <a:pt x="3491880" y="0"/>
                </a:lnTo>
                <a:lnTo>
                  <a:pt x="3491880" y="5338723"/>
                </a:lnTo>
                <a:lnTo>
                  <a:pt x="3449275" y="5337645"/>
                </a:lnTo>
                <a:cubicBezTo>
                  <a:pt x="1527910" y="5240251"/>
                  <a:pt x="0" y="3651543"/>
                  <a:pt x="0" y="1705973"/>
                </a:cubicBezTo>
                <a:cubicBezTo>
                  <a:pt x="0" y="1203891"/>
                  <a:pt x="101755" y="725574"/>
                  <a:pt x="285767" y="290521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B78B0F8-B40D-4A4E-B27D-5EF16C096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84601"/>
            <a:ext cx="20574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9036A72-EF4D-4486-A23C-054FE2E2A8D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056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No Content w/ Nb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">
            <a:extLst>
              <a:ext uri="{FF2B5EF4-FFF2-40B4-BE49-F238E27FC236}">
                <a16:creationId xmlns:a16="http://schemas.microsoft.com/office/drawing/2014/main" id="{90A16866-A797-497B-A805-B8495A4782F9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6227873"/>
            <a:ext cx="9144000" cy="6301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91" y="0"/>
                </a:moveTo>
                <a:cubicBezTo>
                  <a:pt x="16950" y="0"/>
                  <a:pt x="16819" y="1095"/>
                  <a:pt x="16748" y="2888"/>
                </a:cubicBezTo>
                <a:lnTo>
                  <a:pt x="16401" y="11964"/>
                </a:lnTo>
                <a:cubicBezTo>
                  <a:pt x="16342" y="13428"/>
                  <a:pt x="16235" y="14345"/>
                  <a:pt x="16118" y="14345"/>
                </a:cubicBezTo>
                <a:lnTo>
                  <a:pt x="0" y="14345"/>
                </a:lnTo>
                <a:lnTo>
                  <a:pt x="0" y="21600"/>
                </a:lnTo>
                <a:lnTo>
                  <a:pt x="21595" y="21600"/>
                </a:lnTo>
                <a:lnTo>
                  <a:pt x="21595" y="14345"/>
                </a:lnTo>
                <a:lnTo>
                  <a:pt x="21600" y="14"/>
                </a:lnTo>
                <a:lnTo>
                  <a:pt x="17091" y="14"/>
                </a:lnTo>
                <a:close/>
              </a:path>
            </a:pathLst>
          </a:custGeom>
          <a:solidFill>
            <a:srgbClr val="49CEEF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2C1D42-6617-4BEE-98E5-BA7C91BA0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1700" y="365126"/>
            <a:ext cx="664365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CADAF-68B5-4AE6-A7BF-B41A96E7A5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237312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Your Date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BAC43-A15B-4524-B559-F5C89AB84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237312"/>
            <a:ext cx="3086100" cy="365125"/>
          </a:xfrm>
        </p:spPr>
        <p:txBody>
          <a:bodyPr/>
          <a:lstStyle/>
          <a:p>
            <a:r>
              <a:rPr lang="en-US" dirty="0"/>
              <a:t>Your Footer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7FE1E8C5-1D73-4362-8287-0FBC5752C1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-585220" y="-230809"/>
            <a:ext cx="2456920" cy="1525802"/>
          </a:xfrm>
        </p:spPr>
        <p:txBody>
          <a:bodyPr wrap="square">
            <a:spAutoFit/>
          </a:bodyPr>
          <a:lstStyle>
            <a:lvl1pPr marL="0" indent="0" algn="r">
              <a:buNone/>
              <a:defRPr sz="10350" b="1">
                <a:solidFill>
                  <a:srgbClr val="49CEEF"/>
                </a:solidFill>
                <a:latin typeface="Arial Black" panose="020B0A040201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E981CE4-8F55-4D35-A8A0-65318B7E1DE5}"/>
              </a:ext>
            </a:extLst>
          </p:cNvPr>
          <p:cNvSpPr/>
          <p:nvPr userDrawn="1"/>
        </p:nvSpPr>
        <p:spPr>
          <a:xfrm>
            <a:off x="845587" y="1343211"/>
            <a:ext cx="673331" cy="9975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24781C0-54CA-4BFB-9E7D-758C840C6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84601"/>
            <a:ext cx="20574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9036A72-EF4D-4486-A23C-054FE2E2A8D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164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N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">
            <a:extLst>
              <a:ext uri="{FF2B5EF4-FFF2-40B4-BE49-F238E27FC236}">
                <a16:creationId xmlns:a16="http://schemas.microsoft.com/office/drawing/2014/main" id="{679304BB-F47B-412D-98CB-4648E4549405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6227873"/>
            <a:ext cx="9144000" cy="6301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91" y="0"/>
                </a:moveTo>
                <a:cubicBezTo>
                  <a:pt x="16950" y="0"/>
                  <a:pt x="16819" y="1095"/>
                  <a:pt x="16748" y="2888"/>
                </a:cubicBezTo>
                <a:lnTo>
                  <a:pt x="16401" y="11964"/>
                </a:lnTo>
                <a:cubicBezTo>
                  <a:pt x="16342" y="13428"/>
                  <a:pt x="16235" y="14345"/>
                  <a:pt x="16118" y="14345"/>
                </a:cubicBezTo>
                <a:lnTo>
                  <a:pt x="0" y="14345"/>
                </a:lnTo>
                <a:lnTo>
                  <a:pt x="0" y="21600"/>
                </a:lnTo>
                <a:lnTo>
                  <a:pt x="21595" y="21600"/>
                </a:lnTo>
                <a:lnTo>
                  <a:pt x="21595" y="14345"/>
                </a:lnTo>
                <a:lnTo>
                  <a:pt x="21600" y="14"/>
                </a:lnTo>
                <a:lnTo>
                  <a:pt x="17091" y="14"/>
                </a:lnTo>
                <a:close/>
              </a:path>
            </a:pathLst>
          </a:custGeom>
          <a:solidFill>
            <a:srgbClr val="49CEEF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2C1D42-6617-4BEE-98E5-BA7C91BA0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CADAF-68B5-4AE6-A7BF-B41A96E7A5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237312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Your Date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BAC43-A15B-4524-B559-F5C89AB84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237312"/>
            <a:ext cx="3086100" cy="365125"/>
          </a:xfrm>
        </p:spPr>
        <p:txBody>
          <a:bodyPr/>
          <a:lstStyle/>
          <a:p>
            <a:r>
              <a:rPr lang="en-US"/>
              <a:t>Your Footer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AAA8E90-1821-4DCE-98D4-E1849A571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84601"/>
            <a:ext cx="20574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9036A72-EF4D-4486-A23C-054FE2E2A8D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31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92820E-F81D-4DFD-8733-1D24A4D6F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584069-DA73-4ED1-8EA9-C3006B8E9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7D7BE-CE32-4BF8-BBEB-E4E9D6548A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Your Date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335E2F-C15A-4548-80F5-181D09C672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Your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2E0BA0-643A-4B18-BC5E-12B02C3A08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36A72-EF4D-4486-A23C-054FE2E2A8D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D7A131-9B76-4E64-AD97-136DDE626FB1}"/>
              </a:ext>
            </a:extLst>
          </p:cNvPr>
          <p:cNvSpPr/>
          <p:nvPr userDrawn="1"/>
        </p:nvSpPr>
        <p:spPr>
          <a:xfrm rot="5400000">
            <a:off x="8678099" y="5823007"/>
            <a:ext cx="1430200" cy="2308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1831596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5" r:id="rId13"/>
    <p:sldLayoutId id="2147483826" r:id="rId14"/>
    <p:sldLayoutId id="2147483827" r:id="rId15"/>
    <p:sldLayoutId id="2147483828" r:id="rId16"/>
    <p:sldLayoutId id="2147483830" r:id="rId17"/>
    <p:sldLayoutId id="2147483831" r:id="rId18"/>
    <p:sldLayoutId id="2147483832" r:id="rId19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 cap="all" baseline="0">
          <a:solidFill>
            <a:schemeClr val="tx1">
              <a:lumMod val="75000"/>
              <a:lumOff val="25000"/>
            </a:schemeClr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46304"/>
            <a:ext cx="8229600" cy="6176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8473620" y="5799923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400" rtl="0" eaLnBrk="1" latinLnBrk="0" hangingPunct="1">
        <a:spcBef>
          <a:spcPct val="0"/>
        </a:spcBef>
        <a:buNone/>
        <a:defRPr lang="en-US" sz="32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639461" y="2574491"/>
            <a:ext cx="5865080" cy="258532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685766"/>
            <a:r>
              <a:rPr lang="en-US" sz="405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405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405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14930" y="341033"/>
            <a:ext cx="2914141" cy="804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201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</p:sldLayoutIdLst>
  <p:hf hdr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4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14104"/>
            <a:ext cx="8229600" cy="55399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8678099" y="5823007"/>
            <a:ext cx="1430200" cy="2308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2716954348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685766" rtl="0" eaLnBrk="1" latinLnBrk="0" hangingPunct="1">
        <a:spcBef>
          <a:spcPct val="0"/>
        </a:spcBef>
        <a:buNone/>
        <a:defRPr lang="en-US" sz="3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57162" indent="-257162" algn="l" defTabSz="68576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557185" indent="-214303" algn="l" defTabSz="685766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857207" indent="-171442" algn="l" defTabSz="68576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200090" indent="-171442" algn="l" defTabSz="685766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1542974" indent="-171442" algn="l" defTabSz="685766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1885856" indent="-171442" algn="l" defTabSz="68576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Your Date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Your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9036A72-EF4D-4486-A23C-054FE2E2A8D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298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3">
            <a:extLst>
              <a:ext uri="{FF2B5EF4-FFF2-40B4-BE49-F238E27FC236}">
                <a16:creationId xmlns:a16="http://schemas.microsoft.com/office/drawing/2014/main" id="{162AE67E-0443-45C3-8063-F4C512A74A68}"/>
              </a:ext>
            </a:extLst>
          </p:cNvPr>
          <p:cNvSpPr txBox="1">
            <a:spLocks/>
          </p:cNvSpPr>
          <p:nvPr/>
        </p:nvSpPr>
        <p:spPr>
          <a:xfrm>
            <a:off x="1475656" y="2420888"/>
            <a:ext cx="4850284" cy="822065"/>
          </a:xfrm>
          <a:prstGeom prst="rect">
            <a:avLst/>
          </a:prstGeom>
        </p:spPr>
        <p:txBody>
          <a:bodyPr vert="horz" lIns="48503" tIns="24251" rIns="48503" bIns="24251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85034">
              <a:spcBef>
                <a:spcPts val="530"/>
              </a:spcBef>
              <a:defRPr/>
            </a:pPr>
            <a:endParaRPr lang="es-ES" sz="1485" cap="small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536B406E-2B1C-47F4-B5C8-3A5E7236964E}"/>
              </a:ext>
            </a:extLst>
          </p:cNvPr>
          <p:cNvSpPr txBox="1">
            <a:spLocks/>
          </p:cNvSpPr>
          <p:nvPr/>
        </p:nvSpPr>
        <p:spPr>
          <a:xfrm>
            <a:off x="1876646" y="136775"/>
            <a:ext cx="5719514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b="1" kern="1200" cap="all" baseline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u="none" strike="noStrike" kern="1200" cap="all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BIOQUÍMICA</a:t>
            </a:r>
          </a:p>
        </p:txBody>
      </p:sp>
      <p:sp>
        <p:nvSpPr>
          <p:cNvPr id="3" name="AutoShape 4" descr="Bioquímica Clínica - EcuRe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0" name="Picture 6" descr="Bioquímica Clínica - Ecu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646" y="2276872"/>
            <a:ext cx="5510010" cy="412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3117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3">
            <a:extLst>
              <a:ext uri="{FF2B5EF4-FFF2-40B4-BE49-F238E27FC236}">
                <a16:creationId xmlns:a16="http://schemas.microsoft.com/office/drawing/2014/main" id="{162AE67E-0443-45C3-8063-F4C512A74A68}"/>
              </a:ext>
            </a:extLst>
          </p:cNvPr>
          <p:cNvSpPr txBox="1">
            <a:spLocks/>
          </p:cNvSpPr>
          <p:nvPr/>
        </p:nvSpPr>
        <p:spPr>
          <a:xfrm>
            <a:off x="1475656" y="2420888"/>
            <a:ext cx="4850284" cy="822065"/>
          </a:xfrm>
          <a:prstGeom prst="rect">
            <a:avLst/>
          </a:prstGeom>
        </p:spPr>
        <p:txBody>
          <a:bodyPr vert="horz" lIns="48503" tIns="24251" rIns="48503" bIns="24251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85034">
              <a:spcBef>
                <a:spcPts val="530"/>
              </a:spcBef>
              <a:defRPr/>
            </a:pPr>
            <a:endParaRPr lang="es-ES" sz="1485" cap="small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536B406E-2B1C-47F4-B5C8-3A5E7236964E}"/>
              </a:ext>
            </a:extLst>
          </p:cNvPr>
          <p:cNvSpPr txBox="1">
            <a:spLocks/>
          </p:cNvSpPr>
          <p:nvPr/>
        </p:nvSpPr>
        <p:spPr>
          <a:xfrm>
            <a:off x="1619672" y="2060848"/>
            <a:ext cx="5719514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b="1" kern="1200" cap="all" baseline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b="1" i="0" u="none" strike="noStrike" kern="1200" cap="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B80B6FE6-E6B3-4C13-B6FB-76D5C02E0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9892" y="1196752"/>
            <a:ext cx="3974802" cy="1931988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3600" b="1" i="0" u="none" strike="noStrike" kern="0" cap="none" spc="0" normalizeH="0" baseline="0" noProof="0" dirty="0">
                <a:ln>
                  <a:noFill/>
                </a:ln>
                <a:solidFill>
                  <a:srgbClr val="00C200"/>
                </a:solidFill>
                <a:effectLst/>
                <a:uLnTx/>
                <a:uFillTx/>
                <a:latin typeface="Arial" charset="0"/>
              </a:rPr>
              <a:t>BIOQUIMICA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0" name="1 Rectángulo">
            <a:extLst>
              <a:ext uri="{FF2B5EF4-FFF2-40B4-BE49-F238E27FC236}">
                <a16:creationId xmlns:a16="http://schemas.microsoft.com/office/drawing/2014/main" id="{7B37F80E-8E9C-4E79-A467-B8D4F3C81EC3}"/>
              </a:ext>
            </a:extLst>
          </p:cNvPr>
          <p:cNvSpPr/>
          <p:nvPr/>
        </p:nvSpPr>
        <p:spPr>
          <a:xfrm>
            <a:off x="1426238" y="3822910"/>
            <a:ext cx="610638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sz="2000" dirty="0">
                <a:solidFill>
                  <a:prstClr val="black"/>
                </a:solidFill>
                <a:latin typeface="Arial" charset="0"/>
              </a:rPr>
              <a:t>La bioquímica es la </a:t>
            </a:r>
            <a:r>
              <a:rPr lang="es-ES" sz="2000" dirty="0" smtClean="0">
                <a:solidFill>
                  <a:prstClr val="black"/>
                </a:solidFill>
                <a:latin typeface="Arial" charset="0"/>
              </a:rPr>
              <a:t>rama de la ciencia </a:t>
            </a:r>
            <a:r>
              <a:rPr lang="es-ES" sz="2000" dirty="0">
                <a:solidFill>
                  <a:prstClr val="black"/>
                </a:solidFill>
                <a:latin typeface="Arial" charset="0"/>
              </a:rPr>
              <a:t>que estudia </a:t>
            </a:r>
            <a:r>
              <a:rPr lang="es-ES" sz="2000" dirty="0" smtClean="0">
                <a:solidFill>
                  <a:prstClr val="black"/>
                </a:solidFill>
                <a:latin typeface="Arial" charset="0"/>
              </a:rPr>
              <a:t>la composición química de los seres vivos y sus  </a:t>
            </a:r>
            <a:r>
              <a:rPr lang="es-ES" sz="2000" dirty="0">
                <a:solidFill>
                  <a:prstClr val="black"/>
                </a:solidFill>
                <a:latin typeface="Arial" charset="0"/>
              </a:rPr>
              <a:t>reacciones químicas </a:t>
            </a:r>
          </a:p>
        </p:txBody>
      </p:sp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089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3">
            <a:extLst>
              <a:ext uri="{FF2B5EF4-FFF2-40B4-BE49-F238E27FC236}">
                <a16:creationId xmlns:a16="http://schemas.microsoft.com/office/drawing/2014/main" id="{162AE67E-0443-45C3-8063-F4C512A74A68}"/>
              </a:ext>
            </a:extLst>
          </p:cNvPr>
          <p:cNvSpPr txBox="1">
            <a:spLocks/>
          </p:cNvSpPr>
          <p:nvPr/>
        </p:nvSpPr>
        <p:spPr>
          <a:xfrm>
            <a:off x="1475656" y="2420888"/>
            <a:ext cx="4850284" cy="822065"/>
          </a:xfrm>
          <a:prstGeom prst="rect">
            <a:avLst/>
          </a:prstGeom>
        </p:spPr>
        <p:txBody>
          <a:bodyPr vert="horz" lIns="48503" tIns="24251" rIns="48503" bIns="24251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85034">
              <a:spcBef>
                <a:spcPts val="530"/>
              </a:spcBef>
              <a:defRPr/>
            </a:pPr>
            <a:endParaRPr lang="es-ES" sz="1485" cap="small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536B406E-2B1C-47F4-B5C8-3A5E7236964E}"/>
              </a:ext>
            </a:extLst>
          </p:cNvPr>
          <p:cNvSpPr txBox="1">
            <a:spLocks/>
          </p:cNvSpPr>
          <p:nvPr/>
        </p:nvSpPr>
        <p:spPr>
          <a:xfrm>
            <a:off x="1619672" y="2060848"/>
            <a:ext cx="5719514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b="1" kern="1200" cap="all" baseline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b="1" i="0" u="none" strike="noStrike" kern="1200" cap="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CB4DDDF2-E16A-4461-B8ED-523BE2771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651000"/>
            <a:ext cx="7777163" cy="830997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C200"/>
                </a:solidFill>
                <a:effectLst/>
                <a:uLnTx/>
                <a:uFillTx/>
                <a:latin typeface="Arial" charset="0"/>
              </a:rPr>
              <a:t>BIOQUIMICA: Es una ciencia experimental que esta ligada a la química orgánica y biología</a:t>
            </a: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00C2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83CFA8D5-6997-467C-B036-C09EEA34D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905" y="2941273"/>
            <a:ext cx="7099048" cy="1323439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</a:rPr>
              <a:t>Etimológicamente la palabra bioquímica significa : Química </a:t>
            </a:r>
            <a:r>
              <a:rPr kumimoji="0" lang="es-CO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</a:rPr>
              <a:t>de la </a:t>
            </a:r>
            <a:r>
              <a:rPr kumimoji="0" lang="es-CO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</a:rPr>
              <a:t>vida. Específicamente podemos decir que es la ciencia que describe la estructura, organización y funciones de la materia viva </a:t>
            </a:r>
            <a:endParaRPr kumimoji="0" lang="es-E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251D5D1E-085E-49F9-9567-0CCDAD0F6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4810" y="5060587"/>
            <a:ext cx="6264696" cy="830997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just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s-CO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C200"/>
                </a:solidFill>
                <a:effectLst/>
                <a:uLnTx/>
                <a:uFillTx/>
                <a:latin typeface="Arial" charset="0"/>
              </a:rPr>
              <a:t>ESTUDIO DE LA BIOQUIMICA:</a:t>
            </a:r>
            <a:r>
              <a:rPr lang="es-EC" sz="2000" b="1" kern="0" dirty="0" smtClean="0">
                <a:latin typeface="Arial" charset="0"/>
              </a:rPr>
              <a:t>Se </a:t>
            </a:r>
            <a:r>
              <a:rPr lang="es-EC" sz="2000" b="1" kern="0" dirty="0">
                <a:latin typeface="Arial" charset="0"/>
              </a:rPr>
              <a:t>ubica a nivel celular, molecular y atómico</a:t>
            </a:r>
            <a:r>
              <a:rPr lang="es-EC" sz="2000" b="1" kern="0" dirty="0" smtClean="0">
                <a:latin typeface="Arial" charset="0"/>
              </a:rPr>
              <a:t>.</a:t>
            </a:r>
            <a:endParaRPr kumimoji="0" lang="es-ES" sz="2000" b="0" i="0" u="none" strike="noStrike" kern="0" cap="none" spc="0" normalizeH="0" baseline="0" noProof="0" dirty="0">
              <a:ln>
                <a:noFill/>
              </a:ln>
              <a:solidFill>
                <a:srgbClr val="00C200"/>
              </a:solidFill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360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3">
            <a:extLst>
              <a:ext uri="{FF2B5EF4-FFF2-40B4-BE49-F238E27FC236}">
                <a16:creationId xmlns:a16="http://schemas.microsoft.com/office/drawing/2014/main" id="{162AE67E-0443-45C3-8063-F4C512A74A68}"/>
              </a:ext>
            </a:extLst>
          </p:cNvPr>
          <p:cNvSpPr txBox="1">
            <a:spLocks/>
          </p:cNvSpPr>
          <p:nvPr/>
        </p:nvSpPr>
        <p:spPr>
          <a:xfrm>
            <a:off x="1475656" y="2420888"/>
            <a:ext cx="4850284" cy="822065"/>
          </a:xfrm>
          <a:prstGeom prst="rect">
            <a:avLst/>
          </a:prstGeom>
        </p:spPr>
        <p:txBody>
          <a:bodyPr vert="horz" lIns="48503" tIns="24251" rIns="48503" bIns="24251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85034">
              <a:spcBef>
                <a:spcPts val="530"/>
              </a:spcBef>
              <a:defRPr/>
            </a:pPr>
            <a:endParaRPr lang="es-ES" sz="1485" cap="small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536B406E-2B1C-47F4-B5C8-3A5E7236964E}"/>
              </a:ext>
            </a:extLst>
          </p:cNvPr>
          <p:cNvSpPr txBox="1">
            <a:spLocks/>
          </p:cNvSpPr>
          <p:nvPr/>
        </p:nvSpPr>
        <p:spPr>
          <a:xfrm>
            <a:off x="1619672" y="2060848"/>
            <a:ext cx="5719514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b="1" kern="1200" cap="all" baseline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b="1" i="0" u="none" strike="noStrike" kern="1200" cap="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21765716-8D9B-4221-AD12-93D931688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648" y="808037"/>
            <a:ext cx="5976938" cy="466725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0" cap="none" spc="0" normalizeH="0" baseline="0" noProof="0" dirty="0">
                <a:ln>
                  <a:noFill/>
                </a:ln>
                <a:solidFill>
                  <a:srgbClr val="00C200"/>
                </a:solidFill>
                <a:effectLst/>
                <a:uLnTx/>
                <a:uFillTx/>
                <a:latin typeface="Arial" charset="0"/>
              </a:rPr>
              <a:t>BIOQUIMICA</a:t>
            </a:r>
            <a:r>
              <a:rPr kumimoji="0" lang="es-CO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s-CO" sz="2400" b="0" i="0" u="none" strike="noStrike" kern="0" cap="none" spc="0" normalizeH="0" baseline="0" noProof="0" dirty="0">
                <a:ln>
                  <a:noFill/>
                </a:ln>
                <a:solidFill>
                  <a:srgbClr val="84504D"/>
                </a:solidFill>
                <a:effectLst/>
                <a:uLnTx/>
                <a:uFillTx/>
                <a:latin typeface="Arial" charset="0"/>
              </a:rPr>
              <a:t>Teoría molecular</a:t>
            </a: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84504D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9D9D9A73-E3E7-4AE0-89BA-36E1EEAEC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579562"/>
            <a:ext cx="8208963" cy="650875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</a:rPr>
              <a:t>…todos los organismos vivientes estan formados por sustancias químicas de dos tipos: inorgánicas y organicas…</a:t>
            </a: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7B9F4052-D400-4848-B9DA-2C84E3B3C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527299"/>
            <a:ext cx="8207375" cy="925513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</a:rPr>
              <a:t>…todos los organismos estan formados por los mismos tipos de sustancias, más o menos en idénticas proporciones, que realizan los mismo tipos de funciones generales… </a:t>
            </a: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7A22EDBA-217D-4CC9-82F6-3346E9490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717" y="3749674"/>
            <a:ext cx="8137525" cy="650875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</a:rPr>
              <a:t>…de hecho en todos los organismos hay un compuesto inorgánico específico que constituye la sustancia más importante para la vida: el </a:t>
            </a:r>
            <a:r>
              <a:rPr kumimoji="0" lang="es-CO" sz="1800" b="1" i="0" u="none" strike="noStrike" kern="0" cap="none" spc="0" normalizeH="0" baseline="0" noProof="0" dirty="0">
                <a:ln>
                  <a:noFill/>
                </a:ln>
                <a:solidFill>
                  <a:srgbClr val="0000E4"/>
                </a:solidFill>
                <a:effectLst/>
                <a:uLnTx/>
                <a:uFillTx/>
                <a:latin typeface="Arial" charset="0"/>
              </a:rPr>
              <a:t>agua</a:t>
            </a:r>
            <a:endParaRPr kumimoji="0" lang="es-ES" sz="1800" b="1" i="0" u="none" strike="noStrike" kern="0" cap="none" spc="0" normalizeH="0" baseline="0" noProof="0" dirty="0">
              <a:ln>
                <a:noFill/>
              </a:ln>
              <a:solidFill>
                <a:srgbClr val="0000E4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1" name="Text Box 6">
            <a:extLst>
              <a:ext uri="{FF2B5EF4-FFF2-40B4-BE49-F238E27FC236}">
                <a16:creationId xmlns:a16="http://schemas.microsoft.com/office/drawing/2014/main" id="{D3CC3B92-2F37-4A28-A97D-9E52F1D8D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717" y="4646611"/>
            <a:ext cx="8135937" cy="650875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</a:rPr>
              <a:t>…las principales clases de sustancia orgánicas – proteínas, ácidos nucleicos, carbohidratos y lípidos – se conocen en general como </a:t>
            </a:r>
            <a:r>
              <a:rPr kumimoji="0" lang="es-CO" sz="1800" b="1" i="0" u="none" strike="noStrike" kern="0" cap="none" spc="0" normalizeH="0" baseline="0" noProof="0" dirty="0">
                <a:ln>
                  <a:noFill/>
                </a:ln>
                <a:solidFill>
                  <a:srgbClr val="84C225"/>
                </a:solidFill>
                <a:effectLst/>
                <a:uLnTx/>
                <a:uFillTx/>
                <a:latin typeface="Arial" charset="0"/>
              </a:rPr>
              <a:t>biomoléculas</a:t>
            </a:r>
            <a:endParaRPr kumimoji="0" lang="es-ES" sz="1800" b="1" i="0" u="none" strike="noStrike" kern="0" cap="none" spc="0" normalizeH="0" baseline="0" noProof="0" dirty="0">
              <a:ln>
                <a:noFill/>
              </a:ln>
              <a:solidFill>
                <a:srgbClr val="84C225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2" name="Text Box 7">
            <a:extLst>
              <a:ext uri="{FF2B5EF4-FFF2-40B4-BE49-F238E27FC236}">
                <a16:creationId xmlns:a16="http://schemas.microsoft.com/office/drawing/2014/main" id="{914F1347-EB32-49A5-A0E4-0A1C86DF8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849" y="5546578"/>
            <a:ext cx="8135937" cy="1063625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</a:rPr>
              <a:t>…casi todas estas moléculas </a:t>
            </a:r>
            <a:r>
              <a:rPr kumimoji="0" lang="es-CO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</a:rPr>
              <a:t>estan</a:t>
            </a:r>
            <a:r>
              <a:rPr kumimoji="0" lang="es-CO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</a:rPr>
              <a:t> formadas por solo seis elementos, todos de naturaleza no metálica: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</a:rPr>
              <a:t>Oxígeno, Carbono, Hidrógeno, Nitrógeno, Fósforo y Azufre</a:t>
            </a:r>
            <a:endParaRPr kumimoji="0" lang="es-ES" sz="1800" b="1" i="0" u="none" strike="noStrike" kern="0" cap="none" spc="0" normalizeH="0" baseline="0" noProof="0" dirty="0">
              <a:ln>
                <a:noFill/>
              </a:ln>
              <a:solidFill>
                <a:srgbClr val="84C225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1992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>
            <a:extLst>
              <a:ext uri="{FF2B5EF4-FFF2-40B4-BE49-F238E27FC236}">
                <a16:creationId xmlns:a16="http://schemas.microsoft.com/office/drawing/2014/main" id="{536B406E-2B1C-47F4-B5C8-3A5E7236964E}"/>
              </a:ext>
            </a:extLst>
          </p:cNvPr>
          <p:cNvSpPr txBox="1">
            <a:spLocks/>
          </p:cNvSpPr>
          <p:nvPr/>
        </p:nvSpPr>
        <p:spPr>
          <a:xfrm>
            <a:off x="1619672" y="2060848"/>
            <a:ext cx="5719514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b="1" kern="1200" cap="all" baseline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b="1" i="0" u="none" strike="noStrike" kern="1200" cap="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5620BE22-41D0-4C51-AF80-08B17A292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635" y="1073492"/>
            <a:ext cx="7674149" cy="954107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C200"/>
                </a:solidFill>
                <a:effectLst/>
                <a:uLnTx/>
                <a:uFillTx/>
                <a:latin typeface="Arial" charset="0"/>
              </a:rPr>
              <a:t>QUE ESTUDIA LA BIOQUIMICA?</a:t>
            </a:r>
          </a:p>
          <a:p>
            <a:pPr lvl="0" algn="just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pt-BR" sz="1600" kern="0" dirty="0">
                <a:solidFill>
                  <a:prstClr val="black"/>
                </a:solidFill>
                <a:latin typeface="Arial" charset="0"/>
              </a:rPr>
              <a:t>BIOMOLÉCULAS ORGÁNICAS E </a:t>
            </a:r>
            <a:r>
              <a:rPr lang="pt-BR" sz="1600" kern="0" dirty="0" smtClean="0">
                <a:solidFill>
                  <a:prstClr val="black"/>
                </a:solidFill>
                <a:latin typeface="Arial" charset="0"/>
              </a:rPr>
              <a:t>INORGÁNICAS Y EL METABOLISMO CELULAR</a:t>
            </a: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12B70E18-7944-44A2-A87B-75F0009198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161" y="2468646"/>
            <a:ext cx="7993063" cy="3139321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</a:rPr>
              <a:t>METABOLISMO CELULAR: Cualidad o capacidad de cambiar la estructura química de la materia, es decir las reacciones químicas que ocurren dentro de la célula. </a:t>
            </a: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</a:rPr>
              <a:t>Anabolismo que significa crear o sintetizar recursos para que esta siga sobreviviendo Ej. se ingiere monosacáridos y dentro del organismo se convierten en polisacáridos en el humano glucógeno a nivel del hígado y en las plantas celulosa</a:t>
            </a: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CO" kern="0" dirty="0" smtClean="0">
                <a:solidFill>
                  <a:prstClr val="black"/>
                </a:solidFill>
                <a:latin typeface="Arial" charset="0"/>
              </a:rPr>
              <a:t>Catabolismo: Transformación de moléculas complejas a sencillas Ej. Proteínas           Aminoácidos que pasan al torrente sanguíneo para ser absorbidos</a:t>
            </a: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</a:endParaRPr>
          </a:p>
        </p:txBody>
      </p:sp>
      <p:cxnSp>
        <p:nvCxnSpPr>
          <p:cNvPr id="3" name="Conector recto de flecha 2"/>
          <p:cNvCxnSpPr/>
          <p:nvPr/>
        </p:nvCxnSpPr>
        <p:spPr>
          <a:xfrm>
            <a:off x="1506711" y="5157192"/>
            <a:ext cx="5760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3564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>
            <a:extLst>
              <a:ext uri="{FF2B5EF4-FFF2-40B4-BE49-F238E27FC236}">
                <a16:creationId xmlns:a16="http://schemas.microsoft.com/office/drawing/2014/main" id="{536B406E-2B1C-47F4-B5C8-3A5E7236964E}"/>
              </a:ext>
            </a:extLst>
          </p:cNvPr>
          <p:cNvSpPr txBox="1">
            <a:spLocks/>
          </p:cNvSpPr>
          <p:nvPr/>
        </p:nvSpPr>
        <p:spPr>
          <a:xfrm>
            <a:off x="1619672" y="2060848"/>
            <a:ext cx="5719514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b="1" kern="1200" cap="all" baseline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b="1" i="0" u="none" strike="noStrike" kern="1200" cap="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C97347A-BE6D-41E8-AA7A-76F156A6050F}"/>
              </a:ext>
            </a:extLst>
          </p:cNvPr>
          <p:cNvSpPr txBox="1"/>
          <p:nvPr/>
        </p:nvSpPr>
        <p:spPr>
          <a:xfrm>
            <a:off x="827584" y="1700808"/>
            <a:ext cx="7704856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Biomoléculas</a:t>
            </a: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Son moléculas de la vida formadas por bioelementos, se los conoce como principios inmediatos</a:t>
            </a:r>
          </a:p>
          <a:p>
            <a:pPr algn="just"/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Biomoléculas orgánicas: Contienen C en su estructura </a:t>
            </a:r>
          </a:p>
          <a:p>
            <a:pPr algn="just"/>
            <a:r>
              <a:rPr lang="es-EC" sz="2400" dirty="0">
                <a:latin typeface="Arial" panose="020B0604020202020204" pitchFamily="34" charset="0"/>
                <a:cs typeface="Arial" panose="020B0604020202020204" pitchFamily="34" charset="0"/>
              </a:rPr>
              <a:t>las principales clases de sustancia </a:t>
            </a:r>
            <a:r>
              <a:rPr lang="es-EC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orgánicas </a:t>
            </a:r>
            <a:r>
              <a:rPr lang="es-EC" sz="2400" dirty="0">
                <a:latin typeface="Arial" panose="020B0604020202020204" pitchFamily="34" charset="0"/>
                <a:cs typeface="Arial" panose="020B0604020202020204" pitchFamily="34" charset="0"/>
              </a:rPr>
              <a:t>proteínas, ácidos nucleicos, carbohidratos y lípidos </a:t>
            </a:r>
            <a:endParaRPr 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Biomoléculas inorgánicas: Carecen de C</a:t>
            </a:r>
          </a:p>
          <a:p>
            <a:pPr algn="just"/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agua,sales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minerales,los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iones, los electrolitos los gases el O2, CO2 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8680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3">
            <a:extLst>
              <a:ext uri="{FF2B5EF4-FFF2-40B4-BE49-F238E27FC236}">
                <a16:creationId xmlns:a16="http://schemas.microsoft.com/office/drawing/2014/main" id="{162AE67E-0443-45C3-8063-F4C512A74A68}"/>
              </a:ext>
            </a:extLst>
          </p:cNvPr>
          <p:cNvSpPr txBox="1">
            <a:spLocks/>
          </p:cNvSpPr>
          <p:nvPr/>
        </p:nvSpPr>
        <p:spPr>
          <a:xfrm>
            <a:off x="1475656" y="2420888"/>
            <a:ext cx="4850284" cy="822065"/>
          </a:xfrm>
          <a:prstGeom prst="rect">
            <a:avLst/>
          </a:prstGeom>
        </p:spPr>
        <p:txBody>
          <a:bodyPr vert="horz" lIns="48503" tIns="24251" rIns="48503" bIns="24251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85034">
              <a:spcBef>
                <a:spcPts val="530"/>
              </a:spcBef>
              <a:defRPr/>
            </a:pPr>
            <a:endParaRPr lang="es-ES" sz="1485" cap="small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4CAB918-EEAF-4816-962A-4499023BAFD1}"/>
              </a:ext>
            </a:extLst>
          </p:cNvPr>
          <p:cNvSpPr txBox="1"/>
          <p:nvPr/>
        </p:nvSpPr>
        <p:spPr>
          <a:xfrm>
            <a:off x="683568" y="1916832"/>
            <a:ext cx="8208912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Todas las reacciones bioquímicas son aceleradas catalíticamente por sustancias de naturaleza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protéica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. Los biocatalizadores (Enzimas) son indispensables para la vida, se encuentran presentes en todas las células y actúan en cantidades mínimas. Son sustancias específicas y es característico de ellos actuar bajo condiciones fisiológicas específicas de temperatura, presión, acidez y otros factores presentes en los organismos vivos. Puede decirse que el estudio del metabolismo es una ampliación del estudio de las enzimas y que es fundamental conocer sus mecanismos de reacción para la plena comprensión de los procesos vitales.</a:t>
            </a:r>
          </a:p>
          <a:p>
            <a:pPr algn="just"/>
            <a:endParaRPr lang="es-EC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9192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3">
            <a:extLst>
              <a:ext uri="{FF2B5EF4-FFF2-40B4-BE49-F238E27FC236}">
                <a16:creationId xmlns:a16="http://schemas.microsoft.com/office/drawing/2014/main" id="{162AE67E-0443-45C3-8063-F4C512A74A68}"/>
              </a:ext>
            </a:extLst>
          </p:cNvPr>
          <p:cNvSpPr txBox="1">
            <a:spLocks/>
          </p:cNvSpPr>
          <p:nvPr/>
        </p:nvSpPr>
        <p:spPr>
          <a:xfrm>
            <a:off x="1475656" y="2420888"/>
            <a:ext cx="4850284" cy="822065"/>
          </a:xfrm>
          <a:prstGeom prst="rect">
            <a:avLst/>
          </a:prstGeom>
        </p:spPr>
        <p:txBody>
          <a:bodyPr vert="horz" lIns="48503" tIns="24251" rIns="48503" bIns="24251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85034">
              <a:spcBef>
                <a:spcPts val="530"/>
              </a:spcBef>
              <a:defRPr/>
            </a:pPr>
            <a:endParaRPr lang="es-ES" sz="1485" cap="small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3C748C2-091F-4997-B29F-21E6A696AABA}"/>
              </a:ext>
            </a:extLst>
          </p:cNvPr>
          <p:cNvSpPr txBox="1"/>
          <p:nvPr/>
        </p:nvSpPr>
        <p:spPr>
          <a:xfrm>
            <a:off x="735013" y="1278630"/>
            <a:ext cx="748883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Clasificación de los Bioelementos: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Los bioelementos no se estudia por su importancia sino por su proporción en el organismo   </a:t>
            </a:r>
          </a:p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PRIMARIOS (94-95%): C-H-O-N-P-S</a:t>
            </a:r>
          </a:p>
          <a:p>
            <a:pPr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SECUNDARIOS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(5-6%): Na-K-Cl-Mg-Ca</a:t>
            </a:r>
          </a:p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OLIGOELEMENTOS O TRAZAS &lt;: Fe-Zn-Cu-I Mn-Co-B-Se</a:t>
            </a:r>
          </a:p>
          <a:p>
            <a:endParaRPr lang="es-ES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3C748C2-091F-4997-B29F-21E6A696AABA}"/>
              </a:ext>
            </a:extLst>
          </p:cNvPr>
          <p:cNvSpPr txBox="1"/>
          <p:nvPr/>
        </p:nvSpPr>
        <p:spPr>
          <a:xfrm>
            <a:off x="611560" y="3242953"/>
            <a:ext cx="748883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Ubicación Bioelementos PRIMARIOS (94-95%): C-H-O  presentes en biomoléculas orgánicas</a:t>
            </a:r>
          </a:p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N-en aminoácidos</a:t>
            </a:r>
          </a:p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P- FOSFOLIPIDOS(bicapa lipídica) y en forma de ATP</a:t>
            </a:r>
          </a:p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S- En aminoácidos azufrados (metionina y cisteína)</a:t>
            </a:r>
          </a:p>
          <a:p>
            <a:pPr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SECUNDARIOS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(5-6%): Na-K-Cl-Mg-Ca</a:t>
            </a:r>
          </a:p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OLIGOELEMENTOS O TRAZAS &lt;: Fe-Zn-Cu-I Mn-Co-B-Se</a:t>
            </a:r>
          </a:p>
          <a:p>
            <a:endParaRPr lang="es-ES" dirty="0"/>
          </a:p>
        </p:txBody>
      </p:sp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2199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3">
            <a:extLst>
              <a:ext uri="{FF2B5EF4-FFF2-40B4-BE49-F238E27FC236}">
                <a16:creationId xmlns:a16="http://schemas.microsoft.com/office/drawing/2014/main" id="{162AE67E-0443-45C3-8063-F4C512A74A68}"/>
              </a:ext>
            </a:extLst>
          </p:cNvPr>
          <p:cNvSpPr txBox="1">
            <a:spLocks/>
          </p:cNvSpPr>
          <p:nvPr/>
        </p:nvSpPr>
        <p:spPr>
          <a:xfrm>
            <a:off x="1475656" y="2420888"/>
            <a:ext cx="4850284" cy="822065"/>
          </a:xfrm>
          <a:prstGeom prst="rect">
            <a:avLst/>
          </a:prstGeom>
        </p:spPr>
        <p:txBody>
          <a:bodyPr vert="horz" lIns="48503" tIns="24251" rIns="48503" bIns="24251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85034">
              <a:spcBef>
                <a:spcPts val="530"/>
              </a:spcBef>
              <a:defRPr/>
            </a:pPr>
            <a:endParaRPr lang="es-ES" sz="1485" cap="small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3C748C2-091F-4997-B29F-21E6A696AABA}"/>
              </a:ext>
            </a:extLst>
          </p:cNvPr>
          <p:cNvSpPr txBox="1"/>
          <p:nvPr/>
        </p:nvSpPr>
        <p:spPr>
          <a:xfrm>
            <a:off x="735013" y="1278630"/>
            <a:ext cx="74888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ES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3C748C2-091F-4997-B29F-21E6A696AABA}"/>
              </a:ext>
            </a:extLst>
          </p:cNvPr>
          <p:cNvSpPr txBox="1"/>
          <p:nvPr/>
        </p:nvSpPr>
        <p:spPr>
          <a:xfrm>
            <a:off x="611560" y="1300659"/>
            <a:ext cx="806489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Bioelementos SECUNDARIOS (5-6%): Forman sales minerales</a:t>
            </a:r>
          </a:p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Solubles en agua formando ion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Ca,K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Insolubles en agua formando estructura rígidas huesos y dientes</a:t>
            </a:r>
          </a:p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Na-K: Intervienen en el equilibrio celular entre el interior y exterior de la célula  </a:t>
            </a:r>
          </a:p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Mg- Forma parte de la clorofila</a:t>
            </a:r>
          </a:p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Cl- lo encontramos en los jugos gástricos ayudan a la digestión</a:t>
            </a:r>
          </a:p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Ca-esta el 99% en los dientes y huesos</a:t>
            </a:r>
          </a:p>
          <a:p>
            <a:pPr algn="just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OLIGOELEMENTOS O TRAZAS &lt; 1%: </a:t>
            </a:r>
          </a:p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Fe-En la hemoglobina que es la que transporta el oxígeno</a:t>
            </a:r>
          </a:p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I-Interviene en la síntesis de la hormona Tiroidea</a:t>
            </a:r>
          </a:p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Co-Esta presente en la vitamina B12 o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cobalamina</a:t>
            </a: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B-Micronutriente indispensable para la planta interviene en el crecimiento reproductivo de la planta</a:t>
            </a:r>
          </a:p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Se-Forman enzimas antioxidantes, protege contra los radicales libres previene el envejecimiento  </a:t>
            </a:r>
          </a:p>
          <a:p>
            <a:endParaRPr lang="es-ES" dirty="0"/>
          </a:p>
        </p:txBody>
      </p:sp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5328109"/>
      </p:ext>
    </p:extLst>
  </p:cSld>
  <p:clrMapOvr>
    <a:masterClrMapping/>
  </p:clrMapOvr>
</p:sld>
</file>

<file path=ppt/theme/theme1.xml><?xml version="1.0" encoding="utf-8"?>
<a:theme xmlns:a="http://schemas.openxmlformats.org/drawingml/2006/main" name="SHOWEET-CORP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DARK PRO">
      <a:dk1>
        <a:srgbClr val="25252B"/>
      </a:dk1>
      <a:lt1>
        <a:sysClr val="window" lastClr="FFFFFF"/>
      </a:lt1>
      <a:dk2>
        <a:srgbClr val="404152"/>
      </a:dk2>
      <a:lt2>
        <a:srgbClr val="E7E6E6"/>
      </a:lt2>
      <a:accent1>
        <a:srgbClr val="08CF96"/>
      </a:accent1>
      <a:accent2>
        <a:srgbClr val="FDEF54"/>
      </a:accent2>
      <a:accent3>
        <a:srgbClr val="3598FE"/>
      </a:accent3>
      <a:accent4>
        <a:srgbClr val="EF3C77"/>
      </a:accent4>
      <a:accent5>
        <a:srgbClr val="FF9933"/>
      </a:accent5>
      <a:accent6>
        <a:srgbClr val="08CF96"/>
      </a:accent6>
      <a:hlink>
        <a:srgbClr val="08CF96"/>
      </a:hlink>
      <a:folHlink>
        <a:srgbClr val="08CF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lank">
  <a:themeElements>
    <a:clrScheme name="Showeet">
      <a:dk1>
        <a:srgbClr val="95A5A6"/>
      </a:dk1>
      <a:lt1>
        <a:sysClr val="window" lastClr="FFFFFF"/>
      </a:lt1>
      <a:dk2>
        <a:srgbClr val="2C3E50"/>
      </a:dk2>
      <a:lt2>
        <a:srgbClr val="F2F2F2"/>
      </a:lt2>
      <a:accent1>
        <a:srgbClr val="2980B9"/>
      </a:accent1>
      <a:accent2>
        <a:srgbClr val="16A085"/>
      </a:accent2>
      <a:accent3>
        <a:srgbClr val="9BBB59"/>
      </a:accent3>
      <a:accent4>
        <a:srgbClr val="F39C12"/>
      </a:accent4>
      <a:accent5>
        <a:srgbClr val="C0392B"/>
      </a:accent5>
      <a:accent6>
        <a:srgbClr val="4B2C50"/>
      </a:accent6>
      <a:hlink>
        <a:srgbClr val="16A085"/>
      </a:hlink>
      <a:folHlink>
        <a:srgbClr val="10786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Showeet theme">
  <a:themeElements>
    <a:clrScheme name="SHO-DARK PRO">
      <a:dk1>
        <a:srgbClr val="25252B"/>
      </a:dk1>
      <a:lt1>
        <a:sysClr val="window" lastClr="FFFFFF"/>
      </a:lt1>
      <a:dk2>
        <a:srgbClr val="404152"/>
      </a:dk2>
      <a:lt2>
        <a:srgbClr val="E7E6E6"/>
      </a:lt2>
      <a:accent1>
        <a:srgbClr val="08CF96"/>
      </a:accent1>
      <a:accent2>
        <a:srgbClr val="FDEF54"/>
      </a:accent2>
      <a:accent3>
        <a:srgbClr val="3598FE"/>
      </a:accent3>
      <a:accent4>
        <a:srgbClr val="EF3C77"/>
      </a:accent4>
      <a:accent5>
        <a:srgbClr val="FF9933"/>
      </a:accent5>
      <a:accent6>
        <a:srgbClr val="08CF96"/>
      </a:accent6>
      <a:hlink>
        <a:srgbClr val="08CF96"/>
      </a:hlink>
      <a:folHlink>
        <a:srgbClr val="08CF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64480</TotalTime>
  <Words>662</Words>
  <Application>Microsoft Office PowerPoint</Application>
  <PresentationFormat>Presentación en pantalla (4:3)</PresentationFormat>
  <Paragraphs>50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5</vt:i4>
      </vt:variant>
      <vt:variant>
        <vt:lpstr>Títulos de diapositiva</vt:lpstr>
      </vt:variant>
      <vt:variant>
        <vt:i4>9</vt:i4>
      </vt:variant>
    </vt:vector>
  </HeadingPairs>
  <TitlesOfParts>
    <vt:vector size="25" baseType="lpstr">
      <vt:lpstr>Arial</vt:lpstr>
      <vt:lpstr>Arial Black</vt:lpstr>
      <vt:lpstr>Arial Narrow</vt:lpstr>
      <vt:lpstr>Bellota</vt:lpstr>
      <vt:lpstr>Calibri</vt:lpstr>
      <vt:lpstr>Calibri Light</vt:lpstr>
      <vt:lpstr>Didact Gothic</vt:lpstr>
      <vt:lpstr>Open Sans</vt:lpstr>
      <vt:lpstr>Roboto Slab Regular</vt:lpstr>
      <vt:lpstr>Trebuchet MS</vt:lpstr>
      <vt:lpstr>Wingdings 3</vt:lpstr>
      <vt:lpstr>SHOWEET-CORPO</vt:lpstr>
      <vt:lpstr>Showeet theme</vt:lpstr>
      <vt:lpstr>1_Blank</vt:lpstr>
      <vt:lpstr>1_Showeet theme</vt:lpstr>
      <vt:lpstr>Faceta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 - PowerPoint Template</dc:title>
  <dc:creator>showeet.com</dc:creator>
  <dc:description>© Copyright Showeet.com</dc:description>
  <cp:lastModifiedBy>PC</cp:lastModifiedBy>
  <cp:revision>70</cp:revision>
  <dcterms:created xsi:type="dcterms:W3CDTF">2011-05-09T14:18:21Z</dcterms:created>
  <dcterms:modified xsi:type="dcterms:W3CDTF">2022-04-25T19:35:05Z</dcterms:modified>
  <cp:category>Templates</cp:category>
</cp:coreProperties>
</file>