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4" r:id="rId6"/>
    <p:sldId id="277" r:id="rId7"/>
    <p:sldId id="287" r:id="rId8"/>
    <p:sldId id="282" r:id="rId9"/>
    <p:sldId id="283" r:id="rId10"/>
    <p:sldId id="288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6" d="100"/>
          <a:sy n="56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B5B42BD-8D3B-4B09-9029-8C63687D5D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2EC764-34EA-4620-8CF9-F605D96BC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20B032-4FC5-443B-B858-DB4B3088BEE9}" type="datetime1">
              <a:rPr lang="es-ES" smtClean="0"/>
              <a:t>23/01/2025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1FA7CC-A0A2-4292-AA1A-FFA1D3AC96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C9D8F1-C311-48E0-A5EA-6AC70E14D0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827EC1-36E0-417D-8141-8D14DF1BDF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852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BB1E8-FFB4-4CE9-8FFB-DCF486277706}" type="datetime1">
              <a:rPr lang="es-ES" smtClean="0"/>
              <a:pPr/>
              <a:t>23/01/2025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5BAF473-2665-42A7-89E3-C7BA7EB58D1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93548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5BAF473-2665-42A7-89E3-C7BA7EB58D1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39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47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445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8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787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831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72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3215B1E-B289-4C56-BCC0-2AB8CF93E2A1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465970"/>
            <a:ext cx="5739882" cy="2387600"/>
          </a:xfrm>
        </p:spPr>
        <p:txBody>
          <a:bodyPr rtlCol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159827"/>
            <a:ext cx="5739882" cy="783773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037"/>
            <a:ext cx="4573200" cy="1325563"/>
          </a:xfrm>
        </p:spPr>
        <p:txBody>
          <a:bodyPr rtlCol="0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21635" y="2039382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16CC17AD-6E52-42E9-989B-FB086C64DFD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1635" y="2408260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D36B0D72-6C95-4E3A-A679-D94CB154306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43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7E6E1537-8CF9-4C86-8E25-29BFFDAFDDD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43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755E9ED2-721A-416D-AFA6-B57E6B8D8C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757407" y="4758255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0DE1C87C-07E3-42FC-9B43-81D789BF79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57407" y="5127133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8556C5D2-9D30-44C4-95EA-DA672356995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1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BB8DD76A-44FE-4266-9CE3-FC74ACF614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1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6" name="Marcador de texto 8">
            <a:extLst>
              <a:ext uri="{FF2B5EF4-FFF2-40B4-BE49-F238E27FC236}">
                <a16:creationId xmlns:a16="http://schemas.microsoft.com/office/drawing/2014/main" id="{BB7FB830-D9B0-43D8-B279-D8A3831911C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407" y="4758255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7" name="Marcador de texto 8">
            <a:extLst>
              <a:ext uri="{FF2B5EF4-FFF2-40B4-BE49-F238E27FC236}">
                <a16:creationId xmlns:a16="http://schemas.microsoft.com/office/drawing/2014/main" id="{DA699CE9-2DCD-4D59-B359-D7D3511A215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615407" y="5127133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8" name="Marcador de texto 8">
            <a:extLst>
              <a:ext uri="{FF2B5EF4-FFF2-40B4-BE49-F238E27FC236}">
                <a16:creationId xmlns:a16="http://schemas.microsoft.com/office/drawing/2014/main" id="{5B0C1AF9-7ECA-4F02-B71D-97228D05B03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29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9" name="Marcador de texto 8">
            <a:extLst>
              <a:ext uri="{FF2B5EF4-FFF2-40B4-BE49-F238E27FC236}">
                <a16:creationId xmlns:a16="http://schemas.microsoft.com/office/drawing/2014/main" id="{FE515F87-B08B-4273-9427-B4477D68E3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329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2353FBD-19BF-45E4-A6F5-4217CDAAA52E}"/>
              </a:ext>
            </a:extLst>
          </p:cNvPr>
          <p:cNvCxnSpPr/>
          <p:nvPr userDrawn="1"/>
        </p:nvCxnSpPr>
        <p:spPr>
          <a:xfrm>
            <a:off x="1513114" y="3875317"/>
            <a:ext cx="911134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Marcador de fecha 4">
            <a:extLst>
              <a:ext uri="{FF2B5EF4-FFF2-40B4-BE49-F238E27FC236}">
                <a16:creationId xmlns:a16="http://schemas.microsoft.com/office/drawing/2014/main" id="{BA4BCF05-CDFF-42C0-A406-D762B747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29/7/20XX</a:t>
            </a:r>
          </a:p>
        </p:txBody>
      </p:sp>
      <p:sp>
        <p:nvSpPr>
          <p:cNvPr id="42" name="Marcador de pie de página 5">
            <a:extLst>
              <a:ext uri="{FF2B5EF4-FFF2-40B4-BE49-F238E27FC236}">
                <a16:creationId xmlns:a16="http://schemas.microsoft.com/office/drawing/2014/main" id="{FE043986-6365-4919-A13C-B1086DCF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Orientación de empleados</a:t>
            </a:r>
          </a:p>
        </p:txBody>
      </p:sp>
      <p:sp>
        <p:nvSpPr>
          <p:cNvPr id="43" name="Marcador de número de diapositiva 6">
            <a:extLst>
              <a:ext uri="{FF2B5EF4-FFF2-40B4-BE49-F238E27FC236}">
                <a16:creationId xmlns:a16="http://schemas.microsoft.com/office/drawing/2014/main" id="{4FD22B22-DA9C-4B3F-A67F-D0729127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AFAB3CE1-D027-49AE-8023-7D6E330C7E2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852057"/>
            <a:ext cx="0" cy="164374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6B59BE6F-06DF-4031-A366-9BF6A53377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1592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588442AB-AF81-4C81-B0CE-584EE410EB9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13114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35F27884-729D-4CA6-A08A-92EBC733CCB5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5938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A1F7E5A1-BEA5-447F-BED5-E18F7A1D9A37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1011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8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 a la derech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0" y="2376805"/>
            <a:ext cx="501396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4150042"/>
            <a:ext cx="5013960" cy="196119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0" y="0"/>
            <a:ext cx="4175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371856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Marcador de fecha 4">
            <a:extLst>
              <a:ext uri="{FF2B5EF4-FFF2-40B4-BE49-F238E27FC236}">
                <a16:creationId xmlns:a16="http://schemas.microsoft.com/office/drawing/2014/main" id="{9ECA7294-D791-453A-AEDA-C7BC2C83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29/7/20XX</a:t>
            </a:r>
          </a:p>
        </p:txBody>
      </p:sp>
      <p:sp>
        <p:nvSpPr>
          <p:cNvPr id="8" name="Marcador de pie de página 5">
            <a:extLst>
              <a:ext uri="{FF2B5EF4-FFF2-40B4-BE49-F238E27FC236}">
                <a16:creationId xmlns:a16="http://schemas.microsoft.com/office/drawing/2014/main" id="{E3F008A3-FE03-4B55-99DE-C66C7215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Orientación de empleados</a:t>
            </a:r>
          </a:p>
        </p:txBody>
      </p:sp>
      <p:sp>
        <p:nvSpPr>
          <p:cNvPr id="10" name="Marcador de número de diapositiva 6">
            <a:extLst>
              <a:ext uri="{FF2B5EF4-FFF2-40B4-BE49-F238E27FC236}">
                <a16:creationId xmlns:a16="http://schemas.microsoft.com/office/drawing/2014/main" id="{561AA2A7-90C9-48FA-A998-4CB16275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3050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cier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3215B1E-B289-4C56-BCC0-2AB8CF93E2A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13571"/>
            <a:ext cx="4419600" cy="1659716"/>
          </a:xfrm>
        </p:spPr>
        <p:txBody>
          <a:bodyPr rtlCol="0" anchor="ctr">
            <a:normAutofit/>
          </a:bodyPr>
          <a:lstStyle>
            <a:lvl1pPr algn="ctr">
              <a:defRPr sz="5400"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 noProof="0"/>
              <a:t>Haga clic para editar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72402" y="2348318"/>
            <a:ext cx="2743200" cy="165971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2857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29/7/20XX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514600" cy="365125"/>
          </a:xfrm>
        </p:spPr>
        <p:txBody>
          <a:bodyPr rtlCol="0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Orientación de empleados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90968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la secció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434EB92-62CF-4273-86A4-59223DABDBB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9A25F60-1F94-4EB8-AECE-53F9C3EBF6AC}"/>
              </a:ext>
            </a:extLst>
          </p:cNvPr>
          <p:cNvSpPr/>
          <p:nvPr userDrawn="1"/>
        </p:nvSpPr>
        <p:spPr>
          <a:xfrm>
            <a:off x="0" y="6509657"/>
            <a:ext cx="12192000" cy="348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29000"/>
            <a:ext cx="10515600" cy="3080657"/>
          </a:xfrm>
        </p:spPr>
        <p:txBody>
          <a:bodyPr rtlCol="0"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equip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osición de imagen 15">
            <a:extLst>
              <a:ext uri="{FF2B5EF4-FFF2-40B4-BE49-F238E27FC236}">
                <a16:creationId xmlns:a16="http://schemas.microsoft.com/office/drawing/2014/main" id="{A74BA5A7-7918-4C65-BAAB-14B3A1E2B4E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52161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Haga clic en el icono para agregar una imagen</a:t>
            </a:r>
          </a:p>
        </p:txBody>
      </p:sp>
      <p:sp>
        <p:nvSpPr>
          <p:cNvPr id="7" name="Marcador de posición de imagen 15">
            <a:extLst>
              <a:ext uri="{FF2B5EF4-FFF2-40B4-BE49-F238E27FC236}">
                <a16:creationId xmlns:a16="http://schemas.microsoft.com/office/drawing/2014/main" id="{0C5DF728-AFC5-467F-86BF-45BBD778725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07938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Haga clic en el icono para agregar una imagen</a:t>
            </a:r>
          </a:p>
        </p:txBody>
      </p:sp>
      <p:sp>
        <p:nvSpPr>
          <p:cNvPr id="8" name="Marcador de posición de imagen 15">
            <a:extLst>
              <a:ext uri="{FF2B5EF4-FFF2-40B4-BE49-F238E27FC236}">
                <a16:creationId xmlns:a16="http://schemas.microsoft.com/office/drawing/2014/main" id="{BBFE7B80-0990-424B-A099-BFECB550830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63715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Haga clic en el icono para agregar una imagen</a:t>
            </a:r>
          </a:p>
        </p:txBody>
      </p:sp>
      <p:sp>
        <p:nvSpPr>
          <p:cNvPr id="9" name="Marcador de posición de imagen 15">
            <a:extLst>
              <a:ext uri="{FF2B5EF4-FFF2-40B4-BE49-F238E27FC236}">
                <a16:creationId xmlns:a16="http://schemas.microsoft.com/office/drawing/2014/main" id="{5B4A0F3D-F23F-4072-9FF5-6CFE888CE1E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19492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14F97182-060B-42D4-9BD6-AADEBB4691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14950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0C32DCEC-D4CF-4F91-ABA7-22726A1E99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14950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04BECAB1-5EBD-4BC7-8F7A-8B4CA80746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764623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8D671F83-5A25-4513-86E5-FFBF3BF3106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64623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F6EE3639-A148-489C-A695-7EA2313AEF3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4296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BB55BB21-9247-450C-9A9D-D2AD9161E10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14296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2" name="Marcador de texto 8">
            <a:extLst>
              <a:ext uri="{FF2B5EF4-FFF2-40B4-BE49-F238E27FC236}">
                <a16:creationId xmlns:a16="http://schemas.microsoft.com/office/drawing/2014/main" id="{934A7F7B-4591-45E6-AF17-EC81162B73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863969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3" name="Marcador de texto 8">
            <a:extLst>
              <a:ext uri="{FF2B5EF4-FFF2-40B4-BE49-F238E27FC236}">
                <a16:creationId xmlns:a16="http://schemas.microsoft.com/office/drawing/2014/main" id="{730702B6-2129-4FAB-8868-58B59C11FFC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863969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4" name="Marcador de fecha 4">
            <a:extLst>
              <a:ext uri="{FF2B5EF4-FFF2-40B4-BE49-F238E27FC236}">
                <a16:creationId xmlns:a16="http://schemas.microsoft.com/office/drawing/2014/main" id="{AD0AC7DB-F500-41DA-8326-3ED61B33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29/7/20XX</a:t>
            </a:r>
          </a:p>
        </p:txBody>
      </p:sp>
      <p:sp>
        <p:nvSpPr>
          <p:cNvPr id="25" name="Marcador de pie de página 5">
            <a:extLst>
              <a:ext uri="{FF2B5EF4-FFF2-40B4-BE49-F238E27FC236}">
                <a16:creationId xmlns:a16="http://schemas.microsoft.com/office/drawing/2014/main" id="{798612DF-528A-42D7-8634-25EFF615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Orientación de empleados</a:t>
            </a:r>
          </a:p>
        </p:txBody>
      </p:sp>
      <p:sp>
        <p:nvSpPr>
          <p:cNvPr id="26" name="Marcador de número de diapositiva 6">
            <a:extLst>
              <a:ext uri="{FF2B5EF4-FFF2-40B4-BE49-F238E27FC236}">
                <a16:creationId xmlns:a16="http://schemas.microsoft.com/office/drawing/2014/main" id="{1E3817B4-A707-4ACC-9CAC-E32B5E0A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638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0" y="822325"/>
            <a:ext cx="568452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2595562"/>
            <a:ext cx="5684520" cy="318103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0" y="0"/>
            <a:ext cx="4175760" cy="3840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0" y="3840480"/>
            <a:ext cx="4175760" cy="2087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0" y="5928360"/>
            <a:ext cx="4175760" cy="929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fecha 4">
            <a:extLst>
              <a:ext uri="{FF2B5EF4-FFF2-40B4-BE49-F238E27FC236}">
                <a16:creationId xmlns:a16="http://schemas.microsoft.com/office/drawing/2014/main" id="{2FF674D8-A0B1-4D60-AB18-A733984F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29/7/20XX</a:t>
            </a:r>
          </a:p>
        </p:txBody>
      </p:sp>
      <p:sp>
        <p:nvSpPr>
          <p:cNvPr id="22" name="Marcador de pie de página 5">
            <a:extLst>
              <a:ext uri="{FF2B5EF4-FFF2-40B4-BE49-F238E27FC236}">
                <a16:creationId xmlns:a16="http://schemas.microsoft.com/office/drawing/2014/main" id="{7E0AFFFB-7406-40B3-B2D5-18288BEA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Orientación de empleados</a:t>
            </a:r>
          </a:p>
        </p:txBody>
      </p:sp>
      <p:sp>
        <p:nvSpPr>
          <p:cNvPr id="23" name="Marcador de número de diapositiva 6">
            <a:extLst>
              <a:ext uri="{FF2B5EF4-FFF2-40B4-BE49-F238E27FC236}">
                <a16:creationId xmlns:a16="http://schemas.microsoft.com/office/drawing/2014/main" id="{0D2AF818-9E4C-485A-8EA3-3BD5917D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contenid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568452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5562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8016240" y="0"/>
            <a:ext cx="240138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10417629" y="0"/>
            <a:ext cx="177437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11800114" y="0"/>
            <a:ext cx="3918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20C3808-5997-40A2-83EF-E2136C52EF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4529818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AD9A34D-2599-4944-8F4B-6953690367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3040514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D123A04-698E-4E6B-BB2C-C4FCA2CFBB9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200" y="4993888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fecha 4">
            <a:extLst>
              <a:ext uri="{FF2B5EF4-FFF2-40B4-BE49-F238E27FC236}">
                <a16:creationId xmlns:a16="http://schemas.microsoft.com/office/drawing/2014/main" id="{8BC6F0B0-7E88-4658-BED0-B126DDE797A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29/7/20XX</a:t>
            </a:r>
          </a:p>
        </p:txBody>
      </p:sp>
      <p:sp>
        <p:nvSpPr>
          <p:cNvPr id="15" name="Marcador de pie de página 5">
            <a:extLst>
              <a:ext uri="{FF2B5EF4-FFF2-40B4-BE49-F238E27FC236}">
                <a16:creationId xmlns:a16="http://schemas.microsoft.com/office/drawing/2014/main" id="{1B454B68-B7BD-4197-BF00-63964D7634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Orientación de empleados</a:t>
            </a:r>
          </a:p>
        </p:txBody>
      </p:sp>
      <p:sp>
        <p:nvSpPr>
          <p:cNvPr id="16" name="Marcador de número de diapositiva 6">
            <a:extLst>
              <a:ext uri="{FF2B5EF4-FFF2-40B4-BE49-F238E27FC236}">
                <a16:creationId xmlns:a16="http://schemas.microsoft.com/office/drawing/2014/main" id="{BAA42605-D696-484D-B611-62CB3140EA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5568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uatro contenid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2A3DF3F-0A0C-4018-A9D5-6DE43170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742" y="822325"/>
            <a:ext cx="9329058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2E9ED8E-C27B-434B-BABA-E66DF12C5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742" y="259556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A9EBAE4-D52F-453F-8270-8B6E097489BF}"/>
              </a:ext>
            </a:extLst>
          </p:cNvPr>
          <p:cNvSpPr/>
          <p:nvPr userDrawn="1"/>
        </p:nvSpPr>
        <p:spPr>
          <a:xfrm>
            <a:off x="0" y="-1"/>
            <a:ext cx="674914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9FC540D-D53A-486F-96EA-3488254DA8F1}"/>
              </a:ext>
            </a:extLst>
          </p:cNvPr>
          <p:cNvSpPr/>
          <p:nvPr userDrawn="1"/>
        </p:nvSpPr>
        <p:spPr>
          <a:xfrm flipV="1">
            <a:off x="674914" y="0"/>
            <a:ext cx="674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AA5699F8-E412-4D90-AD9E-5A933F03D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19111" y="259556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3C6CD4EE-A2DF-4227-8E8E-061E1811B31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024742" y="444613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2BD7E863-25A7-4713-A3A0-9A5F432FE00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19111" y="444613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3EEC52D-9939-4E0F-B26E-6287735877F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024740" y="306977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3F6A9263-89CC-446B-AA55-FA0F0180A70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019109" y="306977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73A562DC-F1FD-4766-B507-CC08FBA1EE6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024740" y="492034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B4A99B91-CC4B-4964-B372-94ED4BB9A77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019109" y="492034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fecha 4">
            <a:extLst>
              <a:ext uri="{FF2B5EF4-FFF2-40B4-BE49-F238E27FC236}">
                <a16:creationId xmlns:a16="http://schemas.microsoft.com/office/drawing/2014/main" id="{5413A312-123E-4C7A-864E-C120568D603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2024740" y="6356350"/>
            <a:ext cx="1556659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29/7/20XX</a:t>
            </a:r>
          </a:p>
        </p:txBody>
      </p:sp>
      <p:sp>
        <p:nvSpPr>
          <p:cNvPr id="22" name="Marcador de pie de página 5">
            <a:extLst>
              <a:ext uri="{FF2B5EF4-FFF2-40B4-BE49-F238E27FC236}">
                <a16:creationId xmlns:a16="http://schemas.microsoft.com/office/drawing/2014/main" id="{F3306EE3-B07E-48BA-A4EE-EAFE9A458C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5268686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Orientación de empleados</a:t>
            </a:r>
          </a:p>
        </p:txBody>
      </p:sp>
      <p:sp>
        <p:nvSpPr>
          <p:cNvPr id="23" name="Marcador de número de diapositiva 6">
            <a:extLst>
              <a:ext uri="{FF2B5EF4-FFF2-40B4-BE49-F238E27FC236}">
                <a16:creationId xmlns:a16="http://schemas.microsoft.com/office/drawing/2014/main" id="{6A049DF0-5C6A-4542-841D-C03F6230482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764486" y="6356350"/>
            <a:ext cx="1589314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821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de la izquier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9BF9015-BE24-42C7-B20B-596FE57D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3480" y="3864426"/>
            <a:ext cx="5684520" cy="737734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368391-D103-4780-88AC-9746C0359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0" y="4879291"/>
            <a:ext cx="5684520" cy="13255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A0B4B24-EFFA-49CE-88D9-B8E2ECE17208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4AD39F-C2DD-4F6A-8AB9-EA5E0024EB1C}"/>
              </a:ext>
            </a:extLst>
          </p:cNvPr>
          <p:cNvSpPr/>
          <p:nvPr userDrawn="1"/>
        </p:nvSpPr>
        <p:spPr>
          <a:xfrm flipV="1">
            <a:off x="8016240" y="0"/>
            <a:ext cx="4175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Marcador de fecha 4">
            <a:extLst>
              <a:ext uri="{FF2B5EF4-FFF2-40B4-BE49-F238E27FC236}">
                <a16:creationId xmlns:a16="http://schemas.microsoft.com/office/drawing/2014/main" id="{38ABA718-1AEF-413D-964E-FA9CA8ED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29/7/20XX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EE83AD3-B30F-42CE-99A0-D50CDB9C951F}"/>
              </a:ext>
            </a:extLst>
          </p:cNvPr>
          <p:cNvSpPr/>
          <p:nvPr userDrawn="1"/>
        </p:nvSpPr>
        <p:spPr>
          <a:xfrm>
            <a:off x="8011886" y="3429000"/>
            <a:ext cx="4180114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Marcador de pie de página 5">
            <a:extLst>
              <a:ext uri="{FF2B5EF4-FFF2-40B4-BE49-F238E27FC236}">
                <a16:creationId xmlns:a16="http://schemas.microsoft.com/office/drawing/2014/main" id="{BCCB3A69-6840-43C8-94EB-C3EF41DB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Orientación de empleados</a:t>
            </a:r>
          </a:p>
        </p:txBody>
      </p:sp>
      <p:sp>
        <p:nvSpPr>
          <p:cNvPr id="16" name="Marcador de número de diapositiva 6">
            <a:extLst>
              <a:ext uri="{FF2B5EF4-FFF2-40B4-BE49-F238E27FC236}">
                <a16:creationId xmlns:a16="http://schemas.microsoft.com/office/drawing/2014/main" id="{B374594B-C272-477C-B1DB-A1E214CE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9464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ntrar texto con borde superio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1957701"/>
            <a:ext cx="5684520" cy="1305562"/>
          </a:xfrm>
        </p:spPr>
        <p:txBody>
          <a:bodyPr rtlCol="0" anchor="b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740" y="3429000"/>
            <a:ext cx="5684520" cy="23475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217CA4-9423-45D5-AD1D-2415B600F1DD}"/>
              </a:ext>
            </a:extLst>
          </p:cNvPr>
          <p:cNvSpPr/>
          <p:nvPr userDrawn="1"/>
        </p:nvSpPr>
        <p:spPr>
          <a:xfrm>
            <a:off x="0" y="0"/>
            <a:ext cx="12192000" cy="1081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525B7F-8292-4AE6-B9B3-F6C0621F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29/7/20XX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86D52-9DFB-4D69-BF39-2C163B39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Orientación de empleados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B91A39-D816-4317-AA23-55510F9D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8160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ntrar tex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1957701"/>
            <a:ext cx="5684520" cy="1305562"/>
          </a:xfrm>
        </p:spPr>
        <p:txBody>
          <a:bodyPr rtlCol="0" anchor="b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740" y="3429000"/>
            <a:ext cx="5684520" cy="23475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7B514D1-FFF2-4784-BC98-5C209566EB25}"/>
              </a:ext>
            </a:extLst>
          </p:cNvPr>
          <p:cNvSpPr/>
          <p:nvPr userDrawn="1"/>
        </p:nvSpPr>
        <p:spPr>
          <a:xfrm>
            <a:off x="0" y="0"/>
            <a:ext cx="19158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F775047-FCCD-48A9-AE4B-E4619B3FA069}"/>
              </a:ext>
            </a:extLst>
          </p:cNvPr>
          <p:cNvSpPr/>
          <p:nvPr userDrawn="1"/>
        </p:nvSpPr>
        <p:spPr>
          <a:xfrm>
            <a:off x="10276114" y="0"/>
            <a:ext cx="19158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Marcador de fecha 4">
            <a:extLst>
              <a:ext uri="{FF2B5EF4-FFF2-40B4-BE49-F238E27FC236}">
                <a16:creationId xmlns:a16="http://schemas.microsoft.com/office/drawing/2014/main" id="{E57E5351-59BE-4BC8-83D8-BABF2317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 noProof="0"/>
              <a:t>29/7/20XX</a:t>
            </a:r>
          </a:p>
        </p:txBody>
      </p:sp>
      <p:sp>
        <p:nvSpPr>
          <p:cNvPr id="9" name="Marcador de pie de página 5">
            <a:extLst>
              <a:ext uri="{FF2B5EF4-FFF2-40B4-BE49-F238E27FC236}">
                <a16:creationId xmlns:a16="http://schemas.microsoft.com/office/drawing/2014/main" id="{7F2C600D-D61A-47D7-88A2-66D269DCB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Orientación de empleados</a:t>
            </a:r>
          </a:p>
        </p:txBody>
      </p:sp>
      <p:sp>
        <p:nvSpPr>
          <p:cNvPr id="10" name="Marcador de número de diapositiva 6">
            <a:extLst>
              <a:ext uri="{FF2B5EF4-FFF2-40B4-BE49-F238E27FC236}">
                <a16:creationId xmlns:a16="http://schemas.microsoft.com/office/drawing/2014/main" id="{E257B2EA-F7F2-4B84-A989-76BF9D0F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5552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ntenido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0"/>
            <a:ext cx="12192000" cy="198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56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208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60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112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21" name="Marcador de posición de imagen en línea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1090200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22" name="Marcador de posición de imagen en línea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3935025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23" name="Marcador de posición de imagen en línea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779850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24" name="Marcador de posición de imagen en línea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625612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25" name="Marcador de fecha 4">
            <a:extLst>
              <a:ext uri="{FF2B5EF4-FFF2-40B4-BE49-F238E27FC236}">
                <a16:creationId xmlns:a16="http://schemas.microsoft.com/office/drawing/2014/main" id="{8B2D064B-EC57-4EA9-96ED-918E61BF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29/7/20XX</a:t>
            </a:r>
          </a:p>
        </p:txBody>
      </p:sp>
      <p:sp>
        <p:nvSpPr>
          <p:cNvPr id="26" name="Marcador de pie de página 5">
            <a:extLst>
              <a:ext uri="{FF2B5EF4-FFF2-40B4-BE49-F238E27FC236}">
                <a16:creationId xmlns:a16="http://schemas.microsoft.com/office/drawing/2014/main" id="{B2A70FF9-0C32-4443-A788-56E40DD7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Orientación de empleados</a:t>
            </a:r>
          </a:p>
        </p:txBody>
      </p:sp>
      <p:sp>
        <p:nvSpPr>
          <p:cNvPr id="27" name="Marcador de número de diapositiva 6">
            <a:extLst>
              <a:ext uri="{FF2B5EF4-FFF2-40B4-BE49-F238E27FC236}">
                <a16:creationId xmlns:a16="http://schemas.microsoft.com/office/drawing/2014/main" id="{D51176E4-E898-4497-ACF7-72CFF75F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1523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cuatro imágen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BCCBC51-CB80-441C-9628-70A3BFA8C31A}"/>
              </a:ext>
            </a:extLst>
          </p:cNvPr>
          <p:cNvSpPr/>
          <p:nvPr userDrawn="1"/>
        </p:nvSpPr>
        <p:spPr>
          <a:xfrm>
            <a:off x="0" y="3429000"/>
            <a:ext cx="48768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1"/>
            <a:ext cx="48768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621139"/>
          </a:xfrm>
        </p:spPr>
        <p:txBody>
          <a:bodyPr rtlCol="0" anchor="b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73368" y="21314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24518" y="21314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74118" y="48746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19318" y="48746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21" name="Marcador de posición de imagen en línea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6387961" y="643469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22" name="Marcador de posición de imagen en línea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9238736" y="643469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23" name="Marcador de posición de imagen en línea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387961" y="3385457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24" name="Marcador de posición de imagen en línea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233723" y="3385457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A1CBAE-F2E5-4866-A865-C55E6257349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38200" y="4112198"/>
            <a:ext cx="3200400" cy="1395974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DA996B3F-2EC7-495F-920F-B21C55D9428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73368" y="25775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8F06E2A5-B7ED-4E1B-9B77-DFF175FA25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4518" y="25775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D12A97F1-04F3-48EA-99B9-030059505D9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074118" y="53207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8884A8E9-B6DB-4ADD-A85B-593F618E457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19318" y="53207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19E1EA5F-9EF0-45C3-94DD-6DF64F4DFA15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8201" y="5511642"/>
            <a:ext cx="3200400" cy="844707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fecha 4">
            <a:extLst>
              <a:ext uri="{FF2B5EF4-FFF2-40B4-BE49-F238E27FC236}">
                <a16:creationId xmlns:a16="http://schemas.microsoft.com/office/drawing/2014/main" id="{5EBE65FE-7980-4861-93F3-178D1931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29/7/20XX</a:t>
            </a:r>
          </a:p>
        </p:txBody>
      </p:sp>
      <p:sp>
        <p:nvSpPr>
          <p:cNvPr id="31" name="Marcador de pie de página 5">
            <a:extLst>
              <a:ext uri="{FF2B5EF4-FFF2-40B4-BE49-F238E27FC236}">
                <a16:creationId xmlns:a16="http://schemas.microsoft.com/office/drawing/2014/main" id="{5941D839-A1FC-4620-8485-F69D66D5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Orientación de empleados</a:t>
            </a:r>
          </a:p>
        </p:txBody>
      </p:sp>
      <p:sp>
        <p:nvSpPr>
          <p:cNvPr id="32" name="Marcador de número de diapositiva 6">
            <a:extLst>
              <a:ext uri="{FF2B5EF4-FFF2-40B4-BE49-F238E27FC236}">
                <a16:creationId xmlns:a16="http://schemas.microsoft.com/office/drawing/2014/main" id="{B3B8613F-19BE-4CDB-BC4C-C321B4B8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8557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29/7/20XX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Orientación de empleados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74" r:id="rId4"/>
    <p:sldLayoutId id="2147483671" r:id="rId5"/>
    <p:sldLayoutId id="2147483666" r:id="rId6"/>
    <p:sldLayoutId id="2147483669" r:id="rId7"/>
    <p:sldLayoutId id="2147483661" r:id="rId8"/>
    <p:sldLayoutId id="2147483676" r:id="rId9"/>
    <p:sldLayoutId id="2147483670" r:id="rId10"/>
    <p:sldLayoutId id="2147483667" r:id="rId11"/>
    <p:sldLayoutId id="2147483673" r:id="rId12"/>
    <p:sldLayoutId id="2147483651" r:id="rId13"/>
    <p:sldLayoutId id="214748367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natasha@contoso.com" TargetMode="External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001849"/>
            <a:ext cx="5739882" cy="2387600"/>
          </a:xfrm>
        </p:spPr>
        <p:txBody>
          <a:bodyPr rtlCol="0">
            <a:normAutofit/>
          </a:bodyPr>
          <a:lstStyle/>
          <a:p>
            <a:pPr rtl="0"/>
            <a:r>
              <a:rPr lang="es-MX" sz="4800" i="0" u="none" strike="noStrike" baseline="0" dirty="0">
                <a:latin typeface="ArialNormal"/>
              </a:rPr>
              <a:t>VALOR ACTUAL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19480"/>
            <a:ext cx="7891732" cy="4657033"/>
          </a:xfrm>
        </p:spPr>
        <p:txBody>
          <a:bodyPr rtlCol="0">
            <a:normAutofit/>
          </a:bodyPr>
          <a:lstStyle/>
          <a:p>
            <a:pPr rtl="0"/>
            <a:r>
              <a:rPr lang="es-ES" sz="3600" b="0" i="0" dirty="0">
                <a:effectLst/>
                <a:latin typeface="__fkGroteskNeue_598ab8"/>
              </a:rPr>
              <a:t>El valor actual se refiere al valor presente de una cantidad de dinero que se espera recibir en el futuro, descontado a una tasa de interés específica. Este concepto es fundamental en finanzas, ya que permite evaluar la viabilidad de inversiones y proyectos al considerar el valor del dinero a lo largo del tiempo.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90E9-5CEE-4E4F-90F9-2CE3D913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0" y="822325"/>
            <a:ext cx="5684520" cy="1325563"/>
          </a:xfrm>
        </p:spPr>
        <p:txBody>
          <a:bodyPr rtlCol="0"/>
          <a:lstStyle/>
          <a:p>
            <a:pPr rtl="0"/>
            <a:r>
              <a:rPr lang="es-ES" dirty="0"/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F4BB2-624B-43EE-8846-5659141C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2595562"/>
            <a:ext cx="5684520" cy="31810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es-ES" dirty="0"/>
              <a:t>Información sobre la empresa</a:t>
            </a:r>
          </a:p>
          <a:p>
            <a:pPr rtl="0"/>
            <a:r>
              <a:rPr lang="es-ES" dirty="0"/>
              <a:t>Liderazgo y ejecutivos</a:t>
            </a:r>
          </a:p>
          <a:p>
            <a:pPr rtl="0"/>
            <a:r>
              <a:rPr lang="es-ES" dirty="0"/>
              <a:t>Organigrama</a:t>
            </a:r>
          </a:p>
          <a:p>
            <a:pPr rtl="0"/>
            <a:r>
              <a:rPr lang="es-ES" dirty="0"/>
              <a:t>Políticas de empresa</a:t>
            </a:r>
          </a:p>
          <a:p>
            <a:pPr rtl="0"/>
            <a:r>
              <a:rPr lang="es-ES" dirty="0"/>
              <a:t>Ventajas</a:t>
            </a:r>
          </a:p>
          <a:p>
            <a:pPr rtl="0"/>
            <a:r>
              <a:rPr lang="es-ES" dirty="0"/>
              <a:t>Evaluaciones de rendimiento</a:t>
            </a:r>
          </a:p>
          <a:p>
            <a:pPr rtl="0"/>
            <a:r>
              <a:rPr lang="es-ES" dirty="0"/>
              <a:t>Otros recursos</a:t>
            </a:r>
          </a:p>
          <a:p>
            <a:pPr rtl="0"/>
            <a:r>
              <a:rPr lang="es-ES" dirty="0"/>
              <a:t>Documentación necesaria</a:t>
            </a:r>
          </a:p>
          <a:p>
            <a:pPr rtl="0"/>
            <a:r>
              <a:rPr lang="es-ES" dirty="0"/>
              <a:t>Resumen</a:t>
            </a:r>
          </a:p>
          <a:p>
            <a:pPr rtl="0"/>
            <a:endParaRPr lang="es-ES" dirty="0"/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F068B7E0-3F26-4101-8308-9627365C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29/7/20XX</a:t>
            </a: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D53A5F38-6B02-4793-861F-93179457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Orientación de empleados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FF0DADF7-71F8-49DA-8F56-3DE812A6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07D80E-06CB-4402-94B8-971283884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98" t="44778" r="43255" b="28794"/>
          <a:stretch/>
        </p:blipFill>
        <p:spPr>
          <a:xfrm>
            <a:off x="521773" y="1081404"/>
            <a:ext cx="11066865" cy="505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16256"/>
            <a:ext cx="8610600" cy="1305562"/>
          </a:xfrm>
        </p:spPr>
        <p:txBody>
          <a:bodyPr rtlCol="0">
            <a:normAutofit/>
          </a:bodyPr>
          <a:lstStyle/>
          <a:p>
            <a:pPr algn="l"/>
            <a:r>
              <a:rPr lang="es-MX" sz="5400" i="0" dirty="0">
                <a:effectLst/>
                <a:latin typeface="var(--font-fk-grotesk)"/>
              </a:rPr>
              <a:t>Precio de un Documento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57" y="1600199"/>
            <a:ext cx="10082698" cy="5121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sz="2400" b="0" i="0" dirty="0">
                <a:effectLst/>
                <a:latin typeface="__fkGroteskNeue_598ab8"/>
              </a:rPr>
              <a:t>El precio de un documento financiero, como un bono o un pagaré, se puede calcular utilizando el valor actual. Por ejemplo, si un documento promete pagar $10,000 en 5 años y la tasa de descuento es del 6%, el precio actual del documento sería:</a:t>
            </a:r>
          </a:p>
          <a:p>
            <a:pPr rtl="0"/>
            <a:endParaRPr lang="es-ES" sz="2400" dirty="0">
              <a:latin typeface="__fkGroteskNeue_598ab8"/>
            </a:endParaRPr>
          </a:p>
          <a:p>
            <a:pPr rtl="0"/>
            <a:endParaRPr lang="es-ES" sz="2400" dirty="0">
              <a:latin typeface="__fkGroteskNeue_598ab8"/>
            </a:endParaRPr>
          </a:p>
          <a:p>
            <a:pPr rtl="0"/>
            <a:endParaRPr lang="es-ES" sz="2400" dirty="0">
              <a:latin typeface="__fkGroteskNeue_598ab8"/>
            </a:endParaRPr>
          </a:p>
          <a:p>
            <a:pPr rtl="0"/>
            <a:endParaRPr lang="es-ES" sz="2400" dirty="0">
              <a:latin typeface="__fkGroteskNeue_598ab8"/>
            </a:endParaRPr>
          </a:p>
          <a:p>
            <a:pPr rtl="0"/>
            <a:r>
              <a:rPr lang="es-ES" sz="2800" b="0" i="0" dirty="0">
                <a:effectLst/>
                <a:latin typeface="__fkGroteskNeue_598ab8"/>
              </a:rPr>
              <a:t>Esto significa que, si se invierte aproximadamente $7,463.19 hoy a una tasa del 6%, se obtendría $10,000 en 5 años.</a:t>
            </a:r>
            <a:endParaRPr lang="es-ES" sz="2400" dirty="0"/>
          </a:p>
        </p:txBody>
      </p:sp>
      <p:sp>
        <p:nvSpPr>
          <p:cNvPr id="11" name="Marcador de fecha 10">
            <a:extLst>
              <a:ext uri="{FF2B5EF4-FFF2-40B4-BE49-F238E27FC236}">
                <a16:creationId xmlns:a16="http://schemas.microsoft.com/office/drawing/2014/main" id="{39DEAC25-4DF8-463C-83B2-7DBD27EB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29/7/20XX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Orientación de empleados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CCA5F6-248D-420F-8666-7E511E3EB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25" t="57866" r="43538" b="34583"/>
          <a:stretch/>
        </p:blipFill>
        <p:spPr>
          <a:xfrm>
            <a:off x="1714962" y="3565396"/>
            <a:ext cx="7880888" cy="14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4488"/>
            <a:ext cx="10938294" cy="1325563"/>
          </a:xfrm>
        </p:spPr>
        <p:txBody>
          <a:bodyPr rtlCol="0">
            <a:normAutofit/>
          </a:bodyPr>
          <a:lstStyle/>
          <a:p>
            <a:r>
              <a:rPr lang="es-ES" i="0" dirty="0">
                <a:effectLst/>
                <a:latin typeface="var(--font-fk-grotesk)"/>
              </a:rPr>
              <a:t>Valor Actual con Tiempo Fraccionario</a:t>
            </a:r>
            <a:br>
              <a:rPr lang="es-ES" i="0" dirty="0">
                <a:effectLst/>
                <a:latin typeface="var(--font-fk-grotesk)"/>
              </a:rPr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599" y="1467802"/>
            <a:ext cx="7986623" cy="1961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sz="2400" b="0" i="0" dirty="0">
                <a:effectLst/>
                <a:latin typeface="__fkGroteskNeue_598ab8"/>
              </a:rPr>
              <a:t>Cuando los períodos no son enteros (por ejemplo, meses o días), se puede ajustar la fórmula para incluir fracciones de tiempo. Por ejemplo, si se espera recibir $5,000 en 2 años y 6 meses (o 2.5 años) con una tasa de descuento del 8%, el cálculo sería:</a:t>
            </a:r>
          </a:p>
          <a:p>
            <a:pPr rtl="0"/>
            <a:endParaRPr lang="es-ES" sz="2400" dirty="0">
              <a:latin typeface="__fkGroteskNeue_598ab8"/>
            </a:endParaRPr>
          </a:p>
          <a:p>
            <a:pPr rtl="0"/>
            <a:endParaRPr lang="es-ES" sz="2400" dirty="0">
              <a:latin typeface="__fkGroteskNeue_598ab8"/>
            </a:endParaRPr>
          </a:p>
          <a:p>
            <a:pPr rtl="0"/>
            <a:endParaRPr lang="es-ES" sz="2400" dirty="0">
              <a:latin typeface="__fkGroteskNeue_598ab8"/>
            </a:endParaRPr>
          </a:p>
          <a:p>
            <a:pPr rtl="0"/>
            <a:endParaRPr lang="es-ES" sz="2400" dirty="0"/>
          </a:p>
        </p:txBody>
      </p:sp>
      <p:sp>
        <p:nvSpPr>
          <p:cNvPr id="11" name="Marcador de fecha 10">
            <a:extLst>
              <a:ext uri="{FF2B5EF4-FFF2-40B4-BE49-F238E27FC236}">
                <a16:creationId xmlns:a16="http://schemas.microsoft.com/office/drawing/2014/main" id="{5837F6CC-F87E-4BF6-9EFE-DA537BAB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29/7/20XX</a:t>
            </a:r>
          </a:p>
        </p:txBody>
      </p:sp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E80EA4A2-4719-41C0-949E-AF9166CA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Orientación de empleados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E97A1D68-0269-4F8D-8A4E-B8D9753C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BCB6EA-1A30-4DC2-9AC0-050F9535F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46" t="45533" r="43255" b="49140"/>
          <a:stretch/>
        </p:blipFill>
        <p:spPr>
          <a:xfrm>
            <a:off x="327804" y="3698075"/>
            <a:ext cx="8510152" cy="113271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89DDF49-EA35-4A57-ADA1-542408CE7584}"/>
              </a:ext>
            </a:extLst>
          </p:cNvPr>
          <p:cNvSpPr txBox="1"/>
          <p:nvPr/>
        </p:nvSpPr>
        <p:spPr>
          <a:xfrm>
            <a:off x="2609685" y="5390198"/>
            <a:ext cx="90877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0" i="0" dirty="0">
                <a:solidFill>
                  <a:schemeClr val="bg1"/>
                </a:solidFill>
                <a:effectLst/>
                <a:latin typeface="__fkGroteskNeue_598ab8"/>
              </a:rPr>
              <a:t>Esto indica que $4,092.18 hoy crecería a $5,000 en 2 años y medio a una tasa del 8%.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7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es-ES" dirty="0"/>
              <a:t>Liderazgo y ejecutivos</a:t>
            </a:r>
          </a:p>
        </p:txBody>
      </p:sp>
      <p:pic>
        <p:nvPicPr>
          <p:cNvPr id="41" name="Marcador de posición de imagen 40" descr="primer plano de un miembro del equipo">
            <a:extLst>
              <a:ext uri="{FF2B5EF4-FFF2-40B4-BE49-F238E27FC236}">
                <a16:creationId xmlns:a16="http://schemas.microsoft.com/office/drawing/2014/main" id="{1619F958-58B3-4102-8EF1-9CDACDED5844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1612" y="2601972"/>
            <a:ext cx="1476000" cy="1476000"/>
          </a:xfrm>
          <a:ln w="241300"/>
        </p:spPr>
      </p:pic>
      <p:pic>
        <p:nvPicPr>
          <p:cNvPr id="43" name="Marcador de posición de imagen 42" descr="primer plano de un miembro del equipo">
            <a:extLst>
              <a:ext uri="{FF2B5EF4-FFF2-40B4-BE49-F238E27FC236}">
                <a16:creationId xmlns:a16="http://schemas.microsoft.com/office/drawing/2014/main" id="{7EC8AF8C-FD38-4326-A679-80B1D5293D0F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382" y="2601972"/>
            <a:ext cx="1476000" cy="1476000"/>
          </a:xfrm>
          <a:ln w="241300"/>
        </p:spPr>
      </p:pic>
      <p:pic>
        <p:nvPicPr>
          <p:cNvPr id="45" name="Marcador de posición de imagen 44" descr="primer plano de un miembro del equipo">
            <a:extLst>
              <a:ext uri="{FF2B5EF4-FFF2-40B4-BE49-F238E27FC236}">
                <a16:creationId xmlns:a16="http://schemas.microsoft.com/office/drawing/2014/main" id="{A52B1C3A-4588-4DD2-8329-64DF7A1D4595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7152" y="2601972"/>
            <a:ext cx="1476000" cy="1476000"/>
          </a:xfrm>
          <a:ln w="241300"/>
        </p:spPr>
      </p:pic>
      <p:pic>
        <p:nvPicPr>
          <p:cNvPr id="47" name="Marcador de posición de imagen 46" descr="primer plano de un miembro del equipo">
            <a:extLst>
              <a:ext uri="{FF2B5EF4-FFF2-40B4-BE49-F238E27FC236}">
                <a16:creationId xmlns:a16="http://schemas.microsoft.com/office/drawing/2014/main" id="{A7AB001F-90D3-4B1D-A7B8-86F0607C1569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922" y="2601972"/>
            <a:ext cx="1476000" cy="1476000"/>
          </a:xfrm>
          <a:ln w="241300"/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0F5E8E-AA23-4F53-A19C-6F6BA70BDA9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14950" y="4624131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Takuma Hayashi​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240B2F9-E3CD-4790-A034-A2B55659D6C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214950" y="4993009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Presidente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8FF7F565-6C73-467A-AD66-158FB42A6A8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764623" y="4624131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Mirjam Nilsson​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9247289-DB03-4DFD-86B5-D0ACB05A79C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764623" y="4993009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Directora ejecutiva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FE81C04D-9802-4217-A4CF-6425CA89028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314296" y="4624131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Flora Berggren​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17482830-A464-43C1-8765-91A33F89F87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314296" y="4993009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Directora de operaciones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FBDA733B-C9C9-44C5-A638-06C46EB1FA6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863969" y="4624131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Rajesh Santoshi​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141C1549-1F79-4146-AAAD-CB841423F22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863969" y="4993009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Vicepresidente de marketing</a:t>
            </a:r>
          </a:p>
        </p:txBody>
      </p:sp>
      <p:sp>
        <p:nvSpPr>
          <p:cNvPr id="61" name="Marcador de fecha 60">
            <a:extLst>
              <a:ext uri="{FF2B5EF4-FFF2-40B4-BE49-F238E27FC236}">
                <a16:creationId xmlns:a16="http://schemas.microsoft.com/office/drawing/2014/main" id="{C5E86CA3-CC65-4085-BCDC-93141EBD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s-ES"/>
              <a:t>29/7/20XX</a:t>
            </a:r>
          </a:p>
        </p:txBody>
      </p:sp>
      <p:sp>
        <p:nvSpPr>
          <p:cNvPr id="62" name="Marcador de pie de página 61">
            <a:extLst>
              <a:ext uri="{FF2B5EF4-FFF2-40B4-BE49-F238E27FC236}">
                <a16:creationId xmlns:a16="http://schemas.microsoft.com/office/drawing/2014/main" id="{C1BA4316-79F5-4E35-B754-FEEFC06C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Orientación de empleados</a:t>
            </a:r>
          </a:p>
        </p:txBody>
      </p:sp>
      <p:sp>
        <p:nvSpPr>
          <p:cNvPr id="63" name="Marcador de número de diapositiva 62">
            <a:extLst>
              <a:ext uri="{FF2B5EF4-FFF2-40B4-BE49-F238E27FC236}">
                <a16:creationId xmlns:a16="http://schemas.microsoft.com/office/drawing/2014/main" id="{22B5CBBF-FB43-46F2-8846-3DF85C26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613B75-1A80-4C98-8C00-0A102A6AD5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490" t="29675" r="33125" b="27238"/>
          <a:stretch/>
        </p:blipFill>
        <p:spPr>
          <a:xfrm>
            <a:off x="278441" y="248849"/>
            <a:ext cx="11182736" cy="62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037"/>
            <a:ext cx="4573200" cy="1325563"/>
          </a:xfrm>
        </p:spPr>
        <p:txBody>
          <a:bodyPr rtlCol="0"/>
          <a:lstStyle/>
          <a:p>
            <a:pPr rtl="0"/>
            <a:r>
              <a:rPr lang="es-ES" dirty="0"/>
              <a:t>Organigrama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7EA335-59AB-41C6-9DC4-FB6271C6FA5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021635" y="2039382"/>
            <a:ext cx="2105186" cy="365125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Taylor Phillips</a:t>
            </a:r>
          </a:p>
          <a:p>
            <a:pPr rtl="0"/>
            <a:endParaRPr lang="es-ES"/>
          </a:p>
          <a:p>
            <a:pPr rtl="0"/>
            <a:endParaRPr lang="es-ES"/>
          </a:p>
          <a:p>
            <a:pPr rtl="0"/>
            <a:endParaRPr 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B713CD-9676-4C62-A54C-4E083C8AC8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21635" y="2408260"/>
            <a:ext cx="2105186" cy="365125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Director de marketing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A278329-9C36-4C21-9979-4D5224D17D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71407" y="4770420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Kiana Anderson </a:t>
            </a:r>
          </a:p>
          <a:p>
            <a:pPr rtl="0"/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80E310F-5240-442A-B86E-74D6D9AE5CB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71407" y="5139298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Director de oficina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97AF928-B2C0-4872-9F06-CDCC8E9FD34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757407" y="4758255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Natasha Jones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5ED549-D3DC-4637-81DC-119A688806E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757407" y="5127133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Recursos humanos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449393-01D5-4ED7-BB16-BBF3495F4E5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043407" y="4770420"/>
            <a:ext cx="2105186" cy="365125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Felix Henderson</a:t>
            </a:r>
          </a:p>
          <a:p>
            <a:pPr rtl="0"/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C3D3BC-6B13-4732-B281-0DC87654555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043407" y="5139298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 Jefe de proyecto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8025CA1-4574-4771-839A-BA094C716F2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329407" y="4770420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Isabel Garcia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5224851-6D42-4702-BA6E-1D6E311B0FC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615407" y="4758255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Tyler Stein 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6E8C3BBA-7ADE-4673-B1C0-F82A24EC45E9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329407" y="5139298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Redactora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BD05CD9-9178-4189-85F6-5C1BE011C47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615407" y="5127133"/>
            <a:ext cx="2105186" cy="365125"/>
          </a:xfrm>
        </p:spPr>
        <p:txBody>
          <a:bodyPr rtlCol="0"/>
          <a:lstStyle/>
          <a:p>
            <a:pPr rtl="0"/>
            <a:r>
              <a:rPr lang="es-ES"/>
              <a:t>Internos</a:t>
            </a:r>
          </a:p>
        </p:txBody>
      </p:sp>
      <p:sp>
        <p:nvSpPr>
          <p:cNvPr id="93" name="Marcador de fecha 92">
            <a:extLst>
              <a:ext uri="{FF2B5EF4-FFF2-40B4-BE49-F238E27FC236}">
                <a16:creationId xmlns:a16="http://schemas.microsoft.com/office/drawing/2014/main" id="{3AC5835A-784B-4C88-A45F-7E8D3F44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s-ES"/>
              <a:t>29/7/20XX</a:t>
            </a:r>
          </a:p>
        </p:txBody>
      </p:sp>
      <p:sp>
        <p:nvSpPr>
          <p:cNvPr id="94" name="Marcador de pie de página 93">
            <a:extLst>
              <a:ext uri="{FF2B5EF4-FFF2-40B4-BE49-F238E27FC236}">
                <a16:creationId xmlns:a16="http://schemas.microsoft.com/office/drawing/2014/main" id="{50D83CAC-5CC8-48FB-9901-0AE1FB07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Orientación de empleados</a:t>
            </a:r>
          </a:p>
        </p:txBody>
      </p:sp>
      <p:sp>
        <p:nvSpPr>
          <p:cNvPr id="95" name="Marcador de número de diapositiva 94">
            <a:extLst>
              <a:ext uri="{FF2B5EF4-FFF2-40B4-BE49-F238E27FC236}">
                <a16:creationId xmlns:a16="http://schemas.microsoft.com/office/drawing/2014/main" id="{D540D638-BFEC-45F4-AEB5-32A53183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0A188DE-923D-4540-8309-97740C40B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7" t="32948" r="33125" b="12675"/>
          <a:stretch/>
        </p:blipFill>
        <p:spPr>
          <a:xfrm>
            <a:off x="541856" y="-72235"/>
            <a:ext cx="11178737" cy="713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A04E9-DA09-44FE-AB0C-6C47A1A9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98418" cy="2621139"/>
          </a:xfrm>
        </p:spPr>
        <p:txBody>
          <a:bodyPr rtlCol="0"/>
          <a:lstStyle/>
          <a:p>
            <a:pPr rtl="0"/>
            <a:r>
              <a:rPr lang="es-ES" dirty="0"/>
              <a:t>Información de contacto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0A965D33-D1D3-495D-86C3-87EEFE7AAC3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38198" y="4112198"/>
            <a:ext cx="4114799" cy="1395974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Si tiene algún problema laboral, póngase en contacto con la administradora de RR. HH., Natasha Jones, en </a:t>
            </a:r>
            <a:r>
              <a:rPr lang="es-E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natasha@contoso.com</a:t>
            </a:r>
            <a:r>
              <a:rPr lang="es-ES"/>
              <a:t> o llamando al 206-555-0177.</a:t>
            </a:r>
          </a:p>
        </p:txBody>
      </p:sp>
      <p:sp>
        <p:nvSpPr>
          <p:cNvPr id="72" name="Marcador de texto 71">
            <a:extLst>
              <a:ext uri="{FF2B5EF4-FFF2-40B4-BE49-F238E27FC236}">
                <a16:creationId xmlns:a16="http://schemas.microsoft.com/office/drawing/2014/main" id="{A1C5BD91-F8E9-4D4A-81CB-189DD8CBD1CC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8201" y="5511642"/>
            <a:ext cx="3200400" cy="844707"/>
          </a:xfrm>
        </p:spPr>
        <p:txBody>
          <a:bodyPr rtlCol="0"/>
          <a:lstStyle/>
          <a:p>
            <a:pPr rtl="0"/>
            <a:r>
              <a:rPr lang="es-ES"/>
              <a:t>Si tiene otras preguntas o preocupaciones laborales, aquí tiene una lista de números que pueden ser útiles:</a:t>
            </a:r>
          </a:p>
        </p:txBody>
      </p:sp>
      <p:pic>
        <p:nvPicPr>
          <p:cNvPr id="27" name="Marcador de posición de imagen en línea 26" descr="Contorno de doctora">
            <a:extLst>
              <a:ext uri="{FF2B5EF4-FFF2-40B4-BE49-F238E27FC236}">
                <a16:creationId xmlns:a16="http://schemas.microsoft.com/office/drawing/2014/main" id="{5CD90D07-4630-4596-9A37-E32D66946C5D}"/>
              </a:ext>
            </a:extLst>
          </p:cNvPr>
          <p:cNvPicPr>
            <a:picLocks noGrp="1" noChangeAspect="1"/>
          </p:cNvPicPr>
          <p:nvPr>
            <p:ph type="clipArt" sz="quarter" idx="4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9087" y="923131"/>
            <a:ext cx="914400" cy="914400"/>
          </a:xfr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401B87-D33C-416A-984D-8671D8F4CC2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073368" y="2131457"/>
            <a:ext cx="2105186" cy="3651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/>
              <a:t>Ventajas</a:t>
            </a:r>
          </a:p>
          <a:p>
            <a:pPr rtl="0"/>
            <a:endParaRPr lang="es-ES"/>
          </a:p>
          <a:p>
            <a:pPr rtl="0"/>
            <a:endParaRPr lang="es-ES"/>
          </a:p>
          <a:p>
            <a:pPr rtl="0"/>
            <a:endParaRPr lang="es-ES"/>
          </a:p>
          <a:p>
            <a:pPr rtl="0"/>
            <a:endParaRPr lang="es-ES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BB140A3D-0658-46F0-9285-F4C6F5910CF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073368" y="2577595"/>
            <a:ext cx="2105186" cy="365126"/>
          </a:xfrm>
        </p:spPr>
        <p:txBody>
          <a:bodyPr rtlCol="0"/>
          <a:lstStyle/>
          <a:p>
            <a:pPr rtl="0"/>
            <a:r>
              <a:rPr lang="es-ES"/>
              <a:t>206-555-0123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F94F95CA-933C-40E4-953C-445FAF350B6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24518" y="2577595"/>
            <a:ext cx="2105186" cy="365126"/>
          </a:xfrm>
        </p:spPr>
        <p:txBody>
          <a:bodyPr rtlCol="0"/>
          <a:lstStyle/>
          <a:p>
            <a:pPr rtl="0"/>
            <a:r>
              <a:rPr lang="es-ES"/>
              <a:t>206-555-0100</a:t>
            </a:r>
          </a:p>
        </p:txBody>
      </p:sp>
      <p:pic>
        <p:nvPicPr>
          <p:cNvPr id="31" name="Marcador de posición de imagen en línea 30" descr="Contorno de administración">
            <a:extLst>
              <a:ext uri="{FF2B5EF4-FFF2-40B4-BE49-F238E27FC236}">
                <a16:creationId xmlns:a16="http://schemas.microsoft.com/office/drawing/2014/main" id="{CDFA3B0A-891F-401C-802E-5C09285BD640}"/>
              </a:ext>
            </a:extLst>
          </p:cNvPr>
          <p:cNvPicPr>
            <a:picLocks noGrp="1" noChangeAspect="1"/>
          </p:cNvPicPr>
          <p:nvPr>
            <p:ph type="clipArt" sz="quarter" idx="5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9087" y="3666331"/>
            <a:ext cx="914400" cy="914400"/>
          </a:xfrm>
        </p:spPr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26CA3984-64F4-41F9-ADB3-A8EA76C18D0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74118" y="4874657"/>
            <a:ext cx="2105186" cy="365126"/>
          </a:xfrm>
        </p:spPr>
        <p:txBody>
          <a:bodyPr rtlCol="0"/>
          <a:lstStyle/>
          <a:p>
            <a:pPr rtl="0"/>
            <a:r>
              <a:rPr lang="es-ES"/>
              <a:t>Director de oficina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D2976654-8023-44E6-B048-E682BE76C87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074118" y="5320795"/>
            <a:ext cx="2105186" cy="365126"/>
          </a:xfrm>
        </p:spPr>
        <p:txBody>
          <a:bodyPr rtlCol="0"/>
          <a:lstStyle/>
          <a:p>
            <a:pPr rtl="0"/>
            <a:r>
              <a:rPr lang="es-ES"/>
              <a:t>206-555-0123</a:t>
            </a:r>
          </a:p>
        </p:txBody>
      </p:sp>
      <p:pic>
        <p:nvPicPr>
          <p:cNvPr id="33" name="Marcador de posición de imagen en línea 32" descr="Contorno de advertencia">
            <a:extLst>
              <a:ext uri="{FF2B5EF4-FFF2-40B4-BE49-F238E27FC236}">
                <a16:creationId xmlns:a16="http://schemas.microsoft.com/office/drawing/2014/main" id="{32C49A1F-8EFF-4110-8B9E-DF32B8DF9F5E}"/>
              </a:ext>
            </a:extLst>
          </p:cNvPr>
          <p:cNvPicPr>
            <a:picLocks noGrp="1" noChangeAspect="1"/>
          </p:cNvPicPr>
          <p:nvPr>
            <p:ph type="clipArt" sz="quarter" idx="5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5475" y="3666331"/>
            <a:ext cx="914400" cy="914400"/>
          </a:xfrm>
        </p:spPr>
      </p:pic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8931EA0F-F115-41EA-9D85-3F0071898FF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92089" y="4874657"/>
            <a:ext cx="3559644" cy="365126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Informe del accidente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976EB18F-F3F4-475F-9F6C-9900D565D3E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919318" y="5320795"/>
            <a:ext cx="2105186" cy="365126"/>
          </a:xfrm>
        </p:spPr>
        <p:txBody>
          <a:bodyPr rtlCol="0"/>
          <a:lstStyle/>
          <a:p>
            <a:pPr rtl="0"/>
            <a:r>
              <a:rPr lang="es-ES"/>
              <a:t>206-555-0172</a:t>
            </a:r>
          </a:p>
        </p:txBody>
      </p:sp>
      <p:sp>
        <p:nvSpPr>
          <p:cNvPr id="73" name="Marcador de fecha 72">
            <a:extLst>
              <a:ext uri="{FF2B5EF4-FFF2-40B4-BE49-F238E27FC236}">
                <a16:creationId xmlns:a16="http://schemas.microsoft.com/office/drawing/2014/main" id="{794A853F-6A74-4312-963C-7D9CE960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s-ES"/>
              <a:t>29/7/20XX</a:t>
            </a:r>
          </a:p>
        </p:txBody>
      </p:sp>
      <p:sp>
        <p:nvSpPr>
          <p:cNvPr id="74" name="Marcador de pie de página 73">
            <a:extLst>
              <a:ext uri="{FF2B5EF4-FFF2-40B4-BE49-F238E27FC236}">
                <a16:creationId xmlns:a16="http://schemas.microsoft.com/office/drawing/2014/main" id="{A4648D3F-2F3B-4193-B6E5-96EB7034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Orientación de empleados</a:t>
            </a:r>
          </a:p>
        </p:txBody>
      </p:sp>
      <p:sp>
        <p:nvSpPr>
          <p:cNvPr id="75" name="Marcador de número de diapositiva 74">
            <a:extLst>
              <a:ext uri="{FF2B5EF4-FFF2-40B4-BE49-F238E27FC236}">
                <a16:creationId xmlns:a16="http://schemas.microsoft.com/office/drawing/2014/main" id="{A8F8D211-2ACA-493C-890C-B7F6B63C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7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A9673E-4865-46E7-8D00-C62D9247E8D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065" t="23583" r="34147" b="16909"/>
          <a:stretch/>
        </p:blipFill>
        <p:spPr>
          <a:xfrm>
            <a:off x="296653" y="287958"/>
            <a:ext cx="11253642" cy="643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4680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A25D"/>
      </a:accent1>
      <a:accent2>
        <a:srgbClr val="A0DADE"/>
      </a:accent2>
      <a:accent3>
        <a:srgbClr val="CCB5E5"/>
      </a:accent3>
      <a:accent4>
        <a:srgbClr val="29285D"/>
      </a:accent4>
      <a:accent5>
        <a:srgbClr val="EDF1F2"/>
      </a:accent5>
      <a:accent6>
        <a:srgbClr val="70AD47"/>
      </a:accent6>
      <a:hlink>
        <a:srgbClr val="A0DADE"/>
      </a:hlink>
      <a:folHlink>
        <a:srgbClr val="954F72"/>
      </a:folHlink>
    </a:clrScheme>
    <a:fontScheme name="Custom 62">
      <a:majorFont>
        <a:latin typeface="Skeena"/>
        <a:ea typeface=""/>
        <a:cs typeface=""/>
      </a:majorFont>
      <a:minorFont>
        <a:latin typeface="Skee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396277_TF03460514_Win32" id="{9A2976D9-D6A2-4C72-AA54-D6D4585DC826}" vid="{E979CFFE-0E1D-4C6F-8738-47AC19B5391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4F7154-AFAC-4BE7-8A74-7F4B6FC2743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618C13B-9D83-4AF4-B64D-33362D5133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ACD96E-49A0-4DA4-A7BB-AC2D887421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{7EF7663C-7A38-4FDC-AE25-DD30FFB9F718}tf03460514_win32</Template>
  <TotalTime>8</TotalTime>
  <Words>397</Words>
  <Application>Microsoft Office PowerPoint</Application>
  <PresentationFormat>Panorámica</PresentationFormat>
  <Paragraphs>84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__fkGroteskNeue_598ab8</vt:lpstr>
      <vt:lpstr>Arial</vt:lpstr>
      <vt:lpstr>ArialNormal</vt:lpstr>
      <vt:lpstr>Calibri</vt:lpstr>
      <vt:lpstr>Skeena</vt:lpstr>
      <vt:lpstr>Times New Roman</vt:lpstr>
      <vt:lpstr>var(--font-fk-grotesk)</vt:lpstr>
      <vt:lpstr>Personalizado</vt:lpstr>
      <vt:lpstr>VALOR ACTUAL</vt:lpstr>
      <vt:lpstr>Agenda</vt:lpstr>
      <vt:lpstr>Precio de un Documento</vt:lpstr>
      <vt:lpstr>Valor Actual con Tiempo Fraccionario </vt:lpstr>
      <vt:lpstr>Liderazgo y ejecutivos</vt:lpstr>
      <vt:lpstr>Organigrama</vt:lpstr>
      <vt:lpstr>Información de contacto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 ACTUAL</dc:title>
  <dc:creator>Dennys Javier Ramirez Perez</dc:creator>
  <cp:lastModifiedBy>Dennys Javier Ramirez Perez</cp:lastModifiedBy>
  <cp:revision>1</cp:revision>
  <dcterms:created xsi:type="dcterms:W3CDTF">2025-01-23T18:13:08Z</dcterms:created>
  <dcterms:modified xsi:type="dcterms:W3CDTF">2025-01-23T18:21:22Z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