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335" r:id="rId5"/>
    <p:sldId id="336" r:id="rId6"/>
    <p:sldId id="337" r:id="rId7"/>
    <p:sldId id="338" r:id="rId8"/>
    <p:sldId id="339" r:id="rId9"/>
    <p:sldId id="340" r:id="rId10"/>
    <p:sldId id="341" r:id="rId11"/>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5394" autoAdjust="0"/>
  </p:normalViewPr>
  <p:slideViewPr>
    <p:cSldViewPr snapToGrid="0">
      <p:cViewPr varScale="1">
        <p:scale>
          <a:sx n="44" d="100"/>
          <a:sy n="44" d="100"/>
        </p:scale>
        <p:origin x="864" y="42"/>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F4636F07-0AC9-4F79-B905-B52056AAEFCC}" type="datetime1">
              <a:rPr lang="es-ES" smtClean="0"/>
              <a:t>21/01/2025</a:t>
            </a:fld>
            <a:endParaRPr lang="es-ES" dirty="0"/>
          </a:p>
        </p:txBody>
      </p:sp>
      <p:sp>
        <p:nvSpPr>
          <p:cNvPr id="4" name="Marcador de pie de página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5" name="Marcador de número de diapositiva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9E9D563E-BCB2-465B-8A3C-AC86CE64F69C}" type="slidenum">
              <a:rPr lang="es-ES" smtClean="0"/>
              <a:t>‹Nº›</a:t>
            </a:fld>
            <a:endParaRPr lang="es-E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80B6BFF3-16C2-4E56-BBD0-DD214C59E8A5}" type="datetime1">
              <a:rPr lang="es-ES" smtClean="0"/>
              <a:t>21/01/2025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8B990660-4B7D-4C11-96DB-B19FFA8CA93C}" type="slidenum">
              <a:rPr lang="es-ES" noProof="0" smtClean="0"/>
              <a:t>‹Nº›</a:t>
            </a:fld>
            <a:endParaRPr lang="es-ES" noProof="0"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1</a:t>
            </a:fld>
            <a:endParaRPr lang="es-ES" noProof="0" dirty="0"/>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2</a:t>
            </a:fld>
            <a:endParaRPr lang="es-ES" noProof="0" dirty="0"/>
          </a:p>
        </p:txBody>
      </p:sp>
    </p:spTree>
    <p:extLst>
      <p:ext uri="{BB962C8B-B14F-4D97-AF65-F5344CB8AC3E}">
        <p14:creationId xmlns:p14="http://schemas.microsoft.com/office/powerpoint/2010/main" val="27193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3</a:t>
            </a:fld>
            <a:endParaRPr lang="es-ES" noProof="0" dirty="0"/>
          </a:p>
        </p:txBody>
      </p:sp>
    </p:spTree>
    <p:extLst>
      <p:ext uri="{BB962C8B-B14F-4D97-AF65-F5344CB8AC3E}">
        <p14:creationId xmlns:p14="http://schemas.microsoft.com/office/powerpoint/2010/main" val="14254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4</a:t>
            </a:fld>
            <a:endParaRPr lang="es-ES" noProof="0" dirty="0"/>
          </a:p>
        </p:txBody>
      </p:sp>
    </p:spTree>
    <p:extLst>
      <p:ext uri="{BB962C8B-B14F-4D97-AF65-F5344CB8AC3E}">
        <p14:creationId xmlns:p14="http://schemas.microsoft.com/office/powerpoint/2010/main" val="309127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5</a:t>
            </a:fld>
            <a:endParaRPr lang="es-ES" noProof="0" dirty="0"/>
          </a:p>
        </p:txBody>
      </p:sp>
    </p:spTree>
    <p:extLst>
      <p:ext uri="{BB962C8B-B14F-4D97-AF65-F5344CB8AC3E}">
        <p14:creationId xmlns:p14="http://schemas.microsoft.com/office/powerpoint/2010/main" val="200614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6</a:t>
            </a:fld>
            <a:endParaRPr lang="es-ES" noProof="0" dirty="0"/>
          </a:p>
        </p:txBody>
      </p:sp>
    </p:spTree>
    <p:extLst>
      <p:ext uri="{BB962C8B-B14F-4D97-AF65-F5344CB8AC3E}">
        <p14:creationId xmlns:p14="http://schemas.microsoft.com/office/powerpoint/2010/main" val="268925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7</a:t>
            </a:fld>
            <a:endParaRPr lang="es-ES" noProof="0" dirty="0"/>
          </a:p>
        </p:txBody>
      </p:sp>
    </p:spTree>
    <p:extLst>
      <p:ext uri="{BB962C8B-B14F-4D97-AF65-F5344CB8AC3E}">
        <p14:creationId xmlns:p14="http://schemas.microsoft.com/office/powerpoint/2010/main" val="3574796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es-ES" sz="4000" b="1" baseline="0"/>
            </a:lvl1pPr>
          </a:lstStyle>
          <a:p>
            <a:pPr rtl="0"/>
            <a:r>
              <a:rPr lang="es-ES"/>
              <a:t>HAGA CLIC PARA AGREGAR UN TÍTULO</a:t>
            </a:r>
          </a:p>
        </p:txBody>
      </p:sp>
      <p:pic>
        <p:nvPicPr>
          <p:cNvPr id="4" name="Gráfico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men 1">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es-ES" sz="2000"/>
            </a:lvl1pPr>
            <a:lvl2pPr marL="685800" indent="-228600">
              <a:lnSpc>
                <a:spcPct val="100000"/>
              </a:lnSpc>
              <a:spcBef>
                <a:spcPts val="0"/>
              </a:spcBef>
              <a:spcAft>
                <a:spcPts val="600"/>
              </a:spcAft>
              <a:defRPr lang="es-ES" sz="2000"/>
            </a:lvl2pPr>
            <a:lvl3pPr marL="1143000" indent="-228600">
              <a:lnSpc>
                <a:spcPct val="100000"/>
              </a:lnSpc>
              <a:spcBef>
                <a:spcPts val="0"/>
              </a:spcBef>
              <a:spcAft>
                <a:spcPts val="600"/>
              </a:spcAft>
              <a:defRPr lang="es-ES" sz="2000"/>
            </a:lvl3pPr>
            <a:lvl4pPr marL="1600200" indent="-228600">
              <a:lnSpc>
                <a:spcPct val="100000"/>
              </a:lnSpc>
              <a:spcBef>
                <a:spcPts val="0"/>
              </a:spcBef>
              <a:spcAft>
                <a:spcPts val="600"/>
              </a:spcAft>
              <a:defRPr lang="es-ES" sz="2000"/>
            </a:lvl4pPr>
            <a:lvl5pPr marL="2057400" indent="-228600">
              <a:lnSpc>
                <a:spcPct val="100000"/>
              </a:lnSpc>
              <a:spcBef>
                <a:spcPts val="0"/>
              </a:spcBef>
              <a:spcAft>
                <a:spcPts val="6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contenido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es-ES" sz="2000"/>
            </a:lvl1pPr>
            <a:lvl2pPr marL="228600" indent="-228600">
              <a:lnSpc>
                <a:spcPct val="100000"/>
              </a:lnSpc>
              <a:spcBef>
                <a:spcPts val="1000"/>
              </a:spcBef>
              <a:spcAft>
                <a:spcPts val="600"/>
              </a:spcAft>
              <a:buFont typeface="+mj-lt"/>
              <a:buNone/>
              <a:defRPr lang="es-ES" sz="2000"/>
            </a:lvl2pPr>
            <a:lvl3pPr marL="0" indent="0">
              <a:lnSpc>
                <a:spcPct val="100000"/>
              </a:lnSpc>
              <a:spcBef>
                <a:spcPts val="1000"/>
              </a:spcBef>
              <a:spcAft>
                <a:spcPts val="600"/>
              </a:spcAft>
              <a:buFont typeface="+mj-lt"/>
              <a:buNone/>
              <a:defRPr lang="es-ES" sz="2000"/>
            </a:lvl3pPr>
            <a:lvl4pPr marL="0" indent="0">
              <a:lnSpc>
                <a:spcPct val="100000"/>
              </a:lnSpc>
              <a:spcBef>
                <a:spcPts val="1000"/>
              </a:spcBef>
              <a:spcAft>
                <a:spcPts val="600"/>
              </a:spcAft>
              <a:buFont typeface="+mj-lt"/>
              <a:buNone/>
              <a:defRPr lang="es-ES" sz="2000"/>
            </a:lvl4pPr>
            <a:lvl5pPr marL="0" indent="0">
              <a:lnSpc>
                <a:spcPct val="100000"/>
              </a:lnSpc>
              <a:spcBef>
                <a:spcPts val="1000"/>
              </a:spcBef>
              <a:spcAft>
                <a:spcPts val="600"/>
              </a:spcAft>
              <a:buFont typeface="+mj-lt"/>
              <a:buNone/>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a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es-ES" sz="2000"/>
            </a:lvl1pPr>
            <a:lvl2pPr marL="685800" indent="-228600">
              <a:lnSpc>
                <a:spcPct val="100000"/>
              </a:lnSpc>
              <a:spcBef>
                <a:spcPts val="500"/>
              </a:spcBef>
              <a:spcAft>
                <a:spcPts val="600"/>
              </a:spcAft>
              <a:defRPr lang="es-ES" sz="2000"/>
            </a:lvl2pPr>
            <a:lvl3pPr marL="1143000" indent="-228600">
              <a:lnSpc>
                <a:spcPct val="100000"/>
              </a:lnSpc>
              <a:spcBef>
                <a:spcPts val="500"/>
              </a:spcBef>
              <a:spcAft>
                <a:spcPts val="600"/>
              </a:spcAft>
              <a:defRPr lang="es-ES" sz="2000"/>
            </a:lvl3pPr>
            <a:lvl4pPr marL="1600200" indent="-228600">
              <a:lnSpc>
                <a:spcPct val="100000"/>
              </a:lnSpc>
              <a:spcBef>
                <a:spcPts val="500"/>
              </a:spcBef>
              <a:spcAft>
                <a:spcPts val="600"/>
              </a:spcAft>
              <a:defRPr lang="es-ES" sz="2000"/>
            </a:lvl4pPr>
            <a:lvl5pPr marL="2057400" indent="-228600">
              <a:lnSpc>
                <a:spcPct val="100000"/>
              </a:lnSpc>
              <a:spcBef>
                <a:spcPts val="500"/>
              </a:spcBef>
              <a:spcAft>
                <a:spcPts val="6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es-ES" sz="4000" baseline="0"/>
            </a:lvl1pPr>
          </a:lstStyle>
          <a:p>
            <a:pPr rtl="0"/>
            <a:r>
              <a:rPr lang="es-ES"/>
              <a:t>Haga clic para agregar un título</a:t>
            </a:r>
          </a:p>
        </p:txBody>
      </p:sp>
      <p:sp>
        <p:nvSpPr>
          <p:cNvPr id="8" name="Marcador de texto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es-ES" sz="2000"/>
            </a:lvl1pPr>
            <a:lvl2pPr marL="800100" indent="-342900">
              <a:lnSpc>
                <a:spcPts val="2400"/>
              </a:lnSpc>
              <a:buFont typeface="Arial" panose="020B0604020202020204" pitchFamily="34" charset="0"/>
              <a:buChar char="•"/>
              <a:defRPr lang="es-ES" sz="2000"/>
            </a:lvl2pPr>
            <a:lvl3pPr marL="1257300" indent="-342900">
              <a:lnSpc>
                <a:spcPts val="2400"/>
              </a:lnSpc>
              <a:buFont typeface="Arial" panose="020B0604020202020204" pitchFamily="34" charset="0"/>
              <a:buChar char="•"/>
              <a:defRPr lang="es-ES" sz="2000"/>
            </a:lvl3pPr>
            <a:lvl4pPr marL="1714500" indent="-342900">
              <a:lnSpc>
                <a:spcPts val="2400"/>
              </a:lnSpc>
              <a:buFont typeface="Arial" panose="020B0604020202020204" pitchFamily="34" charset="0"/>
              <a:buChar char="•"/>
              <a:defRPr lang="es-ES" sz="2000"/>
            </a:lvl4pPr>
            <a:lvl5pPr marL="2171700" indent="-342900">
              <a:lnSpc>
                <a:spcPts val="2400"/>
              </a:lnSpc>
              <a:buFont typeface="Arial" panose="020B0604020202020204" pitchFamily="34" charset="0"/>
              <a:buChar char="•"/>
              <a:defRPr lang="es-ES" sz="2000"/>
            </a:lvl5pPr>
          </a:lstStyle>
          <a:p>
            <a:pPr lvl="0" rtl="0"/>
            <a:r>
              <a:rPr lang="es-ES"/>
              <a:t>Haga clic para agregar texto</a:t>
            </a:r>
          </a:p>
          <a:p>
            <a:pPr lvl="1" rtl="0"/>
            <a:r>
              <a:rPr lang="es-ES"/>
              <a:t>Segundo nivel</a:t>
            </a:r>
          </a:p>
          <a:p>
            <a:pPr lvl="2" rtl="0"/>
            <a:r>
              <a:rPr lang="es-ES"/>
              <a:t>Tercer nivel </a:t>
            </a:r>
          </a:p>
          <a:p>
            <a:pPr lvl="3" rtl="0"/>
            <a:r>
              <a:rPr lang="es-ES"/>
              <a:t>Cuarto nivel </a:t>
            </a:r>
          </a:p>
          <a:p>
            <a:pPr lvl="4" rtl="0"/>
            <a:r>
              <a:rPr lang="es-ES"/>
              <a:t>Quinto nivel </a:t>
            </a:r>
          </a:p>
          <a:p>
            <a:pPr lvl="0" rtl="0"/>
            <a:endParaRPr lang="es-E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es-ES" sz="4000"/>
            </a:lvl1pPr>
          </a:lstStyle>
          <a:p>
            <a:pPr rtl="0"/>
            <a:r>
              <a:rPr lang="es-ES" noProof="0" dirty="0"/>
              <a:t>Haga clic para agregar un título</a:t>
            </a:r>
          </a:p>
        </p:txBody>
      </p:sp>
      <p:grpSp>
        <p:nvGrpSpPr>
          <p:cNvPr id="815" name="Grupo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es-ES"/>
              </a:defPPr>
            </a:lstStyle>
            <a:p>
              <a:pPr rtl="0"/>
              <a:endParaRPr lang="es-ES" noProof="0"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es-ES"/>
              </a:defPPr>
            </a:lstStyle>
            <a:p>
              <a:pPr rtl="0"/>
              <a:endParaRPr lang="es-ES" noProof="0"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es-ES"/>
              </a:defPPr>
            </a:lstStyle>
            <a:p>
              <a:pPr rtl="0"/>
              <a:endParaRPr lang="es-ES" noProof="0"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es-ES"/>
              </a:defPPr>
            </a:lstStyle>
            <a:p>
              <a:pPr rtl="0"/>
              <a:endParaRPr lang="es-ES" noProof="0"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es-ES"/>
              </a:defPPr>
            </a:lstStyle>
            <a:p>
              <a:pPr rtl="0"/>
              <a:endParaRPr lang="es-ES" noProof="0"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es-ES"/>
              </a:defPPr>
            </a:lstStyle>
            <a:p>
              <a:pPr rtl="0"/>
              <a:endParaRPr lang="es-ES" noProof="0"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es-ES"/>
              </a:defPPr>
            </a:lstStyle>
            <a:p>
              <a:pPr rtl="0"/>
              <a:endParaRPr lang="es-ES" noProof="0"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es-ES"/>
              </a:defPPr>
            </a:lstStyle>
            <a:p>
              <a:pPr rtl="0"/>
              <a:endParaRPr lang="es-ES" noProof="0"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es-ES"/>
              </a:defPPr>
            </a:lstStyle>
            <a:p>
              <a:pPr rtl="0"/>
              <a:endParaRPr lang="es-ES" noProof="0"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es-ES"/>
              </a:defPPr>
            </a:lstStyle>
            <a:p>
              <a:pPr rtl="0"/>
              <a:endParaRPr lang="es-ES" noProof="0"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es-ES"/>
              </a:defPPr>
            </a:lstStyle>
            <a:p>
              <a:pPr rtl="0"/>
              <a:endParaRPr lang="es-ES" noProof="0"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es-ES"/>
              </a:defPPr>
            </a:lstStyle>
            <a:p>
              <a:pPr rtl="0"/>
              <a:endParaRPr lang="es-ES" noProof="0"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es-ES"/>
              </a:defPPr>
            </a:lstStyle>
            <a:p>
              <a:pPr rtl="0"/>
              <a:endParaRPr lang="es-ES" noProof="0"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es-ES"/>
              </a:defPPr>
            </a:lstStyle>
            <a:p>
              <a:pPr rtl="0"/>
              <a:endParaRPr lang="es-ES" noProof="0"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es-ES"/>
              </a:defPPr>
            </a:lstStyle>
            <a:p>
              <a:pPr rtl="0"/>
              <a:endParaRPr lang="es-ES" noProof="0"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es-ES"/>
              </a:defPPr>
            </a:lstStyle>
            <a:p>
              <a:pPr rtl="0"/>
              <a:endParaRPr lang="es-ES" noProof="0"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es-ES"/>
              </a:defPPr>
            </a:lstStyle>
            <a:p>
              <a:pPr rtl="0"/>
              <a:endParaRPr lang="es-ES" noProof="0"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es-ES"/>
              </a:defPPr>
            </a:lstStyle>
            <a:p>
              <a:pPr rtl="0"/>
              <a:endParaRPr lang="es-ES" noProof="0"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es-ES"/>
              </a:defPPr>
            </a:lstStyle>
            <a:p>
              <a:pPr rtl="0"/>
              <a:endParaRPr lang="es-ES" noProof="0"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es-ES"/>
              </a:defPPr>
            </a:lstStyle>
            <a:p>
              <a:pPr rtl="0"/>
              <a:endParaRPr lang="es-ES" noProof="0"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es-ES"/>
              </a:defPPr>
            </a:lstStyle>
            <a:p>
              <a:pPr rtl="0"/>
              <a:endParaRPr lang="es-ES" noProof="0"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es-ES"/>
              </a:defPPr>
            </a:lstStyle>
            <a:p>
              <a:pPr rtl="0"/>
              <a:endParaRPr lang="es-ES" noProof="0"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es-ES" sz="2800" baseline="0"/>
            </a:lvl1pPr>
          </a:lstStyle>
          <a:p>
            <a:pPr rtl="0"/>
            <a:r>
              <a:rPr lang="es-ES"/>
              <a:t>Haga clic para agregar un título</a:t>
            </a:r>
          </a:p>
        </p:txBody>
      </p:sp>
      <p:sp>
        <p:nvSpPr>
          <p:cNvPr id="8" name="Marcador de texto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es-ES" sz="2000"/>
            </a:lvl1pPr>
            <a:lvl2pPr marL="800100" indent="-342900">
              <a:lnSpc>
                <a:spcPts val="2400"/>
              </a:lnSpc>
              <a:buFont typeface="Arial" panose="020B0604020202020204" pitchFamily="34" charset="0"/>
              <a:buChar char="•"/>
              <a:defRPr lang="es-ES" sz="2000"/>
            </a:lvl2pPr>
            <a:lvl3pPr marL="1257300" indent="-342900">
              <a:lnSpc>
                <a:spcPts val="2400"/>
              </a:lnSpc>
              <a:buFont typeface="Arial" panose="020B0604020202020204" pitchFamily="34" charset="0"/>
              <a:buChar char="•"/>
              <a:defRPr lang="es-ES" sz="2000"/>
            </a:lvl3pPr>
            <a:lvl4pPr marL="1714500" indent="-342900">
              <a:lnSpc>
                <a:spcPts val="2400"/>
              </a:lnSpc>
              <a:buFont typeface="Arial" panose="020B0604020202020204" pitchFamily="34" charset="0"/>
              <a:buChar char="•"/>
              <a:defRPr lang="es-ES" sz="2000"/>
            </a:lvl4pPr>
            <a:lvl5pPr marL="2171700" indent="-342900">
              <a:lnSpc>
                <a:spcPts val="2400"/>
              </a:lnSpc>
              <a:buFont typeface="Arial" panose="020B0604020202020204" pitchFamily="34" charset="0"/>
              <a:buChar char="•"/>
              <a:defRPr lang="es-ES" sz="2000"/>
            </a:lvl5pPr>
          </a:lstStyle>
          <a:p>
            <a:pPr lvl="0" rtl="0"/>
            <a:r>
              <a:rPr lang="es-ES"/>
              <a:t>Haga clic para agregar texto</a:t>
            </a:r>
          </a:p>
          <a:p>
            <a:pPr lvl="1" rtl="0"/>
            <a:r>
              <a:rPr lang="es-ES"/>
              <a:t>Segundo nivel</a:t>
            </a:r>
          </a:p>
          <a:p>
            <a:pPr lvl="2" rtl="0"/>
            <a:r>
              <a:rPr lang="es-ES"/>
              <a:t>Tercer nivel </a:t>
            </a:r>
          </a:p>
          <a:p>
            <a:pPr lvl="3" rtl="0"/>
            <a:r>
              <a:rPr lang="es-ES"/>
              <a:t>Cuarto nivel </a:t>
            </a:r>
          </a:p>
          <a:p>
            <a:pPr lvl="4" rtl="0"/>
            <a:r>
              <a:rPr lang="es-ES"/>
              <a:t>Quinto nivel </a:t>
            </a:r>
          </a:p>
          <a:p>
            <a:pPr lvl="0" rtl="0"/>
            <a:endParaRPr lang="es-ES" dirty="0"/>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pic>
        <p:nvPicPr>
          <p:cNvPr id="9" name="Gráfico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de la secció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es-ES" sz="4000" baseline="0"/>
            </a:lvl1pPr>
          </a:lstStyle>
          <a:p>
            <a:pPr rtl="0"/>
            <a:r>
              <a:rPr lang="es-ES"/>
              <a:t>Haga clic para agregar un título</a:t>
            </a:r>
          </a:p>
        </p:txBody>
      </p:sp>
      <p:sp>
        <p:nvSpPr>
          <p:cNvPr id="10" name="Marcador de posición de imagen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rtlCol="0">
            <a:normAutofit/>
          </a:bodyPr>
          <a:lstStyle>
            <a:lvl1pPr marL="0" indent="0" algn="ctr">
              <a:buNone/>
              <a:defRPr lang="es-ES" sz="2000"/>
            </a:lvl1pPr>
          </a:lstStyle>
          <a:p>
            <a:pPr rtl="0"/>
            <a:r>
              <a:rPr lang="es-ES"/>
              <a:t>Haga clic en el icono para agregar una imagen</a:t>
            </a:r>
          </a:p>
        </p:txBody>
      </p:sp>
      <p:sp>
        <p:nvSpPr>
          <p:cNvPr id="11" name="Rectángulo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de la sección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es-ES" sz="4000" baseline="0"/>
            </a:lvl1pPr>
          </a:lstStyle>
          <a:p>
            <a:pPr rtl="0"/>
            <a:r>
              <a:rPr lang="es-ES"/>
              <a:t>Haga clic para agregar un título</a:t>
            </a:r>
          </a:p>
        </p:txBody>
      </p:sp>
      <p:sp>
        <p:nvSpPr>
          <p:cNvPr id="10" name="Marcador de posición de imagen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rtlCol="0">
            <a:normAutofit/>
          </a:bodyPr>
          <a:lstStyle>
            <a:lvl1pPr marL="0" indent="0" algn="ctr">
              <a:buNone/>
              <a:defRPr lang="es-ES" sz="2000"/>
            </a:lvl1pPr>
          </a:lstStyle>
          <a:p>
            <a:pPr rtl="0"/>
            <a:r>
              <a:rPr lang="es-ES"/>
              <a:t>Haga clic en el icono para agregar una imagen</a:t>
            </a:r>
          </a:p>
        </p:txBody>
      </p:sp>
      <p:sp>
        <p:nvSpPr>
          <p:cNvPr id="6" name="Marcador de texto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es-ES" sz="2800"/>
            </a:lvl1pPr>
            <a:lvl2pPr marL="457200" indent="0">
              <a:buNone/>
              <a:defRPr lang="es-ES" sz="2400"/>
            </a:lvl2pPr>
            <a:lvl3pPr marL="914400" indent="0">
              <a:buNone/>
              <a:defRPr lang="es-ES" sz="2000"/>
            </a:lvl3pPr>
            <a:lvl4pPr marL="1371600" indent="0">
              <a:buNone/>
              <a:defRPr lang="es-ES" sz="1800"/>
            </a:lvl4pPr>
            <a:lvl5pPr marL="1828800" indent="0">
              <a:buNone/>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Rectángulo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de la sección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es-ES" sz="4000"/>
            </a:lvl1pPr>
          </a:lstStyle>
          <a:p>
            <a:pPr rtl="0"/>
            <a:r>
              <a:rPr lang="es-ES"/>
              <a:t>HAGA CLIC PARA AGREGAR UN TÍTULO</a:t>
            </a:r>
          </a:p>
        </p:txBody>
      </p:sp>
      <p:sp>
        <p:nvSpPr>
          <p:cNvPr id="675" name="Marcador de texto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es-ES" sz="2800"/>
            </a:lvl1pPr>
            <a:lvl2pPr marL="457200" indent="0">
              <a:lnSpc>
                <a:spcPts val="2400"/>
              </a:lnSpc>
              <a:buNone/>
              <a:defRPr lang="es-ES" sz="2000"/>
            </a:lvl2pPr>
            <a:lvl3pPr marL="914400" indent="0">
              <a:lnSpc>
                <a:spcPts val="2400"/>
              </a:lnSpc>
              <a:buNone/>
              <a:defRPr lang="es-ES" sz="2000"/>
            </a:lvl3pPr>
            <a:lvl4pPr marL="1371600" indent="0">
              <a:lnSpc>
                <a:spcPts val="2400"/>
              </a:lnSpc>
              <a:buNone/>
              <a:defRPr lang="es-ES" sz="2000"/>
            </a:lvl4pPr>
            <a:lvl5pPr marL="1828800" indent="0">
              <a:lnSpc>
                <a:spcPts val="2400"/>
              </a:lnSpc>
              <a:buNone/>
              <a:defRPr lang="es-ES" sz="2000"/>
            </a:lvl5pPr>
          </a:lstStyle>
          <a:p>
            <a:pPr lvl="0" rtl="0"/>
            <a:r>
              <a:rPr lang="es-ES"/>
              <a:t>Haga clic para agregar texto</a:t>
            </a:r>
          </a:p>
        </p:txBody>
      </p:sp>
      <p:pic>
        <p:nvPicPr>
          <p:cNvPr id="7" name="Gráfico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0" name="Marcador de contenido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es-ES" sz="2000"/>
            </a:lvl1pPr>
            <a:lvl2pPr marL="228600">
              <a:lnSpc>
                <a:spcPct val="100000"/>
              </a:lnSpc>
              <a:spcBef>
                <a:spcPts val="0"/>
              </a:spcBef>
              <a:spcAft>
                <a:spcPts val="1200"/>
              </a:spcAft>
              <a:defRPr lang="es-ES" sz="2000"/>
            </a:lvl2pPr>
            <a:lvl3pPr marL="685800">
              <a:lnSpc>
                <a:spcPct val="100000"/>
              </a:lnSpc>
              <a:spcBef>
                <a:spcPts val="0"/>
              </a:spcBef>
              <a:spcAft>
                <a:spcPts val="1200"/>
              </a:spcAft>
              <a:defRPr lang="es-ES" sz="2000"/>
            </a:lvl3pPr>
            <a:lvl4pPr marL="228600">
              <a:lnSpc>
                <a:spcPct val="100000"/>
              </a:lnSpc>
              <a:spcBef>
                <a:spcPts val="0"/>
              </a:spcBef>
              <a:spcAft>
                <a:spcPts val="1200"/>
              </a:spcAft>
              <a:defRPr lang="es-ES" sz="2000"/>
            </a:lvl4pPr>
            <a:lvl5pPr marL="1143000">
              <a:lnSpc>
                <a:spcPct val="100000"/>
              </a:lnSpc>
              <a:spcBef>
                <a:spcPts val="0"/>
              </a:spcBef>
              <a:spcAft>
                <a:spcPts val="1200"/>
              </a:spcAft>
              <a:defRPr lang="es-ES" sz="2000"/>
            </a:lvl5pPr>
            <a:lvl6pPr marL="1600200">
              <a:defRPr lang="es-ES"/>
            </a:lvl6pPr>
          </a:lstStyle>
          <a:p>
            <a:pPr lvl="0" rtl="0"/>
            <a:r>
              <a:rPr lang="es-ES"/>
              <a:t>Haga clic para agregar contenido</a:t>
            </a:r>
          </a:p>
          <a:p>
            <a:pPr lvl="1" rtl="0"/>
            <a:r>
              <a:rPr lang="es-ES"/>
              <a:t>Segundo nivel</a:t>
            </a:r>
          </a:p>
          <a:p>
            <a:pPr lvl="2" rtl="0"/>
            <a:r>
              <a:rPr lang="es-ES"/>
              <a:t>Tercer nivel</a:t>
            </a:r>
          </a:p>
          <a:p>
            <a:pPr lvl="4" rtl="0"/>
            <a:r>
              <a:rPr lang="es-ES"/>
              <a:t>Cuarto nivel</a:t>
            </a:r>
          </a:p>
          <a:p>
            <a:pPr lvl="5" rtl="0"/>
            <a:r>
              <a:rPr lang="es-ES"/>
              <a:t>Quinto nivel</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es-ES" sz="2000"/>
            </a:lvl1pPr>
            <a:lvl2pPr marL="228600">
              <a:lnSpc>
                <a:spcPct val="100000"/>
              </a:lnSpc>
              <a:spcBef>
                <a:spcPts val="0"/>
              </a:spcBef>
              <a:spcAft>
                <a:spcPts val="1200"/>
              </a:spcAft>
              <a:defRPr lang="es-ES" sz="2000"/>
            </a:lvl2pPr>
            <a:lvl3pPr marL="685800">
              <a:lnSpc>
                <a:spcPct val="100000"/>
              </a:lnSpc>
              <a:spcBef>
                <a:spcPts val="0"/>
              </a:spcBef>
              <a:spcAft>
                <a:spcPts val="1200"/>
              </a:spcAft>
              <a:defRPr lang="es-ES" sz="2000"/>
            </a:lvl3pPr>
            <a:lvl4pPr marL="1143000">
              <a:lnSpc>
                <a:spcPct val="100000"/>
              </a:lnSpc>
              <a:spcBef>
                <a:spcPts val="0"/>
              </a:spcBef>
              <a:spcAft>
                <a:spcPts val="1200"/>
              </a:spcAft>
              <a:defRPr lang="es-ES" sz="2000"/>
            </a:lvl4pPr>
            <a:lvl5pPr marL="1600200">
              <a:lnSpc>
                <a:spcPct val="100000"/>
              </a:lnSpc>
              <a:spcBef>
                <a:spcPts val="0"/>
              </a:spcBef>
              <a:spcAft>
                <a:spcPts val="12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dos contenidos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0" name="Marcador de contenido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es-ES" sz="2000"/>
            </a:lvl1pPr>
            <a:lvl2pPr marL="685800" indent="-320040">
              <a:lnSpc>
                <a:spcPct val="100000"/>
              </a:lnSpc>
              <a:spcBef>
                <a:spcPts val="0"/>
              </a:spcBef>
              <a:spcAft>
                <a:spcPts val="1200"/>
              </a:spcAft>
              <a:buFont typeface="+mj-lt"/>
              <a:buAutoNum type="alphaLcPeriod"/>
              <a:defRPr lang="es-ES" sz="2000"/>
            </a:lvl2pPr>
            <a:lvl3pPr marL="1143000" indent="-320040">
              <a:lnSpc>
                <a:spcPct val="100000"/>
              </a:lnSpc>
              <a:spcBef>
                <a:spcPts val="0"/>
              </a:spcBef>
              <a:spcAft>
                <a:spcPts val="1200"/>
              </a:spcAft>
              <a:buFont typeface="+mj-lt"/>
              <a:buAutoNum type="arabicParenR"/>
              <a:defRPr lang="es-ES" sz="2000"/>
            </a:lvl3pPr>
            <a:lvl4pPr marL="1600200" indent="-320040">
              <a:lnSpc>
                <a:spcPct val="100000"/>
              </a:lnSpc>
              <a:spcBef>
                <a:spcPts val="0"/>
              </a:spcBef>
              <a:spcAft>
                <a:spcPts val="1200"/>
              </a:spcAft>
              <a:buFont typeface="+mj-lt"/>
              <a:buAutoNum type="alphaLcParenR"/>
              <a:defRPr lang="es-ES" sz="2000"/>
            </a:lvl4pPr>
            <a:lvl5pPr marL="2057400" indent="-320040">
              <a:lnSpc>
                <a:spcPct val="100000"/>
              </a:lnSpc>
              <a:spcBef>
                <a:spcPts val="0"/>
              </a:spcBef>
              <a:spcAft>
                <a:spcPts val="1200"/>
              </a:spcAft>
              <a:buFont typeface="+mj-lt"/>
              <a:buAutoNum type="romanLcPeriod"/>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es-ES" sz="2000"/>
            </a:lvl1pPr>
            <a:lvl2pPr marL="228600">
              <a:lnSpc>
                <a:spcPct val="100000"/>
              </a:lnSpc>
              <a:spcBef>
                <a:spcPts val="0"/>
              </a:spcBef>
              <a:spcAft>
                <a:spcPts val="1200"/>
              </a:spcAft>
              <a:defRPr lang="es-ES" sz="2000"/>
            </a:lvl2pPr>
            <a:lvl3pPr marL="685800">
              <a:lnSpc>
                <a:spcPct val="100000"/>
              </a:lnSpc>
              <a:spcBef>
                <a:spcPts val="0"/>
              </a:spcBef>
              <a:spcAft>
                <a:spcPts val="1200"/>
              </a:spcAft>
              <a:defRPr lang="es-ES" sz="2000"/>
            </a:lvl3pPr>
            <a:lvl4pPr marL="1143000">
              <a:lnSpc>
                <a:spcPct val="100000"/>
              </a:lnSpc>
              <a:spcBef>
                <a:spcPts val="0"/>
              </a:spcBef>
              <a:spcAft>
                <a:spcPts val="1200"/>
              </a:spcAft>
              <a:defRPr lang="es-ES" sz="2000"/>
            </a:lvl4pPr>
            <a:lvl5pPr marL="1600200">
              <a:lnSpc>
                <a:spcPct val="100000"/>
              </a:lnSpc>
              <a:spcBef>
                <a:spcPts val="0"/>
              </a:spcBef>
              <a:spcAft>
                <a:spcPts val="12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contenido e imagen">
    <p:bg>
      <p:bgPr>
        <a:solidFill>
          <a:schemeClr val="bg1"/>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9" name="Gráfico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es-ES" sz="2800" baseline="0"/>
            </a:lvl1pPr>
          </a:lstStyle>
          <a:p>
            <a:pPr rtl="0"/>
            <a:r>
              <a:rPr lang="es-ES"/>
              <a:t>Haga clic para agregar un título</a:t>
            </a:r>
          </a:p>
        </p:txBody>
      </p:sp>
      <p:sp>
        <p:nvSpPr>
          <p:cNvPr id="6" name="Marcador de texto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es-ES" sz="2000"/>
            </a:lvl1pPr>
            <a:lvl2pPr marL="457200" indent="0">
              <a:lnSpc>
                <a:spcPct val="100000"/>
              </a:lnSpc>
              <a:spcBef>
                <a:spcPts val="0"/>
              </a:spcBef>
              <a:spcAft>
                <a:spcPts val="1200"/>
              </a:spcAft>
              <a:buNone/>
              <a:defRPr lang="es-ES" sz="1800"/>
            </a:lvl2pPr>
            <a:lvl3pPr marL="914400" indent="0">
              <a:lnSpc>
                <a:spcPct val="100000"/>
              </a:lnSpc>
              <a:spcBef>
                <a:spcPts val="0"/>
              </a:spcBef>
              <a:spcAft>
                <a:spcPts val="1200"/>
              </a:spcAft>
              <a:buNone/>
              <a:defRPr lang="es-ES" sz="1600"/>
            </a:lvl3pPr>
            <a:lvl4pPr marL="1371600" indent="0">
              <a:lnSpc>
                <a:spcPct val="100000"/>
              </a:lnSpc>
              <a:spcBef>
                <a:spcPts val="0"/>
              </a:spcBef>
              <a:spcAft>
                <a:spcPts val="1200"/>
              </a:spcAft>
              <a:buNone/>
              <a:defRPr lang="es-ES" sz="1400"/>
            </a:lvl4pPr>
            <a:lvl5pPr marL="1828800" indent="0">
              <a:lnSpc>
                <a:spcPct val="100000"/>
              </a:lnSpc>
              <a:spcBef>
                <a:spcPts val="0"/>
              </a:spcBef>
              <a:spcAft>
                <a:spcPts val="1200"/>
              </a:spcAft>
              <a:buNone/>
              <a:defRPr lang="es-ES" sz="1400"/>
            </a:lvl5pPr>
          </a:lstStyle>
          <a:p>
            <a:pPr lvl="0" rtl="0"/>
            <a:r>
              <a:rPr lang="es-ES"/>
              <a:t>Haga clic para agregar texto</a:t>
            </a:r>
          </a:p>
          <a:p>
            <a:pPr lvl="1" rtl="0"/>
            <a:r>
              <a:rPr lang="es-ES"/>
              <a:t>Segundo nivel</a:t>
            </a:r>
          </a:p>
          <a:p>
            <a:pPr lvl="2" rtl="0"/>
            <a:r>
              <a:rPr lang="es-ES"/>
              <a:t>Tercer nivel</a:t>
            </a:r>
          </a:p>
          <a:p>
            <a:pPr lvl="3" rtl="0"/>
            <a:r>
              <a:rPr lang="es-ES"/>
              <a:t>Cuarto nivel</a:t>
            </a:r>
          </a:p>
        </p:txBody>
      </p:sp>
      <p:sp>
        <p:nvSpPr>
          <p:cNvPr id="5" name="Marcador de número de diapositiva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10" name="Marcador de posición de imagen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rtlCol="0">
            <a:normAutofit/>
          </a:bodyPr>
          <a:lstStyle>
            <a:lvl1pPr marL="0" indent="0" algn="ctr">
              <a:buNone/>
              <a:defRPr lang="es-ES" sz="2000"/>
            </a:lvl1pPr>
          </a:lstStyle>
          <a:p>
            <a:pPr rtl="0"/>
            <a:r>
              <a:rPr lang="es-ES"/>
              <a:t>Haga clic en el icono para agregar una imagen</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es-ES" sz="2800" baseline="0"/>
            </a:lvl1pPr>
          </a:lstStyle>
          <a:p>
            <a:pPr rtl="0"/>
            <a:r>
              <a:rPr lang="es-ES"/>
              <a:t>Haga clic para agregar un título</a:t>
            </a:r>
          </a:p>
        </p:txBody>
      </p:sp>
      <p:sp>
        <p:nvSpPr>
          <p:cNvPr id="6" name="Marcador de texto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es-ES" sz="2000"/>
            </a:lvl1pPr>
            <a:lvl2pPr marL="457200" indent="0">
              <a:lnSpc>
                <a:spcPct val="100000"/>
              </a:lnSpc>
              <a:spcBef>
                <a:spcPts val="0"/>
              </a:spcBef>
              <a:spcAft>
                <a:spcPts val="1200"/>
              </a:spcAft>
              <a:buNone/>
              <a:defRPr lang="es-ES" sz="1800"/>
            </a:lvl2pPr>
            <a:lvl3pPr marL="914400" indent="0">
              <a:lnSpc>
                <a:spcPct val="100000"/>
              </a:lnSpc>
              <a:spcBef>
                <a:spcPts val="0"/>
              </a:spcBef>
              <a:spcAft>
                <a:spcPts val="1200"/>
              </a:spcAft>
              <a:buNone/>
              <a:defRPr lang="es-ES" sz="1600"/>
            </a:lvl3pPr>
            <a:lvl4pPr marL="1371600" indent="0">
              <a:lnSpc>
                <a:spcPct val="100000"/>
              </a:lnSpc>
              <a:spcBef>
                <a:spcPts val="0"/>
              </a:spcBef>
              <a:spcAft>
                <a:spcPts val="1200"/>
              </a:spcAft>
              <a:buNone/>
              <a:defRPr lang="es-ES" sz="1400"/>
            </a:lvl4pPr>
            <a:lvl5pPr marL="1828800" indent="0">
              <a:lnSpc>
                <a:spcPct val="100000"/>
              </a:lnSpc>
              <a:spcBef>
                <a:spcPts val="0"/>
              </a:spcBef>
              <a:spcAft>
                <a:spcPts val="1200"/>
              </a:spcAft>
              <a:buNone/>
              <a:defRPr lang="es-ES" sz="1400"/>
            </a:lvl5pPr>
          </a:lstStyle>
          <a:p>
            <a:pPr lvl="0" rtl="0"/>
            <a:r>
              <a:rPr lang="es-ES"/>
              <a:t>Haga clic para agregar texto</a:t>
            </a:r>
          </a:p>
          <a:p>
            <a:pPr lvl="1" rtl="0"/>
            <a:r>
              <a:rPr lang="es-ES"/>
              <a:t>Segundo nivel</a:t>
            </a:r>
          </a:p>
          <a:p>
            <a:pPr lvl="2" rtl="0"/>
            <a:r>
              <a:rPr lang="es-ES"/>
              <a:t>Tercer nivel</a:t>
            </a:r>
          </a:p>
          <a:p>
            <a:pPr lvl="3" rtl="0"/>
            <a:r>
              <a:rPr lang="es-ES"/>
              <a:t>Cuarto nivel</a:t>
            </a:r>
          </a:p>
        </p:txBody>
      </p:sp>
      <p:sp>
        <p:nvSpPr>
          <p:cNvPr id="11" name="Marcador de contenido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es-ES"/>
            </a:lvl1pPr>
            <a:lvl2pPr>
              <a:spcBef>
                <a:spcPts val="0"/>
              </a:spcBef>
              <a:spcAft>
                <a:spcPts val="600"/>
              </a:spcAft>
              <a:defRPr lang="es-ES"/>
            </a:lvl2pPr>
            <a:lvl3pPr>
              <a:spcBef>
                <a:spcPts val="0"/>
              </a:spcBef>
              <a:spcAft>
                <a:spcPts val="600"/>
              </a:spcAft>
              <a:defRPr lang="es-ES"/>
            </a:lvl3pPr>
            <a:lvl4pPr>
              <a:spcBef>
                <a:spcPts val="0"/>
              </a:spcBef>
              <a:spcAft>
                <a:spcPts val="600"/>
              </a:spcAft>
              <a:defRPr lang="es-ES" sz="2000"/>
            </a:lvl4pPr>
            <a:lvl5pPr>
              <a:spcBef>
                <a:spcPts val="0"/>
              </a:spcBef>
              <a:spcAft>
                <a:spcPts val="6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número de diapositiva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es-ES"/>
            </a:def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pie de página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s-ES" sz="1000">
                <a:solidFill>
                  <a:schemeClr val="tx1"/>
                </a:solidFill>
              </a:defRPr>
            </a:lvl1pPr>
          </a:lstStyle>
          <a:p>
            <a:pPr rtl="0"/>
            <a:r>
              <a:rPr lang="es-ES"/>
              <a:t>Título de la presentación</a:t>
            </a:r>
          </a:p>
        </p:txBody>
      </p:sp>
      <p:sp>
        <p:nvSpPr>
          <p:cNvPr id="6" name="Marcador de número de diapositiva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es-ES" sz="1000" b="1">
                <a:solidFill>
                  <a:schemeClr val="tx1"/>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lang="es-ES"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BE0BCE3-7A85-71CE-E027-A8E454AF1454}"/>
              </a:ext>
            </a:extLst>
          </p:cNvPr>
          <p:cNvSpPr>
            <a:spLocks noGrp="1"/>
          </p:cNvSpPr>
          <p:nvPr>
            <p:ph type="ctrTitle"/>
          </p:nvPr>
        </p:nvSpPr>
        <p:spPr>
          <a:xfrm>
            <a:off x="6096000" y="-117566"/>
            <a:ext cx="5880898" cy="3546566"/>
          </a:xfrm>
        </p:spPr>
        <p:txBody>
          <a:bodyPr rtlCol="0"/>
          <a:lstStyle>
            <a:defPPr>
              <a:defRPr lang="es-ES"/>
            </a:defPPr>
          </a:lstStyle>
          <a:p>
            <a:pPr algn="l"/>
            <a:r>
              <a:rPr lang="es-MX" i="0" dirty="0">
                <a:effectLst/>
                <a:latin typeface="var(--font-fk-grotesk)"/>
              </a:rPr>
              <a:t>Ecuaciones de Valor</a:t>
            </a:r>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70B4EC43-20C2-1DA5-646B-B8D26CF7D003}"/>
              </a:ext>
            </a:extLst>
          </p:cNvPr>
          <p:cNvSpPr>
            <a:spLocks noGrp="1"/>
          </p:cNvSpPr>
          <p:nvPr>
            <p:ph type="body" sz="quarter" idx="13"/>
          </p:nvPr>
        </p:nvSpPr>
        <p:spPr>
          <a:xfrm>
            <a:off x="609600" y="1647862"/>
            <a:ext cx="8490857" cy="4963885"/>
          </a:xfrm>
        </p:spPr>
        <p:txBody>
          <a:bodyPr rtlCol="0">
            <a:normAutofit/>
          </a:bodyPr>
          <a:lstStyle>
            <a:defPPr>
              <a:defRPr lang="es-ES"/>
            </a:defPPr>
          </a:lstStyle>
          <a:p>
            <a:pPr marL="0" indent="0" rtl="0">
              <a:buNone/>
            </a:pPr>
            <a:r>
              <a:rPr lang="es-ES" sz="3200" b="1" i="0" dirty="0">
                <a:effectLst/>
                <a:latin typeface="__fkGroteskNeue_598ab8"/>
              </a:rPr>
              <a:t>Las ecuaciones de valor son herramientas fundamentales en matemáticas financieras que permiten establecer relaciones entre diferentes obligaciones financieras, asegurando que la suma de las deudas sea igual a la suma de los pagos, todo evaluado en una misma fecha, conocida como fecha focal. Este concepto es crucial para entender cómo el valor del dinero cambia con el tiempo debido a factores como la inflación y las tasas de interés.</a:t>
            </a:r>
            <a:endParaRPr lang="es-ES" sz="3200" b="1" dirty="0"/>
          </a:p>
        </p:txBody>
      </p:sp>
      <p:sp>
        <p:nvSpPr>
          <p:cNvPr id="3" name="Marcador de número de diapositiva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rtlCol="0"/>
          <a:lstStyle>
            <a:defPPr>
              <a:defRPr lang="es-ES"/>
            </a:defPPr>
          </a:lstStyle>
          <a:p>
            <a:pPr rtl="0"/>
            <a:fld id="{B5CEABB6-07DC-46E8-9B57-56EC44A396E5}" type="slidenum">
              <a:rPr lang="es-ES" smtClean="0"/>
              <a:pPr/>
              <a:t>2</a:t>
            </a:fld>
            <a:endParaRPr lang="es-ES"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BA0C7-4B10-03D7-2211-750D1F9E5A8A}"/>
              </a:ext>
            </a:extLst>
          </p:cNvPr>
          <p:cNvSpPr>
            <a:spLocks noGrp="1"/>
          </p:cNvSpPr>
          <p:nvPr>
            <p:ph type="title"/>
          </p:nvPr>
        </p:nvSpPr>
        <p:spPr>
          <a:xfrm>
            <a:off x="902208" y="420624"/>
            <a:ext cx="5864352" cy="3621024"/>
          </a:xfrm>
        </p:spPr>
        <p:txBody>
          <a:bodyPr rtlCol="0">
            <a:normAutofit/>
          </a:bodyPr>
          <a:lstStyle>
            <a:defPPr>
              <a:defRPr lang="es-ES"/>
            </a:defPPr>
          </a:lstStyle>
          <a:p>
            <a:pPr algn="l"/>
            <a:r>
              <a:rPr lang="es-MX" sz="5400" i="0" dirty="0">
                <a:effectLst/>
                <a:latin typeface="var(--font-fk-grotesk)"/>
              </a:rPr>
              <a:t>Consolidación de Deudas</a:t>
            </a:r>
          </a:p>
        </p:txBody>
      </p:sp>
      <p:pic>
        <p:nvPicPr>
          <p:cNvPr id="10" name="Marcador de posición de imagen 9" descr="Una persona que sonriendo ante un ordenador">
            <a:extLst>
              <a:ext uri="{FF2B5EF4-FFF2-40B4-BE49-F238E27FC236}">
                <a16:creationId xmlns:a16="http://schemas.microsoft.com/office/drawing/2014/main" id="{0E7DFFA9-9901-3CE7-AAC2-C1754C65BD4D}"/>
              </a:ext>
            </a:extLst>
          </p:cNvPr>
          <p:cNvPicPr>
            <a:picLocks noGrp="1" noChangeAspect="1"/>
          </p:cNvPicPr>
          <p:nvPr>
            <p:ph type="pic" sz="quarter" idx="10"/>
          </p:nvPr>
        </p:nvPicPr>
        <p:blipFill>
          <a:blip r:embed="rId3"/>
          <a:srcRect l="18" r="18"/>
          <a:stretch/>
        </p:blipFill>
        <p:spPr>
          <a:xfrm>
            <a:off x="7625969" y="-9144"/>
            <a:ext cx="4581525" cy="6602413"/>
          </a:xfrm>
        </p:spPr>
      </p:pic>
    </p:spTree>
    <p:extLst>
      <p:ext uri="{BB962C8B-B14F-4D97-AF65-F5344CB8AC3E}">
        <p14:creationId xmlns:p14="http://schemas.microsoft.com/office/powerpoint/2010/main" val="378690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9DDD8-3394-6FB2-960C-451DEBD7F640}"/>
              </a:ext>
            </a:extLst>
          </p:cNvPr>
          <p:cNvSpPr>
            <a:spLocks noGrp="1"/>
          </p:cNvSpPr>
          <p:nvPr>
            <p:ph type="title"/>
          </p:nvPr>
        </p:nvSpPr>
        <p:spPr>
          <a:xfrm>
            <a:off x="4693541" y="-2697045"/>
            <a:ext cx="5864352" cy="3621024"/>
          </a:xfrm>
        </p:spPr>
        <p:txBody>
          <a:bodyPr rtlCol="0">
            <a:normAutofit/>
          </a:bodyPr>
          <a:lstStyle>
            <a:defPPr>
              <a:defRPr lang="es-ES"/>
            </a:defPPr>
          </a:lstStyle>
          <a:p>
            <a:pPr algn="l"/>
            <a:r>
              <a:rPr lang="es-MX" sz="4400" i="0" dirty="0">
                <a:effectLst/>
                <a:latin typeface="var(--font-fk-grotesk)"/>
              </a:rPr>
              <a:t>Con un Solo Pago</a:t>
            </a:r>
          </a:p>
        </p:txBody>
      </p:sp>
      <p:pic>
        <p:nvPicPr>
          <p:cNvPr id="12" name="Marcador de posición de imagen 11" descr="Una persona con una camisa amarilla">
            <a:extLst>
              <a:ext uri="{FF2B5EF4-FFF2-40B4-BE49-F238E27FC236}">
                <a16:creationId xmlns:a16="http://schemas.microsoft.com/office/drawing/2014/main" id="{BC85F8C0-B84C-01D2-4208-5596D725B2B0}"/>
              </a:ext>
            </a:extLst>
          </p:cNvPr>
          <p:cNvPicPr>
            <a:picLocks noGrp="1" noChangeAspect="1"/>
          </p:cNvPicPr>
          <p:nvPr>
            <p:ph type="pic" sz="quarter" idx="10"/>
          </p:nvPr>
        </p:nvPicPr>
        <p:blipFill>
          <a:blip r:embed="rId3"/>
          <a:srcRect l="33" r="33"/>
          <a:stretch/>
        </p:blipFill>
        <p:spPr>
          <a:xfrm>
            <a:off x="-15240" y="-15240"/>
            <a:ext cx="4581525" cy="6602413"/>
          </a:xfrm>
        </p:spPr>
      </p:pic>
      <p:sp>
        <p:nvSpPr>
          <p:cNvPr id="4" name="Marcador de texto 3">
            <a:extLst>
              <a:ext uri="{FF2B5EF4-FFF2-40B4-BE49-F238E27FC236}">
                <a16:creationId xmlns:a16="http://schemas.microsoft.com/office/drawing/2014/main" id="{51D6AA66-EC20-FCAE-04B0-6BEB18463C2D}"/>
              </a:ext>
            </a:extLst>
          </p:cNvPr>
          <p:cNvSpPr>
            <a:spLocks noGrp="1"/>
          </p:cNvSpPr>
          <p:nvPr>
            <p:ph type="body" sz="quarter" idx="11"/>
          </p:nvPr>
        </p:nvSpPr>
        <p:spPr>
          <a:xfrm>
            <a:off x="4876800" y="1406434"/>
            <a:ext cx="6836229" cy="4036423"/>
          </a:xfrm>
        </p:spPr>
        <p:txBody>
          <a:bodyPr rtlCol="0">
            <a:normAutofit fontScale="25000" lnSpcReduction="20000"/>
          </a:bodyPr>
          <a:lstStyle>
            <a:defPPr>
              <a:defRPr lang="es-ES"/>
            </a:defPPr>
          </a:lstStyle>
          <a:p>
            <a:pPr rtl="0"/>
            <a:r>
              <a:rPr lang="es-ES" sz="8000" b="1" i="0" dirty="0">
                <a:effectLst/>
                <a:latin typeface="__fkGroteskNeue_598ab8"/>
              </a:rPr>
              <a:t>La consolidación de deudas mediante un solo pago implica reunir varias obligaciones en una sola, lo que simplifica la gestión financiera. Para calcular el monto total que se debe pagar, se utiliza la ecuación de valor, que establece una igualdad entre el valor presente de todas las deudas y el monto a pagar en el futuro.</a:t>
            </a:r>
          </a:p>
          <a:p>
            <a:pPr rtl="0"/>
            <a:endParaRPr lang="es-ES" sz="8000" b="1" dirty="0">
              <a:latin typeface="__fkGroteskNeue_598ab8"/>
            </a:endParaRPr>
          </a:p>
          <a:p>
            <a:pPr algn="l">
              <a:buFont typeface="Arial" panose="020B0604020202020204" pitchFamily="34" charset="0"/>
              <a:buChar char="•"/>
            </a:pPr>
            <a:r>
              <a:rPr lang="es-ES" sz="8000" b="1" dirty="0">
                <a:latin typeface="__fkGroteskNeue_598ab8"/>
              </a:rPr>
              <a:t>EJERCICO : </a:t>
            </a:r>
          </a:p>
          <a:p>
            <a:pPr algn="l"/>
            <a:br>
              <a:rPr lang="es-ES" sz="8000" b="1" i="0" dirty="0">
                <a:effectLst/>
                <a:latin typeface="__fkGroteskNeue_598ab8"/>
              </a:rPr>
            </a:br>
            <a:r>
              <a:rPr lang="es-ES" sz="8000" b="1" i="0" dirty="0">
                <a:effectLst/>
                <a:latin typeface="__fkGroteskNeue_598ab8"/>
              </a:rPr>
              <a:t>Suponga que tiene tres deudas:$5,000 a 4 meses con una tasa del 2% mensual.</a:t>
            </a:r>
          </a:p>
          <a:p>
            <a:pPr algn="l">
              <a:buFont typeface="Arial" panose="020B0604020202020204" pitchFamily="34" charset="0"/>
              <a:buChar char="•"/>
            </a:pPr>
            <a:r>
              <a:rPr lang="es-ES" sz="8000" b="1" i="0" dirty="0">
                <a:effectLst/>
                <a:latin typeface="__fkGroteskNeue_598ab8"/>
              </a:rPr>
              <a:t>$9,300 a 210 días con una tasa del 1% mensual.</a:t>
            </a:r>
          </a:p>
          <a:p>
            <a:pPr algn="l">
              <a:buFont typeface="Arial" panose="020B0604020202020204" pitchFamily="34" charset="0"/>
              <a:buChar char="•"/>
            </a:pPr>
            <a:r>
              <a:rPr lang="es-ES" sz="8000" b="1" i="0" dirty="0">
                <a:effectLst/>
                <a:latin typeface="__fkGroteskNeue_598ab8"/>
              </a:rPr>
              <a:t>$10,200 a 330 días con una tasa del 14% anual.</a:t>
            </a:r>
          </a:p>
          <a:p>
            <a:r>
              <a:rPr lang="es-ES" sz="8000" b="1" i="0" dirty="0">
                <a:effectLst/>
                <a:latin typeface="__fkGroteskNeue_598ab8"/>
              </a:rPr>
              <a:t>Calcule el monto total a pagar en un solo pago al final del periodo más largo (330 </a:t>
            </a:r>
            <a:r>
              <a:rPr lang="es-ES" b="0" i="0" dirty="0">
                <a:effectLst/>
                <a:latin typeface="__fkGroteskNeue_598ab8"/>
              </a:rPr>
              <a:t>días).</a:t>
            </a:r>
            <a:endParaRPr lang="es-ES" dirty="0"/>
          </a:p>
        </p:txBody>
      </p:sp>
    </p:spTree>
    <p:extLst>
      <p:ext uri="{BB962C8B-B14F-4D97-AF65-F5344CB8AC3E}">
        <p14:creationId xmlns:p14="http://schemas.microsoft.com/office/powerpoint/2010/main" val="359081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D45BD-5B25-B32E-F712-18F18E7168E7}"/>
              </a:ext>
            </a:extLst>
          </p:cNvPr>
          <p:cNvSpPr>
            <a:spLocks noGrp="1"/>
          </p:cNvSpPr>
          <p:nvPr>
            <p:ph type="title"/>
          </p:nvPr>
        </p:nvSpPr>
        <p:spPr>
          <a:xfrm>
            <a:off x="892340" y="-34162"/>
            <a:ext cx="8297380" cy="1326514"/>
          </a:xfrm>
        </p:spPr>
        <p:txBody>
          <a:bodyPr rtlCol="0"/>
          <a:lstStyle>
            <a:defPPr>
              <a:defRPr lang="es-ES"/>
            </a:defPPr>
          </a:lstStyle>
          <a:p>
            <a:pPr algn="l"/>
            <a:r>
              <a:rPr lang="es-MX" i="0" dirty="0">
                <a:effectLst/>
                <a:latin typeface="var(--font-fk-grotesk)"/>
              </a:rPr>
              <a:t>Con Dos Pagos Iguales</a:t>
            </a:r>
          </a:p>
        </p:txBody>
      </p:sp>
      <p:sp>
        <p:nvSpPr>
          <p:cNvPr id="4" name="Marcador de texto 3">
            <a:extLst>
              <a:ext uri="{FF2B5EF4-FFF2-40B4-BE49-F238E27FC236}">
                <a16:creationId xmlns:a16="http://schemas.microsoft.com/office/drawing/2014/main" id="{B931AA74-1B85-8980-9816-4DAB721C1BE4}"/>
              </a:ext>
            </a:extLst>
          </p:cNvPr>
          <p:cNvSpPr>
            <a:spLocks noGrp="1"/>
          </p:cNvSpPr>
          <p:nvPr>
            <p:ph type="body" sz="quarter" idx="13"/>
          </p:nvPr>
        </p:nvSpPr>
        <p:spPr>
          <a:xfrm>
            <a:off x="865631" y="2072640"/>
            <a:ext cx="8324089" cy="3493008"/>
          </a:xfrm>
        </p:spPr>
        <p:txBody>
          <a:bodyPr rtlCol="0">
            <a:noAutofit/>
          </a:bodyPr>
          <a:lstStyle>
            <a:defPPr>
              <a:defRPr lang="es-ES"/>
            </a:defPPr>
          </a:lstStyle>
          <a:p>
            <a:pPr marL="0" indent="0" rtl="0">
              <a:buNone/>
            </a:pPr>
            <a:r>
              <a:rPr lang="es-ES" sz="2400" b="1" i="0" dirty="0">
                <a:effectLst/>
                <a:latin typeface="__fkGroteskNeue_598ab8"/>
              </a:rPr>
              <a:t>Este método consiste en dividir el total de la deuda en dos pagos iguales realizados en diferentes momentos. Para determinar el valor de cada pago, se debe considerar la tasa de interés y los plazos</a:t>
            </a:r>
          </a:p>
          <a:p>
            <a:pPr marL="0" indent="0" rtl="0">
              <a:buNone/>
            </a:pPr>
            <a:r>
              <a:rPr lang="es-ES" sz="2400" b="1" dirty="0">
                <a:latin typeface="__fkGroteskNeue_598ab8"/>
              </a:rPr>
              <a:t>EJERCICIO</a:t>
            </a:r>
            <a:r>
              <a:rPr lang="es-ES" sz="2400" dirty="0">
                <a:latin typeface="__fkGroteskNeue_598ab8"/>
              </a:rPr>
              <a:t> </a:t>
            </a:r>
          </a:p>
          <a:p>
            <a:pPr marL="0" indent="0" rtl="0">
              <a:buNone/>
            </a:pPr>
            <a:br>
              <a:rPr lang="es-ES" sz="2400" b="0" i="0" dirty="0">
                <a:effectLst/>
                <a:latin typeface="__fkGroteskNeue_598ab8"/>
              </a:rPr>
            </a:br>
            <a:r>
              <a:rPr lang="es-ES" sz="2400" b="0" i="0" dirty="0">
                <a:effectLst/>
                <a:latin typeface="__fkGroteskNeue_598ab8"/>
              </a:rPr>
              <a:t>Rigoberto debe pagar $27,810 dentro de 4 meses y $46,560 dentro de 8 meses. Propone realizar dos pagos iguales: el primero dentro de 5 meses y el segundo al cabo de 11 meses, usando una tasa del 23% capitalizable cada quincena. Calcule el valor de los pagos.</a:t>
            </a:r>
            <a:endParaRPr lang="es-ES" sz="2400" dirty="0"/>
          </a:p>
        </p:txBody>
      </p:sp>
      <p:sp>
        <p:nvSpPr>
          <p:cNvPr id="3" name="Marcador de número de diapositiva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rtlCol="0"/>
          <a:lstStyle>
            <a:defPPr>
              <a:defRPr lang="es-ES"/>
            </a:defPPr>
          </a:lstStyle>
          <a:p>
            <a:pPr rtl="0"/>
            <a:fld id="{B5CEABB6-07DC-46E8-9B57-56EC44A396E5}" type="slidenum">
              <a:rPr lang="es-ES" smtClean="0"/>
              <a:pPr/>
              <a:t>5</a:t>
            </a:fld>
            <a:endParaRPr lang="es-ES" dirty="0"/>
          </a:p>
        </p:txBody>
      </p:sp>
    </p:spTree>
    <p:extLst>
      <p:ext uri="{BB962C8B-B14F-4D97-AF65-F5344CB8AC3E}">
        <p14:creationId xmlns:p14="http://schemas.microsoft.com/office/powerpoint/2010/main" val="209900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BF9F0-B02C-F479-3755-F41439C1E147}"/>
              </a:ext>
            </a:extLst>
          </p:cNvPr>
          <p:cNvSpPr>
            <a:spLocks noGrp="1"/>
          </p:cNvSpPr>
          <p:nvPr>
            <p:ph type="title"/>
          </p:nvPr>
        </p:nvSpPr>
        <p:spPr>
          <a:xfrm>
            <a:off x="2939142" y="-1658447"/>
            <a:ext cx="9252858" cy="3316893"/>
          </a:xfrm>
        </p:spPr>
        <p:txBody>
          <a:bodyPr rtlCol="0"/>
          <a:lstStyle>
            <a:defPPr>
              <a:defRPr lang="es-ES"/>
            </a:defPPr>
          </a:lstStyle>
          <a:p>
            <a:pPr algn="l"/>
            <a:r>
              <a:rPr lang="es-ES" i="0" dirty="0">
                <a:effectLst/>
                <a:latin typeface="var(--font-fk-grotesk)"/>
              </a:rPr>
              <a:t>cálculo del Monto de una Serie de Depósitos Sucesivos a Corto Plazo</a:t>
            </a:r>
          </a:p>
        </p:txBody>
      </p:sp>
      <p:sp>
        <p:nvSpPr>
          <p:cNvPr id="5" name="Marcador de texto 4">
            <a:extLst>
              <a:ext uri="{FF2B5EF4-FFF2-40B4-BE49-F238E27FC236}">
                <a16:creationId xmlns:a16="http://schemas.microsoft.com/office/drawing/2014/main" id="{CE3C8A46-D49C-FB70-9062-B672F2F7FB49}"/>
              </a:ext>
            </a:extLst>
          </p:cNvPr>
          <p:cNvSpPr>
            <a:spLocks noGrp="1"/>
          </p:cNvSpPr>
          <p:nvPr>
            <p:ph type="body" sz="quarter" idx="13"/>
          </p:nvPr>
        </p:nvSpPr>
        <p:spPr>
          <a:xfrm>
            <a:off x="5456551" y="2330205"/>
            <a:ext cx="6104078" cy="2982024"/>
          </a:xfrm>
        </p:spPr>
        <p:txBody>
          <a:bodyPr rtlCol="0">
            <a:noAutofit/>
          </a:bodyPr>
          <a:lstStyle>
            <a:defPPr>
              <a:defRPr lang="es-ES"/>
            </a:defPPr>
          </a:lstStyle>
          <a:p>
            <a:pPr rtl="0"/>
            <a:r>
              <a:rPr lang="es-ES" b="0" i="0" dirty="0">
                <a:effectLst/>
                <a:latin typeface="__fkGroteskNeue_598ab8"/>
              </a:rPr>
              <a:t>El cálculo del monto acumulado de una serie de depósitos sucesivos implica sumar todos los depósitos realizados y aplicar la tasa de interés correspondiente para determinar el total al final del periodo.</a:t>
            </a:r>
          </a:p>
          <a:p>
            <a:pPr rtl="0"/>
            <a:endParaRPr lang="es-ES" b="0" i="0" dirty="0">
              <a:effectLst/>
              <a:latin typeface="__fkGroteskNeue_598ab8"/>
            </a:endParaRPr>
          </a:p>
          <a:p>
            <a:pPr rtl="0"/>
            <a:r>
              <a:rPr lang="es-ES" b="1" i="0" dirty="0">
                <a:effectLst/>
                <a:latin typeface="__fkGroteskNeue_598ab8"/>
              </a:rPr>
              <a:t>Ejercicio:</a:t>
            </a:r>
          </a:p>
          <a:p>
            <a:pPr rtl="0"/>
            <a:br>
              <a:rPr lang="es-ES" b="0" i="0" dirty="0">
                <a:effectLst/>
                <a:latin typeface="__fkGroteskNeue_598ab8"/>
              </a:rPr>
            </a:br>
            <a:r>
              <a:rPr lang="es-ES" b="0" i="0" dirty="0">
                <a:effectLst/>
                <a:latin typeface="__fkGroteskNeue_598ab8"/>
              </a:rPr>
              <a:t>Si se depositan $1,000 mensualmente durante un año a una tasa del 5% anual, calcule el monto total acumulado al final del año.</a:t>
            </a:r>
            <a:endParaRPr lang="es-ES" dirty="0"/>
          </a:p>
        </p:txBody>
      </p:sp>
    </p:spTree>
    <p:extLst>
      <p:ext uri="{BB962C8B-B14F-4D97-AF65-F5344CB8AC3E}">
        <p14:creationId xmlns:p14="http://schemas.microsoft.com/office/powerpoint/2010/main" val="404339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1326514"/>
          </a:xfrm>
        </p:spPr>
        <p:txBody>
          <a:bodyPr rtlCol="0"/>
          <a:lstStyle>
            <a:defPPr>
              <a:defRPr lang="es-ES"/>
            </a:defPPr>
          </a:lstStyle>
          <a:p>
            <a:pPr algn="l"/>
            <a:r>
              <a:rPr lang="es-ES" i="0" dirty="0">
                <a:effectLst/>
                <a:latin typeface="var(--font-fk-grotesk)"/>
              </a:rPr>
              <a:t>Cálculo del Valor Actual de una Serie de Pagos a Corto Plazo</a:t>
            </a:r>
          </a:p>
        </p:txBody>
      </p:sp>
      <p:sp>
        <p:nvSpPr>
          <p:cNvPr id="4" name="Marcador de contenido 3">
            <a:extLst>
              <a:ext uri="{FF2B5EF4-FFF2-40B4-BE49-F238E27FC236}">
                <a16:creationId xmlns:a16="http://schemas.microsoft.com/office/drawing/2014/main" id="{7658EE59-4D4C-0681-0DD3-18233C3F94A9}"/>
              </a:ext>
            </a:extLst>
          </p:cNvPr>
          <p:cNvSpPr>
            <a:spLocks noGrp="1"/>
          </p:cNvSpPr>
          <p:nvPr>
            <p:ph sz="quarter" idx="13"/>
          </p:nvPr>
        </p:nvSpPr>
        <p:spPr>
          <a:xfrm>
            <a:off x="893763" y="2073275"/>
            <a:ext cx="10231437" cy="4173347"/>
          </a:xfrm>
        </p:spPr>
        <p:txBody>
          <a:bodyPr rtlCol="0">
            <a:noAutofit/>
          </a:bodyPr>
          <a:lstStyle>
            <a:defPPr>
              <a:defRPr lang="es-ES"/>
            </a:defPPr>
          </a:lstStyle>
          <a:p>
            <a:pPr rtl="0"/>
            <a:r>
              <a:rPr lang="es-ES" sz="2800" b="0" i="0" dirty="0">
                <a:effectLst/>
                <a:latin typeface="__fkGroteskNeue_598ab8"/>
              </a:rPr>
              <a:t>El valor actual se refiere al valor presente de una serie de pagos futuros descontados a una tasa específica. Este cálculo es fundamental para evaluar la viabilidad financiera.</a:t>
            </a:r>
          </a:p>
          <a:p>
            <a:pPr rtl="0"/>
            <a:r>
              <a:rPr lang="es-ES" sz="2800" b="1" i="0" dirty="0">
                <a:effectLst/>
                <a:latin typeface="__fkGroteskNeue_598ab8"/>
              </a:rPr>
              <a:t>Ejercicio:</a:t>
            </a:r>
          </a:p>
          <a:p>
            <a:pPr rtl="0"/>
            <a:br>
              <a:rPr lang="es-ES" sz="2800" b="0" i="0" dirty="0">
                <a:effectLst/>
                <a:latin typeface="__fkGroteskNeue_598ab8"/>
              </a:rPr>
            </a:br>
            <a:r>
              <a:rPr lang="es-ES" sz="2800" b="0" i="0" dirty="0">
                <a:effectLst/>
                <a:latin typeface="__fkGroteskNeue_598ab8"/>
              </a:rPr>
              <a:t>Una persona tiene que pagar $18,000 dentro de 9 meses, $15,320 dentro de 18 meses y $21,753 dentro de 24 meses. Si reestructura sus pagos a una tasa del 19% anual compuesta trimestralmente, calcule el valor actual total que debe pagar hoy.</a:t>
            </a:r>
            <a:endParaRPr lang="es-ES" sz="2800" dirty="0"/>
          </a:p>
        </p:txBody>
      </p:sp>
      <p:sp>
        <p:nvSpPr>
          <p:cNvPr id="3" name="Marcador de número de diapositiva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rtlCol="0"/>
          <a:lstStyle>
            <a:defPPr>
              <a:defRPr lang="es-ES"/>
            </a:defPPr>
          </a:lstStyle>
          <a:p>
            <a:pPr rtl="0"/>
            <a:fld id="{B5CEABB6-07DC-46E8-9B57-56EC44A396E5}" type="slidenum">
              <a:rPr lang="es-ES" smtClean="0"/>
              <a:pPr/>
              <a:t>7</a:t>
            </a:fld>
            <a:endParaRPr lang="es-ES" dirty="0"/>
          </a:p>
        </p:txBody>
      </p:sp>
    </p:spTree>
    <p:extLst>
      <p:ext uri="{BB962C8B-B14F-4D97-AF65-F5344CB8AC3E}">
        <p14:creationId xmlns:p14="http://schemas.microsoft.com/office/powerpoint/2010/main" val="1041471105"/>
      </p:ext>
    </p:extLst>
  </p:cSld>
  <p:clrMapOvr>
    <a:masterClrMapping/>
  </p:clrMapOvr>
</p:sld>
</file>

<file path=ppt/theme/theme1.xml><?xml version="1.0" encoding="utf-8"?>
<a:theme xmlns:a="http://schemas.openxmlformats.org/drawingml/2006/main" name="Personalizar">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542_TF16411248_Win32" id="{907FDA46-549C-456B-8420-E867E62B2FE6}" vid="{41853330-4B42-4EFA-9F1D-FE1C2158CEF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02FA78-7B40-45E2-B806-470B0FC280F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{8A29748C-8C71-41EC-A7E9-057D66D7C588}tf16411248_win32</Template>
  <TotalTime>6</TotalTime>
  <Words>490</Words>
  <Application>Microsoft Office PowerPoint</Application>
  <PresentationFormat>Panorámica</PresentationFormat>
  <Paragraphs>34</Paragraphs>
  <Slides>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__fkGroteskNeue_598ab8</vt:lpstr>
      <vt:lpstr>Arial</vt:lpstr>
      <vt:lpstr>Avenir Next LT Pro Light</vt:lpstr>
      <vt:lpstr>Calibri</vt:lpstr>
      <vt:lpstr>Posterama</vt:lpstr>
      <vt:lpstr>var(--font-fk-grotesk)</vt:lpstr>
      <vt:lpstr>Personalizar</vt:lpstr>
      <vt:lpstr>Ecuaciones de Valor</vt:lpstr>
      <vt:lpstr>Presentación de PowerPoint</vt:lpstr>
      <vt:lpstr>Consolidación de Deudas</vt:lpstr>
      <vt:lpstr>Con un Solo Pago</vt:lpstr>
      <vt:lpstr>Con Dos Pagos Iguales</vt:lpstr>
      <vt:lpstr>cálculo del Monto de una Serie de Depósitos Sucesivos a Corto Plazo</vt:lpstr>
      <vt:lpstr>Cálculo del Valor Actual de una Serie de Pagos a Corto Plazo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Ecuaciones de Valor</dc:title>
  <dc:creator>Dennys Javier Ramirez Perez</dc:creator>
  <cp:lastModifiedBy>Dennys Javier Ramirez Perez</cp:lastModifiedBy>
  <cp:revision>1</cp:revision>
  <dcterms:created xsi:type="dcterms:W3CDTF">2025-01-21T19:03:29Z</dcterms:created>
  <dcterms:modified xsi:type="dcterms:W3CDTF">2025-01-21T19:10:09Z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