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84" r:id="rId6"/>
    <p:sldId id="277" r:id="rId7"/>
    <p:sldId id="287" r:id="rId8"/>
    <p:sldId id="282" r:id="rId9"/>
    <p:sldId id="262" r:id="rId10"/>
    <p:sldId id="264" r:id="rId11"/>
    <p:sldId id="288" r:id="rId12"/>
    <p:sldId id="289" r:id="rId13"/>
    <p:sldId id="290" r:id="rId1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56" d="100"/>
          <a:sy n="56" d="100"/>
        </p:scale>
        <p:origin x="420" y="84"/>
      </p:cViewPr>
      <p:guideLst/>
    </p:cSldViewPr>
  </p:slideViewPr>
  <p:notesTextViewPr>
    <p:cViewPr>
      <p:scale>
        <a:sx n="1" d="1"/>
        <a:sy n="1" d="1"/>
      </p:scale>
      <p:origin x="0" y="0"/>
    </p:cViewPr>
  </p:notesTextViewPr>
  <p:notesViewPr>
    <p:cSldViewPr snapToGrid="0">
      <p:cViewPr varScale="1">
        <p:scale>
          <a:sx n="90" d="100"/>
          <a:sy n="90" d="100"/>
        </p:scale>
        <p:origin x="37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B5B42BD-8D3B-4B09-9029-8C63687D5D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1E2EC764-34EA-4620-8CF9-F605D96BC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A20B032-4FC5-443B-B858-DB4B3088BEE9}" type="datetime1">
              <a:rPr lang="es-ES" smtClean="0"/>
              <a:t>21/01/2025</a:t>
            </a:fld>
            <a:endParaRPr lang="es-ES"/>
          </a:p>
        </p:txBody>
      </p:sp>
      <p:sp>
        <p:nvSpPr>
          <p:cNvPr id="4" name="Marcador de pie de página 3">
            <a:extLst>
              <a:ext uri="{FF2B5EF4-FFF2-40B4-BE49-F238E27FC236}">
                <a16:creationId xmlns:a16="http://schemas.microsoft.com/office/drawing/2014/main" id="{3C1FA7CC-A0A2-4292-AA1A-FFA1D3AC96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36C9D8F1-C311-48E0-A5EA-6AC70E14D0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827EC1-36E0-417D-8141-8D14DF1BDFD9}" type="slidenum">
              <a:rPr lang="es-ES" smtClean="0"/>
              <a:t>‹Nº›</a:t>
            </a:fld>
            <a:endParaRPr lang="es-ES"/>
          </a:p>
        </p:txBody>
      </p:sp>
    </p:spTree>
    <p:extLst>
      <p:ext uri="{BB962C8B-B14F-4D97-AF65-F5344CB8AC3E}">
        <p14:creationId xmlns:p14="http://schemas.microsoft.com/office/powerpoint/2010/main" val="645852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BB1E8-FFB4-4CE9-8FFB-DCF486277706}" type="datetime1">
              <a:rPr lang="es-ES" smtClean="0"/>
              <a:pPr/>
              <a:t>21/01/2025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5BAF473-2665-42A7-89E3-C7BA7EB58D12}" type="slidenum">
              <a:rPr lang="es-ES" noProof="0" smtClean="0"/>
              <a:t>‹Nº›</a:t>
            </a:fld>
            <a:endParaRPr lang="es-ES" noProof="0"/>
          </a:p>
        </p:txBody>
      </p:sp>
    </p:spTree>
    <p:extLst>
      <p:ext uri="{BB962C8B-B14F-4D97-AF65-F5344CB8AC3E}">
        <p14:creationId xmlns:p14="http://schemas.microsoft.com/office/powerpoint/2010/main" val="6935489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35BAF473-2665-42A7-89E3-C7BA7EB58D12}" type="slidenum">
              <a:rPr lang="es-ES" smtClean="0"/>
              <a:t>1</a:t>
            </a:fld>
            <a:endParaRPr lang="es-ES"/>
          </a:p>
        </p:txBody>
      </p:sp>
    </p:spTree>
    <p:extLst>
      <p:ext uri="{BB962C8B-B14F-4D97-AF65-F5344CB8AC3E}">
        <p14:creationId xmlns:p14="http://schemas.microsoft.com/office/powerpoint/2010/main" val="183339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10</a:t>
            </a:fld>
            <a:endParaRPr lang="es-ES"/>
          </a:p>
        </p:txBody>
      </p:sp>
    </p:spTree>
    <p:extLst>
      <p:ext uri="{BB962C8B-B14F-4D97-AF65-F5344CB8AC3E}">
        <p14:creationId xmlns:p14="http://schemas.microsoft.com/office/powerpoint/2010/main" val="39525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2</a:t>
            </a:fld>
            <a:endParaRPr lang="es-ES"/>
          </a:p>
        </p:txBody>
      </p:sp>
    </p:spTree>
    <p:extLst>
      <p:ext uri="{BB962C8B-B14F-4D97-AF65-F5344CB8AC3E}">
        <p14:creationId xmlns:p14="http://schemas.microsoft.com/office/powerpoint/2010/main" val="1778474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3</a:t>
            </a:fld>
            <a:endParaRPr lang="es-ES"/>
          </a:p>
        </p:txBody>
      </p:sp>
    </p:spTree>
    <p:extLst>
      <p:ext uri="{BB962C8B-B14F-4D97-AF65-F5344CB8AC3E}">
        <p14:creationId xmlns:p14="http://schemas.microsoft.com/office/powerpoint/2010/main" val="53445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4</a:t>
            </a:fld>
            <a:endParaRPr lang="es-ES"/>
          </a:p>
        </p:txBody>
      </p:sp>
    </p:spTree>
    <p:extLst>
      <p:ext uri="{BB962C8B-B14F-4D97-AF65-F5344CB8AC3E}">
        <p14:creationId xmlns:p14="http://schemas.microsoft.com/office/powerpoint/2010/main" val="7118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5</a:t>
            </a:fld>
            <a:endParaRPr lang="es-ES"/>
          </a:p>
        </p:txBody>
      </p:sp>
    </p:spTree>
    <p:extLst>
      <p:ext uri="{BB962C8B-B14F-4D97-AF65-F5344CB8AC3E}">
        <p14:creationId xmlns:p14="http://schemas.microsoft.com/office/powerpoint/2010/main" val="4066787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6</a:t>
            </a:fld>
            <a:endParaRPr lang="es-ES"/>
          </a:p>
        </p:txBody>
      </p:sp>
    </p:spTree>
    <p:extLst>
      <p:ext uri="{BB962C8B-B14F-4D97-AF65-F5344CB8AC3E}">
        <p14:creationId xmlns:p14="http://schemas.microsoft.com/office/powerpoint/2010/main" val="413325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7</a:t>
            </a:fld>
            <a:endParaRPr lang="es-ES"/>
          </a:p>
        </p:txBody>
      </p:sp>
    </p:spTree>
    <p:extLst>
      <p:ext uri="{BB962C8B-B14F-4D97-AF65-F5344CB8AC3E}">
        <p14:creationId xmlns:p14="http://schemas.microsoft.com/office/powerpoint/2010/main" val="3298849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8</a:t>
            </a:fld>
            <a:endParaRPr lang="es-ES"/>
          </a:p>
        </p:txBody>
      </p:sp>
    </p:spTree>
    <p:extLst>
      <p:ext uri="{BB962C8B-B14F-4D97-AF65-F5344CB8AC3E}">
        <p14:creationId xmlns:p14="http://schemas.microsoft.com/office/powerpoint/2010/main" val="396411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35BAF473-2665-42A7-89E3-C7BA7EB58D12}" type="slidenum">
              <a:rPr lang="es-ES" smtClean="0"/>
              <a:t>9</a:t>
            </a:fld>
            <a:endParaRPr lang="es-ES"/>
          </a:p>
        </p:txBody>
      </p:sp>
    </p:spTree>
    <p:extLst>
      <p:ext uri="{BB962C8B-B14F-4D97-AF65-F5344CB8AC3E}">
        <p14:creationId xmlns:p14="http://schemas.microsoft.com/office/powerpoint/2010/main" val="215605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3215B1E-B289-4C56-BCC0-2AB8CF93E2A1}"/>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C25C416-A3A2-4CF9-9532-2C0BFB51CFDF}"/>
              </a:ext>
            </a:extLst>
          </p:cNvPr>
          <p:cNvSpPr>
            <a:spLocks noGrp="1"/>
          </p:cNvSpPr>
          <p:nvPr>
            <p:ph type="ctrTitle"/>
          </p:nvPr>
        </p:nvSpPr>
        <p:spPr>
          <a:xfrm>
            <a:off x="838200" y="2465970"/>
            <a:ext cx="5739882" cy="2387600"/>
          </a:xfrm>
        </p:spPr>
        <p:txBody>
          <a:bodyPr rtlCol="0" anchor="b">
            <a:normAutofit/>
          </a:bodyPr>
          <a:lstStyle>
            <a:lvl1pPr algn="l">
              <a:defRPr sz="5400" b="1">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838200" y="5159827"/>
            <a:ext cx="5739882" cy="783773"/>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ganigrama">
    <p:bg>
      <p:bgPr>
        <a:solidFill>
          <a:schemeClr val="accent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p:nvPr>
        </p:nvSpPr>
        <p:spPr>
          <a:xfrm>
            <a:off x="838200" y="695037"/>
            <a:ext cx="4573200" cy="1325563"/>
          </a:xfrm>
        </p:spPr>
        <p:txBody>
          <a:bodyPr rtlCol="0"/>
          <a:lstStyle>
            <a:lvl1pPr algn="l">
              <a:defRPr b="1">
                <a:solidFill>
                  <a:schemeClr val="accent4"/>
                </a:solidFill>
              </a:defRPr>
            </a:lvl1pPr>
          </a:lstStyle>
          <a:p>
            <a:pPr rtl="0"/>
            <a:r>
              <a:rPr lang="es-ES" noProof="0"/>
              <a:t>Haga clic para modificar el estilo de título del patrón</a:t>
            </a:r>
          </a:p>
        </p:txBody>
      </p:sp>
      <p:sp>
        <p:nvSpPr>
          <p:cNvPr id="9" name="Marcador de texto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5021635" y="2039382"/>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14" name="Marcador de texto 8">
            <a:extLst>
              <a:ext uri="{FF2B5EF4-FFF2-40B4-BE49-F238E27FC236}">
                <a16:creationId xmlns:a16="http://schemas.microsoft.com/office/drawing/2014/main" id="{16CC17AD-6E52-42E9-989B-FB086C64DFD1}"/>
              </a:ext>
            </a:extLst>
          </p:cNvPr>
          <p:cNvSpPr>
            <a:spLocks noGrp="1"/>
          </p:cNvSpPr>
          <p:nvPr>
            <p:ph type="body" sz="quarter" idx="46" hasCustomPrompt="1"/>
          </p:nvPr>
        </p:nvSpPr>
        <p:spPr>
          <a:xfrm>
            <a:off x="5021635" y="2408260"/>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16" name="Marcador de texto 8">
            <a:extLst>
              <a:ext uri="{FF2B5EF4-FFF2-40B4-BE49-F238E27FC236}">
                <a16:creationId xmlns:a16="http://schemas.microsoft.com/office/drawing/2014/main" id="{D36B0D72-6C95-4E3A-A679-D94CB154306B}"/>
              </a:ext>
            </a:extLst>
          </p:cNvPr>
          <p:cNvSpPr>
            <a:spLocks noGrp="1"/>
          </p:cNvSpPr>
          <p:nvPr>
            <p:ph type="body" sz="quarter" idx="47" hasCustomPrompt="1"/>
          </p:nvPr>
        </p:nvSpPr>
        <p:spPr>
          <a:xfrm>
            <a:off x="5043407" y="4770420"/>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17" name="Marcador de texto 8">
            <a:extLst>
              <a:ext uri="{FF2B5EF4-FFF2-40B4-BE49-F238E27FC236}">
                <a16:creationId xmlns:a16="http://schemas.microsoft.com/office/drawing/2014/main" id="{7E6E1537-8CF9-4C86-8E25-29BFFDAFDDD2}"/>
              </a:ext>
            </a:extLst>
          </p:cNvPr>
          <p:cNvSpPr>
            <a:spLocks noGrp="1"/>
          </p:cNvSpPr>
          <p:nvPr>
            <p:ph type="body" sz="quarter" idx="48" hasCustomPrompt="1"/>
          </p:nvPr>
        </p:nvSpPr>
        <p:spPr>
          <a:xfrm>
            <a:off x="5043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18" name="Marcador de texto 8">
            <a:extLst>
              <a:ext uri="{FF2B5EF4-FFF2-40B4-BE49-F238E27FC236}">
                <a16:creationId xmlns:a16="http://schemas.microsoft.com/office/drawing/2014/main" id="{755E9ED2-721A-416D-AFA6-B57E6B8D8C5D}"/>
              </a:ext>
            </a:extLst>
          </p:cNvPr>
          <p:cNvSpPr>
            <a:spLocks noGrp="1"/>
          </p:cNvSpPr>
          <p:nvPr>
            <p:ph type="body" sz="quarter" idx="49" hasCustomPrompt="1"/>
          </p:nvPr>
        </p:nvSpPr>
        <p:spPr>
          <a:xfrm>
            <a:off x="2757407" y="4758255"/>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19" name="Marcador de texto 8">
            <a:extLst>
              <a:ext uri="{FF2B5EF4-FFF2-40B4-BE49-F238E27FC236}">
                <a16:creationId xmlns:a16="http://schemas.microsoft.com/office/drawing/2014/main" id="{0DE1C87C-07E3-42FC-9B43-81D789BF794B}"/>
              </a:ext>
            </a:extLst>
          </p:cNvPr>
          <p:cNvSpPr>
            <a:spLocks noGrp="1"/>
          </p:cNvSpPr>
          <p:nvPr>
            <p:ph type="body" sz="quarter" idx="50" hasCustomPrompt="1"/>
          </p:nvPr>
        </p:nvSpPr>
        <p:spPr>
          <a:xfrm>
            <a:off x="2757407" y="5127133"/>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20" name="Marcador de texto 8">
            <a:extLst>
              <a:ext uri="{FF2B5EF4-FFF2-40B4-BE49-F238E27FC236}">
                <a16:creationId xmlns:a16="http://schemas.microsoft.com/office/drawing/2014/main" id="{8556C5D2-9D30-44C4-95EA-DA672356995D}"/>
              </a:ext>
            </a:extLst>
          </p:cNvPr>
          <p:cNvSpPr>
            <a:spLocks noGrp="1"/>
          </p:cNvSpPr>
          <p:nvPr>
            <p:ph type="body" sz="quarter" idx="51" hasCustomPrompt="1"/>
          </p:nvPr>
        </p:nvSpPr>
        <p:spPr>
          <a:xfrm>
            <a:off x="471407" y="4770420"/>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25" name="Marcador de texto 8">
            <a:extLst>
              <a:ext uri="{FF2B5EF4-FFF2-40B4-BE49-F238E27FC236}">
                <a16:creationId xmlns:a16="http://schemas.microsoft.com/office/drawing/2014/main" id="{BB8DD76A-44FE-4266-9CE3-FC74ACF61470}"/>
              </a:ext>
            </a:extLst>
          </p:cNvPr>
          <p:cNvSpPr>
            <a:spLocks noGrp="1"/>
          </p:cNvSpPr>
          <p:nvPr>
            <p:ph type="body" sz="quarter" idx="52" hasCustomPrompt="1"/>
          </p:nvPr>
        </p:nvSpPr>
        <p:spPr>
          <a:xfrm>
            <a:off x="471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26" name="Marcador de texto 8">
            <a:extLst>
              <a:ext uri="{FF2B5EF4-FFF2-40B4-BE49-F238E27FC236}">
                <a16:creationId xmlns:a16="http://schemas.microsoft.com/office/drawing/2014/main" id="{BB7FB830-D9B0-43D8-B279-D8A3831911C7}"/>
              </a:ext>
            </a:extLst>
          </p:cNvPr>
          <p:cNvSpPr>
            <a:spLocks noGrp="1"/>
          </p:cNvSpPr>
          <p:nvPr>
            <p:ph type="body" sz="quarter" idx="53" hasCustomPrompt="1"/>
          </p:nvPr>
        </p:nvSpPr>
        <p:spPr>
          <a:xfrm>
            <a:off x="9615407" y="4758255"/>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27" name="Marcador de texto 8">
            <a:extLst>
              <a:ext uri="{FF2B5EF4-FFF2-40B4-BE49-F238E27FC236}">
                <a16:creationId xmlns:a16="http://schemas.microsoft.com/office/drawing/2014/main" id="{DA699CE9-2DCD-4D59-B359-D7D3511A2158}"/>
              </a:ext>
            </a:extLst>
          </p:cNvPr>
          <p:cNvSpPr>
            <a:spLocks noGrp="1"/>
          </p:cNvSpPr>
          <p:nvPr>
            <p:ph type="body" sz="quarter" idx="54" hasCustomPrompt="1"/>
          </p:nvPr>
        </p:nvSpPr>
        <p:spPr>
          <a:xfrm>
            <a:off x="9615407" y="5127133"/>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28" name="Marcador de texto 8">
            <a:extLst>
              <a:ext uri="{FF2B5EF4-FFF2-40B4-BE49-F238E27FC236}">
                <a16:creationId xmlns:a16="http://schemas.microsoft.com/office/drawing/2014/main" id="{5B0C1AF9-7ECA-4F02-B71D-97228D05B031}"/>
              </a:ext>
            </a:extLst>
          </p:cNvPr>
          <p:cNvSpPr>
            <a:spLocks noGrp="1"/>
          </p:cNvSpPr>
          <p:nvPr>
            <p:ph type="body" sz="quarter" idx="55" hasCustomPrompt="1"/>
          </p:nvPr>
        </p:nvSpPr>
        <p:spPr>
          <a:xfrm>
            <a:off x="7329407" y="4770420"/>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29" name="Marcador de texto 8">
            <a:extLst>
              <a:ext uri="{FF2B5EF4-FFF2-40B4-BE49-F238E27FC236}">
                <a16:creationId xmlns:a16="http://schemas.microsoft.com/office/drawing/2014/main" id="{FE515F87-B08B-4273-9427-B4477D68E33E}"/>
              </a:ext>
            </a:extLst>
          </p:cNvPr>
          <p:cNvSpPr>
            <a:spLocks noGrp="1"/>
          </p:cNvSpPr>
          <p:nvPr>
            <p:ph type="body" sz="quarter" idx="56" hasCustomPrompt="1"/>
          </p:nvPr>
        </p:nvSpPr>
        <p:spPr>
          <a:xfrm>
            <a:off x="7329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cxnSp>
        <p:nvCxnSpPr>
          <p:cNvPr id="5" name="Conector recto 4">
            <a:extLst>
              <a:ext uri="{FF2B5EF4-FFF2-40B4-BE49-F238E27FC236}">
                <a16:creationId xmlns:a16="http://schemas.microsoft.com/office/drawing/2014/main" id="{02353FBD-19BF-45E4-A6F5-4217CDAAA52E}"/>
              </a:ext>
            </a:extLst>
          </p:cNvPr>
          <p:cNvCxnSpPr/>
          <p:nvPr userDrawn="1"/>
        </p:nvCxnSpPr>
        <p:spPr>
          <a:xfrm>
            <a:off x="1513114" y="3875317"/>
            <a:ext cx="9111343" cy="0"/>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sp>
        <p:nvSpPr>
          <p:cNvPr id="41" name="Marcador de fecha 4">
            <a:extLst>
              <a:ext uri="{FF2B5EF4-FFF2-40B4-BE49-F238E27FC236}">
                <a16:creationId xmlns:a16="http://schemas.microsoft.com/office/drawing/2014/main" id="{BA4BCF05-CDFF-42C0-A406-D762B747C799}"/>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defRPr>
            </a:lvl1pPr>
          </a:lstStyle>
          <a:p>
            <a:pPr rtl="0"/>
            <a:r>
              <a:rPr lang="es-ES" noProof="0"/>
              <a:t>29/7/20XX</a:t>
            </a:r>
          </a:p>
        </p:txBody>
      </p:sp>
      <p:sp>
        <p:nvSpPr>
          <p:cNvPr id="42" name="Marcador de pie de página 5">
            <a:extLst>
              <a:ext uri="{FF2B5EF4-FFF2-40B4-BE49-F238E27FC236}">
                <a16:creationId xmlns:a16="http://schemas.microsoft.com/office/drawing/2014/main" id="{FE043986-6365-4919-A13C-B1086DCFF1BD}"/>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defRPr>
            </a:lvl1pPr>
          </a:lstStyle>
          <a:p>
            <a:pPr rtl="0"/>
            <a:r>
              <a:rPr lang="es-ES" noProof="0"/>
              <a:t>Orientación de empleados</a:t>
            </a:r>
          </a:p>
        </p:txBody>
      </p:sp>
      <p:sp>
        <p:nvSpPr>
          <p:cNvPr id="43" name="Marcador de número de diapositiva 6">
            <a:extLst>
              <a:ext uri="{FF2B5EF4-FFF2-40B4-BE49-F238E27FC236}">
                <a16:creationId xmlns:a16="http://schemas.microsoft.com/office/drawing/2014/main" id="{4FD22B22-DA9C-4B3F-A67F-D07291278BE6}"/>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defRPr>
            </a:lvl1pPr>
          </a:lstStyle>
          <a:p>
            <a:pPr rtl="0"/>
            <a:fld id="{B5CEABB6-07DC-46E8-9B57-56EC44A396E5}" type="slidenum">
              <a:rPr lang="es-ES" noProof="0" smtClean="0"/>
              <a:pPr rtl="0"/>
              <a:t>‹Nº›</a:t>
            </a:fld>
            <a:endParaRPr lang="es-ES" noProof="0"/>
          </a:p>
        </p:txBody>
      </p:sp>
      <p:cxnSp>
        <p:nvCxnSpPr>
          <p:cNvPr id="47" name="Conector recto 46">
            <a:extLst>
              <a:ext uri="{FF2B5EF4-FFF2-40B4-BE49-F238E27FC236}">
                <a16:creationId xmlns:a16="http://schemas.microsoft.com/office/drawing/2014/main" id="{AFAB3CE1-D027-49AE-8023-7D6E330C7E2D}"/>
              </a:ext>
            </a:extLst>
          </p:cNvPr>
          <p:cNvCxnSpPr>
            <a:cxnSpLocks/>
          </p:cNvCxnSpPr>
          <p:nvPr userDrawn="1"/>
        </p:nvCxnSpPr>
        <p:spPr>
          <a:xfrm flipV="1">
            <a:off x="6096000" y="2852057"/>
            <a:ext cx="0" cy="16437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6B59BE6F-06DF-4031-A366-9BF6A53377C4}"/>
              </a:ext>
            </a:extLst>
          </p:cNvPr>
          <p:cNvCxnSpPr>
            <a:cxnSpLocks/>
          </p:cNvCxnSpPr>
          <p:nvPr userDrawn="1"/>
        </p:nvCxnSpPr>
        <p:spPr>
          <a:xfrm flipV="1">
            <a:off x="10611592"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588442AB-AF81-4C81-B0CE-584EE410EB92}"/>
              </a:ext>
            </a:extLst>
          </p:cNvPr>
          <p:cNvCxnSpPr>
            <a:cxnSpLocks/>
          </p:cNvCxnSpPr>
          <p:nvPr userDrawn="1"/>
        </p:nvCxnSpPr>
        <p:spPr>
          <a:xfrm flipV="1">
            <a:off x="1513114"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35F27884-729D-4CA6-A08A-92EBC733CCB5}"/>
              </a:ext>
            </a:extLst>
          </p:cNvPr>
          <p:cNvCxnSpPr>
            <a:cxnSpLocks/>
          </p:cNvCxnSpPr>
          <p:nvPr userDrawn="1"/>
        </p:nvCxnSpPr>
        <p:spPr>
          <a:xfrm flipV="1">
            <a:off x="3815938"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A1F7E5A1-BEA5-447F-BED5-E18F7A1D9A37}"/>
              </a:ext>
            </a:extLst>
          </p:cNvPr>
          <p:cNvCxnSpPr>
            <a:cxnSpLocks/>
          </p:cNvCxnSpPr>
          <p:nvPr userDrawn="1"/>
        </p:nvCxnSpPr>
        <p:spPr>
          <a:xfrm flipV="1">
            <a:off x="8381011"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08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contenido a la derecha">
    <p:bg>
      <p:bgPr>
        <a:solidFill>
          <a:schemeClr val="accent4"/>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5669280" y="2376805"/>
            <a:ext cx="5013960" cy="1325563"/>
          </a:xfrm>
        </p:spPr>
        <p:txBody>
          <a:bodyPr rtlCol="0" anchor="b"/>
          <a:lstStyle>
            <a:lvl1pPr>
              <a:defRPr b="1">
                <a:solidFill>
                  <a:schemeClr val="bg1"/>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5669280" y="4150042"/>
            <a:ext cx="5013960" cy="1961198"/>
          </a:xfrm>
        </p:spPr>
        <p:txBody>
          <a:bodyPr rtlCol="0">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29197FF6-6321-41EE-A0C4-DEC0761A3C01}"/>
              </a:ext>
            </a:extLst>
          </p:cNvPr>
          <p:cNvSpPr/>
          <p:nvPr userDrawn="1"/>
        </p:nvSpPr>
        <p:spPr>
          <a:xfrm>
            <a:off x="0" y="0"/>
            <a:ext cx="41757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E545EFDD-D97D-44D9-8A6D-0FACEE0964B3}"/>
              </a:ext>
            </a:extLst>
          </p:cNvPr>
          <p:cNvSpPr/>
          <p:nvPr userDrawn="1"/>
        </p:nvSpPr>
        <p:spPr>
          <a:xfrm flipV="1">
            <a:off x="371856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fecha 4">
            <a:extLst>
              <a:ext uri="{FF2B5EF4-FFF2-40B4-BE49-F238E27FC236}">
                <a16:creationId xmlns:a16="http://schemas.microsoft.com/office/drawing/2014/main" id="{9ECA7294-D791-453A-AEDA-C7BC2C83BACB}"/>
              </a:ext>
            </a:extLst>
          </p:cNvPr>
          <p:cNvSpPr>
            <a:spLocks noGrp="1"/>
          </p:cNvSpPr>
          <p:nvPr>
            <p:ph type="dt" sz="half" idx="10"/>
          </p:nvPr>
        </p:nvSpPr>
        <p:spPr>
          <a:xfrm>
            <a:off x="838200" y="6356350"/>
            <a:ext cx="2743200" cy="365125"/>
          </a:xfrm>
        </p:spPr>
        <p:txBody>
          <a:bodyPr rtlCol="0"/>
          <a:lstStyle>
            <a:lvl1pPr>
              <a:defRPr sz="900">
                <a:solidFill>
                  <a:schemeClr val="accent3">
                    <a:lumMod val="75000"/>
                  </a:schemeClr>
                </a:solidFill>
              </a:defRPr>
            </a:lvl1pPr>
          </a:lstStyle>
          <a:p>
            <a:pPr rtl="0"/>
            <a:r>
              <a:rPr lang="es-ES" noProof="0"/>
              <a:t>29/7/20XX</a:t>
            </a:r>
          </a:p>
        </p:txBody>
      </p:sp>
      <p:sp>
        <p:nvSpPr>
          <p:cNvPr id="8" name="Marcador de pie de página 5">
            <a:extLst>
              <a:ext uri="{FF2B5EF4-FFF2-40B4-BE49-F238E27FC236}">
                <a16:creationId xmlns:a16="http://schemas.microsoft.com/office/drawing/2014/main" id="{E3F008A3-FE03-4B55-99DE-C66C7215F529}"/>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es-ES" noProof="0"/>
              <a:t>Orientación de empleados</a:t>
            </a:r>
          </a:p>
        </p:txBody>
      </p:sp>
      <p:sp>
        <p:nvSpPr>
          <p:cNvPr id="10" name="Marcador de número de diapositiva 6">
            <a:extLst>
              <a:ext uri="{FF2B5EF4-FFF2-40B4-BE49-F238E27FC236}">
                <a16:creationId xmlns:a16="http://schemas.microsoft.com/office/drawing/2014/main" id="{561AA2A7-90C9-48FA-A998-4CB16275ABA5}"/>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403050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cierre">
    <p:bg>
      <p:bgPr>
        <a:solidFill>
          <a:schemeClr val="accent1"/>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3215B1E-B289-4C56-BCC0-2AB8CF93E2A1}"/>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38200" y="2313571"/>
            <a:ext cx="4419600" cy="1659716"/>
          </a:xfrm>
        </p:spPr>
        <p:txBody>
          <a:bodyPr rtlCol="0" anchor="ctr">
            <a:normAutofit/>
          </a:bodyPr>
          <a:lstStyle>
            <a:lvl1pPr algn="ctr">
              <a:defRPr sz="5400" b="1">
                <a:solidFill>
                  <a:schemeClr val="accent4"/>
                </a:solidFill>
              </a:defRPr>
            </a:lvl1pPr>
          </a:lstStyle>
          <a:p>
            <a:pPr rtl="0"/>
            <a:r>
              <a:rPr lang="es-ES" noProof="0"/>
              <a:t>Haga clic para editar</a:t>
            </a:r>
          </a:p>
        </p:txBody>
      </p:sp>
      <p:sp>
        <p:nvSpPr>
          <p:cNvPr id="3" name="Subtítulo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7772402" y="2348318"/>
            <a:ext cx="2743200" cy="1659715"/>
          </a:xfrm>
        </p:spPr>
        <p:txBody>
          <a:bodyPr rtlCol="0"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fecha 3">
            <a:extLst>
              <a:ext uri="{FF2B5EF4-FFF2-40B4-BE49-F238E27FC236}">
                <a16:creationId xmlns:a16="http://schemas.microsoft.com/office/drawing/2014/main" id="{74D64503-659B-472D-ABF8-01D077EB0D83}"/>
              </a:ext>
            </a:extLst>
          </p:cNvPr>
          <p:cNvSpPr>
            <a:spLocks noGrp="1"/>
          </p:cNvSpPr>
          <p:nvPr>
            <p:ph type="dt" sz="half" idx="10"/>
          </p:nvPr>
        </p:nvSpPr>
        <p:spPr>
          <a:xfrm>
            <a:off x="838200" y="6356350"/>
            <a:ext cx="1632857" cy="365125"/>
          </a:xfrm>
        </p:spPr>
        <p:txBody>
          <a:bodyPr rtlCol="0"/>
          <a:lstStyle>
            <a:lvl1pPr>
              <a:defRPr sz="900">
                <a:solidFill>
                  <a:schemeClr val="accent5">
                    <a:lumMod val="75000"/>
                  </a:schemeClr>
                </a:solidFill>
              </a:defRPr>
            </a:lvl1pPr>
          </a:lstStyle>
          <a:p>
            <a:pPr rtl="0"/>
            <a:r>
              <a:rPr lang="es-ES" noProof="0"/>
              <a:t>29/7/20XX</a:t>
            </a:r>
          </a:p>
        </p:txBody>
      </p:sp>
      <p:sp>
        <p:nvSpPr>
          <p:cNvPr id="5" name="Marcador de pie de página 4">
            <a:extLst>
              <a:ext uri="{FF2B5EF4-FFF2-40B4-BE49-F238E27FC236}">
                <a16:creationId xmlns:a16="http://schemas.microsoft.com/office/drawing/2014/main" id="{FE209C12-0CED-4CD5-B463-885A793CC25E}"/>
              </a:ext>
            </a:extLst>
          </p:cNvPr>
          <p:cNvSpPr>
            <a:spLocks noGrp="1"/>
          </p:cNvSpPr>
          <p:nvPr>
            <p:ph type="ftr" sz="quarter" idx="11"/>
          </p:nvPr>
        </p:nvSpPr>
        <p:spPr>
          <a:xfrm>
            <a:off x="2743200" y="6356350"/>
            <a:ext cx="2514600" cy="365125"/>
          </a:xfrm>
        </p:spPr>
        <p:txBody>
          <a:bodyPr rtlCol="0"/>
          <a:lstStyle>
            <a:lvl1pPr algn="r">
              <a:defRPr sz="900">
                <a:solidFill>
                  <a:schemeClr val="accent5">
                    <a:lumMod val="75000"/>
                  </a:schemeClr>
                </a:solidFill>
              </a:defRPr>
            </a:lvl1pPr>
          </a:lstStyle>
          <a:p>
            <a:pPr rtl="0"/>
            <a:r>
              <a:rPr lang="es-ES" noProof="0"/>
              <a:t>Orientación de empleados</a:t>
            </a:r>
          </a:p>
        </p:txBody>
      </p:sp>
      <p:sp>
        <p:nvSpPr>
          <p:cNvPr id="6" name="Marcador de número de diapositiva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rtlCol="0"/>
          <a:lstStyle>
            <a:lvl1pPr>
              <a:defRPr sz="900">
                <a:solidFill>
                  <a:schemeClr val="accent1">
                    <a:lumMod val="40000"/>
                    <a:lumOff val="6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339096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cabezado de la sección">
    <p:bg>
      <p:bgPr>
        <a:solidFill>
          <a:schemeClr val="accent5"/>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rtlCol="0" anchor="ctr"/>
          <a:lstStyle>
            <a:lvl1pPr>
              <a:defRPr sz="6000" b="1">
                <a:solidFill>
                  <a:schemeClr val="bg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159165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del equipo">
    <p:bg>
      <p:bgPr>
        <a:solidFill>
          <a:schemeClr val="accent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lgn="ctr">
              <a:defRPr b="1">
                <a:solidFill>
                  <a:schemeClr val="accent4"/>
                </a:solidFill>
              </a:defRPr>
            </a:lvl1pPr>
          </a:lstStyle>
          <a:p>
            <a:pPr rtl="0"/>
            <a:r>
              <a:rPr lang="es-ES" noProof="0"/>
              <a:t>Haga clic para modificar el estilo de título del patrón</a:t>
            </a:r>
          </a:p>
        </p:txBody>
      </p:sp>
      <p:sp>
        <p:nvSpPr>
          <p:cNvPr id="6" name="Marcador de posición de imagen 15">
            <a:extLst>
              <a:ext uri="{FF2B5EF4-FFF2-40B4-BE49-F238E27FC236}">
                <a16:creationId xmlns:a16="http://schemas.microsoft.com/office/drawing/2014/main" id="{A74BA5A7-7918-4C65-BAAB-14B3A1E2B4E4}"/>
              </a:ext>
            </a:extLst>
          </p:cNvPr>
          <p:cNvSpPr>
            <a:spLocks noGrp="1"/>
          </p:cNvSpPr>
          <p:nvPr>
            <p:ph type="pic" sz="quarter" idx="42"/>
          </p:nvPr>
        </p:nvSpPr>
        <p:spPr>
          <a:xfrm>
            <a:off x="152161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7" name="Marcador de posición de imagen 15">
            <a:extLst>
              <a:ext uri="{FF2B5EF4-FFF2-40B4-BE49-F238E27FC236}">
                <a16:creationId xmlns:a16="http://schemas.microsoft.com/office/drawing/2014/main" id="{0C5DF728-AFC5-467F-86BF-45BBD7787257}"/>
              </a:ext>
            </a:extLst>
          </p:cNvPr>
          <p:cNvSpPr>
            <a:spLocks noGrp="1"/>
          </p:cNvSpPr>
          <p:nvPr>
            <p:ph type="pic" sz="quarter" idx="43"/>
          </p:nvPr>
        </p:nvSpPr>
        <p:spPr>
          <a:xfrm>
            <a:off x="407938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8" name="Marcador de posición de imagen 15">
            <a:extLst>
              <a:ext uri="{FF2B5EF4-FFF2-40B4-BE49-F238E27FC236}">
                <a16:creationId xmlns:a16="http://schemas.microsoft.com/office/drawing/2014/main" id="{BBFE7B80-0990-424B-A099-BFECB5508302}"/>
              </a:ext>
            </a:extLst>
          </p:cNvPr>
          <p:cNvSpPr>
            <a:spLocks noGrp="1"/>
          </p:cNvSpPr>
          <p:nvPr>
            <p:ph type="pic" sz="quarter" idx="44"/>
          </p:nvPr>
        </p:nvSpPr>
        <p:spPr>
          <a:xfrm>
            <a:off x="663715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9" name="Marcador de posición de imagen 15">
            <a:extLst>
              <a:ext uri="{FF2B5EF4-FFF2-40B4-BE49-F238E27FC236}">
                <a16:creationId xmlns:a16="http://schemas.microsoft.com/office/drawing/2014/main" id="{5B4A0F3D-F23F-4072-9FF5-6CFE888CE1E0}"/>
              </a:ext>
            </a:extLst>
          </p:cNvPr>
          <p:cNvSpPr>
            <a:spLocks noGrp="1"/>
          </p:cNvSpPr>
          <p:nvPr>
            <p:ph type="pic" sz="quarter" idx="45"/>
          </p:nvPr>
        </p:nvSpPr>
        <p:spPr>
          <a:xfrm>
            <a:off x="919492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s-ES" noProof="0"/>
              <a:t>Haga clic en el icono para agregar una imagen</a:t>
            </a:r>
          </a:p>
        </p:txBody>
      </p:sp>
      <p:sp>
        <p:nvSpPr>
          <p:cNvPr id="11" name="Marcador de texto 8">
            <a:extLst>
              <a:ext uri="{FF2B5EF4-FFF2-40B4-BE49-F238E27FC236}">
                <a16:creationId xmlns:a16="http://schemas.microsoft.com/office/drawing/2014/main" id="{14F97182-060B-42D4-9BD6-AADEBB4691F8}"/>
              </a:ext>
            </a:extLst>
          </p:cNvPr>
          <p:cNvSpPr>
            <a:spLocks noGrp="1"/>
          </p:cNvSpPr>
          <p:nvPr>
            <p:ph type="body" sz="quarter" idx="33" hasCustomPrompt="1"/>
          </p:nvPr>
        </p:nvSpPr>
        <p:spPr>
          <a:xfrm>
            <a:off x="1214950" y="4624131"/>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12" name="Marcador de texto 8">
            <a:extLst>
              <a:ext uri="{FF2B5EF4-FFF2-40B4-BE49-F238E27FC236}">
                <a16:creationId xmlns:a16="http://schemas.microsoft.com/office/drawing/2014/main" id="{0C32DCEC-D4CF-4F91-ABA7-22726A1E9925}"/>
              </a:ext>
            </a:extLst>
          </p:cNvPr>
          <p:cNvSpPr>
            <a:spLocks noGrp="1"/>
          </p:cNvSpPr>
          <p:nvPr>
            <p:ph type="body" sz="quarter" idx="46" hasCustomPrompt="1"/>
          </p:nvPr>
        </p:nvSpPr>
        <p:spPr>
          <a:xfrm>
            <a:off x="1214950"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16" name="Marcador de texto 8">
            <a:extLst>
              <a:ext uri="{FF2B5EF4-FFF2-40B4-BE49-F238E27FC236}">
                <a16:creationId xmlns:a16="http://schemas.microsoft.com/office/drawing/2014/main" id="{04BECAB1-5EBD-4BC7-8F7A-8B4CA80746C4}"/>
              </a:ext>
            </a:extLst>
          </p:cNvPr>
          <p:cNvSpPr>
            <a:spLocks noGrp="1"/>
          </p:cNvSpPr>
          <p:nvPr>
            <p:ph type="body" sz="quarter" idx="47" hasCustomPrompt="1"/>
          </p:nvPr>
        </p:nvSpPr>
        <p:spPr>
          <a:xfrm>
            <a:off x="3764623" y="4624131"/>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17" name="Marcador de texto 8">
            <a:extLst>
              <a:ext uri="{FF2B5EF4-FFF2-40B4-BE49-F238E27FC236}">
                <a16:creationId xmlns:a16="http://schemas.microsoft.com/office/drawing/2014/main" id="{8D671F83-5A25-4513-86E5-FFBF3BF3106F}"/>
              </a:ext>
            </a:extLst>
          </p:cNvPr>
          <p:cNvSpPr>
            <a:spLocks noGrp="1"/>
          </p:cNvSpPr>
          <p:nvPr>
            <p:ph type="body" sz="quarter" idx="48" hasCustomPrompt="1"/>
          </p:nvPr>
        </p:nvSpPr>
        <p:spPr>
          <a:xfrm>
            <a:off x="3764623"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19" name="Marcador de texto 8">
            <a:extLst>
              <a:ext uri="{FF2B5EF4-FFF2-40B4-BE49-F238E27FC236}">
                <a16:creationId xmlns:a16="http://schemas.microsoft.com/office/drawing/2014/main" id="{F6EE3639-A148-489C-A695-7EA2313AEF3B}"/>
              </a:ext>
            </a:extLst>
          </p:cNvPr>
          <p:cNvSpPr>
            <a:spLocks noGrp="1"/>
          </p:cNvSpPr>
          <p:nvPr>
            <p:ph type="body" sz="quarter" idx="49" hasCustomPrompt="1"/>
          </p:nvPr>
        </p:nvSpPr>
        <p:spPr>
          <a:xfrm>
            <a:off x="6314296" y="4624131"/>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20" name="Marcador de texto 8">
            <a:extLst>
              <a:ext uri="{FF2B5EF4-FFF2-40B4-BE49-F238E27FC236}">
                <a16:creationId xmlns:a16="http://schemas.microsoft.com/office/drawing/2014/main" id="{BB55BB21-9247-450C-9A9D-D2AD9161E10F}"/>
              </a:ext>
            </a:extLst>
          </p:cNvPr>
          <p:cNvSpPr>
            <a:spLocks noGrp="1"/>
          </p:cNvSpPr>
          <p:nvPr>
            <p:ph type="body" sz="quarter" idx="50" hasCustomPrompt="1"/>
          </p:nvPr>
        </p:nvSpPr>
        <p:spPr>
          <a:xfrm>
            <a:off x="6314296"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22" name="Marcador de texto 8">
            <a:extLst>
              <a:ext uri="{FF2B5EF4-FFF2-40B4-BE49-F238E27FC236}">
                <a16:creationId xmlns:a16="http://schemas.microsoft.com/office/drawing/2014/main" id="{934A7F7B-4591-45E6-AF17-EC81162B7336}"/>
              </a:ext>
            </a:extLst>
          </p:cNvPr>
          <p:cNvSpPr>
            <a:spLocks noGrp="1"/>
          </p:cNvSpPr>
          <p:nvPr>
            <p:ph type="body" sz="quarter" idx="51" hasCustomPrompt="1"/>
          </p:nvPr>
        </p:nvSpPr>
        <p:spPr>
          <a:xfrm>
            <a:off x="8863969" y="4624131"/>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es-ES" noProof="0"/>
              <a:t>Nombre</a:t>
            </a:r>
          </a:p>
        </p:txBody>
      </p:sp>
      <p:sp>
        <p:nvSpPr>
          <p:cNvPr id="23" name="Marcador de texto 8">
            <a:extLst>
              <a:ext uri="{FF2B5EF4-FFF2-40B4-BE49-F238E27FC236}">
                <a16:creationId xmlns:a16="http://schemas.microsoft.com/office/drawing/2014/main" id="{730702B6-2129-4FAB-8868-58B59C11FFCD}"/>
              </a:ext>
            </a:extLst>
          </p:cNvPr>
          <p:cNvSpPr>
            <a:spLocks noGrp="1"/>
          </p:cNvSpPr>
          <p:nvPr>
            <p:ph type="body" sz="quarter" idx="52" hasCustomPrompt="1"/>
          </p:nvPr>
        </p:nvSpPr>
        <p:spPr>
          <a:xfrm>
            <a:off x="8863969"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es-ES" noProof="0"/>
              <a:t>Título</a:t>
            </a:r>
          </a:p>
        </p:txBody>
      </p:sp>
      <p:sp>
        <p:nvSpPr>
          <p:cNvPr id="24" name="Marcador de fecha 4">
            <a:extLst>
              <a:ext uri="{FF2B5EF4-FFF2-40B4-BE49-F238E27FC236}">
                <a16:creationId xmlns:a16="http://schemas.microsoft.com/office/drawing/2014/main" id="{AD0AC7DB-F500-41DA-8326-3ED61B33F924}"/>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defRPr>
            </a:lvl1pPr>
          </a:lstStyle>
          <a:p>
            <a:pPr rtl="0"/>
            <a:r>
              <a:rPr lang="es-ES" noProof="0"/>
              <a:t>29/7/20XX</a:t>
            </a:r>
          </a:p>
        </p:txBody>
      </p:sp>
      <p:sp>
        <p:nvSpPr>
          <p:cNvPr id="25" name="Marcador de pie de página 5">
            <a:extLst>
              <a:ext uri="{FF2B5EF4-FFF2-40B4-BE49-F238E27FC236}">
                <a16:creationId xmlns:a16="http://schemas.microsoft.com/office/drawing/2014/main" id="{798612DF-528A-42D7-8634-25EFF61598DF}"/>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defRPr>
            </a:lvl1pPr>
          </a:lstStyle>
          <a:p>
            <a:pPr rtl="0"/>
            <a:r>
              <a:rPr lang="es-ES" noProof="0"/>
              <a:t>Orientación de empleados</a:t>
            </a:r>
          </a:p>
        </p:txBody>
      </p:sp>
      <p:sp>
        <p:nvSpPr>
          <p:cNvPr id="26" name="Marcador de número de diapositiva 6">
            <a:extLst>
              <a:ext uri="{FF2B5EF4-FFF2-40B4-BE49-F238E27FC236}">
                <a16:creationId xmlns:a16="http://schemas.microsoft.com/office/drawing/2014/main" id="{1E3817B4-A707-4ACC-9CAC-E32B5E0A4F0B}"/>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66386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bg>
      <p:bgPr>
        <a:solidFill>
          <a:schemeClr val="accent4"/>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5669280" y="822325"/>
            <a:ext cx="5684520" cy="1325563"/>
          </a:xfrm>
        </p:spPr>
        <p:txBody>
          <a:bodyPr rtlCol="0" anchor="b"/>
          <a:lstStyle>
            <a:lvl1pPr>
              <a:defRPr b="1">
                <a:solidFill>
                  <a:schemeClr val="bg1"/>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5669280" y="2595562"/>
            <a:ext cx="5684520" cy="3181034"/>
          </a:xfrm>
        </p:spPr>
        <p:txBody>
          <a:bodyPr rtlCol="0">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29197FF6-6321-41EE-A0C4-DEC0761A3C01}"/>
              </a:ext>
            </a:extLst>
          </p:cNvPr>
          <p:cNvSpPr/>
          <p:nvPr userDrawn="1"/>
        </p:nvSpPr>
        <p:spPr>
          <a:xfrm>
            <a:off x="0" y="0"/>
            <a:ext cx="4175760" cy="384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E545EFDD-D97D-44D9-8A6D-0FACEE0964B3}"/>
              </a:ext>
            </a:extLst>
          </p:cNvPr>
          <p:cNvSpPr/>
          <p:nvPr userDrawn="1"/>
        </p:nvSpPr>
        <p:spPr>
          <a:xfrm flipV="1">
            <a:off x="0" y="3840480"/>
            <a:ext cx="4175760" cy="2087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B54E59D1-0F68-4FA3-944D-63FCD442DA66}"/>
              </a:ext>
            </a:extLst>
          </p:cNvPr>
          <p:cNvSpPr/>
          <p:nvPr userDrawn="1"/>
        </p:nvSpPr>
        <p:spPr>
          <a:xfrm flipV="1">
            <a:off x="0" y="5928360"/>
            <a:ext cx="4175760" cy="92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fecha 4">
            <a:extLst>
              <a:ext uri="{FF2B5EF4-FFF2-40B4-BE49-F238E27FC236}">
                <a16:creationId xmlns:a16="http://schemas.microsoft.com/office/drawing/2014/main" id="{2FF674D8-A0B1-4D60-AB18-A733984F7044}"/>
              </a:ext>
            </a:extLst>
          </p:cNvPr>
          <p:cNvSpPr>
            <a:spLocks noGrp="1"/>
          </p:cNvSpPr>
          <p:nvPr>
            <p:ph type="dt" sz="half" idx="10"/>
          </p:nvPr>
        </p:nvSpPr>
        <p:spPr>
          <a:xfrm>
            <a:off x="838200" y="6356350"/>
            <a:ext cx="2743200" cy="365125"/>
          </a:xfrm>
        </p:spPr>
        <p:txBody>
          <a:bodyPr rtlCol="0"/>
          <a:lstStyle>
            <a:lvl1pPr>
              <a:defRPr sz="900">
                <a:solidFill>
                  <a:schemeClr val="accent2">
                    <a:lumMod val="75000"/>
                  </a:schemeClr>
                </a:solidFill>
              </a:defRPr>
            </a:lvl1pPr>
          </a:lstStyle>
          <a:p>
            <a:pPr rtl="0"/>
            <a:r>
              <a:rPr lang="es-ES" noProof="0"/>
              <a:t>29/7/20XX</a:t>
            </a:r>
          </a:p>
        </p:txBody>
      </p:sp>
      <p:sp>
        <p:nvSpPr>
          <p:cNvPr id="22" name="Marcador de pie de página 5">
            <a:extLst>
              <a:ext uri="{FF2B5EF4-FFF2-40B4-BE49-F238E27FC236}">
                <a16:creationId xmlns:a16="http://schemas.microsoft.com/office/drawing/2014/main" id="{7E0AFFFB-7406-40B3-B2D5-18288BEA52C6}"/>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es-ES" noProof="0"/>
              <a:t>Orientación de empleados</a:t>
            </a:r>
          </a:p>
        </p:txBody>
      </p:sp>
      <p:sp>
        <p:nvSpPr>
          <p:cNvPr id="23" name="Marcador de número de diapositiva 6">
            <a:extLst>
              <a:ext uri="{FF2B5EF4-FFF2-40B4-BE49-F238E27FC236}">
                <a16:creationId xmlns:a16="http://schemas.microsoft.com/office/drawing/2014/main" id="{0D2AF818-9E4C-485A-8EA3-3BD5917D5233}"/>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116458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dos contenidos">
    <p:bg>
      <p:bgPr>
        <a:solidFill>
          <a:schemeClr val="accent4"/>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838200" y="822325"/>
            <a:ext cx="5684520" cy="1325563"/>
          </a:xfrm>
        </p:spPr>
        <p:txBody>
          <a:bodyPr rtlCol="0" anchor="b"/>
          <a:lstStyle>
            <a:lvl1pPr>
              <a:defRPr b="1">
                <a:solidFill>
                  <a:schemeClr val="bg1"/>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838200" y="2595562"/>
            <a:ext cx="5684520" cy="441552"/>
          </a:xfrm>
        </p:spPr>
        <p:txBody>
          <a:bodyPr rtlCol="0">
            <a:normAutofit/>
          </a:bodyPr>
          <a:lstStyle>
            <a:lvl1pPr marL="0" indent="0">
              <a:lnSpc>
                <a:spcPct val="100000"/>
              </a:lnSpc>
              <a:buNone/>
              <a:defRPr lang="en-US" sz="1800" b="1" kern="1200" dirty="0" smtClean="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29197FF6-6321-41EE-A0C4-DEC0761A3C01}"/>
              </a:ext>
            </a:extLst>
          </p:cNvPr>
          <p:cNvSpPr/>
          <p:nvPr userDrawn="1"/>
        </p:nvSpPr>
        <p:spPr>
          <a:xfrm>
            <a:off x="8016240" y="0"/>
            <a:ext cx="240138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E545EFDD-D97D-44D9-8A6D-0FACEE0964B3}"/>
              </a:ext>
            </a:extLst>
          </p:cNvPr>
          <p:cNvSpPr/>
          <p:nvPr userDrawn="1"/>
        </p:nvSpPr>
        <p:spPr>
          <a:xfrm flipV="1">
            <a:off x="10417629" y="0"/>
            <a:ext cx="17743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Rectángulo 12">
            <a:extLst>
              <a:ext uri="{FF2B5EF4-FFF2-40B4-BE49-F238E27FC236}">
                <a16:creationId xmlns:a16="http://schemas.microsoft.com/office/drawing/2014/main" id="{B54E59D1-0F68-4FA3-944D-63FCD442DA66}"/>
              </a:ext>
            </a:extLst>
          </p:cNvPr>
          <p:cNvSpPr/>
          <p:nvPr userDrawn="1"/>
        </p:nvSpPr>
        <p:spPr>
          <a:xfrm flipV="1">
            <a:off x="11800114" y="0"/>
            <a:ext cx="3918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Marcador de contenido 2">
            <a:extLst>
              <a:ext uri="{FF2B5EF4-FFF2-40B4-BE49-F238E27FC236}">
                <a16:creationId xmlns:a16="http://schemas.microsoft.com/office/drawing/2014/main" id="{620C3808-5997-40A2-83EF-E2136C52EFE1}"/>
              </a:ext>
            </a:extLst>
          </p:cNvPr>
          <p:cNvSpPr>
            <a:spLocks noGrp="1"/>
          </p:cNvSpPr>
          <p:nvPr>
            <p:ph idx="10"/>
          </p:nvPr>
        </p:nvSpPr>
        <p:spPr>
          <a:xfrm>
            <a:off x="838200" y="4529818"/>
            <a:ext cx="5684520" cy="441552"/>
          </a:xfrm>
        </p:spPr>
        <p:txBody>
          <a:bodyPr rtlCol="0">
            <a:normAutofit/>
          </a:bodyPr>
          <a:lstStyle>
            <a:lvl1pPr marL="0" indent="0">
              <a:lnSpc>
                <a:spcPct val="100000"/>
              </a:lnSpc>
              <a:buNone/>
              <a:defRPr lang="en-US" sz="1800" b="1" kern="1200" dirty="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100000"/>
              </a:lnSpc>
              <a:spcBef>
                <a:spcPts val="1000"/>
              </a:spcBef>
              <a:buFont typeface="Arial" panose="020B0604020202020204" pitchFamily="34" charset="0"/>
              <a:buNone/>
            </a:pPr>
            <a:r>
              <a:rPr lang="es-ES" noProof="0"/>
              <a:t>Haga clic para modificar los estilos de texto del patrón</a:t>
            </a:r>
          </a:p>
        </p:txBody>
      </p:sp>
      <p:sp>
        <p:nvSpPr>
          <p:cNvPr id="8" name="Marcador de contenido 2">
            <a:extLst>
              <a:ext uri="{FF2B5EF4-FFF2-40B4-BE49-F238E27FC236}">
                <a16:creationId xmlns:a16="http://schemas.microsoft.com/office/drawing/2014/main" id="{EAD9A34D-2599-4944-8F4B-6953690367EE}"/>
              </a:ext>
            </a:extLst>
          </p:cNvPr>
          <p:cNvSpPr>
            <a:spLocks noGrp="1"/>
          </p:cNvSpPr>
          <p:nvPr>
            <p:ph idx="11"/>
          </p:nvPr>
        </p:nvSpPr>
        <p:spPr>
          <a:xfrm>
            <a:off x="838200" y="3040514"/>
            <a:ext cx="5684520" cy="1106942"/>
          </a:xfrm>
        </p:spPr>
        <p:txBody>
          <a:bodyPr rtlCol="0">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0" name="Marcador de contenido 2">
            <a:extLst>
              <a:ext uri="{FF2B5EF4-FFF2-40B4-BE49-F238E27FC236}">
                <a16:creationId xmlns:a16="http://schemas.microsoft.com/office/drawing/2014/main" id="{4D123A04-698E-4E6B-BB2C-C4FCA2CFBB9A}"/>
              </a:ext>
            </a:extLst>
          </p:cNvPr>
          <p:cNvSpPr>
            <a:spLocks noGrp="1"/>
          </p:cNvSpPr>
          <p:nvPr>
            <p:ph idx="12"/>
          </p:nvPr>
        </p:nvSpPr>
        <p:spPr>
          <a:xfrm>
            <a:off x="838200" y="4993888"/>
            <a:ext cx="5684520" cy="1106942"/>
          </a:xfrm>
        </p:spPr>
        <p:txBody>
          <a:bodyPr rtlCol="0">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4" name="Marcador de fecha 4">
            <a:extLst>
              <a:ext uri="{FF2B5EF4-FFF2-40B4-BE49-F238E27FC236}">
                <a16:creationId xmlns:a16="http://schemas.microsoft.com/office/drawing/2014/main" id="{8BC6F0B0-7E88-4658-BED0-B126DDE797A0}"/>
              </a:ext>
            </a:extLst>
          </p:cNvPr>
          <p:cNvSpPr>
            <a:spLocks noGrp="1"/>
          </p:cNvSpPr>
          <p:nvPr>
            <p:ph type="dt" sz="half" idx="13"/>
          </p:nvPr>
        </p:nvSpPr>
        <p:spPr>
          <a:xfrm>
            <a:off x="838200" y="6356350"/>
            <a:ext cx="2743200" cy="365125"/>
          </a:xfrm>
        </p:spPr>
        <p:txBody>
          <a:bodyPr rtlCol="0"/>
          <a:lstStyle>
            <a:lvl1pPr>
              <a:defRPr sz="900">
                <a:solidFill>
                  <a:schemeClr val="accent4">
                    <a:lumMod val="40000"/>
                    <a:lumOff val="60000"/>
                  </a:schemeClr>
                </a:solidFill>
              </a:defRPr>
            </a:lvl1pPr>
          </a:lstStyle>
          <a:p>
            <a:pPr rtl="0"/>
            <a:r>
              <a:rPr lang="es-ES" noProof="0"/>
              <a:t>29/7/20XX</a:t>
            </a:r>
          </a:p>
        </p:txBody>
      </p:sp>
      <p:sp>
        <p:nvSpPr>
          <p:cNvPr id="15" name="Marcador de pie de página 5">
            <a:extLst>
              <a:ext uri="{FF2B5EF4-FFF2-40B4-BE49-F238E27FC236}">
                <a16:creationId xmlns:a16="http://schemas.microsoft.com/office/drawing/2014/main" id="{1B454B68-B7BD-4197-BF00-63964D76348E}"/>
              </a:ext>
            </a:extLst>
          </p:cNvPr>
          <p:cNvSpPr>
            <a:spLocks noGrp="1"/>
          </p:cNvSpPr>
          <p:nvPr>
            <p:ph type="ftr" sz="quarter" idx="14"/>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es-ES" noProof="0"/>
              <a:t>Orientación de empleados</a:t>
            </a:r>
          </a:p>
        </p:txBody>
      </p:sp>
      <p:sp>
        <p:nvSpPr>
          <p:cNvPr id="16" name="Marcador de número de diapositiva 6">
            <a:extLst>
              <a:ext uri="{FF2B5EF4-FFF2-40B4-BE49-F238E27FC236}">
                <a16:creationId xmlns:a16="http://schemas.microsoft.com/office/drawing/2014/main" id="{BAA42605-D696-484D-B611-62CB3140EAC3}"/>
              </a:ext>
            </a:extLst>
          </p:cNvPr>
          <p:cNvSpPr>
            <a:spLocks noGrp="1"/>
          </p:cNvSpPr>
          <p:nvPr>
            <p:ph type="sldNum" sz="quarter" idx="15"/>
          </p:nvPr>
        </p:nvSpPr>
        <p:spPr>
          <a:xfrm>
            <a:off x="8610600" y="6356350"/>
            <a:ext cx="2743200" cy="365125"/>
          </a:xfrm>
        </p:spPr>
        <p:txBody>
          <a:bodyPr rtlCol="0"/>
          <a:lstStyle>
            <a:lvl1pPr>
              <a:defRPr sz="900">
                <a:solidFill>
                  <a:schemeClr val="accent5"/>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365568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uatro contenidos">
    <p:bg>
      <p:bgPr>
        <a:solidFill>
          <a:schemeClr val="accent4"/>
        </a:solid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C2A3DF3F-0A0C-4018-A9D5-6DE43170F37E}"/>
              </a:ext>
            </a:extLst>
          </p:cNvPr>
          <p:cNvSpPr>
            <a:spLocks noGrp="1"/>
          </p:cNvSpPr>
          <p:nvPr>
            <p:ph type="title"/>
          </p:nvPr>
        </p:nvSpPr>
        <p:spPr>
          <a:xfrm>
            <a:off x="2024742" y="822325"/>
            <a:ext cx="9329058" cy="1325563"/>
          </a:xfrm>
        </p:spPr>
        <p:txBody>
          <a:bodyPr rtlCol="0" anchor="b"/>
          <a:lstStyle>
            <a:lvl1pPr>
              <a:defRPr b="1">
                <a:solidFill>
                  <a:schemeClr val="bg1"/>
                </a:solidFill>
              </a:defRPr>
            </a:lvl1pPr>
          </a:lstStyle>
          <a:p>
            <a:pPr rtl="0"/>
            <a:r>
              <a:rPr lang="es-ES" noProof="0"/>
              <a:t>Haga clic para modificar el estilo de título del patrón</a:t>
            </a:r>
          </a:p>
        </p:txBody>
      </p:sp>
      <p:sp>
        <p:nvSpPr>
          <p:cNvPr id="8" name="Marcador de contenido 2">
            <a:extLst>
              <a:ext uri="{FF2B5EF4-FFF2-40B4-BE49-F238E27FC236}">
                <a16:creationId xmlns:a16="http://schemas.microsoft.com/office/drawing/2014/main" id="{B2E9ED8E-C27B-434B-BABA-E66DF12C5036}"/>
              </a:ext>
            </a:extLst>
          </p:cNvPr>
          <p:cNvSpPr>
            <a:spLocks noGrp="1"/>
          </p:cNvSpPr>
          <p:nvPr>
            <p:ph idx="1"/>
          </p:nvPr>
        </p:nvSpPr>
        <p:spPr>
          <a:xfrm>
            <a:off x="2024742" y="2595562"/>
            <a:ext cx="4334689" cy="474211"/>
          </a:xfrm>
        </p:spPr>
        <p:txBody>
          <a:bodyPr rtlCol="0">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0" name="Rectángulo 9">
            <a:extLst>
              <a:ext uri="{FF2B5EF4-FFF2-40B4-BE49-F238E27FC236}">
                <a16:creationId xmlns:a16="http://schemas.microsoft.com/office/drawing/2014/main" id="{CA9EBAE4-D52F-453F-8270-8B6E097489BF}"/>
              </a:ext>
            </a:extLst>
          </p:cNvPr>
          <p:cNvSpPr/>
          <p:nvPr userDrawn="1"/>
        </p:nvSpPr>
        <p:spPr>
          <a:xfrm>
            <a:off x="0" y="-1"/>
            <a:ext cx="674914"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E9FC540D-D53A-486F-96EA-3488254DA8F1}"/>
              </a:ext>
            </a:extLst>
          </p:cNvPr>
          <p:cNvSpPr/>
          <p:nvPr userDrawn="1"/>
        </p:nvSpPr>
        <p:spPr>
          <a:xfrm flipV="1">
            <a:off x="674914" y="0"/>
            <a:ext cx="6749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Marcador de contenido 2">
            <a:extLst>
              <a:ext uri="{FF2B5EF4-FFF2-40B4-BE49-F238E27FC236}">
                <a16:creationId xmlns:a16="http://schemas.microsoft.com/office/drawing/2014/main" id="{AA5699F8-E412-4D90-AD9E-5A933F03D673}"/>
              </a:ext>
            </a:extLst>
          </p:cNvPr>
          <p:cNvSpPr>
            <a:spLocks noGrp="1"/>
          </p:cNvSpPr>
          <p:nvPr>
            <p:ph idx="10"/>
          </p:nvPr>
        </p:nvSpPr>
        <p:spPr>
          <a:xfrm>
            <a:off x="7019111" y="2595562"/>
            <a:ext cx="4334689" cy="474211"/>
          </a:xfrm>
        </p:spPr>
        <p:txBody>
          <a:bodyPr rtlCol="0">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5" name="Marcador de contenido 2">
            <a:extLst>
              <a:ext uri="{FF2B5EF4-FFF2-40B4-BE49-F238E27FC236}">
                <a16:creationId xmlns:a16="http://schemas.microsoft.com/office/drawing/2014/main" id="{3C6CD4EE-A2DF-4227-8E8E-061E1811B311}"/>
              </a:ext>
            </a:extLst>
          </p:cNvPr>
          <p:cNvSpPr>
            <a:spLocks noGrp="1"/>
          </p:cNvSpPr>
          <p:nvPr>
            <p:ph idx="11"/>
          </p:nvPr>
        </p:nvSpPr>
        <p:spPr>
          <a:xfrm>
            <a:off x="2024742" y="4446132"/>
            <a:ext cx="4334689" cy="474211"/>
          </a:xfrm>
        </p:spPr>
        <p:txBody>
          <a:bodyPr rtlCol="0">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6" name="Marcador de contenido 2">
            <a:extLst>
              <a:ext uri="{FF2B5EF4-FFF2-40B4-BE49-F238E27FC236}">
                <a16:creationId xmlns:a16="http://schemas.microsoft.com/office/drawing/2014/main" id="{2BD7E863-25A7-4713-A3A0-9A5F432FE00D}"/>
              </a:ext>
            </a:extLst>
          </p:cNvPr>
          <p:cNvSpPr>
            <a:spLocks noGrp="1"/>
          </p:cNvSpPr>
          <p:nvPr>
            <p:ph idx="12"/>
          </p:nvPr>
        </p:nvSpPr>
        <p:spPr>
          <a:xfrm>
            <a:off x="7019111" y="4446132"/>
            <a:ext cx="4334689" cy="474211"/>
          </a:xfrm>
        </p:spPr>
        <p:txBody>
          <a:bodyPr rtlCol="0">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7" name="Marcador de contenido 2">
            <a:extLst>
              <a:ext uri="{FF2B5EF4-FFF2-40B4-BE49-F238E27FC236}">
                <a16:creationId xmlns:a16="http://schemas.microsoft.com/office/drawing/2014/main" id="{13EEC52D-9939-4E0F-B26E-6287735877FF}"/>
              </a:ext>
            </a:extLst>
          </p:cNvPr>
          <p:cNvSpPr>
            <a:spLocks noGrp="1"/>
          </p:cNvSpPr>
          <p:nvPr>
            <p:ph idx="13"/>
          </p:nvPr>
        </p:nvSpPr>
        <p:spPr>
          <a:xfrm>
            <a:off x="2024740" y="306977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8" name="Marcador de contenido 2">
            <a:extLst>
              <a:ext uri="{FF2B5EF4-FFF2-40B4-BE49-F238E27FC236}">
                <a16:creationId xmlns:a16="http://schemas.microsoft.com/office/drawing/2014/main" id="{3F6A9263-89CC-446B-AA55-FA0F0180A706}"/>
              </a:ext>
            </a:extLst>
          </p:cNvPr>
          <p:cNvSpPr>
            <a:spLocks noGrp="1"/>
          </p:cNvSpPr>
          <p:nvPr>
            <p:ph idx="14"/>
          </p:nvPr>
        </p:nvSpPr>
        <p:spPr>
          <a:xfrm>
            <a:off x="7019109" y="306977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9" name="Marcador de contenido 2">
            <a:extLst>
              <a:ext uri="{FF2B5EF4-FFF2-40B4-BE49-F238E27FC236}">
                <a16:creationId xmlns:a16="http://schemas.microsoft.com/office/drawing/2014/main" id="{73A562DC-F1FD-4766-B507-CC08FBA1EE68}"/>
              </a:ext>
            </a:extLst>
          </p:cNvPr>
          <p:cNvSpPr>
            <a:spLocks noGrp="1"/>
          </p:cNvSpPr>
          <p:nvPr>
            <p:ph idx="15"/>
          </p:nvPr>
        </p:nvSpPr>
        <p:spPr>
          <a:xfrm>
            <a:off x="2024740" y="492034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20" name="Marcador de contenido 2">
            <a:extLst>
              <a:ext uri="{FF2B5EF4-FFF2-40B4-BE49-F238E27FC236}">
                <a16:creationId xmlns:a16="http://schemas.microsoft.com/office/drawing/2014/main" id="{B4A99B91-CC4B-4964-B372-94ED4BB9A772}"/>
              </a:ext>
            </a:extLst>
          </p:cNvPr>
          <p:cNvSpPr>
            <a:spLocks noGrp="1"/>
          </p:cNvSpPr>
          <p:nvPr>
            <p:ph idx="16"/>
          </p:nvPr>
        </p:nvSpPr>
        <p:spPr>
          <a:xfrm>
            <a:off x="7019109" y="492034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21" name="Marcador de fecha 4">
            <a:extLst>
              <a:ext uri="{FF2B5EF4-FFF2-40B4-BE49-F238E27FC236}">
                <a16:creationId xmlns:a16="http://schemas.microsoft.com/office/drawing/2014/main" id="{5413A312-123E-4C7A-864E-C120568D6037}"/>
              </a:ext>
            </a:extLst>
          </p:cNvPr>
          <p:cNvSpPr>
            <a:spLocks noGrp="1"/>
          </p:cNvSpPr>
          <p:nvPr>
            <p:ph type="dt" sz="half" idx="17"/>
          </p:nvPr>
        </p:nvSpPr>
        <p:spPr>
          <a:xfrm>
            <a:off x="2024740" y="6356350"/>
            <a:ext cx="1556659" cy="365125"/>
          </a:xfrm>
        </p:spPr>
        <p:txBody>
          <a:bodyPr rtlCol="0"/>
          <a:lstStyle>
            <a:lvl1pPr>
              <a:defRPr sz="900">
                <a:solidFill>
                  <a:schemeClr val="accent4">
                    <a:lumMod val="40000"/>
                    <a:lumOff val="60000"/>
                  </a:schemeClr>
                </a:solidFill>
              </a:defRPr>
            </a:lvl1pPr>
          </a:lstStyle>
          <a:p>
            <a:pPr rtl="0"/>
            <a:r>
              <a:rPr lang="es-ES" noProof="0"/>
              <a:t>29/7/20XX</a:t>
            </a:r>
          </a:p>
        </p:txBody>
      </p:sp>
      <p:sp>
        <p:nvSpPr>
          <p:cNvPr id="22" name="Marcador de pie de página 5">
            <a:extLst>
              <a:ext uri="{FF2B5EF4-FFF2-40B4-BE49-F238E27FC236}">
                <a16:creationId xmlns:a16="http://schemas.microsoft.com/office/drawing/2014/main" id="{F3306EE3-B07E-48BA-A4EE-EAFE9A458C38}"/>
              </a:ext>
            </a:extLst>
          </p:cNvPr>
          <p:cNvSpPr>
            <a:spLocks noGrp="1"/>
          </p:cNvSpPr>
          <p:nvPr>
            <p:ph type="ftr" sz="quarter" idx="18"/>
          </p:nvPr>
        </p:nvSpPr>
        <p:spPr>
          <a:xfrm>
            <a:off x="4038600" y="6356350"/>
            <a:ext cx="5268686" cy="365125"/>
          </a:xfrm>
        </p:spPr>
        <p:txBody>
          <a:bodyPr rtlCol="0"/>
          <a:lstStyle>
            <a:lvl1pPr>
              <a:defRPr sz="900">
                <a:solidFill>
                  <a:schemeClr val="accent4">
                    <a:lumMod val="40000"/>
                    <a:lumOff val="60000"/>
                  </a:schemeClr>
                </a:solidFill>
              </a:defRPr>
            </a:lvl1pPr>
          </a:lstStyle>
          <a:p>
            <a:pPr rtl="0"/>
            <a:r>
              <a:rPr lang="es-ES" noProof="0"/>
              <a:t>Orientación de empleados</a:t>
            </a:r>
          </a:p>
        </p:txBody>
      </p:sp>
      <p:sp>
        <p:nvSpPr>
          <p:cNvPr id="23" name="Marcador de número de diapositiva 6">
            <a:extLst>
              <a:ext uri="{FF2B5EF4-FFF2-40B4-BE49-F238E27FC236}">
                <a16:creationId xmlns:a16="http://schemas.microsoft.com/office/drawing/2014/main" id="{6A049DF0-5C6A-4542-841D-C03F62304820}"/>
              </a:ext>
            </a:extLst>
          </p:cNvPr>
          <p:cNvSpPr>
            <a:spLocks noGrp="1"/>
          </p:cNvSpPr>
          <p:nvPr>
            <p:ph type="sldNum" sz="quarter" idx="19"/>
          </p:nvPr>
        </p:nvSpPr>
        <p:spPr>
          <a:xfrm>
            <a:off x="9764486" y="6356350"/>
            <a:ext cx="1589314" cy="365125"/>
          </a:xfrm>
        </p:spPr>
        <p:txBody>
          <a:bodyPr rtlCol="0"/>
          <a:lstStyle>
            <a:lvl1pPr>
              <a:defRPr sz="900">
                <a:solidFill>
                  <a:schemeClr val="accent4">
                    <a:lumMod val="40000"/>
                    <a:lumOff val="6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248215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contenido de la izquierda">
    <p:bg>
      <p:bgPr>
        <a:solidFill>
          <a:schemeClr val="accent4"/>
        </a:solid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9BF9015-BE24-42C7-B20B-596FE57DE338}"/>
              </a:ext>
            </a:extLst>
          </p:cNvPr>
          <p:cNvSpPr>
            <a:spLocks noGrp="1"/>
          </p:cNvSpPr>
          <p:nvPr>
            <p:ph type="title" hasCustomPrompt="1"/>
          </p:nvPr>
        </p:nvSpPr>
        <p:spPr>
          <a:xfrm>
            <a:off x="1173480" y="3864426"/>
            <a:ext cx="5684520" cy="737734"/>
          </a:xfrm>
        </p:spPr>
        <p:txBody>
          <a:bodyPr rtlCol="0" anchor="b"/>
          <a:lstStyle>
            <a:lvl1pPr>
              <a:defRPr b="1">
                <a:solidFill>
                  <a:schemeClr val="bg1"/>
                </a:solidFill>
              </a:defRPr>
            </a:lvl1pPr>
          </a:lstStyle>
          <a:p>
            <a:pPr rtl="0"/>
            <a:r>
              <a:rPr lang="es-ES" noProof="0"/>
              <a:t>Haga clic para editar el título</a:t>
            </a:r>
          </a:p>
        </p:txBody>
      </p:sp>
      <p:sp>
        <p:nvSpPr>
          <p:cNvPr id="8" name="Marcador de contenido 2">
            <a:extLst>
              <a:ext uri="{FF2B5EF4-FFF2-40B4-BE49-F238E27FC236}">
                <a16:creationId xmlns:a16="http://schemas.microsoft.com/office/drawing/2014/main" id="{37368391-D103-4780-88AC-9746C0359607}"/>
              </a:ext>
            </a:extLst>
          </p:cNvPr>
          <p:cNvSpPr>
            <a:spLocks noGrp="1"/>
          </p:cNvSpPr>
          <p:nvPr>
            <p:ph idx="1"/>
          </p:nvPr>
        </p:nvSpPr>
        <p:spPr>
          <a:xfrm>
            <a:off x="1173480" y="4879291"/>
            <a:ext cx="5684520" cy="1325563"/>
          </a:xfrm>
        </p:spPr>
        <p:txBody>
          <a:bodyPr rtlCol="0">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10" name="Rectángulo 9">
            <a:extLst>
              <a:ext uri="{FF2B5EF4-FFF2-40B4-BE49-F238E27FC236}">
                <a16:creationId xmlns:a16="http://schemas.microsoft.com/office/drawing/2014/main" id="{AA0B4B24-EFFA-49CE-88D9-B8E2ECE17208}"/>
              </a:ext>
            </a:extLst>
          </p:cNvPr>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A94AD39F-C2DD-4F6A-8AB9-EA5E0024EB1C}"/>
              </a:ext>
            </a:extLst>
          </p:cNvPr>
          <p:cNvSpPr/>
          <p:nvPr userDrawn="1"/>
        </p:nvSpPr>
        <p:spPr>
          <a:xfrm flipV="1">
            <a:off x="8016240" y="0"/>
            <a:ext cx="41757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Marcador de fecha 4">
            <a:extLst>
              <a:ext uri="{FF2B5EF4-FFF2-40B4-BE49-F238E27FC236}">
                <a16:creationId xmlns:a16="http://schemas.microsoft.com/office/drawing/2014/main" id="{38ABA718-1AEF-413D-964E-FA9CA8EDD8A2}"/>
              </a:ext>
            </a:extLst>
          </p:cNvPr>
          <p:cNvSpPr>
            <a:spLocks noGrp="1"/>
          </p:cNvSpPr>
          <p:nvPr>
            <p:ph type="dt" sz="half" idx="10"/>
          </p:nvPr>
        </p:nvSpPr>
        <p:spPr>
          <a:xfrm>
            <a:off x="838200" y="6356350"/>
            <a:ext cx="2743200" cy="365125"/>
          </a:xfrm>
        </p:spPr>
        <p:txBody>
          <a:bodyPr rtlCol="0"/>
          <a:lstStyle>
            <a:lvl1pPr>
              <a:defRPr sz="900">
                <a:solidFill>
                  <a:schemeClr val="accent4">
                    <a:lumMod val="40000"/>
                    <a:lumOff val="60000"/>
                  </a:schemeClr>
                </a:solidFill>
              </a:defRPr>
            </a:lvl1pPr>
          </a:lstStyle>
          <a:p>
            <a:pPr rtl="0"/>
            <a:r>
              <a:rPr lang="es-ES" noProof="0"/>
              <a:t>29/7/20XX</a:t>
            </a:r>
          </a:p>
        </p:txBody>
      </p:sp>
      <p:sp>
        <p:nvSpPr>
          <p:cNvPr id="9" name="Rectángulo 8">
            <a:extLst>
              <a:ext uri="{FF2B5EF4-FFF2-40B4-BE49-F238E27FC236}">
                <a16:creationId xmlns:a16="http://schemas.microsoft.com/office/drawing/2014/main" id="{0EE83AD3-B30F-42CE-99A0-D50CDB9C951F}"/>
              </a:ext>
            </a:extLst>
          </p:cNvPr>
          <p:cNvSpPr/>
          <p:nvPr userDrawn="1"/>
        </p:nvSpPr>
        <p:spPr>
          <a:xfrm>
            <a:off x="8011886" y="3429000"/>
            <a:ext cx="4180114"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Marcador de pie de página 5">
            <a:extLst>
              <a:ext uri="{FF2B5EF4-FFF2-40B4-BE49-F238E27FC236}">
                <a16:creationId xmlns:a16="http://schemas.microsoft.com/office/drawing/2014/main" id="{BCCB3A69-6840-43C8-94EB-C3EF41DBCE74}"/>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es-ES" noProof="0"/>
              <a:t>Orientación de empleados</a:t>
            </a:r>
          </a:p>
        </p:txBody>
      </p:sp>
      <p:sp>
        <p:nvSpPr>
          <p:cNvPr id="16" name="Marcador de número de diapositiva 6">
            <a:extLst>
              <a:ext uri="{FF2B5EF4-FFF2-40B4-BE49-F238E27FC236}">
                <a16:creationId xmlns:a16="http://schemas.microsoft.com/office/drawing/2014/main" id="{B374594B-C272-477C-B1DB-A1E214CEDA46}"/>
              </a:ext>
            </a:extLst>
          </p:cNvPr>
          <p:cNvSpPr>
            <a:spLocks noGrp="1"/>
          </p:cNvSpPr>
          <p:nvPr>
            <p:ph type="sldNum" sz="quarter" idx="12"/>
          </p:nvPr>
        </p:nvSpPr>
        <p:spPr>
          <a:xfrm>
            <a:off x="8610600" y="6356350"/>
            <a:ext cx="2743200" cy="365125"/>
          </a:xfrm>
        </p:spPr>
        <p:txBody>
          <a:bodyPr rtlCol="0"/>
          <a:lstStyle>
            <a:lvl1pPr>
              <a:defRPr sz="900">
                <a:solidFill>
                  <a:schemeClr val="accent2">
                    <a:lumMod val="5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269464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entrar texto con borde superior">
    <p:bg>
      <p:bgPr>
        <a:solidFill>
          <a:schemeClr val="accent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rtlCol="0" anchor="b"/>
          <a:lstStyle>
            <a:lvl1pPr algn="ctr">
              <a:defRPr b="1">
                <a:solidFill>
                  <a:schemeClr val="accent4"/>
                </a:solidFill>
              </a:defRPr>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rtlCol="0">
            <a:normAutofit/>
          </a:bodyPr>
          <a:lstStyle>
            <a:lvl1pPr marL="0" indent="0" algn="ctr">
              <a:lnSpc>
                <a:spcPct val="100000"/>
              </a:lnSpc>
              <a:buNone/>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4" name="Rectángulo 3">
            <a:extLst>
              <a:ext uri="{FF2B5EF4-FFF2-40B4-BE49-F238E27FC236}">
                <a16:creationId xmlns:a16="http://schemas.microsoft.com/office/drawing/2014/main" id="{2B217CA4-9423-45D5-AD1D-2415B600F1DD}"/>
              </a:ext>
            </a:extLst>
          </p:cNvPr>
          <p:cNvSpPr/>
          <p:nvPr userDrawn="1"/>
        </p:nvSpPr>
        <p:spPr>
          <a:xfrm>
            <a:off x="0" y="0"/>
            <a:ext cx="12192000" cy="1081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fecha 4">
            <a:extLst>
              <a:ext uri="{FF2B5EF4-FFF2-40B4-BE49-F238E27FC236}">
                <a16:creationId xmlns:a16="http://schemas.microsoft.com/office/drawing/2014/main" id="{4F525B7F-8292-4AE6-B9B3-F6C0621F1161}"/>
              </a:ext>
            </a:extLst>
          </p:cNvPr>
          <p:cNvSpPr>
            <a:spLocks noGrp="1"/>
          </p:cNvSpPr>
          <p:nvPr>
            <p:ph type="dt" sz="half" idx="10"/>
          </p:nvPr>
        </p:nvSpPr>
        <p:spPr/>
        <p:txBody>
          <a:bodyPr rtlCol="0"/>
          <a:lstStyle>
            <a:lvl1pPr>
              <a:defRPr sz="900">
                <a:solidFill>
                  <a:schemeClr val="accent5">
                    <a:lumMod val="75000"/>
                  </a:schemeClr>
                </a:solidFill>
              </a:defRPr>
            </a:lvl1pPr>
          </a:lstStyle>
          <a:p>
            <a:pPr rtl="0"/>
            <a:r>
              <a:rPr lang="es-ES" noProof="0"/>
              <a:t>29/7/20XX</a:t>
            </a:r>
          </a:p>
        </p:txBody>
      </p:sp>
      <p:sp>
        <p:nvSpPr>
          <p:cNvPr id="6" name="Marcador de pie de página 5">
            <a:extLst>
              <a:ext uri="{FF2B5EF4-FFF2-40B4-BE49-F238E27FC236}">
                <a16:creationId xmlns:a16="http://schemas.microsoft.com/office/drawing/2014/main" id="{E3E86D52-9DFB-4D69-BF39-2C163B3946ED}"/>
              </a:ext>
            </a:extLst>
          </p:cNvPr>
          <p:cNvSpPr>
            <a:spLocks noGrp="1"/>
          </p:cNvSpPr>
          <p:nvPr>
            <p:ph type="ftr" sz="quarter" idx="11"/>
          </p:nvPr>
        </p:nvSpPr>
        <p:spPr/>
        <p:txBody>
          <a:bodyPr rtlCol="0"/>
          <a:lstStyle>
            <a:lvl1pPr>
              <a:defRPr sz="900">
                <a:solidFill>
                  <a:schemeClr val="accent5">
                    <a:lumMod val="75000"/>
                  </a:schemeClr>
                </a:solidFill>
              </a:defRPr>
            </a:lvl1pPr>
          </a:lstStyle>
          <a:p>
            <a:pPr rtl="0"/>
            <a:r>
              <a:rPr lang="es-ES" noProof="0"/>
              <a:t>Orientación de empleados</a:t>
            </a:r>
          </a:p>
        </p:txBody>
      </p:sp>
      <p:sp>
        <p:nvSpPr>
          <p:cNvPr id="7" name="Marcador de número de diapositiva 6">
            <a:extLst>
              <a:ext uri="{FF2B5EF4-FFF2-40B4-BE49-F238E27FC236}">
                <a16:creationId xmlns:a16="http://schemas.microsoft.com/office/drawing/2014/main" id="{A0B91A39-D816-4317-AA23-55510F9D35DE}"/>
              </a:ext>
            </a:extLst>
          </p:cNvPr>
          <p:cNvSpPr>
            <a:spLocks noGrp="1"/>
          </p:cNvSpPr>
          <p:nvPr>
            <p:ph type="sldNum" sz="quarter" idx="12"/>
          </p:nvPr>
        </p:nvSpPr>
        <p:spPr/>
        <p:txBody>
          <a:bodyPr rtlCol="0"/>
          <a:lstStyle>
            <a:lvl1pPr>
              <a:defRPr sz="900">
                <a:solidFill>
                  <a:schemeClr val="accent5">
                    <a:lumMod val="75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398160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entrar texto">
    <p:bg>
      <p:bgPr>
        <a:solidFill>
          <a:schemeClr val="accent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rtlCol="0" anchor="b"/>
          <a:lstStyle>
            <a:lvl1pPr algn="ctr">
              <a:defRPr b="1">
                <a:solidFill>
                  <a:schemeClr val="accent4"/>
                </a:solidFill>
              </a:defRPr>
            </a:lvl1pPr>
          </a:lstStyle>
          <a:p>
            <a:pPr rtl="0"/>
            <a:r>
              <a:rPr lang="es-ES" noProof="0"/>
              <a:t>Haga clic para modificar el estilo de título del patrón</a:t>
            </a:r>
            <a:endParaRPr lang="es-ES" noProof="0" dirty="0"/>
          </a:p>
        </p:txBody>
      </p:sp>
      <p:sp>
        <p:nvSpPr>
          <p:cNvPr id="3" name="Marcador de contenido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rtlCol="0">
            <a:normAutofit/>
          </a:bodyPr>
          <a:lstStyle>
            <a:lvl1pPr marL="0" indent="0" algn="ctr">
              <a:lnSpc>
                <a:spcPct val="100000"/>
              </a:lnSpc>
              <a:buNone/>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5" name="Rectángulo 4">
            <a:extLst>
              <a:ext uri="{FF2B5EF4-FFF2-40B4-BE49-F238E27FC236}">
                <a16:creationId xmlns:a16="http://schemas.microsoft.com/office/drawing/2014/main" id="{D7B514D1-FFF2-4784-BC98-5C209566EB25}"/>
              </a:ext>
            </a:extLst>
          </p:cNvPr>
          <p:cNvSpPr/>
          <p:nvPr userDrawn="1"/>
        </p:nvSpPr>
        <p:spPr>
          <a:xfrm>
            <a:off x="0"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9F775047-FCCD-48A9-AE4B-E4619B3FA069}"/>
              </a:ext>
            </a:extLst>
          </p:cNvPr>
          <p:cNvSpPr/>
          <p:nvPr userDrawn="1"/>
        </p:nvSpPr>
        <p:spPr>
          <a:xfrm>
            <a:off x="10276114"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fecha 4">
            <a:extLst>
              <a:ext uri="{FF2B5EF4-FFF2-40B4-BE49-F238E27FC236}">
                <a16:creationId xmlns:a16="http://schemas.microsoft.com/office/drawing/2014/main" id="{E57E5351-59BE-4BC8-83D8-BABF23172D89}"/>
              </a:ext>
            </a:extLst>
          </p:cNvPr>
          <p:cNvSpPr>
            <a:spLocks noGrp="1"/>
          </p:cNvSpPr>
          <p:nvPr>
            <p:ph type="dt" sz="half" idx="10"/>
          </p:nvPr>
        </p:nvSpPr>
        <p:spPr>
          <a:xfrm>
            <a:off x="838200" y="6356350"/>
            <a:ext cx="2743200" cy="365125"/>
          </a:xfrm>
        </p:spPr>
        <p:txBody>
          <a:bodyPr rtlCol="0"/>
          <a:lstStyle>
            <a:lvl1pPr>
              <a:defRPr sz="900">
                <a:solidFill>
                  <a:schemeClr val="accent5"/>
                </a:solidFill>
              </a:defRPr>
            </a:lvl1pPr>
          </a:lstStyle>
          <a:p>
            <a:pPr rtl="0"/>
            <a:r>
              <a:rPr lang="es-ES" noProof="0"/>
              <a:t>29/7/20XX</a:t>
            </a:r>
          </a:p>
        </p:txBody>
      </p:sp>
      <p:sp>
        <p:nvSpPr>
          <p:cNvPr id="9" name="Marcador de pie de página 5">
            <a:extLst>
              <a:ext uri="{FF2B5EF4-FFF2-40B4-BE49-F238E27FC236}">
                <a16:creationId xmlns:a16="http://schemas.microsoft.com/office/drawing/2014/main" id="{7F2C600D-D61A-47D7-88A2-66D269DCB3A3}"/>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defRPr>
            </a:lvl1pPr>
          </a:lstStyle>
          <a:p>
            <a:pPr rtl="0"/>
            <a:r>
              <a:rPr lang="es-ES" noProof="0"/>
              <a:t>Orientación de empleados</a:t>
            </a:r>
          </a:p>
        </p:txBody>
      </p:sp>
      <p:sp>
        <p:nvSpPr>
          <p:cNvPr id="10" name="Marcador de número de diapositiva 6">
            <a:extLst>
              <a:ext uri="{FF2B5EF4-FFF2-40B4-BE49-F238E27FC236}">
                <a16:creationId xmlns:a16="http://schemas.microsoft.com/office/drawing/2014/main" id="{E257B2EA-F7F2-4B84-A989-76BF9D0F8636}"/>
              </a:ext>
            </a:extLst>
          </p:cNvPr>
          <p:cNvSpPr>
            <a:spLocks noGrp="1"/>
          </p:cNvSpPr>
          <p:nvPr>
            <p:ph type="sldNum" sz="quarter" idx="12"/>
          </p:nvPr>
        </p:nvSpPr>
        <p:spPr>
          <a:xfrm>
            <a:off x="8610600" y="6356350"/>
            <a:ext cx="2743200" cy="365125"/>
          </a:xfrm>
        </p:spPr>
        <p:txBody>
          <a:bodyPr rtlCol="0"/>
          <a:lstStyle>
            <a:lvl1pPr>
              <a:defRPr sz="900">
                <a:solidFill>
                  <a:schemeClr val="accent5"/>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425552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atro contenidos">
    <p:bg>
      <p:bgPr>
        <a:solidFill>
          <a:schemeClr val="accent5"/>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90D749F-1509-46B1-B8ED-3506AC084799}"/>
              </a:ext>
            </a:extLst>
          </p:cNvPr>
          <p:cNvSpPr/>
          <p:nvPr userDrawn="1"/>
        </p:nvSpPr>
        <p:spPr>
          <a:xfrm>
            <a:off x="0" y="0"/>
            <a:ext cx="12192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b="1">
                <a:solidFill>
                  <a:schemeClr val="bg1"/>
                </a:solidFill>
              </a:defRPr>
            </a:lvl1pPr>
          </a:lstStyle>
          <a:p>
            <a:pPr rtl="0"/>
            <a:r>
              <a:rPr lang="es-ES" noProof="0"/>
              <a:t>Haga clic para modificar el estilo de título del patrón</a:t>
            </a:r>
          </a:p>
        </p:txBody>
      </p:sp>
      <p:sp>
        <p:nvSpPr>
          <p:cNvPr id="9" name="Marcador de texto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775607" y="4553832"/>
            <a:ext cx="2105186" cy="678667"/>
          </a:xfrm>
        </p:spPr>
        <p:txBody>
          <a:bodyPr rtlCol="0"/>
          <a:lstStyle>
            <a:lvl1pPr marL="0" indent="0" algn="ctr">
              <a:buFont typeface="Arial" panose="020B0604020202020204" pitchFamily="34" charset="0"/>
              <a:buNone/>
              <a:defRPr sz="1800">
                <a:solidFill>
                  <a:schemeClr val="accent4"/>
                </a:solidFill>
                <a:latin typeface="+mj-lt"/>
              </a:defRPr>
            </a:lvl1pPr>
          </a:lstStyle>
          <a:p>
            <a:pPr lvl="0" rtl="0"/>
            <a:r>
              <a:rPr lang="es-ES" noProof="0"/>
              <a:t>Viñeta 1</a:t>
            </a:r>
          </a:p>
        </p:txBody>
      </p:sp>
      <p:sp>
        <p:nvSpPr>
          <p:cNvPr id="11" name="Marcador de texto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620807" y="4553832"/>
            <a:ext cx="2105186" cy="678667"/>
          </a:xfrm>
        </p:spPr>
        <p:txBody>
          <a:bodyPr rtlCol="0"/>
          <a:lstStyle>
            <a:lvl1pPr marL="0" indent="0" algn="ctr">
              <a:buFont typeface="Arial" panose="020B0604020202020204" pitchFamily="34" charset="0"/>
              <a:buNone/>
              <a:defRPr sz="1800">
                <a:solidFill>
                  <a:schemeClr val="accent4"/>
                </a:solidFill>
                <a:latin typeface="+mj-lt"/>
              </a:defRPr>
            </a:lvl1pPr>
          </a:lstStyle>
          <a:p>
            <a:pPr lvl="0" rtl="0"/>
            <a:r>
              <a:rPr lang="es-ES" noProof="0"/>
              <a:t>Viñeta 2</a:t>
            </a:r>
          </a:p>
        </p:txBody>
      </p:sp>
      <p:sp>
        <p:nvSpPr>
          <p:cNvPr id="13" name="Marcador de texto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66007" y="4553832"/>
            <a:ext cx="2105186" cy="678667"/>
          </a:xfrm>
        </p:spPr>
        <p:txBody>
          <a:bodyPr rtlCol="0"/>
          <a:lstStyle>
            <a:lvl1pPr marL="0" indent="0" algn="ctr">
              <a:buFont typeface="Arial" panose="020B0604020202020204" pitchFamily="34" charset="0"/>
              <a:buNone/>
              <a:defRPr sz="1800">
                <a:solidFill>
                  <a:schemeClr val="accent4"/>
                </a:solidFill>
                <a:latin typeface="+mj-lt"/>
              </a:defRPr>
            </a:lvl1pPr>
          </a:lstStyle>
          <a:p>
            <a:pPr lvl="0" rtl="0"/>
            <a:r>
              <a:rPr lang="es-ES" noProof="0"/>
              <a:t>Viñeta 3</a:t>
            </a:r>
          </a:p>
        </p:txBody>
      </p:sp>
      <p:sp>
        <p:nvSpPr>
          <p:cNvPr id="15" name="Marcador de texto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9311207" y="4553832"/>
            <a:ext cx="2105186" cy="678667"/>
          </a:xfrm>
        </p:spPr>
        <p:txBody>
          <a:bodyPr rtlCol="0"/>
          <a:lstStyle>
            <a:lvl1pPr marL="0" indent="0" algn="ctr">
              <a:buFont typeface="Arial" panose="020B0604020202020204" pitchFamily="34" charset="0"/>
              <a:buNone/>
              <a:defRPr sz="1800">
                <a:solidFill>
                  <a:schemeClr val="accent4"/>
                </a:solidFill>
                <a:latin typeface="+mj-lt"/>
              </a:defRPr>
            </a:lvl1pPr>
          </a:lstStyle>
          <a:p>
            <a:pPr lvl="0" rtl="0"/>
            <a:r>
              <a:rPr lang="es-ES" noProof="0"/>
              <a:t>Viñeta 4</a:t>
            </a:r>
          </a:p>
        </p:txBody>
      </p:sp>
      <p:sp>
        <p:nvSpPr>
          <p:cNvPr id="21" name="Marcador de posición de imagen en línea 20">
            <a:extLst>
              <a:ext uri="{FF2B5EF4-FFF2-40B4-BE49-F238E27FC236}">
                <a16:creationId xmlns:a16="http://schemas.microsoft.com/office/drawing/2014/main" id="{D25CFAE9-00ED-42E0-BC9A-37BA858979B3}"/>
              </a:ext>
            </a:extLst>
          </p:cNvPr>
          <p:cNvSpPr>
            <a:spLocks noGrp="1"/>
          </p:cNvSpPr>
          <p:nvPr>
            <p:ph type="clipArt" sz="quarter" idx="48"/>
          </p:nvPr>
        </p:nvSpPr>
        <p:spPr>
          <a:xfrm>
            <a:off x="1090200" y="3080256"/>
            <a:ext cx="1476375" cy="1474788"/>
          </a:xfrm>
        </p:spPr>
        <p:txBody>
          <a:bodyPr rtlCol="0">
            <a:normAutofit/>
          </a:bodyPr>
          <a:lstStyle>
            <a:lvl1pPr>
              <a:defRPr sz="1600"/>
            </a:lvl1pPr>
          </a:lstStyle>
          <a:p>
            <a:pPr rtl="0"/>
            <a:r>
              <a:rPr lang="es-ES" noProof="0"/>
              <a:t>Haga clic en el icono para agregar una imagen en línea</a:t>
            </a:r>
          </a:p>
        </p:txBody>
      </p:sp>
      <p:sp>
        <p:nvSpPr>
          <p:cNvPr id="22" name="Marcador de posición de imagen en línea 20">
            <a:extLst>
              <a:ext uri="{FF2B5EF4-FFF2-40B4-BE49-F238E27FC236}">
                <a16:creationId xmlns:a16="http://schemas.microsoft.com/office/drawing/2014/main" id="{280D5B0E-3D2E-4146-9670-B596E8EBD129}"/>
              </a:ext>
            </a:extLst>
          </p:cNvPr>
          <p:cNvSpPr>
            <a:spLocks noGrp="1"/>
          </p:cNvSpPr>
          <p:nvPr>
            <p:ph type="clipArt" sz="quarter" idx="49"/>
          </p:nvPr>
        </p:nvSpPr>
        <p:spPr>
          <a:xfrm>
            <a:off x="3935025" y="3080256"/>
            <a:ext cx="1476375" cy="1474788"/>
          </a:xfrm>
        </p:spPr>
        <p:txBody>
          <a:bodyPr rtlCol="0">
            <a:normAutofit/>
          </a:bodyPr>
          <a:lstStyle>
            <a:lvl1pPr>
              <a:defRPr sz="1600"/>
            </a:lvl1pPr>
          </a:lstStyle>
          <a:p>
            <a:pPr rtl="0"/>
            <a:r>
              <a:rPr lang="es-ES" noProof="0"/>
              <a:t>Haga clic en el icono para agregar una imagen en línea</a:t>
            </a:r>
          </a:p>
        </p:txBody>
      </p:sp>
      <p:sp>
        <p:nvSpPr>
          <p:cNvPr id="23" name="Marcador de posición de imagen en línea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779850" y="3079044"/>
            <a:ext cx="1476375" cy="1474788"/>
          </a:xfrm>
        </p:spPr>
        <p:txBody>
          <a:bodyPr rtlCol="0">
            <a:normAutofit/>
          </a:bodyPr>
          <a:lstStyle>
            <a:lvl1pPr>
              <a:defRPr sz="1600"/>
            </a:lvl1pPr>
          </a:lstStyle>
          <a:p>
            <a:pPr rtl="0"/>
            <a:r>
              <a:rPr lang="es-ES" noProof="0"/>
              <a:t>Haga clic en el icono para agregar una imagen en línea</a:t>
            </a:r>
          </a:p>
        </p:txBody>
      </p:sp>
      <p:sp>
        <p:nvSpPr>
          <p:cNvPr id="24" name="Marcador de posición de imagen en línea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625612" y="3079044"/>
            <a:ext cx="1476375" cy="1474788"/>
          </a:xfrm>
        </p:spPr>
        <p:txBody>
          <a:bodyPr rtlCol="0">
            <a:normAutofit/>
          </a:bodyPr>
          <a:lstStyle>
            <a:lvl1pPr>
              <a:defRPr sz="1600"/>
            </a:lvl1pPr>
          </a:lstStyle>
          <a:p>
            <a:pPr rtl="0"/>
            <a:r>
              <a:rPr lang="es-ES" noProof="0"/>
              <a:t>Haga clic en el icono para agregar una imagen en línea</a:t>
            </a:r>
          </a:p>
        </p:txBody>
      </p:sp>
      <p:sp>
        <p:nvSpPr>
          <p:cNvPr id="25" name="Marcador de fecha 4">
            <a:extLst>
              <a:ext uri="{FF2B5EF4-FFF2-40B4-BE49-F238E27FC236}">
                <a16:creationId xmlns:a16="http://schemas.microsoft.com/office/drawing/2014/main" id="{8B2D064B-EC57-4EA9-96ED-918E61BFD5F4}"/>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defRPr>
            </a:lvl1pPr>
          </a:lstStyle>
          <a:p>
            <a:pPr rtl="0"/>
            <a:r>
              <a:rPr lang="es-ES" noProof="0"/>
              <a:t>29/7/20XX</a:t>
            </a:r>
          </a:p>
        </p:txBody>
      </p:sp>
      <p:sp>
        <p:nvSpPr>
          <p:cNvPr id="26" name="Marcador de pie de página 5">
            <a:extLst>
              <a:ext uri="{FF2B5EF4-FFF2-40B4-BE49-F238E27FC236}">
                <a16:creationId xmlns:a16="http://schemas.microsoft.com/office/drawing/2014/main" id="{B2A70FF9-0C32-4443-A788-56E40DD780D1}"/>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defRPr>
            </a:lvl1pPr>
          </a:lstStyle>
          <a:p>
            <a:pPr rtl="0"/>
            <a:r>
              <a:rPr lang="es-ES" noProof="0"/>
              <a:t>Orientación de empleados</a:t>
            </a:r>
          </a:p>
        </p:txBody>
      </p:sp>
      <p:sp>
        <p:nvSpPr>
          <p:cNvPr id="27" name="Marcador de número de diapositiva 6">
            <a:extLst>
              <a:ext uri="{FF2B5EF4-FFF2-40B4-BE49-F238E27FC236}">
                <a16:creationId xmlns:a16="http://schemas.microsoft.com/office/drawing/2014/main" id="{D51176E4-E898-4497-ACF7-72CFF75FED25}"/>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271523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contenido y cuatro imágenes">
    <p:bg>
      <p:bgPr>
        <a:solidFill>
          <a:schemeClr val="accent4"/>
        </a:solid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BCCBC51-CB80-441C-9628-70A3BFA8C31A}"/>
              </a:ext>
            </a:extLst>
          </p:cNvPr>
          <p:cNvSpPr/>
          <p:nvPr userDrawn="1"/>
        </p:nvSpPr>
        <p:spPr>
          <a:xfrm>
            <a:off x="0" y="3429000"/>
            <a:ext cx="4876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Rectángulo 2">
            <a:extLst>
              <a:ext uri="{FF2B5EF4-FFF2-40B4-BE49-F238E27FC236}">
                <a16:creationId xmlns:a16="http://schemas.microsoft.com/office/drawing/2014/main" id="{E90D749F-1509-46B1-B8ED-3506AC084799}"/>
              </a:ext>
            </a:extLst>
          </p:cNvPr>
          <p:cNvSpPr/>
          <p:nvPr userDrawn="1"/>
        </p:nvSpPr>
        <p:spPr>
          <a:xfrm>
            <a:off x="0" y="1"/>
            <a:ext cx="48768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5FC626A5-4FF6-42BD-858A-AE4B2C23A6BC}"/>
              </a:ext>
            </a:extLst>
          </p:cNvPr>
          <p:cNvSpPr>
            <a:spLocks noGrp="1"/>
          </p:cNvSpPr>
          <p:nvPr>
            <p:ph type="title"/>
          </p:nvPr>
        </p:nvSpPr>
        <p:spPr>
          <a:xfrm>
            <a:off x="838200" y="365125"/>
            <a:ext cx="3200400" cy="2621139"/>
          </a:xfrm>
        </p:spPr>
        <p:txBody>
          <a:bodyPr rtlCol="0" anchor="b"/>
          <a:lstStyle>
            <a:lvl1pPr algn="l">
              <a:defRPr b="1">
                <a:solidFill>
                  <a:schemeClr val="accent4"/>
                </a:solidFill>
              </a:defRPr>
            </a:lvl1pPr>
          </a:lstStyle>
          <a:p>
            <a:pPr rtl="0"/>
            <a:r>
              <a:rPr lang="es-ES" noProof="0"/>
              <a:t>Haga clic para modificar el estilo de título del patrón</a:t>
            </a:r>
          </a:p>
        </p:txBody>
      </p:sp>
      <p:sp>
        <p:nvSpPr>
          <p:cNvPr id="9" name="Marcador de texto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6073368" y="2131457"/>
            <a:ext cx="2105186" cy="365126"/>
          </a:xfrm>
        </p:spPr>
        <p:txBody>
          <a:bodyPr rtlCol="0"/>
          <a:lstStyle>
            <a:lvl1pPr marL="0" indent="0" algn="ctr">
              <a:buFont typeface="Arial" panose="020B0604020202020204" pitchFamily="34" charset="0"/>
              <a:buNone/>
              <a:defRPr sz="1800" b="1">
                <a:solidFill>
                  <a:schemeClr val="accent2"/>
                </a:solidFill>
                <a:latin typeface="+mj-lt"/>
              </a:defRPr>
            </a:lvl1pPr>
          </a:lstStyle>
          <a:p>
            <a:pPr lvl="0" rtl="0"/>
            <a:r>
              <a:rPr lang="es-ES" noProof="0"/>
              <a:t>Viñeta 1</a:t>
            </a:r>
          </a:p>
        </p:txBody>
      </p:sp>
      <p:sp>
        <p:nvSpPr>
          <p:cNvPr id="11" name="Marcador de texto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8924518" y="2131457"/>
            <a:ext cx="2105186" cy="365126"/>
          </a:xfrm>
        </p:spPr>
        <p:txBody>
          <a:bodyPr rtlCol="0"/>
          <a:lstStyle>
            <a:lvl1pPr marL="0" indent="0" algn="ctr">
              <a:buFont typeface="Arial" panose="020B0604020202020204" pitchFamily="34" charset="0"/>
              <a:buNone/>
              <a:defRPr sz="1800" b="1">
                <a:solidFill>
                  <a:schemeClr val="accent2"/>
                </a:solidFill>
                <a:latin typeface="+mj-lt"/>
              </a:defRPr>
            </a:lvl1pPr>
          </a:lstStyle>
          <a:p>
            <a:pPr lvl="0" rtl="0"/>
            <a:r>
              <a:rPr lang="es-ES" noProof="0"/>
              <a:t>Viñeta 2</a:t>
            </a:r>
          </a:p>
        </p:txBody>
      </p:sp>
      <p:sp>
        <p:nvSpPr>
          <p:cNvPr id="13" name="Marcador de texto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074118" y="4874657"/>
            <a:ext cx="2105186" cy="365126"/>
          </a:xfrm>
        </p:spPr>
        <p:txBody>
          <a:bodyPr rtlCol="0"/>
          <a:lstStyle>
            <a:lvl1pPr marL="0" indent="0" algn="ctr">
              <a:buFont typeface="Arial" panose="020B0604020202020204" pitchFamily="34" charset="0"/>
              <a:buNone/>
              <a:defRPr sz="1800" b="1">
                <a:solidFill>
                  <a:schemeClr val="accent2"/>
                </a:solidFill>
                <a:latin typeface="+mj-lt"/>
              </a:defRPr>
            </a:lvl1pPr>
          </a:lstStyle>
          <a:p>
            <a:pPr lvl="0" rtl="0"/>
            <a:r>
              <a:rPr lang="es-ES" noProof="0"/>
              <a:t>Viñeta 3</a:t>
            </a:r>
          </a:p>
        </p:txBody>
      </p:sp>
      <p:sp>
        <p:nvSpPr>
          <p:cNvPr id="15" name="Marcador de texto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8919318" y="4874657"/>
            <a:ext cx="2105186" cy="365126"/>
          </a:xfrm>
        </p:spPr>
        <p:txBody>
          <a:bodyPr rtlCol="0"/>
          <a:lstStyle>
            <a:lvl1pPr marL="0" indent="0" algn="ctr">
              <a:buFont typeface="Arial" panose="020B0604020202020204" pitchFamily="34" charset="0"/>
              <a:buNone/>
              <a:defRPr sz="1800" b="1">
                <a:solidFill>
                  <a:schemeClr val="accent2"/>
                </a:solidFill>
                <a:latin typeface="+mj-lt"/>
              </a:defRPr>
            </a:lvl1pPr>
          </a:lstStyle>
          <a:p>
            <a:pPr lvl="0" rtl="0"/>
            <a:r>
              <a:rPr lang="es-ES" noProof="0"/>
              <a:t>Viñeta 4</a:t>
            </a:r>
          </a:p>
        </p:txBody>
      </p:sp>
      <p:sp>
        <p:nvSpPr>
          <p:cNvPr id="21" name="Marcador de posición de imagen en línea 20">
            <a:extLst>
              <a:ext uri="{FF2B5EF4-FFF2-40B4-BE49-F238E27FC236}">
                <a16:creationId xmlns:a16="http://schemas.microsoft.com/office/drawing/2014/main" id="{D25CFAE9-00ED-42E0-BC9A-37BA858979B3}"/>
              </a:ext>
            </a:extLst>
          </p:cNvPr>
          <p:cNvSpPr>
            <a:spLocks noGrp="1"/>
          </p:cNvSpPr>
          <p:nvPr>
            <p:ph type="clipArt" sz="quarter" idx="48"/>
          </p:nvPr>
        </p:nvSpPr>
        <p:spPr>
          <a:xfrm>
            <a:off x="6387961" y="643469"/>
            <a:ext cx="1476375" cy="1474788"/>
          </a:xfrm>
        </p:spPr>
        <p:txBody>
          <a:bodyPr rtlCol="0">
            <a:normAutofit/>
          </a:bodyPr>
          <a:lstStyle>
            <a:lvl1pPr>
              <a:defRPr sz="1600"/>
            </a:lvl1pPr>
          </a:lstStyle>
          <a:p>
            <a:pPr rtl="0"/>
            <a:r>
              <a:rPr lang="es-ES" noProof="0"/>
              <a:t>Haga clic en el icono para agregar una imagen en línea</a:t>
            </a:r>
          </a:p>
        </p:txBody>
      </p:sp>
      <p:sp>
        <p:nvSpPr>
          <p:cNvPr id="22" name="Marcador de posición de imagen en línea 20">
            <a:extLst>
              <a:ext uri="{FF2B5EF4-FFF2-40B4-BE49-F238E27FC236}">
                <a16:creationId xmlns:a16="http://schemas.microsoft.com/office/drawing/2014/main" id="{280D5B0E-3D2E-4146-9670-B596E8EBD129}"/>
              </a:ext>
            </a:extLst>
          </p:cNvPr>
          <p:cNvSpPr>
            <a:spLocks noGrp="1"/>
          </p:cNvSpPr>
          <p:nvPr>
            <p:ph type="clipArt" sz="quarter" idx="49"/>
          </p:nvPr>
        </p:nvSpPr>
        <p:spPr>
          <a:xfrm>
            <a:off x="9238736" y="643469"/>
            <a:ext cx="1476375" cy="1474788"/>
          </a:xfrm>
        </p:spPr>
        <p:txBody>
          <a:bodyPr rtlCol="0">
            <a:normAutofit/>
          </a:bodyPr>
          <a:lstStyle>
            <a:lvl1pPr>
              <a:defRPr sz="1600"/>
            </a:lvl1pPr>
          </a:lstStyle>
          <a:p>
            <a:pPr rtl="0"/>
            <a:r>
              <a:rPr lang="es-ES" noProof="0"/>
              <a:t>Haga clic en el icono para agregar una imagen en línea</a:t>
            </a:r>
          </a:p>
        </p:txBody>
      </p:sp>
      <p:sp>
        <p:nvSpPr>
          <p:cNvPr id="23" name="Marcador de posición de imagen en línea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387961" y="3385457"/>
            <a:ext cx="1476375" cy="1474788"/>
          </a:xfrm>
        </p:spPr>
        <p:txBody>
          <a:bodyPr rtlCol="0">
            <a:normAutofit/>
          </a:bodyPr>
          <a:lstStyle>
            <a:lvl1pPr>
              <a:defRPr sz="1600"/>
            </a:lvl1pPr>
          </a:lstStyle>
          <a:p>
            <a:pPr rtl="0"/>
            <a:r>
              <a:rPr lang="es-ES" noProof="0"/>
              <a:t>Haga clic en el icono para agregar una imagen en línea</a:t>
            </a:r>
          </a:p>
        </p:txBody>
      </p:sp>
      <p:sp>
        <p:nvSpPr>
          <p:cNvPr id="24" name="Marcador de posición de imagen en línea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233723" y="3385457"/>
            <a:ext cx="1476375" cy="1474788"/>
          </a:xfrm>
        </p:spPr>
        <p:txBody>
          <a:bodyPr rtlCol="0">
            <a:normAutofit/>
          </a:bodyPr>
          <a:lstStyle>
            <a:lvl1pPr>
              <a:defRPr sz="1600"/>
            </a:lvl1pPr>
          </a:lstStyle>
          <a:p>
            <a:pPr rtl="0"/>
            <a:r>
              <a:rPr lang="es-ES" noProof="0"/>
              <a:t>Haga clic en el icono para agregar una imagen en línea</a:t>
            </a:r>
          </a:p>
        </p:txBody>
      </p:sp>
      <p:sp>
        <p:nvSpPr>
          <p:cNvPr id="5" name="Marcador de texto 4">
            <a:extLst>
              <a:ext uri="{FF2B5EF4-FFF2-40B4-BE49-F238E27FC236}">
                <a16:creationId xmlns:a16="http://schemas.microsoft.com/office/drawing/2014/main" id="{E8A1CBAE-F2E5-4866-A865-C55E62573492}"/>
              </a:ext>
            </a:extLst>
          </p:cNvPr>
          <p:cNvSpPr>
            <a:spLocks noGrp="1"/>
          </p:cNvSpPr>
          <p:nvPr>
            <p:ph type="body" sz="quarter" idx="52"/>
          </p:nvPr>
        </p:nvSpPr>
        <p:spPr>
          <a:xfrm>
            <a:off x="838200" y="4112198"/>
            <a:ext cx="3200400" cy="1395974"/>
          </a:xfrm>
        </p:spPr>
        <p:txBody>
          <a:bodyPr rtlCol="0" anchor="t">
            <a:normAutofit/>
          </a:bodyPr>
          <a:lstStyle>
            <a:lvl1pPr marL="0" indent="0" algn="l">
              <a:lnSpc>
                <a:spcPct val="100000"/>
              </a:lnSpc>
              <a:buNone/>
              <a:defRPr sz="1600">
                <a:solidFill>
                  <a:schemeClr val="bg1"/>
                </a:solidFill>
              </a:defRPr>
            </a:lvl1pPr>
          </a:lstStyle>
          <a:p>
            <a:pPr lvl="0" rtl="0"/>
            <a:r>
              <a:rPr lang="es-ES" noProof="0"/>
              <a:t>Haga clic para modificar los estilos de texto del patrón</a:t>
            </a:r>
          </a:p>
        </p:txBody>
      </p:sp>
      <p:sp>
        <p:nvSpPr>
          <p:cNvPr id="16" name="Marcador de texto 8">
            <a:extLst>
              <a:ext uri="{FF2B5EF4-FFF2-40B4-BE49-F238E27FC236}">
                <a16:creationId xmlns:a16="http://schemas.microsoft.com/office/drawing/2014/main" id="{DA996B3F-2EC7-495F-920F-B21C55D9428F}"/>
              </a:ext>
            </a:extLst>
          </p:cNvPr>
          <p:cNvSpPr>
            <a:spLocks noGrp="1"/>
          </p:cNvSpPr>
          <p:nvPr>
            <p:ph type="body" sz="quarter" idx="53" hasCustomPrompt="1"/>
          </p:nvPr>
        </p:nvSpPr>
        <p:spPr>
          <a:xfrm>
            <a:off x="6073368" y="2577595"/>
            <a:ext cx="2105186" cy="365126"/>
          </a:xfrm>
        </p:spPr>
        <p:txBody>
          <a:bodyPr rtlCol="0"/>
          <a:lstStyle>
            <a:lvl1pPr marL="0" indent="0" algn="ctr">
              <a:buFont typeface="Arial" panose="020B0604020202020204" pitchFamily="34" charset="0"/>
              <a:buNone/>
              <a:defRPr sz="1800">
                <a:solidFill>
                  <a:schemeClr val="bg1"/>
                </a:solidFill>
                <a:latin typeface="+mj-lt"/>
              </a:defRPr>
            </a:lvl1pPr>
          </a:lstStyle>
          <a:p>
            <a:pPr lvl="0" rtl="0"/>
            <a:r>
              <a:rPr lang="es-ES" noProof="0"/>
              <a:t>Viñeta 1</a:t>
            </a:r>
          </a:p>
        </p:txBody>
      </p:sp>
      <p:sp>
        <p:nvSpPr>
          <p:cNvPr id="17" name="Marcador de texto 8">
            <a:extLst>
              <a:ext uri="{FF2B5EF4-FFF2-40B4-BE49-F238E27FC236}">
                <a16:creationId xmlns:a16="http://schemas.microsoft.com/office/drawing/2014/main" id="{8F06E2A5-B7ED-4E1B-9B77-DFF175FA257A}"/>
              </a:ext>
            </a:extLst>
          </p:cNvPr>
          <p:cNvSpPr>
            <a:spLocks noGrp="1"/>
          </p:cNvSpPr>
          <p:nvPr>
            <p:ph type="body" sz="quarter" idx="54" hasCustomPrompt="1"/>
          </p:nvPr>
        </p:nvSpPr>
        <p:spPr>
          <a:xfrm>
            <a:off x="8924518" y="2577595"/>
            <a:ext cx="2105186" cy="365126"/>
          </a:xfrm>
        </p:spPr>
        <p:txBody>
          <a:bodyPr rtlCol="0"/>
          <a:lstStyle>
            <a:lvl1pPr marL="0" indent="0" algn="ctr">
              <a:buFont typeface="Arial" panose="020B0604020202020204" pitchFamily="34" charset="0"/>
              <a:buNone/>
              <a:defRPr sz="1800">
                <a:solidFill>
                  <a:schemeClr val="bg1"/>
                </a:solidFill>
                <a:latin typeface="+mj-lt"/>
              </a:defRPr>
            </a:lvl1pPr>
          </a:lstStyle>
          <a:p>
            <a:pPr lvl="0" rtl="0"/>
            <a:r>
              <a:rPr lang="es-ES" noProof="0"/>
              <a:t>Viñeta 2</a:t>
            </a:r>
          </a:p>
        </p:txBody>
      </p:sp>
      <p:sp>
        <p:nvSpPr>
          <p:cNvPr id="18" name="Marcador de texto 8">
            <a:extLst>
              <a:ext uri="{FF2B5EF4-FFF2-40B4-BE49-F238E27FC236}">
                <a16:creationId xmlns:a16="http://schemas.microsoft.com/office/drawing/2014/main" id="{D12A97F1-04F3-48EA-99B9-030059505D91}"/>
              </a:ext>
            </a:extLst>
          </p:cNvPr>
          <p:cNvSpPr>
            <a:spLocks noGrp="1"/>
          </p:cNvSpPr>
          <p:nvPr>
            <p:ph type="body" sz="quarter" idx="55" hasCustomPrompt="1"/>
          </p:nvPr>
        </p:nvSpPr>
        <p:spPr>
          <a:xfrm>
            <a:off x="6074118" y="5320795"/>
            <a:ext cx="2105186" cy="365126"/>
          </a:xfrm>
        </p:spPr>
        <p:txBody>
          <a:bodyPr rtlCol="0"/>
          <a:lstStyle>
            <a:lvl1pPr marL="0" indent="0" algn="ctr">
              <a:buFont typeface="Arial" panose="020B0604020202020204" pitchFamily="34" charset="0"/>
              <a:buNone/>
              <a:defRPr sz="1800">
                <a:solidFill>
                  <a:schemeClr val="bg1"/>
                </a:solidFill>
                <a:latin typeface="+mj-lt"/>
              </a:defRPr>
            </a:lvl1pPr>
          </a:lstStyle>
          <a:p>
            <a:pPr lvl="0" rtl="0"/>
            <a:r>
              <a:rPr lang="es-ES" noProof="0"/>
              <a:t>Viñeta 3</a:t>
            </a:r>
          </a:p>
        </p:txBody>
      </p:sp>
      <p:sp>
        <p:nvSpPr>
          <p:cNvPr id="19" name="Marcador de texto 8">
            <a:extLst>
              <a:ext uri="{FF2B5EF4-FFF2-40B4-BE49-F238E27FC236}">
                <a16:creationId xmlns:a16="http://schemas.microsoft.com/office/drawing/2014/main" id="{8884A8E9-B6DB-4ADD-A85B-593F618E457A}"/>
              </a:ext>
            </a:extLst>
          </p:cNvPr>
          <p:cNvSpPr>
            <a:spLocks noGrp="1"/>
          </p:cNvSpPr>
          <p:nvPr>
            <p:ph type="body" sz="quarter" idx="56" hasCustomPrompt="1"/>
          </p:nvPr>
        </p:nvSpPr>
        <p:spPr>
          <a:xfrm>
            <a:off x="8919318" y="5320795"/>
            <a:ext cx="2105186" cy="365126"/>
          </a:xfrm>
        </p:spPr>
        <p:txBody>
          <a:bodyPr rtlCol="0"/>
          <a:lstStyle>
            <a:lvl1pPr marL="0" indent="0" algn="ctr">
              <a:buFont typeface="Arial" panose="020B0604020202020204" pitchFamily="34" charset="0"/>
              <a:buNone/>
              <a:defRPr sz="1800">
                <a:solidFill>
                  <a:schemeClr val="bg1"/>
                </a:solidFill>
                <a:latin typeface="+mj-lt"/>
              </a:defRPr>
            </a:lvl1pPr>
          </a:lstStyle>
          <a:p>
            <a:pPr lvl="0" rtl="0"/>
            <a:r>
              <a:rPr lang="es-ES" noProof="0"/>
              <a:t>Viñeta 4</a:t>
            </a:r>
          </a:p>
        </p:txBody>
      </p:sp>
      <p:sp>
        <p:nvSpPr>
          <p:cNvPr id="28" name="Marcador de texto 4">
            <a:extLst>
              <a:ext uri="{FF2B5EF4-FFF2-40B4-BE49-F238E27FC236}">
                <a16:creationId xmlns:a16="http://schemas.microsoft.com/office/drawing/2014/main" id="{19E1EA5F-9EF0-45C3-94DD-6DF64F4DFA15}"/>
              </a:ext>
            </a:extLst>
          </p:cNvPr>
          <p:cNvSpPr>
            <a:spLocks noGrp="1"/>
          </p:cNvSpPr>
          <p:nvPr>
            <p:ph type="body" sz="quarter" idx="57"/>
          </p:nvPr>
        </p:nvSpPr>
        <p:spPr>
          <a:xfrm>
            <a:off x="838201" y="5511642"/>
            <a:ext cx="3200400" cy="844707"/>
          </a:xfrm>
        </p:spPr>
        <p:txBody>
          <a:bodyPr rtlCol="0" anchor="t">
            <a:normAutofit/>
          </a:bodyPr>
          <a:lstStyle>
            <a:lvl1pPr marL="0" indent="0" algn="l">
              <a:lnSpc>
                <a:spcPct val="100000"/>
              </a:lnSpc>
              <a:buNone/>
              <a:defRPr sz="1200">
                <a:solidFill>
                  <a:schemeClr val="bg1"/>
                </a:solidFill>
              </a:defRPr>
            </a:lvl1pPr>
          </a:lstStyle>
          <a:p>
            <a:pPr lvl="0" rtl="0"/>
            <a:r>
              <a:rPr lang="es-ES" noProof="0"/>
              <a:t>Haga clic para modificar los estilos de texto del patrón</a:t>
            </a:r>
          </a:p>
        </p:txBody>
      </p:sp>
      <p:sp>
        <p:nvSpPr>
          <p:cNvPr id="30" name="Marcador de fecha 4">
            <a:extLst>
              <a:ext uri="{FF2B5EF4-FFF2-40B4-BE49-F238E27FC236}">
                <a16:creationId xmlns:a16="http://schemas.microsoft.com/office/drawing/2014/main" id="{5EBE65FE-7980-4861-93F3-178D1931E7AF}"/>
              </a:ext>
            </a:extLst>
          </p:cNvPr>
          <p:cNvSpPr>
            <a:spLocks noGrp="1"/>
          </p:cNvSpPr>
          <p:nvPr>
            <p:ph type="dt" sz="half" idx="10"/>
          </p:nvPr>
        </p:nvSpPr>
        <p:spPr>
          <a:xfrm>
            <a:off x="838200" y="6356350"/>
            <a:ext cx="2743200" cy="365125"/>
          </a:xfrm>
        </p:spPr>
        <p:txBody>
          <a:bodyPr rtlCol="0"/>
          <a:lstStyle>
            <a:lvl1pPr>
              <a:defRPr sz="900">
                <a:solidFill>
                  <a:schemeClr val="accent1">
                    <a:lumMod val="40000"/>
                    <a:lumOff val="60000"/>
                  </a:schemeClr>
                </a:solidFill>
              </a:defRPr>
            </a:lvl1pPr>
          </a:lstStyle>
          <a:p>
            <a:pPr rtl="0"/>
            <a:r>
              <a:rPr lang="es-ES" noProof="0"/>
              <a:t>29/7/20XX</a:t>
            </a:r>
          </a:p>
        </p:txBody>
      </p:sp>
      <p:sp>
        <p:nvSpPr>
          <p:cNvPr id="31" name="Marcador de pie de página 5">
            <a:extLst>
              <a:ext uri="{FF2B5EF4-FFF2-40B4-BE49-F238E27FC236}">
                <a16:creationId xmlns:a16="http://schemas.microsoft.com/office/drawing/2014/main" id="{5941D839-A1FC-4620-8485-F69D66D599E0}"/>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es-ES" noProof="0"/>
              <a:t>Orientación de empleados</a:t>
            </a:r>
          </a:p>
        </p:txBody>
      </p:sp>
      <p:sp>
        <p:nvSpPr>
          <p:cNvPr id="32" name="Marcador de número de diapositiva 6">
            <a:extLst>
              <a:ext uri="{FF2B5EF4-FFF2-40B4-BE49-F238E27FC236}">
                <a16:creationId xmlns:a16="http://schemas.microsoft.com/office/drawing/2014/main" id="{B3B8613F-19BE-4CDB-BC4C-C321B4B8F2CF}"/>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4185573425"/>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s-ES" noProof="0"/>
              <a:t>29/7/20XX</a:t>
            </a:r>
          </a:p>
        </p:txBody>
      </p:sp>
      <p:sp>
        <p:nvSpPr>
          <p:cNvPr id="5" name="Marcador de pie de página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s-ES" noProof="0"/>
              <a:t>Orientación de empleados</a:t>
            </a:r>
          </a:p>
        </p:txBody>
      </p:sp>
      <p:sp>
        <p:nvSpPr>
          <p:cNvPr id="6" name="Marcador de número de diapositiva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4" r:id="rId4"/>
    <p:sldLayoutId id="2147483671" r:id="rId5"/>
    <p:sldLayoutId id="2147483666" r:id="rId6"/>
    <p:sldLayoutId id="2147483669" r:id="rId7"/>
    <p:sldLayoutId id="2147483661" r:id="rId8"/>
    <p:sldLayoutId id="2147483676" r:id="rId9"/>
    <p:sldLayoutId id="2147483670" r:id="rId10"/>
    <p:sldLayoutId id="2147483667" r:id="rId11"/>
    <p:sldLayoutId id="2147483673" r:id="rId12"/>
    <p:sldLayoutId id="2147483651" r:id="rId13"/>
    <p:sldLayoutId id="2147483672"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815C6-3AD0-46E6-A74A-1967BD91AF50}"/>
              </a:ext>
            </a:extLst>
          </p:cNvPr>
          <p:cNvSpPr>
            <a:spLocks noGrp="1"/>
          </p:cNvSpPr>
          <p:nvPr>
            <p:ph type="ctrTitle"/>
          </p:nvPr>
        </p:nvSpPr>
        <p:spPr>
          <a:xfrm>
            <a:off x="0" y="-1193800"/>
            <a:ext cx="7108371" cy="2387600"/>
          </a:xfrm>
        </p:spPr>
        <p:txBody>
          <a:bodyPr rtlCol="0"/>
          <a:lstStyle/>
          <a:p>
            <a:pPr rtl="0"/>
            <a:r>
              <a:rPr lang="es-ES" dirty="0"/>
              <a:t>INTERES COMPUESTO</a:t>
            </a:r>
          </a:p>
        </p:txBody>
      </p:sp>
      <p:sp>
        <p:nvSpPr>
          <p:cNvPr id="3" name="Subtítulo 2">
            <a:extLst>
              <a:ext uri="{FF2B5EF4-FFF2-40B4-BE49-F238E27FC236}">
                <a16:creationId xmlns:a16="http://schemas.microsoft.com/office/drawing/2014/main" id="{1901B20D-4C28-4DA3-ABBD-718C22A5E58B}"/>
              </a:ext>
            </a:extLst>
          </p:cNvPr>
          <p:cNvSpPr>
            <a:spLocks noGrp="1"/>
          </p:cNvSpPr>
          <p:nvPr>
            <p:ph type="subTitle" idx="1"/>
          </p:nvPr>
        </p:nvSpPr>
        <p:spPr>
          <a:xfrm>
            <a:off x="356116" y="1719940"/>
            <a:ext cx="11661713" cy="4963889"/>
          </a:xfrm>
        </p:spPr>
        <p:txBody>
          <a:bodyPr rtlCol="0">
            <a:normAutofit fontScale="40000" lnSpcReduction="20000"/>
          </a:bodyPr>
          <a:lstStyle/>
          <a:p>
            <a:pPr rtl="0"/>
            <a:r>
              <a:rPr lang="es-ES" sz="6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El interés compuesto es un concepto clave en finanzas que se refiere al cálculo de intereses sobre el capital inicial y los intereses acumulados previamente, generando un crecimiento exponencial del monto total.</a:t>
            </a:r>
          </a:p>
          <a:p>
            <a:pPr algn="l"/>
            <a:r>
              <a:rPr lang="es-ES" sz="6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Fórmula del Interés Compuesto</a:t>
            </a:r>
          </a:p>
          <a:p>
            <a:pPr algn="l"/>
            <a:r>
              <a:rPr lang="es-ES" sz="6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La fórmula general es:</a:t>
            </a:r>
          </a:p>
          <a:p>
            <a:pPr algn="l"/>
            <a:endParaRPr lang="es-ES" sz="6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r>
              <a:rPr lang="es-ES" sz="60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s-ES" sz="111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A=P⋅(1+r)t   </a:t>
            </a:r>
          </a:p>
          <a:p>
            <a:pPr algn="l"/>
            <a:endParaRPr lang="es-ES" sz="6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r>
              <a:rPr lang="es-ES" sz="6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Donde: </a:t>
            </a:r>
          </a:p>
          <a:p>
            <a:pPr algn="l">
              <a:buFont typeface="Arial" panose="020B0604020202020204" pitchFamily="34" charset="0"/>
              <a:buChar char="•"/>
            </a:pPr>
            <a:r>
              <a:rPr lang="es-ES" sz="6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Monto total acumulado.</a:t>
            </a:r>
          </a:p>
          <a:p>
            <a:pPr algn="l">
              <a:buFont typeface="Arial" panose="020B0604020202020204" pitchFamily="34" charset="0"/>
              <a:buChar char="•"/>
            </a:pPr>
            <a:r>
              <a:rPr lang="es-ES" sz="6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 Capital inicial.</a:t>
            </a:r>
          </a:p>
          <a:p>
            <a:pPr algn="l">
              <a:buFont typeface="Arial" panose="020B0604020202020204" pitchFamily="34" charset="0"/>
              <a:buChar char="•"/>
            </a:pPr>
            <a:r>
              <a:rPr lang="es-ES" sz="6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 Tasa de interés por periodo (en decimal).</a:t>
            </a:r>
          </a:p>
          <a:p>
            <a:pPr algn="l">
              <a:buFont typeface="Arial" panose="020B0604020202020204" pitchFamily="34" charset="0"/>
              <a:buChar char="•"/>
            </a:pPr>
            <a:r>
              <a:rPr lang="es-ES" sz="6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 Número de periodos.</a:t>
            </a:r>
          </a:p>
          <a:p>
            <a:pPr rtl="0"/>
            <a:endParaRPr lang="es-ES"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235703" y="-153786"/>
            <a:ext cx="10515600" cy="1325563"/>
          </a:xfrm>
        </p:spPr>
        <p:txBody>
          <a:bodyPr rtlCol="0">
            <a:normAutofit/>
          </a:bodyPr>
          <a:lstStyle/>
          <a:p>
            <a:pPr algn="l"/>
            <a:r>
              <a:rPr lang="es-ES" sz="4800" i="0" dirty="0">
                <a:effectLst/>
                <a:latin typeface="var(--font-fk-grotesk)"/>
              </a:rPr>
              <a:t>Valor Actual con Tiempo Fraccionario</a:t>
            </a:r>
          </a:p>
        </p:txBody>
      </p:sp>
      <p:sp>
        <p:nvSpPr>
          <p:cNvPr id="3" name="Marcador de contenido 2">
            <a:extLst>
              <a:ext uri="{FF2B5EF4-FFF2-40B4-BE49-F238E27FC236}">
                <a16:creationId xmlns:a16="http://schemas.microsoft.com/office/drawing/2014/main" id="{D4A2EB3F-4D60-451F-8F45-7D6654D2FCD9}"/>
              </a:ext>
            </a:extLst>
          </p:cNvPr>
          <p:cNvSpPr>
            <a:spLocks noGrp="1"/>
          </p:cNvSpPr>
          <p:nvPr>
            <p:ph type="body" sz="quarter" idx="33"/>
          </p:nvPr>
        </p:nvSpPr>
        <p:spPr>
          <a:xfrm>
            <a:off x="235702" y="1171777"/>
            <a:ext cx="11720593" cy="1139457"/>
          </a:xfrm>
        </p:spPr>
        <p:txBody>
          <a:bodyPr vert="horz" lIns="91440" tIns="45720" rIns="91440" bIns="45720" rtlCol="0" anchor="t">
            <a:noAutofit/>
          </a:bodyPr>
          <a:lstStyle/>
          <a:p>
            <a:pPr rtl="0"/>
            <a:r>
              <a:rPr lang="es-ES" sz="2800" b="0" i="0" dirty="0">
                <a:effectLst/>
                <a:latin typeface="__fkGroteskNeue_598ab8"/>
              </a:rPr>
              <a:t>El cálculo del valor actual también puede incluir periodos fraccionarios.</a:t>
            </a:r>
          </a:p>
          <a:p>
            <a:pPr rtl="0"/>
            <a:endParaRPr lang="es-ES" sz="2800" dirty="0">
              <a:latin typeface="__fkGroteskNeue_598ab8"/>
            </a:endParaRPr>
          </a:p>
          <a:p>
            <a:pPr rtl="0"/>
            <a:r>
              <a:rPr lang="es-ES" sz="2800" b="0" i="0" dirty="0">
                <a:effectLst/>
                <a:latin typeface="__fkGroteskNeue_598ab8"/>
              </a:rPr>
              <a:t>Ejercicio:</a:t>
            </a:r>
            <a:br>
              <a:rPr lang="es-ES" sz="2800" b="0" i="0" dirty="0">
                <a:effectLst/>
                <a:latin typeface="__fkGroteskNeue_598ab8"/>
              </a:rPr>
            </a:br>
            <a:r>
              <a:rPr lang="es-ES" sz="2800" b="0" i="0" dirty="0">
                <a:effectLst/>
                <a:latin typeface="__fkGroteskNeue_598ab8"/>
              </a:rPr>
              <a:t>Si se espera recibir $15,000 en un año y medio a una tasa del 8%, calcule su valor actual.</a:t>
            </a:r>
            <a:endParaRPr lang="es-ES" sz="2800" dirty="0"/>
          </a:p>
        </p:txBody>
      </p:sp>
      <p:sp>
        <p:nvSpPr>
          <p:cNvPr id="113" name="Marcador de fecha 112">
            <a:extLst>
              <a:ext uri="{FF2B5EF4-FFF2-40B4-BE49-F238E27FC236}">
                <a16:creationId xmlns:a16="http://schemas.microsoft.com/office/drawing/2014/main" id="{7E8EF87C-1B5A-4A25-A610-FF5D18E265DE}"/>
              </a:ext>
            </a:extLst>
          </p:cNvPr>
          <p:cNvSpPr>
            <a:spLocks noGrp="1"/>
          </p:cNvSpPr>
          <p:nvPr>
            <p:ph type="dt" sz="half" idx="10"/>
          </p:nvPr>
        </p:nvSpPr>
        <p:spPr/>
        <p:txBody>
          <a:bodyPr rtlCol="0"/>
          <a:lstStyle/>
          <a:p>
            <a:pPr rtl="0"/>
            <a:r>
              <a:rPr lang="es-ES"/>
              <a:t>29/7/20XX</a:t>
            </a:r>
          </a:p>
        </p:txBody>
      </p:sp>
      <p:sp>
        <p:nvSpPr>
          <p:cNvPr id="114" name="Marcador de pie de página 113">
            <a:extLst>
              <a:ext uri="{FF2B5EF4-FFF2-40B4-BE49-F238E27FC236}">
                <a16:creationId xmlns:a16="http://schemas.microsoft.com/office/drawing/2014/main" id="{E1B2A7C1-7EE4-45F0-B54C-188E1133A98A}"/>
              </a:ext>
            </a:extLst>
          </p:cNvPr>
          <p:cNvSpPr>
            <a:spLocks noGrp="1"/>
          </p:cNvSpPr>
          <p:nvPr>
            <p:ph type="ftr" sz="quarter" idx="11"/>
          </p:nvPr>
        </p:nvSpPr>
        <p:spPr/>
        <p:txBody>
          <a:bodyPr rtlCol="0"/>
          <a:lstStyle/>
          <a:p>
            <a:pPr rtl="0"/>
            <a:r>
              <a:rPr lang="es-ES"/>
              <a:t>Orientación de empleados</a:t>
            </a:r>
          </a:p>
        </p:txBody>
      </p:sp>
      <p:sp>
        <p:nvSpPr>
          <p:cNvPr id="115" name="Marcador de número de diapositiva 114">
            <a:extLst>
              <a:ext uri="{FF2B5EF4-FFF2-40B4-BE49-F238E27FC236}">
                <a16:creationId xmlns:a16="http://schemas.microsoft.com/office/drawing/2014/main" id="{47C21FD0-6144-422A-9727-F3249A6B5540}"/>
              </a:ext>
            </a:extLst>
          </p:cNvPr>
          <p:cNvSpPr>
            <a:spLocks noGrp="1"/>
          </p:cNvSpPr>
          <p:nvPr>
            <p:ph type="sldNum" sz="quarter" idx="12"/>
          </p:nvPr>
        </p:nvSpPr>
        <p:spPr/>
        <p:txBody>
          <a:bodyPr rtlCol="0"/>
          <a:lstStyle/>
          <a:p>
            <a:pPr rtl="0"/>
            <a:fld id="{B5CEABB6-07DC-46E8-9B57-56EC44A396E5}" type="slidenum">
              <a:rPr lang="es-ES" smtClean="0"/>
              <a:pPr rtl="0"/>
              <a:t>10</a:t>
            </a:fld>
            <a:endParaRPr lang="es-ES"/>
          </a:p>
        </p:txBody>
      </p:sp>
      <p:pic>
        <p:nvPicPr>
          <p:cNvPr id="5" name="Imagen 4">
            <a:extLst>
              <a:ext uri="{FF2B5EF4-FFF2-40B4-BE49-F238E27FC236}">
                <a16:creationId xmlns:a16="http://schemas.microsoft.com/office/drawing/2014/main" id="{9F95FF7F-38AF-44C5-A2E8-30B884B42EDA}"/>
              </a:ext>
            </a:extLst>
          </p:cNvPr>
          <p:cNvPicPr>
            <a:picLocks noChangeAspect="1"/>
          </p:cNvPicPr>
          <p:nvPr/>
        </p:nvPicPr>
        <p:blipFill rotWithShape="1">
          <a:blip r:embed="rId3"/>
          <a:srcRect l="30991" t="45784" r="41557" b="43896"/>
          <a:stretch/>
        </p:blipFill>
        <p:spPr>
          <a:xfrm>
            <a:off x="838200" y="4002657"/>
            <a:ext cx="11136986" cy="2353693"/>
          </a:xfrm>
          <a:prstGeom prst="rect">
            <a:avLst/>
          </a:prstGeom>
        </p:spPr>
      </p:pic>
    </p:spTree>
    <p:extLst>
      <p:ext uri="{BB962C8B-B14F-4D97-AF65-F5344CB8AC3E}">
        <p14:creationId xmlns:p14="http://schemas.microsoft.com/office/powerpoint/2010/main" val="245940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90E9-5CEE-4E4F-90F9-2CE3D9135EAA}"/>
              </a:ext>
            </a:extLst>
          </p:cNvPr>
          <p:cNvSpPr>
            <a:spLocks noGrp="1"/>
          </p:cNvSpPr>
          <p:nvPr>
            <p:ph type="title"/>
          </p:nvPr>
        </p:nvSpPr>
        <p:spPr>
          <a:xfrm>
            <a:off x="182880" y="0"/>
            <a:ext cx="12009120" cy="1325563"/>
          </a:xfrm>
        </p:spPr>
        <p:txBody>
          <a:bodyPr rtlCol="0">
            <a:normAutofit fontScale="90000"/>
          </a:bodyPr>
          <a:lstStyle/>
          <a:p>
            <a:r>
              <a:rPr lang="es-ES" b="0" i="0" dirty="0">
                <a:effectLst/>
                <a:latin typeface="var(--font-fk-grotesk)"/>
              </a:rPr>
              <a:t>Interés Compuesto - Comparación con Interés Simple</a:t>
            </a:r>
            <a:br>
              <a:rPr lang="es-ES" b="0" i="0" dirty="0">
                <a:effectLst/>
                <a:latin typeface="var(--font-fk-grotesk)"/>
              </a:rPr>
            </a:br>
            <a:endParaRPr lang="es-ES" dirty="0"/>
          </a:p>
        </p:txBody>
      </p:sp>
      <p:sp>
        <p:nvSpPr>
          <p:cNvPr id="3" name="Marcador de contenido 2">
            <a:extLst>
              <a:ext uri="{FF2B5EF4-FFF2-40B4-BE49-F238E27FC236}">
                <a16:creationId xmlns:a16="http://schemas.microsoft.com/office/drawing/2014/main" id="{65DF4BB2-624B-43EE-8846-5659141CC9CE}"/>
              </a:ext>
            </a:extLst>
          </p:cNvPr>
          <p:cNvSpPr>
            <a:spLocks noGrp="1"/>
          </p:cNvSpPr>
          <p:nvPr>
            <p:ph idx="1"/>
          </p:nvPr>
        </p:nvSpPr>
        <p:spPr>
          <a:xfrm>
            <a:off x="0" y="987016"/>
            <a:ext cx="12009120" cy="4883967"/>
          </a:xfrm>
        </p:spPr>
        <p:txBody>
          <a:bodyPr vert="horz" lIns="91440" tIns="45720" rIns="91440" bIns="45720" rtlCol="0" anchor="t">
            <a:normAutofit fontScale="77500" lnSpcReduction="20000"/>
          </a:bodyPr>
          <a:lstStyle/>
          <a:p>
            <a:pPr algn="l">
              <a:buFont typeface="Arial" panose="020B0604020202020204" pitchFamily="34" charset="0"/>
              <a:buChar char="•"/>
            </a:pPr>
            <a:r>
              <a:rPr lang="es-ES" sz="3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El interés simple se calcula únicamente sobre el capital inicial, lo que significa que los intereses generados no se reinvierten. En cambio, el interés compuesto considera tanto el capital inicial como los intereses acumulados, resultando en un crecimiento exponencial del monto total.</a:t>
            </a:r>
          </a:p>
          <a:p>
            <a:pPr algn="l"/>
            <a:r>
              <a:rPr lang="es-ES" sz="3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Ejercicio:</a:t>
            </a:r>
          </a:p>
          <a:p>
            <a:pPr algn="l"/>
            <a:br>
              <a:rPr lang="es-ES" sz="3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s-ES" sz="3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Suponga que invierte $1,000 a una tasa del 5% anual durante 3 años.</a:t>
            </a:r>
          </a:p>
          <a:p>
            <a:pPr algn="l"/>
            <a:r>
              <a:rPr lang="es-ES" sz="3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Interés Simple:</a:t>
            </a:r>
          </a:p>
          <a:p>
            <a:pPr algn="l"/>
            <a:r>
              <a:rPr lang="es-ES" sz="3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a:t>
            </a:r>
            <a:r>
              <a:rPr lang="es-ES" sz="30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C×i×t</a:t>
            </a:r>
            <a:r>
              <a:rPr lang="es-ES" sz="3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=1000×0.05×3=150</a:t>
            </a:r>
          </a:p>
          <a:p>
            <a:pPr algn="l">
              <a:buFont typeface="Arial" panose="020B0604020202020204" pitchFamily="34" charset="0"/>
              <a:buChar char="•"/>
            </a:pPr>
            <a:r>
              <a:rPr lang="es-ES" sz="3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Total: $1,000 + $150 = $1,150.</a:t>
            </a:r>
          </a:p>
          <a:p>
            <a:pPr algn="l">
              <a:buFont typeface="Arial" panose="020B0604020202020204" pitchFamily="34" charset="0"/>
              <a:buChar char="•"/>
            </a:pPr>
            <a:endParaRPr lang="es-E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pt-BR" sz="2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Interés</a:t>
            </a:r>
            <a:r>
              <a:rPr lang="pt-BR" sz="2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t-BR" sz="2800" b="0" i="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Compuesto</a:t>
            </a:r>
            <a:r>
              <a:rPr lang="pt-BR" sz="2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gn="l">
              <a:buFont typeface="Arial" panose="020B0604020202020204" pitchFamily="34" charset="0"/>
              <a:buChar char="•"/>
            </a:pPr>
            <a:r>
              <a:rPr lang="pt-BR" sz="2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A=P(1+r)t=1000(1+0.05)3≈1157.63</a:t>
            </a:r>
            <a:endParaRPr lang="pt-BR" sz="28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r>
              <a:rPr lang="pt-BR" sz="2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Total: $1,157.63.</a:t>
            </a:r>
          </a:p>
          <a:p>
            <a:pPr algn="l">
              <a:buFont typeface="Arial" panose="020B0604020202020204" pitchFamily="34" charset="0"/>
              <a:buChar char="•"/>
            </a:pPr>
            <a:endParaRPr lang="es-ES"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rtl="0"/>
            <a:endParaRPr lang="es-ES" dirty="0"/>
          </a:p>
        </p:txBody>
      </p:sp>
      <p:sp>
        <p:nvSpPr>
          <p:cNvPr id="12" name="Marcador de fecha 11">
            <a:extLst>
              <a:ext uri="{FF2B5EF4-FFF2-40B4-BE49-F238E27FC236}">
                <a16:creationId xmlns:a16="http://schemas.microsoft.com/office/drawing/2014/main" id="{F068B7E0-3F26-4101-8308-9627365CCBAA}"/>
              </a:ext>
            </a:extLst>
          </p:cNvPr>
          <p:cNvSpPr>
            <a:spLocks noGrp="1"/>
          </p:cNvSpPr>
          <p:nvPr>
            <p:ph type="dt" sz="half" idx="10"/>
          </p:nvPr>
        </p:nvSpPr>
        <p:spPr/>
        <p:txBody>
          <a:bodyPr rtlCol="0"/>
          <a:lstStyle/>
          <a:p>
            <a:pPr rtl="0"/>
            <a:r>
              <a:rPr lang="es-ES"/>
              <a:t>29/7/20XX</a:t>
            </a:r>
          </a:p>
        </p:txBody>
      </p:sp>
      <p:sp>
        <p:nvSpPr>
          <p:cNvPr id="14" name="Marcador de número de diapositiva 13">
            <a:extLst>
              <a:ext uri="{FF2B5EF4-FFF2-40B4-BE49-F238E27FC236}">
                <a16:creationId xmlns:a16="http://schemas.microsoft.com/office/drawing/2014/main" id="{FF0DADF7-71F8-49DA-8F56-3DE812A6135B}"/>
              </a:ext>
            </a:extLst>
          </p:cNvPr>
          <p:cNvSpPr>
            <a:spLocks noGrp="1"/>
          </p:cNvSpPr>
          <p:nvPr>
            <p:ph type="sldNum" sz="quarter" idx="12"/>
          </p:nvPr>
        </p:nvSpPr>
        <p:spPr/>
        <p:txBody>
          <a:bodyPr rtlCol="0"/>
          <a:lstStyle/>
          <a:p>
            <a:pPr rtl="0"/>
            <a:fld id="{B5CEABB6-07DC-46E8-9B57-56EC44A396E5}" type="slidenum">
              <a:rPr lang="es-ES" smtClean="0"/>
              <a:pPr/>
              <a:t>2</a:t>
            </a:fld>
            <a:endParaRPr lang="es-ES"/>
          </a:p>
        </p:txBody>
      </p:sp>
    </p:spTree>
    <p:extLst>
      <p:ext uri="{BB962C8B-B14F-4D97-AF65-F5344CB8AC3E}">
        <p14:creationId xmlns:p14="http://schemas.microsoft.com/office/powerpoint/2010/main" val="417675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9F29B-F233-48AF-8261-F33A4E079E3E}"/>
              </a:ext>
            </a:extLst>
          </p:cNvPr>
          <p:cNvSpPr>
            <a:spLocks noGrp="1"/>
          </p:cNvSpPr>
          <p:nvPr>
            <p:ph type="title"/>
          </p:nvPr>
        </p:nvSpPr>
        <p:spPr>
          <a:xfrm>
            <a:off x="1801041" y="-516256"/>
            <a:ext cx="8589917" cy="1305562"/>
          </a:xfrm>
        </p:spPr>
        <p:txBody>
          <a:bodyPr rtlCol="0"/>
          <a:lstStyle/>
          <a:p>
            <a:r>
              <a:rPr lang="es-MX" b="0" i="0" dirty="0">
                <a:effectLst/>
                <a:latin typeface="var(--font-fk-grotesk)"/>
              </a:rPr>
              <a:t>Variables del Interés Compuesto</a:t>
            </a:r>
          </a:p>
        </p:txBody>
      </p:sp>
      <p:sp>
        <p:nvSpPr>
          <p:cNvPr id="3" name="Subtítulo 2">
            <a:extLst>
              <a:ext uri="{FF2B5EF4-FFF2-40B4-BE49-F238E27FC236}">
                <a16:creationId xmlns:a16="http://schemas.microsoft.com/office/drawing/2014/main" id="{35E3EA69-4E0E-41BD-8095-A124225A2647}"/>
              </a:ext>
            </a:extLst>
          </p:cNvPr>
          <p:cNvSpPr>
            <a:spLocks noGrp="1"/>
          </p:cNvSpPr>
          <p:nvPr>
            <p:ph idx="1"/>
          </p:nvPr>
        </p:nvSpPr>
        <p:spPr>
          <a:xfrm>
            <a:off x="411478" y="1225232"/>
            <a:ext cx="9276808" cy="3346768"/>
          </a:xfrm>
        </p:spPr>
        <p:txBody>
          <a:bodyPr vert="horz" lIns="91440" tIns="45720" rIns="91440" bIns="45720" rtlCol="0" anchor="t">
            <a:noAutofit/>
          </a:bodyPr>
          <a:lstStyle/>
          <a:p>
            <a:pPr algn="l">
              <a:buFont typeface="Arial" panose="020B0604020202020204" pitchFamily="34" charset="0"/>
              <a:buChar char="•"/>
            </a:pPr>
            <a:r>
              <a:rPr lang="es-ES" sz="2400" b="0" i="0" dirty="0">
                <a:effectLst/>
                <a:latin typeface="__fkGroteskNeue_598ab8"/>
              </a:rPr>
              <a:t>Las variables clave en el cálculo del interés compuesto son:</a:t>
            </a:r>
          </a:p>
          <a:p>
            <a:pPr algn="l">
              <a:buFont typeface="Arial" panose="020B0604020202020204" pitchFamily="34" charset="0"/>
              <a:buChar char="•"/>
            </a:pPr>
            <a:r>
              <a:rPr lang="es-ES" sz="2400" b="0" i="0" dirty="0">
                <a:effectLst/>
                <a:latin typeface="KaTeX_Main"/>
              </a:rPr>
              <a:t>P</a:t>
            </a:r>
            <a:r>
              <a:rPr lang="es-ES" sz="2400" b="0" i="0" dirty="0">
                <a:effectLst/>
                <a:latin typeface="__fkGroteskNeue_598ab8"/>
              </a:rPr>
              <a:t>: Capital inicial.</a:t>
            </a:r>
          </a:p>
          <a:p>
            <a:pPr algn="l">
              <a:buFont typeface="Arial" panose="020B0604020202020204" pitchFamily="34" charset="0"/>
              <a:buChar char="•"/>
            </a:pPr>
            <a:r>
              <a:rPr lang="es-ES" sz="2400" b="0" i="0" dirty="0">
                <a:effectLst/>
                <a:latin typeface="KaTeX_Main"/>
              </a:rPr>
              <a:t>r</a:t>
            </a:r>
            <a:r>
              <a:rPr lang="es-ES" sz="2400" b="0" i="0" dirty="0">
                <a:effectLst/>
                <a:latin typeface="__fkGroteskNeue_598ab8"/>
              </a:rPr>
              <a:t>: Tasa de interés por periodo.</a:t>
            </a:r>
          </a:p>
          <a:p>
            <a:pPr algn="l">
              <a:buFont typeface="Arial" panose="020B0604020202020204" pitchFamily="34" charset="0"/>
              <a:buChar char="•"/>
            </a:pPr>
            <a:r>
              <a:rPr lang="es-ES" sz="2400" b="0" i="0" dirty="0">
                <a:effectLst/>
                <a:latin typeface="KaTeX_Main"/>
              </a:rPr>
              <a:t>t</a:t>
            </a:r>
            <a:r>
              <a:rPr lang="es-ES" sz="2400" b="0" i="0" dirty="0">
                <a:effectLst/>
                <a:latin typeface="__fkGroteskNeue_598ab8"/>
              </a:rPr>
              <a:t>: Tiempo en años.</a:t>
            </a:r>
          </a:p>
          <a:p>
            <a:pPr algn="l">
              <a:buFont typeface="Arial" panose="020B0604020202020204" pitchFamily="34" charset="0"/>
              <a:buChar char="•"/>
            </a:pPr>
            <a:r>
              <a:rPr lang="es-ES" sz="2400" b="0" i="0" dirty="0">
                <a:effectLst/>
                <a:latin typeface="KaTeX_Main"/>
              </a:rPr>
              <a:t>n</a:t>
            </a:r>
            <a:r>
              <a:rPr lang="es-ES" sz="2400" b="0" i="0" dirty="0">
                <a:effectLst/>
                <a:latin typeface="__fkGroteskNeue_598ab8"/>
              </a:rPr>
              <a:t>: Número de veces que se capitaliza el interés por año.</a:t>
            </a:r>
          </a:p>
          <a:p>
            <a:r>
              <a:rPr lang="es-ES" sz="2400" b="0" i="0" dirty="0">
                <a:effectLst/>
                <a:latin typeface="__fkGroteskNeue_598ab8"/>
              </a:rPr>
              <a:t>Ejercicio:</a:t>
            </a:r>
            <a:br>
              <a:rPr lang="es-ES" sz="2400" b="0" i="0" dirty="0">
                <a:effectLst/>
                <a:latin typeface="__fkGroteskNeue_598ab8"/>
              </a:rPr>
            </a:br>
            <a:r>
              <a:rPr lang="es-ES" sz="2400" b="0" i="0" dirty="0">
                <a:effectLst/>
                <a:latin typeface="__fkGroteskNeue_598ab8"/>
              </a:rPr>
              <a:t>Calcule el monto final de una inversión de $2,000 a una tasa del 6% anual, capitalizada trimestralmente durante 5 años.</a:t>
            </a:r>
            <a:endParaRPr lang="es-ES" sz="2400" dirty="0"/>
          </a:p>
        </p:txBody>
      </p:sp>
      <p:sp>
        <p:nvSpPr>
          <p:cNvPr id="11" name="Marcador de fecha 10">
            <a:extLst>
              <a:ext uri="{FF2B5EF4-FFF2-40B4-BE49-F238E27FC236}">
                <a16:creationId xmlns:a16="http://schemas.microsoft.com/office/drawing/2014/main" id="{39DEAC25-4DF8-463C-83B2-7DBD27EBB3CD}"/>
              </a:ext>
            </a:extLst>
          </p:cNvPr>
          <p:cNvSpPr>
            <a:spLocks noGrp="1"/>
          </p:cNvSpPr>
          <p:nvPr>
            <p:ph type="dt" sz="half" idx="10"/>
          </p:nvPr>
        </p:nvSpPr>
        <p:spPr/>
        <p:txBody>
          <a:bodyPr rtlCol="0"/>
          <a:lstStyle/>
          <a:p>
            <a:pPr rtl="0"/>
            <a:r>
              <a:rPr lang="es-ES"/>
              <a:t>29/7/20XX</a:t>
            </a:r>
          </a:p>
        </p:txBody>
      </p:sp>
      <p:sp>
        <p:nvSpPr>
          <p:cNvPr id="5" name="Marcador de pie de página 4">
            <a:extLst>
              <a:ext uri="{FF2B5EF4-FFF2-40B4-BE49-F238E27FC236}">
                <a16:creationId xmlns:a16="http://schemas.microsoft.com/office/drawing/2014/main" id="{AF29EA23-F34E-486A-B8B2-0C3019266975}"/>
              </a:ext>
            </a:extLst>
          </p:cNvPr>
          <p:cNvSpPr>
            <a:spLocks noGrp="1"/>
          </p:cNvSpPr>
          <p:nvPr>
            <p:ph type="ftr" sz="quarter" idx="11"/>
          </p:nvPr>
        </p:nvSpPr>
        <p:spPr>
          <a:xfrm>
            <a:off x="4038600" y="6356350"/>
            <a:ext cx="4114800" cy="365125"/>
          </a:xfrm>
        </p:spPr>
        <p:txBody>
          <a:bodyPr rtlCol="0"/>
          <a:lstStyle/>
          <a:p>
            <a:pPr rtl="0"/>
            <a:r>
              <a:rPr lang="es-ES"/>
              <a:t>Orientación de empleados</a:t>
            </a:r>
          </a:p>
        </p:txBody>
      </p:sp>
      <p:sp>
        <p:nvSpPr>
          <p:cNvPr id="4" name="Marcador de número de diapositiva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es-ES" smtClean="0"/>
              <a:pPr/>
              <a:t>3</a:t>
            </a:fld>
            <a:endParaRPr lang="es-ES"/>
          </a:p>
        </p:txBody>
      </p:sp>
      <p:pic>
        <p:nvPicPr>
          <p:cNvPr id="7" name="Imagen 6">
            <a:extLst>
              <a:ext uri="{FF2B5EF4-FFF2-40B4-BE49-F238E27FC236}">
                <a16:creationId xmlns:a16="http://schemas.microsoft.com/office/drawing/2014/main" id="{E25CB2C7-26A1-4D45-9B8A-2BE4C155C878}"/>
              </a:ext>
            </a:extLst>
          </p:cNvPr>
          <p:cNvPicPr>
            <a:picLocks noChangeAspect="1"/>
          </p:cNvPicPr>
          <p:nvPr/>
        </p:nvPicPr>
        <p:blipFill rotWithShape="1">
          <a:blip r:embed="rId3"/>
          <a:srcRect l="27857" t="56193" r="38393" b="33326"/>
          <a:stretch/>
        </p:blipFill>
        <p:spPr>
          <a:xfrm>
            <a:off x="1981200" y="5273539"/>
            <a:ext cx="8819072" cy="1236118"/>
          </a:xfrm>
          <a:prstGeom prst="rect">
            <a:avLst/>
          </a:prstGeom>
        </p:spPr>
      </p:pic>
    </p:spTree>
    <p:extLst>
      <p:ext uri="{BB962C8B-B14F-4D97-AF65-F5344CB8AC3E}">
        <p14:creationId xmlns:p14="http://schemas.microsoft.com/office/powerpoint/2010/main" val="224349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9F29B-F233-48AF-8261-F33A4E079E3E}"/>
              </a:ext>
            </a:extLst>
          </p:cNvPr>
          <p:cNvSpPr>
            <a:spLocks noGrp="1"/>
          </p:cNvSpPr>
          <p:nvPr>
            <p:ph type="title"/>
          </p:nvPr>
        </p:nvSpPr>
        <p:spPr>
          <a:xfrm>
            <a:off x="255917" y="401121"/>
            <a:ext cx="11680166" cy="1325563"/>
          </a:xfrm>
        </p:spPr>
        <p:txBody>
          <a:bodyPr rtlCol="0">
            <a:noAutofit/>
          </a:bodyPr>
          <a:lstStyle/>
          <a:p>
            <a:r>
              <a:rPr lang="es-ES" sz="5400" b="0" i="0" dirty="0">
                <a:effectLst/>
                <a:latin typeface="var(--font-fk-grotesk)"/>
              </a:rPr>
              <a:t>Cálculo del Monto a Interés Compuesto</a:t>
            </a:r>
            <a:br>
              <a:rPr lang="es-ES" sz="5400" b="0" i="0" dirty="0">
                <a:effectLst/>
                <a:latin typeface="var(--font-fk-grotesk)"/>
              </a:rPr>
            </a:br>
            <a:endParaRPr lang="es-ES" sz="5400" dirty="0"/>
          </a:p>
        </p:txBody>
      </p:sp>
      <p:sp>
        <p:nvSpPr>
          <p:cNvPr id="3" name="Subtítulo 2">
            <a:extLst>
              <a:ext uri="{FF2B5EF4-FFF2-40B4-BE49-F238E27FC236}">
                <a16:creationId xmlns:a16="http://schemas.microsoft.com/office/drawing/2014/main" id="{35E3EA69-4E0E-41BD-8095-A124225A2647}"/>
              </a:ext>
            </a:extLst>
          </p:cNvPr>
          <p:cNvSpPr>
            <a:spLocks noGrp="1"/>
          </p:cNvSpPr>
          <p:nvPr>
            <p:ph idx="1"/>
          </p:nvPr>
        </p:nvSpPr>
        <p:spPr>
          <a:xfrm>
            <a:off x="483079" y="1426254"/>
            <a:ext cx="8638492" cy="1961198"/>
          </a:xfrm>
        </p:spPr>
        <p:txBody>
          <a:bodyPr vert="horz" lIns="91440" tIns="45720" rIns="91440" bIns="45720" rtlCol="0" anchor="t">
            <a:normAutofit/>
          </a:bodyPr>
          <a:lstStyle/>
          <a:p>
            <a:pPr rtl="0"/>
            <a:r>
              <a:rPr lang="es-ES" sz="3200" b="1" i="0" dirty="0">
                <a:effectLst/>
                <a:latin typeface="__fkGroteskNeue_598ab8"/>
              </a:rPr>
              <a:t>La fórmula para calcular el monto total acumulado es:</a:t>
            </a:r>
            <a:endParaRPr lang="es-ES" sz="3200" b="1" dirty="0"/>
          </a:p>
        </p:txBody>
      </p:sp>
      <p:sp>
        <p:nvSpPr>
          <p:cNvPr id="11" name="Marcador de fecha 10">
            <a:extLst>
              <a:ext uri="{FF2B5EF4-FFF2-40B4-BE49-F238E27FC236}">
                <a16:creationId xmlns:a16="http://schemas.microsoft.com/office/drawing/2014/main" id="{5837F6CC-F87E-4BF6-9EFE-DA537BAB6BE0}"/>
              </a:ext>
            </a:extLst>
          </p:cNvPr>
          <p:cNvSpPr>
            <a:spLocks noGrp="1"/>
          </p:cNvSpPr>
          <p:nvPr>
            <p:ph type="dt" sz="half" idx="10"/>
          </p:nvPr>
        </p:nvSpPr>
        <p:spPr/>
        <p:txBody>
          <a:bodyPr rtlCol="0"/>
          <a:lstStyle/>
          <a:p>
            <a:pPr rtl="0"/>
            <a:r>
              <a:rPr lang="es-ES"/>
              <a:t>29/7/20XX</a:t>
            </a:r>
          </a:p>
        </p:txBody>
      </p:sp>
      <p:sp>
        <p:nvSpPr>
          <p:cNvPr id="12" name="Marcador de pie de página 11">
            <a:extLst>
              <a:ext uri="{FF2B5EF4-FFF2-40B4-BE49-F238E27FC236}">
                <a16:creationId xmlns:a16="http://schemas.microsoft.com/office/drawing/2014/main" id="{E80EA4A2-4719-41C0-949E-AF9166CAEB49}"/>
              </a:ext>
            </a:extLst>
          </p:cNvPr>
          <p:cNvSpPr>
            <a:spLocks noGrp="1"/>
          </p:cNvSpPr>
          <p:nvPr>
            <p:ph type="ftr" sz="quarter" idx="11"/>
          </p:nvPr>
        </p:nvSpPr>
        <p:spPr/>
        <p:txBody>
          <a:bodyPr rtlCol="0"/>
          <a:lstStyle/>
          <a:p>
            <a:pPr rtl="0"/>
            <a:r>
              <a:rPr lang="es-ES"/>
              <a:t>Orientación de empleados</a:t>
            </a:r>
          </a:p>
        </p:txBody>
      </p:sp>
      <p:sp>
        <p:nvSpPr>
          <p:cNvPr id="13" name="Marcador de número de diapositiva 12">
            <a:extLst>
              <a:ext uri="{FF2B5EF4-FFF2-40B4-BE49-F238E27FC236}">
                <a16:creationId xmlns:a16="http://schemas.microsoft.com/office/drawing/2014/main" id="{E97A1D68-0269-4F8D-8A4E-B8D9753C7D5A}"/>
              </a:ext>
            </a:extLst>
          </p:cNvPr>
          <p:cNvSpPr>
            <a:spLocks noGrp="1"/>
          </p:cNvSpPr>
          <p:nvPr>
            <p:ph type="sldNum" sz="quarter" idx="12"/>
          </p:nvPr>
        </p:nvSpPr>
        <p:spPr/>
        <p:txBody>
          <a:bodyPr rtlCol="0"/>
          <a:lstStyle/>
          <a:p>
            <a:pPr rtl="0"/>
            <a:fld id="{B5CEABB6-07DC-46E8-9B57-56EC44A396E5}" type="slidenum">
              <a:rPr lang="es-ES" smtClean="0"/>
              <a:pPr/>
              <a:t>4</a:t>
            </a:fld>
            <a:endParaRPr lang="es-ES"/>
          </a:p>
        </p:txBody>
      </p:sp>
      <p:pic>
        <p:nvPicPr>
          <p:cNvPr id="5" name="Imagen 4">
            <a:extLst>
              <a:ext uri="{FF2B5EF4-FFF2-40B4-BE49-F238E27FC236}">
                <a16:creationId xmlns:a16="http://schemas.microsoft.com/office/drawing/2014/main" id="{6CA0BDBB-A002-4E80-B888-FE7F1A94A536}"/>
              </a:ext>
            </a:extLst>
          </p:cNvPr>
          <p:cNvPicPr>
            <a:picLocks noChangeAspect="1"/>
          </p:cNvPicPr>
          <p:nvPr/>
        </p:nvPicPr>
        <p:blipFill rotWithShape="1">
          <a:blip r:embed="rId3"/>
          <a:srcRect l="18538" t="50000" r="38301" b="30280"/>
          <a:stretch/>
        </p:blipFill>
        <p:spPr>
          <a:xfrm>
            <a:off x="668770" y="3164154"/>
            <a:ext cx="10517503" cy="2701807"/>
          </a:xfrm>
          <a:prstGeom prst="rect">
            <a:avLst/>
          </a:prstGeom>
        </p:spPr>
      </p:pic>
    </p:spTree>
    <p:extLst>
      <p:ext uri="{BB962C8B-B14F-4D97-AF65-F5344CB8AC3E}">
        <p14:creationId xmlns:p14="http://schemas.microsoft.com/office/powerpoint/2010/main" val="398087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6F7BB-30A8-4980-AD4A-2FB0B53FA6C9}"/>
              </a:ext>
            </a:extLst>
          </p:cNvPr>
          <p:cNvSpPr>
            <a:spLocks noGrp="1"/>
          </p:cNvSpPr>
          <p:nvPr>
            <p:ph type="title"/>
          </p:nvPr>
        </p:nvSpPr>
        <p:spPr>
          <a:xfrm>
            <a:off x="838200" y="-196882"/>
            <a:ext cx="10515600" cy="1325563"/>
          </a:xfrm>
        </p:spPr>
        <p:txBody>
          <a:bodyPr rtlCol="0">
            <a:normAutofit fontScale="90000"/>
          </a:bodyPr>
          <a:lstStyle/>
          <a:p>
            <a:pPr algn="l"/>
            <a:r>
              <a:rPr lang="es-ES" sz="4400" i="0" dirty="0">
                <a:effectLst/>
                <a:latin typeface="var(--font-fk-grotesk)"/>
              </a:rPr>
              <a:t> Monto Compuesto con Períodos de Capitalización Fraccionaria - Tasas Equivalentes</a:t>
            </a:r>
          </a:p>
        </p:txBody>
      </p:sp>
      <p:sp>
        <p:nvSpPr>
          <p:cNvPr id="22" name="Marcador de texto 21">
            <a:extLst>
              <a:ext uri="{FF2B5EF4-FFF2-40B4-BE49-F238E27FC236}">
                <a16:creationId xmlns:a16="http://schemas.microsoft.com/office/drawing/2014/main" id="{141C1549-1F79-4146-AAAD-CB841423F22C}"/>
              </a:ext>
            </a:extLst>
          </p:cNvPr>
          <p:cNvSpPr>
            <a:spLocks noGrp="1"/>
          </p:cNvSpPr>
          <p:nvPr>
            <p:ph type="body" sz="quarter" idx="52"/>
          </p:nvPr>
        </p:nvSpPr>
        <p:spPr>
          <a:xfrm>
            <a:off x="133710" y="1037797"/>
            <a:ext cx="10515600" cy="2391203"/>
          </a:xfrm>
        </p:spPr>
        <p:txBody>
          <a:bodyPr rtlCol="0">
            <a:normAutofit fontScale="92500" lnSpcReduction="20000"/>
          </a:bodyPr>
          <a:lstStyle/>
          <a:p>
            <a:pPr algn="l"/>
            <a:r>
              <a:rPr lang="es-ES" sz="4000" b="0" i="0" dirty="0">
                <a:effectLst/>
                <a:latin typeface="var(--font-fk-grotesk)"/>
              </a:rPr>
              <a:t> </a:t>
            </a:r>
            <a:endParaRPr lang="es-ES" sz="4000" dirty="0">
              <a:latin typeface="var(--font-fk-grotesk)"/>
            </a:endParaRPr>
          </a:p>
          <a:p>
            <a:pPr algn="l"/>
            <a:r>
              <a:rPr lang="es-ES" sz="5400" b="0" i="0" dirty="0">
                <a:effectLst/>
                <a:latin typeface="__fkGroteskNeue_598ab8"/>
              </a:rPr>
              <a:t>Cuando se capitaliza más de una vez al año, la tasa efectiva se ajusta según la frecuencia de capitalización.</a:t>
            </a:r>
            <a:endParaRPr lang="es-ES" sz="4000" b="0" i="0" dirty="0">
              <a:effectLst/>
              <a:latin typeface="var(--font-fk-grotesk)"/>
            </a:endParaRPr>
          </a:p>
        </p:txBody>
      </p:sp>
      <p:sp>
        <p:nvSpPr>
          <p:cNvPr id="61" name="Marcador de fecha 60">
            <a:extLst>
              <a:ext uri="{FF2B5EF4-FFF2-40B4-BE49-F238E27FC236}">
                <a16:creationId xmlns:a16="http://schemas.microsoft.com/office/drawing/2014/main" id="{C5E86CA3-CC65-4085-BCDC-93141EBD238F}"/>
              </a:ext>
            </a:extLst>
          </p:cNvPr>
          <p:cNvSpPr>
            <a:spLocks noGrp="1"/>
          </p:cNvSpPr>
          <p:nvPr>
            <p:ph type="dt" sz="half" idx="10"/>
          </p:nvPr>
        </p:nvSpPr>
        <p:spPr>
          <a:xfrm>
            <a:off x="838200" y="6356350"/>
            <a:ext cx="2743200" cy="365125"/>
          </a:xfrm>
        </p:spPr>
        <p:txBody>
          <a:bodyPr rtlCol="0"/>
          <a:lstStyle/>
          <a:p>
            <a:pPr rtl="0"/>
            <a:r>
              <a:rPr lang="es-ES"/>
              <a:t>29/7/20XX</a:t>
            </a:r>
          </a:p>
        </p:txBody>
      </p:sp>
      <p:sp>
        <p:nvSpPr>
          <p:cNvPr id="62" name="Marcador de pie de página 61">
            <a:extLst>
              <a:ext uri="{FF2B5EF4-FFF2-40B4-BE49-F238E27FC236}">
                <a16:creationId xmlns:a16="http://schemas.microsoft.com/office/drawing/2014/main" id="{C1BA4316-79F5-4E35-B754-FEEFC06C1C66}"/>
              </a:ext>
            </a:extLst>
          </p:cNvPr>
          <p:cNvSpPr>
            <a:spLocks noGrp="1"/>
          </p:cNvSpPr>
          <p:nvPr>
            <p:ph type="ftr" sz="quarter" idx="11"/>
          </p:nvPr>
        </p:nvSpPr>
        <p:spPr>
          <a:xfrm>
            <a:off x="4038600" y="6356350"/>
            <a:ext cx="4114800" cy="365125"/>
          </a:xfrm>
        </p:spPr>
        <p:txBody>
          <a:bodyPr rtlCol="0"/>
          <a:lstStyle/>
          <a:p>
            <a:pPr rtl="0"/>
            <a:r>
              <a:rPr lang="es-ES"/>
              <a:t>Orientación de empleados</a:t>
            </a:r>
          </a:p>
        </p:txBody>
      </p:sp>
      <p:sp>
        <p:nvSpPr>
          <p:cNvPr id="63" name="Marcador de número de diapositiva 62">
            <a:extLst>
              <a:ext uri="{FF2B5EF4-FFF2-40B4-BE49-F238E27FC236}">
                <a16:creationId xmlns:a16="http://schemas.microsoft.com/office/drawing/2014/main" id="{22B5CBBF-FB43-46F2-8846-3DF85C26528C}"/>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a:t>5</a:t>
            </a:fld>
            <a:endParaRPr lang="es-ES"/>
          </a:p>
        </p:txBody>
      </p:sp>
      <p:pic>
        <p:nvPicPr>
          <p:cNvPr id="34" name="Imagen 33">
            <a:extLst>
              <a:ext uri="{FF2B5EF4-FFF2-40B4-BE49-F238E27FC236}">
                <a16:creationId xmlns:a16="http://schemas.microsoft.com/office/drawing/2014/main" id="{300AF84B-A672-48DE-B14E-3DF1F6DA780F}"/>
              </a:ext>
            </a:extLst>
          </p:cNvPr>
          <p:cNvPicPr>
            <a:picLocks noChangeAspect="1"/>
          </p:cNvPicPr>
          <p:nvPr/>
        </p:nvPicPr>
        <p:blipFill rotWithShape="1">
          <a:blip r:embed="rId3"/>
          <a:srcRect l="17972" t="47798" r="33125" b="31987"/>
          <a:stretch/>
        </p:blipFill>
        <p:spPr>
          <a:xfrm>
            <a:off x="133710" y="4261449"/>
            <a:ext cx="11684480" cy="2251575"/>
          </a:xfrm>
          <a:prstGeom prst="rect">
            <a:avLst/>
          </a:prstGeom>
        </p:spPr>
      </p:pic>
    </p:spTree>
    <p:extLst>
      <p:ext uri="{BB962C8B-B14F-4D97-AF65-F5344CB8AC3E}">
        <p14:creationId xmlns:p14="http://schemas.microsoft.com/office/powerpoint/2010/main" val="347745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235703" y="-153786"/>
            <a:ext cx="10515600" cy="1325563"/>
          </a:xfrm>
        </p:spPr>
        <p:txBody>
          <a:bodyPr rtlCol="0">
            <a:normAutofit/>
          </a:bodyPr>
          <a:lstStyle/>
          <a:p>
            <a:pPr algn="l"/>
            <a:r>
              <a:rPr lang="es-MX" sz="6000" i="0" dirty="0">
                <a:effectLst/>
                <a:latin typeface="var(--font-fk-grotesk)"/>
              </a:rPr>
              <a:t>Alternativas de Inversión</a:t>
            </a:r>
          </a:p>
        </p:txBody>
      </p:sp>
      <p:sp>
        <p:nvSpPr>
          <p:cNvPr id="3" name="Marcador de contenido 2">
            <a:extLst>
              <a:ext uri="{FF2B5EF4-FFF2-40B4-BE49-F238E27FC236}">
                <a16:creationId xmlns:a16="http://schemas.microsoft.com/office/drawing/2014/main" id="{D4A2EB3F-4D60-451F-8F45-7D6654D2FCD9}"/>
              </a:ext>
            </a:extLst>
          </p:cNvPr>
          <p:cNvSpPr>
            <a:spLocks noGrp="1"/>
          </p:cNvSpPr>
          <p:nvPr>
            <p:ph type="body" sz="quarter" idx="33"/>
          </p:nvPr>
        </p:nvSpPr>
        <p:spPr>
          <a:xfrm>
            <a:off x="235703" y="778423"/>
            <a:ext cx="11720593" cy="1139457"/>
          </a:xfrm>
        </p:spPr>
        <p:txBody>
          <a:bodyPr vert="horz" lIns="91440" tIns="45720" rIns="91440" bIns="45720" rtlCol="0" anchor="t">
            <a:noAutofit/>
          </a:bodyPr>
          <a:lstStyle/>
          <a:p>
            <a:pPr rtl="0"/>
            <a:r>
              <a:rPr lang="es-ES" sz="2800" b="0" i="0" dirty="0">
                <a:effectLst/>
                <a:latin typeface="__fkGroteskNeue_598ab8"/>
              </a:rPr>
              <a:t>Las alternativas de inversión incluyen cuentas de ahorro, bonos y acciones, cada una con diferentes tasas de interés y niveles de riesgo.</a:t>
            </a:r>
          </a:p>
          <a:p>
            <a:pPr rtl="0"/>
            <a:endParaRPr lang="es-ES" sz="2800" dirty="0">
              <a:latin typeface="__fkGroteskNeue_598ab8"/>
            </a:endParaRPr>
          </a:p>
          <a:p>
            <a:pPr rtl="0"/>
            <a:r>
              <a:rPr lang="es-ES" sz="2800" b="0" i="0" dirty="0">
                <a:effectLst/>
                <a:latin typeface="__fkGroteskNeue_598ab8"/>
              </a:rPr>
              <a:t>Ejercicio:</a:t>
            </a:r>
            <a:br>
              <a:rPr lang="es-ES" sz="2800" b="0" i="0" dirty="0">
                <a:effectLst/>
                <a:latin typeface="__fkGroteskNeue_598ab8"/>
              </a:rPr>
            </a:br>
            <a:r>
              <a:rPr lang="es-ES" sz="2800" b="0" i="0" dirty="0">
                <a:effectLst/>
                <a:latin typeface="__fkGroteskNeue_598ab8"/>
              </a:rPr>
              <a:t>Compare dos inversiones: $5,000 en un bono con un interés simple del 7% anual y $5,000 en acciones con un interés compuesto del 9% anual durante 5 años.</a:t>
            </a:r>
            <a:endParaRPr lang="es-ES" sz="2800" dirty="0"/>
          </a:p>
        </p:txBody>
      </p:sp>
      <p:sp>
        <p:nvSpPr>
          <p:cNvPr id="113" name="Marcador de fecha 112">
            <a:extLst>
              <a:ext uri="{FF2B5EF4-FFF2-40B4-BE49-F238E27FC236}">
                <a16:creationId xmlns:a16="http://schemas.microsoft.com/office/drawing/2014/main" id="{7E8EF87C-1B5A-4A25-A610-FF5D18E265DE}"/>
              </a:ext>
            </a:extLst>
          </p:cNvPr>
          <p:cNvSpPr>
            <a:spLocks noGrp="1"/>
          </p:cNvSpPr>
          <p:nvPr>
            <p:ph type="dt" sz="half" idx="10"/>
          </p:nvPr>
        </p:nvSpPr>
        <p:spPr/>
        <p:txBody>
          <a:bodyPr rtlCol="0"/>
          <a:lstStyle/>
          <a:p>
            <a:pPr rtl="0"/>
            <a:r>
              <a:rPr lang="es-ES"/>
              <a:t>29/7/20XX</a:t>
            </a:r>
          </a:p>
        </p:txBody>
      </p:sp>
      <p:sp>
        <p:nvSpPr>
          <p:cNvPr id="114" name="Marcador de pie de página 113">
            <a:extLst>
              <a:ext uri="{FF2B5EF4-FFF2-40B4-BE49-F238E27FC236}">
                <a16:creationId xmlns:a16="http://schemas.microsoft.com/office/drawing/2014/main" id="{E1B2A7C1-7EE4-45F0-B54C-188E1133A98A}"/>
              </a:ext>
            </a:extLst>
          </p:cNvPr>
          <p:cNvSpPr>
            <a:spLocks noGrp="1"/>
          </p:cNvSpPr>
          <p:nvPr>
            <p:ph type="ftr" sz="quarter" idx="11"/>
          </p:nvPr>
        </p:nvSpPr>
        <p:spPr/>
        <p:txBody>
          <a:bodyPr rtlCol="0"/>
          <a:lstStyle/>
          <a:p>
            <a:pPr rtl="0"/>
            <a:r>
              <a:rPr lang="es-ES"/>
              <a:t>Orientación de empleados</a:t>
            </a:r>
          </a:p>
        </p:txBody>
      </p:sp>
      <p:sp>
        <p:nvSpPr>
          <p:cNvPr id="115" name="Marcador de número de diapositiva 114">
            <a:extLst>
              <a:ext uri="{FF2B5EF4-FFF2-40B4-BE49-F238E27FC236}">
                <a16:creationId xmlns:a16="http://schemas.microsoft.com/office/drawing/2014/main" id="{47C21FD0-6144-422A-9727-F3249A6B5540}"/>
              </a:ext>
            </a:extLst>
          </p:cNvPr>
          <p:cNvSpPr>
            <a:spLocks noGrp="1"/>
          </p:cNvSpPr>
          <p:nvPr>
            <p:ph type="sldNum" sz="quarter" idx="12"/>
          </p:nvPr>
        </p:nvSpPr>
        <p:spPr/>
        <p:txBody>
          <a:bodyPr rtlCol="0"/>
          <a:lstStyle/>
          <a:p>
            <a:pPr rtl="0"/>
            <a:fld id="{B5CEABB6-07DC-46E8-9B57-56EC44A396E5}" type="slidenum">
              <a:rPr lang="es-ES" smtClean="0"/>
              <a:pPr rtl="0"/>
              <a:t>6</a:t>
            </a:fld>
            <a:endParaRPr lang="es-ES"/>
          </a:p>
        </p:txBody>
      </p:sp>
      <p:pic>
        <p:nvPicPr>
          <p:cNvPr id="22" name="Imagen 21">
            <a:extLst>
              <a:ext uri="{FF2B5EF4-FFF2-40B4-BE49-F238E27FC236}">
                <a16:creationId xmlns:a16="http://schemas.microsoft.com/office/drawing/2014/main" id="{A4A4BBA2-5501-497B-8365-4BD512BCF10C}"/>
              </a:ext>
            </a:extLst>
          </p:cNvPr>
          <p:cNvPicPr>
            <a:picLocks noChangeAspect="1"/>
          </p:cNvPicPr>
          <p:nvPr/>
        </p:nvPicPr>
        <p:blipFill rotWithShape="1">
          <a:blip r:embed="rId3"/>
          <a:srcRect l="19103" t="41254" r="39152" b="32822"/>
          <a:stretch/>
        </p:blipFill>
        <p:spPr>
          <a:xfrm>
            <a:off x="235703" y="4203170"/>
            <a:ext cx="11720593" cy="2513992"/>
          </a:xfrm>
          <a:prstGeom prst="rect">
            <a:avLst/>
          </a:prstGeom>
        </p:spPr>
      </p:pic>
    </p:spTree>
    <p:extLst>
      <p:ext uri="{BB962C8B-B14F-4D97-AF65-F5344CB8AC3E}">
        <p14:creationId xmlns:p14="http://schemas.microsoft.com/office/powerpoint/2010/main" val="159392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E1C88-627C-4655-A4FB-0BB02EDB078A}"/>
              </a:ext>
            </a:extLst>
          </p:cNvPr>
          <p:cNvSpPr>
            <a:spLocks noGrp="1"/>
          </p:cNvSpPr>
          <p:nvPr>
            <p:ph type="title"/>
          </p:nvPr>
        </p:nvSpPr>
        <p:spPr>
          <a:xfrm>
            <a:off x="1891413" y="-224158"/>
            <a:ext cx="8409174" cy="1305562"/>
          </a:xfrm>
        </p:spPr>
        <p:txBody>
          <a:bodyPr rtlCol="0"/>
          <a:lstStyle/>
          <a:p>
            <a:pPr algn="l"/>
            <a:r>
              <a:rPr lang="es-MX" i="0" dirty="0">
                <a:effectLst/>
                <a:latin typeface="var(--font-fk-grotesk)"/>
              </a:rPr>
              <a:t>Tasa de Interés Anticipada</a:t>
            </a:r>
          </a:p>
        </p:txBody>
      </p:sp>
      <p:sp>
        <p:nvSpPr>
          <p:cNvPr id="3" name="Marcador de contenido 2">
            <a:extLst>
              <a:ext uri="{FF2B5EF4-FFF2-40B4-BE49-F238E27FC236}">
                <a16:creationId xmlns:a16="http://schemas.microsoft.com/office/drawing/2014/main" id="{033634FE-ADF0-4BC3-A0A9-447EA9DD096B}"/>
              </a:ext>
            </a:extLst>
          </p:cNvPr>
          <p:cNvSpPr>
            <a:spLocks noGrp="1"/>
          </p:cNvSpPr>
          <p:nvPr>
            <p:ph idx="1"/>
          </p:nvPr>
        </p:nvSpPr>
        <p:spPr>
          <a:xfrm>
            <a:off x="2080547" y="1371281"/>
            <a:ext cx="8081369" cy="2347596"/>
          </a:xfrm>
        </p:spPr>
        <p:txBody>
          <a:bodyPr vert="horz" lIns="91440" tIns="45720" rIns="91440" bIns="45720" rtlCol="0" anchor="t">
            <a:noAutofit/>
          </a:bodyPr>
          <a:lstStyle/>
          <a:p>
            <a:pPr rtl="0"/>
            <a:r>
              <a:rPr lang="es-ES" sz="3200" b="0" i="0" dirty="0">
                <a:effectLst/>
                <a:latin typeface="__fkGroteskNeue_598ab8"/>
              </a:rPr>
              <a:t>La tasa anticipada implica que los intereses se calculan antes de que comience el periodo.</a:t>
            </a:r>
          </a:p>
          <a:p>
            <a:pPr rtl="0"/>
            <a:endParaRPr lang="es-ES" sz="3200" dirty="0">
              <a:latin typeface="__fkGroteskNeue_598ab8"/>
            </a:endParaRPr>
          </a:p>
          <a:p>
            <a:pPr rtl="0"/>
            <a:r>
              <a:rPr lang="es-ES" sz="3200" b="0" i="0" dirty="0">
                <a:effectLst/>
                <a:latin typeface="__fkGroteskNeue_598ab8"/>
              </a:rPr>
              <a:t>Ejercicio:</a:t>
            </a:r>
            <a:br>
              <a:rPr lang="es-ES" sz="3200" b="0" i="0" dirty="0">
                <a:effectLst/>
                <a:latin typeface="__fkGroteskNeue_598ab8"/>
              </a:rPr>
            </a:br>
            <a:r>
              <a:rPr lang="es-ES" sz="3200" b="0" i="0" dirty="0">
                <a:effectLst/>
                <a:latin typeface="__fkGroteskNeue_598ab8"/>
              </a:rPr>
              <a:t>Si se invierte $6,000 a una tasa anticipada del 5% por un año:</a:t>
            </a:r>
            <a:r>
              <a:rPr lang="es-ES" sz="3200" dirty="0"/>
              <a:t>. </a:t>
            </a:r>
          </a:p>
        </p:txBody>
      </p:sp>
      <p:sp>
        <p:nvSpPr>
          <p:cNvPr id="4" name="Marcador de fecha 3">
            <a:extLst>
              <a:ext uri="{FF2B5EF4-FFF2-40B4-BE49-F238E27FC236}">
                <a16:creationId xmlns:a16="http://schemas.microsoft.com/office/drawing/2014/main" id="{D93C0990-DED4-43F9-8B0F-41ABFD533293}"/>
              </a:ext>
            </a:extLst>
          </p:cNvPr>
          <p:cNvSpPr>
            <a:spLocks noGrp="1"/>
          </p:cNvSpPr>
          <p:nvPr>
            <p:ph type="dt" sz="half" idx="10"/>
          </p:nvPr>
        </p:nvSpPr>
        <p:spPr>
          <a:xfrm>
            <a:off x="838200" y="6356350"/>
            <a:ext cx="2743200" cy="365125"/>
          </a:xfrm>
        </p:spPr>
        <p:txBody>
          <a:bodyPr rtlCol="0"/>
          <a:lstStyle/>
          <a:p>
            <a:pPr rtl="0"/>
            <a:r>
              <a:rPr lang="es-ES"/>
              <a:t>29/7/20XX</a:t>
            </a:r>
          </a:p>
        </p:txBody>
      </p:sp>
      <p:sp>
        <p:nvSpPr>
          <p:cNvPr id="5" name="Marcador de pie de página 4">
            <a:extLst>
              <a:ext uri="{FF2B5EF4-FFF2-40B4-BE49-F238E27FC236}">
                <a16:creationId xmlns:a16="http://schemas.microsoft.com/office/drawing/2014/main" id="{3F344BF2-756E-40EF-B839-C3DBB55BEFE9}"/>
              </a:ext>
            </a:extLst>
          </p:cNvPr>
          <p:cNvSpPr>
            <a:spLocks noGrp="1"/>
          </p:cNvSpPr>
          <p:nvPr>
            <p:ph type="ftr" sz="quarter" idx="11"/>
          </p:nvPr>
        </p:nvSpPr>
        <p:spPr>
          <a:xfrm>
            <a:off x="4038600" y="6356350"/>
            <a:ext cx="4114800" cy="365125"/>
          </a:xfrm>
        </p:spPr>
        <p:txBody>
          <a:bodyPr rtlCol="0"/>
          <a:lstStyle/>
          <a:p>
            <a:pPr rtl="0"/>
            <a:r>
              <a:rPr lang="es-ES"/>
              <a:t>Orientación de empleados</a:t>
            </a:r>
          </a:p>
        </p:txBody>
      </p:sp>
      <p:sp>
        <p:nvSpPr>
          <p:cNvPr id="6" name="Marcador de número de diapositiva 5">
            <a:extLst>
              <a:ext uri="{FF2B5EF4-FFF2-40B4-BE49-F238E27FC236}">
                <a16:creationId xmlns:a16="http://schemas.microsoft.com/office/drawing/2014/main" id="{9EF4E4AC-866E-41A9-AD13-857054D9095E}"/>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rtl="0"/>
              <a:t>7</a:t>
            </a:fld>
            <a:endParaRPr lang="es-ES"/>
          </a:p>
        </p:txBody>
      </p:sp>
      <p:pic>
        <p:nvPicPr>
          <p:cNvPr id="8" name="Imagen 7">
            <a:extLst>
              <a:ext uri="{FF2B5EF4-FFF2-40B4-BE49-F238E27FC236}">
                <a16:creationId xmlns:a16="http://schemas.microsoft.com/office/drawing/2014/main" id="{BB29387B-0E2D-4D8E-96BF-DAC1E68ABC16}"/>
              </a:ext>
            </a:extLst>
          </p:cNvPr>
          <p:cNvPicPr>
            <a:picLocks noChangeAspect="1"/>
          </p:cNvPicPr>
          <p:nvPr/>
        </p:nvPicPr>
        <p:blipFill rotWithShape="1">
          <a:blip r:embed="rId3"/>
          <a:srcRect l="29375" t="48049" r="41132" b="45771"/>
          <a:stretch/>
        </p:blipFill>
        <p:spPr>
          <a:xfrm>
            <a:off x="2404897" y="5262431"/>
            <a:ext cx="7382206" cy="869631"/>
          </a:xfrm>
          <a:prstGeom prst="rect">
            <a:avLst/>
          </a:prstGeom>
        </p:spPr>
      </p:pic>
    </p:spTree>
    <p:extLst>
      <p:ext uri="{BB962C8B-B14F-4D97-AF65-F5344CB8AC3E}">
        <p14:creationId xmlns:p14="http://schemas.microsoft.com/office/powerpoint/2010/main" val="134637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E1C88-627C-4655-A4FB-0BB02EDB078A}"/>
              </a:ext>
            </a:extLst>
          </p:cNvPr>
          <p:cNvSpPr>
            <a:spLocks noGrp="1"/>
          </p:cNvSpPr>
          <p:nvPr>
            <p:ph type="title"/>
          </p:nvPr>
        </p:nvSpPr>
        <p:spPr>
          <a:xfrm>
            <a:off x="1891413" y="136525"/>
            <a:ext cx="8409174" cy="1305562"/>
          </a:xfrm>
        </p:spPr>
        <p:txBody>
          <a:bodyPr rtlCol="0"/>
          <a:lstStyle/>
          <a:p>
            <a:pPr algn="l"/>
            <a:r>
              <a:rPr lang="es-ES" i="0" dirty="0">
                <a:effectLst/>
                <a:latin typeface="var(--font-fk-grotesk)"/>
              </a:rPr>
              <a:t>Cálculo de la Tasa de Interés - Valor Actual</a:t>
            </a:r>
          </a:p>
        </p:txBody>
      </p:sp>
      <p:sp>
        <p:nvSpPr>
          <p:cNvPr id="3" name="Marcador de contenido 2">
            <a:extLst>
              <a:ext uri="{FF2B5EF4-FFF2-40B4-BE49-F238E27FC236}">
                <a16:creationId xmlns:a16="http://schemas.microsoft.com/office/drawing/2014/main" id="{033634FE-ADF0-4BC3-A0A9-447EA9DD096B}"/>
              </a:ext>
            </a:extLst>
          </p:cNvPr>
          <p:cNvSpPr>
            <a:spLocks noGrp="1"/>
          </p:cNvSpPr>
          <p:nvPr>
            <p:ph idx="1"/>
          </p:nvPr>
        </p:nvSpPr>
        <p:spPr>
          <a:xfrm>
            <a:off x="1752743" y="1371281"/>
            <a:ext cx="8926759" cy="2347596"/>
          </a:xfrm>
        </p:spPr>
        <p:txBody>
          <a:bodyPr vert="horz" lIns="91440" tIns="45720" rIns="91440" bIns="45720" rtlCol="0" anchor="t">
            <a:noAutofit/>
          </a:bodyPr>
          <a:lstStyle/>
          <a:p>
            <a:pPr rtl="0"/>
            <a:r>
              <a:rPr lang="es-ES" sz="2800" b="0" i="0" dirty="0">
                <a:effectLst/>
                <a:latin typeface="__fkGroteskNeue_598ab8"/>
              </a:rPr>
              <a:t>El valor actual se refiere al monto que se necesita invertir hoy para alcanzar un objetivo futuro.</a:t>
            </a:r>
          </a:p>
          <a:p>
            <a:pPr rtl="0"/>
            <a:r>
              <a:rPr lang="es-ES" sz="2800" b="0" i="0" dirty="0">
                <a:effectLst/>
                <a:latin typeface="__fkGroteskNeue_598ab8"/>
              </a:rPr>
              <a:t>Ejercicio:</a:t>
            </a:r>
            <a:br>
              <a:rPr lang="es-ES" sz="2800" b="0" i="0" dirty="0">
                <a:effectLst/>
                <a:latin typeface="__fkGroteskNeue_598ab8"/>
              </a:rPr>
            </a:br>
            <a:r>
              <a:rPr lang="es-ES" sz="2800" b="0" i="0" dirty="0">
                <a:effectLst/>
                <a:latin typeface="__fkGroteskNeue_598ab8"/>
              </a:rPr>
              <a:t>Determine el valor actual necesario para obtener $10,000 en dos años a una tasa del 12%</a:t>
            </a:r>
            <a:endParaRPr lang="es-ES" sz="2800" dirty="0"/>
          </a:p>
        </p:txBody>
      </p:sp>
      <p:sp>
        <p:nvSpPr>
          <p:cNvPr id="4" name="Marcador de fecha 3">
            <a:extLst>
              <a:ext uri="{FF2B5EF4-FFF2-40B4-BE49-F238E27FC236}">
                <a16:creationId xmlns:a16="http://schemas.microsoft.com/office/drawing/2014/main" id="{D93C0990-DED4-43F9-8B0F-41ABFD533293}"/>
              </a:ext>
            </a:extLst>
          </p:cNvPr>
          <p:cNvSpPr>
            <a:spLocks noGrp="1"/>
          </p:cNvSpPr>
          <p:nvPr>
            <p:ph type="dt" sz="half" idx="10"/>
          </p:nvPr>
        </p:nvSpPr>
        <p:spPr>
          <a:xfrm>
            <a:off x="838200" y="6356350"/>
            <a:ext cx="2743200" cy="365125"/>
          </a:xfrm>
        </p:spPr>
        <p:txBody>
          <a:bodyPr rtlCol="0"/>
          <a:lstStyle/>
          <a:p>
            <a:pPr rtl="0"/>
            <a:r>
              <a:rPr lang="es-ES"/>
              <a:t>29/7/20XX</a:t>
            </a:r>
          </a:p>
        </p:txBody>
      </p:sp>
      <p:sp>
        <p:nvSpPr>
          <p:cNvPr id="5" name="Marcador de pie de página 4">
            <a:extLst>
              <a:ext uri="{FF2B5EF4-FFF2-40B4-BE49-F238E27FC236}">
                <a16:creationId xmlns:a16="http://schemas.microsoft.com/office/drawing/2014/main" id="{3F344BF2-756E-40EF-B839-C3DBB55BEFE9}"/>
              </a:ext>
            </a:extLst>
          </p:cNvPr>
          <p:cNvSpPr>
            <a:spLocks noGrp="1"/>
          </p:cNvSpPr>
          <p:nvPr>
            <p:ph type="ftr" sz="quarter" idx="11"/>
          </p:nvPr>
        </p:nvSpPr>
        <p:spPr>
          <a:xfrm>
            <a:off x="4038600" y="6356350"/>
            <a:ext cx="4114800" cy="365125"/>
          </a:xfrm>
        </p:spPr>
        <p:txBody>
          <a:bodyPr rtlCol="0"/>
          <a:lstStyle/>
          <a:p>
            <a:pPr rtl="0"/>
            <a:r>
              <a:rPr lang="es-ES"/>
              <a:t>Orientación de empleados</a:t>
            </a:r>
          </a:p>
        </p:txBody>
      </p:sp>
      <p:sp>
        <p:nvSpPr>
          <p:cNvPr id="6" name="Marcador de número de diapositiva 5">
            <a:extLst>
              <a:ext uri="{FF2B5EF4-FFF2-40B4-BE49-F238E27FC236}">
                <a16:creationId xmlns:a16="http://schemas.microsoft.com/office/drawing/2014/main" id="{9EF4E4AC-866E-41A9-AD13-857054D9095E}"/>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rtl="0"/>
              <a:t>8</a:t>
            </a:fld>
            <a:endParaRPr lang="es-ES"/>
          </a:p>
        </p:txBody>
      </p:sp>
      <p:pic>
        <p:nvPicPr>
          <p:cNvPr id="9" name="Imagen 8">
            <a:extLst>
              <a:ext uri="{FF2B5EF4-FFF2-40B4-BE49-F238E27FC236}">
                <a16:creationId xmlns:a16="http://schemas.microsoft.com/office/drawing/2014/main" id="{10C13EDA-7B77-45E3-8C2C-123F31625741}"/>
              </a:ext>
            </a:extLst>
          </p:cNvPr>
          <p:cNvPicPr>
            <a:picLocks noChangeAspect="1"/>
          </p:cNvPicPr>
          <p:nvPr/>
        </p:nvPicPr>
        <p:blipFill rotWithShape="1">
          <a:blip r:embed="rId3"/>
          <a:srcRect l="30849" t="36472" r="36604" b="54719"/>
          <a:stretch/>
        </p:blipFill>
        <p:spPr>
          <a:xfrm>
            <a:off x="1971136" y="4231326"/>
            <a:ext cx="8249728" cy="1255393"/>
          </a:xfrm>
          <a:prstGeom prst="rect">
            <a:avLst/>
          </a:prstGeom>
        </p:spPr>
      </p:pic>
    </p:spTree>
    <p:extLst>
      <p:ext uri="{BB962C8B-B14F-4D97-AF65-F5344CB8AC3E}">
        <p14:creationId xmlns:p14="http://schemas.microsoft.com/office/powerpoint/2010/main" val="256028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E1C88-627C-4655-A4FB-0BB02EDB078A}"/>
              </a:ext>
            </a:extLst>
          </p:cNvPr>
          <p:cNvSpPr>
            <a:spLocks noGrp="1"/>
          </p:cNvSpPr>
          <p:nvPr>
            <p:ph type="title"/>
          </p:nvPr>
        </p:nvSpPr>
        <p:spPr>
          <a:xfrm>
            <a:off x="1811690" y="-600236"/>
            <a:ext cx="8409174" cy="1305562"/>
          </a:xfrm>
        </p:spPr>
        <p:txBody>
          <a:bodyPr rtlCol="0"/>
          <a:lstStyle/>
          <a:p>
            <a:pPr algn="l"/>
            <a:r>
              <a:rPr lang="es-MX" i="0" dirty="0">
                <a:effectLst/>
                <a:latin typeface="var(--font-fk-grotesk)"/>
              </a:rPr>
              <a:t>Precio de un Documento</a:t>
            </a:r>
          </a:p>
        </p:txBody>
      </p:sp>
      <p:sp>
        <p:nvSpPr>
          <p:cNvPr id="3" name="Marcador de contenido 2">
            <a:extLst>
              <a:ext uri="{FF2B5EF4-FFF2-40B4-BE49-F238E27FC236}">
                <a16:creationId xmlns:a16="http://schemas.microsoft.com/office/drawing/2014/main" id="{033634FE-ADF0-4BC3-A0A9-447EA9DD096B}"/>
              </a:ext>
            </a:extLst>
          </p:cNvPr>
          <p:cNvSpPr>
            <a:spLocks noGrp="1"/>
          </p:cNvSpPr>
          <p:nvPr>
            <p:ph idx="1"/>
          </p:nvPr>
        </p:nvSpPr>
        <p:spPr>
          <a:xfrm>
            <a:off x="1552897" y="705326"/>
            <a:ext cx="8926759" cy="2347596"/>
          </a:xfrm>
        </p:spPr>
        <p:txBody>
          <a:bodyPr vert="horz" lIns="91440" tIns="45720" rIns="91440" bIns="45720" rtlCol="0" anchor="t">
            <a:noAutofit/>
          </a:bodyPr>
          <a:lstStyle/>
          <a:p>
            <a:pPr rtl="0"/>
            <a:r>
              <a:rPr lang="es-ES" sz="3200" b="0" i="0" dirty="0">
                <a:effectLst/>
                <a:latin typeface="__fkGroteskNeue_598ab8"/>
              </a:rPr>
              <a:t>El precio de un documento financiero puede calcularse usando la tasa de interés y el tiempo hasta su vencimiento.</a:t>
            </a:r>
          </a:p>
          <a:p>
            <a:pPr rtl="0"/>
            <a:r>
              <a:rPr lang="es-ES" sz="3200" b="0" i="0" dirty="0">
                <a:effectLst/>
                <a:latin typeface="__fkGroteskNeue_598ab8"/>
              </a:rPr>
              <a:t>Ejercicio:</a:t>
            </a:r>
            <a:br>
              <a:rPr lang="es-ES" sz="3200" b="0" i="0" dirty="0">
                <a:effectLst/>
                <a:latin typeface="__fkGroteskNeue_598ab8"/>
              </a:rPr>
            </a:br>
            <a:r>
              <a:rPr lang="es-ES" sz="3200" b="0" i="0" dirty="0">
                <a:effectLst/>
                <a:latin typeface="__fkGroteskNeue_598ab8"/>
              </a:rPr>
              <a:t>Calcule el precio hoy de un documento que pagará $8,000 en dos años a una tasa del 10%.</a:t>
            </a:r>
            <a:endParaRPr lang="es-ES" sz="2800" dirty="0"/>
          </a:p>
        </p:txBody>
      </p:sp>
      <p:sp>
        <p:nvSpPr>
          <p:cNvPr id="4" name="Marcador de fecha 3">
            <a:extLst>
              <a:ext uri="{FF2B5EF4-FFF2-40B4-BE49-F238E27FC236}">
                <a16:creationId xmlns:a16="http://schemas.microsoft.com/office/drawing/2014/main" id="{D93C0990-DED4-43F9-8B0F-41ABFD533293}"/>
              </a:ext>
            </a:extLst>
          </p:cNvPr>
          <p:cNvSpPr>
            <a:spLocks noGrp="1"/>
          </p:cNvSpPr>
          <p:nvPr>
            <p:ph type="dt" sz="half" idx="10"/>
          </p:nvPr>
        </p:nvSpPr>
        <p:spPr>
          <a:xfrm>
            <a:off x="838200" y="6356350"/>
            <a:ext cx="2743200" cy="365125"/>
          </a:xfrm>
        </p:spPr>
        <p:txBody>
          <a:bodyPr rtlCol="0"/>
          <a:lstStyle/>
          <a:p>
            <a:pPr rtl="0"/>
            <a:r>
              <a:rPr lang="es-ES"/>
              <a:t>29/7/20XX</a:t>
            </a:r>
          </a:p>
        </p:txBody>
      </p:sp>
      <p:sp>
        <p:nvSpPr>
          <p:cNvPr id="5" name="Marcador de pie de página 4">
            <a:extLst>
              <a:ext uri="{FF2B5EF4-FFF2-40B4-BE49-F238E27FC236}">
                <a16:creationId xmlns:a16="http://schemas.microsoft.com/office/drawing/2014/main" id="{3F344BF2-756E-40EF-B839-C3DBB55BEFE9}"/>
              </a:ext>
            </a:extLst>
          </p:cNvPr>
          <p:cNvSpPr>
            <a:spLocks noGrp="1"/>
          </p:cNvSpPr>
          <p:nvPr>
            <p:ph type="ftr" sz="quarter" idx="11"/>
          </p:nvPr>
        </p:nvSpPr>
        <p:spPr>
          <a:xfrm>
            <a:off x="4038600" y="6356350"/>
            <a:ext cx="4114800" cy="365125"/>
          </a:xfrm>
        </p:spPr>
        <p:txBody>
          <a:bodyPr rtlCol="0"/>
          <a:lstStyle/>
          <a:p>
            <a:pPr rtl="0"/>
            <a:r>
              <a:rPr lang="es-ES"/>
              <a:t>Orientación de empleados</a:t>
            </a:r>
          </a:p>
        </p:txBody>
      </p:sp>
      <p:sp>
        <p:nvSpPr>
          <p:cNvPr id="6" name="Marcador de número de diapositiva 5">
            <a:extLst>
              <a:ext uri="{FF2B5EF4-FFF2-40B4-BE49-F238E27FC236}">
                <a16:creationId xmlns:a16="http://schemas.microsoft.com/office/drawing/2014/main" id="{9EF4E4AC-866E-41A9-AD13-857054D9095E}"/>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rtl="0"/>
              <a:t>9</a:t>
            </a:fld>
            <a:endParaRPr lang="es-ES"/>
          </a:p>
        </p:txBody>
      </p:sp>
      <p:pic>
        <p:nvPicPr>
          <p:cNvPr id="8" name="Imagen 7">
            <a:extLst>
              <a:ext uri="{FF2B5EF4-FFF2-40B4-BE49-F238E27FC236}">
                <a16:creationId xmlns:a16="http://schemas.microsoft.com/office/drawing/2014/main" id="{306EB1E2-E64E-4390-9B48-81C48ECA52B1}"/>
              </a:ext>
            </a:extLst>
          </p:cNvPr>
          <p:cNvPicPr>
            <a:picLocks noChangeAspect="1"/>
          </p:cNvPicPr>
          <p:nvPr/>
        </p:nvPicPr>
        <p:blipFill rotWithShape="1">
          <a:blip r:embed="rId3"/>
          <a:srcRect l="30708" t="44513" r="40849" b="44514"/>
          <a:stretch/>
        </p:blipFill>
        <p:spPr>
          <a:xfrm>
            <a:off x="2548457" y="4520243"/>
            <a:ext cx="7526326" cy="1632432"/>
          </a:xfrm>
          <a:prstGeom prst="rect">
            <a:avLst/>
          </a:prstGeom>
        </p:spPr>
      </p:pic>
    </p:spTree>
    <p:extLst>
      <p:ext uri="{BB962C8B-B14F-4D97-AF65-F5344CB8AC3E}">
        <p14:creationId xmlns:p14="http://schemas.microsoft.com/office/powerpoint/2010/main" val="2608713954"/>
      </p:ext>
    </p:extLst>
  </p:cSld>
  <p:clrMapOvr>
    <a:masterClrMapping/>
  </p:clrMapOvr>
</p:sld>
</file>

<file path=ppt/theme/theme1.xml><?xml version="1.0" encoding="utf-8"?>
<a:theme xmlns:a="http://schemas.openxmlformats.org/drawingml/2006/main" name="Personalizado">
  <a:themeElements>
    <a:clrScheme name="Custom 181">
      <a:dk1>
        <a:sysClr val="windowText" lastClr="000000"/>
      </a:dk1>
      <a:lt1>
        <a:sysClr val="window" lastClr="FFFFFF"/>
      </a:lt1>
      <a:dk2>
        <a:srgbClr val="44546A"/>
      </a:dk2>
      <a:lt2>
        <a:srgbClr val="E7E6E6"/>
      </a:lt2>
      <a:accent1>
        <a:srgbClr val="62A25D"/>
      </a:accent1>
      <a:accent2>
        <a:srgbClr val="A0DADE"/>
      </a:accent2>
      <a:accent3>
        <a:srgbClr val="CCB5E5"/>
      </a:accent3>
      <a:accent4>
        <a:srgbClr val="29285D"/>
      </a:accent4>
      <a:accent5>
        <a:srgbClr val="EDF1F2"/>
      </a:accent5>
      <a:accent6>
        <a:srgbClr val="70AD47"/>
      </a:accent6>
      <a:hlink>
        <a:srgbClr val="A0DADE"/>
      </a:hlink>
      <a:folHlink>
        <a:srgbClr val="954F72"/>
      </a:folHlink>
    </a:clrScheme>
    <a:fontScheme name="Custom 62">
      <a:majorFont>
        <a:latin typeface="Skeena"/>
        <a:ea typeface=""/>
        <a:cs typeface=""/>
      </a:majorFont>
      <a:minorFont>
        <a:latin typeface="Skee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396277_TF03460514_Win32" id="{9A2976D9-D6A2-4C72-AA54-D6D4585DC826}" vid="{E979CFFE-0E1D-4C6F-8738-47AC19B5391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ACD96E-49A0-4DA4-A7BB-AC2D88742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4F7154-AFAC-4BE7-8A74-7F4B6FC274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E618C13B-9D83-4AF4-B64D-33362D5133F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{7EF7663C-7A38-4FDC-AE25-DD30FFB9F718}tf03460514_win32</Template>
  <TotalTime>22</TotalTime>
  <Words>620</Words>
  <Application>Microsoft Office PowerPoint</Application>
  <PresentationFormat>Panorámica</PresentationFormat>
  <Paragraphs>89</Paragraphs>
  <Slides>10</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__fkGroteskNeue_598ab8</vt:lpstr>
      <vt:lpstr>Arial</vt:lpstr>
      <vt:lpstr>Calibri</vt:lpstr>
      <vt:lpstr>KaTeX_Main</vt:lpstr>
      <vt:lpstr>Skeena</vt:lpstr>
      <vt:lpstr>Times New Roman</vt:lpstr>
      <vt:lpstr>var(--font-fk-grotesk)</vt:lpstr>
      <vt:lpstr>Personalizado</vt:lpstr>
      <vt:lpstr>INTERES COMPUESTO</vt:lpstr>
      <vt:lpstr>Interés Compuesto - Comparación con Interés Simple </vt:lpstr>
      <vt:lpstr>Variables del Interés Compuesto</vt:lpstr>
      <vt:lpstr>Cálculo del Monto a Interés Compuesto </vt:lpstr>
      <vt:lpstr> Monto Compuesto con Períodos de Capitalización Fraccionaria - Tasas Equivalentes</vt:lpstr>
      <vt:lpstr>Alternativas de Inversión</vt:lpstr>
      <vt:lpstr>Tasa de Interés Anticipada</vt:lpstr>
      <vt:lpstr>Cálculo de la Tasa de Interés - Valor Actual</vt:lpstr>
      <vt:lpstr>Precio de un Documento</vt:lpstr>
      <vt:lpstr>Valor Actual con Tiempo Fraccionario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 COMPUESTO</dc:title>
  <dc:creator>Dennys Javier Ramirez Perez</dc:creator>
  <cp:lastModifiedBy>Dennys Javier Ramirez Perez</cp:lastModifiedBy>
  <cp:revision>1</cp:revision>
  <dcterms:created xsi:type="dcterms:W3CDTF">2025-01-21T19:21:29Z</dcterms:created>
  <dcterms:modified xsi:type="dcterms:W3CDTF">2025-01-21T19:43:32Z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