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3"/>
  </p:notesMasterIdLst>
  <p:handoutMasterIdLst>
    <p:handoutMasterId r:id="rId14"/>
  </p:handout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notesViewPr>
    <p:cSldViewPr snapToGrid="0">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simple1" qsCatId="simple" csTypeId="urn:microsoft.com/office/officeart/2005/8/colors/accent1_3" csCatId="accent1" phldr="1"/>
      <dgm:spPr/>
      <dgm:t>
        <a:bodyPr rtlCol="0"/>
        <a:lstStyle/>
        <a:p>
          <a:pPr rtl="0"/>
          <a:endParaRPr lang="en-US"/>
        </a:p>
      </dgm:t>
    </dgm:pt>
    <dgm:pt modelId="{8DB5D7D5-6A1C-4ABC-8850-759A9D876047}">
      <dgm:prSet custT="1"/>
      <dgm:spPr/>
      <dgm:t>
        <a:bodyPr rtlCol="0"/>
        <a:lstStyle/>
        <a:p>
          <a:pPr rtl="0"/>
          <a:r>
            <a:rPr lang="es" sz="3200" b="1" dirty="0"/>
            <a:t>1</a:t>
          </a:r>
        </a:p>
      </dgm:t>
    </dgm:pt>
    <dgm:pt modelId="{D8874F40-D7B0-41DE-BB6F-A6014FEAB2D7}" type="parTrans" cxnId="{C5202EE1-10E9-4076-9D55-9E0CF8B152AF}">
      <dgm:prSet/>
      <dgm:spPr/>
      <dgm:t>
        <a:bodyPr rtlCol="0"/>
        <a:lstStyle/>
        <a:p>
          <a:pPr rtl="0"/>
          <a:endParaRPr lang="en-US"/>
        </a:p>
      </dgm:t>
    </dgm:pt>
    <dgm:pt modelId="{BD6E0A2E-99C8-4F5A-971A-CD211D1099FF}" type="sibTrans" cxnId="{C5202EE1-10E9-4076-9D55-9E0CF8B152AF}">
      <dgm:prSet/>
      <dgm:spPr/>
      <dgm:t>
        <a:bodyPr rtlCol="0"/>
        <a:lstStyle/>
        <a:p>
          <a:pPr rtl="0"/>
          <a:endParaRPr lang="en-US"/>
        </a:p>
      </dgm:t>
    </dgm:pt>
    <dgm:pt modelId="{96262926-A67D-4E4E-9515-5EBC67F0B634}">
      <dgm:prSet custT="1"/>
      <dgm:spPr/>
      <dgm:t>
        <a:bodyPr rtlCol="0"/>
        <a:lstStyle/>
        <a:p>
          <a:pPr rtl="0"/>
          <a:r>
            <a:rPr lang="es" sz="3600" dirty="0"/>
            <a:t>¿Qué es un prompt?</a:t>
          </a:r>
        </a:p>
      </dgm:t>
    </dgm:pt>
    <dgm:pt modelId="{EC74E552-C501-4B0E-9400-E8B410F53D50}" type="parTrans" cxnId="{8C5B110A-FBC3-4CBF-BED2-413E87D4DAD5}">
      <dgm:prSet/>
      <dgm:spPr/>
      <dgm:t>
        <a:bodyPr rtlCol="0"/>
        <a:lstStyle/>
        <a:p>
          <a:pPr rtl="0"/>
          <a:endParaRPr lang="en-US"/>
        </a:p>
      </dgm:t>
    </dgm:pt>
    <dgm:pt modelId="{1DA7ACEB-F642-43C1-BCB5-F580B9B985B9}" type="sibTrans" cxnId="{8C5B110A-FBC3-4CBF-BED2-413E87D4DAD5}">
      <dgm:prSet/>
      <dgm:spPr/>
      <dgm:t>
        <a:bodyPr rtlCol="0"/>
        <a:lstStyle/>
        <a:p>
          <a:pPr rtl="0"/>
          <a:endParaRPr lang="en-US"/>
        </a:p>
      </dgm:t>
    </dgm:pt>
    <dgm:pt modelId="{C5146535-FD3D-4589-98A3-623B8DA4B8DB}">
      <dgm:prSet custT="1"/>
      <dgm:spPr/>
      <dgm:t>
        <a:bodyPr rtlCol="0"/>
        <a:lstStyle/>
        <a:p>
          <a:pPr rtl="0"/>
          <a:r>
            <a:rPr lang="es" sz="3200" dirty="0"/>
            <a:t>2</a:t>
          </a:r>
        </a:p>
      </dgm:t>
    </dgm:pt>
    <dgm:pt modelId="{20848F78-EC70-4162-96CE-CC68006930F0}" type="parTrans" cxnId="{8EBF857E-7408-4941-91E4-293B0F59EEF7}">
      <dgm:prSet/>
      <dgm:spPr/>
      <dgm:t>
        <a:bodyPr rtlCol="0"/>
        <a:lstStyle/>
        <a:p>
          <a:pPr rtl="0"/>
          <a:endParaRPr lang="en-US"/>
        </a:p>
      </dgm:t>
    </dgm:pt>
    <dgm:pt modelId="{7A3CCAF8-AC3A-401E-AEDD-44BBC1AA9C31}" type="sibTrans" cxnId="{8EBF857E-7408-4941-91E4-293B0F59EEF7}">
      <dgm:prSet/>
      <dgm:spPr/>
      <dgm:t>
        <a:bodyPr rtlCol="0"/>
        <a:lstStyle/>
        <a:p>
          <a:pPr rtl="0"/>
          <a:endParaRPr lang="en-US"/>
        </a:p>
      </dgm:t>
    </dgm:pt>
    <dgm:pt modelId="{E80CA270-6C90-4E17-ACEA-46B56AD54DD1}">
      <dgm:prSet custT="1"/>
      <dgm:spPr/>
      <dgm:t>
        <a:bodyPr rtlCol="0"/>
        <a:lstStyle/>
        <a:p>
          <a:pPr rtl="0"/>
          <a:r>
            <a:rPr lang="es" sz="3600" dirty="0"/>
            <a:t>¿Para qué sirve?</a:t>
          </a:r>
        </a:p>
      </dgm:t>
    </dgm:pt>
    <dgm:pt modelId="{7EEC8067-96EF-4BE0-8BE3-BA59ED78A31F}" type="parTrans" cxnId="{2DC28DF8-5C1B-4F53-A4C1-D5B63FB54BAF}">
      <dgm:prSet/>
      <dgm:spPr/>
      <dgm:t>
        <a:bodyPr rtlCol="0"/>
        <a:lstStyle/>
        <a:p>
          <a:pPr rtl="0"/>
          <a:endParaRPr lang="en-US"/>
        </a:p>
      </dgm:t>
    </dgm:pt>
    <dgm:pt modelId="{1AFE46E5-6B07-4894-8ECB-21BD7E7B8AF1}" type="sibTrans" cxnId="{2DC28DF8-5C1B-4F53-A4C1-D5B63FB54BAF}">
      <dgm:prSet/>
      <dgm:spPr/>
      <dgm:t>
        <a:bodyPr rtlCol="0"/>
        <a:lstStyle/>
        <a:p>
          <a:pPr rtl="0"/>
          <a:endParaRPr lang="en-US"/>
        </a:p>
      </dgm:t>
    </dgm:pt>
    <dgm:pt modelId="{09C152DA-7620-4852-8162-A77EC3609F3F}">
      <dgm:prSet custT="1"/>
      <dgm:spPr/>
      <dgm:t>
        <a:bodyPr rtlCol="0"/>
        <a:lstStyle/>
        <a:p>
          <a:pPr rtl="0"/>
          <a:r>
            <a:rPr lang="es" sz="3200" dirty="0"/>
            <a:t>3</a:t>
          </a:r>
        </a:p>
      </dgm:t>
    </dgm:pt>
    <dgm:pt modelId="{9F6D14C0-6C82-4CBD-8D6D-B0E117B6F2ED}" type="parTrans" cxnId="{23ECAC8B-17A4-4883-AA0E-06D66B7E788A}">
      <dgm:prSet/>
      <dgm:spPr/>
      <dgm:t>
        <a:bodyPr rtlCol="0"/>
        <a:lstStyle/>
        <a:p>
          <a:pPr rtl="0"/>
          <a:endParaRPr lang="en-US"/>
        </a:p>
      </dgm:t>
    </dgm:pt>
    <dgm:pt modelId="{0AE8D36D-0F0F-4206-AE39-0A2D73987B68}" type="sibTrans" cxnId="{23ECAC8B-17A4-4883-AA0E-06D66B7E788A}">
      <dgm:prSet/>
      <dgm:spPr/>
      <dgm:t>
        <a:bodyPr rtlCol="0"/>
        <a:lstStyle/>
        <a:p>
          <a:pPr rtl="0"/>
          <a:endParaRPr lang="en-US"/>
        </a:p>
      </dgm:t>
    </dgm:pt>
    <dgm:pt modelId="{6C8937BE-93F8-4DED-8538-1C601DAEBA66}">
      <dgm:prSet custT="1"/>
      <dgm:spPr/>
      <dgm:t>
        <a:bodyPr rtlCol="0"/>
        <a:lstStyle/>
        <a:p>
          <a:pPr rtl="0"/>
          <a:r>
            <a:rPr lang="es" sz="3600" dirty="0"/>
            <a:t>Importancia</a:t>
          </a:r>
        </a:p>
      </dgm:t>
    </dgm:pt>
    <dgm:pt modelId="{77D169C6-D77F-456D-B18B-D7BE016AD87A}" type="parTrans" cxnId="{FAA8D3DD-12E8-457D-9144-B037C5678347}">
      <dgm:prSet/>
      <dgm:spPr/>
      <dgm:t>
        <a:bodyPr rtlCol="0"/>
        <a:lstStyle/>
        <a:p>
          <a:pPr rtl="0"/>
          <a:endParaRPr lang="en-US"/>
        </a:p>
      </dgm:t>
    </dgm:pt>
    <dgm:pt modelId="{A97BE953-FA9D-4BA6-A92C-494DB1F3BA59}" type="sibTrans" cxnId="{FAA8D3DD-12E8-457D-9144-B037C5678347}">
      <dgm:prSet/>
      <dgm:spPr/>
      <dgm:t>
        <a:bodyPr rtlCol="0"/>
        <a:lstStyle/>
        <a:p>
          <a:pPr rtl="0"/>
          <a:endParaRPr lang="en-US"/>
        </a:p>
      </dgm:t>
    </dgm:pt>
    <dgm:pt modelId="{AB52B3CC-6563-466D-BFC3-9B6B5AFA0881}" type="pres">
      <dgm:prSet presAssocID="{6A70FD8F-0050-42E3-8B3A-6ED7CFB9852E}" presName="Name0" presStyleCnt="0">
        <dgm:presLayoutVars>
          <dgm:chMax/>
          <dgm:chPref/>
          <dgm:animLvl val="lvl"/>
        </dgm:presLayoutVars>
      </dgm:prSet>
      <dgm:spPr/>
    </dgm:pt>
    <dgm:pt modelId="{815EDF7B-AC93-4A61-87AA-CAA5D85C31A8}" type="pres">
      <dgm:prSet presAssocID="{8DB5D7D5-6A1C-4ABC-8850-759A9D876047}" presName="composite1" presStyleCnt="0"/>
      <dgm:spPr/>
    </dgm:pt>
    <dgm:pt modelId="{954381E7-0584-46DD-8108-E9BF4F2B5005}" type="pres">
      <dgm:prSet presAssocID="{8DB5D7D5-6A1C-4ABC-8850-759A9D876047}" presName="parent1" presStyleLbl="alignNode1" presStyleIdx="0" presStyleCnt="3">
        <dgm:presLayoutVars>
          <dgm:chMax val="1"/>
          <dgm:chPref val="1"/>
          <dgm:bulletEnabled val="1"/>
        </dgm:presLayoutVars>
      </dgm:prSet>
      <dgm:spPr/>
    </dgm:pt>
    <dgm:pt modelId="{5A1B764B-0DC5-47CD-BDEA-9E67799496EC}" type="pres">
      <dgm:prSet presAssocID="{8DB5D7D5-6A1C-4ABC-8850-759A9D876047}" presName="Childtext1" presStyleLbl="revTx" presStyleIdx="0" presStyleCnt="3">
        <dgm:presLayoutVars>
          <dgm:bulletEnabled val="1"/>
        </dgm:presLayoutVars>
      </dgm:prSet>
      <dgm:spPr/>
    </dgm:pt>
    <dgm:pt modelId="{122B38A3-0442-4747-820C-1F37877E2B0E}" type="pres">
      <dgm:prSet presAssocID="{8DB5D7D5-6A1C-4ABC-8850-759A9D876047}" presName="ConnectLine1" presStyleLbl="sibTrans1D1" presStyleIdx="0" presStyleCnt="3"/>
      <dgm:spPr>
        <a:noFill/>
        <a:ln w="12700" cap="rnd" cmpd="sng" algn="ctr">
          <a:solidFill>
            <a:schemeClr val="accent1">
              <a:shade val="90000"/>
              <a:hueOff val="93466"/>
              <a:satOff val="1924"/>
              <a:lumOff val="8231"/>
              <a:alphaOff val="0"/>
            </a:schemeClr>
          </a:solidFill>
          <a:prstDash val="dash"/>
        </a:ln>
        <a:effectLst/>
      </dgm:spPr>
    </dgm:pt>
    <dgm:pt modelId="{A73181F6-69BB-4A47-8277-4671A45AC8C8}" type="pres">
      <dgm:prSet presAssocID="{8DB5D7D5-6A1C-4ABC-8850-759A9D876047}" presName="ConnectLineEnd1" presStyleLbl="lnNode1" presStyleIdx="0" presStyleCnt="3"/>
      <dgm:spPr/>
    </dgm:pt>
    <dgm:pt modelId="{6E76EADA-5F61-4A59-B2F8-FA10112079FC}" type="pres">
      <dgm:prSet presAssocID="{8DB5D7D5-6A1C-4ABC-8850-759A9D876047}" presName="EmptyPane1" presStyleCnt="0"/>
      <dgm:spPr/>
    </dgm:pt>
    <dgm:pt modelId="{A8189248-0785-43F1-844C-4DE92841F254}" type="pres">
      <dgm:prSet presAssocID="{BD6E0A2E-99C8-4F5A-971A-CD211D1099FF}" presName="spaceBetweenRectangles1" presStyleCnt="0"/>
      <dgm:spPr/>
    </dgm:pt>
    <dgm:pt modelId="{218D9CD7-D48D-464C-9A1C-0F322EC540B3}" type="pres">
      <dgm:prSet presAssocID="{C5146535-FD3D-4589-98A3-623B8DA4B8DB}" presName="composite1" presStyleCnt="0"/>
      <dgm:spPr/>
    </dgm:pt>
    <dgm:pt modelId="{30804A27-188E-4A17-8FFE-97BCCA0597B8}" type="pres">
      <dgm:prSet presAssocID="{C5146535-FD3D-4589-98A3-623B8DA4B8DB}" presName="parent1" presStyleLbl="alignNode1" presStyleIdx="1" presStyleCnt="3">
        <dgm:presLayoutVars>
          <dgm:chMax val="1"/>
          <dgm:chPref val="1"/>
          <dgm:bulletEnabled val="1"/>
        </dgm:presLayoutVars>
      </dgm:prSet>
      <dgm:spPr/>
    </dgm:pt>
    <dgm:pt modelId="{DF65791B-462E-4589-B98D-F60587330CA8}" type="pres">
      <dgm:prSet presAssocID="{C5146535-FD3D-4589-98A3-623B8DA4B8DB}" presName="Childtext1" presStyleLbl="revTx" presStyleIdx="1" presStyleCnt="3">
        <dgm:presLayoutVars>
          <dgm:bulletEnabled val="1"/>
        </dgm:presLayoutVars>
      </dgm:prSet>
      <dgm:spPr/>
    </dgm:pt>
    <dgm:pt modelId="{DBA410EB-5F61-4F46-92D9-C5B0AA59EE15}" type="pres">
      <dgm:prSet presAssocID="{C5146535-FD3D-4589-98A3-623B8DA4B8DB}" presName="ConnectLine1" presStyleLbl="sibTrans1D1" presStyleIdx="1" presStyleCnt="3"/>
      <dgm:spPr>
        <a:noFill/>
        <a:ln w="12700" cap="rnd" cmpd="sng" algn="ctr">
          <a:solidFill>
            <a:schemeClr val="accent1">
              <a:shade val="90000"/>
              <a:hueOff val="140199"/>
              <a:satOff val="2886"/>
              <a:lumOff val="12346"/>
              <a:alphaOff val="0"/>
            </a:schemeClr>
          </a:solidFill>
          <a:prstDash val="dash"/>
        </a:ln>
        <a:effectLst/>
      </dgm:spPr>
    </dgm:pt>
    <dgm:pt modelId="{E1220EDB-B75C-43A5-B862-97E4C09130A7}" type="pres">
      <dgm:prSet presAssocID="{C5146535-FD3D-4589-98A3-623B8DA4B8DB}" presName="ConnectLineEnd1" presStyleLbl="lnNode1" presStyleIdx="1" presStyleCnt="3"/>
      <dgm:spPr/>
    </dgm:pt>
    <dgm:pt modelId="{D8849157-215F-4E70-9735-315E97B5AC5C}" type="pres">
      <dgm:prSet presAssocID="{C5146535-FD3D-4589-98A3-623B8DA4B8DB}" presName="EmptyPane1" presStyleCnt="0"/>
      <dgm:spPr/>
    </dgm:pt>
    <dgm:pt modelId="{7C467054-22FE-4C18-9934-29D7168DFF63}" type="pres">
      <dgm:prSet presAssocID="{7A3CCAF8-AC3A-401E-AEDD-44BBC1AA9C31}" presName="spaceBetweenRectangles1" presStyleCnt="0"/>
      <dgm:spPr/>
    </dgm:pt>
    <dgm:pt modelId="{3E3E944D-A6EC-4962-9AC1-C585A4F97BDA}" type="pres">
      <dgm:prSet presAssocID="{09C152DA-7620-4852-8162-A77EC3609F3F}" presName="composite1" presStyleCnt="0"/>
      <dgm:spPr/>
    </dgm:pt>
    <dgm:pt modelId="{566B79CB-1A41-4F5C-BF91-58D94BF93913}" type="pres">
      <dgm:prSet presAssocID="{09C152DA-7620-4852-8162-A77EC3609F3F}" presName="parent1" presStyleLbl="alignNode1" presStyleIdx="2" presStyleCnt="3">
        <dgm:presLayoutVars>
          <dgm:chMax val="1"/>
          <dgm:chPref val="1"/>
          <dgm:bulletEnabled val="1"/>
        </dgm:presLayoutVars>
      </dgm:prSet>
      <dgm:spPr/>
    </dgm:pt>
    <dgm:pt modelId="{B4723E2A-4FF1-452A-BD25-8EC364F15A6F}" type="pres">
      <dgm:prSet presAssocID="{09C152DA-7620-4852-8162-A77EC3609F3F}" presName="Childtext1" presStyleLbl="revTx" presStyleIdx="2" presStyleCnt="3">
        <dgm:presLayoutVars>
          <dgm:bulletEnabled val="1"/>
        </dgm:presLayoutVars>
      </dgm:prSet>
      <dgm:spPr/>
    </dgm:pt>
    <dgm:pt modelId="{440E9361-37D2-4157-AF38-7B49AD23708B}" type="pres">
      <dgm:prSet presAssocID="{09C152DA-7620-4852-8162-A77EC3609F3F}" presName="ConnectLine1" presStyleLbl="sibTrans1D1" presStyleIdx="2" presStyleCnt="3"/>
      <dgm:spPr>
        <a:noFill/>
        <a:ln w="12700" cap="rnd" cmpd="sng" algn="ctr">
          <a:solidFill>
            <a:schemeClr val="accent1">
              <a:shade val="90000"/>
              <a:hueOff val="186931"/>
              <a:satOff val="3848"/>
              <a:lumOff val="16461"/>
              <a:alphaOff val="0"/>
            </a:schemeClr>
          </a:solidFill>
          <a:prstDash val="dash"/>
        </a:ln>
        <a:effectLst/>
      </dgm:spPr>
    </dgm:pt>
    <dgm:pt modelId="{C45E7B63-1C71-483E-A3A8-705CE86D4D8E}" type="pres">
      <dgm:prSet presAssocID="{09C152DA-7620-4852-8162-A77EC3609F3F}" presName="ConnectLineEnd1" presStyleLbl="lnNode1" presStyleIdx="2" presStyleCnt="3"/>
      <dgm:spPr/>
    </dgm:pt>
    <dgm:pt modelId="{4174F691-D9D3-451C-9893-D177DC3AED58}" type="pres">
      <dgm:prSet presAssocID="{09C152DA-7620-4852-8162-A77EC3609F3F}" presName="EmptyPane1" presStyleCnt="0"/>
      <dgm:spPr/>
    </dgm:pt>
  </dgm:ptLst>
  <dgm:cxnLst>
    <dgm:cxn modelId="{5C25BB02-FA66-40A4-9DA6-9E1CAE3A8D4E}" type="presOf" srcId="{C5146535-FD3D-4589-98A3-623B8DA4B8DB}" destId="{30804A27-188E-4A17-8FFE-97BCCA0597B8}" srcOrd="0" destOrd="0" presId="urn:microsoft.com/office/officeart/2016/7/layout/RoundedRectangleTimeline"/>
    <dgm:cxn modelId="{8C5B110A-FBC3-4CBF-BED2-413E87D4DAD5}" srcId="{8DB5D7D5-6A1C-4ABC-8850-759A9D876047}" destId="{96262926-A67D-4E4E-9515-5EBC67F0B634}" srcOrd="0" destOrd="0" parTransId="{EC74E552-C501-4B0E-9400-E8B410F53D50}" sibTransId="{1DA7ACEB-F642-43C1-BCB5-F580B9B985B9}"/>
    <dgm:cxn modelId="{84C67813-55CE-4EBC-9032-03BD847DC17E}" type="presOf" srcId="{6A70FD8F-0050-42E3-8B3A-6ED7CFB9852E}" destId="{AB52B3CC-6563-466D-BFC3-9B6B5AFA0881}" srcOrd="0" destOrd="0" presId="urn:microsoft.com/office/officeart/2016/7/layout/RoundedRectangleTimeline"/>
    <dgm:cxn modelId="{22ECA226-C4EA-44F1-BCB5-77F78841DA6F}" type="presOf" srcId="{09C152DA-7620-4852-8162-A77EC3609F3F}" destId="{566B79CB-1A41-4F5C-BF91-58D94BF93913}" srcOrd="0" destOrd="0" presId="urn:microsoft.com/office/officeart/2016/7/layout/RoundedRectangleTimeline"/>
    <dgm:cxn modelId="{E2BBA750-A5E4-4F50-BE16-016934379F81}" type="presOf" srcId="{6C8937BE-93F8-4DED-8538-1C601DAEBA66}" destId="{B4723E2A-4FF1-452A-BD25-8EC364F15A6F}" srcOrd="0" destOrd="0" presId="urn:microsoft.com/office/officeart/2016/7/layout/RoundedRectangleTimeline"/>
    <dgm:cxn modelId="{F9B2D375-40BE-4E5D-AA88-61805FBFF819}" type="presOf" srcId="{8DB5D7D5-6A1C-4ABC-8850-759A9D876047}" destId="{954381E7-0584-46DD-8108-E9BF4F2B5005}" srcOrd="0" destOrd="0" presId="urn:microsoft.com/office/officeart/2016/7/layout/RoundedRectangleTimeline"/>
    <dgm:cxn modelId="{8EBF857E-7408-4941-91E4-293B0F59EEF7}" srcId="{6A70FD8F-0050-42E3-8B3A-6ED7CFB9852E}" destId="{C5146535-FD3D-4589-98A3-623B8DA4B8DB}" srcOrd="1" destOrd="0" parTransId="{20848F78-EC70-4162-96CE-CC68006930F0}" sibTransId="{7A3CCAF8-AC3A-401E-AEDD-44BBC1AA9C31}"/>
    <dgm:cxn modelId="{23ECAC8B-17A4-4883-AA0E-06D66B7E788A}" srcId="{6A70FD8F-0050-42E3-8B3A-6ED7CFB9852E}" destId="{09C152DA-7620-4852-8162-A77EC3609F3F}" srcOrd="2" destOrd="0" parTransId="{9F6D14C0-6C82-4CBD-8D6D-B0E117B6F2ED}" sibTransId="{0AE8D36D-0F0F-4206-AE39-0A2D73987B68}"/>
    <dgm:cxn modelId="{F9540599-A193-456C-A9A9-8962E3855B0B}" type="presOf" srcId="{96262926-A67D-4E4E-9515-5EBC67F0B634}" destId="{5A1B764B-0DC5-47CD-BDEA-9E67799496EC}" srcOrd="0" destOrd="0" presId="urn:microsoft.com/office/officeart/2016/7/layout/RoundedRectangleTimeline"/>
    <dgm:cxn modelId="{E13585A2-54F2-486A-B317-F4D6AF7E83B9}" type="presOf" srcId="{E80CA270-6C90-4E17-ACEA-46B56AD54DD1}" destId="{DF65791B-462E-4589-B98D-F60587330CA8}" srcOrd="0" destOrd="0" presId="urn:microsoft.com/office/officeart/2016/7/layout/RoundedRectangleTimeline"/>
    <dgm:cxn modelId="{FAA8D3DD-12E8-457D-9144-B037C5678347}" srcId="{09C152DA-7620-4852-8162-A77EC3609F3F}" destId="{6C8937BE-93F8-4DED-8538-1C601DAEBA66}" srcOrd="0" destOrd="0" parTransId="{77D169C6-D77F-456D-B18B-D7BE016AD87A}" sibTransId="{A97BE953-FA9D-4BA6-A92C-494DB1F3BA59}"/>
    <dgm:cxn modelId="{C5202EE1-10E9-4076-9D55-9E0CF8B152AF}" srcId="{6A70FD8F-0050-42E3-8B3A-6ED7CFB9852E}" destId="{8DB5D7D5-6A1C-4ABC-8850-759A9D876047}" srcOrd="0" destOrd="0" parTransId="{D8874F40-D7B0-41DE-BB6F-A6014FEAB2D7}" sibTransId="{BD6E0A2E-99C8-4F5A-971A-CD211D1099FF}"/>
    <dgm:cxn modelId="{2DC28DF8-5C1B-4F53-A4C1-D5B63FB54BAF}" srcId="{C5146535-FD3D-4589-98A3-623B8DA4B8DB}" destId="{E80CA270-6C90-4E17-ACEA-46B56AD54DD1}" srcOrd="0" destOrd="0" parTransId="{7EEC8067-96EF-4BE0-8BE3-BA59ED78A31F}" sibTransId="{1AFE46E5-6B07-4894-8ECB-21BD7E7B8AF1}"/>
    <dgm:cxn modelId="{76459B4A-BC95-4631-A3CC-1410E80D5DFD}" type="presParOf" srcId="{AB52B3CC-6563-466D-BFC3-9B6B5AFA0881}" destId="{815EDF7B-AC93-4A61-87AA-CAA5D85C31A8}" srcOrd="0" destOrd="0" presId="urn:microsoft.com/office/officeart/2016/7/layout/RoundedRectangleTimeline"/>
    <dgm:cxn modelId="{4238FA88-CE43-4680-BFB0-73DED5612698}" type="presParOf" srcId="{815EDF7B-AC93-4A61-87AA-CAA5D85C31A8}" destId="{954381E7-0584-46DD-8108-E9BF4F2B5005}" srcOrd="0" destOrd="0" presId="urn:microsoft.com/office/officeart/2016/7/layout/RoundedRectangleTimeline"/>
    <dgm:cxn modelId="{6497CE05-0893-4952-B18A-28D71D90B841}" type="presParOf" srcId="{815EDF7B-AC93-4A61-87AA-CAA5D85C31A8}" destId="{5A1B764B-0DC5-47CD-BDEA-9E67799496EC}" srcOrd="1" destOrd="0" presId="urn:microsoft.com/office/officeart/2016/7/layout/RoundedRectangleTimeline"/>
    <dgm:cxn modelId="{CB8BA570-C0D4-4400-BED8-C9BC961A6553}" type="presParOf" srcId="{815EDF7B-AC93-4A61-87AA-CAA5D85C31A8}" destId="{122B38A3-0442-4747-820C-1F37877E2B0E}" srcOrd="2" destOrd="0" presId="urn:microsoft.com/office/officeart/2016/7/layout/RoundedRectangleTimeline"/>
    <dgm:cxn modelId="{82FC1E36-99F3-4E1F-8BD1-229D77A82EB1}" type="presParOf" srcId="{815EDF7B-AC93-4A61-87AA-CAA5D85C31A8}" destId="{A73181F6-69BB-4A47-8277-4671A45AC8C8}" srcOrd="3" destOrd="0" presId="urn:microsoft.com/office/officeart/2016/7/layout/RoundedRectangleTimeline"/>
    <dgm:cxn modelId="{7EAD7967-836C-4AB6-AAA2-ED2EF3F29E78}" type="presParOf" srcId="{815EDF7B-AC93-4A61-87AA-CAA5D85C31A8}" destId="{6E76EADA-5F61-4A59-B2F8-FA10112079FC}" srcOrd="4" destOrd="0" presId="urn:microsoft.com/office/officeart/2016/7/layout/RoundedRectangleTimeline"/>
    <dgm:cxn modelId="{3783DE09-7B3D-423E-960C-ED9DB81E314E}" type="presParOf" srcId="{AB52B3CC-6563-466D-BFC3-9B6B5AFA0881}" destId="{A8189248-0785-43F1-844C-4DE92841F254}" srcOrd="1" destOrd="0" presId="urn:microsoft.com/office/officeart/2016/7/layout/RoundedRectangleTimeline"/>
    <dgm:cxn modelId="{38B07C9C-D21D-4E2B-A78B-C30877B2689A}" type="presParOf" srcId="{AB52B3CC-6563-466D-BFC3-9B6B5AFA0881}" destId="{218D9CD7-D48D-464C-9A1C-0F322EC540B3}" srcOrd="2" destOrd="0" presId="urn:microsoft.com/office/officeart/2016/7/layout/RoundedRectangleTimeline"/>
    <dgm:cxn modelId="{E6790483-7B9E-44FB-9EAE-A282A4B9AB73}" type="presParOf" srcId="{218D9CD7-D48D-464C-9A1C-0F322EC540B3}" destId="{30804A27-188E-4A17-8FFE-97BCCA0597B8}" srcOrd="0" destOrd="0" presId="urn:microsoft.com/office/officeart/2016/7/layout/RoundedRectangleTimeline"/>
    <dgm:cxn modelId="{B31BDB48-FB8E-47F4-8F76-B90009D28A96}" type="presParOf" srcId="{218D9CD7-D48D-464C-9A1C-0F322EC540B3}" destId="{DF65791B-462E-4589-B98D-F60587330CA8}" srcOrd="1" destOrd="0" presId="urn:microsoft.com/office/officeart/2016/7/layout/RoundedRectangleTimeline"/>
    <dgm:cxn modelId="{517AE913-68B2-41AC-BE20-5D4195845D6F}" type="presParOf" srcId="{218D9CD7-D48D-464C-9A1C-0F322EC540B3}" destId="{DBA410EB-5F61-4F46-92D9-C5B0AA59EE15}" srcOrd="2" destOrd="0" presId="urn:microsoft.com/office/officeart/2016/7/layout/RoundedRectangleTimeline"/>
    <dgm:cxn modelId="{0F089045-7542-47F1-8B17-68354869406A}" type="presParOf" srcId="{218D9CD7-D48D-464C-9A1C-0F322EC540B3}" destId="{E1220EDB-B75C-43A5-B862-97E4C09130A7}" srcOrd="3" destOrd="0" presId="urn:microsoft.com/office/officeart/2016/7/layout/RoundedRectangleTimeline"/>
    <dgm:cxn modelId="{79B44ECC-99D2-49DD-9DEE-58B1D2AE6C6C}" type="presParOf" srcId="{218D9CD7-D48D-464C-9A1C-0F322EC540B3}" destId="{D8849157-215F-4E70-9735-315E97B5AC5C}" srcOrd="4" destOrd="0" presId="urn:microsoft.com/office/officeart/2016/7/layout/RoundedRectangleTimeline"/>
    <dgm:cxn modelId="{6930EC12-FB60-44F8-973F-19AC06AA90BB}" type="presParOf" srcId="{AB52B3CC-6563-466D-BFC3-9B6B5AFA0881}" destId="{7C467054-22FE-4C18-9934-29D7168DFF63}" srcOrd="3" destOrd="0" presId="urn:microsoft.com/office/officeart/2016/7/layout/RoundedRectangleTimeline"/>
    <dgm:cxn modelId="{1F4A4777-E935-453F-A5B9-015C6946FC6A}" type="presParOf" srcId="{AB52B3CC-6563-466D-BFC3-9B6B5AFA0881}" destId="{3E3E944D-A6EC-4962-9AC1-C585A4F97BDA}" srcOrd="4" destOrd="0" presId="urn:microsoft.com/office/officeart/2016/7/layout/RoundedRectangleTimeline"/>
    <dgm:cxn modelId="{94AC8B5D-A9B9-4EF3-AD1C-6024606B5BF8}" type="presParOf" srcId="{3E3E944D-A6EC-4962-9AC1-C585A4F97BDA}" destId="{566B79CB-1A41-4F5C-BF91-58D94BF93913}" srcOrd="0" destOrd="0" presId="urn:microsoft.com/office/officeart/2016/7/layout/RoundedRectangleTimeline"/>
    <dgm:cxn modelId="{A151554E-10B3-429A-9E0D-D40262ED6857}" type="presParOf" srcId="{3E3E944D-A6EC-4962-9AC1-C585A4F97BDA}" destId="{B4723E2A-4FF1-452A-BD25-8EC364F15A6F}" srcOrd="1" destOrd="0" presId="urn:microsoft.com/office/officeart/2016/7/layout/RoundedRectangleTimeline"/>
    <dgm:cxn modelId="{329635D9-081F-4DC9-88AA-E074B7400415}" type="presParOf" srcId="{3E3E944D-A6EC-4962-9AC1-C585A4F97BDA}" destId="{440E9361-37D2-4157-AF38-7B49AD23708B}" srcOrd="2" destOrd="0" presId="urn:microsoft.com/office/officeart/2016/7/layout/RoundedRectangleTimeline"/>
    <dgm:cxn modelId="{0F0D3AEA-9F0C-400E-A955-6CD1F474B6A4}" type="presParOf" srcId="{3E3E944D-A6EC-4962-9AC1-C585A4F97BDA}" destId="{C45E7B63-1C71-483E-A3A8-705CE86D4D8E}" srcOrd="3" destOrd="0" presId="urn:microsoft.com/office/officeart/2016/7/layout/RoundedRectangleTimeline"/>
    <dgm:cxn modelId="{91F0BE33-39D4-4457-A5CC-3F1682DB166D}" type="presParOf" srcId="{3E3E944D-A6EC-4962-9AC1-C585A4F97BDA}" destId="{4174F691-D9D3-451C-9893-D177DC3AED58}"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16F1FE-8BC2-42AE-893B-EAFB0E79308B}"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s-419"/>
        </a:p>
      </dgm:t>
    </dgm:pt>
    <dgm:pt modelId="{B14F9BC5-9E1E-4219-A626-E23DE8A4374A}">
      <dgm:prSet phldrT="[Texto]"/>
      <dgm:spPr/>
      <dgm:t>
        <a:bodyPr/>
        <a:lstStyle/>
        <a:p>
          <a:endParaRPr lang="es-419" dirty="0"/>
        </a:p>
      </dgm:t>
    </dgm:pt>
    <dgm:pt modelId="{BA3F9E6A-9A7A-42AE-80A3-1D7C120A4F82}" type="parTrans" cxnId="{63AD1C14-3CE3-4123-ADA3-D92A6CEE90B5}">
      <dgm:prSet/>
      <dgm:spPr/>
      <dgm:t>
        <a:bodyPr/>
        <a:lstStyle/>
        <a:p>
          <a:endParaRPr lang="es-419"/>
        </a:p>
      </dgm:t>
    </dgm:pt>
    <dgm:pt modelId="{DD81BB6C-5B45-4CAF-AD78-CAA9C2572A7D}" type="sibTrans" cxnId="{63AD1C14-3CE3-4123-ADA3-D92A6CEE90B5}">
      <dgm:prSet/>
      <dgm:spPr/>
      <dgm:t>
        <a:bodyPr/>
        <a:lstStyle/>
        <a:p>
          <a:endParaRPr lang="es-419"/>
        </a:p>
      </dgm:t>
    </dgm:pt>
    <dgm:pt modelId="{9CB66BF7-8727-43F5-83FD-2EF21CAACBC3}">
      <dgm:prSet phldrT="[Texto]"/>
      <dgm:spPr/>
      <dgm:t>
        <a:bodyPr/>
        <a:lstStyle/>
        <a:p>
          <a:r>
            <a:rPr lang="es-ES" b="1" i="0" dirty="0"/>
            <a:t>- Funciona</a:t>
          </a:r>
          <a:r>
            <a:rPr lang="es-ES" b="0" i="0" dirty="0"/>
            <a:t> como una “entrada de información”</a:t>
          </a:r>
          <a:endParaRPr lang="es-419" dirty="0"/>
        </a:p>
      </dgm:t>
    </dgm:pt>
    <dgm:pt modelId="{FA0387C8-DEDB-4737-BD5B-8BB797B9F5FF}" type="parTrans" cxnId="{AE20B232-F3C8-4294-A4D4-BE207F6AF22A}">
      <dgm:prSet/>
      <dgm:spPr/>
      <dgm:t>
        <a:bodyPr/>
        <a:lstStyle/>
        <a:p>
          <a:endParaRPr lang="es-419"/>
        </a:p>
      </dgm:t>
    </dgm:pt>
    <dgm:pt modelId="{5C73A315-162D-46FC-871E-1BDE6418964C}" type="sibTrans" cxnId="{AE20B232-F3C8-4294-A4D4-BE207F6AF22A}">
      <dgm:prSet/>
      <dgm:spPr/>
      <dgm:t>
        <a:bodyPr/>
        <a:lstStyle/>
        <a:p>
          <a:endParaRPr lang="es-419"/>
        </a:p>
      </dgm:t>
    </dgm:pt>
    <dgm:pt modelId="{2CE0D1E2-EAFF-4399-AC21-1E51A05196EB}">
      <dgm:prSet phldrT="[Texto]"/>
      <dgm:spPr/>
      <dgm:t>
        <a:bodyPr/>
        <a:lstStyle/>
        <a:p>
          <a:r>
            <a:rPr lang="es-ES" b="1" i="0" dirty="0"/>
            <a:t>. Es como un comando</a:t>
          </a:r>
          <a:r>
            <a:rPr lang="es-ES" b="0" i="0" dirty="0"/>
            <a:t>, con el que vas a pedirle a este sistema que realice una tarea concreta.</a:t>
          </a:r>
          <a:endParaRPr lang="es-419" dirty="0"/>
        </a:p>
      </dgm:t>
    </dgm:pt>
    <dgm:pt modelId="{F54A1837-1EDD-4B6C-9489-C41727AEC966}" type="parTrans" cxnId="{3EE8A501-779E-47FF-A118-8C871CB3BEAC}">
      <dgm:prSet/>
      <dgm:spPr/>
      <dgm:t>
        <a:bodyPr/>
        <a:lstStyle/>
        <a:p>
          <a:endParaRPr lang="es-419"/>
        </a:p>
      </dgm:t>
    </dgm:pt>
    <dgm:pt modelId="{5D89D85E-D83F-46DF-92E4-878B9EA29457}" type="sibTrans" cxnId="{3EE8A501-779E-47FF-A118-8C871CB3BEAC}">
      <dgm:prSet/>
      <dgm:spPr/>
      <dgm:t>
        <a:bodyPr/>
        <a:lstStyle/>
        <a:p>
          <a:endParaRPr lang="es-419"/>
        </a:p>
      </dgm:t>
    </dgm:pt>
    <dgm:pt modelId="{26588A19-D15A-4504-823D-CFAD33889EBB}">
      <dgm:prSet phldrT="[Texto]"/>
      <dgm:spPr/>
      <dgm:t>
        <a:bodyPr/>
        <a:lstStyle/>
        <a:p>
          <a:r>
            <a:rPr lang="es-ES" b="1" i="0" dirty="0"/>
            <a:t>- Un </a:t>
          </a:r>
          <a:r>
            <a:rPr lang="es-ES" b="1" i="0" dirty="0" err="1"/>
            <a:t>prompt</a:t>
          </a:r>
          <a:r>
            <a:rPr lang="es-ES" b="1" i="0" dirty="0"/>
            <a:t> es una instrucción</a:t>
          </a:r>
          <a:r>
            <a:rPr lang="es-ES" b="0" i="0" dirty="0"/>
            <a:t> o texto inicial que se le proporciona a una herramienta de IA</a:t>
          </a:r>
          <a:endParaRPr lang="es-419" dirty="0"/>
        </a:p>
      </dgm:t>
    </dgm:pt>
    <dgm:pt modelId="{B25C8762-8A3E-4525-BF61-AFD363861687}" type="sibTrans" cxnId="{E2DA9936-C5A2-458C-8FA6-98C99C2A42D2}">
      <dgm:prSet/>
      <dgm:spPr/>
      <dgm:t>
        <a:bodyPr/>
        <a:lstStyle/>
        <a:p>
          <a:endParaRPr lang="es-419"/>
        </a:p>
      </dgm:t>
    </dgm:pt>
    <dgm:pt modelId="{BBA2C444-94EF-444A-95B6-600265FAA6FD}" type="parTrans" cxnId="{E2DA9936-C5A2-458C-8FA6-98C99C2A42D2}">
      <dgm:prSet/>
      <dgm:spPr/>
      <dgm:t>
        <a:bodyPr/>
        <a:lstStyle/>
        <a:p>
          <a:endParaRPr lang="es-419"/>
        </a:p>
      </dgm:t>
    </dgm:pt>
    <dgm:pt modelId="{8D1CAEA8-82CE-4B9D-8DFF-8FB8ADAB9550}" type="pres">
      <dgm:prSet presAssocID="{CE16F1FE-8BC2-42AE-893B-EAFB0E79308B}" presName="vert0" presStyleCnt="0">
        <dgm:presLayoutVars>
          <dgm:dir/>
          <dgm:animOne val="branch"/>
          <dgm:animLvl val="lvl"/>
        </dgm:presLayoutVars>
      </dgm:prSet>
      <dgm:spPr/>
    </dgm:pt>
    <dgm:pt modelId="{608209E0-C029-4AB1-9DFD-477EE61C04EE}" type="pres">
      <dgm:prSet presAssocID="{B14F9BC5-9E1E-4219-A626-E23DE8A4374A}" presName="thickLine" presStyleLbl="alignNode1" presStyleIdx="0" presStyleCnt="1"/>
      <dgm:spPr/>
    </dgm:pt>
    <dgm:pt modelId="{643C07AF-9C3F-4626-A98C-45CFF6A134EE}" type="pres">
      <dgm:prSet presAssocID="{B14F9BC5-9E1E-4219-A626-E23DE8A4374A}" presName="horz1" presStyleCnt="0"/>
      <dgm:spPr/>
    </dgm:pt>
    <dgm:pt modelId="{9FF664C7-2231-40C9-9BC3-47D35E3FDA60}" type="pres">
      <dgm:prSet presAssocID="{B14F9BC5-9E1E-4219-A626-E23DE8A4374A}" presName="tx1" presStyleLbl="revTx" presStyleIdx="0" presStyleCnt="4"/>
      <dgm:spPr/>
    </dgm:pt>
    <dgm:pt modelId="{A28099B4-23BA-4D28-AF93-3CB72DE69CFB}" type="pres">
      <dgm:prSet presAssocID="{B14F9BC5-9E1E-4219-A626-E23DE8A4374A}" presName="vert1" presStyleCnt="0"/>
      <dgm:spPr/>
    </dgm:pt>
    <dgm:pt modelId="{8E41026C-B374-4E8D-AD78-DCCA065C634D}" type="pres">
      <dgm:prSet presAssocID="{26588A19-D15A-4504-823D-CFAD33889EBB}" presName="vertSpace2a" presStyleCnt="0"/>
      <dgm:spPr/>
    </dgm:pt>
    <dgm:pt modelId="{4AEA8E42-D4EB-4661-82D3-01E44350D98A}" type="pres">
      <dgm:prSet presAssocID="{26588A19-D15A-4504-823D-CFAD33889EBB}" presName="horz2" presStyleCnt="0"/>
      <dgm:spPr/>
    </dgm:pt>
    <dgm:pt modelId="{98FDFD32-DEAB-41FE-A49E-18877A94E500}" type="pres">
      <dgm:prSet presAssocID="{26588A19-D15A-4504-823D-CFAD33889EBB}" presName="horzSpace2" presStyleCnt="0"/>
      <dgm:spPr/>
    </dgm:pt>
    <dgm:pt modelId="{A7A57211-9B5D-4892-823F-B689D8C48303}" type="pres">
      <dgm:prSet presAssocID="{26588A19-D15A-4504-823D-CFAD33889EBB}" presName="tx2" presStyleLbl="revTx" presStyleIdx="1" presStyleCnt="4"/>
      <dgm:spPr/>
    </dgm:pt>
    <dgm:pt modelId="{42FE98FA-F7C8-4018-B637-5F42282A9097}" type="pres">
      <dgm:prSet presAssocID="{26588A19-D15A-4504-823D-CFAD33889EBB}" presName="vert2" presStyleCnt="0"/>
      <dgm:spPr/>
    </dgm:pt>
    <dgm:pt modelId="{1DC616F6-01B4-4F17-BA7B-63B1B871AB3D}" type="pres">
      <dgm:prSet presAssocID="{26588A19-D15A-4504-823D-CFAD33889EBB}" presName="thinLine2b" presStyleLbl="callout" presStyleIdx="0" presStyleCnt="3"/>
      <dgm:spPr/>
    </dgm:pt>
    <dgm:pt modelId="{44723852-285F-4440-ACF7-4F481AF877A2}" type="pres">
      <dgm:prSet presAssocID="{26588A19-D15A-4504-823D-CFAD33889EBB}" presName="vertSpace2b" presStyleCnt="0"/>
      <dgm:spPr/>
    </dgm:pt>
    <dgm:pt modelId="{F4ADF670-0CB3-414C-973A-7DD249BFE20C}" type="pres">
      <dgm:prSet presAssocID="{9CB66BF7-8727-43F5-83FD-2EF21CAACBC3}" presName="horz2" presStyleCnt="0"/>
      <dgm:spPr/>
    </dgm:pt>
    <dgm:pt modelId="{86F40A64-61D1-4CF6-8F06-CEBD533323A5}" type="pres">
      <dgm:prSet presAssocID="{9CB66BF7-8727-43F5-83FD-2EF21CAACBC3}" presName="horzSpace2" presStyleCnt="0"/>
      <dgm:spPr/>
    </dgm:pt>
    <dgm:pt modelId="{76D680B0-0337-47E1-A030-3639C5A980F2}" type="pres">
      <dgm:prSet presAssocID="{9CB66BF7-8727-43F5-83FD-2EF21CAACBC3}" presName="tx2" presStyleLbl="revTx" presStyleIdx="2" presStyleCnt="4"/>
      <dgm:spPr/>
    </dgm:pt>
    <dgm:pt modelId="{3E920C80-E162-4242-BC8E-3FB165B357C9}" type="pres">
      <dgm:prSet presAssocID="{9CB66BF7-8727-43F5-83FD-2EF21CAACBC3}" presName="vert2" presStyleCnt="0"/>
      <dgm:spPr/>
    </dgm:pt>
    <dgm:pt modelId="{31FD92CE-A269-46A9-8B9F-B4DF18E72E2B}" type="pres">
      <dgm:prSet presAssocID="{9CB66BF7-8727-43F5-83FD-2EF21CAACBC3}" presName="thinLine2b" presStyleLbl="callout" presStyleIdx="1" presStyleCnt="3"/>
      <dgm:spPr/>
    </dgm:pt>
    <dgm:pt modelId="{A8884852-9F44-4C3B-B42B-64C828F0AAEE}" type="pres">
      <dgm:prSet presAssocID="{9CB66BF7-8727-43F5-83FD-2EF21CAACBC3}" presName="vertSpace2b" presStyleCnt="0"/>
      <dgm:spPr/>
    </dgm:pt>
    <dgm:pt modelId="{DF93EF7F-9BD7-4C33-8B37-BBFF473BF087}" type="pres">
      <dgm:prSet presAssocID="{2CE0D1E2-EAFF-4399-AC21-1E51A05196EB}" presName="horz2" presStyleCnt="0"/>
      <dgm:spPr/>
    </dgm:pt>
    <dgm:pt modelId="{57791EA3-B602-4E04-8EE4-674DC14E7EE5}" type="pres">
      <dgm:prSet presAssocID="{2CE0D1E2-EAFF-4399-AC21-1E51A05196EB}" presName="horzSpace2" presStyleCnt="0"/>
      <dgm:spPr/>
    </dgm:pt>
    <dgm:pt modelId="{A2E7AD09-13C3-4C94-A998-B8DC8C9C9CC7}" type="pres">
      <dgm:prSet presAssocID="{2CE0D1E2-EAFF-4399-AC21-1E51A05196EB}" presName="tx2" presStyleLbl="revTx" presStyleIdx="3" presStyleCnt="4"/>
      <dgm:spPr/>
    </dgm:pt>
    <dgm:pt modelId="{01B8ECE8-1F18-496E-A46A-D39E12FF6882}" type="pres">
      <dgm:prSet presAssocID="{2CE0D1E2-EAFF-4399-AC21-1E51A05196EB}" presName="vert2" presStyleCnt="0"/>
      <dgm:spPr/>
    </dgm:pt>
    <dgm:pt modelId="{39E72755-6A4B-4D23-A5EC-F66D6D204790}" type="pres">
      <dgm:prSet presAssocID="{2CE0D1E2-EAFF-4399-AC21-1E51A05196EB}" presName="thinLine2b" presStyleLbl="callout" presStyleIdx="2" presStyleCnt="3"/>
      <dgm:spPr/>
    </dgm:pt>
    <dgm:pt modelId="{F2649B69-DC2F-4C23-97D2-677AA54917B3}" type="pres">
      <dgm:prSet presAssocID="{2CE0D1E2-EAFF-4399-AC21-1E51A05196EB}" presName="vertSpace2b" presStyleCnt="0"/>
      <dgm:spPr/>
    </dgm:pt>
  </dgm:ptLst>
  <dgm:cxnLst>
    <dgm:cxn modelId="{3EE8A501-779E-47FF-A118-8C871CB3BEAC}" srcId="{B14F9BC5-9E1E-4219-A626-E23DE8A4374A}" destId="{2CE0D1E2-EAFF-4399-AC21-1E51A05196EB}" srcOrd="2" destOrd="0" parTransId="{F54A1837-1EDD-4B6C-9489-C41727AEC966}" sibTransId="{5D89D85E-D83F-46DF-92E4-878B9EA29457}"/>
    <dgm:cxn modelId="{D39B130A-9DB2-470F-869F-C0C73C5FF048}" type="presOf" srcId="{2CE0D1E2-EAFF-4399-AC21-1E51A05196EB}" destId="{A2E7AD09-13C3-4C94-A998-B8DC8C9C9CC7}" srcOrd="0" destOrd="0" presId="urn:microsoft.com/office/officeart/2008/layout/LinedList"/>
    <dgm:cxn modelId="{63AD1C14-3CE3-4123-ADA3-D92A6CEE90B5}" srcId="{CE16F1FE-8BC2-42AE-893B-EAFB0E79308B}" destId="{B14F9BC5-9E1E-4219-A626-E23DE8A4374A}" srcOrd="0" destOrd="0" parTransId="{BA3F9E6A-9A7A-42AE-80A3-1D7C120A4F82}" sibTransId="{DD81BB6C-5B45-4CAF-AD78-CAA9C2572A7D}"/>
    <dgm:cxn modelId="{AE20B232-F3C8-4294-A4D4-BE207F6AF22A}" srcId="{B14F9BC5-9E1E-4219-A626-E23DE8A4374A}" destId="{9CB66BF7-8727-43F5-83FD-2EF21CAACBC3}" srcOrd="1" destOrd="0" parTransId="{FA0387C8-DEDB-4737-BD5B-8BB797B9F5FF}" sibTransId="{5C73A315-162D-46FC-871E-1BDE6418964C}"/>
    <dgm:cxn modelId="{E2DA9936-C5A2-458C-8FA6-98C99C2A42D2}" srcId="{B14F9BC5-9E1E-4219-A626-E23DE8A4374A}" destId="{26588A19-D15A-4504-823D-CFAD33889EBB}" srcOrd="0" destOrd="0" parTransId="{BBA2C444-94EF-444A-95B6-600265FAA6FD}" sibTransId="{B25C8762-8A3E-4525-BF61-AFD363861687}"/>
    <dgm:cxn modelId="{BD53723C-C629-4B8C-A0DB-11383F049FCC}" type="presOf" srcId="{9CB66BF7-8727-43F5-83FD-2EF21CAACBC3}" destId="{76D680B0-0337-47E1-A030-3639C5A980F2}" srcOrd="0" destOrd="0" presId="urn:microsoft.com/office/officeart/2008/layout/LinedList"/>
    <dgm:cxn modelId="{777DB366-BC08-4460-B547-2950558909E3}" type="presOf" srcId="{B14F9BC5-9E1E-4219-A626-E23DE8A4374A}" destId="{9FF664C7-2231-40C9-9BC3-47D35E3FDA60}" srcOrd="0" destOrd="0" presId="urn:microsoft.com/office/officeart/2008/layout/LinedList"/>
    <dgm:cxn modelId="{F3121E49-6A25-41DA-B9AD-9F3956EE7065}" type="presOf" srcId="{CE16F1FE-8BC2-42AE-893B-EAFB0E79308B}" destId="{8D1CAEA8-82CE-4B9D-8DFF-8FB8ADAB9550}" srcOrd="0" destOrd="0" presId="urn:microsoft.com/office/officeart/2008/layout/LinedList"/>
    <dgm:cxn modelId="{D8CE65F0-BDCF-43CA-9D16-7B4D9AD54AF2}" type="presOf" srcId="{26588A19-D15A-4504-823D-CFAD33889EBB}" destId="{A7A57211-9B5D-4892-823F-B689D8C48303}" srcOrd="0" destOrd="0" presId="urn:microsoft.com/office/officeart/2008/layout/LinedList"/>
    <dgm:cxn modelId="{1CB1DC9D-094A-497E-9328-2AB7C8D35B21}" type="presParOf" srcId="{8D1CAEA8-82CE-4B9D-8DFF-8FB8ADAB9550}" destId="{608209E0-C029-4AB1-9DFD-477EE61C04EE}" srcOrd="0" destOrd="0" presId="urn:microsoft.com/office/officeart/2008/layout/LinedList"/>
    <dgm:cxn modelId="{172EC08D-5506-42FB-80F2-C6F4D96BBFBE}" type="presParOf" srcId="{8D1CAEA8-82CE-4B9D-8DFF-8FB8ADAB9550}" destId="{643C07AF-9C3F-4626-A98C-45CFF6A134EE}" srcOrd="1" destOrd="0" presId="urn:microsoft.com/office/officeart/2008/layout/LinedList"/>
    <dgm:cxn modelId="{3EAD4092-405F-421A-A4F6-022AEE7E753A}" type="presParOf" srcId="{643C07AF-9C3F-4626-A98C-45CFF6A134EE}" destId="{9FF664C7-2231-40C9-9BC3-47D35E3FDA60}" srcOrd="0" destOrd="0" presId="urn:microsoft.com/office/officeart/2008/layout/LinedList"/>
    <dgm:cxn modelId="{910802B6-AA82-4D75-BC92-04AF3A6C5588}" type="presParOf" srcId="{643C07AF-9C3F-4626-A98C-45CFF6A134EE}" destId="{A28099B4-23BA-4D28-AF93-3CB72DE69CFB}" srcOrd="1" destOrd="0" presId="urn:microsoft.com/office/officeart/2008/layout/LinedList"/>
    <dgm:cxn modelId="{DA340DCA-A5F8-428C-81EC-D9A67472A8CE}" type="presParOf" srcId="{A28099B4-23BA-4D28-AF93-3CB72DE69CFB}" destId="{8E41026C-B374-4E8D-AD78-DCCA065C634D}" srcOrd="0" destOrd="0" presId="urn:microsoft.com/office/officeart/2008/layout/LinedList"/>
    <dgm:cxn modelId="{4FBCBFEF-1A8D-4B01-89BE-412229F5D7B9}" type="presParOf" srcId="{A28099B4-23BA-4D28-AF93-3CB72DE69CFB}" destId="{4AEA8E42-D4EB-4661-82D3-01E44350D98A}" srcOrd="1" destOrd="0" presId="urn:microsoft.com/office/officeart/2008/layout/LinedList"/>
    <dgm:cxn modelId="{E7DC95D9-4CA8-4372-A72E-59200A7ADA62}" type="presParOf" srcId="{4AEA8E42-D4EB-4661-82D3-01E44350D98A}" destId="{98FDFD32-DEAB-41FE-A49E-18877A94E500}" srcOrd="0" destOrd="0" presId="urn:microsoft.com/office/officeart/2008/layout/LinedList"/>
    <dgm:cxn modelId="{6D2628C5-C133-423D-A73C-BC4149A914BD}" type="presParOf" srcId="{4AEA8E42-D4EB-4661-82D3-01E44350D98A}" destId="{A7A57211-9B5D-4892-823F-B689D8C48303}" srcOrd="1" destOrd="0" presId="urn:microsoft.com/office/officeart/2008/layout/LinedList"/>
    <dgm:cxn modelId="{4B2D9869-7E02-4478-B359-C5D363FD0073}" type="presParOf" srcId="{4AEA8E42-D4EB-4661-82D3-01E44350D98A}" destId="{42FE98FA-F7C8-4018-B637-5F42282A9097}" srcOrd="2" destOrd="0" presId="urn:microsoft.com/office/officeart/2008/layout/LinedList"/>
    <dgm:cxn modelId="{882F3B4F-9975-4C27-AF6E-49AD310E9144}" type="presParOf" srcId="{A28099B4-23BA-4D28-AF93-3CB72DE69CFB}" destId="{1DC616F6-01B4-4F17-BA7B-63B1B871AB3D}" srcOrd="2" destOrd="0" presId="urn:microsoft.com/office/officeart/2008/layout/LinedList"/>
    <dgm:cxn modelId="{96711506-E580-4B05-8875-BEAAE8B9C98D}" type="presParOf" srcId="{A28099B4-23BA-4D28-AF93-3CB72DE69CFB}" destId="{44723852-285F-4440-ACF7-4F481AF877A2}" srcOrd="3" destOrd="0" presId="urn:microsoft.com/office/officeart/2008/layout/LinedList"/>
    <dgm:cxn modelId="{9ACAA3BC-40D3-48FF-B621-47E9AA4D473F}" type="presParOf" srcId="{A28099B4-23BA-4D28-AF93-3CB72DE69CFB}" destId="{F4ADF670-0CB3-414C-973A-7DD249BFE20C}" srcOrd="4" destOrd="0" presId="urn:microsoft.com/office/officeart/2008/layout/LinedList"/>
    <dgm:cxn modelId="{60C152E3-7C00-46B9-B3E8-C245FE17A9FC}" type="presParOf" srcId="{F4ADF670-0CB3-414C-973A-7DD249BFE20C}" destId="{86F40A64-61D1-4CF6-8F06-CEBD533323A5}" srcOrd="0" destOrd="0" presId="urn:microsoft.com/office/officeart/2008/layout/LinedList"/>
    <dgm:cxn modelId="{24576EB1-2195-40F1-8943-0F67C9C9C747}" type="presParOf" srcId="{F4ADF670-0CB3-414C-973A-7DD249BFE20C}" destId="{76D680B0-0337-47E1-A030-3639C5A980F2}" srcOrd="1" destOrd="0" presId="urn:microsoft.com/office/officeart/2008/layout/LinedList"/>
    <dgm:cxn modelId="{544C88D9-47C0-47B4-B881-C296CC95876D}" type="presParOf" srcId="{F4ADF670-0CB3-414C-973A-7DD249BFE20C}" destId="{3E920C80-E162-4242-BC8E-3FB165B357C9}" srcOrd="2" destOrd="0" presId="urn:microsoft.com/office/officeart/2008/layout/LinedList"/>
    <dgm:cxn modelId="{8E5B2990-B492-4C8F-9A25-DA06F04976C7}" type="presParOf" srcId="{A28099B4-23BA-4D28-AF93-3CB72DE69CFB}" destId="{31FD92CE-A269-46A9-8B9F-B4DF18E72E2B}" srcOrd="5" destOrd="0" presId="urn:microsoft.com/office/officeart/2008/layout/LinedList"/>
    <dgm:cxn modelId="{1F370ADE-7344-43F1-9710-A15FDC46BC5A}" type="presParOf" srcId="{A28099B4-23BA-4D28-AF93-3CB72DE69CFB}" destId="{A8884852-9F44-4C3B-B42B-64C828F0AAEE}" srcOrd="6" destOrd="0" presId="urn:microsoft.com/office/officeart/2008/layout/LinedList"/>
    <dgm:cxn modelId="{387F6D7E-B592-4F18-B45F-FA2015884078}" type="presParOf" srcId="{A28099B4-23BA-4D28-AF93-3CB72DE69CFB}" destId="{DF93EF7F-9BD7-4C33-8B37-BBFF473BF087}" srcOrd="7" destOrd="0" presId="urn:microsoft.com/office/officeart/2008/layout/LinedList"/>
    <dgm:cxn modelId="{25AD3B40-8CAF-4A69-BA0C-5AA65E691AC8}" type="presParOf" srcId="{DF93EF7F-9BD7-4C33-8B37-BBFF473BF087}" destId="{57791EA3-B602-4E04-8EE4-674DC14E7EE5}" srcOrd="0" destOrd="0" presId="urn:microsoft.com/office/officeart/2008/layout/LinedList"/>
    <dgm:cxn modelId="{0340EA11-62B4-46A5-98B3-9C2B71E863BE}" type="presParOf" srcId="{DF93EF7F-9BD7-4C33-8B37-BBFF473BF087}" destId="{A2E7AD09-13C3-4C94-A998-B8DC8C9C9CC7}" srcOrd="1" destOrd="0" presId="urn:microsoft.com/office/officeart/2008/layout/LinedList"/>
    <dgm:cxn modelId="{B24068DC-602D-45BC-A630-763638BA4BFF}" type="presParOf" srcId="{DF93EF7F-9BD7-4C33-8B37-BBFF473BF087}" destId="{01B8ECE8-1F18-496E-A46A-D39E12FF6882}" srcOrd="2" destOrd="0" presId="urn:microsoft.com/office/officeart/2008/layout/LinedList"/>
    <dgm:cxn modelId="{947FDEF5-93D3-4B80-A4E2-3B55FEFEA60C}" type="presParOf" srcId="{A28099B4-23BA-4D28-AF93-3CB72DE69CFB}" destId="{39E72755-6A4B-4D23-A5EC-F66D6D204790}" srcOrd="8" destOrd="0" presId="urn:microsoft.com/office/officeart/2008/layout/LinedList"/>
    <dgm:cxn modelId="{DD033CFC-EA5C-4BBD-AEA2-6DB7A16B470A}" type="presParOf" srcId="{A28099B4-23BA-4D28-AF93-3CB72DE69CFB}" destId="{F2649B69-DC2F-4C23-97D2-677AA54917B3}"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381E7-0584-46DD-8108-E9BF4F2B5005}">
      <dsp:nvSpPr>
        <dsp:cNvPr id="0" name=""/>
        <dsp:cNvSpPr/>
      </dsp:nvSpPr>
      <dsp:spPr>
        <a:xfrm rot="16200000">
          <a:off x="2328055" y="314278"/>
          <a:ext cx="363378" cy="3005230"/>
        </a:xfrm>
        <a:prstGeom prst="round2SameRect">
          <a:avLst/>
        </a:prstGeom>
        <a:solidFill>
          <a:schemeClr val="accent1">
            <a:shade val="80000"/>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rtlCol="0" anchor="ctr" anchorCtr="1">
          <a:noAutofit/>
        </a:bodyPr>
        <a:lstStyle/>
        <a:p>
          <a:pPr marL="0" lvl="0" indent="0" algn="ctr" defTabSz="1422400" rtl="0">
            <a:lnSpc>
              <a:spcPct val="90000"/>
            </a:lnSpc>
            <a:spcBef>
              <a:spcPct val="0"/>
            </a:spcBef>
            <a:spcAft>
              <a:spcPct val="35000"/>
            </a:spcAft>
            <a:buNone/>
          </a:pPr>
          <a:r>
            <a:rPr lang="es" sz="3200" b="1" kern="1200" dirty="0"/>
            <a:t>1</a:t>
          </a:r>
        </a:p>
      </dsp:txBody>
      <dsp:txXfrm rot="5400000">
        <a:off x="1024869" y="1652943"/>
        <a:ext cx="2987491" cy="327900"/>
      </dsp:txXfrm>
    </dsp:sp>
    <dsp:sp modelId="{5A1B764B-0DC5-47CD-BDEA-9E67799496EC}">
      <dsp:nvSpPr>
        <dsp:cNvPr id="0" name=""/>
        <dsp:cNvSpPr/>
      </dsp:nvSpPr>
      <dsp:spPr>
        <a:xfrm>
          <a:off x="5385" y="0"/>
          <a:ext cx="5008717"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274320" numCol="1" spcCol="1270" rtlCol="0" anchor="b" anchorCtr="1">
          <a:noAutofit/>
        </a:bodyPr>
        <a:lstStyle/>
        <a:p>
          <a:pPr marL="0" lvl="0" indent="0" algn="ctr" defTabSz="1600200" rtl="0">
            <a:lnSpc>
              <a:spcPct val="90000"/>
            </a:lnSpc>
            <a:spcBef>
              <a:spcPct val="0"/>
            </a:spcBef>
            <a:spcAft>
              <a:spcPct val="35000"/>
            </a:spcAft>
            <a:buNone/>
          </a:pPr>
          <a:r>
            <a:rPr lang="es" sz="3600" kern="1200" dirty="0"/>
            <a:t>¿Qué es un prompt?</a:t>
          </a:r>
        </a:p>
      </dsp:txBody>
      <dsp:txXfrm>
        <a:off x="5385" y="0"/>
        <a:ext cx="5008717" cy="1271825"/>
      </dsp:txXfrm>
    </dsp:sp>
    <dsp:sp modelId="{122B38A3-0442-4747-820C-1F37877E2B0E}">
      <dsp:nvSpPr>
        <dsp:cNvPr id="0" name=""/>
        <dsp:cNvSpPr/>
      </dsp:nvSpPr>
      <dsp:spPr>
        <a:xfrm>
          <a:off x="2509744" y="1344501"/>
          <a:ext cx="0" cy="290702"/>
        </a:xfrm>
        <a:prstGeom prst="line">
          <a:avLst/>
        </a:prstGeom>
        <a:noFill/>
        <a:ln w="12700" cap="rnd" cmpd="sng" algn="ctr">
          <a:solidFill>
            <a:schemeClr val="accent1">
              <a:shade val="90000"/>
              <a:hueOff val="93466"/>
              <a:satOff val="1924"/>
              <a:lumOff val="8231"/>
              <a:alphaOff val="0"/>
            </a:schemeClr>
          </a:solidFill>
          <a:prstDash val="dash"/>
        </a:ln>
        <a:effectLst/>
      </dsp:spPr>
      <dsp:style>
        <a:lnRef idx="1">
          <a:scrgbClr r="0" g="0" b="0"/>
        </a:lnRef>
        <a:fillRef idx="0">
          <a:scrgbClr r="0" g="0" b="0"/>
        </a:fillRef>
        <a:effectRef idx="0">
          <a:scrgbClr r="0" g="0" b="0"/>
        </a:effectRef>
        <a:fontRef idx="minor"/>
      </dsp:style>
    </dsp:sp>
    <dsp:sp modelId="{A73181F6-69BB-4A47-8277-4671A45AC8C8}">
      <dsp:nvSpPr>
        <dsp:cNvPr id="0" name=""/>
        <dsp:cNvSpPr/>
      </dsp:nvSpPr>
      <dsp:spPr>
        <a:xfrm>
          <a:off x="2473406" y="1271825"/>
          <a:ext cx="72675" cy="72675"/>
        </a:xfrm>
        <a:prstGeom prst="ellipse">
          <a:avLst/>
        </a:prstGeom>
        <a:solidFill>
          <a:schemeClr val="accent1">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804A27-188E-4A17-8FFE-97BCCA0597B8}">
      <dsp:nvSpPr>
        <dsp:cNvPr id="0" name=""/>
        <dsp:cNvSpPr/>
      </dsp:nvSpPr>
      <dsp:spPr>
        <a:xfrm>
          <a:off x="4012359" y="1635204"/>
          <a:ext cx="3005230" cy="363378"/>
        </a:xfrm>
        <a:prstGeom prst="rect">
          <a:avLst/>
        </a:prstGeom>
        <a:solidFill>
          <a:schemeClr val="accent1">
            <a:shade val="80000"/>
            <a:hueOff val="223096"/>
            <a:satOff val="-4529"/>
            <a:lumOff val="15339"/>
            <a:alphaOff val="0"/>
          </a:schemeClr>
        </a:solidFill>
        <a:ln w="22225" cap="rnd" cmpd="sng" algn="ctr">
          <a:solidFill>
            <a:schemeClr val="accent1">
              <a:shade val="80000"/>
              <a:hueOff val="223096"/>
              <a:satOff val="-4529"/>
              <a:lumOff val="153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rtlCol="0" anchor="ctr" anchorCtr="1">
          <a:noAutofit/>
        </a:bodyPr>
        <a:lstStyle/>
        <a:p>
          <a:pPr marL="0" lvl="0" indent="0" algn="ctr" defTabSz="1422400" rtl="0">
            <a:lnSpc>
              <a:spcPct val="90000"/>
            </a:lnSpc>
            <a:spcBef>
              <a:spcPct val="0"/>
            </a:spcBef>
            <a:spcAft>
              <a:spcPct val="35000"/>
            </a:spcAft>
            <a:buNone/>
          </a:pPr>
          <a:r>
            <a:rPr lang="es" sz="3200" kern="1200" dirty="0"/>
            <a:t>2</a:t>
          </a:r>
        </a:p>
      </dsp:txBody>
      <dsp:txXfrm>
        <a:off x="4012359" y="1635204"/>
        <a:ext cx="3005230" cy="363378"/>
      </dsp:txXfrm>
    </dsp:sp>
    <dsp:sp modelId="{DF65791B-462E-4589-B98D-F60587330CA8}">
      <dsp:nvSpPr>
        <dsp:cNvPr id="0" name=""/>
        <dsp:cNvSpPr/>
      </dsp:nvSpPr>
      <dsp:spPr>
        <a:xfrm>
          <a:off x="3010616" y="2361961"/>
          <a:ext cx="5008717"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4320" rIns="0" bIns="0" numCol="1" spcCol="1270" rtlCol="0" anchor="t" anchorCtr="1">
          <a:noAutofit/>
        </a:bodyPr>
        <a:lstStyle/>
        <a:p>
          <a:pPr marL="0" lvl="0" indent="0" algn="ctr" defTabSz="1600200" rtl="0">
            <a:lnSpc>
              <a:spcPct val="90000"/>
            </a:lnSpc>
            <a:spcBef>
              <a:spcPct val="0"/>
            </a:spcBef>
            <a:spcAft>
              <a:spcPct val="35000"/>
            </a:spcAft>
            <a:buNone/>
          </a:pPr>
          <a:r>
            <a:rPr lang="es" sz="3600" kern="1200" dirty="0"/>
            <a:t>¿Para qué sirve?</a:t>
          </a:r>
        </a:p>
      </dsp:txBody>
      <dsp:txXfrm>
        <a:off x="3010616" y="2361961"/>
        <a:ext cx="5008717" cy="1271825"/>
      </dsp:txXfrm>
    </dsp:sp>
    <dsp:sp modelId="{DBA410EB-5F61-4F46-92D9-C5B0AA59EE15}">
      <dsp:nvSpPr>
        <dsp:cNvPr id="0" name=""/>
        <dsp:cNvSpPr/>
      </dsp:nvSpPr>
      <dsp:spPr>
        <a:xfrm>
          <a:off x="5514975" y="1998582"/>
          <a:ext cx="0" cy="290702"/>
        </a:xfrm>
        <a:prstGeom prst="line">
          <a:avLst/>
        </a:prstGeom>
        <a:noFill/>
        <a:ln w="12700" cap="rnd" cmpd="sng" algn="ctr">
          <a:solidFill>
            <a:schemeClr val="accent1">
              <a:shade val="90000"/>
              <a:hueOff val="140199"/>
              <a:satOff val="2886"/>
              <a:lumOff val="12346"/>
              <a:alphaOff val="0"/>
            </a:schemeClr>
          </a:solidFill>
          <a:prstDash val="dash"/>
        </a:ln>
        <a:effectLst/>
      </dsp:spPr>
      <dsp:style>
        <a:lnRef idx="1">
          <a:scrgbClr r="0" g="0" b="0"/>
        </a:lnRef>
        <a:fillRef idx="0">
          <a:scrgbClr r="0" g="0" b="0"/>
        </a:fillRef>
        <a:effectRef idx="0">
          <a:scrgbClr r="0" g="0" b="0"/>
        </a:effectRef>
        <a:fontRef idx="minor"/>
      </dsp:style>
    </dsp:sp>
    <dsp:sp modelId="{E1220EDB-B75C-43A5-B862-97E4C09130A7}">
      <dsp:nvSpPr>
        <dsp:cNvPr id="0" name=""/>
        <dsp:cNvSpPr/>
      </dsp:nvSpPr>
      <dsp:spPr>
        <a:xfrm>
          <a:off x="5478637" y="2289285"/>
          <a:ext cx="72675" cy="72675"/>
        </a:xfrm>
        <a:prstGeom prst="ellipse">
          <a:avLst/>
        </a:prstGeom>
        <a:solidFill>
          <a:schemeClr val="accent1">
            <a:shade val="80000"/>
            <a:hueOff val="223096"/>
            <a:satOff val="-4529"/>
            <a:lumOff val="1533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6B79CB-1A41-4F5C-BF91-58D94BF93913}">
      <dsp:nvSpPr>
        <dsp:cNvPr id="0" name=""/>
        <dsp:cNvSpPr/>
      </dsp:nvSpPr>
      <dsp:spPr>
        <a:xfrm rot="5400000">
          <a:off x="8338516" y="314278"/>
          <a:ext cx="363378" cy="3005230"/>
        </a:xfrm>
        <a:prstGeom prst="round2SameRect">
          <a:avLst/>
        </a:prstGeom>
        <a:solidFill>
          <a:schemeClr val="accent1">
            <a:shade val="80000"/>
            <a:hueOff val="446191"/>
            <a:satOff val="-9058"/>
            <a:lumOff val="30677"/>
            <a:alphaOff val="0"/>
          </a:schemeClr>
        </a:solidFill>
        <a:ln w="22225" cap="rnd" cmpd="sng" algn="ctr">
          <a:solidFill>
            <a:schemeClr val="accent1">
              <a:shade val="80000"/>
              <a:hueOff val="446191"/>
              <a:satOff val="-9058"/>
              <a:lumOff val="306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rtlCol="0" anchor="ctr" anchorCtr="1">
          <a:noAutofit/>
        </a:bodyPr>
        <a:lstStyle/>
        <a:p>
          <a:pPr marL="0" lvl="0" indent="0" algn="ctr" defTabSz="1422400" rtl="0">
            <a:lnSpc>
              <a:spcPct val="90000"/>
            </a:lnSpc>
            <a:spcBef>
              <a:spcPct val="0"/>
            </a:spcBef>
            <a:spcAft>
              <a:spcPct val="35000"/>
            </a:spcAft>
            <a:buNone/>
          </a:pPr>
          <a:r>
            <a:rPr lang="es" sz="3200" kern="1200" dirty="0"/>
            <a:t>3</a:t>
          </a:r>
        </a:p>
      </dsp:txBody>
      <dsp:txXfrm rot="-5400000">
        <a:off x="7017591" y="1652943"/>
        <a:ext cx="2987491" cy="327900"/>
      </dsp:txXfrm>
    </dsp:sp>
    <dsp:sp modelId="{B4723E2A-4FF1-452A-BD25-8EC364F15A6F}">
      <dsp:nvSpPr>
        <dsp:cNvPr id="0" name=""/>
        <dsp:cNvSpPr/>
      </dsp:nvSpPr>
      <dsp:spPr>
        <a:xfrm>
          <a:off x="6015846" y="0"/>
          <a:ext cx="5008717"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274320" numCol="1" spcCol="1270" rtlCol="0" anchor="b" anchorCtr="1">
          <a:noAutofit/>
        </a:bodyPr>
        <a:lstStyle/>
        <a:p>
          <a:pPr marL="0" lvl="0" indent="0" algn="ctr" defTabSz="1600200" rtl="0">
            <a:lnSpc>
              <a:spcPct val="90000"/>
            </a:lnSpc>
            <a:spcBef>
              <a:spcPct val="0"/>
            </a:spcBef>
            <a:spcAft>
              <a:spcPct val="35000"/>
            </a:spcAft>
            <a:buNone/>
          </a:pPr>
          <a:r>
            <a:rPr lang="es" sz="3600" kern="1200" dirty="0"/>
            <a:t>Importancia</a:t>
          </a:r>
        </a:p>
      </dsp:txBody>
      <dsp:txXfrm>
        <a:off x="6015846" y="0"/>
        <a:ext cx="5008717" cy="1271825"/>
      </dsp:txXfrm>
    </dsp:sp>
    <dsp:sp modelId="{440E9361-37D2-4157-AF38-7B49AD23708B}">
      <dsp:nvSpPr>
        <dsp:cNvPr id="0" name=""/>
        <dsp:cNvSpPr/>
      </dsp:nvSpPr>
      <dsp:spPr>
        <a:xfrm>
          <a:off x="8520205" y="1344501"/>
          <a:ext cx="0" cy="290702"/>
        </a:xfrm>
        <a:prstGeom prst="line">
          <a:avLst/>
        </a:prstGeom>
        <a:noFill/>
        <a:ln w="12700" cap="rnd" cmpd="sng" algn="ctr">
          <a:solidFill>
            <a:schemeClr val="accent1">
              <a:shade val="90000"/>
              <a:hueOff val="186931"/>
              <a:satOff val="3848"/>
              <a:lumOff val="16461"/>
              <a:alphaOff val="0"/>
            </a:schemeClr>
          </a:solidFill>
          <a:prstDash val="dash"/>
        </a:ln>
        <a:effectLst/>
      </dsp:spPr>
      <dsp:style>
        <a:lnRef idx="1">
          <a:scrgbClr r="0" g="0" b="0"/>
        </a:lnRef>
        <a:fillRef idx="0">
          <a:scrgbClr r="0" g="0" b="0"/>
        </a:fillRef>
        <a:effectRef idx="0">
          <a:scrgbClr r="0" g="0" b="0"/>
        </a:effectRef>
        <a:fontRef idx="minor"/>
      </dsp:style>
    </dsp:sp>
    <dsp:sp modelId="{C45E7B63-1C71-483E-A3A8-705CE86D4D8E}">
      <dsp:nvSpPr>
        <dsp:cNvPr id="0" name=""/>
        <dsp:cNvSpPr/>
      </dsp:nvSpPr>
      <dsp:spPr>
        <a:xfrm>
          <a:off x="8483867" y="1271825"/>
          <a:ext cx="72675" cy="72675"/>
        </a:xfrm>
        <a:prstGeom prst="ellipse">
          <a:avLst/>
        </a:prstGeom>
        <a:solidFill>
          <a:schemeClr val="accent1">
            <a:shade val="80000"/>
            <a:hueOff val="446191"/>
            <a:satOff val="-9058"/>
            <a:lumOff val="3067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209E0-C029-4AB1-9DFD-477EE61C04EE}">
      <dsp:nvSpPr>
        <dsp:cNvPr id="0" name=""/>
        <dsp:cNvSpPr/>
      </dsp:nvSpPr>
      <dsp:spPr>
        <a:xfrm>
          <a:off x="0" y="0"/>
          <a:ext cx="9394247" cy="0"/>
        </a:xfrm>
        <a:prstGeom prst="line">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w="12700" cap="rnd" cmpd="sng" algn="ctr">
          <a:solidFill>
            <a:schemeClr val="accent1">
              <a:hueOff val="0"/>
              <a:satOff val="0"/>
              <a:lumOff val="0"/>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sp>
    <dsp:sp modelId="{9FF664C7-2231-40C9-9BC3-47D35E3FDA60}">
      <dsp:nvSpPr>
        <dsp:cNvPr id="0" name=""/>
        <dsp:cNvSpPr/>
      </dsp:nvSpPr>
      <dsp:spPr>
        <a:xfrm>
          <a:off x="0" y="0"/>
          <a:ext cx="1878849" cy="3715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s-419" sz="6500" kern="1200" dirty="0"/>
        </a:p>
      </dsp:txBody>
      <dsp:txXfrm>
        <a:off x="0" y="0"/>
        <a:ext cx="1878849" cy="3715997"/>
      </dsp:txXfrm>
    </dsp:sp>
    <dsp:sp modelId="{A7A57211-9B5D-4892-823F-B689D8C48303}">
      <dsp:nvSpPr>
        <dsp:cNvPr id="0" name=""/>
        <dsp:cNvSpPr/>
      </dsp:nvSpPr>
      <dsp:spPr>
        <a:xfrm>
          <a:off x="2019763" y="58062"/>
          <a:ext cx="7374483" cy="1161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ES" sz="2800" b="1" i="0" kern="1200" dirty="0"/>
            <a:t>- Un </a:t>
          </a:r>
          <a:r>
            <a:rPr lang="es-ES" sz="2800" b="1" i="0" kern="1200" dirty="0" err="1"/>
            <a:t>prompt</a:t>
          </a:r>
          <a:r>
            <a:rPr lang="es-ES" sz="2800" b="1" i="0" kern="1200" dirty="0"/>
            <a:t> es una instrucción</a:t>
          </a:r>
          <a:r>
            <a:rPr lang="es-ES" sz="2800" b="0" i="0" kern="1200" dirty="0"/>
            <a:t> o texto inicial que se le proporciona a una herramienta de IA</a:t>
          </a:r>
          <a:endParaRPr lang="es-419" sz="2800" kern="1200" dirty="0"/>
        </a:p>
      </dsp:txBody>
      <dsp:txXfrm>
        <a:off x="2019763" y="58062"/>
        <a:ext cx="7374483" cy="1161249"/>
      </dsp:txXfrm>
    </dsp:sp>
    <dsp:sp modelId="{1DC616F6-01B4-4F17-BA7B-63B1B871AB3D}">
      <dsp:nvSpPr>
        <dsp:cNvPr id="0" name=""/>
        <dsp:cNvSpPr/>
      </dsp:nvSpPr>
      <dsp:spPr>
        <a:xfrm>
          <a:off x="1878849" y="1219311"/>
          <a:ext cx="7515397" cy="0"/>
        </a:xfrm>
        <a:prstGeom prst="line">
          <a:avLst/>
        </a:prstGeom>
        <a:noFill/>
        <a:ln w="12700" cap="rnd"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76D680B0-0337-47E1-A030-3639C5A980F2}">
      <dsp:nvSpPr>
        <dsp:cNvPr id="0" name=""/>
        <dsp:cNvSpPr/>
      </dsp:nvSpPr>
      <dsp:spPr>
        <a:xfrm>
          <a:off x="2019763" y="1277373"/>
          <a:ext cx="7374483" cy="1161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ES" sz="2800" b="1" i="0" kern="1200" dirty="0"/>
            <a:t>- Funciona</a:t>
          </a:r>
          <a:r>
            <a:rPr lang="es-ES" sz="2800" b="0" i="0" kern="1200" dirty="0"/>
            <a:t> como una “entrada de información”</a:t>
          </a:r>
          <a:endParaRPr lang="es-419" sz="2800" kern="1200" dirty="0"/>
        </a:p>
      </dsp:txBody>
      <dsp:txXfrm>
        <a:off x="2019763" y="1277373"/>
        <a:ext cx="7374483" cy="1161249"/>
      </dsp:txXfrm>
    </dsp:sp>
    <dsp:sp modelId="{31FD92CE-A269-46A9-8B9F-B4DF18E72E2B}">
      <dsp:nvSpPr>
        <dsp:cNvPr id="0" name=""/>
        <dsp:cNvSpPr/>
      </dsp:nvSpPr>
      <dsp:spPr>
        <a:xfrm>
          <a:off x="1878849" y="2438623"/>
          <a:ext cx="7515397" cy="0"/>
        </a:xfrm>
        <a:prstGeom prst="line">
          <a:avLst/>
        </a:prstGeom>
        <a:noFill/>
        <a:ln w="12700" cap="rnd"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A2E7AD09-13C3-4C94-A998-B8DC8C9C9CC7}">
      <dsp:nvSpPr>
        <dsp:cNvPr id="0" name=""/>
        <dsp:cNvSpPr/>
      </dsp:nvSpPr>
      <dsp:spPr>
        <a:xfrm>
          <a:off x="2019763" y="2496685"/>
          <a:ext cx="7374483" cy="1161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ES" sz="2800" b="1" i="0" kern="1200" dirty="0"/>
            <a:t>. Es como un comando</a:t>
          </a:r>
          <a:r>
            <a:rPr lang="es-ES" sz="2800" b="0" i="0" kern="1200" dirty="0"/>
            <a:t>, con el que vas a pedirle a este sistema que realice una tarea concreta.</a:t>
          </a:r>
          <a:endParaRPr lang="es-419" sz="2800" kern="1200" dirty="0"/>
        </a:p>
      </dsp:txBody>
      <dsp:txXfrm>
        <a:off x="2019763" y="2496685"/>
        <a:ext cx="7374483" cy="1161249"/>
      </dsp:txXfrm>
    </dsp:sp>
    <dsp:sp modelId="{39E72755-6A4B-4D23-A5EC-F66D6D204790}">
      <dsp:nvSpPr>
        <dsp:cNvPr id="0" name=""/>
        <dsp:cNvSpPr/>
      </dsp:nvSpPr>
      <dsp:spPr>
        <a:xfrm>
          <a:off x="1878849" y="3657934"/>
          <a:ext cx="7515397" cy="0"/>
        </a:xfrm>
        <a:prstGeom prst="line">
          <a:avLst/>
        </a:prstGeom>
        <a:noFill/>
        <a:ln w="12700" cap="rnd"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C47B54E-69F8-4A6F-AA8F-AD9747A2A121}" type="datetime1">
              <a:rPr lang="es-ES" smtClean="0"/>
              <a:t>13/10/2024</a:t>
            </a:fld>
            <a:endParaRPr lang="en-U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‹Nº›</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7A157DB-27A9-4B1E-B058-766481095A25}" type="datetime1">
              <a:rPr lang="es-ES" smtClean="0"/>
              <a:t>13/10/2024</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
              <a:t>Haga clic para modificar los estilos de texto del patrón</a:t>
            </a:r>
            <a:endParaRPr lang="en-US"/>
          </a:p>
          <a:p>
            <a:pPr lvl="1" rtl="0"/>
            <a:r>
              <a:rPr lang="es"/>
              <a:t>Segundo nivel</a:t>
            </a:r>
          </a:p>
          <a:p>
            <a:pPr lvl="2" rtl="0"/>
            <a:r>
              <a:rPr lang="es"/>
              <a:t>Tercer nivel</a:t>
            </a:r>
          </a:p>
          <a:p>
            <a:pPr lvl="3" rtl="0"/>
            <a:r>
              <a:rPr lang="es"/>
              <a:t>Cuarto nivel</a:t>
            </a:r>
          </a:p>
          <a:p>
            <a:pPr lvl="4" rtl="0"/>
            <a:r>
              <a:rPr lang="es"/>
              <a:t>Quinto nivel</a:t>
            </a:r>
            <a:endParaRPr lang="en-US"/>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‹Nº›</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ángulo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es-ES"/>
              <a:t>Haga clic para modificar el estilo de título del patrón</a:t>
            </a:r>
            <a:endParaRPr lang="en-US" dirty="0"/>
          </a:p>
        </p:txBody>
      </p:sp>
      <p:sp>
        <p:nvSpPr>
          <p:cNvPr id="3" name="Subtítulo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a:t>Haga clic para modificar el estilo de subtítulo del patrón</a:t>
            </a:r>
            <a:endParaRPr lang="en-US" dirty="0"/>
          </a:p>
        </p:txBody>
      </p:sp>
      <p:sp>
        <p:nvSpPr>
          <p:cNvPr id="8" name="Marcador de fecha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9C085C67-3A72-45D0-8F8A-5501D36FA513}" type="datetime1">
              <a:rPr lang="es-ES" smtClean="0"/>
              <a:t>13/10/2024</a:t>
            </a:fld>
            <a:endParaRPr lang="en-US" dirty="0"/>
          </a:p>
        </p:txBody>
      </p:sp>
      <p:sp>
        <p:nvSpPr>
          <p:cNvPr id="9" name="Marcador de pie de página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Marcador de posición de número de diapositiva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9" name="Título 1"/>
          <p:cNvSpPr>
            <a:spLocks noGrp="1"/>
          </p:cNvSpPr>
          <p:nvPr>
            <p:ph type="title"/>
          </p:nvPr>
        </p:nvSpPr>
        <p:spPr>
          <a:xfrm>
            <a:off x="581192" y="702156"/>
            <a:ext cx="11029616" cy="1013800"/>
          </a:xfrm>
        </p:spPr>
        <p:txBody>
          <a:bodyPr rtlCol="0"/>
          <a:lstStyle/>
          <a:p>
            <a:pPr rtl="0"/>
            <a:r>
              <a:rPr lang="es-ES"/>
              <a:t>Haga clic para modificar el estilo de título del patrón</a:t>
            </a:r>
            <a:endParaRPr lang="en-US" dirty="0"/>
          </a:p>
        </p:txBody>
      </p:sp>
      <p:sp>
        <p:nvSpPr>
          <p:cNvPr id="3" name="Marcador de posición de texto vertical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n-US" dirty="0"/>
          </a:p>
        </p:txBody>
      </p:sp>
      <p:sp>
        <p:nvSpPr>
          <p:cNvPr id="4" name="Marcador de fecha 3"/>
          <p:cNvSpPr>
            <a:spLocks noGrp="1"/>
          </p:cNvSpPr>
          <p:nvPr>
            <p:ph type="dt" sz="half" idx="10"/>
          </p:nvPr>
        </p:nvSpPr>
        <p:spPr/>
        <p:txBody>
          <a:bodyPr rtlCol="0"/>
          <a:lstStyle/>
          <a:p>
            <a:pPr rtl="0"/>
            <a:fld id="{E77D6111-4E91-4FBB-B450-9399DE31EF63}" type="datetime1">
              <a:rPr lang="es-ES" smtClean="0"/>
              <a:t>13/10/2024</a:t>
            </a:fld>
            <a:endParaRPr lang="en-US" dirty="0"/>
          </a:p>
        </p:txBody>
      </p:sp>
      <p:sp>
        <p:nvSpPr>
          <p:cNvPr id="5" name="Marcador de pie de página 4"/>
          <p:cNvSpPr>
            <a:spLocks noGrp="1"/>
          </p:cNvSpPr>
          <p:nvPr>
            <p:ph type="ftr" sz="quarter" idx="11"/>
          </p:nvPr>
        </p:nvSpPr>
        <p:spPr/>
        <p:txBody>
          <a:bodyPr rtlCol="0"/>
          <a:lstStyle/>
          <a:p>
            <a:pPr rtl="0"/>
            <a:endParaRPr lang="en-US" dirty="0"/>
          </a:p>
        </p:txBody>
      </p:sp>
      <p:sp>
        <p:nvSpPr>
          <p:cNvPr id="6" name="Marcador de posición de número de diapositiva 5"/>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ángulo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ítulo vertical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es-ES"/>
              <a:t>Haga clic para modificar el estilo de título del patrón</a:t>
            </a:r>
            <a:endParaRPr lang="en-US" dirty="0"/>
          </a:p>
        </p:txBody>
      </p:sp>
      <p:sp>
        <p:nvSpPr>
          <p:cNvPr id="3" name="Marcador de posición de texto vertical 2"/>
          <p:cNvSpPr>
            <a:spLocks noGrp="1"/>
          </p:cNvSpPr>
          <p:nvPr>
            <p:ph type="body" orient="vert" idx="1"/>
          </p:nvPr>
        </p:nvSpPr>
        <p:spPr>
          <a:xfrm>
            <a:off x="774923" y="863600"/>
            <a:ext cx="7161625" cy="4807326"/>
          </a:xfrm>
        </p:spPr>
        <p:txBody>
          <a:bodyPr vert="eaVert" rtlCol="0" anchor="t"/>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n-US" dirty="0"/>
          </a:p>
        </p:txBody>
      </p:sp>
      <p:sp>
        <p:nvSpPr>
          <p:cNvPr id="8" name="Rectángulo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ángulo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ángulo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Marcador de fecha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2EDCC095-1178-4A2C-A5F2-8FBBD6989A30}" type="datetime1">
              <a:rPr lang="es-ES" smtClean="0"/>
              <a:t>13/10/2024</a:t>
            </a:fld>
            <a:endParaRPr lang="en-US" dirty="0"/>
          </a:p>
        </p:txBody>
      </p:sp>
      <p:sp>
        <p:nvSpPr>
          <p:cNvPr id="12" name="Marcador de pie de página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Marcador de número de diapositiva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a:xfrm>
            <a:off x="581192" y="702156"/>
            <a:ext cx="11029616" cy="1188720"/>
          </a:xfrm>
        </p:spPr>
        <p:txBody>
          <a:bodyPr rtlCol="0"/>
          <a:lstStyle/>
          <a:p>
            <a:pPr rtl="0"/>
            <a:r>
              <a:rPr lang="es-ES"/>
              <a:t>Haga clic para modificar el estilo de título del patrón</a:t>
            </a:r>
            <a:endParaRPr lang="en-US" dirty="0"/>
          </a:p>
        </p:txBody>
      </p:sp>
      <p:sp>
        <p:nvSpPr>
          <p:cNvPr id="3" name="Marcador de posición de contenido 2"/>
          <p:cNvSpPr>
            <a:spLocks noGrp="1"/>
          </p:cNvSpPr>
          <p:nvPr>
            <p:ph idx="1"/>
          </p:nvPr>
        </p:nvSpPr>
        <p:spPr>
          <a:xfrm>
            <a:off x="581192" y="2340864"/>
            <a:ext cx="11029615" cy="3634486"/>
          </a:xfrm>
        </p:spPr>
        <p:txBody>
          <a:bodyPr rtlCol="0"/>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n-US" dirty="0"/>
          </a:p>
        </p:txBody>
      </p:sp>
      <p:sp>
        <p:nvSpPr>
          <p:cNvPr id="8" name="Marcador de fecha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2FC764E7-1DE3-40C7-A1C5-B19F6E429E50}" type="datetime1">
              <a:rPr lang="es-ES" smtClean="0"/>
              <a:t>13/10/2024</a:t>
            </a:fld>
            <a:endParaRPr lang="en-US" dirty="0"/>
          </a:p>
        </p:txBody>
      </p:sp>
      <p:sp>
        <p:nvSpPr>
          <p:cNvPr id="9" name="Marcador de pie de página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Marcador de posición de número de diapositiva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ángulo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es-ES"/>
              <a:t>Haga clic para modificar el estilo de título del patrón</a:t>
            </a:r>
            <a:endParaRPr lang="en-US" dirty="0"/>
          </a:p>
        </p:txBody>
      </p:sp>
      <p:sp>
        <p:nvSpPr>
          <p:cNvPr id="3" name="Marcador de posición de texto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a:t>Haga clic para modificar los estilos de texto del patrón</a:t>
            </a:r>
          </a:p>
        </p:txBody>
      </p:sp>
      <p:sp>
        <p:nvSpPr>
          <p:cNvPr id="7" name="Marcador de fecha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82A3886A-64F0-4402-8091-76D657DA4C3B}" type="datetime1">
              <a:rPr lang="es-ES" smtClean="0"/>
              <a:t>13/10/2024</a:t>
            </a:fld>
            <a:endParaRPr lang="en-US" dirty="0"/>
          </a:p>
        </p:txBody>
      </p:sp>
      <p:sp>
        <p:nvSpPr>
          <p:cNvPr id="9" name="Marcador de pie de página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Marcador de posición de número de diapositiva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s">
    <p:spTree>
      <p:nvGrpSpPr>
        <p:cNvPr id="1" name=""/>
        <p:cNvGrpSpPr/>
        <p:nvPr/>
      </p:nvGrpSpPr>
      <p:grpSpPr>
        <a:xfrm>
          <a:off x="0" y="0"/>
          <a:ext cx="0" cy="0"/>
          <a:chOff x="0" y="0"/>
          <a:chExt cx="0" cy="0"/>
        </a:xfrm>
      </p:grpSpPr>
      <p:sp>
        <p:nvSpPr>
          <p:cNvPr id="2" name="Título 1"/>
          <p:cNvSpPr>
            <a:spLocks noGrp="1"/>
          </p:cNvSpPr>
          <p:nvPr>
            <p:ph type="title"/>
          </p:nvPr>
        </p:nvSpPr>
        <p:spPr>
          <a:xfrm>
            <a:off x="581193" y="729658"/>
            <a:ext cx="11029616" cy="988332"/>
          </a:xfrm>
        </p:spPr>
        <p:txBody>
          <a:bodyPr rtlCol="0"/>
          <a:lstStyle/>
          <a:p>
            <a:pPr rtl="0"/>
            <a:r>
              <a:rPr lang="es-ES"/>
              <a:t>Haga clic para modificar el estilo de título del patrón</a:t>
            </a:r>
            <a:endParaRPr lang="en-US" dirty="0"/>
          </a:p>
        </p:txBody>
      </p:sp>
      <p:sp>
        <p:nvSpPr>
          <p:cNvPr id="3" name="Marcador de posición de contenido 2"/>
          <p:cNvSpPr>
            <a:spLocks noGrp="1"/>
          </p:cNvSpPr>
          <p:nvPr>
            <p:ph sz="half" idx="1"/>
          </p:nvPr>
        </p:nvSpPr>
        <p:spPr>
          <a:xfrm>
            <a:off x="581193" y="2228003"/>
            <a:ext cx="5194767" cy="3633047"/>
          </a:xfrm>
        </p:spPr>
        <p:txBody>
          <a:bodyPr rtlCol="0">
            <a:normAutofit/>
          </a:body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n-US" dirty="0"/>
          </a:p>
        </p:txBody>
      </p:sp>
      <p:sp>
        <p:nvSpPr>
          <p:cNvPr id="4" name="Marcador de posición de contenido 3"/>
          <p:cNvSpPr>
            <a:spLocks noGrp="1"/>
          </p:cNvSpPr>
          <p:nvPr>
            <p:ph sz="half" idx="2"/>
          </p:nvPr>
        </p:nvSpPr>
        <p:spPr>
          <a:xfrm>
            <a:off x="6416039" y="2228003"/>
            <a:ext cx="5194769" cy="3633047"/>
          </a:xfrm>
        </p:spPr>
        <p:txBody>
          <a:bodyPr rtlCol="0">
            <a:normAutofit/>
          </a:body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n-US" dirty="0"/>
          </a:p>
        </p:txBody>
      </p:sp>
      <p:sp>
        <p:nvSpPr>
          <p:cNvPr id="5" name="Marcador de fecha 4"/>
          <p:cNvSpPr>
            <a:spLocks noGrp="1"/>
          </p:cNvSpPr>
          <p:nvPr>
            <p:ph type="dt" sz="half" idx="10"/>
          </p:nvPr>
        </p:nvSpPr>
        <p:spPr/>
        <p:txBody>
          <a:bodyPr rtlCol="0"/>
          <a:lstStyle/>
          <a:p>
            <a:pPr rtl="0"/>
            <a:fld id="{FFF7155C-9EEB-46C7-BDA3-73B6D31A380E}" type="datetime1">
              <a:rPr lang="es-ES" smtClean="0"/>
              <a:t>13/10/2024</a:t>
            </a:fld>
            <a:endParaRPr lang="en-US" dirty="0"/>
          </a:p>
        </p:txBody>
      </p:sp>
      <p:sp>
        <p:nvSpPr>
          <p:cNvPr id="6" name="Marcador de pie de página 5"/>
          <p:cNvSpPr>
            <a:spLocks noGrp="1"/>
          </p:cNvSpPr>
          <p:nvPr>
            <p:ph type="ftr" sz="quarter" idx="11"/>
          </p:nvPr>
        </p:nvSpPr>
        <p:spPr/>
        <p:txBody>
          <a:bodyPr rtlCol="0"/>
          <a:lstStyle/>
          <a:p>
            <a:pPr rtl="0"/>
            <a:endParaRPr lang="en-US" dirty="0"/>
          </a:p>
        </p:txBody>
      </p:sp>
      <p:sp>
        <p:nvSpPr>
          <p:cNvPr id="7" name="Marcador de posición de número de diapositiva 6"/>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12" name="Título 1"/>
          <p:cNvSpPr>
            <a:spLocks noGrp="1"/>
          </p:cNvSpPr>
          <p:nvPr>
            <p:ph type="title"/>
          </p:nvPr>
        </p:nvSpPr>
        <p:spPr>
          <a:xfrm>
            <a:off x="581193" y="729658"/>
            <a:ext cx="11029616" cy="988332"/>
          </a:xfrm>
        </p:spPr>
        <p:txBody>
          <a:bodyPr rtlCol="0"/>
          <a:lstStyle/>
          <a:p>
            <a:pPr rtl="0"/>
            <a:r>
              <a:rPr lang="es-ES"/>
              <a:t>Haga clic para modificar el estilo de título del patrón</a:t>
            </a:r>
            <a:endParaRPr lang="en-US" dirty="0"/>
          </a:p>
        </p:txBody>
      </p:sp>
      <p:sp>
        <p:nvSpPr>
          <p:cNvPr id="3" name="Marcador de posición de texto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a:t>Haga clic para modificar los estilos de texto del patrón</a:t>
            </a:r>
          </a:p>
        </p:txBody>
      </p:sp>
      <p:sp>
        <p:nvSpPr>
          <p:cNvPr id="4" name="Marcador de posición de contenido 3"/>
          <p:cNvSpPr>
            <a:spLocks noGrp="1"/>
          </p:cNvSpPr>
          <p:nvPr>
            <p:ph sz="half" idx="2"/>
          </p:nvPr>
        </p:nvSpPr>
        <p:spPr>
          <a:xfrm>
            <a:off x="581194" y="2926052"/>
            <a:ext cx="5194766" cy="2934999"/>
          </a:xfrm>
        </p:spPr>
        <p:txBody>
          <a:bodyPr rtlCol="0" anchor="t">
            <a:normAutofit/>
          </a:body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n-US" dirty="0"/>
          </a:p>
        </p:txBody>
      </p:sp>
      <p:sp>
        <p:nvSpPr>
          <p:cNvPr id="5" name="Marcador de posición de texto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s-ES"/>
              <a:t>Haga clic para modificar los estilos de texto del patrón</a:t>
            </a:r>
          </a:p>
        </p:txBody>
      </p:sp>
      <p:sp>
        <p:nvSpPr>
          <p:cNvPr id="6" name="Marcador de posición de contenido 5"/>
          <p:cNvSpPr>
            <a:spLocks noGrp="1"/>
          </p:cNvSpPr>
          <p:nvPr>
            <p:ph sz="quarter" idx="4"/>
          </p:nvPr>
        </p:nvSpPr>
        <p:spPr>
          <a:xfrm>
            <a:off x="6416037" y="2926052"/>
            <a:ext cx="5194771" cy="2934999"/>
          </a:xfrm>
        </p:spPr>
        <p:txBody>
          <a:bodyPr rtlCol="0" anchor="t">
            <a:normAutofit/>
          </a:body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n-US" dirty="0"/>
          </a:p>
        </p:txBody>
      </p:sp>
      <p:sp>
        <p:nvSpPr>
          <p:cNvPr id="7" name="Marcador de fecha 6"/>
          <p:cNvSpPr>
            <a:spLocks noGrp="1"/>
          </p:cNvSpPr>
          <p:nvPr>
            <p:ph type="dt" sz="half" idx="10"/>
          </p:nvPr>
        </p:nvSpPr>
        <p:spPr/>
        <p:txBody>
          <a:bodyPr rtlCol="0"/>
          <a:lstStyle/>
          <a:p>
            <a:pPr rtl="0"/>
            <a:fld id="{B80642C1-9052-448E-872D-8E0B03D15578}" type="datetime1">
              <a:rPr lang="es-ES" smtClean="0"/>
              <a:t>13/10/2024</a:t>
            </a:fld>
            <a:endParaRPr lang="en-US" dirty="0"/>
          </a:p>
        </p:txBody>
      </p:sp>
      <p:sp>
        <p:nvSpPr>
          <p:cNvPr id="8" name="Marcador de pie de página 7"/>
          <p:cNvSpPr>
            <a:spLocks noGrp="1"/>
          </p:cNvSpPr>
          <p:nvPr>
            <p:ph type="ftr" sz="quarter" idx="11"/>
          </p:nvPr>
        </p:nvSpPr>
        <p:spPr/>
        <p:txBody>
          <a:bodyPr rtlCol="0"/>
          <a:lstStyle/>
          <a:p>
            <a:pPr rtl="0"/>
            <a:endParaRPr lang="en-US" dirty="0"/>
          </a:p>
        </p:txBody>
      </p:sp>
      <p:sp>
        <p:nvSpPr>
          <p:cNvPr id="9" name="Marcador de número de diapositiva 8"/>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8" name="Título 1"/>
          <p:cNvSpPr>
            <a:spLocks noGrp="1"/>
          </p:cNvSpPr>
          <p:nvPr>
            <p:ph type="title"/>
          </p:nvPr>
        </p:nvSpPr>
        <p:spPr>
          <a:xfrm>
            <a:off x="575894" y="729658"/>
            <a:ext cx="11029616" cy="988332"/>
          </a:xfrm>
        </p:spPr>
        <p:txBody>
          <a:bodyPr rtlCol="0"/>
          <a:lstStyle/>
          <a:p>
            <a:pPr rtl="0"/>
            <a:r>
              <a:rPr lang="es-ES"/>
              <a:t>Haga clic para modificar el estilo de título del patrón</a:t>
            </a:r>
            <a:endParaRPr lang="en-US" dirty="0"/>
          </a:p>
        </p:txBody>
      </p:sp>
      <p:sp>
        <p:nvSpPr>
          <p:cNvPr id="3" name="Marcador de fecha 2"/>
          <p:cNvSpPr>
            <a:spLocks noGrp="1"/>
          </p:cNvSpPr>
          <p:nvPr>
            <p:ph type="dt" sz="half" idx="10"/>
          </p:nvPr>
        </p:nvSpPr>
        <p:spPr/>
        <p:txBody>
          <a:bodyPr rtlCol="0"/>
          <a:lstStyle/>
          <a:p>
            <a:pPr rtl="0"/>
            <a:fld id="{2DD73A79-714B-4450-AA50-D4A209D855CA}" type="datetime1">
              <a:rPr lang="es-ES" smtClean="0"/>
              <a:t>13/10/2024</a:t>
            </a:fld>
            <a:endParaRPr lang="en-US" dirty="0"/>
          </a:p>
        </p:txBody>
      </p:sp>
      <p:sp>
        <p:nvSpPr>
          <p:cNvPr id="4" name="Marcador de pie de página 3"/>
          <p:cNvSpPr>
            <a:spLocks noGrp="1"/>
          </p:cNvSpPr>
          <p:nvPr>
            <p:ph type="ftr" sz="quarter" idx="11"/>
          </p:nvPr>
        </p:nvSpPr>
        <p:spPr/>
        <p:txBody>
          <a:bodyPr rtlCol="0"/>
          <a:lstStyle/>
          <a:p>
            <a:pPr rtl="0"/>
            <a:endParaRPr lang="en-US" dirty="0"/>
          </a:p>
        </p:txBody>
      </p:sp>
      <p:sp>
        <p:nvSpPr>
          <p:cNvPr id="5" name="Marcador de posición de número de diapositiva 4"/>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16C4A688-0975-45CD-BF7C-3E1E3385C00B}" type="datetime1">
              <a:rPr lang="es-ES" smtClean="0"/>
              <a:t>13/10/2024</a:t>
            </a:fld>
            <a:endParaRPr lang="en-US" dirty="0"/>
          </a:p>
        </p:txBody>
      </p:sp>
      <p:sp>
        <p:nvSpPr>
          <p:cNvPr id="3" name="Marcador de pie de página 2"/>
          <p:cNvSpPr>
            <a:spLocks noGrp="1"/>
          </p:cNvSpPr>
          <p:nvPr>
            <p:ph type="ftr" sz="quarter" idx="11"/>
          </p:nvPr>
        </p:nvSpPr>
        <p:spPr/>
        <p:txBody>
          <a:bodyPr rtlCol="0"/>
          <a:lstStyle/>
          <a:p>
            <a:pPr rtl="0"/>
            <a:endParaRPr lang="en-US" dirty="0"/>
          </a:p>
        </p:txBody>
      </p:sp>
      <p:sp>
        <p:nvSpPr>
          <p:cNvPr id="4" name="Marcador de número de diapositiva 3"/>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ángulo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es-ES"/>
              <a:t>Haga clic para modificar el estilo de título del patrón</a:t>
            </a:r>
            <a:endParaRPr lang="en-US" dirty="0"/>
          </a:p>
        </p:txBody>
      </p:sp>
      <p:sp>
        <p:nvSpPr>
          <p:cNvPr id="3" name="Marcador de posición de contenido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n-US" dirty="0"/>
          </a:p>
        </p:txBody>
      </p:sp>
      <p:sp>
        <p:nvSpPr>
          <p:cNvPr id="4" name="Marcador de posición de texto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a:t>Haga clic para modificar los estilos de texto del patrón</a:t>
            </a:r>
          </a:p>
        </p:txBody>
      </p:sp>
      <p:sp>
        <p:nvSpPr>
          <p:cNvPr id="8" name="Marcador de fecha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E2F2C120-FC88-489F-B2E9-06A37231AF49}" type="datetime1">
              <a:rPr lang="es-ES" smtClean="0"/>
              <a:t>13/10/2024</a:t>
            </a:fld>
            <a:endParaRPr lang="en-US" dirty="0"/>
          </a:p>
        </p:txBody>
      </p:sp>
      <p:sp>
        <p:nvSpPr>
          <p:cNvPr id="10" name="Marcador de pie de página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Marcador de número de diapositiva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rtl="0"/>
              <a:t>‹Nº›</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es-ES"/>
              <a:t>Haga clic para modificar el estilo de título del patrón</a:t>
            </a:r>
            <a:endParaRPr lang="en-US" dirty="0"/>
          </a:p>
        </p:txBody>
      </p:sp>
      <p:sp>
        <p:nvSpPr>
          <p:cNvPr id="3" name="Marcador de posición de imagen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a:t>Haga clic en el icono para agregar una imagen</a:t>
            </a:r>
            <a:endParaRPr lang="en-US" dirty="0"/>
          </a:p>
        </p:txBody>
      </p:sp>
      <p:sp>
        <p:nvSpPr>
          <p:cNvPr id="4" name="Marcador de posición de texto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a:t>Haga clic para modificar los estilos de texto del patrón</a:t>
            </a:r>
          </a:p>
        </p:txBody>
      </p:sp>
      <p:sp>
        <p:nvSpPr>
          <p:cNvPr id="5" name="Marcador de fecha 4"/>
          <p:cNvSpPr>
            <a:spLocks noGrp="1"/>
          </p:cNvSpPr>
          <p:nvPr>
            <p:ph type="dt" sz="half" idx="10"/>
          </p:nvPr>
        </p:nvSpPr>
        <p:spPr/>
        <p:txBody>
          <a:bodyPr rtlCol="0"/>
          <a:lstStyle/>
          <a:p>
            <a:pPr rtl="0"/>
            <a:fld id="{A821AA95-6ADC-4A33-926D-FF7199820227}" type="datetime1">
              <a:rPr lang="es-ES" smtClean="0"/>
              <a:t>13/10/2024</a:t>
            </a:fld>
            <a:endParaRPr lang="en-US" dirty="0"/>
          </a:p>
        </p:txBody>
      </p:sp>
      <p:sp>
        <p:nvSpPr>
          <p:cNvPr id="6" name="Marcador de pie de página 5"/>
          <p:cNvSpPr>
            <a:spLocks noGrp="1"/>
          </p:cNvSpPr>
          <p:nvPr>
            <p:ph type="ftr" sz="quarter" idx="11"/>
          </p:nvPr>
        </p:nvSpPr>
        <p:spPr/>
        <p:txBody>
          <a:bodyPr rtlCol="0"/>
          <a:lstStyle/>
          <a:p>
            <a:pPr algn="l" rtl="0"/>
            <a:endParaRPr lang="en-US" dirty="0"/>
          </a:p>
        </p:txBody>
      </p:sp>
      <p:sp>
        <p:nvSpPr>
          <p:cNvPr id="7" name="Marcador de posición de número de diapositiva 6"/>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es"/>
              <a:t>Haga clic para modificar el estilo de título del patrón</a:t>
            </a:r>
            <a:endParaRPr lang="en-US" dirty="0"/>
          </a:p>
        </p:txBody>
      </p:sp>
      <p:sp>
        <p:nvSpPr>
          <p:cNvPr id="3" name="Marcador de posición de texto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sp>
        <p:nvSpPr>
          <p:cNvPr id="4" name="Marcador de fecha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84817FF6-C470-495B-A01C-AE7EDFA5116C}" type="datetime1">
              <a:rPr lang="es-ES" smtClean="0"/>
              <a:t>13/10/2024</a:t>
            </a:fld>
            <a:endParaRPr lang="en-US" dirty="0"/>
          </a:p>
        </p:txBody>
      </p:sp>
      <p:sp>
        <p:nvSpPr>
          <p:cNvPr id="5" name="Marcador de posición de pie de página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en-US" dirty="0"/>
          </a:p>
        </p:txBody>
      </p:sp>
      <p:sp>
        <p:nvSpPr>
          <p:cNvPr id="6" name="Marcador de número de diapositiva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‹Nº›</a:t>
            </a:fld>
            <a:endParaRPr lang="en-US" dirty="0"/>
          </a:p>
        </p:txBody>
      </p:sp>
      <p:sp>
        <p:nvSpPr>
          <p:cNvPr id="9" name="Rectángulo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ángulo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ángulo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ángulo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ítulo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rtlCol="0">
            <a:normAutofit/>
          </a:bodyPr>
          <a:lstStyle/>
          <a:p>
            <a:pPr rtl="0"/>
            <a:r>
              <a:rPr lang="es" sz="6600" dirty="0"/>
              <a:t>PROMPT EN IA</a:t>
            </a:r>
          </a:p>
        </p:txBody>
      </p:sp>
      <p:sp>
        <p:nvSpPr>
          <p:cNvPr id="3" name="Subtítulo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rtlCol="0">
            <a:normAutofit/>
          </a:bodyPr>
          <a:lstStyle/>
          <a:p>
            <a:pPr rtl="0"/>
            <a:r>
              <a:rPr lang="es" dirty="0"/>
              <a:t>Para el turismo</a:t>
            </a:r>
          </a:p>
        </p:txBody>
      </p:sp>
      <p:sp>
        <p:nvSpPr>
          <p:cNvPr id="20" name="Rectángulo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419"/>
          </a:p>
        </p:txBody>
      </p:sp>
      <p:sp>
        <p:nvSpPr>
          <p:cNvPr id="22" name="Rectángulo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419"/>
          </a:p>
        </p:txBody>
      </p:sp>
      <p:sp>
        <p:nvSpPr>
          <p:cNvPr id="24" name="Rectángulo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419"/>
          </a:p>
        </p:txBody>
      </p:sp>
      <p:pic>
        <p:nvPicPr>
          <p:cNvPr id="6" name="Imagen 5" descr="Un primer plano de un logotipo&#10;&#10;Descripción generada automáticamente">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
        <p:nvSpPr>
          <p:cNvPr id="4" name="CuadroTexto 3">
            <a:extLst>
              <a:ext uri="{FF2B5EF4-FFF2-40B4-BE49-F238E27FC236}">
                <a16:creationId xmlns:a16="http://schemas.microsoft.com/office/drawing/2014/main" id="{B405F4F6-6044-2C12-4035-2A90433603EF}"/>
              </a:ext>
            </a:extLst>
          </p:cNvPr>
          <p:cNvSpPr txBox="1"/>
          <p:nvPr/>
        </p:nvSpPr>
        <p:spPr>
          <a:xfrm>
            <a:off x="8977745" y="6392333"/>
            <a:ext cx="2420791" cy="369332"/>
          </a:xfrm>
          <a:prstGeom prst="rect">
            <a:avLst/>
          </a:prstGeom>
          <a:noFill/>
        </p:spPr>
        <p:txBody>
          <a:bodyPr wrap="none" rtlCol="0">
            <a:spAutoFit/>
          </a:bodyPr>
          <a:lstStyle/>
          <a:p>
            <a:r>
              <a:rPr lang="es-419" dirty="0"/>
              <a:t>Ing. Roberto Vega </a:t>
            </a:r>
            <a:r>
              <a:rPr lang="es-419" dirty="0" err="1"/>
              <a:t>Mgs</a:t>
            </a:r>
            <a:r>
              <a:rPr lang="es-419" dirty="0"/>
              <a:t>.</a:t>
            </a:r>
          </a:p>
        </p:txBody>
      </p:sp>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22DF90-0A7C-3AE4-C6E3-03EE304E96DA}"/>
              </a:ext>
            </a:extLst>
          </p:cNvPr>
          <p:cNvSpPr>
            <a:spLocks noGrp="1"/>
          </p:cNvSpPr>
          <p:nvPr>
            <p:ph type="title"/>
          </p:nvPr>
        </p:nvSpPr>
        <p:spPr/>
        <p:txBody>
          <a:bodyPr/>
          <a:lstStyle/>
          <a:p>
            <a:r>
              <a:rPr lang="es-419" dirty="0"/>
              <a:t>Sugerencias</a:t>
            </a:r>
          </a:p>
        </p:txBody>
      </p:sp>
      <p:sp>
        <p:nvSpPr>
          <p:cNvPr id="3" name="Marcador de contenido 2">
            <a:extLst>
              <a:ext uri="{FF2B5EF4-FFF2-40B4-BE49-F238E27FC236}">
                <a16:creationId xmlns:a16="http://schemas.microsoft.com/office/drawing/2014/main" id="{4F36FC9E-BE0B-AD44-D4B3-8BDFEC3A96C6}"/>
              </a:ext>
            </a:extLst>
          </p:cNvPr>
          <p:cNvSpPr>
            <a:spLocks noGrp="1"/>
          </p:cNvSpPr>
          <p:nvPr>
            <p:ph sz="half" idx="1"/>
          </p:nvPr>
        </p:nvSpPr>
        <p:spPr>
          <a:xfrm>
            <a:off x="332509" y="1939636"/>
            <a:ext cx="5443451" cy="4668981"/>
          </a:xfrm>
        </p:spPr>
        <p:txBody>
          <a:bodyPr>
            <a:normAutofit fontScale="92500" lnSpcReduction="10000"/>
          </a:bodyPr>
          <a:lstStyle/>
          <a:p>
            <a:r>
              <a:rPr lang="es-ES" b="1" i="0" dirty="0">
                <a:solidFill>
                  <a:srgbClr val="070707"/>
                </a:solidFill>
                <a:effectLst/>
                <a:latin typeface="Figtree"/>
              </a:rPr>
              <a:t>1. Guías de Destino</a:t>
            </a:r>
            <a:r>
              <a:rPr lang="es-ES" b="0" i="0" dirty="0">
                <a:solidFill>
                  <a:srgbClr val="070707"/>
                </a:solidFill>
                <a:effectLst/>
                <a:latin typeface="Figtree"/>
              </a:rPr>
              <a:t>: "Crear una guía completa de [destino], incluyendo las principales atracciones, la cocina local y consejos útiles".</a:t>
            </a:r>
            <a:br>
              <a:rPr lang="es-ES" dirty="0"/>
            </a:br>
            <a:r>
              <a:rPr lang="es-ES" b="1" i="0" dirty="0">
                <a:solidFill>
                  <a:srgbClr val="070707"/>
                </a:solidFill>
                <a:effectLst/>
                <a:latin typeface="Figtree"/>
              </a:rPr>
              <a:t>2. Sugerencias de Itinerario de Viaje</a:t>
            </a:r>
            <a:r>
              <a:rPr lang="es-ES" b="0" i="0" dirty="0">
                <a:solidFill>
                  <a:srgbClr val="070707"/>
                </a:solidFill>
                <a:effectLst/>
                <a:latin typeface="Figtree"/>
              </a:rPr>
              <a:t>: "Desarrollar un itinerario de 7 días para familias que visiten [destino], que combine relajación, exploración y actividades para toda la familia".</a:t>
            </a:r>
            <a:br>
              <a:rPr lang="es-ES" dirty="0"/>
            </a:br>
            <a:r>
              <a:rPr lang="es-ES" b="1" i="0" dirty="0">
                <a:solidFill>
                  <a:srgbClr val="070707"/>
                </a:solidFill>
                <a:effectLst/>
                <a:latin typeface="Figtree"/>
              </a:rPr>
              <a:t>3. Experiencias de Inmersión Cultural</a:t>
            </a:r>
            <a:r>
              <a:rPr lang="es-ES" b="0" i="0" dirty="0">
                <a:solidFill>
                  <a:srgbClr val="070707"/>
                </a:solidFill>
                <a:effectLst/>
                <a:latin typeface="Figtree"/>
              </a:rPr>
              <a:t>: "Destacar 5 experiencias culturales únicas que los turistas pueden disfrutar en [destino], para profundizar su comprensión de las costumbres y tradiciones locales".</a:t>
            </a:r>
            <a:br>
              <a:rPr lang="es-ES" dirty="0"/>
            </a:br>
            <a:r>
              <a:rPr lang="es-ES" b="1" i="0" dirty="0">
                <a:solidFill>
                  <a:srgbClr val="070707"/>
                </a:solidFill>
                <a:effectLst/>
                <a:latin typeface="Figtree"/>
              </a:rPr>
              <a:t>4. Atracciones Fuera de lo Común</a:t>
            </a:r>
            <a:r>
              <a:rPr lang="es-ES" b="0" i="0" dirty="0">
                <a:solidFill>
                  <a:srgbClr val="070707"/>
                </a:solidFill>
                <a:effectLst/>
                <a:latin typeface="Figtree"/>
              </a:rPr>
              <a:t>: "Descubrir 5 atracciones poco conocidas en [destino], que seguramente dejarán una impresión duradera en los viajeros aventureros".</a:t>
            </a:r>
            <a:br>
              <a:rPr lang="es-ES" dirty="0"/>
            </a:br>
            <a:r>
              <a:rPr lang="es-ES" b="1" i="0" dirty="0">
                <a:solidFill>
                  <a:srgbClr val="070707"/>
                </a:solidFill>
                <a:effectLst/>
                <a:latin typeface="Figtree"/>
              </a:rPr>
              <a:t>5. Recomendaciones de Viaje para Cada Estación del Año</a:t>
            </a:r>
            <a:r>
              <a:rPr lang="es-ES" b="0" i="0" dirty="0">
                <a:solidFill>
                  <a:srgbClr val="070707"/>
                </a:solidFill>
                <a:effectLst/>
                <a:latin typeface="Figtree"/>
              </a:rPr>
              <a:t>: "Proporcionar recomendaciones de viaje específicas para cada estación en [destino], incluyendo eventos, festivales y actividades al aire libre".</a:t>
            </a:r>
            <a:endParaRPr lang="es-419" dirty="0"/>
          </a:p>
        </p:txBody>
      </p:sp>
      <p:sp>
        <p:nvSpPr>
          <p:cNvPr id="4" name="Marcador de contenido 3">
            <a:extLst>
              <a:ext uri="{FF2B5EF4-FFF2-40B4-BE49-F238E27FC236}">
                <a16:creationId xmlns:a16="http://schemas.microsoft.com/office/drawing/2014/main" id="{61370789-A49C-7D3A-5B41-8CF0E80C3517}"/>
              </a:ext>
            </a:extLst>
          </p:cNvPr>
          <p:cNvSpPr>
            <a:spLocks noGrp="1"/>
          </p:cNvSpPr>
          <p:nvPr>
            <p:ph sz="half" idx="2"/>
          </p:nvPr>
        </p:nvSpPr>
        <p:spPr>
          <a:xfrm>
            <a:off x="5999019" y="1939637"/>
            <a:ext cx="5611790" cy="4668980"/>
          </a:xfrm>
        </p:spPr>
        <p:txBody>
          <a:bodyPr>
            <a:normAutofit fontScale="92500" lnSpcReduction="10000"/>
          </a:bodyPr>
          <a:lstStyle/>
          <a:p>
            <a:pPr algn="l"/>
            <a:r>
              <a:rPr lang="es-ES" b="1" i="0" dirty="0">
                <a:effectLst/>
                <a:latin typeface="var(--framer-blockquote-font-family-bold, var(--framer-font-family-bold))"/>
              </a:rPr>
              <a:t>6. Narraciones de Viaje Atractivas</a:t>
            </a:r>
            <a:r>
              <a:rPr lang="es-ES" b="0" i="0" dirty="0">
                <a:effectLst/>
                <a:latin typeface="var(--framer-blockquote-font-family, var(--framer-font-family, Inter, Inter Placeholder, sans-serif))"/>
              </a:rPr>
              <a:t>: "Crear una narración de viaje atractiva que muestre los aspectos encantadores de [destino] e incite el deseo de viajar entre los posibles turistas".</a:t>
            </a:r>
            <a:br>
              <a:rPr lang="es-ES" b="0" i="0" dirty="0">
                <a:effectLst/>
                <a:latin typeface="var(--framer-blockquote-font-family, var(--framer-font-family, Inter, Inter Placeholder, sans-serif))"/>
              </a:rPr>
            </a:br>
            <a:r>
              <a:rPr lang="es-ES" b="1" i="0" dirty="0">
                <a:effectLst/>
                <a:latin typeface="var(--framer-blockquote-font-family-bold, var(--framer-font-family-bold))"/>
              </a:rPr>
              <a:t>7. Consejos Para Viajar con Presupuesto Limitado</a:t>
            </a:r>
            <a:r>
              <a:rPr lang="es-ES" b="0" i="0" dirty="0">
                <a:effectLst/>
                <a:latin typeface="var(--framer-blockquote-font-family, var(--framer-font-family, Inter, Inter Placeholder, sans-serif))"/>
              </a:rPr>
              <a:t>: "Ofrecer 10 consejos económicos para explorar [destino] sin dejar temblando la cuenta bancaria".</a:t>
            </a:r>
            <a:br>
              <a:rPr lang="es-ES" b="0" i="0" dirty="0">
                <a:effectLst/>
                <a:latin typeface="var(--framer-blockquote-font-family, var(--framer-font-family, Inter, Inter Placeholder, sans-serif))"/>
              </a:rPr>
            </a:br>
            <a:r>
              <a:rPr lang="es-ES" b="1" i="0" dirty="0">
                <a:effectLst/>
                <a:latin typeface="var(--framer-blockquote-font-family-bold, var(--framer-font-family-bold))"/>
              </a:rPr>
              <a:t>8. Oportunidades de Viaje de Aventura</a:t>
            </a:r>
            <a:r>
              <a:rPr lang="es-ES" b="0" i="0" dirty="0">
                <a:effectLst/>
                <a:latin typeface="var(--framer-blockquote-font-family, var(--framer-font-family, Inter, Inter Placeholder, sans-serif))"/>
              </a:rPr>
              <a:t>: "Detallar las principales aventuras al aire libre y actividades llenas de adrenalina que esperan a los buscadores de emociones en [destino]".</a:t>
            </a:r>
            <a:br>
              <a:rPr lang="es-ES" b="0" i="0" dirty="0">
                <a:effectLst/>
                <a:latin typeface="var(--framer-blockquote-font-family, var(--framer-font-family, Inter, Inter Placeholder, sans-serif))"/>
              </a:rPr>
            </a:br>
            <a:r>
              <a:rPr lang="es-ES" b="1" i="0" dirty="0">
                <a:effectLst/>
                <a:latin typeface="var(--framer-blockquote-font-family-bold, var(--framer-font-family-bold))"/>
              </a:rPr>
              <a:t>9. Destacar la Cocina Local</a:t>
            </a:r>
            <a:r>
              <a:rPr lang="es-ES" b="0" i="0" dirty="0">
                <a:effectLst/>
                <a:latin typeface="var(--framer-blockquote-font-family, var(--framer-font-family, Inter, Inter Placeholder, sans-serif))"/>
              </a:rPr>
              <a:t>: "Presentar a los lectores los platos y delicias locales que no pueden dejar de probar en [destino], incluyendo dónde encontrar los mejores ejemplos de cada uno".</a:t>
            </a:r>
            <a:br>
              <a:rPr lang="es-ES" b="0" i="0" dirty="0">
                <a:effectLst/>
                <a:latin typeface="var(--framer-blockquote-font-family, var(--framer-font-family, Inter, Inter Placeholder, sans-serif))"/>
              </a:rPr>
            </a:br>
            <a:r>
              <a:rPr lang="es-ES" b="1" i="0" dirty="0">
                <a:effectLst/>
                <a:latin typeface="var(--framer-blockquote-font-family-bold, var(--framer-font-family-bold))"/>
              </a:rPr>
              <a:t>10. Prácticas de Turismo Sostenible</a:t>
            </a:r>
            <a:r>
              <a:rPr lang="es-ES" b="0" i="0" dirty="0">
                <a:effectLst/>
                <a:latin typeface="var(--framer-blockquote-font-family, var(--framer-font-family, Inter, Inter Placeholder, sans-serif))"/>
              </a:rPr>
              <a:t>: "Discutir las prácticas de turismo sostenible que los visitantes pueden adoptar al viajar a [destino], para minimizar su huella ecológica."</a:t>
            </a:r>
          </a:p>
          <a:p>
            <a:pPr marL="0" indent="0">
              <a:buNone/>
            </a:pPr>
            <a:endParaRPr lang="es-419" dirty="0"/>
          </a:p>
        </p:txBody>
      </p:sp>
    </p:spTree>
    <p:extLst>
      <p:ext uri="{BB962C8B-B14F-4D97-AF65-F5344CB8AC3E}">
        <p14:creationId xmlns:p14="http://schemas.microsoft.com/office/powerpoint/2010/main" val="1284859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45B48-20BA-B270-7419-873F67D33E75}"/>
              </a:ext>
            </a:extLst>
          </p:cNvPr>
          <p:cNvSpPr>
            <a:spLocks noGrp="1"/>
          </p:cNvSpPr>
          <p:nvPr>
            <p:ph type="title"/>
          </p:nvPr>
        </p:nvSpPr>
        <p:spPr>
          <a:xfrm>
            <a:off x="781711" y="1917123"/>
            <a:ext cx="3031852" cy="2280805"/>
          </a:xfrm>
        </p:spPr>
        <p:txBody>
          <a:bodyPr anchor="b">
            <a:normAutofit/>
          </a:bodyPr>
          <a:lstStyle/>
          <a:p>
            <a:pPr>
              <a:lnSpc>
                <a:spcPct val="90000"/>
              </a:lnSpc>
            </a:pPr>
            <a:r>
              <a:rPr lang="es-ES" sz="2200" dirty="0"/>
              <a:t>Elegir el verbo correcto:</a:t>
            </a:r>
            <a:br>
              <a:rPr lang="es-ES" sz="2200" dirty="0"/>
            </a:br>
            <a:br>
              <a:rPr lang="es-ES" sz="2200" dirty="0"/>
            </a:br>
            <a:r>
              <a:rPr lang="es-ES" sz="2200" dirty="0"/>
              <a:t>¿por qué es lo más importante en un </a:t>
            </a:r>
            <a:r>
              <a:rPr lang="es-ES" sz="2200" dirty="0" err="1"/>
              <a:t>prompt</a:t>
            </a:r>
            <a:r>
              <a:rPr lang="es-ES" sz="2200" dirty="0"/>
              <a:t>?</a:t>
            </a:r>
            <a:endParaRPr lang="es-419" sz="2200" dirty="0"/>
          </a:p>
        </p:txBody>
      </p:sp>
      <p:pic>
        <p:nvPicPr>
          <p:cNvPr id="10" name="Marcador de contenido 9">
            <a:extLst>
              <a:ext uri="{FF2B5EF4-FFF2-40B4-BE49-F238E27FC236}">
                <a16:creationId xmlns:a16="http://schemas.microsoft.com/office/drawing/2014/main" id="{471B0648-DCFB-9B3D-A11D-86578A5E87CC}"/>
              </a:ext>
            </a:extLst>
          </p:cNvPr>
          <p:cNvPicPr>
            <a:picLocks noGrp="1" noChangeAspect="1"/>
          </p:cNvPicPr>
          <p:nvPr>
            <p:ph idx="1"/>
          </p:nvPr>
        </p:nvPicPr>
        <p:blipFill>
          <a:blip r:embed="rId2"/>
          <a:stretch>
            <a:fillRect/>
          </a:stretch>
        </p:blipFill>
        <p:spPr>
          <a:xfrm>
            <a:off x="4853354" y="709699"/>
            <a:ext cx="6752491" cy="5593214"/>
          </a:xfrm>
          <a:noFill/>
        </p:spPr>
      </p:pic>
    </p:spTree>
    <p:extLst>
      <p:ext uri="{BB962C8B-B14F-4D97-AF65-F5344CB8AC3E}">
        <p14:creationId xmlns:p14="http://schemas.microsoft.com/office/powerpoint/2010/main" val="2256863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562972-3449-42D1-8185-B4BEFD52AB44}"/>
              </a:ext>
            </a:extLst>
          </p:cNvPr>
          <p:cNvSpPr>
            <a:spLocks noGrp="1"/>
          </p:cNvSpPr>
          <p:nvPr>
            <p:ph type="title"/>
          </p:nvPr>
        </p:nvSpPr>
        <p:spPr/>
        <p:txBody>
          <a:bodyPr rtlCol="0"/>
          <a:lstStyle/>
          <a:p>
            <a:pPr rtl="0"/>
            <a:r>
              <a:rPr lang="es" dirty="0"/>
              <a:t>3 pasos para conocer como usar un prompt</a:t>
            </a:r>
          </a:p>
        </p:txBody>
      </p:sp>
      <p:graphicFrame>
        <p:nvGraphicFramePr>
          <p:cNvPr id="4" name="Marcador de contenido 2">
            <a:extLst>
              <a:ext uri="{FF2B5EF4-FFF2-40B4-BE49-F238E27FC236}">
                <a16:creationId xmlns:a16="http://schemas.microsoft.com/office/drawing/2014/main" id="{FF3F0D82-0AA6-45C3-8367-955CBFA02ED6}"/>
              </a:ext>
            </a:extLst>
          </p:cNvPr>
          <p:cNvGraphicFramePr>
            <a:graphicFrameLocks noGrp="1"/>
          </p:cNvGraphicFramePr>
          <p:nvPr>
            <p:ph idx="1"/>
            <p:extLst>
              <p:ext uri="{D42A27DB-BD31-4B8C-83A1-F6EECF244321}">
                <p14:modId xmlns:p14="http://schemas.microsoft.com/office/powerpoint/2010/main" val="1766791919"/>
              </p:ext>
            </p:extLst>
          </p:nvPr>
        </p:nvGraphicFramePr>
        <p:xfrm>
          <a:off x="581025" y="2341563"/>
          <a:ext cx="1102995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784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AA793A-0CD8-E0CF-061E-ECE5014DEECE}"/>
              </a:ext>
            </a:extLst>
          </p:cNvPr>
          <p:cNvSpPr>
            <a:spLocks noGrp="1"/>
          </p:cNvSpPr>
          <p:nvPr>
            <p:ph type="title"/>
          </p:nvPr>
        </p:nvSpPr>
        <p:spPr/>
        <p:txBody>
          <a:bodyPr/>
          <a:lstStyle/>
          <a:p>
            <a:r>
              <a:rPr lang="es" sz="2800" dirty="0"/>
              <a:t>¿Qué es un prompt?</a:t>
            </a:r>
            <a:br>
              <a:rPr lang="es" sz="2800" dirty="0"/>
            </a:br>
            <a:endParaRPr lang="es-419" dirty="0"/>
          </a:p>
        </p:txBody>
      </p:sp>
      <p:graphicFrame>
        <p:nvGraphicFramePr>
          <p:cNvPr id="8" name="Marcador de contenido 7">
            <a:extLst>
              <a:ext uri="{FF2B5EF4-FFF2-40B4-BE49-F238E27FC236}">
                <a16:creationId xmlns:a16="http://schemas.microsoft.com/office/drawing/2014/main" id="{6F43054F-D93B-8D17-89A5-F8998CCEC034}"/>
              </a:ext>
            </a:extLst>
          </p:cNvPr>
          <p:cNvGraphicFramePr>
            <a:graphicFrameLocks noGrp="1"/>
          </p:cNvGraphicFramePr>
          <p:nvPr>
            <p:ph idx="1"/>
            <p:extLst>
              <p:ext uri="{D42A27DB-BD31-4B8C-83A1-F6EECF244321}">
                <p14:modId xmlns:p14="http://schemas.microsoft.com/office/powerpoint/2010/main" val="3559864108"/>
              </p:ext>
            </p:extLst>
          </p:nvPr>
        </p:nvGraphicFramePr>
        <p:xfrm>
          <a:off x="2660072" y="2258291"/>
          <a:ext cx="9394247" cy="3715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upo 4">
            <a:extLst>
              <a:ext uri="{FF2B5EF4-FFF2-40B4-BE49-F238E27FC236}">
                <a16:creationId xmlns:a16="http://schemas.microsoft.com/office/drawing/2014/main" id="{3BAA15B9-A5F9-3084-0D3E-85053C3FB2E4}"/>
              </a:ext>
            </a:extLst>
          </p:cNvPr>
          <p:cNvGrpSpPr/>
          <p:nvPr/>
        </p:nvGrpSpPr>
        <p:grpSpPr>
          <a:xfrm>
            <a:off x="8791312" y="702156"/>
            <a:ext cx="3005231" cy="363378"/>
            <a:chOff x="1007129" y="1635204"/>
            <a:chExt cx="3005231" cy="363378"/>
          </a:xfrm>
        </p:grpSpPr>
        <p:sp>
          <p:nvSpPr>
            <p:cNvPr id="6" name="Rectángulo: esquinas superiores redondeadas 5">
              <a:extLst>
                <a:ext uri="{FF2B5EF4-FFF2-40B4-BE49-F238E27FC236}">
                  <a16:creationId xmlns:a16="http://schemas.microsoft.com/office/drawing/2014/main" id="{21CEAA7F-AAD8-62A9-E429-6A9725270D99}"/>
                </a:ext>
              </a:extLst>
            </p:cNvPr>
            <p:cNvSpPr/>
            <p:nvPr/>
          </p:nvSpPr>
          <p:spPr>
            <a:xfrm rot="16200000">
              <a:off x="2328055" y="314278"/>
              <a:ext cx="363378" cy="3005230"/>
            </a:xfrm>
            <a:prstGeom prst="round2SameRect">
              <a:avLst/>
            </a:prstGeom>
          </p:spPr>
          <p:style>
            <a:lnRef idx="2">
              <a:schemeClr val="accent1">
                <a:shade val="80000"/>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a:lstStyle/>
            <a:p>
              <a:endParaRPr lang="es-419"/>
            </a:p>
          </p:txBody>
        </p:sp>
        <p:sp>
          <p:nvSpPr>
            <p:cNvPr id="7" name="Rectángulo: esquinas superiores redondeadas 4">
              <a:extLst>
                <a:ext uri="{FF2B5EF4-FFF2-40B4-BE49-F238E27FC236}">
                  <a16:creationId xmlns:a16="http://schemas.microsoft.com/office/drawing/2014/main" id="{4DC45045-25CA-58F3-EFAD-FD0FF1E038F9}"/>
                </a:ext>
              </a:extLst>
            </p:cNvPr>
            <p:cNvSpPr txBox="1"/>
            <p:nvPr/>
          </p:nvSpPr>
          <p:spPr>
            <a:xfrm rot="21600000">
              <a:off x="1024869" y="1652943"/>
              <a:ext cx="2987491" cy="3279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3840" tIns="243840" rIns="243840" bIns="243840" numCol="1" spcCol="1270" rtlCol="0" anchor="ctr" anchorCtr="1">
              <a:noAutofit/>
            </a:bodyPr>
            <a:lstStyle/>
            <a:p>
              <a:pPr marL="0" lvl="0" indent="0" algn="ctr" defTabSz="1422400" rtl="0">
                <a:lnSpc>
                  <a:spcPct val="90000"/>
                </a:lnSpc>
                <a:spcBef>
                  <a:spcPct val="0"/>
                </a:spcBef>
                <a:spcAft>
                  <a:spcPct val="35000"/>
                </a:spcAft>
                <a:buNone/>
              </a:pPr>
              <a:r>
                <a:rPr lang="es" sz="3200" b="1" kern="1200" dirty="0"/>
                <a:t>1</a:t>
              </a:r>
            </a:p>
          </p:txBody>
        </p:sp>
      </p:grpSp>
      <p:pic>
        <p:nvPicPr>
          <p:cNvPr id="1026" name="Picture 2" descr="La IA y los robots humanoides: oportunidades y desafíos para la sociedad">
            <a:extLst>
              <a:ext uri="{FF2B5EF4-FFF2-40B4-BE49-F238E27FC236}">
                <a16:creationId xmlns:a16="http://schemas.microsoft.com/office/drawing/2014/main" id="{C805F145-244D-E5B2-8C83-3A4EE48511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7123" y="2509732"/>
            <a:ext cx="3213113" cy="321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3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5F1332-9AFB-D2B5-A375-858658FF8C18}"/>
              </a:ext>
            </a:extLst>
          </p:cNvPr>
          <p:cNvSpPr>
            <a:spLocks noGrp="1"/>
          </p:cNvSpPr>
          <p:nvPr>
            <p:ph type="title"/>
          </p:nvPr>
        </p:nvSpPr>
        <p:spPr/>
        <p:txBody>
          <a:bodyPr/>
          <a:lstStyle/>
          <a:p>
            <a:r>
              <a:rPr lang="es" sz="2800" dirty="0"/>
              <a:t>¿Para qué sirve?</a:t>
            </a:r>
            <a:br>
              <a:rPr lang="es" sz="2800" dirty="0"/>
            </a:br>
            <a:endParaRPr lang="es-419" dirty="0"/>
          </a:p>
        </p:txBody>
      </p:sp>
      <p:sp>
        <p:nvSpPr>
          <p:cNvPr id="3" name="Marcador de contenido 2">
            <a:extLst>
              <a:ext uri="{FF2B5EF4-FFF2-40B4-BE49-F238E27FC236}">
                <a16:creationId xmlns:a16="http://schemas.microsoft.com/office/drawing/2014/main" id="{3F1A20AA-890E-EED6-D4E3-C4ED78FC29F8}"/>
              </a:ext>
            </a:extLst>
          </p:cNvPr>
          <p:cNvSpPr>
            <a:spLocks noGrp="1"/>
          </p:cNvSpPr>
          <p:nvPr>
            <p:ph idx="1"/>
          </p:nvPr>
        </p:nvSpPr>
        <p:spPr>
          <a:xfrm>
            <a:off x="4876800" y="1923492"/>
            <a:ext cx="7076565" cy="3634486"/>
          </a:xfrm>
        </p:spPr>
        <p:txBody>
          <a:bodyPr>
            <a:noAutofit/>
          </a:bodyPr>
          <a:lstStyle/>
          <a:p>
            <a:r>
              <a:rPr lang="es-ES" sz="2400" b="1" dirty="0">
                <a:solidFill>
                  <a:srgbClr val="666666"/>
                </a:solidFill>
                <a:latin typeface="barlowregular"/>
              </a:rPr>
              <a:t>S</a:t>
            </a:r>
            <a:r>
              <a:rPr lang="es-ES" sz="2400" b="1" i="0" dirty="0">
                <a:solidFill>
                  <a:srgbClr val="666666"/>
                </a:solidFill>
                <a:effectLst/>
                <a:latin typeface="barlowregular"/>
              </a:rPr>
              <a:t>irve para</a:t>
            </a:r>
            <a:r>
              <a:rPr lang="es-ES" sz="2400" b="0" i="0" dirty="0">
                <a:solidFill>
                  <a:srgbClr val="666666"/>
                </a:solidFill>
                <a:effectLst/>
                <a:latin typeface="barlowregular"/>
              </a:rPr>
              <a:t> que cualquier usuario promedio, sin conocimientos en informática, sea capaz de utilizar de manera efectiva diferentes herramientas muy potentes de inteligencia artificial. Esto se debe a que los </a:t>
            </a:r>
            <a:r>
              <a:rPr lang="es-ES" sz="2400" b="1" i="0" dirty="0" err="1">
                <a:solidFill>
                  <a:srgbClr val="666666"/>
                </a:solidFill>
                <a:effectLst/>
                <a:latin typeface="barlowregular"/>
              </a:rPr>
              <a:t>prompts</a:t>
            </a:r>
            <a:r>
              <a:rPr lang="es-ES" sz="2400" b="0" i="0" dirty="0">
                <a:solidFill>
                  <a:srgbClr val="666666"/>
                </a:solidFill>
                <a:effectLst/>
                <a:latin typeface="barlowregular"/>
              </a:rPr>
              <a:t> </a:t>
            </a:r>
            <a:r>
              <a:rPr lang="es-ES" sz="2400" b="1" i="0" dirty="0">
                <a:solidFill>
                  <a:srgbClr val="666666"/>
                </a:solidFill>
                <a:effectLst/>
                <a:latin typeface="barlowregular"/>
              </a:rPr>
              <a:t>funcionan </a:t>
            </a:r>
            <a:r>
              <a:rPr lang="es-ES" sz="2400" b="0" i="0" dirty="0">
                <a:solidFill>
                  <a:srgbClr val="666666"/>
                </a:solidFill>
                <a:effectLst/>
                <a:latin typeface="barlowregular"/>
              </a:rPr>
              <a:t>como una “conversación” entre tú y la IA. Esa conversación la puedes sostener en lenguaje natural. Es decir, el lenguaje que utilizas normalmente para comunicarte con el resto de personas. La IA tiene la capacidad de comprender ese lenguaje, y con base en lo que tú le pidas, ella te generará un resultado.</a:t>
            </a:r>
            <a:endParaRPr lang="es-419" sz="2400" dirty="0"/>
          </a:p>
        </p:txBody>
      </p:sp>
      <p:grpSp>
        <p:nvGrpSpPr>
          <p:cNvPr id="5" name="Grupo 4">
            <a:extLst>
              <a:ext uri="{FF2B5EF4-FFF2-40B4-BE49-F238E27FC236}">
                <a16:creationId xmlns:a16="http://schemas.microsoft.com/office/drawing/2014/main" id="{CA2A03D9-D6EF-FC11-05FF-C762DCD85B97}"/>
              </a:ext>
            </a:extLst>
          </p:cNvPr>
          <p:cNvGrpSpPr/>
          <p:nvPr/>
        </p:nvGrpSpPr>
        <p:grpSpPr>
          <a:xfrm>
            <a:off x="8948135" y="933138"/>
            <a:ext cx="3005230" cy="363378"/>
            <a:chOff x="4012359" y="1635204"/>
            <a:chExt cx="3005230" cy="363378"/>
          </a:xfrm>
        </p:grpSpPr>
        <p:sp>
          <p:nvSpPr>
            <p:cNvPr id="6" name="Rectángulo 5">
              <a:extLst>
                <a:ext uri="{FF2B5EF4-FFF2-40B4-BE49-F238E27FC236}">
                  <a16:creationId xmlns:a16="http://schemas.microsoft.com/office/drawing/2014/main" id="{6F474987-C502-DB9C-3C9B-88169F9033A1}"/>
                </a:ext>
              </a:extLst>
            </p:cNvPr>
            <p:cNvSpPr/>
            <p:nvPr/>
          </p:nvSpPr>
          <p:spPr>
            <a:xfrm>
              <a:off x="4012359" y="1635204"/>
              <a:ext cx="3005230" cy="363378"/>
            </a:xfrm>
            <a:prstGeom prst="rect">
              <a:avLst/>
            </a:prstGeom>
          </p:spPr>
          <p:style>
            <a:lnRef idx="2">
              <a:schemeClr val="accent1">
                <a:shade val="80000"/>
                <a:hueOff val="223096"/>
                <a:satOff val="-4529"/>
                <a:lumOff val="15339"/>
                <a:alphaOff val="0"/>
              </a:schemeClr>
            </a:lnRef>
            <a:fillRef idx="1">
              <a:schemeClr val="accent1">
                <a:shade val="80000"/>
                <a:hueOff val="223096"/>
                <a:satOff val="-4529"/>
                <a:lumOff val="15339"/>
                <a:alphaOff val="0"/>
              </a:schemeClr>
            </a:fillRef>
            <a:effectRef idx="0">
              <a:schemeClr val="accent1">
                <a:shade val="80000"/>
                <a:hueOff val="223096"/>
                <a:satOff val="-4529"/>
                <a:lumOff val="15339"/>
                <a:alphaOff val="0"/>
              </a:schemeClr>
            </a:effectRef>
            <a:fontRef idx="minor">
              <a:schemeClr val="lt1"/>
            </a:fontRef>
          </p:style>
          <p:txBody>
            <a:bodyPr/>
            <a:lstStyle/>
            <a:p>
              <a:endParaRPr lang="es-419"/>
            </a:p>
          </p:txBody>
        </p:sp>
        <p:sp>
          <p:nvSpPr>
            <p:cNvPr id="7" name="CuadroTexto 6">
              <a:extLst>
                <a:ext uri="{FF2B5EF4-FFF2-40B4-BE49-F238E27FC236}">
                  <a16:creationId xmlns:a16="http://schemas.microsoft.com/office/drawing/2014/main" id="{9612F91D-B0A6-5ABD-9AF2-0CEDBE74723F}"/>
                </a:ext>
              </a:extLst>
            </p:cNvPr>
            <p:cNvSpPr txBox="1"/>
            <p:nvPr/>
          </p:nvSpPr>
          <p:spPr>
            <a:xfrm>
              <a:off x="4012359" y="1635204"/>
              <a:ext cx="3005230" cy="363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3840" tIns="243840" rIns="243840" bIns="243840" numCol="1" spcCol="1270" rtlCol="0" anchor="ctr" anchorCtr="1">
              <a:noAutofit/>
            </a:bodyPr>
            <a:lstStyle/>
            <a:p>
              <a:pPr marL="0" lvl="0" indent="0" algn="ctr" defTabSz="1422400" rtl="0">
                <a:lnSpc>
                  <a:spcPct val="90000"/>
                </a:lnSpc>
                <a:spcBef>
                  <a:spcPct val="0"/>
                </a:spcBef>
                <a:spcAft>
                  <a:spcPct val="35000"/>
                </a:spcAft>
                <a:buNone/>
              </a:pPr>
              <a:r>
                <a:rPr lang="es" sz="3200" kern="1200" dirty="0"/>
                <a:t>2</a:t>
              </a:r>
            </a:p>
          </p:txBody>
        </p:sp>
      </p:grpSp>
      <p:pic>
        <p:nvPicPr>
          <p:cNvPr id="2050" name="Picture 2" descr="Robots con IA: Una Realidad Más Cerca que Nunca">
            <a:extLst>
              <a:ext uri="{FF2B5EF4-FFF2-40B4-BE49-F238E27FC236}">
                <a16:creationId xmlns:a16="http://schemas.microsoft.com/office/drawing/2014/main" id="{5D23167B-07BA-BA31-1DAB-29A9B42B1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079" y="2346325"/>
            <a:ext cx="4586721"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002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824F1D-D8E4-F165-B56A-18A86FD7D3E9}"/>
              </a:ext>
            </a:extLst>
          </p:cNvPr>
          <p:cNvSpPr>
            <a:spLocks noGrp="1"/>
          </p:cNvSpPr>
          <p:nvPr>
            <p:ph type="title"/>
          </p:nvPr>
        </p:nvSpPr>
        <p:spPr/>
        <p:txBody>
          <a:bodyPr/>
          <a:lstStyle/>
          <a:p>
            <a:r>
              <a:rPr lang="es" dirty="0"/>
              <a:t>Importancia</a:t>
            </a:r>
            <a:br>
              <a:rPr lang="es" sz="2800" dirty="0"/>
            </a:br>
            <a:endParaRPr lang="es-419" dirty="0"/>
          </a:p>
        </p:txBody>
      </p:sp>
      <p:sp>
        <p:nvSpPr>
          <p:cNvPr id="3" name="Marcador de contenido 2">
            <a:extLst>
              <a:ext uri="{FF2B5EF4-FFF2-40B4-BE49-F238E27FC236}">
                <a16:creationId xmlns:a16="http://schemas.microsoft.com/office/drawing/2014/main" id="{97FCD22C-0039-5ABF-F255-802A1CD8B111}"/>
              </a:ext>
            </a:extLst>
          </p:cNvPr>
          <p:cNvSpPr>
            <a:spLocks noGrp="1"/>
          </p:cNvSpPr>
          <p:nvPr>
            <p:ph idx="1"/>
          </p:nvPr>
        </p:nvSpPr>
        <p:spPr/>
        <p:txBody>
          <a:bodyPr>
            <a:normAutofit fontScale="92500" lnSpcReduction="20000"/>
          </a:bodyPr>
          <a:lstStyle/>
          <a:p>
            <a:endParaRPr lang="es-ES" b="0" i="0" dirty="0">
              <a:solidFill>
                <a:srgbClr val="111111"/>
              </a:solidFill>
              <a:effectLst/>
              <a:latin typeface="IBM Plex Serif" panose="02060503050406000203" pitchFamily="18" charset="0"/>
            </a:endParaRPr>
          </a:p>
          <a:p>
            <a:r>
              <a:rPr lang="es-ES" sz="2800" b="1" i="0" dirty="0">
                <a:solidFill>
                  <a:srgbClr val="111111"/>
                </a:solidFill>
                <a:effectLst/>
                <a:latin typeface="IBM Plex Serif" panose="02060503050406000203" pitchFamily="18" charset="0"/>
              </a:rPr>
              <a:t>El resultado que obtienes de una IA depende de tu </a:t>
            </a:r>
            <a:r>
              <a:rPr lang="es-ES" sz="2800" b="1" i="0" dirty="0" err="1">
                <a:solidFill>
                  <a:srgbClr val="111111"/>
                </a:solidFill>
                <a:effectLst/>
                <a:latin typeface="IBM Plex Serif" panose="02060503050406000203" pitchFamily="18" charset="0"/>
              </a:rPr>
              <a:t>prompt</a:t>
            </a:r>
            <a:r>
              <a:rPr lang="es-ES" sz="2800" b="0" i="0" dirty="0">
                <a:solidFill>
                  <a:srgbClr val="111111"/>
                </a:solidFill>
                <a:effectLst/>
                <a:latin typeface="IBM Plex Serif" panose="02060503050406000203" pitchFamily="18" charset="0"/>
              </a:rPr>
              <a:t>, depende de lo que hayas incluido en él. Por lo tanto, son el bien más importante para los usuarios que interactúan con estos automatismos digitales, ya que de ellos depende que el resultado sea acorde con lo que quieren o no.</a:t>
            </a:r>
            <a:endParaRPr lang="es-ES" sz="2800" dirty="0">
              <a:solidFill>
                <a:srgbClr val="111111"/>
              </a:solidFill>
              <a:latin typeface="IBM Plex Serif" panose="02060503050406000203" pitchFamily="18" charset="0"/>
            </a:endParaRPr>
          </a:p>
          <a:p>
            <a:r>
              <a:rPr lang="es-ES" sz="2800" b="0" i="0" dirty="0">
                <a:solidFill>
                  <a:srgbClr val="111111"/>
                </a:solidFill>
                <a:effectLst/>
                <a:latin typeface="IBM Plex Serif" panose="02060503050406000203" pitchFamily="18" charset="0"/>
              </a:rPr>
              <a:t>Para que te hagas una idea, no es lo mismo pedirle a una IA "dibuja una oveja" que decirle "dibújame una oveja con el estilo de Picasso". </a:t>
            </a:r>
            <a:endParaRPr lang="es-419" sz="2800" dirty="0"/>
          </a:p>
        </p:txBody>
      </p:sp>
      <p:grpSp>
        <p:nvGrpSpPr>
          <p:cNvPr id="5" name="Grupo 4">
            <a:extLst>
              <a:ext uri="{FF2B5EF4-FFF2-40B4-BE49-F238E27FC236}">
                <a16:creationId xmlns:a16="http://schemas.microsoft.com/office/drawing/2014/main" id="{5EBCBC6D-819A-75BC-E629-049EF0402B2C}"/>
              </a:ext>
            </a:extLst>
          </p:cNvPr>
          <p:cNvGrpSpPr/>
          <p:nvPr/>
        </p:nvGrpSpPr>
        <p:grpSpPr>
          <a:xfrm>
            <a:off x="8832876" y="1114827"/>
            <a:ext cx="3005230" cy="363378"/>
            <a:chOff x="7017590" y="1635204"/>
            <a:chExt cx="3005230" cy="363378"/>
          </a:xfrm>
        </p:grpSpPr>
        <p:sp>
          <p:nvSpPr>
            <p:cNvPr id="6" name="Rectángulo: esquinas superiores redondeadas 5">
              <a:extLst>
                <a:ext uri="{FF2B5EF4-FFF2-40B4-BE49-F238E27FC236}">
                  <a16:creationId xmlns:a16="http://schemas.microsoft.com/office/drawing/2014/main" id="{3516000E-CB0E-5138-9649-4D5CF28057B0}"/>
                </a:ext>
              </a:extLst>
            </p:cNvPr>
            <p:cNvSpPr/>
            <p:nvPr/>
          </p:nvSpPr>
          <p:spPr>
            <a:xfrm rot="5400000">
              <a:off x="8338516" y="314278"/>
              <a:ext cx="363378" cy="3005230"/>
            </a:xfrm>
            <a:prstGeom prst="round2SameRect">
              <a:avLst/>
            </a:prstGeom>
          </p:spPr>
          <p:style>
            <a:lnRef idx="2">
              <a:schemeClr val="accent1">
                <a:shade val="80000"/>
                <a:hueOff val="446191"/>
                <a:satOff val="-9058"/>
                <a:lumOff val="30677"/>
                <a:alphaOff val="0"/>
              </a:schemeClr>
            </a:lnRef>
            <a:fillRef idx="1">
              <a:schemeClr val="accent1">
                <a:shade val="80000"/>
                <a:hueOff val="446191"/>
                <a:satOff val="-9058"/>
                <a:lumOff val="30677"/>
                <a:alphaOff val="0"/>
              </a:schemeClr>
            </a:fillRef>
            <a:effectRef idx="0">
              <a:schemeClr val="accent1">
                <a:shade val="80000"/>
                <a:hueOff val="446191"/>
                <a:satOff val="-9058"/>
                <a:lumOff val="30677"/>
                <a:alphaOff val="0"/>
              </a:schemeClr>
            </a:effectRef>
            <a:fontRef idx="minor">
              <a:schemeClr val="lt1"/>
            </a:fontRef>
          </p:style>
          <p:txBody>
            <a:bodyPr/>
            <a:lstStyle/>
            <a:p>
              <a:endParaRPr lang="es-419"/>
            </a:p>
          </p:txBody>
        </p:sp>
        <p:sp>
          <p:nvSpPr>
            <p:cNvPr id="7" name="Rectángulo: esquinas superiores redondeadas 4">
              <a:extLst>
                <a:ext uri="{FF2B5EF4-FFF2-40B4-BE49-F238E27FC236}">
                  <a16:creationId xmlns:a16="http://schemas.microsoft.com/office/drawing/2014/main" id="{CFFC8074-6431-F58A-897B-CB34452704D2}"/>
                </a:ext>
              </a:extLst>
            </p:cNvPr>
            <p:cNvSpPr txBox="1"/>
            <p:nvPr/>
          </p:nvSpPr>
          <p:spPr>
            <a:xfrm>
              <a:off x="7017591" y="1652943"/>
              <a:ext cx="2987491" cy="3279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3840" tIns="243840" rIns="243840" bIns="243840" numCol="1" spcCol="1270" rtlCol="0" anchor="ctr" anchorCtr="1">
              <a:noAutofit/>
            </a:bodyPr>
            <a:lstStyle/>
            <a:p>
              <a:pPr marL="0" lvl="0" indent="0" algn="ctr" defTabSz="1422400" rtl="0">
                <a:lnSpc>
                  <a:spcPct val="90000"/>
                </a:lnSpc>
                <a:spcBef>
                  <a:spcPct val="0"/>
                </a:spcBef>
                <a:spcAft>
                  <a:spcPct val="35000"/>
                </a:spcAft>
                <a:buNone/>
              </a:pPr>
              <a:r>
                <a:rPr lang="es" sz="3200" kern="1200" dirty="0"/>
                <a:t>3</a:t>
              </a:r>
            </a:p>
          </p:txBody>
        </p:sp>
      </p:grpSp>
    </p:spTree>
    <p:extLst>
      <p:ext uri="{BB962C8B-B14F-4D97-AF65-F5344CB8AC3E}">
        <p14:creationId xmlns:p14="http://schemas.microsoft.com/office/powerpoint/2010/main" val="2343445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itle 1">
            <a:extLst>
              <a:ext uri="{FF2B5EF4-FFF2-40B4-BE49-F238E27FC236}">
                <a16:creationId xmlns:a16="http://schemas.microsoft.com/office/drawing/2014/main" id="{10134261-028D-3E36-5B56-3580D90BCF0D}"/>
              </a:ext>
            </a:extLst>
          </p:cNvPr>
          <p:cNvSpPr>
            <a:spLocks noGrp="1"/>
          </p:cNvSpPr>
          <p:nvPr>
            <p:ph type="title"/>
          </p:nvPr>
        </p:nvSpPr>
        <p:spPr>
          <a:xfrm>
            <a:off x="581193" y="729658"/>
            <a:ext cx="11029616" cy="988332"/>
          </a:xfrm>
        </p:spPr>
        <p:txBody>
          <a:bodyPr/>
          <a:lstStyle/>
          <a:p>
            <a:r>
              <a:rPr lang="en-US" dirty="0"/>
              <a:t>ELEMENTOS DE UN PROMPT</a:t>
            </a:r>
          </a:p>
        </p:txBody>
      </p:sp>
      <p:pic>
        <p:nvPicPr>
          <p:cNvPr id="3074" name="Picture 2" descr="El Amanecer de la Nueva Era: IA y Robótica Transformando el Futuro -  metaverso.pro">
            <a:extLst>
              <a:ext uri="{FF2B5EF4-FFF2-40B4-BE49-F238E27FC236}">
                <a16:creationId xmlns:a16="http://schemas.microsoft.com/office/drawing/2014/main" id="{8DD253BD-7A7F-EE87-284B-A12256F134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556" r="1" b="1"/>
          <a:stretch/>
        </p:blipFill>
        <p:spPr bwMode="auto">
          <a:xfrm>
            <a:off x="305489" y="2228002"/>
            <a:ext cx="5194767" cy="3633047"/>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3081" name="Content Placeholder 3">
            <a:extLst>
              <a:ext uri="{FF2B5EF4-FFF2-40B4-BE49-F238E27FC236}">
                <a16:creationId xmlns:a16="http://schemas.microsoft.com/office/drawing/2014/main" id="{C7B91358-E5A1-A99B-C52B-BCE43D2441CE}"/>
              </a:ext>
            </a:extLst>
          </p:cNvPr>
          <p:cNvSpPr>
            <a:spLocks noGrp="1"/>
          </p:cNvSpPr>
          <p:nvPr>
            <p:ph sz="half" idx="2"/>
          </p:nvPr>
        </p:nvSpPr>
        <p:spPr>
          <a:xfrm>
            <a:off x="5500256" y="2228003"/>
            <a:ext cx="6594762" cy="3633047"/>
          </a:xfrm>
        </p:spPr>
        <p:txBody>
          <a:bodyPr>
            <a:normAutofit/>
          </a:bodyPr>
          <a:lstStyle/>
          <a:p>
            <a:r>
              <a:rPr lang="es-ES" sz="2400" b="0" i="0" dirty="0">
                <a:solidFill>
                  <a:srgbClr val="000000"/>
                </a:solidFill>
                <a:effectLst/>
                <a:latin typeface="Lato" panose="020F0502020204030203" pitchFamily="34" charset="0"/>
              </a:rPr>
              <a:t>Contexto </a:t>
            </a:r>
            <a:r>
              <a:rPr lang="es-ES" sz="2400" b="1" i="0" dirty="0">
                <a:solidFill>
                  <a:srgbClr val="000000"/>
                </a:solidFill>
                <a:effectLst/>
                <a:latin typeface="Lato" panose="020F0502020204030203" pitchFamily="34" charset="0"/>
              </a:rPr>
              <a:t>+</a:t>
            </a:r>
            <a:r>
              <a:rPr lang="es-ES" sz="2400" b="0" i="0" dirty="0">
                <a:solidFill>
                  <a:srgbClr val="000000"/>
                </a:solidFill>
                <a:effectLst/>
                <a:latin typeface="Lato" panose="020F0502020204030203" pitchFamily="34" charset="0"/>
              </a:rPr>
              <a:t> audiencia </a:t>
            </a:r>
            <a:r>
              <a:rPr lang="es-ES" sz="2400" b="1" i="0" dirty="0">
                <a:solidFill>
                  <a:srgbClr val="000000"/>
                </a:solidFill>
                <a:effectLst/>
                <a:latin typeface="Lato" panose="020F0502020204030203" pitchFamily="34" charset="0"/>
              </a:rPr>
              <a:t>+</a:t>
            </a:r>
            <a:r>
              <a:rPr lang="es-ES" sz="2400" b="0" i="0" dirty="0">
                <a:solidFill>
                  <a:srgbClr val="000000"/>
                </a:solidFill>
                <a:effectLst/>
                <a:latin typeface="Lato" panose="020F0502020204030203" pitchFamily="34" charset="0"/>
              </a:rPr>
              <a:t> instrucción </a:t>
            </a:r>
            <a:r>
              <a:rPr lang="es-ES" sz="2400" b="1" i="0" dirty="0">
                <a:solidFill>
                  <a:srgbClr val="000000"/>
                </a:solidFill>
                <a:effectLst/>
                <a:latin typeface="Lato" panose="020F0502020204030203" pitchFamily="34" charset="0"/>
              </a:rPr>
              <a:t>+</a:t>
            </a:r>
            <a:r>
              <a:rPr lang="es-ES" sz="2400" b="0" i="0" dirty="0">
                <a:solidFill>
                  <a:srgbClr val="000000"/>
                </a:solidFill>
                <a:effectLst/>
                <a:latin typeface="Lato" panose="020F0502020204030203" pitchFamily="34" charset="0"/>
              </a:rPr>
              <a:t> tono </a:t>
            </a:r>
            <a:r>
              <a:rPr lang="es-ES" sz="2400" b="1" i="0" dirty="0">
                <a:solidFill>
                  <a:srgbClr val="000000"/>
                </a:solidFill>
                <a:effectLst/>
                <a:latin typeface="Lato" panose="020F0502020204030203" pitchFamily="34" charset="0"/>
              </a:rPr>
              <a:t>+</a:t>
            </a:r>
            <a:r>
              <a:rPr lang="es-ES" sz="2400" b="0" i="0" dirty="0">
                <a:solidFill>
                  <a:srgbClr val="000000"/>
                </a:solidFill>
                <a:effectLst/>
                <a:latin typeface="Lato" panose="020F0502020204030203" pitchFamily="34" charset="0"/>
              </a:rPr>
              <a:t> detalles adicionales </a:t>
            </a:r>
            <a:r>
              <a:rPr lang="es-ES" sz="2400" b="1" i="0" dirty="0">
                <a:solidFill>
                  <a:srgbClr val="000000"/>
                </a:solidFill>
                <a:effectLst/>
                <a:latin typeface="Lato" panose="020F0502020204030203" pitchFamily="34" charset="0"/>
              </a:rPr>
              <a:t>+</a:t>
            </a:r>
            <a:r>
              <a:rPr lang="es-ES" sz="2400" b="0" i="0" dirty="0">
                <a:solidFill>
                  <a:srgbClr val="000000"/>
                </a:solidFill>
                <a:effectLst/>
                <a:latin typeface="Lato" panose="020F0502020204030203" pitchFamily="34" charset="0"/>
              </a:rPr>
              <a:t> formato </a:t>
            </a:r>
            <a:r>
              <a:rPr lang="es-ES" sz="2400" b="1" i="0" dirty="0">
                <a:solidFill>
                  <a:srgbClr val="000000"/>
                </a:solidFill>
                <a:effectLst/>
                <a:latin typeface="Lato" panose="020F0502020204030203" pitchFamily="34" charset="0"/>
              </a:rPr>
              <a:t>+</a:t>
            </a:r>
            <a:r>
              <a:rPr lang="es-ES" sz="2400" b="0" i="0" dirty="0">
                <a:solidFill>
                  <a:srgbClr val="000000"/>
                </a:solidFill>
                <a:effectLst/>
                <a:latin typeface="Lato" panose="020F0502020204030203" pitchFamily="34" charset="0"/>
              </a:rPr>
              <a:t> estructura </a:t>
            </a:r>
            <a:r>
              <a:rPr lang="es-ES" sz="2400" b="1" i="0" dirty="0">
                <a:solidFill>
                  <a:srgbClr val="000000"/>
                </a:solidFill>
                <a:effectLst/>
                <a:latin typeface="Lato" panose="020F0502020204030203" pitchFamily="34" charset="0"/>
              </a:rPr>
              <a:t>+</a:t>
            </a:r>
            <a:r>
              <a:rPr lang="es-ES" sz="2400" b="0" i="0" dirty="0">
                <a:solidFill>
                  <a:srgbClr val="000000"/>
                </a:solidFill>
                <a:effectLst/>
                <a:latin typeface="Lato" panose="020F0502020204030203" pitchFamily="34" charset="0"/>
              </a:rPr>
              <a:t> palabras clave </a:t>
            </a:r>
            <a:r>
              <a:rPr lang="es-ES" sz="2400" b="1" i="0" dirty="0">
                <a:solidFill>
                  <a:srgbClr val="000000"/>
                </a:solidFill>
                <a:effectLst/>
                <a:latin typeface="Lato" panose="020F0502020204030203" pitchFamily="34" charset="0"/>
              </a:rPr>
              <a:t>+</a:t>
            </a:r>
            <a:r>
              <a:rPr lang="es-ES" sz="2400" b="0" i="0" dirty="0">
                <a:solidFill>
                  <a:srgbClr val="000000"/>
                </a:solidFill>
                <a:effectLst/>
                <a:latin typeface="Lato" panose="020F0502020204030203" pitchFamily="34" charset="0"/>
              </a:rPr>
              <a:t> extensión</a:t>
            </a:r>
            <a:endParaRPr lang="en-US" sz="2400" dirty="0"/>
          </a:p>
        </p:txBody>
      </p:sp>
    </p:spTree>
    <p:extLst>
      <p:ext uri="{BB962C8B-B14F-4D97-AF65-F5344CB8AC3E}">
        <p14:creationId xmlns:p14="http://schemas.microsoft.com/office/powerpoint/2010/main" val="2046901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698144E-6C08-2B2A-E9D1-B965A24A64F0}"/>
              </a:ext>
            </a:extLst>
          </p:cNvPr>
          <p:cNvPicPr>
            <a:picLocks noChangeAspect="1"/>
          </p:cNvPicPr>
          <p:nvPr/>
        </p:nvPicPr>
        <p:blipFill>
          <a:blip r:embed="rId2"/>
          <a:stretch>
            <a:fillRect/>
          </a:stretch>
        </p:blipFill>
        <p:spPr>
          <a:xfrm>
            <a:off x="581193" y="1013746"/>
            <a:ext cx="10869199" cy="623107"/>
          </a:xfrm>
          <a:prstGeom prst="rect">
            <a:avLst/>
          </a:prstGeom>
        </p:spPr>
      </p:pic>
      <p:pic>
        <p:nvPicPr>
          <p:cNvPr id="9" name="Imagen 8">
            <a:extLst>
              <a:ext uri="{FF2B5EF4-FFF2-40B4-BE49-F238E27FC236}">
                <a16:creationId xmlns:a16="http://schemas.microsoft.com/office/drawing/2014/main" id="{9B9F2384-CFC0-080E-2FE8-6F829C6401D7}"/>
              </a:ext>
            </a:extLst>
          </p:cNvPr>
          <p:cNvPicPr>
            <a:picLocks noChangeAspect="1"/>
          </p:cNvPicPr>
          <p:nvPr/>
        </p:nvPicPr>
        <p:blipFill>
          <a:blip r:embed="rId3"/>
          <a:stretch>
            <a:fillRect/>
          </a:stretch>
        </p:blipFill>
        <p:spPr>
          <a:xfrm>
            <a:off x="1052945" y="2175164"/>
            <a:ext cx="10099964" cy="3669090"/>
          </a:xfrm>
          <a:prstGeom prst="rect">
            <a:avLst/>
          </a:prstGeom>
        </p:spPr>
      </p:pic>
    </p:spTree>
    <p:extLst>
      <p:ext uri="{BB962C8B-B14F-4D97-AF65-F5344CB8AC3E}">
        <p14:creationId xmlns:p14="http://schemas.microsoft.com/office/powerpoint/2010/main" val="2268215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7BFFE4-288B-C0AE-CDD7-24752E8640B2}"/>
              </a:ext>
            </a:extLst>
          </p:cNvPr>
          <p:cNvSpPr>
            <a:spLocks noGrp="1"/>
          </p:cNvSpPr>
          <p:nvPr>
            <p:ph type="title"/>
          </p:nvPr>
        </p:nvSpPr>
        <p:spPr/>
        <p:txBody>
          <a:bodyPr/>
          <a:lstStyle/>
          <a:p>
            <a:r>
              <a:rPr lang="es-419" dirty="0"/>
              <a:t>Poner en práctica</a:t>
            </a:r>
          </a:p>
        </p:txBody>
      </p:sp>
      <p:sp>
        <p:nvSpPr>
          <p:cNvPr id="3" name="Marcador de contenido 2">
            <a:extLst>
              <a:ext uri="{FF2B5EF4-FFF2-40B4-BE49-F238E27FC236}">
                <a16:creationId xmlns:a16="http://schemas.microsoft.com/office/drawing/2014/main" id="{80D88112-8B5C-2FA2-572D-B4CE3B45F9A4}"/>
              </a:ext>
            </a:extLst>
          </p:cNvPr>
          <p:cNvSpPr>
            <a:spLocks noGrp="1"/>
          </p:cNvSpPr>
          <p:nvPr>
            <p:ph sz="half" idx="1"/>
          </p:nvPr>
        </p:nvSpPr>
        <p:spPr>
          <a:xfrm>
            <a:off x="581193" y="2228003"/>
            <a:ext cx="11278298" cy="4075815"/>
          </a:xfrm>
        </p:spPr>
        <p:txBody>
          <a:bodyPr>
            <a:normAutofit/>
          </a:bodyPr>
          <a:lstStyle/>
          <a:p>
            <a:pPr>
              <a:lnSpc>
                <a:spcPct val="150000"/>
              </a:lnSpc>
            </a:pPr>
            <a:r>
              <a:rPr lang="es-ES" sz="2000" dirty="0">
                <a:latin typeface="Arial Rounded MT Bold" panose="020F0704030504030204" pitchFamily="34" charset="0"/>
              </a:rPr>
              <a:t>Actúa como el dueño de un hotel situado en el centro de Riobamba, con un total de 30 habitaciones que tienen un precio medio de 25 dólares la noche y que ofrece desayuno incluido y visitas por la ciudad, cuyo cliente objetivo es un público adulto/ joven (entre 25 y 35 años) que busca un lugar céntrico donde alojarse 1 o 2 noches en la ciudad. Tu tarea es realizar un listado de las principales objeciones o quejas que los clientes suelen tener sobre el hotel. Realiza 3 preguntas previas, que responderé una a una, para conseguir más información respecto al hotel.</a:t>
            </a:r>
            <a:endParaRPr lang="es-419" sz="2000" dirty="0">
              <a:latin typeface="Arial Rounded MT Bold" panose="020F0704030504030204" pitchFamily="34" charset="0"/>
            </a:endParaRPr>
          </a:p>
        </p:txBody>
      </p:sp>
    </p:spTree>
    <p:extLst>
      <p:ext uri="{BB962C8B-B14F-4D97-AF65-F5344CB8AC3E}">
        <p14:creationId xmlns:p14="http://schemas.microsoft.com/office/powerpoint/2010/main" val="2275838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D52663-FE7C-E1A8-C8A1-D3A6ACE19969}"/>
              </a:ext>
            </a:extLst>
          </p:cNvPr>
          <p:cNvSpPr>
            <a:spLocks noGrp="1"/>
          </p:cNvSpPr>
          <p:nvPr>
            <p:ph type="title"/>
          </p:nvPr>
        </p:nvSpPr>
        <p:spPr/>
        <p:txBody>
          <a:bodyPr/>
          <a:lstStyle/>
          <a:p>
            <a:r>
              <a:rPr lang="es-419" dirty="0"/>
              <a:t>Estructura---------------------</a:t>
            </a:r>
          </a:p>
        </p:txBody>
      </p:sp>
      <p:sp>
        <p:nvSpPr>
          <p:cNvPr id="3" name="Marcador de contenido 2">
            <a:extLst>
              <a:ext uri="{FF2B5EF4-FFF2-40B4-BE49-F238E27FC236}">
                <a16:creationId xmlns:a16="http://schemas.microsoft.com/office/drawing/2014/main" id="{E486B007-826D-8E87-646E-DC3056E257A4}"/>
              </a:ext>
            </a:extLst>
          </p:cNvPr>
          <p:cNvSpPr>
            <a:spLocks noGrp="1"/>
          </p:cNvSpPr>
          <p:nvPr>
            <p:ph sz="half" idx="1"/>
          </p:nvPr>
        </p:nvSpPr>
        <p:spPr/>
        <p:txBody>
          <a:bodyPr>
            <a:normAutofit lnSpcReduction="10000"/>
          </a:bodyPr>
          <a:lstStyle/>
          <a:p>
            <a:r>
              <a:rPr lang="es-ES" dirty="0"/>
              <a:t>Actúa como un experto en marketing turístico con más de 15 años de experiencia que trabaja para un hotel que se caracteriza por [localización, habitaciones, precios servicios y otras características] cuyo cliente objetivo es [cliente objetivo] y que se diferencia de sus competidores en [ventaja competitiva del hotel]. Tu tarea es realizar un listado de 10 ideas que podrían usarse para generar contenido en [Red social]. Realiza 3 preguntas previas, que responderé una a una, para conseguir más información respecto al hotel.</a:t>
            </a:r>
            <a:endParaRPr lang="es-419" dirty="0"/>
          </a:p>
        </p:txBody>
      </p:sp>
      <p:sp>
        <p:nvSpPr>
          <p:cNvPr id="4" name="Marcador de contenido 3">
            <a:extLst>
              <a:ext uri="{FF2B5EF4-FFF2-40B4-BE49-F238E27FC236}">
                <a16:creationId xmlns:a16="http://schemas.microsoft.com/office/drawing/2014/main" id="{320F5F00-5C86-970B-874C-C61285BDCDA4}"/>
              </a:ext>
            </a:extLst>
          </p:cNvPr>
          <p:cNvSpPr>
            <a:spLocks noGrp="1"/>
          </p:cNvSpPr>
          <p:nvPr>
            <p:ph sz="half" idx="2"/>
          </p:nvPr>
        </p:nvSpPr>
        <p:spPr/>
        <p:txBody>
          <a:bodyPr>
            <a:normAutofit lnSpcReduction="10000"/>
          </a:bodyPr>
          <a:lstStyle/>
          <a:p>
            <a:r>
              <a:rPr lang="es-ES" dirty="0"/>
              <a:t>Actúa como un experto en marketing turístico con más de 15 años de experiencia que trabaja para un hotel que se caracteriza por tener 30 habitaciones distribuidas en su edificio, que tiene un precio medio de 25 dólares la noche cuyo cliente objetivo son parejas de diferentes edades y que se diferencia de sus competidores en la situación privilegiada e intimidad de las habitaciones. Tu tarea es realizar un listado de 10 ideas que podrían usarse para generar contenido en Instagram. Realiza 3 preguntas previas, que responderé una a una, para conseguir más información respecto al hotel.</a:t>
            </a:r>
            <a:endParaRPr lang="es-419" dirty="0"/>
          </a:p>
        </p:txBody>
      </p:sp>
    </p:spTree>
    <p:extLst>
      <p:ext uri="{BB962C8B-B14F-4D97-AF65-F5344CB8AC3E}">
        <p14:creationId xmlns:p14="http://schemas.microsoft.com/office/powerpoint/2010/main" val="1946818739"/>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9058_TF33552983" id="{3395B71F-1FD3-44D4-9A17-B5742ED98060}" vid="{CF9F1DBA-39FB-4E1A-90C1-B5A24D331F93}"/>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Hacia el futuro</Template>
  <TotalTime>55</TotalTime>
  <Words>969</Words>
  <Application>Microsoft Office PowerPoint</Application>
  <PresentationFormat>Panorámica</PresentationFormat>
  <Paragraphs>34</Paragraphs>
  <Slides>11</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11</vt:i4>
      </vt:variant>
    </vt:vector>
  </HeadingPairs>
  <TitlesOfParts>
    <vt:vector size="24" baseType="lpstr">
      <vt:lpstr>Arial</vt:lpstr>
      <vt:lpstr>Arial Rounded MT Bold</vt:lpstr>
      <vt:lpstr>barlowregular</vt:lpstr>
      <vt:lpstr>Calibri</vt:lpstr>
      <vt:lpstr>Figtree</vt:lpstr>
      <vt:lpstr>Franklin Gothic Book</vt:lpstr>
      <vt:lpstr>Franklin Gothic Demi</vt:lpstr>
      <vt:lpstr>IBM Plex Serif</vt:lpstr>
      <vt:lpstr>Lato</vt:lpstr>
      <vt:lpstr>var(--framer-blockquote-font-family, var(--framer-font-family, Inter, Inter Placeholder, sans-serif))</vt:lpstr>
      <vt:lpstr>var(--framer-blockquote-font-family-bold, var(--framer-font-family-bold))</vt:lpstr>
      <vt:lpstr>Wingdings 2</vt:lpstr>
      <vt:lpstr>DividendVTI</vt:lpstr>
      <vt:lpstr>PROMPT EN IA</vt:lpstr>
      <vt:lpstr>3 pasos para conocer como usar un prompt</vt:lpstr>
      <vt:lpstr>¿Qué es un prompt? </vt:lpstr>
      <vt:lpstr>¿Para qué sirve? </vt:lpstr>
      <vt:lpstr>Importancia </vt:lpstr>
      <vt:lpstr>ELEMENTOS DE UN PROMPT</vt:lpstr>
      <vt:lpstr>Presentación de PowerPoint</vt:lpstr>
      <vt:lpstr>Poner en práctica</vt:lpstr>
      <vt:lpstr>Estructura---------------------</vt:lpstr>
      <vt:lpstr>Sugerencias</vt:lpstr>
      <vt:lpstr>Elegir el verbo correcto:  ¿por qué es lo más importante en un prompt?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11</cp:revision>
  <dcterms:created xsi:type="dcterms:W3CDTF">2024-10-14T04:15:17Z</dcterms:created>
  <dcterms:modified xsi:type="dcterms:W3CDTF">2024-10-14T05:10:45Z</dcterms:modified>
</cp:coreProperties>
</file>