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Bitter Medium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Simulación de Caso: Paciente con Hipertensión Arterial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Este caso simulado te ayudará a comprender el manejo de la hipertensión arterial en la práctica clínica.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81A7C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90203" y="5435203"/>
            <a:ext cx="14287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AM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285661"/>
            <a:ext cx="493942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por Angelica Salome Herrera Molina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Presentación del Caso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Paciente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María López, 65 años, con hipertensión arterial, diabetes mellitus tipo 2 y dislipidemia.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Medicamentos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Enalapril, hidroclorotiazida, metformina y atorvastatina.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Historia Clínica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Motivo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885259"/>
            <a:ext cx="35727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 de rutina.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40611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Síntomas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885259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Dificultad para respirar al subir escaleras y aumento de peso.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63783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Cumplimiento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88525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 estado siguiendo su medicación y dieta, pero ha aumentado de peso.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17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Examen Físico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0712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Signos Vitales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55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 160/95 mmHg, FC 88 lpm, FR 18 rpm, SatO2 98%.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0712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075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Peso y Talla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655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Peso: 80 kg (aumento de 5 kg en 3 meses), Talla: 1.60 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7526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Otros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477470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Edema leve en miembros inferiores y crepitantes bibasales en la auscultación pulmonar.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5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870" y="531852"/>
            <a:ext cx="5514499" cy="6043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11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Resultados de Laboratorio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76870" y="1522928"/>
            <a:ext cx="7790259" cy="638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kern="0" spc="-1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180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3363158" y="2402800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kern="0" spc="-5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Glucemia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76870" y="2820948"/>
            <a:ext cx="779025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mg/dL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76870" y="3807143"/>
            <a:ext cx="7790259" cy="638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kern="0" spc="-1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1.2</a:t>
            </a:r>
            <a:endParaRPr lang="en-US" sz="5000" dirty="0"/>
          </a:p>
        </p:txBody>
      </p:sp>
      <p:sp>
        <p:nvSpPr>
          <p:cNvPr id="8" name="Text 5"/>
          <p:cNvSpPr/>
          <p:nvPr/>
        </p:nvSpPr>
        <p:spPr>
          <a:xfrm>
            <a:off x="3363158" y="4687014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kern="0" spc="-5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Creatinina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76870" y="5105162"/>
            <a:ext cx="779025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mg/dL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76870" y="6091357"/>
            <a:ext cx="7790259" cy="638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5000" kern="0" spc="-15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3.2</a:t>
            </a:r>
            <a:endParaRPr lang="en-US" sz="5000" dirty="0"/>
          </a:p>
        </p:txBody>
      </p:sp>
      <p:sp>
        <p:nvSpPr>
          <p:cNvPr id="11" name="Text 8"/>
          <p:cNvSpPr/>
          <p:nvPr/>
        </p:nvSpPr>
        <p:spPr>
          <a:xfrm>
            <a:off x="3363158" y="6971228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kern="0" spc="-5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Potasio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76870" y="7389376"/>
            <a:ext cx="7790259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kern="0" spc="-3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mEq/L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77133"/>
            <a:ext cx="6153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Objetivos de Aprendizaje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260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Valoración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210282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Valorar al paciente con hipertensión arterial y sus complicaciones.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19260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Educación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210282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Educar al paciente sobre el manejo de la hipertensión.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Identificación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Identificar signos de descompensación y complicaciones.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421" y="49794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8421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Planificación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28421" y="626364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Elaborar un plan de cuidados individualizado.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01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Desarrollo del Caso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089071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58413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34422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4867" y="2429232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3158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Valoración Inicial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80630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estudiante de enfermería realiza una valoración completa de la paciente.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31888" y="4325898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212550"/>
            <a:ext cx="33079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Educación para el Paciente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702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 explica la importancia del control de la presión arterial y los cambios en el estilo de vida.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37746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6137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28078" y="6222563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6109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Plan de Cuidados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59963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 elabora un plan de cuidados individualizado.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9000" y="447080"/>
            <a:ext cx="5076587" cy="508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kern="0" spc="-96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Preguntas para el Debriefing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0" y="1280279"/>
            <a:ext cx="812959" cy="13007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25798" y="1442799"/>
            <a:ext cx="203251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Factores de Riesgo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1625798" y="1794272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¿Cuáles son los factores de riesgo cardiovascular de esta paciente?</a:t>
            </a:r>
            <a:endParaRPr lang="en-US" sz="12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00" y="2581037"/>
            <a:ext cx="812959" cy="13007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25798" y="2743557"/>
            <a:ext cx="203251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Complicaciones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625798" y="3095030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complicaciones pueden surgir si la hipertensión no se controla?</a:t>
            </a:r>
            <a:endParaRPr lang="en-US" sz="12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00" y="3881795"/>
            <a:ext cx="812959" cy="13007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25798" y="4044315"/>
            <a:ext cx="2492454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Medidas No Farmacológicas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625798" y="4395788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medidas no farmacológicas recomendarías?</a:t>
            </a:r>
            <a:endParaRPr lang="en-US" sz="12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00" y="5182553"/>
            <a:ext cx="812959" cy="130075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25798" y="5345073"/>
            <a:ext cx="2361367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Resistencia al Tratamiento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1625798" y="5696545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¿Cómo abordarías la resistencia al tratamiento?</a:t>
            </a:r>
            <a:endParaRPr lang="en-US" sz="12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00" y="6483310"/>
            <a:ext cx="812959" cy="130075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25798" y="6645831"/>
            <a:ext cx="203251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Descompensación</a:t>
            </a: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1625798" y="6997303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2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signos indicarían una descompensación de la hipertensión?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Personalizado</PresentationFormat>
  <Paragraphs>71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Open Sans</vt:lpstr>
      <vt:lpstr>Arial</vt:lpstr>
      <vt:lpstr>Open Sans Bold</vt:lpstr>
      <vt:lpstr>Bitter Medium</vt:lpstr>
      <vt:lpstr>Calibri</vt:lpstr>
      <vt:lpstr>Open Sans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Angelica Salome Herrera Molina</cp:lastModifiedBy>
  <cp:revision>1</cp:revision>
  <dcterms:created xsi:type="dcterms:W3CDTF">2024-12-10T09:58:03Z</dcterms:created>
  <dcterms:modified xsi:type="dcterms:W3CDTF">2025-02-04T02:23:07Z</dcterms:modified>
</cp:coreProperties>
</file>