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CAB0-F117-4162-950A-B1F4494C17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2445FC0-8B78-4D23-997E-0FBBDACD0148}">
      <dgm:prSet phldrT="[Texto]"/>
      <dgm:spPr/>
      <dgm:t>
        <a:bodyPr/>
        <a:lstStyle/>
        <a:p>
          <a:r>
            <a:rPr lang="es-EC" dirty="0"/>
            <a:t>Las articulaciones del sistema esquelético contribuyen a la</a:t>
          </a:r>
        </a:p>
        <a:p>
          <a:r>
            <a:rPr lang="es-EC" dirty="0"/>
            <a:t>homeostasis a través del mantenimiento de los huesos unidos</a:t>
          </a:r>
        </a:p>
      </dgm:t>
    </dgm:pt>
    <dgm:pt modelId="{EF397EBB-8C49-47D4-83BB-29A8F0D58807}" type="parTrans" cxnId="{34F6E080-2CD4-4C3D-8287-32FF841157F7}">
      <dgm:prSet/>
      <dgm:spPr/>
      <dgm:t>
        <a:bodyPr/>
        <a:lstStyle/>
        <a:p>
          <a:endParaRPr lang="es-EC"/>
        </a:p>
      </dgm:t>
    </dgm:pt>
    <dgm:pt modelId="{D12B0557-8CCE-495B-A713-E431383FC61E}" type="sibTrans" cxnId="{34F6E080-2CD4-4C3D-8287-32FF841157F7}">
      <dgm:prSet/>
      <dgm:spPr/>
      <dgm:t>
        <a:bodyPr/>
        <a:lstStyle/>
        <a:p>
          <a:endParaRPr lang="es-EC"/>
        </a:p>
      </dgm:t>
    </dgm:pt>
    <dgm:pt modelId="{DB60BDD8-5082-4B4F-8A5A-EA5EFAACF058}">
      <dgm:prSet phldrT="[Texto]"/>
      <dgm:spPr/>
      <dgm:t>
        <a:bodyPr/>
        <a:lstStyle/>
        <a:p>
          <a:r>
            <a:rPr lang="es-EC" dirty="0"/>
            <a:t>De  un modo tal que permiten</a:t>
          </a:r>
        </a:p>
        <a:p>
          <a:r>
            <a:rPr lang="es-EC" dirty="0"/>
            <a:t>el movimiento y la flexibilidad del cuerpo.</a:t>
          </a:r>
        </a:p>
      </dgm:t>
    </dgm:pt>
    <dgm:pt modelId="{C4EA9734-8EEB-4931-872A-C457C5CAA94F}" type="parTrans" cxnId="{B7003E6E-1F7D-4AA9-B32D-09DF31CEA315}">
      <dgm:prSet/>
      <dgm:spPr/>
      <dgm:t>
        <a:bodyPr/>
        <a:lstStyle/>
        <a:p>
          <a:endParaRPr lang="es-EC"/>
        </a:p>
      </dgm:t>
    </dgm:pt>
    <dgm:pt modelId="{C87AA8DA-3E66-4A94-B545-0A58D9E9EB87}" type="sibTrans" cxnId="{B7003E6E-1F7D-4AA9-B32D-09DF31CEA315}">
      <dgm:prSet/>
      <dgm:spPr/>
      <dgm:t>
        <a:bodyPr/>
        <a:lstStyle/>
        <a:p>
          <a:endParaRPr lang="es-EC"/>
        </a:p>
      </dgm:t>
    </dgm:pt>
    <dgm:pt modelId="{1ECFB233-1AF2-45A5-AF7D-6C48B059F55B}">
      <dgm:prSet phldrT="[Texto]"/>
      <dgm:spPr/>
      <dgm:t>
        <a:bodyPr/>
        <a:lstStyle/>
        <a:p>
          <a:r>
            <a:rPr lang="es-EC" dirty="0"/>
            <a:t>Las  articulaciones compuestas por tejido conectivo flexible que, en la mayoría de los</a:t>
          </a:r>
        </a:p>
        <a:p>
          <a:r>
            <a:rPr lang="es-EC" dirty="0"/>
            <a:t>casos, permite cierto grado de movimiento.</a:t>
          </a:r>
        </a:p>
      </dgm:t>
    </dgm:pt>
    <dgm:pt modelId="{3FB4FAA6-4BE6-43BC-8270-6E38077A7397}" type="parTrans" cxnId="{3CF10E9C-F6FA-4212-BCCE-3C9C36652D46}">
      <dgm:prSet/>
      <dgm:spPr/>
      <dgm:t>
        <a:bodyPr/>
        <a:lstStyle/>
        <a:p>
          <a:endParaRPr lang="es-EC"/>
        </a:p>
      </dgm:t>
    </dgm:pt>
    <dgm:pt modelId="{205B22FA-9636-42FF-B9C7-A5CB3588A86B}" type="sibTrans" cxnId="{3CF10E9C-F6FA-4212-BCCE-3C9C36652D46}">
      <dgm:prSet/>
      <dgm:spPr/>
      <dgm:t>
        <a:bodyPr/>
        <a:lstStyle/>
        <a:p>
          <a:endParaRPr lang="es-EC"/>
        </a:p>
      </dgm:t>
    </dgm:pt>
    <dgm:pt modelId="{DDA19A98-7C61-4DAC-B568-FF456365F62F}" type="pres">
      <dgm:prSet presAssocID="{486FCAB0-F117-4162-950A-B1F4494C175D}" presName="Name0" presStyleCnt="0">
        <dgm:presLayoutVars>
          <dgm:dir/>
          <dgm:resizeHandles val="exact"/>
        </dgm:presLayoutVars>
      </dgm:prSet>
      <dgm:spPr/>
    </dgm:pt>
    <dgm:pt modelId="{150B2E7D-2BE0-4184-A461-7E6EE9AC62D0}" type="pres">
      <dgm:prSet presAssocID="{02445FC0-8B78-4D23-997E-0FBBDACD0148}" presName="node" presStyleLbl="node1" presStyleIdx="0" presStyleCnt="3">
        <dgm:presLayoutVars>
          <dgm:bulletEnabled val="1"/>
        </dgm:presLayoutVars>
      </dgm:prSet>
      <dgm:spPr/>
    </dgm:pt>
    <dgm:pt modelId="{03B62B48-1AA1-4B1D-B00B-DD690ACE433D}" type="pres">
      <dgm:prSet presAssocID="{D12B0557-8CCE-495B-A713-E431383FC61E}" presName="sibTrans" presStyleLbl="sibTrans2D1" presStyleIdx="0" presStyleCnt="2"/>
      <dgm:spPr/>
    </dgm:pt>
    <dgm:pt modelId="{D41AC883-B22E-4F79-8184-4B4F009F2658}" type="pres">
      <dgm:prSet presAssocID="{D12B0557-8CCE-495B-A713-E431383FC61E}" presName="connectorText" presStyleLbl="sibTrans2D1" presStyleIdx="0" presStyleCnt="2"/>
      <dgm:spPr/>
    </dgm:pt>
    <dgm:pt modelId="{78D695CB-1DD4-47AE-9B98-433498DE335E}" type="pres">
      <dgm:prSet presAssocID="{DB60BDD8-5082-4B4F-8A5A-EA5EFAACF058}" presName="node" presStyleLbl="node1" presStyleIdx="1" presStyleCnt="3">
        <dgm:presLayoutVars>
          <dgm:bulletEnabled val="1"/>
        </dgm:presLayoutVars>
      </dgm:prSet>
      <dgm:spPr/>
    </dgm:pt>
    <dgm:pt modelId="{587B79B3-094D-4999-B43D-1B773A4210C4}" type="pres">
      <dgm:prSet presAssocID="{C87AA8DA-3E66-4A94-B545-0A58D9E9EB87}" presName="sibTrans" presStyleLbl="sibTrans2D1" presStyleIdx="1" presStyleCnt="2"/>
      <dgm:spPr/>
    </dgm:pt>
    <dgm:pt modelId="{3BDC73A6-F1D2-435B-ACB8-D9CF6AADEC54}" type="pres">
      <dgm:prSet presAssocID="{C87AA8DA-3E66-4A94-B545-0A58D9E9EB87}" presName="connectorText" presStyleLbl="sibTrans2D1" presStyleIdx="1" presStyleCnt="2"/>
      <dgm:spPr/>
    </dgm:pt>
    <dgm:pt modelId="{C0AD27CC-59C8-4459-95AE-1A78BB9B4CA7}" type="pres">
      <dgm:prSet presAssocID="{1ECFB233-1AF2-45A5-AF7D-6C48B059F55B}" presName="node" presStyleLbl="node1" presStyleIdx="2" presStyleCnt="3">
        <dgm:presLayoutVars>
          <dgm:bulletEnabled val="1"/>
        </dgm:presLayoutVars>
      </dgm:prSet>
      <dgm:spPr/>
    </dgm:pt>
  </dgm:ptLst>
  <dgm:cxnLst>
    <dgm:cxn modelId="{8B1E6329-FE94-4735-9CC3-C0F0DE88FDCC}" type="presOf" srcId="{02445FC0-8B78-4D23-997E-0FBBDACD0148}" destId="{150B2E7D-2BE0-4184-A461-7E6EE9AC62D0}" srcOrd="0" destOrd="0" presId="urn:microsoft.com/office/officeart/2005/8/layout/process1"/>
    <dgm:cxn modelId="{D4E36135-B7AB-4BAB-9156-DAB5561B6AA7}" type="presOf" srcId="{486FCAB0-F117-4162-950A-B1F4494C175D}" destId="{DDA19A98-7C61-4DAC-B568-FF456365F62F}" srcOrd="0" destOrd="0" presId="urn:microsoft.com/office/officeart/2005/8/layout/process1"/>
    <dgm:cxn modelId="{E1F28D4A-2F15-47F5-AAD2-E89F7102E1DD}" type="presOf" srcId="{DB60BDD8-5082-4B4F-8A5A-EA5EFAACF058}" destId="{78D695CB-1DD4-47AE-9B98-433498DE335E}" srcOrd="0" destOrd="0" presId="urn:microsoft.com/office/officeart/2005/8/layout/process1"/>
    <dgm:cxn modelId="{B7003E6E-1F7D-4AA9-B32D-09DF31CEA315}" srcId="{486FCAB0-F117-4162-950A-B1F4494C175D}" destId="{DB60BDD8-5082-4B4F-8A5A-EA5EFAACF058}" srcOrd="1" destOrd="0" parTransId="{C4EA9734-8EEB-4931-872A-C457C5CAA94F}" sibTransId="{C87AA8DA-3E66-4A94-B545-0A58D9E9EB87}"/>
    <dgm:cxn modelId="{34F6E080-2CD4-4C3D-8287-32FF841157F7}" srcId="{486FCAB0-F117-4162-950A-B1F4494C175D}" destId="{02445FC0-8B78-4D23-997E-0FBBDACD0148}" srcOrd="0" destOrd="0" parTransId="{EF397EBB-8C49-47D4-83BB-29A8F0D58807}" sibTransId="{D12B0557-8CCE-495B-A713-E431383FC61E}"/>
    <dgm:cxn modelId="{EF339790-7F20-462D-80BA-9039A0D57B36}" type="presOf" srcId="{D12B0557-8CCE-495B-A713-E431383FC61E}" destId="{D41AC883-B22E-4F79-8184-4B4F009F2658}" srcOrd="1" destOrd="0" presId="urn:microsoft.com/office/officeart/2005/8/layout/process1"/>
    <dgm:cxn modelId="{ACFF0099-8E38-46DA-95BA-746904CB12CC}" type="presOf" srcId="{C87AA8DA-3E66-4A94-B545-0A58D9E9EB87}" destId="{3BDC73A6-F1D2-435B-ACB8-D9CF6AADEC54}" srcOrd="1" destOrd="0" presId="urn:microsoft.com/office/officeart/2005/8/layout/process1"/>
    <dgm:cxn modelId="{AC07D599-3C6A-4984-BB77-C050411E5110}" type="presOf" srcId="{D12B0557-8CCE-495B-A713-E431383FC61E}" destId="{03B62B48-1AA1-4B1D-B00B-DD690ACE433D}" srcOrd="0" destOrd="0" presId="urn:microsoft.com/office/officeart/2005/8/layout/process1"/>
    <dgm:cxn modelId="{3CF10E9C-F6FA-4212-BCCE-3C9C36652D46}" srcId="{486FCAB0-F117-4162-950A-B1F4494C175D}" destId="{1ECFB233-1AF2-45A5-AF7D-6C48B059F55B}" srcOrd="2" destOrd="0" parTransId="{3FB4FAA6-4BE6-43BC-8270-6E38077A7397}" sibTransId="{205B22FA-9636-42FF-B9C7-A5CB3588A86B}"/>
    <dgm:cxn modelId="{382596B6-223A-4867-A99C-5BD64454825D}" type="presOf" srcId="{C87AA8DA-3E66-4A94-B545-0A58D9E9EB87}" destId="{587B79B3-094D-4999-B43D-1B773A4210C4}" srcOrd="0" destOrd="0" presId="urn:microsoft.com/office/officeart/2005/8/layout/process1"/>
    <dgm:cxn modelId="{32D3C3BF-F8E0-4006-B770-856A9C157AEE}" type="presOf" srcId="{1ECFB233-1AF2-45A5-AF7D-6C48B059F55B}" destId="{C0AD27CC-59C8-4459-95AE-1A78BB9B4CA7}" srcOrd="0" destOrd="0" presId="urn:microsoft.com/office/officeart/2005/8/layout/process1"/>
    <dgm:cxn modelId="{0DF767F6-8D6C-4CA1-8919-5DCBB0668164}" type="presParOf" srcId="{DDA19A98-7C61-4DAC-B568-FF456365F62F}" destId="{150B2E7D-2BE0-4184-A461-7E6EE9AC62D0}" srcOrd="0" destOrd="0" presId="urn:microsoft.com/office/officeart/2005/8/layout/process1"/>
    <dgm:cxn modelId="{77240A40-A966-4678-915B-4E3048CE25EA}" type="presParOf" srcId="{DDA19A98-7C61-4DAC-B568-FF456365F62F}" destId="{03B62B48-1AA1-4B1D-B00B-DD690ACE433D}" srcOrd="1" destOrd="0" presId="urn:microsoft.com/office/officeart/2005/8/layout/process1"/>
    <dgm:cxn modelId="{759F7269-CFDD-4584-B988-FB9598E3957C}" type="presParOf" srcId="{03B62B48-1AA1-4B1D-B00B-DD690ACE433D}" destId="{D41AC883-B22E-4F79-8184-4B4F009F2658}" srcOrd="0" destOrd="0" presId="urn:microsoft.com/office/officeart/2005/8/layout/process1"/>
    <dgm:cxn modelId="{AB0717CC-D245-496C-B268-F7B0C435E7F5}" type="presParOf" srcId="{DDA19A98-7C61-4DAC-B568-FF456365F62F}" destId="{78D695CB-1DD4-47AE-9B98-433498DE335E}" srcOrd="2" destOrd="0" presId="urn:microsoft.com/office/officeart/2005/8/layout/process1"/>
    <dgm:cxn modelId="{309EB62D-BF33-412B-9A72-E967522E35BE}" type="presParOf" srcId="{DDA19A98-7C61-4DAC-B568-FF456365F62F}" destId="{587B79B3-094D-4999-B43D-1B773A4210C4}" srcOrd="3" destOrd="0" presId="urn:microsoft.com/office/officeart/2005/8/layout/process1"/>
    <dgm:cxn modelId="{95BD0751-FD65-4265-AEE3-9D123568732B}" type="presParOf" srcId="{587B79B3-094D-4999-B43D-1B773A4210C4}" destId="{3BDC73A6-F1D2-435B-ACB8-D9CF6AADEC54}" srcOrd="0" destOrd="0" presId="urn:microsoft.com/office/officeart/2005/8/layout/process1"/>
    <dgm:cxn modelId="{1E26989D-C61F-42F6-B4C2-D32D3282C4AF}" type="presParOf" srcId="{DDA19A98-7C61-4DAC-B568-FF456365F62F}" destId="{C0AD27CC-59C8-4459-95AE-1A78BB9B4CA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64FAA-22A7-43B5-8256-49E540123C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EA1E50D-9939-43D9-8974-B1E5CDF8D38B}">
      <dgm:prSet phldrT="[Texto]"/>
      <dgm:spPr/>
      <dgm:t>
        <a:bodyPr/>
        <a:lstStyle/>
        <a:p>
          <a:r>
            <a:rPr lang="es-EC" dirty="0"/>
            <a:t>Un  punto de contacto entre dos huesos, entre hueso y cartílago o</a:t>
          </a:r>
        </a:p>
        <a:p>
          <a:r>
            <a:rPr lang="es-EC" dirty="0"/>
            <a:t>entre huesos y dientes.</a:t>
          </a:r>
        </a:p>
      </dgm:t>
    </dgm:pt>
    <dgm:pt modelId="{4A237FC3-174C-4001-AC6D-2E235F176804}" type="parTrans" cxnId="{DDA278B8-0DA7-4D75-9BEA-44B4C7B40F4C}">
      <dgm:prSet/>
      <dgm:spPr/>
      <dgm:t>
        <a:bodyPr/>
        <a:lstStyle/>
        <a:p>
          <a:endParaRPr lang="es-EC"/>
        </a:p>
      </dgm:t>
    </dgm:pt>
    <dgm:pt modelId="{B45CF376-7621-4D09-A93D-35E35E47297C}" type="sibTrans" cxnId="{DDA278B8-0DA7-4D75-9BEA-44B4C7B40F4C}">
      <dgm:prSet/>
      <dgm:spPr/>
      <dgm:t>
        <a:bodyPr/>
        <a:lstStyle/>
        <a:p>
          <a:endParaRPr lang="es-EC"/>
        </a:p>
      </dgm:t>
    </dgm:pt>
    <dgm:pt modelId="{CF8BBA7F-09BB-4843-9B97-4A6FE7D98065}">
      <dgm:prSet phldrT="[Texto]"/>
      <dgm:spPr/>
      <dgm:t>
        <a:bodyPr/>
        <a:lstStyle/>
        <a:p>
          <a:r>
            <a:rPr lang="es-EC" dirty="0"/>
            <a:t>Artrología </a:t>
          </a:r>
        </a:p>
      </dgm:t>
    </dgm:pt>
    <dgm:pt modelId="{6D030361-3575-44F7-B0C8-FA084BC68301}" type="parTrans" cxnId="{54920002-71BB-4278-91EC-C1224538C666}">
      <dgm:prSet/>
      <dgm:spPr/>
      <dgm:t>
        <a:bodyPr/>
        <a:lstStyle/>
        <a:p>
          <a:endParaRPr lang="es-EC"/>
        </a:p>
      </dgm:t>
    </dgm:pt>
    <dgm:pt modelId="{0996747C-AA1E-4CA6-920F-10AD3226B960}" type="sibTrans" cxnId="{54920002-71BB-4278-91EC-C1224538C666}">
      <dgm:prSet/>
      <dgm:spPr/>
      <dgm:t>
        <a:bodyPr/>
        <a:lstStyle/>
        <a:p>
          <a:endParaRPr lang="es-EC"/>
        </a:p>
      </dgm:t>
    </dgm:pt>
    <dgm:pt modelId="{95553BD0-4E2F-4D58-B8E4-0CFDE8BF1941}">
      <dgm:prSet phldrT="[Texto]"/>
      <dgm:spPr/>
      <dgm:t>
        <a:bodyPr/>
        <a:lstStyle/>
        <a:p>
          <a:r>
            <a:rPr lang="es-EC" dirty="0"/>
            <a:t>El</a:t>
          </a:r>
        </a:p>
        <a:p>
          <a:r>
            <a:rPr lang="es-EC" dirty="0"/>
            <a:t>estudio del movimiento del cuerpo humano se denomina quinesiología</a:t>
          </a:r>
        </a:p>
      </dgm:t>
    </dgm:pt>
    <dgm:pt modelId="{7EAD6883-C420-4004-99C6-DC348ED0AC1C}" type="parTrans" cxnId="{275DBC48-F684-4611-A239-B880589A97D7}">
      <dgm:prSet/>
      <dgm:spPr/>
      <dgm:t>
        <a:bodyPr/>
        <a:lstStyle/>
        <a:p>
          <a:endParaRPr lang="es-EC"/>
        </a:p>
      </dgm:t>
    </dgm:pt>
    <dgm:pt modelId="{4E0AEE1F-A611-45EF-8AAB-F2C2E346C352}" type="sibTrans" cxnId="{275DBC48-F684-4611-A239-B880589A97D7}">
      <dgm:prSet/>
      <dgm:spPr/>
      <dgm:t>
        <a:bodyPr/>
        <a:lstStyle/>
        <a:p>
          <a:endParaRPr lang="es-EC"/>
        </a:p>
      </dgm:t>
    </dgm:pt>
    <dgm:pt modelId="{36036045-49AE-4DF0-9B2D-6EAF8DBA55B4}" type="pres">
      <dgm:prSet presAssocID="{F8E64FAA-22A7-43B5-8256-49E540123CAF}" presName="Name0" presStyleCnt="0">
        <dgm:presLayoutVars>
          <dgm:dir/>
          <dgm:resizeHandles val="exact"/>
        </dgm:presLayoutVars>
      </dgm:prSet>
      <dgm:spPr/>
    </dgm:pt>
    <dgm:pt modelId="{4BAA7CAD-01D4-413A-943B-A83F0F7BBE03}" type="pres">
      <dgm:prSet presAssocID="{4EA1E50D-9939-43D9-8974-B1E5CDF8D38B}" presName="node" presStyleLbl="node1" presStyleIdx="0" presStyleCnt="3">
        <dgm:presLayoutVars>
          <dgm:bulletEnabled val="1"/>
        </dgm:presLayoutVars>
      </dgm:prSet>
      <dgm:spPr/>
    </dgm:pt>
    <dgm:pt modelId="{950D4848-55A5-4251-A46C-DA1106F8C3E5}" type="pres">
      <dgm:prSet presAssocID="{B45CF376-7621-4D09-A93D-35E35E47297C}" presName="sibTrans" presStyleLbl="sibTrans2D1" presStyleIdx="0" presStyleCnt="2"/>
      <dgm:spPr/>
    </dgm:pt>
    <dgm:pt modelId="{E53BF69A-3CF7-4AC0-AB6A-704F10E76629}" type="pres">
      <dgm:prSet presAssocID="{B45CF376-7621-4D09-A93D-35E35E47297C}" presName="connectorText" presStyleLbl="sibTrans2D1" presStyleIdx="0" presStyleCnt="2"/>
      <dgm:spPr/>
    </dgm:pt>
    <dgm:pt modelId="{B73E3E78-1534-4E47-8ED5-C307F5A08B96}" type="pres">
      <dgm:prSet presAssocID="{CF8BBA7F-09BB-4843-9B97-4A6FE7D98065}" presName="node" presStyleLbl="node1" presStyleIdx="1" presStyleCnt="3">
        <dgm:presLayoutVars>
          <dgm:bulletEnabled val="1"/>
        </dgm:presLayoutVars>
      </dgm:prSet>
      <dgm:spPr/>
    </dgm:pt>
    <dgm:pt modelId="{BBD22627-27F2-413E-BD89-9EED84F94C84}" type="pres">
      <dgm:prSet presAssocID="{0996747C-AA1E-4CA6-920F-10AD3226B960}" presName="sibTrans" presStyleLbl="sibTrans2D1" presStyleIdx="1" presStyleCnt="2"/>
      <dgm:spPr/>
    </dgm:pt>
    <dgm:pt modelId="{49ECBD51-F3B8-47CF-A717-B4058C0659D5}" type="pres">
      <dgm:prSet presAssocID="{0996747C-AA1E-4CA6-920F-10AD3226B960}" presName="connectorText" presStyleLbl="sibTrans2D1" presStyleIdx="1" presStyleCnt="2"/>
      <dgm:spPr/>
    </dgm:pt>
    <dgm:pt modelId="{956ED68D-FCCA-48B2-AD7F-F1006CD7281A}" type="pres">
      <dgm:prSet presAssocID="{95553BD0-4E2F-4D58-B8E4-0CFDE8BF1941}" presName="node" presStyleLbl="node1" presStyleIdx="2" presStyleCnt="3">
        <dgm:presLayoutVars>
          <dgm:bulletEnabled val="1"/>
        </dgm:presLayoutVars>
      </dgm:prSet>
      <dgm:spPr/>
    </dgm:pt>
  </dgm:ptLst>
  <dgm:cxnLst>
    <dgm:cxn modelId="{54920002-71BB-4278-91EC-C1224538C666}" srcId="{F8E64FAA-22A7-43B5-8256-49E540123CAF}" destId="{CF8BBA7F-09BB-4843-9B97-4A6FE7D98065}" srcOrd="1" destOrd="0" parTransId="{6D030361-3575-44F7-B0C8-FA084BC68301}" sibTransId="{0996747C-AA1E-4CA6-920F-10AD3226B960}"/>
    <dgm:cxn modelId="{ADE6FA03-26B7-4098-ABC5-C8FE16CC2F9F}" type="presOf" srcId="{0996747C-AA1E-4CA6-920F-10AD3226B960}" destId="{BBD22627-27F2-413E-BD89-9EED84F94C84}" srcOrd="0" destOrd="0" presId="urn:microsoft.com/office/officeart/2005/8/layout/process1"/>
    <dgm:cxn modelId="{5B4E1609-3763-411C-9A39-751E06C7D075}" type="presOf" srcId="{0996747C-AA1E-4CA6-920F-10AD3226B960}" destId="{49ECBD51-F3B8-47CF-A717-B4058C0659D5}" srcOrd="1" destOrd="0" presId="urn:microsoft.com/office/officeart/2005/8/layout/process1"/>
    <dgm:cxn modelId="{D6328019-A955-4CA2-B0FC-D13A0D23E303}" type="presOf" srcId="{CF8BBA7F-09BB-4843-9B97-4A6FE7D98065}" destId="{B73E3E78-1534-4E47-8ED5-C307F5A08B96}" srcOrd="0" destOrd="0" presId="urn:microsoft.com/office/officeart/2005/8/layout/process1"/>
    <dgm:cxn modelId="{275DBC48-F684-4611-A239-B880589A97D7}" srcId="{F8E64FAA-22A7-43B5-8256-49E540123CAF}" destId="{95553BD0-4E2F-4D58-B8E4-0CFDE8BF1941}" srcOrd="2" destOrd="0" parTransId="{7EAD6883-C420-4004-99C6-DC348ED0AC1C}" sibTransId="{4E0AEE1F-A611-45EF-8AAB-F2C2E346C352}"/>
    <dgm:cxn modelId="{6149984D-AE1B-4F00-B25C-2026D9A5098B}" type="presOf" srcId="{95553BD0-4E2F-4D58-B8E4-0CFDE8BF1941}" destId="{956ED68D-FCCA-48B2-AD7F-F1006CD7281A}" srcOrd="0" destOrd="0" presId="urn:microsoft.com/office/officeart/2005/8/layout/process1"/>
    <dgm:cxn modelId="{2820357E-070A-4AA5-B53B-EC37566B777A}" type="presOf" srcId="{B45CF376-7621-4D09-A93D-35E35E47297C}" destId="{950D4848-55A5-4251-A46C-DA1106F8C3E5}" srcOrd="0" destOrd="0" presId="urn:microsoft.com/office/officeart/2005/8/layout/process1"/>
    <dgm:cxn modelId="{197B1A9A-ABF0-4041-ACA9-218A71237E2C}" type="presOf" srcId="{F8E64FAA-22A7-43B5-8256-49E540123CAF}" destId="{36036045-49AE-4DF0-9B2D-6EAF8DBA55B4}" srcOrd="0" destOrd="0" presId="urn:microsoft.com/office/officeart/2005/8/layout/process1"/>
    <dgm:cxn modelId="{A4B4F7B0-F0F1-41F4-B0C2-11F1A167122A}" type="presOf" srcId="{B45CF376-7621-4D09-A93D-35E35E47297C}" destId="{E53BF69A-3CF7-4AC0-AB6A-704F10E76629}" srcOrd="1" destOrd="0" presId="urn:microsoft.com/office/officeart/2005/8/layout/process1"/>
    <dgm:cxn modelId="{DDA278B8-0DA7-4D75-9BEA-44B4C7B40F4C}" srcId="{F8E64FAA-22A7-43B5-8256-49E540123CAF}" destId="{4EA1E50D-9939-43D9-8974-B1E5CDF8D38B}" srcOrd="0" destOrd="0" parTransId="{4A237FC3-174C-4001-AC6D-2E235F176804}" sibTransId="{B45CF376-7621-4D09-A93D-35E35E47297C}"/>
    <dgm:cxn modelId="{C05B29F2-61CA-42A9-8CC0-7996618F991C}" type="presOf" srcId="{4EA1E50D-9939-43D9-8974-B1E5CDF8D38B}" destId="{4BAA7CAD-01D4-413A-943B-A83F0F7BBE03}" srcOrd="0" destOrd="0" presId="urn:microsoft.com/office/officeart/2005/8/layout/process1"/>
    <dgm:cxn modelId="{511D215F-1B57-44F1-866D-4392C5A5932B}" type="presParOf" srcId="{36036045-49AE-4DF0-9B2D-6EAF8DBA55B4}" destId="{4BAA7CAD-01D4-413A-943B-A83F0F7BBE03}" srcOrd="0" destOrd="0" presId="urn:microsoft.com/office/officeart/2005/8/layout/process1"/>
    <dgm:cxn modelId="{ED7361A4-E770-466A-9E3B-1F2801B892A2}" type="presParOf" srcId="{36036045-49AE-4DF0-9B2D-6EAF8DBA55B4}" destId="{950D4848-55A5-4251-A46C-DA1106F8C3E5}" srcOrd="1" destOrd="0" presId="urn:microsoft.com/office/officeart/2005/8/layout/process1"/>
    <dgm:cxn modelId="{E9D10329-1255-4445-AAD0-7792CE334EA7}" type="presParOf" srcId="{950D4848-55A5-4251-A46C-DA1106F8C3E5}" destId="{E53BF69A-3CF7-4AC0-AB6A-704F10E76629}" srcOrd="0" destOrd="0" presId="urn:microsoft.com/office/officeart/2005/8/layout/process1"/>
    <dgm:cxn modelId="{BB21264D-85CB-474E-96D4-D0A91C1B5B9D}" type="presParOf" srcId="{36036045-49AE-4DF0-9B2D-6EAF8DBA55B4}" destId="{B73E3E78-1534-4E47-8ED5-C307F5A08B96}" srcOrd="2" destOrd="0" presId="urn:microsoft.com/office/officeart/2005/8/layout/process1"/>
    <dgm:cxn modelId="{42CD5F22-DD88-4450-8A36-957E0549DF08}" type="presParOf" srcId="{36036045-49AE-4DF0-9B2D-6EAF8DBA55B4}" destId="{BBD22627-27F2-413E-BD89-9EED84F94C84}" srcOrd="3" destOrd="0" presId="urn:microsoft.com/office/officeart/2005/8/layout/process1"/>
    <dgm:cxn modelId="{FAE0DE12-B157-4CA4-A7A7-6F4269E70362}" type="presParOf" srcId="{BBD22627-27F2-413E-BD89-9EED84F94C84}" destId="{49ECBD51-F3B8-47CF-A717-B4058C0659D5}" srcOrd="0" destOrd="0" presId="urn:microsoft.com/office/officeart/2005/8/layout/process1"/>
    <dgm:cxn modelId="{3240BFC3-FB09-4BC5-8E5F-EC5379BEFC3F}" type="presParOf" srcId="{36036045-49AE-4DF0-9B2D-6EAF8DBA55B4}" destId="{956ED68D-FCCA-48B2-AD7F-F1006CD7281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4E80E-37D6-45CA-AC83-CD096F7C98E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AF181BA-A372-44D7-A8C1-36C842E8248C}">
      <dgm:prSet phldrT="[Texto]"/>
      <dgm:spPr/>
      <dgm:t>
        <a:bodyPr/>
        <a:lstStyle/>
        <a:p>
          <a:r>
            <a:rPr lang="es-EC" dirty="0"/>
            <a:t>Basa en dos criterios:</a:t>
          </a:r>
        </a:p>
        <a:p>
          <a:endParaRPr lang="es-EC" dirty="0"/>
        </a:p>
      </dgm:t>
    </dgm:pt>
    <dgm:pt modelId="{5F12E6A5-E8E0-4299-B229-883C185A88F7}" type="parTrans" cxnId="{6B630CE0-E154-4C7F-87D2-2975319D8521}">
      <dgm:prSet/>
      <dgm:spPr/>
      <dgm:t>
        <a:bodyPr/>
        <a:lstStyle/>
        <a:p>
          <a:endParaRPr lang="es-EC"/>
        </a:p>
      </dgm:t>
    </dgm:pt>
    <dgm:pt modelId="{DB07A51C-7A3E-4B20-931F-1CD7BC70D660}" type="sibTrans" cxnId="{6B630CE0-E154-4C7F-87D2-2975319D8521}">
      <dgm:prSet/>
      <dgm:spPr/>
      <dgm:t>
        <a:bodyPr/>
        <a:lstStyle/>
        <a:p>
          <a:endParaRPr lang="es-EC"/>
        </a:p>
      </dgm:t>
    </dgm:pt>
    <dgm:pt modelId="{6EACB13B-18C4-4119-9B34-D31A314CBC35}">
      <dgm:prSet phldrT="[Texto]"/>
      <dgm:spPr/>
      <dgm:t>
        <a:bodyPr/>
        <a:lstStyle/>
        <a:p>
          <a:r>
            <a:rPr lang="es-EC" dirty="0"/>
            <a:t>1) Presencia  o ausencia de un espacio entre los huesos que se</a:t>
          </a:r>
        </a:p>
        <a:p>
          <a:r>
            <a:rPr lang="es-EC" dirty="0"/>
            <a:t>articulan entre sí, llamado cavidad sinovial,</a:t>
          </a:r>
        </a:p>
      </dgm:t>
    </dgm:pt>
    <dgm:pt modelId="{CECBD450-34CC-4D90-9013-85D2B8558849}" type="parTrans" cxnId="{F13C62C8-FE88-4121-861E-609E189F9E4C}">
      <dgm:prSet/>
      <dgm:spPr/>
      <dgm:t>
        <a:bodyPr/>
        <a:lstStyle/>
        <a:p>
          <a:endParaRPr lang="es-EC"/>
        </a:p>
      </dgm:t>
    </dgm:pt>
    <dgm:pt modelId="{5FB7E23E-363A-4B50-A70D-408B24DA4531}" type="sibTrans" cxnId="{F13C62C8-FE88-4121-861E-609E189F9E4C}">
      <dgm:prSet/>
      <dgm:spPr/>
      <dgm:t>
        <a:bodyPr/>
        <a:lstStyle/>
        <a:p>
          <a:endParaRPr lang="es-EC"/>
        </a:p>
      </dgm:t>
    </dgm:pt>
    <dgm:pt modelId="{49640451-2640-4D95-8B52-78B270BC6934}">
      <dgm:prSet phldrT="[Texto]"/>
      <dgm:spPr/>
      <dgm:t>
        <a:bodyPr/>
        <a:lstStyle/>
        <a:p>
          <a:r>
            <a:rPr lang="es-EC" dirty="0"/>
            <a:t>2) Tipo  de tejido conectivo</a:t>
          </a:r>
        </a:p>
        <a:p>
          <a:r>
            <a:rPr lang="es-EC" dirty="0"/>
            <a:t>que mantiene los huesos unidos.</a:t>
          </a:r>
        </a:p>
      </dgm:t>
    </dgm:pt>
    <dgm:pt modelId="{193DD725-647C-45D4-A1B1-F3132DEB2238}" type="parTrans" cxnId="{00F43EFD-5CF1-4BC9-B6F6-258877FB0EA7}">
      <dgm:prSet/>
      <dgm:spPr/>
      <dgm:t>
        <a:bodyPr/>
        <a:lstStyle/>
        <a:p>
          <a:endParaRPr lang="es-EC"/>
        </a:p>
      </dgm:t>
    </dgm:pt>
    <dgm:pt modelId="{F9B95F15-23EE-4ECA-999C-DD3FEDBA06DB}" type="sibTrans" cxnId="{00F43EFD-5CF1-4BC9-B6F6-258877FB0EA7}">
      <dgm:prSet/>
      <dgm:spPr/>
      <dgm:t>
        <a:bodyPr/>
        <a:lstStyle/>
        <a:p>
          <a:endParaRPr lang="es-EC"/>
        </a:p>
      </dgm:t>
    </dgm:pt>
    <dgm:pt modelId="{A2A5E7DA-B8B8-42E9-A839-9BCD1B1FD511}" type="pres">
      <dgm:prSet presAssocID="{5234E80E-37D6-45CA-AC83-CD096F7C98EA}" presName="CompostProcess" presStyleCnt="0">
        <dgm:presLayoutVars>
          <dgm:dir/>
          <dgm:resizeHandles val="exact"/>
        </dgm:presLayoutVars>
      </dgm:prSet>
      <dgm:spPr/>
    </dgm:pt>
    <dgm:pt modelId="{AEB53D30-E905-4E97-AF99-D358E826738D}" type="pres">
      <dgm:prSet presAssocID="{5234E80E-37D6-45CA-AC83-CD096F7C98EA}" presName="arrow" presStyleLbl="bgShp" presStyleIdx="0" presStyleCnt="1"/>
      <dgm:spPr/>
    </dgm:pt>
    <dgm:pt modelId="{256C71DE-D6EC-4544-80DA-13140045B3CA}" type="pres">
      <dgm:prSet presAssocID="{5234E80E-37D6-45CA-AC83-CD096F7C98EA}" presName="linearProcess" presStyleCnt="0"/>
      <dgm:spPr/>
    </dgm:pt>
    <dgm:pt modelId="{D680D832-DB1A-479C-B405-4FB060D941D1}" type="pres">
      <dgm:prSet presAssocID="{BAF181BA-A372-44D7-A8C1-36C842E8248C}" presName="textNode" presStyleLbl="node1" presStyleIdx="0" presStyleCnt="3">
        <dgm:presLayoutVars>
          <dgm:bulletEnabled val="1"/>
        </dgm:presLayoutVars>
      </dgm:prSet>
      <dgm:spPr/>
    </dgm:pt>
    <dgm:pt modelId="{A17F0F99-35FC-493C-97A6-0CE2BD8EE4EB}" type="pres">
      <dgm:prSet presAssocID="{DB07A51C-7A3E-4B20-931F-1CD7BC70D660}" presName="sibTrans" presStyleCnt="0"/>
      <dgm:spPr/>
    </dgm:pt>
    <dgm:pt modelId="{E064B4B6-99A8-4870-BCE3-11EF11637B44}" type="pres">
      <dgm:prSet presAssocID="{6EACB13B-18C4-4119-9B34-D31A314CBC35}" presName="textNode" presStyleLbl="node1" presStyleIdx="1" presStyleCnt="3">
        <dgm:presLayoutVars>
          <dgm:bulletEnabled val="1"/>
        </dgm:presLayoutVars>
      </dgm:prSet>
      <dgm:spPr/>
    </dgm:pt>
    <dgm:pt modelId="{03895B0B-C847-4781-A011-2659CAB52F33}" type="pres">
      <dgm:prSet presAssocID="{5FB7E23E-363A-4B50-A70D-408B24DA4531}" presName="sibTrans" presStyleCnt="0"/>
      <dgm:spPr/>
    </dgm:pt>
    <dgm:pt modelId="{F9D218BD-C731-4A0D-8D9D-53B6EBD3DB94}" type="pres">
      <dgm:prSet presAssocID="{49640451-2640-4D95-8B52-78B270BC693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5171704-62B3-4517-B028-04660B807D4F}" type="presOf" srcId="{BAF181BA-A372-44D7-A8C1-36C842E8248C}" destId="{D680D832-DB1A-479C-B405-4FB060D941D1}" srcOrd="0" destOrd="0" presId="urn:microsoft.com/office/officeart/2005/8/layout/hProcess9"/>
    <dgm:cxn modelId="{A238DE10-9BAC-43E4-87B0-4C3BB1B55713}" type="presOf" srcId="{6EACB13B-18C4-4119-9B34-D31A314CBC35}" destId="{E064B4B6-99A8-4870-BCE3-11EF11637B44}" srcOrd="0" destOrd="0" presId="urn:microsoft.com/office/officeart/2005/8/layout/hProcess9"/>
    <dgm:cxn modelId="{52CF321A-09F6-406B-9EE8-957AFD7FD122}" type="presOf" srcId="{5234E80E-37D6-45CA-AC83-CD096F7C98EA}" destId="{A2A5E7DA-B8B8-42E9-A839-9BCD1B1FD511}" srcOrd="0" destOrd="0" presId="urn:microsoft.com/office/officeart/2005/8/layout/hProcess9"/>
    <dgm:cxn modelId="{36F05834-EC9E-46D2-9AE7-166FBFE7E27E}" type="presOf" srcId="{49640451-2640-4D95-8B52-78B270BC6934}" destId="{F9D218BD-C731-4A0D-8D9D-53B6EBD3DB94}" srcOrd="0" destOrd="0" presId="urn:microsoft.com/office/officeart/2005/8/layout/hProcess9"/>
    <dgm:cxn modelId="{F13C62C8-FE88-4121-861E-609E189F9E4C}" srcId="{5234E80E-37D6-45CA-AC83-CD096F7C98EA}" destId="{6EACB13B-18C4-4119-9B34-D31A314CBC35}" srcOrd="1" destOrd="0" parTransId="{CECBD450-34CC-4D90-9013-85D2B8558849}" sibTransId="{5FB7E23E-363A-4B50-A70D-408B24DA4531}"/>
    <dgm:cxn modelId="{6B630CE0-E154-4C7F-87D2-2975319D8521}" srcId="{5234E80E-37D6-45CA-AC83-CD096F7C98EA}" destId="{BAF181BA-A372-44D7-A8C1-36C842E8248C}" srcOrd="0" destOrd="0" parTransId="{5F12E6A5-E8E0-4299-B229-883C185A88F7}" sibTransId="{DB07A51C-7A3E-4B20-931F-1CD7BC70D660}"/>
    <dgm:cxn modelId="{00F43EFD-5CF1-4BC9-B6F6-258877FB0EA7}" srcId="{5234E80E-37D6-45CA-AC83-CD096F7C98EA}" destId="{49640451-2640-4D95-8B52-78B270BC6934}" srcOrd="2" destOrd="0" parTransId="{193DD725-647C-45D4-A1B1-F3132DEB2238}" sibTransId="{F9B95F15-23EE-4ECA-999C-DD3FEDBA06DB}"/>
    <dgm:cxn modelId="{95503D24-269B-46BE-8624-C95DF526DAF5}" type="presParOf" srcId="{A2A5E7DA-B8B8-42E9-A839-9BCD1B1FD511}" destId="{AEB53D30-E905-4E97-AF99-D358E826738D}" srcOrd="0" destOrd="0" presId="urn:microsoft.com/office/officeart/2005/8/layout/hProcess9"/>
    <dgm:cxn modelId="{BC62673D-CE6E-491A-9338-89EA3E9A2FAB}" type="presParOf" srcId="{A2A5E7DA-B8B8-42E9-A839-9BCD1B1FD511}" destId="{256C71DE-D6EC-4544-80DA-13140045B3CA}" srcOrd="1" destOrd="0" presId="urn:microsoft.com/office/officeart/2005/8/layout/hProcess9"/>
    <dgm:cxn modelId="{BBF55DFC-B5B6-4AFC-9134-ABBF807ED4FC}" type="presParOf" srcId="{256C71DE-D6EC-4544-80DA-13140045B3CA}" destId="{D680D832-DB1A-479C-B405-4FB060D941D1}" srcOrd="0" destOrd="0" presId="urn:microsoft.com/office/officeart/2005/8/layout/hProcess9"/>
    <dgm:cxn modelId="{940B6CE1-C441-478A-8C06-814686647C3D}" type="presParOf" srcId="{256C71DE-D6EC-4544-80DA-13140045B3CA}" destId="{A17F0F99-35FC-493C-97A6-0CE2BD8EE4EB}" srcOrd="1" destOrd="0" presId="urn:microsoft.com/office/officeart/2005/8/layout/hProcess9"/>
    <dgm:cxn modelId="{D69980C2-77A5-498C-B94C-6D2871E44C58}" type="presParOf" srcId="{256C71DE-D6EC-4544-80DA-13140045B3CA}" destId="{E064B4B6-99A8-4870-BCE3-11EF11637B44}" srcOrd="2" destOrd="0" presId="urn:microsoft.com/office/officeart/2005/8/layout/hProcess9"/>
    <dgm:cxn modelId="{5DE44857-5B5F-428B-AC88-7F546460B547}" type="presParOf" srcId="{256C71DE-D6EC-4544-80DA-13140045B3CA}" destId="{03895B0B-C847-4781-A011-2659CAB52F33}" srcOrd="3" destOrd="0" presId="urn:microsoft.com/office/officeart/2005/8/layout/hProcess9"/>
    <dgm:cxn modelId="{25BFE6FB-01BE-4FEE-8EAD-DBF128DC7056}" type="presParOf" srcId="{256C71DE-D6EC-4544-80DA-13140045B3CA}" destId="{F9D218BD-C731-4A0D-8D9D-53B6EBD3DB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A48DF5-EAD8-4F99-8288-A83DC1A642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394BC19-7906-4549-A9BF-BD4E4B0A25DE}">
      <dgm:prSet phldrT="[Texto]"/>
      <dgm:spPr/>
      <dgm:t>
        <a:bodyPr/>
        <a:lstStyle/>
        <a:p>
          <a:r>
            <a:rPr lang="es-EC" dirty="0"/>
            <a:t>Articulaciones fibrosas: no existe cavidad sinovial y los huesos</a:t>
          </a:r>
        </a:p>
        <a:p>
          <a:r>
            <a:rPr lang="es-EC" dirty="0"/>
            <a:t>se mantienen unidos por tejido conectivo denso irregular, rico en</a:t>
          </a:r>
        </a:p>
        <a:p>
          <a:r>
            <a:rPr lang="es-EC" dirty="0"/>
            <a:t>fibras de colágeno.</a:t>
          </a:r>
        </a:p>
      </dgm:t>
    </dgm:pt>
    <dgm:pt modelId="{FFCDAE1C-8B62-4AFC-BB95-4DAF83F2A63E}" type="parTrans" cxnId="{71CA5252-664B-4ED0-BFF7-1CB93BCA9DB3}">
      <dgm:prSet/>
      <dgm:spPr/>
      <dgm:t>
        <a:bodyPr/>
        <a:lstStyle/>
        <a:p>
          <a:endParaRPr lang="es-EC"/>
        </a:p>
      </dgm:t>
    </dgm:pt>
    <dgm:pt modelId="{9A92DEA8-638A-4E46-B2E0-51C79D6135B0}" type="sibTrans" cxnId="{71CA5252-664B-4ED0-BFF7-1CB93BCA9DB3}">
      <dgm:prSet/>
      <dgm:spPr/>
      <dgm:t>
        <a:bodyPr/>
        <a:lstStyle/>
        <a:p>
          <a:endParaRPr lang="es-EC"/>
        </a:p>
      </dgm:t>
    </dgm:pt>
    <dgm:pt modelId="{2BAFE261-6B9F-4C2E-8BDE-DD525E72E65C}" type="pres">
      <dgm:prSet presAssocID="{E4A48DF5-EAD8-4F99-8288-A83DC1A64241}" presName="compositeShape" presStyleCnt="0">
        <dgm:presLayoutVars>
          <dgm:dir/>
          <dgm:resizeHandles/>
        </dgm:presLayoutVars>
      </dgm:prSet>
      <dgm:spPr/>
    </dgm:pt>
    <dgm:pt modelId="{257A5B93-6B0B-4CD2-91C5-FEA73CFC53EB}" type="pres">
      <dgm:prSet presAssocID="{E4A48DF5-EAD8-4F99-8288-A83DC1A64241}" presName="pyramid" presStyleLbl="node1" presStyleIdx="0" presStyleCnt="1"/>
      <dgm:spPr/>
    </dgm:pt>
    <dgm:pt modelId="{7FD34C1C-0591-4BF2-86CE-1F6F28177EC7}" type="pres">
      <dgm:prSet presAssocID="{E4A48DF5-EAD8-4F99-8288-A83DC1A64241}" presName="theList" presStyleCnt="0"/>
      <dgm:spPr/>
    </dgm:pt>
    <dgm:pt modelId="{DD676FA9-582C-4D26-95D6-DCA8641FE84D}" type="pres">
      <dgm:prSet presAssocID="{E394BC19-7906-4549-A9BF-BD4E4B0A25DE}" presName="aNode" presStyleLbl="fgAcc1" presStyleIdx="0" presStyleCnt="1">
        <dgm:presLayoutVars>
          <dgm:bulletEnabled val="1"/>
        </dgm:presLayoutVars>
      </dgm:prSet>
      <dgm:spPr/>
    </dgm:pt>
    <dgm:pt modelId="{FAE21345-4460-48E5-B36B-5306D37D52BF}" type="pres">
      <dgm:prSet presAssocID="{E394BC19-7906-4549-A9BF-BD4E4B0A25DE}" presName="aSpace" presStyleCnt="0"/>
      <dgm:spPr/>
    </dgm:pt>
  </dgm:ptLst>
  <dgm:cxnLst>
    <dgm:cxn modelId="{71CA5252-664B-4ED0-BFF7-1CB93BCA9DB3}" srcId="{E4A48DF5-EAD8-4F99-8288-A83DC1A64241}" destId="{E394BC19-7906-4549-A9BF-BD4E4B0A25DE}" srcOrd="0" destOrd="0" parTransId="{FFCDAE1C-8B62-4AFC-BB95-4DAF83F2A63E}" sibTransId="{9A92DEA8-638A-4E46-B2E0-51C79D6135B0}"/>
    <dgm:cxn modelId="{18161D85-DC7A-4C0F-A3B5-C9F1970838FD}" type="presOf" srcId="{E4A48DF5-EAD8-4F99-8288-A83DC1A64241}" destId="{2BAFE261-6B9F-4C2E-8BDE-DD525E72E65C}" srcOrd="0" destOrd="0" presId="urn:microsoft.com/office/officeart/2005/8/layout/pyramid2"/>
    <dgm:cxn modelId="{E83D9A8A-EEA0-4FE0-A3C3-BFFC6BB7B34B}" type="presOf" srcId="{E394BC19-7906-4549-A9BF-BD4E4B0A25DE}" destId="{DD676FA9-582C-4D26-95D6-DCA8641FE84D}" srcOrd="0" destOrd="0" presId="urn:microsoft.com/office/officeart/2005/8/layout/pyramid2"/>
    <dgm:cxn modelId="{C1D35A9F-1229-484C-9700-655CCF164DC5}" type="presParOf" srcId="{2BAFE261-6B9F-4C2E-8BDE-DD525E72E65C}" destId="{257A5B93-6B0B-4CD2-91C5-FEA73CFC53EB}" srcOrd="0" destOrd="0" presId="urn:microsoft.com/office/officeart/2005/8/layout/pyramid2"/>
    <dgm:cxn modelId="{1BF11772-9601-4DA9-9A9A-E25E4932CD79}" type="presParOf" srcId="{2BAFE261-6B9F-4C2E-8BDE-DD525E72E65C}" destId="{7FD34C1C-0591-4BF2-86CE-1F6F28177EC7}" srcOrd="1" destOrd="0" presId="urn:microsoft.com/office/officeart/2005/8/layout/pyramid2"/>
    <dgm:cxn modelId="{A5796B3A-AEF9-4357-9832-324E784DD4CE}" type="presParOf" srcId="{7FD34C1C-0591-4BF2-86CE-1F6F28177EC7}" destId="{DD676FA9-582C-4D26-95D6-DCA8641FE84D}" srcOrd="0" destOrd="0" presId="urn:microsoft.com/office/officeart/2005/8/layout/pyramid2"/>
    <dgm:cxn modelId="{733923C4-C875-4A72-85D4-B201A4781EA3}" type="presParOf" srcId="{7FD34C1C-0591-4BF2-86CE-1F6F28177EC7}" destId="{FAE21345-4460-48E5-B36B-5306D37D52B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A48DF5-EAD8-4F99-8288-A83DC1A642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394BC19-7906-4549-A9BF-BD4E4B0A25DE}">
      <dgm:prSet phldrT="[Texto]"/>
      <dgm:spPr/>
      <dgm:t>
        <a:bodyPr/>
        <a:lstStyle/>
        <a:p>
          <a:r>
            <a:rPr lang="es-EC" dirty="0"/>
            <a:t>Articulaciones cartilaginosas: no existe cavidad sinovial y los</a:t>
          </a:r>
        </a:p>
        <a:p>
          <a:r>
            <a:rPr lang="es-EC" dirty="0"/>
            <a:t>huesos se mantienen unidos mediante cartílago.</a:t>
          </a:r>
        </a:p>
      </dgm:t>
    </dgm:pt>
    <dgm:pt modelId="{FFCDAE1C-8B62-4AFC-BB95-4DAF83F2A63E}" type="parTrans" cxnId="{71CA5252-664B-4ED0-BFF7-1CB93BCA9DB3}">
      <dgm:prSet/>
      <dgm:spPr/>
      <dgm:t>
        <a:bodyPr/>
        <a:lstStyle/>
        <a:p>
          <a:endParaRPr lang="es-EC"/>
        </a:p>
      </dgm:t>
    </dgm:pt>
    <dgm:pt modelId="{9A92DEA8-638A-4E46-B2E0-51C79D6135B0}" type="sibTrans" cxnId="{71CA5252-664B-4ED0-BFF7-1CB93BCA9DB3}">
      <dgm:prSet/>
      <dgm:spPr/>
      <dgm:t>
        <a:bodyPr/>
        <a:lstStyle/>
        <a:p>
          <a:endParaRPr lang="es-EC"/>
        </a:p>
      </dgm:t>
    </dgm:pt>
    <dgm:pt modelId="{2BAFE261-6B9F-4C2E-8BDE-DD525E72E65C}" type="pres">
      <dgm:prSet presAssocID="{E4A48DF5-EAD8-4F99-8288-A83DC1A64241}" presName="compositeShape" presStyleCnt="0">
        <dgm:presLayoutVars>
          <dgm:dir/>
          <dgm:resizeHandles/>
        </dgm:presLayoutVars>
      </dgm:prSet>
      <dgm:spPr/>
    </dgm:pt>
    <dgm:pt modelId="{257A5B93-6B0B-4CD2-91C5-FEA73CFC53EB}" type="pres">
      <dgm:prSet presAssocID="{E4A48DF5-EAD8-4F99-8288-A83DC1A64241}" presName="pyramid" presStyleLbl="node1" presStyleIdx="0" presStyleCnt="1"/>
      <dgm:spPr/>
    </dgm:pt>
    <dgm:pt modelId="{7FD34C1C-0591-4BF2-86CE-1F6F28177EC7}" type="pres">
      <dgm:prSet presAssocID="{E4A48DF5-EAD8-4F99-8288-A83DC1A64241}" presName="theList" presStyleCnt="0"/>
      <dgm:spPr/>
    </dgm:pt>
    <dgm:pt modelId="{DD676FA9-582C-4D26-95D6-DCA8641FE84D}" type="pres">
      <dgm:prSet presAssocID="{E394BC19-7906-4549-A9BF-BD4E4B0A25DE}" presName="aNode" presStyleLbl="fgAcc1" presStyleIdx="0" presStyleCnt="1" custLinFactNeighborX="1109" custLinFactNeighborY="-6841">
        <dgm:presLayoutVars>
          <dgm:bulletEnabled val="1"/>
        </dgm:presLayoutVars>
      </dgm:prSet>
      <dgm:spPr/>
    </dgm:pt>
    <dgm:pt modelId="{FAE21345-4460-48E5-B36B-5306D37D52BF}" type="pres">
      <dgm:prSet presAssocID="{E394BC19-7906-4549-A9BF-BD4E4B0A25DE}" presName="aSpace" presStyleCnt="0"/>
      <dgm:spPr/>
    </dgm:pt>
  </dgm:ptLst>
  <dgm:cxnLst>
    <dgm:cxn modelId="{71CA5252-664B-4ED0-BFF7-1CB93BCA9DB3}" srcId="{E4A48DF5-EAD8-4F99-8288-A83DC1A64241}" destId="{E394BC19-7906-4549-A9BF-BD4E4B0A25DE}" srcOrd="0" destOrd="0" parTransId="{FFCDAE1C-8B62-4AFC-BB95-4DAF83F2A63E}" sibTransId="{9A92DEA8-638A-4E46-B2E0-51C79D6135B0}"/>
    <dgm:cxn modelId="{18161D85-DC7A-4C0F-A3B5-C9F1970838FD}" type="presOf" srcId="{E4A48DF5-EAD8-4F99-8288-A83DC1A64241}" destId="{2BAFE261-6B9F-4C2E-8BDE-DD525E72E65C}" srcOrd="0" destOrd="0" presId="urn:microsoft.com/office/officeart/2005/8/layout/pyramid2"/>
    <dgm:cxn modelId="{E83D9A8A-EEA0-4FE0-A3C3-BFFC6BB7B34B}" type="presOf" srcId="{E394BC19-7906-4549-A9BF-BD4E4B0A25DE}" destId="{DD676FA9-582C-4D26-95D6-DCA8641FE84D}" srcOrd="0" destOrd="0" presId="urn:microsoft.com/office/officeart/2005/8/layout/pyramid2"/>
    <dgm:cxn modelId="{C1D35A9F-1229-484C-9700-655CCF164DC5}" type="presParOf" srcId="{2BAFE261-6B9F-4C2E-8BDE-DD525E72E65C}" destId="{257A5B93-6B0B-4CD2-91C5-FEA73CFC53EB}" srcOrd="0" destOrd="0" presId="urn:microsoft.com/office/officeart/2005/8/layout/pyramid2"/>
    <dgm:cxn modelId="{1BF11772-9601-4DA9-9A9A-E25E4932CD79}" type="presParOf" srcId="{2BAFE261-6B9F-4C2E-8BDE-DD525E72E65C}" destId="{7FD34C1C-0591-4BF2-86CE-1F6F28177EC7}" srcOrd="1" destOrd="0" presId="urn:microsoft.com/office/officeart/2005/8/layout/pyramid2"/>
    <dgm:cxn modelId="{A5796B3A-AEF9-4357-9832-324E784DD4CE}" type="presParOf" srcId="{7FD34C1C-0591-4BF2-86CE-1F6F28177EC7}" destId="{DD676FA9-582C-4D26-95D6-DCA8641FE84D}" srcOrd="0" destOrd="0" presId="urn:microsoft.com/office/officeart/2005/8/layout/pyramid2"/>
    <dgm:cxn modelId="{733923C4-C875-4A72-85D4-B201A4781EA3}" type="presParOf" srcId="{7FD34C1C-0591-4BF2-86CE-1F6F28177EC7}" destId="{FAE21345-4460-48E5-B36B-5306D37D52B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A48DF5-EAD8-4F99-8288-A83DC1A642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394BC19-7906-4549-A9BF-BD4E4B0A25DE}">
      <dgm:prSet phldrT="[Texto]"/>
      <dgm:spPr/>
      <dgm:t>
        <a:bodyPr/>
        <a:lstStyle/>
        <a:p>
          <a:r>
            <a:rPr lang="es-EC" dirty="0"/>
            <a:t>Articulaciones sinoviales: los huesos que forman la articulación</a:t>
          </a:r>
        </a:p>
        <a:p>
          <a:r>
            <a:rPr lang="es-EC" dirty="0"/>
            <a:t>tienen una cavidad sinovial y están unidos por una cápsula articular</a:t>
          </a:r>
        </a:p>
        <a:p>
          <a:r>
            <a:rPr lang="es-EC" dirty="0"/>
            <a:t>de tejido conectivo denso irregular y a menudo por ligamentos</a:t>
          </a:r>
        </a:p>
        <a:p>
          <a:r>
            <a:rPr lang="es-EC" dirty="0"/>
            <a:t>accesorios.</a:t>
          </a:r>
        </a:p>
      </dgm:t>
    </dgm:pt>
    <dgm:pt modelId="{FFCDAE1C-8B62-4AFC-BB95-4DAF83F2A63E}" type="parTrans" cxnId="{71CA5252-664B-4ED0-BFF7-1CB93BCA9DB3}">
      <dgm:prSet/>
      <dgm:spPr/>
      <dgm:t>
        <a:bodyPr/>
        <a:lstStyle/>
        <a:p>
          <a:endParaRPr lang="es-EC"/>
        </a:p>
      </dgm:t>
    </dgm:pt>
    <dgm:pt modelId="{9A92DEA8-638A-4E46-B2E0-51C79D6135B0}" type="sibTrans" cxnId="{71CA5252-664B-4ED0-BFF7-1CB93BCA9DB3}">
      <dgm:prSet/>
      <dgm:spPr/>
      <dgm:t>
        <a:bodyPr/>
        <a:lstStyle/>
        <a:p>
          <a:endParaRPr lang="es-EC"/>
        </a:p>
      </dgm:t>
    </dgm:pt>
    <dgm:pt modelId="{2BAFE261-6B9F-4C2E-8BDE-DD525E72E65C}" type="pres">
      <dgm:prSet presAssocID="{E4A48DF5-EAD8-4F99-8288-A83DC1A64241}" presName="compositeShape" presStyleCnt="0">
        <dgm:presLayoutVars>
          <dgm:dir/>
          <dgm:resizeHandles/>
        </dgm:presLayoutVars>
      </dgm:prSet>
      <dgm:spPr/>
    </dgm:pt>
    <dgm:pt modelId="{257A5B93-6B0B-4CD2-91C5-FEA73CFC53EB}" type="pres">
      <dgm:prSet presAssocID="{E4A48DF5-EAD8-4F99-8288-A83DC1A64241}" presName="pyramid" presStyleLbl="node1" presStyleIdx="0" presStyleCnt="1"/>
      <dgm:spPr/>
    </dgm:pt>
    <dgm:pt modelId="{7FD34C1C-0591-4BF2-86CE-1F6F28177EC7}" type="pres">
      <dgm:prSet presAssocID="{E4A48DF5-EAD8-4F99-8288-A83DC1A64241}" presName="theList" presStyleCnt="0"/>
      <dgm:spPr/>
    </dgm:pt>
    <dgm:pt modelId="{DD676FA9-582C-4D26-95D6-DCA8641FE84D}" type="pres">
      <dgm:prSet presAssocID="{E394BC19-7906-4549-A9BF-BD4E4B0A25DE}" presName="aNode" presStyleLbl="fgAcc1" presStyleIdx="0" presStyleCnt="1" custLinFactNeighborX="1109" custLinFactNeighborY="-6841">
        <dgm:presLayoutVars>
          <dgm:bulletEnabled val="1"/>
        </dgm:presLayoutVars>
      </dgm:prSet>
      <dgm:spPr/>
    </dgm:pt>
    <dgm:pt modelId="{FAE21345-4460-48E5-B36B-5306D37D52BF}" type="pres">
      <dgm:prSet presAssocID="{E394BC19-7906-4549-A9BF-BD4E4B0A25DE}" presName="aSpace" presStyleCnt="0"/>
      <dgm:spPr/>
    </dgm:pt>
  </dgm:ptLst>
  <dgm:cxnLst>
    <dgm:cxn modelId="{71CA5252-664B-4ED0-BFF7-1CB93BCA9DB3}" srcId="{E4A48DF5-EAD8-4F99-8288-A83DC1A64241}" destId="{E394BC19-7906-4549-A9BF-BD4E4B0A25DE}" srcOrd="0" destOrd="0" parTransId="{FFCDAE1C-8B62-4AFC-BB95-4DAF83F2A63E}" sibTransId="{9A92DEA8-638A-4E46-B2E0-51C79D6135B0}"/>
    <dgm:cxn modelId="{18161D85-DC7A-4C0F-A3B5-C9F1970838FD}" type="presOf" srcId="{E4A48DF5-EAD8-4F99-8288-A83DC1A64241}" destId="{2BAFE261-6B9F-4C2E-8BDE-DD525E72E65C}" srcOrd="0" destOrd="0" presId="urn:microsoft.com/office/officeart/2005/8/layout/pyramid2"/>
    <dgm:cxn modelId="{E83D9A8A-EEA0-4FE0-A3C3-BFFC6BB7B34B}" type="presOf" srcId="{E394BC19-7906-4549-A9BF-BD4E4B0A25DE}" destId="{DD676FA9-582C-4D26-95D6-DCA8641FE84D}" srcOrd="0" destOrd="0" presId="urn:microsoft.com/office/officeart/2005/8/layout/pyramid2"/>
    <dgm:cxn modelId="{C1D35A9F-1229-484C-9700-655CCF164DC5}" type="presParOf" srcId="{2BAFE261-6B9F-4C2E-8BDE-DD525E72E65C}" destId="{257A5B93-6B0B-4CD2-91C5-FEA73CFC53EB}" srcOrd="0" destOrd="0" presId="urn:microsoft.com/office/officeart/2005/8/layout/pyramid2"/>
    <dgm:cxn modelId="{1BF11772-9601-4DA9-9A9A-E25E4932CD79}" type="presParOf" srcId="{2BAFE261-6B9F-4C2E-8BDE-DD525E72E65C}" destId="{7FD34C1C-0591-4BF2-86CE-1F6F28177EC7}" srcOrd="1" destOrd="0" presId="urn:microsoft.com/office/officeart/2005/8/layout/pyramid2"/>
    <dgm:cxn modelId="{A5796B3A-AEF9-4357-9832-324E784DD4CE}" type="presParOf" srcId="{7FD34C1C-0591-4BF2-86CE-1F6F28177EC7}" destId="{DD676FA9-582C-4D26-95D6-DCA8641FE84D}" srcOrd="0" destOrd="0" presId="urn:microsoft.com/office/officeart/2005/8/layout/pyramid2"/>
    <dgm:cxn modelId="{733923C4-C875-4A72-85D4-B201A4781EA3}" type="presParOf" srcId="{7FD34C1C-0591-4BF2-86CE-1F6F28177EC7}" destId="{FAE21345-4460-48E5-B36B-5306D37D52B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77DC1B-C2E2-4ADC-9D66-53C43D72519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02282DD-3AA3-40C7-9A28-FB14E493C437}">
      <dgm:prSet phldrT="[Texto]"/>
      <dgm:spPr/>
      <dgm:t>
        <a:bodyPr/>
        <a:lstStyle/>
        <a:p>
          <a:r>
            <a:rPr lang="es-EC" dirty="0"/>
            <a:t>Sinartrosis: articulación inmóvil.</a:t>
          </a:r>
        </a:p>
        <a:p>
          <a:r>
            <a:rPr lang="es-EC" dirty="0"/>
            <a:t>• Anfiartrosis: articulación con movimiento</a:t>
          </a:r>
        </a:p>
        <a:p>
          <a:r>
            <a:rPr lang="es-EC" dirty="0"/>
            <a:t>limitado.</a:t>
          </a:r>
        </a:p>
      </dgm:t>
    </dgm:pt>
    <dgm:pt modelId="{99895AA4-9B1A-45BC-A17F-6116C9FF3184}" type="parTrans" cxnId="{EC4BDA4B-E9E9-4378-BBDF-FC4E1D8DA18C}">
      <dgm:prSet/>
      <dgm:spPr/>
      <dgm:t>
        <a:bodyPr/>
        <a:lstStyle/>
        <a:p>
          <a:endParaRPr lang="es-EC"/>
        </a:p>
      </dgm:t>
    </dgm:pt>
    <dgm:pt modelId="{12129F3E-2542-4883-8567-F35D9227E960}" type="sibTrans" cxnId="{EC4BDA4B-E9E9-4378-BBDF-FC4E1D8DA18C}">
      <dgm:prSet/>
      <dgm:spPr/>
      <dgm:t>
        <a:bodyPr/>
        <a:lstStyle/>
        <a:p>
          <a:endParaRPr lang="es-EC"/>
        </a:p>
      </dgm:t>
    </dgm:pt>
    <dgm:pt modelId="{4CACAF33-CBF7-4E43-93B5-E10FB89E5B43}">
      <dgm:prSet phldrT="[Texto]"/>
      <dgm:spPr/>
      <dgm:t>
        <a:bodyPr/>
        <a:lstStyle/>
        <a:p>
          <a:r>
            <a:rPr lang="es-EC" dirty="0"/>
            <a:t>Diartrosis :una articulación</a:t>
          </a:r>
        </a:p>
        <a:p>
          <a:r>
            <a:rPr lang="es-EC" dirty="0"/>
            <a:t>con gran movimiento. Todas las diartrosis son articulaciones sinoviales.</a:t>
          </a:r>
        </a:p>
        <a:p>
          <a:r>
            <a:rPr lang="es-EC" dirty="0"/>
            <a:t>Tienen una gran variedad de formas y permiten muchos</a:t>
          </a:r>
        </a:p>
        <a:p>
          <a:r>
            <a:rPr lang="es-EC" dirty="0"/>
            <a:t>tipos de movimiento diferentes.</a:t>
          </a:r>
        </a:p>
      </dgm:t>
    </dgm:pt>
    <dgm:pt modelId="{291820B2-2F5C-460F-AE65-68513E9D0C87}" type="parTrans" cxnId="{D6410014-67D6-441B-8488-D0CFC82A584D}">
      <dgm:prSet/>
      <dgm:spPr/>
      <dgm:t>
        <a:bodyPr/>
        <a:lstStyle/>
        <a:p>
          <a:endParaRPr lang="es-EC"/>
        </a:p>
      </dgm:t>
    </dgm:pt>
    <dgm:pt modelId="{4E1A7E80-397D-47A3-8334-16960CB7CEF9}" type="sibTrans" cxnId="{D6410014-67D6-441B-8488-D0CFC82A584D}">
      <dgm:prSet/>
      <dgm:spPr/>
      <dgm:t>
        <a:bodyPr/>
        <a:lstStyle/>
        <a:p>
          <a:endParaRPr lang="es-EC"/>
        </a:p>
      </dgm:t>
    </dgm:pt>
    <dgm:pt modelId="{2EBE8224-D763-4DE5-AE5B-4246C8E8D488}" type="pres">
      <dgm:prSet presAssocID="{4577DC1B-C2E2-4ADC-9D66-53C43D725191}" presName="Name0" presStyleCnt="0">
        <dgm:presLayoutVars>
          <dgm:dir/>
          <dgm:resizeHandles val="exact"/>
        </dgm:presLayoutVars>
      </dgm:prSet>
      <dgm:spPr/>
    </dgm:pt>
    <dgm:pt modelId="{3C817C35-0303-46DA-BFA6-21673B8994B9}" type="pres">
      <dgm:prSet presAssocID="{602282DD-3AA3-40C7-9A28-FB14E493C437}" presName="node" presStyleLbl="node1" presStyleIdx="0" presStyleCnt="2">
        <dgm:presLayoutVars>
          <dgm:bulletEnabled val="1"/>
        </dgm:presLayoutVars>
      </dgm:prSet>
      <dgm:spPr/>
    </dgm:pt>
    <dgm:pt modelId="{93095862-5814-4B04-8E6F-5132128C59C7}" type="pres">
      <dgm:prSet presAssocID="{12129F3E-2542-4883-8567-F35D9227E960}" presName="sibTrans" presStyleLbl="sibTrans2D1" presStyleIdx="0" presStyleCnt="1"/>
      <dgm:spPr/>
    </dgm:pt>
    <dgm:pt modelId="{9BF58D94-02D0-4E70-B8FF-9D7A92FDA3EE}" type="pres">
      <dgm:prSet presAssocID="{12129F3E-2542-4883-8567-F35D9227E960}" presName="connectorText" presStyleLbl="sibTrans2D1" presStyleIdx="0" presStyleCnt="1"/>
      <dgm:spPr/>
    </dgm:pt>
    <dgm:pt modelId="{BDB943CF-8704-4B4A-8484-EF611E9F4860}" type="pres">
      <dgm:prSet presAssocID="{4CACAF33-CBF7-4E43-93B5-E10FB89E5B43}" presName="node" presStyleLbl="node1" presStyleIdx="1" presStyleCnt="2">
        <dgm:presLayoutVars>
          <dgm:bulletEnabled val="1"/>
        </dgm:presLayoutVars>
      </dgm:prSet>
      <dgm:spPr/>
    </dgm:pt>
  </dgm:ptLst>
  <dgm:cxnLst>
    <dgm:cxn modelId="{D6410014-67D6-441B-8488-D0CFC82A584D}" srcId="{4577DC1B-C2E2-4ADC-9D66-53C43D725191}" destId="{4CACAF33-CBF7-4E43-93B5-E10FB89E5B43}" srcOrd="1" destOrd="0" parTransId="{291820B2-2F5C-460F-AE65-68513E9D0C87}" sibTransId="{4E1A7E80-397D-47A3-8334-16960CB7CEF9}"/>
    <dgm:cxn modelId="{EC4BDA4B-E9E9-4378-BBDF-FC4E1D8DA18C}" srcId="{4577DC1B-C2E2-4ADC-9D66-53C43D725191}" destId="{602282DD-3AA3-40C7-9A28-FB14E493C437}" srcOrd="0" destOrd="0" parTransId="{99895AA4-9B1A-45BC-A17F-6116C9FF3184}" sibTransId="{12129F3E-2542-4883-8567-F35D9227E960}"/>
    <dgm:cxn modelId="{48CB7883-210C-417B-A501-2BAABF889A2F}" type="presOf" srcId="{602282DD-3AA3-40C7-9A28-FB14E493C437}" destId="{3C817C35-0303-46DA-BFA6-21673B8994B9}" srcOrd="0" destOrd="0" presId="urn:microsoft.com/office/officeart/2005/8/layout/process1"/>
    <dgm:cxn modelId="{EECB06AD-FD47-424A-8379-6BB59DFA8E82}" type="presOf" srcId="{12129F3E-2542-4883-8567-F35D9227E960}" destId="{9BF58D94-02D0-4E70-B8FF-9D7A92FDA3EE}" srcOrd="1" destOrd="0" presId="urn:microsoft.com/office/officeart/2005/8/layout/process1"/>
    <dgm:cxn modelId="{966642B7-6B39-448D-9616-C01277EB8C15}" type="presOf" srcId="{12129F3E-2542-4883-8567-F35D9227E960}" destId="{93095862-5814-4B04-8E6F-5132128C59C7}" srcOrd="0" destOrd="0" presId="urn:microsoft.com/office/officeart/2005/8/layout/process1"/>
    <dgm:cxn modelId="{B85DB7B9-5732-4E0F-9697-EAB16E60A6C3}" type="presOf" srcId="{4CACAF33-CBF7-4E43-93B5-E10FB89E5B43}" destId="{BDB943CF-8704-4B4A-8484-EF611E9F4860}" srcOrd="0" destOrd="0" presId="urn:microsoft.com/office/officeart/2005/8/layout/process1"/>
    <dgm:cxn modelId="{9D8728CE-4F9B-4C34-8766-A30A200FD6FE}" type="presOf" srcId="{4577DC1B-C2E2-4ADC-9D66-53C43D725191}" destId="{2EBE8224-D763-4DE5-AE5B-4246C8E8D488}" srcOrd="0" destOrd="0" presId="urn:microsoft.com/office/officeart/2005/8/layout/process1"/>
    <dgm:cxn modelId="{1E71E8B2-4445-42CC-812B-59DD2BE8F9A9}" type="presParOf" srcId="{2EBE8224-D763-4DE5-AE5B-4246C8E8D488}" destId="{3C817C35-0303-46DA-BFA6-21673B8994B9}" srcOrd="0" destOrd="0" presId="urn:microsoft.com/office/officeart/2005/8/layout/process1"/>
    <dgm:cxn modelId="{7404E51B-CF8E-4B25-A079-6A293820D095}" type="presParOf" srcId="{2EBE8224-D763-4DE5-AE5B-4246C8E8D488}" destId="{93095862-5814-4B04-8E6F-5132128C59C7}" srcOrd="1" destOrd="0" presId="urn:microsoft.com/office/officeart/2005/8/layout/process1"/>
    <dgm:cxn modelId="{0F0950D1-42DD-4D76-BEBD-F7F1690EC1EB}" type="presParOf" srcId="{93095862-5814-4B04-8E6F-5132128C59C7}" destId="{9BF58D94-02D0-4E70-B8FF-9D7A92FDA3EE}" srcOrd="0" destOrd="0" presId="urn:microsoft.com/office/officeart/2005/8/layout/process1"/>
    <dgm:cxn modelId="{B967DDD0-FE73-4D3F-8251-3609B8812AF0}" type="presParOf" srcId="{2EBE8224-D763-4DE5-AE5B-4246C8E8D488}" destId="{BDB943CF-8704-4B4A-8484-EF611E9F486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19C9FD-2B9F-489D-868C-7139BBD809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E3F59CE-78F1-4B4A-B022-3D8C4AC67C25}">
      <dgm:prSet phldrT="[Texto]"/>
      <dgm:spPr/>
      <dgm:t>
        <a:bodyPr/>
        <a:lstStyle/>
        <a:p>
          <a:r>
            <a:rPr lang="es-EC" dirty="0"/>
            <a:t>Carecen  de cavidad</a:t>
          </a:r>
        </a:p>
        <a:p>
          <a:r>
            <a:rPr lang="es-EC" dirty="0"/>
            <a:t>sinovial y los huesos que se articulan se mantienen estrechamente unidos</a:t>
          </a:r>
        </a:p>
        <a:p>
          <a:r>
            <a:rPr lang="es-EC" dirty="0"/>
            <a:t>mediante tejido conectivo denso irregular.</a:t>
          </a:r>
        </a:p>
      </dgm:t>
    </dgm:pt>
    <dgm:pt modelId="{8401F4A8-1413-4297-8BCA-EF47A96ECF8A}" type="parTrans" cxnId="{8A1F21B8-29F8-4E43-8B0E-D0E0E8571786}">
      <dgm:prSet/>
      <dgm:spPr/>
      <dgm:t>
        <a:bodyPr/>
        <a:lstStyle/>
        <a:p>
          <a:endParaRPr lang="es-EC"/>
        </a:p>
      </dgm:t>
    </dgm:pt>
    <dgm:pt modelId="{8A1CE0F0-2C32-4BFD-A8E8-48222DF399EC}" type="sibTrans" cxnId="{8A1F21B8-29F8-4E43-8B0E-D0E0E8571786}">
      <dgm:prSet/>
      <dgm:spPr/>
      <dgm:t>
        <a:bodyPr/>
        <a:lstStyle/>
        <a:p>
          <a:endParaRPr lang="es-EC"/>
        </a:p>
      </dgm:t>
    </dgm:pt>
    <dgm:pt modelId="{07D16E46-3F1A-44C9-89F1-211C059E2EB7}">
      <dgm:prSet phldrT="[Texto]"/>
      <dgm:spPr/>
      <dgm:t>
        <a:bodyPr/>
        <a:lstStyle/>
        <a:p>
          <a:r>
            <a:rPr lang="es-EC" dirty="0"/>
            <a:t>Tipos:</a:t>
          </a:r>
        </a:p>
      </dgm:t>
    </dgm:pt>
    <dgm:pt modelId="{23F7AE23-A89A-4998-B8BA-0D28026DE43A}" type="parTrans" cxnId="{E83382DE-14F4-4F92-8D25-38154D96F261}">
      <dgm:prSet/>
      <dgm:spPr/>
      <dgm:t>
        <a:bodyPr/>
        <a:lstStyle/>
        <a:p>
          <a:endParaRPr lang="es-EC"/>
        </a:p>
      </dgm:t>
    </dgm:pt>
    <dgm:pt modelId="{B9CD3F4A-7CFE-48A2-A65F-F696DB985A4A}" type="sibTrans" cxnId="{E83382DE-14F4-4F92-8D25-38154D96F261}">
      <dgm:prSet/>
      <dgm:spPr/>
      <dgm:t>
        <a:bodyPr/>
        <a:lstStyle/>
        <a:p>
          <a:endParaRPr lang="es-EC"/>
        </a:p>
      </dgm:t>
    </dgm:pt>
    <dgm:pt modelId="{480B891F-8AA1-4C95-B945-8C18D73C52BA}">
      <dgm:prSet phldrT="[Texto]"/>
      <dgm:spPr/>
      <dgm:t>
        <a:bodyPr/>
        <a:lstStyle/>
        <a:p>
          <a:r>
            <a:rPr lang="es-EC" dirty="0"/>
            <a:t>las suturas, las sindesmosis y las membranas</a:t>
          </a:r>
        </a:p>
        <a:p>
          <a:r>
            <a:rPr lang="es-EC" dirty="0"/>
            <a:t>interóseas.</a:t>
          </a:r>
        </a:p>
      </dgm:t>
    </dgm:pt>
    <dgm:pt modelId="{B59DA8A4-4AD8-46E4-8048-7D91FAAF70D9}" type="parTrans" cxnId="{D24E1D9F-61A3-4D52-820A-CEF57003F006}">
      <dgm:prSet/>
      <dgm:spPr/>
      <dgm:t>
        <a:bodyPr/>
        <a:lstStyle/>
        <a:p>
          <a:endParaRPr lang="es-EC"/>
        </a:p>
      </dgm:t>
    </dgm:pt>
    <dgm:pt modelId="{22DFA042-0F6C-444A-B23F-5FAF9B19D30A}" type="sibTrans" cxnId="{D24E1D9F-61A3-4D52-820A-CEF57003F006}">
      <dgm:prSet/>
      <dgm:spPr/>
      <dgm:t>
        <a:bodyPr/>
        <a:lstStyle/>
        <a:p>
          <a:endParaRPr lang="es-EC"/>
        </a:p>
      </dgm:t>
    </dgm:pt>
    <dgm:pt modelId="{96712B1D-3A08-47E4-981B-E29525303529}" type="pres">
      <dgm:prSet presAssocID="{AC19C9FD-2B9F-489D-868C-7139BBD80913}" presName="diagram" presStyleCnt="0">
        <dgm:presLayoutVars>
          <dgm:dir/>
          <dgm:resizeHandles val="exact"/>
        </dgm:presLayoutVars>
      </dgm:prSet>
      <dgm:spPr/>
    </dgm:pt>
    <dgm:pt modelId="{E8D294CE-8E3F-4159-A6FA-62CF661CB8F9}" type="pres">
      <dgm:prSet presAssocID="{2E3F59CE-78F1-4B4A-B022-3D8C4AC67C25}" presName="node" presStyleLbl="node1" presStyleIdx="0" presStyleCnt="3">
        <dgm:presLayoutVars>
          <dgm:bulletEnabled val="1"/>
        </dgm:presLayoutVars>
      </dgm:prSet>
      <dgm:spPr/>
    </dgm:pt>
    <dgm:pt modelId="{69DBD2DC-75B6-41C3-A7A8-5B97711AF34C}" type="pres">
      <dgm:prSet presAssocID="{8A1CE0F0-2C32-4BFD-A8E8-48222DF399EC}" presName="sibTrans" presStyleCnt="0"/>
      <dgm:spPr/>
    </dgm:pt>
    <dgm:pt modelId="{F12D1229-A0FD-4BC1-88F2-4B23E4B618A4}" type="pres">
      <dgm:prSet presAssocID="{07D16E46-3F1A-44C9-89F1-211C059E2EB7}" presName="node" presStyleLbl="node1" presStyleIdx="1" presStyleCnt="3">
        <dgm:presLayoutVars>
          <dgm:bulletEnabled val="1"/>
        </dgm:presLayoutVars>
      </dgm:prSet>
      <dgm:spPr/>
    </dgm:pt>
    <dgm:pt modelId="{823A8A86-3022-4CB5-9C03-12E1BE4A550F}" type="pres">
      <dgm:prSet presAssocID="{B9CD3F4A-7CFE-48A2-A65F-F696DB985A4A}" presName="sibTrans" presStyleCnt="0"/>
      <dgm:spPr/>
    </dgm:pt>
    <dgm:pt modelId="{CA83F04D-7626-48C4-8431-DA42519BB440}" type="pres">
      <dgm:prSet presAssocID="{480B891F-8AA1-4C95-B945-8C18D73C52BA}" presName="node" presStyleLbl="node1" presStyleIdx="2" presStyleCnt="3">
        <dgm:presLayoutVars>
          <dgm:bulletEnabled val="1"/>
        </dgm:presLayoutVars>
      </dgm:prSet>
      <dgm:spPr/>
    </dgm:pt>
  </dgm:ptLst>
  <dgm:cxnLst>
    <dgm:cxn modelId="{66DEF51B-8FD5-40F4-B3B7-0500FD410F62}" type="presOf" srcId="{AC19C9FD-2B9F-489D-868C-7139BBD80913}" destId="{96712B1D-3A08-47E4-981B-E29525303529}" srcOrd="0" destOrd="0" presId="urn:microsoft.com/office/officeart/2005/8/layout/default"/>
    <dgm:cxn modelId="{284B7230-7115-4186-9FE9-9275A1A4D490}" type="presOf" srcId="{07D16E46-3F1A-44C9-89F1-211C059E2EB7}" destId="{F12D1229-A0FD-4BC1-88F2-4B23E4B618A4}" srcOrd="0" destOrd="0" presId="urn:microsoft.com/office/officeart/2005/8/layout/default"/>
    <dgm:cxn modelId="{F29B3F3D-5E08-4AD0-B12B-6572D862E5F1}" type="presOf" srcId="{480B891F-8AA1-4C95-B945-8C18D73C52BA}" destId="{CA83F04D-7626-48C4-8431-DA42519BB440}" srcOrd="0" destOrd="0" presId="urn:microsoft.com/office/officeart/2005/8/layout/default"/>
    <dgm:cxn modelId="{D24E1D9F-61A3-4D52-820A-CEF57003F006}" srcId="{AC19C9FD-2B9F-489D-868C-7139BBD80913}" destId="{480B891F-8AA1-4C95-B945-8C18D73C52BA}" srcOrd="2" destOrd="0" parTransId="{B59DA8A4-4AD8-46E4-8048-7D91FAAF70D9}" sibTransId="{22DFA042-0F6C-444A-B23F-5FAF9B19D30A}"/>
    <dgm:cxn modelId="{8A1F21B8-29F8-4E43-8B0E-D0E0E8571786}" srcId="{AC19C9FD-2B9F-489D-868C-7139BBD80913}" destId="{2E3F59CE-78F1-4B4A-B022-3D8C4AC67C25}" srcOrd="0" destOrd="0" parTransId="{8401F4A8-1413-4297-8BCA-EF47A96ECF8A}" sibTransId="{8A1CE0F0-2C32-4BFD-A8E8-48222DF399EC}"/>
    <dgm:cxn modelId="{E83382DE-14F4-4F92-8D25-38154D96F261}" srcId="{AC19C9FD-2B9F-489D-868C-7139BBD80913}" destId="{07D16E46-3F1A-44C9-89F1-211C059E2EB7}" srcOrd="1" destOrd="0" parTransId="{23F7AE23-A89A-4998-B8BA-0D28026DE43A}" sibTransId="{B9CD3F4A-7CFE-48A2-A65F-F696DB985A4A}"/>
    <dgm:cxn modelId="{40CF58F1-14EF-4C4C-89AB-80321A4C84F0}" type="presOf" srcId="{2E3F59CE-78F1-4B4A-B022-3D8C4AC67C25}" destId="{E8D294CE-8E3F-4159-A6FA-62CF661CB8F9}" srcOrd="0" destOrd="0" presId="urn:microsoft.com/office/officeart/2005/8/layout/default"/>
    <dgm:cxn modelId="{564B273F-B36A-471D-9322-FC6E384D48CE}" type="presParOf" srcId="{96712B1D-3A08-47E4-981B-E29525303529}" destId="{E8D294CE-8E3F-4159-A6FA-62CF661CB8F9}" srcOrd="0" destOrd="0" presId="urn:microsoft.com/office/officeart/2005/8/layout/default"/>
    <dgm:cxn modelId="{68E7F87D-EC8D-41D0-81D0-FBD73E41E45A}" type="presParOf" srcId="{96712B1D-3A08-47E4-981B-E29525303529}" destId="{69DBD2DC-75B6-41C3-A7A8-5B97711AF34C}" srcOrd="1" destOrd="0" presId="urn:microsoft.com/office/officeart/2005/8/layout/default"/>
    <dgm:cxn modelId="{1D70C298-9B5E-429B-8578-C8D130011557}" type="presParOf" srcId="{96712B1D-3A08-47E4-981B-E29525303529}" destId="{F12D1229-A0FD-4BC1-88F2-4B23E4B618A4}" srcOrd="2" destOrd="0" presId="urn:microsoft.com/office/officeart/2005/8/layout/default"/>
    <dgm:cxn modelId="{898641C3-6010-43F6-B956-228D36A57598}" type="presParOf" srcId="{96712B1D-3A08-47E4-981B-E29525303529}" destId="{823A8A86-3022-4CB5-9C03-12E1BE4A550F}" srcOrd="3" destOrd="0" presId="urn:microsoft.com/office/officeart/2005/8/layout/default"/>
    <dgm:cxn modelId="{908A895C-6098-473F-8634-783712CC9961}" type="presParOf" srcId="{96712B1D-3A08-47E4-981B-E29525303529}" destId="{CA83F04D-7626-48C4-8431-DA42519BB44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C0D94C-9A1C-459C-9AFD-F298F065E7D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FA774B-8199-4E3F-B295-D9C0999E6BD2}">
      <dgm:prSet phldrT="[Texto]"/>
      <dgm:spPr/>
      <dgm:t>
        <a:bodyPr/>
        <a:lstStyle/>
        <a:p>
          <a:r>
            <a:rPr lang="es-EC" dirty="0"/>
            <a:t>Articulación  fibrosa es la membrana interósea,</a:t>
          </a:r>
        </a:p>
        <a:p>
          <a:r>
            <a:rPr lang="es-EC" dirty="0"/>
            <a:t>que consiste en una lámina de tejido conectivo denso irregular</a:t>
          </a:r>
        </a:p>
        <a:p>
          <a:r>
            <a:rPr lang="es-EC" dirty="0"/>
            <a:t>responsable</a:t>
          </a:r>
        </a:p>
      </dgm:t>
    </dgm:pt>
    <dgm:pt modelId="{670BC1B7-4B1C-47C1-8BAA-FABDEC165024}" type="parTrans" cxnId="{EAC9609B-E542-4F82-8761-BEECCDE826C9}">
      <dgm:prSet/>
      <dgm:spPr/>
      <dgm:t>
        <a:bodyPr/>
        <a:lstStyle/>
        <a:p>
          <a:endParaRPr lang="es-EC"/>
        </a:p>
      </dgm:t>
    </dgm:pt>
    <dgm:pt modelId="{1FFCC90E-D894-4082-BB62-49199838D055}" type="sibTrans" cxnId="{EAC9609B-E542-4F82-8761-BEECCDE826C9}">
      <dgm:prSet/>
      <dgm:spPr/>
      <dgm:t>
        <a:bodyPr/>
        <a:lstStyle/>
        <a:p>
          <a:endParaRPr lang="es-EC"/>
        </a:p>
      </dgm:t>
    </dgm:pt>
    <dgm:pt modelId="{0BA8CFAC-D818-4E9F-A275-8792EB2418A4}">
      <dgm:prSet phldrT="[Texto]"/>
      <dgm:spPr/>
      <dgm:t>
        <a:bodyPr/>
        <a:lstStyle/>
        <a:p>
          <a:r>
            <a:rPr lang="es-EC" dirty="0"/>
            <a:t>La  unión de huesos largos adyacentes, que permite un</a:t>
          </a:r>
        </a:p>
        <a:p>
          <a:r>
            <a:rPr lang="es-EC" dirty="0"/>
            <a:t>movimiento leve (anfiartrosis).</a:t>
          </a:r>
        </a:p>
      </dgm:t>
    </dgm:pt>
    <dgm:pt modelId="{E0FC8EBE-9FE6-4C9C-9F06-CA8A6EC4433E}" type="parTrans" cxnId="{E43138AD-C30E-4620-9CFC-ADB3F4DFF201}">
      <dgm:prSet/>
      <dgm:spPr/>
      <dgm:t>
        <a:bodyPr/>
        <a:lstStyle/>
        <a:p>
          <a:endParaRPr lang="es-EC"/>
        </a:p>
      </dgm:t>
    </dgm:pt>
    <dgm:pt modelId="{63B56A9C-38B8-4E9C-97BD-F0188BEF57E2}" type="sibTrans" cxnId="{E43138AD-C30E-4620-9CFC-ADB3F4DFF201}">
      <dgm:prSet/>
      <dgm:spPr/>
      <dgm:t>
        <a:bodyPr/>
        <a:lstStyle/>
        <a:p>
          <a:endParaRPr lang="es-EC"/>
        </a:p>
      </dgm:t>
    </dgm:pt>
    <dgm:pt modelId="{B583CCE7-0215-4BE7-B881-22615CA8D0F0}">
      <dgm:prSet phldrT="[Texto]"/>
      <dgm:spPr/>
      <dgm:t>
        <a:bodyPr/>
        <a:lstStyle/>
        <a:p>
          <a:r>
            <a:rPr lang="es-EC" dirty="0"/>
            <a:t>2 EN EL CUERPO HUMANO </a:t>
          </a:r>
        </a:p>
      </dgm:t>
    </dgm:pt>
    <dgm:pt modelId="{69852A65-DD41-4C39-8151-44A736F4ABD0}" type="parTrans" cxnId="{FE8DAE85-007F-4C75-A31D-C9C173686B56}">
      <dgm:prSet/>
      <dgm:spPr/>
      <dgm:t>
        <a:bodyPr/>
        <a:lstStyle/>
        <a:p>
          <a:endParaRPr lang="es-EC"/>
        </a:p>
      </dgm:t>
    </dgm:pt>
    <dgm:pt modelId="{CA9C4BE5-0CA0-4A99-B9D8-1B523E0D0153}" type="sibTrans" cxnId="{FE8DAE85-007F-4C75-A31D-C9C173686B56}">
      <dgm:prSet/>
      <dgm:spPr/>
      <dgm:t>
        <a:bodyPr/>
        <a:lstStyle/>
        <a:p>
          <a:endParaRPr lang="es-EC"/>
        </a:p>
      </dgm:t>
    </dgm:pt>
    <dgm:pt modelId="{32CA0D9B-9AAA-4FEE-B63E-D9090F516C15}" type="pres">
      <dgm:prSet presAssocID="{F2C0D94C-9A1C-459C-9AFD-F298F065E7D9}" presName="Name0" presStyleCnt="0">
        <dgm:presLayoutVars>
          <dgm:dir/>
          <dgm:resizeHandles val="exact"/>
        </dgm:presLayoutVars>
      </dgm:prSet>
      <dgm:spPr/>
    </dgm:pt>
    <dgm:pt modelId="{2B27521D-91F9-4776-95F0-AA7807C48557}" type="pres">
      <dgm:prSet presAssocID="{CCFA774B-8199-4E3F-B295-D9C0999E6BD2}" presName="node" presStyleLbl="node1" presStyleIdx="0" presStyleCnt="3">
        <dgm:presLayoutVars>
          <dgm:bulletEnabled val="1"/>
        </dgm:presLayoutVars>
      </dgm:prSet>
      <dgm:spPr/>
    </dgm:pt>
    <dgm:pt modelId="{8C491352-040A-401D-A12E-CBAC94C97EB6}" type="pres">
      <dgm:prSet presAssocID="{1FFCC90E-D894-4082-BB62-49199838D055}" presName="sibTrans" presStyleLbl="sibTrans2D1" presStyleIdx="0" presStyleCnt="2"/>
      <dgm:spPr/>
    </dgm:pt>
    <dgm:pt modelId="{560A4126-E212-4D58-BFA8-80F5BA649C0B}" type="pres">
      <dgm:prSet presAssocID="{1FFCC90E-D894-4082-BB62-49199838D055}" presName="connectorText" presStyleLbl="sibTrans2D1" presStyleIdx="0" presStyleCnt="2"/>
      <dgm:spPr/>
    </dgm:pt>
    <dgm:pt modelId="{9B7FD2BA-598E-4E49-9212-A783E84637FC}" type="pres">
      <dgm:prSet presAssocID="{0BA8CFAC-D818-4E9F-A275-8792EB2418A4}" presName="node" presStyleLbl="node1" presStyleIdx="1" presStyleCnt="3">
        <dgm:presLayoutVars>
          <dgm:bulletEnabled val="1"/>
        </dgm:presLayoutVars>
      </dgm:prSet>
      <dgm:spPr/>
    </dgm:pt>
    <dgm:pt modelId="{8F943BE9-53C8-4303-B26A-39C647A46D5D}" type="pres">
      <dgm:prSet presAssocID="{63B56A9C-38B8-4E9C-97BD-F0188BEF57E2}" presName="sibTrans" presStyleLbl="sibTrans2D1" presStyleIdx="1" presStyleCnt="2"/>
      <dgm:spPr/>
    </dgm:pt>
    <dgm:pt modelId="{33350F0B-3861-4A1D-AFD6-4B10C1377B92}" type="pres">
      <dgm:prSet presAssocID="{63B56A9C-38B8-4E9C-97BD-F0188BEF57E2}" presName="connectorText" presStyleLbl="sibTrans2D1" presStyleIdx="1" presStyleCnt="2"/>
      <dgm:spPr/>
    </dgm:pt>
    <dgm:pt modelId="{9567E6B1-F734-4D0A-BDC3-8E76EC4F92AF}" type="pres">
      <dgm:prSet presAssocID="{B583CCE7-0215-4BE7-B881-22615CA8D0F0}" presName="node" presStyleLbl="node1" presStyleIdx="2" presStyleCnt="3">
        <dgm:presLayoutVars>
          <dgm:bulletEnabled val="1"/>
        </dgm:presLayoutVars>
      </dgm:prSet>
      <dgm:spPr/>
    </dgm:pt>
  </dgm:ptLst>
  <dgm:cxnLst>
    <dgm:cxn modelId="{7DEF3A09-D2E1-49DA-BFA6-9E1949522DFA}" type="presOf" srcId="{63B56A9C-38B8-4E9C-97BD-F0188BEF57E2}" destId="{33350F0B-3861-4A1D-AFD6-4B10C1377B92}" srcOrd="1" destOrd="0" presId="urn:microsoft.com/office/officeart/2005/8/layout/process1"/>
    <dgm:cxn modelId="{E051C40B-6BC5-4F89-A06A-3E57CF8E7190}" type="presOf" srcId="{1FFCC90E-D894-4082-BB62-49199838D055}" destId="{560A4126-E212-4D58-BFA8-80F5BA649C0B}" srcOrd="1" destOrd="0" presId="urn:microsoft.com/office/officeart/2005/8/layout/process1"/>
    <dgm:cxn modelId="{8904AE25-A351-4818-9917-880990CE26C7}" type="presOf" srcId="{CCFA774B-8199-4E3F-B295-D9C0999E6BD2}" destId="{2B27521D-91F9-4776-95F0-AA7807C48557}" srcOrd="0" destOrd="0" presId="urn:microsoft.com/office/officeart/2005/8/layout/process1"/>
    <dgm:cxn modelId="{AF99FB28-E41A-4DAE-A4BA-4091748E5A2F}" type="presOf" srcId="{63B56A9C-38B8-4E9C-97BD-F0188BEF57E2}" destId="{8F943BE9-53C8-4303-B26A-39C647A46D5D}" srcOrd="0" destOrd="0" presId="urn:microsoft.com/office/officeart/2005/8/layout/process1"/>
    <dgm:cxn modelId="{F7361C3F-B782-41DC-9AC2-95720C7F43C3}" type="presOf" srcId="{0BA8CFAC-D818-4E9F-A275-8792EB2418A4}" destId="{9B7FD2BA-598E-4E49-9212-A783E84637FC}" srcOrd="0" destOrd="0" presId="urn:microsoft.com/office/officeart/2005/8/layout/process1"/>
    <dgm:cxn modelId="{9E2C4346-5FAA-4688-B466-F77B23CCA719}" type="presOf" srcId="{1FFCC90E-D894-4082-BB62-49199838D055}" destId="{8C491352-040A-401D-A12E-CBAC94C97EB6}" srcOrd="0" destOrd="0" presId="urn:microsoft.com/office/officeart/2005/8/layout/process1"/>
    <dgm:cxn modelId="{FE8DAE85-007F-4C75-A31D-C9C173686B56}" srcId="{F2C0D94C-9A1C-459C-9AFD-F298F065E7D9}" destId="{B583CCE7-0215-4BE7-B881-22615CA8D0F0}" srcOrd="2" destOrd="0" parTransId="{69852A65-DD41-4C39-8151-44A736F4ABD0}" sibTransId="{CA9C4BE5-0CA0-4A99-B9D8-1B523E0D0153}"/>
    <dgm:cxn modelId="{EAC9609B-E542-4F82-8761-BEECCDE826C9}" srcId="{F2C0D94C-9A1C-459C-9AFD-F298F065E7D9}" destId="{CCFA774B-8199-4E3F-B295-D9C0999E6BD2}" srcOrd="0" destOrd="0" parTransId="{670BC1B7-4B1C-47C1-8BAA-FABDEC165024}" sibTransId="{1FFCC90E-D894-4082-BB62-49199838D055}"/>
    <dgm:cxn modelId="{9A5ABE9F-1122-4894-8DA2-3658219AA60A}" type="presOf" srcId="{B583CCE7-0215-4BE7-B881-22615CA8D0F0}" destId="{9567E6B1-F734-4D0A-BDC3-8E76EC4F92AF}" srcOrd="0" destOrd="0" presId="urn:microsoft.com/office/officeart/2005/8/layout/process1"/>
    <dgm:cxn modelId="{E43138AD-C30E-4620-9CFC-ADB3F4DFF201}" srcId="{F2C0D94C-9A1C-459C-9AFD-F298F065E7D9}" destId="{0BA8CFAC-D818-4E9F-A275-8792EB2418A4}" srcOrd="1" destOrd="0" parTransId="{E0FC8EBE-9FE6-4C9C-9F06-CA8A6EC4433E}" sibTransId="{63B56A9C-38B8-4E9C-97BD-F0188BEF57E2}"/>
    <dgm:cxn modelId="{40C080CD-2A22-4AAE-96ED-AA085F30FC83}" type="presOf" srcId="{F2C0D94C-9A1C-459C-9AFD-F298F065E7D9}" destId="{32CA0D9B-9AAA-4FEE-B63E-D9090F516C15}" srcOrd="0" destOrd="0" presId="urn:microsoft.com/office/officeart/2005/8/layout/process1"/>
    <dgm:cxn modelId="{9878231B-5265-4049-8F3B-FD53C7590755}" type="presParOf" srcId="{32CA0D9B-9AAA-4FEE-B63E-D9090F516C15}" destId="{2B27521D-91F9-4776-95F0-AA7807C48557}" srcOrd="0" destOrd="0" presId="urn:microsoft.com/office/officeart/2005/8/layout/process1"/>
    <dgm:cxn modelId="{8DC73906-910F-42C5-85F9-8718C5F6E025}" type="presParOf" srcId="{32CA0D9B-9AAA-4FEE-B63E-D9090F516C15}" destId="{8C491352-040A-401D-A12E-CBAC94C97EB6}" srcOrd="1" destOrd="0" presId="urn:microsoft.com/office/officeart/2005/8/layout/process1"/>
    <dgm:cxn modelId="{D3C486E8-6AB8-4F62-BEB2-F5275E505D28}" type="presParOf" srcId="{8C491352-040A-401D-A12E-CBAC94C97EB6}" destId="{560A4126-E212-4D58-BFA8-80F5BA649C0B}" srcOrd="0" destOrd="0" presId="urn:microsoft.com/office/officeart/2005/8/layout/process1"/>
    <dgm:cxn modelId="{E220D1CA-89B2-45EC-996B-10E78523A9AF}" type="presParOf" srcId="{32CA0D9B-9AAA-4FEE-B63E-D9090F516C15}" destId="{9B7FD2BA-598E-4E49-9212-A783E84637FC}" srcOrd="2" destOrd="0" presId="urn:microsoft.com/office/officeart/2005/8/layout/process1"/>
    <dgm:cxn modelId="{7DC569B1-0BFF-4940-AC88-218564D40C82}" type="presParOf" srcId="{32CA0D9B-9AAA-4FEE-B63E-D9090F516C15}" destId="{8F943BE9-53C8-4303-B26A-39C647A46D5D}" srcOrd="3" destOrd="0" presId="urn:microsoft.com/office/officeart/2005/8/layout/process1"/>
    <dgm:cxn modelId="{CE0EAD30-DC05-412D-AF45-4D3E2FA96E2E}" type="presParOf" srcId="{8F943BE9-53C8-4303-B26A-39C647A46D5D}" destId="{33350F0B-3861-4A1D-AFD6-4B10C1377B92}" srcOrd="0" destOrd="0" presId="urn:microsoft.com/office/officeart/2005/8/layout/process1"/>
    <dgm:cxn modelId="{25F454A8-8FB2-481D-BEAA-8235BAD73AB9}" type="presParOf" srcId="{32CA0D9B-9AAA-4FEE-B63E-D9090F516C15}" destId="{9567E6B1-F734-4D0A-BDC3-8E76EC4F92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B2E7D-2BE0-4184-A461-7E6EE9AC62D0}">
      <dsp:nvSpPr>
        <dsp:cNvPr id="0" name=""/>
        <dsp:cNvSpPr/>
      </dsp:nvSpPr>
      <dsp:spPr>
        <a:xfrm>
          <a:off x="9694" y="929117"/>
          <a:ext cx="2897516" cy="18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Las articulaciones del sistema esquelético contribuyen a la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homeostasis a través del mantenimiento de los huesos unidos</a:t>
          </a:r>
        </a:p>
      </dsp:txBody>
      <dsp:txXfrm>
        <a:off x="63000" y="982423"/>
        <a:ext cx="2790904" cy="1713390"/>
      </dsp:txXfrm>
    </dsp:sp>
    <dsp:sp modelId="{03B62B48-1AA1-4B1D-B00B-DD690ACE433D}">
      <dsp:nvSpPr>
        <dsp:cNvPr id="0" name=""/>
        <dsp:cNvSpPr/>
      </dsp:nvSpPr>
      <dsp:spPr>
        <a:xfrm>
          <a:off x="3196962" y="1479826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3196962" y="1623543"/>
        <a:ext cx="429991" cy="431150"/>
      </dsp:txXfrm>
    </dsp:sp>
    <dsp:sp modelId="{78D695CB-1DD4-47AE-9B98-433498DE335E}">
      <dsp:nvSpPr>
        <dsp:cNvPr id="0" name=""/>
        <dsp:cNvSpPr/>
      </dsp:nvSpPr>
      <dsp:spPr>
        <a:xfrm>
          <a:off x="4066216" y="929117"/>
          <a:ext cx="2897516" cy="18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De  un modo tal que permiten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el movimiento y la flexibilidad del cuerpo.</a:t>
          </a:r>
        </a:p>
      </dsp:txBody>
      <dsp:txXfrm>
        <a:off x="4119522" y="982423"/>
        <a:ext cx="2790904" cy="1713390"/>
      </dsp:txXfrm>
    </dsp:sp>
    <dsp:sp modelId="{587B79B3-094D-4999-B43D-1B773A4210C4}">
      <dsp:nvSpPr>
        <dsp:cNvPr id="0" name=""/>
        <dsp:cNvSpPr/>
      </dsp:nvSpPr>
      <dsp:spPr>
        <a:xfrm>
          <a:off x="7253484" y="1479826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7253484" y="1623543"/>
        <a:ext cx="429991" cy="431150"/>
      </dsp:txXfrm>
    </dsp:sp>
    <dsp:sp modelId="{C0AD27CC-59C8-4459-95AE-1A78BB9B4CA7}">
      <dsp:nvSpPr>
        <dsp:cNvPr id="0" name=""/>
        <dsp:cNvSpPr/>
      </dsp:nvSpPr>
      <dsp:spPr>
        <a:xfrm>
          <a:off x="8122739" y="929117"/>
          <a:ext cx="2897516" cy="18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Las  articulaciones compuestas por tejido conectivo flexible que, en la mayoría de los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casos, permite cierto grado de movimiento.</a:t>
          </a:r>
        </a:p>
      </dsp:txBody>
      <dsp:txXfrm>
        <a:off x="8176045" y="982423"/>
        <a:ext cx="2790904" cy="1713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A7CAD-01D4-413A-943B-A83F0F7BBE03}">
      <dsp:nvSpPr>
        <dsp:cNvPr id="0" name=""/>
        <dsp:cNvSpPr/>
      </dsp:nvSpPr>
      <dsp:spPr>
        <a:xfrm>
          <a:off x="9694" y="14706"/>
          <a:ext cx="2897516" cy="1738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Un  punto de contacto entre dos huesos, entre hueso y cartílago o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entre huesos y dientes.</a:t>
          </a:r>
        </a:p>
      </dsp:txBody>
      <dsp:txXfrm>
        <a:off x="60613" y="65625"/>
        <a:ext cx="2795678" cy="1636671"/>
      </dsp:txXfrm>
    </dsp:sp>
    <dsp:sp modelId="{950D4848-55A5-4251-A46C-DA1106F8C3E5}">
      <dsp:nvSpPr>
        <dsp:cNvPr id="0" name=""/>
        <dsp:cNvSpPr/>
      </dsp:nvSpPr>
      <dsp:spPr>
        <a:xfrm>
          <a:off x="3196962" y="524669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3196962" y="668386"/>
        <a:ext cx="429991" cy="431150"/>
      </dsp:txXfrm>
    </dsp:sp>
    <dsp:sp modelId="{B73E3E78-1534-4E47-8ED5-C307F5A08B96}">
      <dsp:nvSpPr>
        <dsp:cNvPr id="0" name=""/>
        <dsp:cNvSpPr/>
      </dsp:nvSpPr>
      <dsp:spPr>
        <a:xfrm>
          <a:off x="4066216" y="14706"/>
          <a:ext cx="2897516" cy="1738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Artrología </a:t>
          </a:r>
        </a:p>
      </dsp:txBody>
      <dsp:txXfrm>
        <a:off x="4117135" y="65625"/>
        <a:ext cx="2795678" cy="1636671"/>
      </dsp:txXfrm>
    </dsp:sp>
    <dsp:sp modelId="{BBD22627-27F2-413E-BD89-9EED84F94C84}">
      <dsp:nvSpPr>
        <dsp:cNvPr id="0" name=""/>
        <dsp:cNvSpPr/>
      </dsp:nvSpPr>
      <dsp:spPr>
        <a:xfrm>
          <a:off x="7253484" y="524669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7253484" y="668386"/>
        <a:ext cx="429991" cy="431150"/>
      </dsp:txXfrm>
    </dsp:sp>
    <dsp:sp modelId="{956ED68D-FCCA-48B2-AD7F-F1006CD7281A}">
      <dsp:nvSpPr>
        <dsp:cNvPr id="0" name=""/>
        <dsp:cNvSpPr/>
      </dsp:nvSpPr>
      <dsp:spPr>
        <a:xfrm>
          <a:off x="8122739" y="14706"/>
          <a:ext cx="2897516" cy="1738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El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estudio del movimiento del cuerpo humano se denomina quinesiología</a:t>
          </a:r>
        </a:p>
      </dsp:txBody>
      <dsp:txXfrm>
        <a:off x="8173658" y="65625"/>
        <a:ext cx="2795678" cy="1636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3D30-E905-4E97-AF99-D358E826738D}">
      <dsp:nvSpPr>
        <dsp:cNvPr id="0" name=""/>
        <dsp:cNvSpPr/>
      </dsp:nvSpPr>
      <dsp:spPr>
        <a:xfrm>
          <a:off x="827246" y="0"/>
          <a:ext cx="9375457" cy="20992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0D832-DB1A-479C-B405-4FB060D941D1}">
      <dsp:nvSpPr>
        <dsp:cNvPr id="0" name=""/>
        <dsp:cNvSpPr/>
      </dsp:nvSpPr>
      <dsp:spPr>
        <a:xfrm>
          <a:off x="306178" y="629768"/>
          <a:ext cx="3308985" cy="83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Basa en dos criterios: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</dsp:txBody>
      <dsp:txXfrm>
        <a:off x="347168" y="670758"/>
        <a:ext cx="3227005" cy="757710"/>
      </dsp:txXfrm>
    </dsp:sp>
    <dsp:sp modelId="{E064B4B6-99A8-4870-BCE3-11EF11637B44}">
      <dsp:nvSpPr>
        <dsp:cNvPr id="0" name=""/>
        <dsp:cNvSpPr/>
      </dsp:nvSpPr>
      <dsp:spPr>
        <a:xfrm>
          <a:off x="3860482" y="629768"/>
          <a:ext cx="3308985" cy="83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1) Presencia  o ausencia de un espacio entre los huesos que 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articulan entre sí, llamado cavidad sinovial,</a:t>
          </a:r>
        </a:p>
      </dsp:txBody>
      <dsp:txXfrm>
        <a:off x="3901472" y="670758"/>
        <a:ext cx="3227005" cy="757710"/>
      </dsp:txXfrm>
    </dsp:sp>
    <dsp:sp modelId="{F9D218BD-C731-4A0D-8D9D-53B6EBD3DB94}">
      <dsp:nvSpPr>
        <dsp:cNvPr id="0" name=""/>
        <dsp:cNvSpPr/>
      </dsp:nvSpPr>
      <dsp:spPr>
        <a:xfrm>
          <a:off x="7414786" y="629768"/>
          <a:ext cx="3308985" cy="83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2) Tipo  de tejido conectivo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que mantiene los huesos unidos.</a:t>
          </a:r>
        </a:p>
      </dsp:txBody>
      <dsp:txXfrm>
        <a:off x="7455776" y="670758"/>
        <a:ext cx="3227005" cy="757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5B93-6B0B-4CD2-91C5-FEA73CFC53EB}">
      <dsp:nvSpPr>
        <dsp:cNvPr id="0" name=""/>
        <dsp:cNvSpPr/>
      </dsp:nvSpPr>
      <dsp:spPr>
        <a:xfrm>
          <a:off x="423839" y="0"/>
          <a:ext cx="3678238" cy="36782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76FA9-582C-4D26-95D6-DCA8641FE84D}">
      <dsp:nvSpPr>
        <dsp:cNvPr id="0" name=""/>
        <dsp:cNvSpPr/>
      </dsp:nvSpPr>
      <dsp:spPr>
        <a:xfrm>
          <a:off x="2262958" y="368183"/>
          <a:ext cx="2390854" cy="2614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Articulaciones fibrosas: no existe cavidad sinovial y los huesos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 mantienen unidos por tejido conectivo denso irregular, rico en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fibras de colágeno.</a:t>
          </a:r>
        </a:p>
      </dsp:txBody>
      <dsp:txXfrm>
        <a:off x="2379670" y="484895"/>
        <a:ext cx="2157430" cy="2381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5B93-6B0B-4CD2-91C5-FEA73CFC53EB}">
      <dsp:nvSpPr>
        <dsp:cNvPr id="0" name=""/>
        <dsp:cNvSpPr/>
      </dsp:nvSpPr>
      <dsp:spPr>
        <a:xfrm>
          <a:off x="423839" y="0"/>
          <a:ext cx="3678238" cy="36782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76FA9-582C-4D26-95D6-DCA8641FE84D}">
      <dsp:nvSpPr>
        <dsp:cNvPr id="0" name=""/>
        <dsp:cNvSpPr/>
      </dsp:nvSpPr>
      <dsp:spPr>
        <a:xfrm>
          <a:off x="2289473" y="345821"/>
          <a:ext cx="2390854" cy="2614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Articulaciones cartilaginosas: no existe cavidad sinovial y los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huesos se mantienen unidos mediante cartílago.</a:t>
          </a:r>
        </a:p>
      </dsp:txBody>
      <dsp:txXfrm>
        <a:off x="2406185" y="462533"/>
        <a:ext cx="2157430" cy="2381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5B93-6B0B-4CD2-91C5-FEA73CFC53EB}">
      <dsp:nvSpPr>
        <dsp:cNvPr id="0" name=""/>
        <dsp:cNvSpPr/>
      </dsp:nvSpPr>
      <dsp:spPr>
        <a:xfrm>
          <a:off x="423839" y="0"/>
          <a:ext cx="3678238" cy="36782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76FA9-582C-4D26-95D6-DCA8641FE84D}">
      <dsp:nvSpPr>
        <dsp:cNvPr id="0" name=""/>
        <dsp:cNvSpPr/>
      </dsp:nvSpPr>
      <dsp:spPr>
        <a:xfrm>
          <a:off x="2289473" y="345821"/>
          <a:ext cx="2390854" cy="2614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Articulaciones sinoviales: los huesos que forman la articulación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tienen una cavidad sinovial y están unidos por una cápsula articular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de tejido conectivo denso irregular y a menudo por ligamentos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accesorios.</a:t>
          </a:r>
        </a:p>
      </dsp:txBody>
      <dsp:txXfrm>
        <a:off x="2406185" y="462533"/>
        <a:ext cx="2157430" cy="2381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17C35-0303-46DA-BFA6-21673B8994B9}">
      <dsp:nvSpPr>
        <dsp:cNvPr id="0" name=""/>
        <dsp:cNvSpPr/>
      </dsp:nvSpPr>
      <dsp:spPr>
        <a:xfrm>
          <a:off x="2154" y="0"/>
          <a:ext cx="4594017" cy="217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Sinartrosis: articulación inmóvil.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• Anfiartrosis: articulación con movimiento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limitado.</a:t>
          </a:r>
        </a:p>
      </dsp:txBody>
      <dsp:txXfrm>
        <a:off x="65967" y="63813"/>
        <a:ext cx="4466391" cy="2051114"/>
      </dsp:txXfrm>
    </dsp:sp>
    <dsp:sp modelId="{93095862-5814-4B04-8E6F-5132128C59C7}">
      <dsp:nvSpPr>
        <dsp:cNvPr id="0" name=""/>
        <dsp:cNvSpPr/>
      </dsp:nvSpPr>
      <dsp:spPr>
        <a:xfrm>
          <a:off x="5055573" y="519711"/>
          <a:ext cx="973931" cy="1139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5055573" y="747574"/>
        <a:ext cx="681752" cy="683590"/>
      </dsp:txXfrm>
    </dsp:sp>
    <dsp:sp modelId="{BDB943CF-8704-4B4A-8484-EF611E9F4860}">
      <dsp:nvSpPr>
        <dsp:cNvPr id="0" name=""/>
        <dsp:cNvSpPr/>
      </dsp:nvSpPr>
      <dsp:spPr>
        <a:xfrm>
          <a:off x="6433778" y="0"/>
          <a:ext cx="4594017" cy="217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Diartrosis :una articulación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con gran movimiento. Todas las diartrosis son articulaciones sinoviales.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Tienen una gran variedad de formas y permiten muchos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tipos de movimiento diferentes.</a:t>
          </a:r>
        </a:p>
      </dsp:txBody>
      <dsp:txXfrm>
        <a:off x="6497591" y="63813"/>
        <a:ext cx="4466391" cy="20511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294CE-8E3F-4159-A6FA-62CF661CB8F9}">
      <dsp:nvSpPr>
        <dsp:cNvPr id="0" name=""/>
        <dsp:cNvSpPr/>
      </dsp:nvSpPr>
      <dsp:spPr>
        <a:xfrm>
          <a:off x="673" y="132519"/>
          <a:ext cx="2625537" cy="157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Carecen  de cavidad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sinovial y los huesos que se articulan se mantienen estrechamente unidos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mediante tejido conectivo denso irregular.</a:t>
          </a:r>
        </a:p>
      </dsp:txBody>
      <dsp:txXfrm>
        <a:off x="673" y="132519"/>
        <a:ext cx="2625537" cy="1575322"/>
      </dsp:txXfrm>
    </dsp:sp>
    <dsp:sp modelId="{F12D1229-A0FD-4BC1-88F2-4B23E4B618A4}">
      <dsp:nvSpPr>
        <dsp:cNvPr id="0" name=""/>
        <dsp:cNvSpPr/>
      </dsp:nvSpPr>
      <dsp:spPr>
        <a:xfrm>
          <a:off x="2888764" y="132519"/>
          <a:ext cx="2625537" cy="157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Tipos:</a:t>
          </a:r>
        </a:p>
      </dsp:txBody>
      <dsp:txXfrm>
        <a:off x="2888764" y="132519"/>
        <a:ext cx="2625537" cy="1575322"/>
      </dsp:txXfrm>
    </dsp:sp>
    <dsp:sp modelId="{CA83F04D-7626-48C4-8431-DA42519BB440}">
      <dsp:nvSpPr>
        <dsp:cNvPr id="0" name=""/>
        <dsp:cNvSpPr/>
      </dsp:nvSpPr>
      <dsp:spPr>
        <a:xfrm>
          <a:off x="1444718" y="1970395"/>
          <a:ext cx="2625537" cy="157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las suturas, las sindesmosis y las membranas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interóseas.</a:t>
          </a:r>
        </a:p>
      </dsp:txBody>
      <dsp:txXfrm>
        <a:off x="1444718" y="1970395"/>
        <a:ext cx="2625537" cy="15753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521D-91F9-4776-95F0-AA7807C48557}">
      <dsp:nvSpPr>
        <dsp:cNvPr id="0" name=""/>
        <dsp:cNvSpPr/>
      </dsp:nvSpPr>
      <dsp:spPr>
        <a:xfrm>
          <a:off x="9694" y="0"/>
          <a:ext cx="2897516" cy="1463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Articulación  fibrosa es la membrana interósea,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que consiste en una lámina de tejido conectivo denso irregular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responsable</a:t>
          </a:r>
        </a:p>
      </dsp:txBody>
      <dsp:txXfrm>
        <a:off x="52547" y="42853"/>
        <a:ext cx="2811810" cy="1377416"/>
      </dsp:txXfrm>
    </dsp:sp>
    <dsp:sp modelId="{8C491352-040A-401D-A12E-CBAC94C97EB6}">
      <dsp:nvSpPr>
        <dsp:cNvPr id="0" name=""/>
        <dsp:cNvSpPr/>
      </dsp:nvSpPr>
      <dsp:spPr>
        <a:xfrm>
          <a:off x="3196962" y="372269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/>
        </a:p>
      </dsp:txBody>
      <dsp:txXfrm>
        <a:off x="3196962" y="515986"/>
        <a:ext cx="429991" cy="431150"/>
      </dsp:txXfrm>
    </dsp:sp>
    <dsp:sp modelId="{9B7FD2BA-598E-4E49-9212-A783E84637FC}">
      <dsp:nvSpPr>
        <dsp:cNvPr id="0" name=""/>
        <dsp:cNvSpPr/>
      </dsp:nvSpPr>
      <dsp:spPr>
        <a:xfrm>
          <a:off x="4066216" y="0"/>
          <a:ext cx="2897516" cy="1463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 unión de huesos largos adyacentes, que permite un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movimiento leve (anfiartrosis).</a:t>
          </a:r>
        </a:p>
      </dsp:txBody>
      <dsp:txXfrm>
        <a:off x="4109069" y="42853"/>
        <a:ext cx="2811810" cy="1377416"/>
      </dsp:txXfrm>
    </dsp:sp>
    <dsp:sp modelId="{8F943BE9-53C8-4303-B26A-39C647A46D5D}">
      <dsp:nvSpPr>
        <dsp:cNvPr id="0" name=""/>
        <dsp:cNvSpPr/>
      </dsp:nvSpPr>
      <dsp:spPr>
        <a:xfrm>
          <a:off x="7253484" y="372269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/>
        </a:p>
      </dsp:txBody>
      <dsp:txXfrm>
        <a:off x="7253484" y="515986"/>
        <a:ext cx="429991" cy="431150"/>
      </dsp:txXfrm>
    </dsp:sp>
    <dsp:sp modelId="{9567E6B1-F734-4D0A-BDC3-8E76EC4F92AF}">
      <dsp:nvSpPr>
        <dsp:cNvPr id="0" name=""/>
        <dsp:cNvSpPr/>
      </dsp:nvSpPr>
      <dsp:spPr>
        <a:xfrm>
          <a:off x="8122739" y="0"/>
          <a:ext cx="2897516" cy="1463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2 EN EL CUERPO HUMANO </a:t>
          </a:r>
        </a:p>
      </dsp:txBody>
      <dsp:txXfrm>
        <a:off x="8165592" y="42853"/>
        <a:ext cx="2811810" cy="137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94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352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798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0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798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333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554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00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866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930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9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746B4C-7E95-4D97-8880-5FD78018B104}" type="datetimeFigureOut">
              <a:rPr lang="es-EC" smtClean="0"/>
              <a:t>09/01/2023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44EBCFF-E2E9-4BF1-9793-898CC5E76F33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442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3DE258-AC08-ECC2-8D96-6E47E1D3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es-EC">
                <a:solidFill>
                  <a:srgbClr val="FFFFFF"/>
                </a:solidFill>
              </a:rPr>
              <a:t>Universidad nacional de Chimborazo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5E92FB-A8FE-A227-4101-53B43D7C3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C" sz="13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Coordinación de nivelación y admisión  </a:t>
            </a:r>
          </a:p>
          <a:p>
            <a:pPr>
              <a:lnSpc>
                <a:spcPct val="90000"/>
              </a:lnSpc>
            </a:pPr>
            <a:r>
              <a:rPr lang="es-EC" sz="13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Dra. Josselin Villacrés </a:t>
            </a:r>
          </a:p>
          <a:p>
            <a:pPr>
              <a:lnSpc>
                <a:spcPct val="90000"/>
              </a:lnSpc>
            </a:pPr>
            <a:r>
              <a:rPr lang="es-EC" sz="13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Articulaciones </a:t>
            </a:r>
          </a:p>
          <a:p>
            <a:pPr>
              <a:lnSpc>
                <a:spcPct val="90000"/>
              </a:lnSpc>
            </a:pPr>
            <a:endParaRPr lang="es-EC" sz="13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Qué son las articulaciones? Todo lo que debes saber - Paleobull">
            <a:extLst>
              <a:ext uri="{FF2B5EF4-FFF2-40B4-BE49-F238E27FC236}">
                <a16:creationId xmlns:a16="http://schemas.microsoft.com/office/drawing/2014/main" id="{E76006CD-5286-4BD3-F7FC-702931F97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r="10151" b="-1"/>
          <a:stretch/>
        </p:blipFill>
        <p:spPr bwMode="auto">
          <a:xfrm>
            <a:off x="4654295" y="457200"/>
            <a:ext cx="7086151" cy="58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0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810EC-BEDF-BF19-089D-12C88097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Suturas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EED1A-E2ED-B868-86BE-8E509A5D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06" y="3429000"/>
            <a:ext cx="3357762" cy="111929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Una </a:t>
            </a:r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sutura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es una articulación fibrosa compuesta por una delgada capa de tejido conectivo denso irregular y solo se encuentran entre los huesos del cráneo.</a:t>
            </a:r>
            <a:endParaRPr lang="es-EC" dirty="0"/>
          </a:p>
        </p:txBody>
      </p:sp>
      <p:pic>
        <p:nvPicPr>
          <p:cNvPr id="1026" name="Picture 2" descr="Suturas Craneales | uDocz">
            <a:extLst>
              <a:ext uri="{FF2B5EF4-FFF2-40B4-BE49-F238E27FC236}">
                <a16:creationId xmlns:a16="http://schemas.microsoft.com/office/drawing/2014/main" id="{B2470F0D-E4F8-0D7F-029E-85DC8458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19" y="702155"/>
            <a:ext cx="7926475" cy="60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3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97F06-CB1E-2DA7-80F6-0B03D142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Sindesmosis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198B6-5D74-5CDB-91BA-4112D5C9A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13800"/>
          </a:xfrm>
        </p:spPr>
        <p:txBody>
          <a:bodyPr>
            <a:normAutofit/>
          </a:bodyPr>
          <a:lstStyle/>
          <a:p>
            <a:r>
              <a:rPr lang="es-EC" dirty="0"/>
              <a:t>Una  articulación fibrosa que se caracteriza por una mayor distancia entre los huesos que se articulan y más tejido conectivo denso irregular que en una sutura. El tejido conectivo denso irregular está organizado en forma típica en un haz (ligamento), lo que permite a la articulación un movimiento limitado.</a:t>
            </a:r>
          </a:p>
        </p:txBody>
      </p:sp>
      <p:pic>
        <p:nvPicPr>
          <p:cNvPr id="2050" name="Picture 2" descr="Sindesmosis | Qué son, ubicación, cuántas hay en el cuerpo y función">
            <a:extLst>
              <a:ext uri="{FF2B5EF4-FFF2-40B4-BE49-F238E27FC236}">
                <a16:creationId xmlns:a16="http://schemas.microsoft.com/office/drawing/2014/main" id="{7E4DC56E-64C5-3CCF-EDBF-4234B3B6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7" y="3429000"/>
            <a:ext cx="5147897" cy="27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012E00-639A-5644-0FA0-AE5099943265}"/>
              </a:ext>
            </a:extLst>
          </p:cNvPr>
          <p:cNvSpPr txBox="1"/>
          <p:nvPr/>
        </p:nvSpPr>
        <p:spPr>
          <a:xfrm>
            <a:off x="6603758" y="328950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Gonfosis </a:t>
            </a:r>
            <a:endParaRPr lang="es-EC" dirty="0"/>
          </a:p>
        </p:txBody>
      </p:sp>
      <p:pic>
        <p:nvPicPr>
          <p:cNvPr id="2052" name="Picture 4" descr="EN VALENCIA - VENEZUELA Gonfosis es uno de los tres tipos de articulación  fibrosa que existen (las otras dos son las suturas y la sindesmosis) y  solo... | By Heriberto Jesus López">
            <a:extLst>
              <a:ext uri="{FF2B5EF4-FFF2-40B4-BE49-F238E27FC236}">
                <a16:creationId xmlns:a16="http://schemas.microsoft.com/office/drawing/2014/main" id="{753782DE-97B8-1B44-31EC-7106768B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33" y="3658838"/>
            <a:ext cx="2979876" cy="29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9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B2B79-C691-DE84-C3C8-2766E818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Membranas interóseas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DA308D-2394-F3B3-F3D4-D0D4EA083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4938"/>
              </p:ext>
            </p:extLst>
          </p:nvPr>
        </p:nvGraphicFramePr>
        <p:xfrm>
          <a:off x="581025" y="2181224"/>
          <a:ext cx="11029950" cy="146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Membrana interósea del antebrazo png imágenes | PNGWing">
            <a:extLst>
              <a:ext uri="{FF2B5EF4-FFF2-40B4-BE49-F238E27FC236}">
                <a16:creationId xmlns:a16="http://schemas.microsoft.com/office/drawing/2014/main" id="{806C31F2-3C5C-688B-8616-3A7E3C26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34" y="3249059"/>
            <a:ext cx="1714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erna | Mind Map">
            <a:extLst>
              <a:ext uri="{FF2B5EF4-FFF2-40B4-BE49-F238E27FC236}">
                <a16:creationId xmlns:a16="http://schemas.microsoft.com/office/drawing/2014/main" id="{D68F5BA7-362C-82F5-5E12-B2EC2D36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52" y="3856314"/>
            <a:ext cx="3553320" cy="26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1BC0F-C33E-60AF-A754-2B2AC269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ARTICULACIONES CARTILAGINOSAS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A705A-DE5D-B12C-9D1C-737F7F0C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/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Las  </a:t>
            </a:r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articulaciones cartilaginosas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carecen de cavidad sinovial y permiten escaso (o nulo) movimiento.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En estas articulaciones, los huesos que se articulan están</a:t>
            </a:r>
            <a:r>
              <a:rPr lang="es-EC" dirty="0">
                <a:solidFill>
                  <a:srgbClr val="373535"/>
                </a:solidFill>
                <a:latin typeface="Times-Roman"/>
              </a:rPr>
              <a:t>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conectados en forma estrecha, ya sea por cartílago hialino o por fibrocartílago.</a:t>
            </a:r>
            <a:endParaRPr lang="es-EC" dirty="0"/>
          </a:p>
        </p:txBody>
      </p:sp>
      <p:pic>
        <p:nvPicPr>
          <p:cNvPr id="4098" name="Picture 2" descr="QUÉ ES LA SINCONDROSIS? – Blog de Fisioterapia">
            <a:extLst>
              <a:ext uri="{FF2B5EF4-FFF2-40B4-BE49-F238E27FC236}">
                <a16:creationId xmlns:a16="http://schemas.microsoft.com/office/drawing/2014/main" id="{9C508FCE-B2EA-23A3-254F-A6705B43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6" y="3421031"/>
            <a:ext cx="4213351" cy="30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RTICULACIONES Flashcards | Quizlet">
            <a:extLst>
              <a:ext uri="{FF2B5EF4-FFF2-40B4-BE49-F238E27FC236}">
                <a16:creationId xmlns:a16="http://schemas.microsoft.com/office/drawing/2014/main" id="{59C1DED6-3E12-2D0F-10ED-E2DE9CC6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43" y="3152106"/>
            <a:ext cx="2748916" cy="32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D56C967-6494-75DB-1239-D7F39B07769D}"/>
              </a:ext>
            </a:extLst>
          </p:cNvPr>
          <p:cNvSpPr txBox="1"/>
          <p:nvPr/>
        </p:nvSpPr>
        <p:spPr>
          <a:xfrm>
            <a:off x="7938052" y="3135541"/>
            <a:ext cx="3672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Todas las sínfisis se encuentran en la línea media del cuerpo.</a:t>
            </a:r>
            <a:endParaRPr lang="es-EC" dirty="0"/>
          </a:p>
        </p:txBody>
      </p:sp>
      <p:pic>
        <p:nvPicPr>
          <p:cNvPr id="4102" name="Picture 6" descr="Articulaciones cartilaginosas: qué son, tipos y características">
            <a:extLst>
              <a:ext uri="{FF2B5EF4-FFF2-40B4-BE49-F238E27FC236}">
                <a16:creationId xmlns:a16="http://schemas.microsoft.com/office/drawing/2014/main" id="{7B5E92CF-9D4A-6BD2-0E8F-9AAB9DCA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1" y="4216774"/>
            <a:ext cx="3670677" cy="20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9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untes de Anatomía. Tipos de articulaciones: sinoviales y sólidas">
            <a:extLst>
              <a:ext uri="{FF2B5EF4-FFF2-40B4-BE49-F238E27FC236}">
                <a16:creationId xmlns:a16="http://schemas.microsoft.com/office/drawing/2014/main" id="{CD99DFC1-60B6-3543-FA71-0501BDEE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2368"/>
            <a:ext cx="7482840" cy="63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0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CDBAA-00F4-3E2C-53F0-26F2B71E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ARTICULACIONES SINOVIALES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03ACB-4147-00CC-221E-886D645B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13800"/>
          </a:xfrm>
        </p:spPr>
        <p:txBody>
          <a:bodyPr/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DIFERENCIA PARTICULAR es la presencia de un espacio denominado </a:t>
            </a:r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cavidad sinovial (articular)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entre los huesos que se articulan 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F85FF3-2A1C-7DCD-BA8B-21FAA93F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0" t="42027" r="36074" b="17760"/>
          <a:stretch/>
        </p:blipFill>
        <p:spPr>
          <a:xfrm>
            <a:off x="1828800" y="3080825"/>
            <a:ext cx="8468751" cy="37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Arte de Preguntar Para Obtener un Sí">
            <a:extLst>
              <a:ext uri="{FF2B5EF4-FFF2-40B4-BE49-F238E27FC236}">
                <a16:creationId xmlns:a16="http://schemas.microsoft.com/office/drawing/2014/main" id="{300C071D-BBE9-F6EC-522E-1CDEB1B0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83" y="511154"/>
            <a:ext cx="9941034" cy="58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8F9430-A2C4-DFB3-007B-2F5BD6AC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628236"/>
            <a:ext cx="11029616" cy="1013800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COMPOSICIÓN DEL LÍQUIDO SINOVIAL </a:t>
            </a:r>
          </a:p>
        </p:txBody>
      </p:sp>
    </p:spTree>
    <p:extLst>
      <p:ext uri="{BB962C8B-B14F-4D97-AF65-F5344CB8AC3E}">
        <p14:creationId xmlns:p14="http://schemas.microsoft.com/office/powerpoint/2010/main" val="241071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E7345-9D19-0DCC-33E4-9C5D763C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COMPOSICIÓN DEL LÍQUIDO SINOVIAL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32C10-58C2-47A6-57CE-98636D1C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371087"/>
          </a:xfrm>
        </p:spPr>
        <p:txBody>
          <a:bodyPr>
            <a:norm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La membrana sinovial secreta </a:t>
            </a:r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líquido sinovial (</a:t>
            </a:r>
            <a:r>
              <a:rPr lang="es-EC" sz="1800" b="0" i="1" u="none" strike="noStrike" baseline="0" dirty="0" err="1">
                <a:solidFill>
                  <a:srgbClr val="373535"/>
                </a:solidFill>
                <a:latin typeface="Times-Italic"/>
              </a:rPr>
              <a:t>ovum</a:t>
            </a:r>
            <a:r>
              <a:rPr lang="es-EC" sz="1800" b="0" i="1" u="none" strike="noStrike" baseline="0" dirty="0">
                <a:solidFill>
                  <a:srgbClr val="373535"/>
                </a:solidFill>
                <a:latin typeface="Times-Italic"/>
              </a:rPr>
              <a:t>-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, huevo), un liquido viscoso, cristalino o amarillo pálido, que presenta consistencia y aspecto similares a la clara de huevo cruda. El liquido sinovial esta compuesto por acido </a:t>
            </a:r>
            <a:r>
              <a:rPr lang="es-EC" sz="1800" b="0" i="0" u="none" strike="noStrike" baseline="0" dirty="0" err="1">
                <a:solidFill>
                  <a:srgbClr val="373535"/>
                </a:solidFill>
                <a:latin typeface="Times-Roman"/>
              </a:rPr>
              <a:t>hialurònico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 secretado por células de tipo fibroblásticas</a:t>
            </a:r>
            <a:r>
              <a:rPr lang="es-EC" dirty="0">
                <a:solidFill>
                  <a:srgbClr val="373535"/>
                </a:solidFill>
                <a:latin typeface="Times-Roman"/>
              </a:rPr>
              <a:t>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en la membrana sinovial y por liquido intersticial filtrado del plasma. Forma una película delgada sobre las superficies, dentro de la capsula articular.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BF503D-6ED6-7CBB-DC8F-BE799967087E}"/>
              </a:ext>
            </a:extLst>
          </p:cNvPr>
          <p:cNvSpPr txBox="1"/>
          <p:nvPr/>
        </p:nvSpPr>
        <p:spPr>
          <a:xfrm>
            <a:off x="768626" y="440151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Sus funciones son: disminuir el rozamiento a través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de la lubricación de la articulación, amortiguar los golpes y aportar oxigeno y nutrientes, además de extraer el dióxido de carbono y los desechos metabólicos de los condrocitos en el cartílago articular.</a:t>
            </a:r>
            <a:endParaRPr lang="es-EC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2D00388-6003-F806-545B-2BB0DE69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81" y="3429000"/>
            <a:ext cx="4172883" cy="31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66E41-A936-D7DA-E500-46BC4F6F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Articulaciones: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A3428C1-A87A-0607-B0BC-AA63DF7B1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929342"/>
              </p:ext>
            </p:extLst>
          </p:nvPr>
        </p:nvGraphicFramePr>
        <p:xfrm>
          <a:off x="299671" y="872930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7 razones por las que te duelen las articulaciones - Mejor con Salud">
            <a:extLst>
              <a:ext uri="{FF2B5EF4-FFF2-40B4-BE49-F238E27FC236}">
                <a16:creationId xmlns:a16="http://schemas.microsoft.com/office/drawing/2014/main" id="{584D449C-F2AB-ADE7-921D-A2728AEF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68" y="3637095"/>
            <a:ext cx="64484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1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5749A-8540-981D-DD6A-C4297C90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Articulaciones: Definición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0707F84-FABB-CE3B-5D22-9E6E2E2D0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887807"/>
              </p:ext>
            </p:extLst>
          </p:nvPr>
        </p:nvGraphicFramePr>
        <p:xfrm>
          <a:off x="581025" y="1715956"/>
          <a:ext cx="11029950" cy="176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Cuida de tus articulaciones - Aprendamos, ¿Qué son las articulaciones?">
            <a:extLst>
              <a:ext uri="{FF2B5EF4-FFF2-40B4-BE49-F238E27FC236}">
                <a16:creationId xmlns:a16="http://schemas.microsoft.com/office/drawing/2014/main" id="{8B69516F-99E9-6B3B-58F5-D93E0AC3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3679414"/>
            <a:ext cx="9129932" cy="31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1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DB96A-9DFD-9980-3D26-0D4F31FC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CLASIFICACIÓN DE LAS ARTICULACIONES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57E72C-E956-3A6B-0F2D-E4388E44C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23558"/>
              </p:ext>
            </p:extLst>
          </p:nvPr>
        </p:nvGraphicFramePr>
        <p:xfrm>
          <a:off x="300658" y="2765569"/>
          <a:ext cx="11029950" cy="209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F9BF496-127B-3938-AA52-78DC4F0627A1}"/>
              </a:ext>
            </a:extLst>
          </p:cNvPr>
          <p:cNvSpPr txBox="1"/>
          <p:nvPr/>
        </p:nvSpPr>
        <p:spPr>
          <a:xfrm>
            <a:off x="581192" y="2396487"/>
            <a:ext cx="10749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Se clasifican de acuerdo con su estructura; es decir, sobre la base de las características anatómicas, y con su función, de acuerdo con el tipo de movimiento que permiten.</a:t>
            </a:r>
            <a:endParaRPr lang="es-EC" dirty="0"/>
          </a:p>
        </p:txBody>
      </p:sp>
      <p:pic>
        <p:nvPicPr>
          <p:cNvPr id="11266" name="Picture 2" descr="Articulaciones. Partes y tipos de articulaciones">
            <a:extLst>
              <a:ext uri="{FF2B5EF4-FFF2-40B4-BE49-F238E27FC236}">
                <a16:creationId xmlns:a16="http://schemas.microsoft.com/office/drawing/2014/main" id="{39CC5AE0-3734-9B03-D280-0843C72F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68" y="4567110"/>
            <a:ext cx="3807141" cy="19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6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7AAB7-F120-2987-8824-90A32B42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Desde el punto de vista estructural, las articulaciones se clasifican en los siguientes tipos: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5B17F2A-BE8B-18C9-78D9-A55DC268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621198"/>
              </p:ext>
            </p:extLst>
          </p:nvPr>
        </p:nvGraphicFramePr>
        <p:xfrm>
          <a:off x="581025" y="2181225"/>
          <a:ext cx="507765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Articulación fibrosa - Wikipedia, la enciclopedia libre">
            <a:extLst>
              <a:ext uri="{FF2B5EF4-FFF2-40B4-BE49-F238E27FC236}">
                <a16:creationId xmlns:a16="http://schemas.microsoft.com/office/drawing/2014/main" id="{A4F9B9F7-8791-0B57-60A6-21568A57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9" y="2181225"/>
            <a:ext cx="595213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1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7AAB7-F120-2987-8824-90A32B42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Desde el punto de vista estructural, las articulaciones se clasifican en los siguientes tipos: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5B17F2A-BE8B-18C9-78D9-A55DC268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50309"/>
              </p:ext>
            </p:extLst>
          </p:nvPr>
        </p:nvGraphicFramePr>
        <p:xfrm>
          <a:off x="170208" y="2008946"/>
          <a:ext cx="507765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Aprenda anatomía del esqueleto | Articulaciones y ligamentos">
            <a:extLst>
              <a:ext uri="{FF2B5EF4-FFF2-40B4-BE49-F238E27FC236}">
                <a16:creationId xmlns:a16="http://schemas.microsoft.com/office/drawing/2014/main" id="{F31D45CC-B9B5-3450-1672-B484409C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1" y="2110153"/>
            <a:ext cx="6134519" cy="42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7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7AAB7-F120-2987-8824-90A32B42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Desde el punto de vista estructural, las articulaciones se clasifican en los siguientes tipos: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5B17F2A-BE8B-18C9-78D9-A55DC268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51889"/>
              </p:ext>
            </p:extLst>
          </p:nvPr>
        </p:nvGraphicFramePr>
        <p:xfrm>
          <a:off x="170208" y="2008946"/>
          <a:ext cx="507765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Aprenda anatomía del esqueleto | Articulaciones y ligamentos">
            <a:extLst>
              <a:ext uri="{FF2B5EF4-FFF2-40B4-BE49-F238E27FC236}">
                <a16:creationId xmlns:a16="http://schemas.microsoft.com/office/drawing/2014/main" id="{39A2484F-FF77-E374-BC2C-76D7EB07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84" y="1871003"/>
            <a:ext cx="4899025" cy="45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5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D5363-2456-2FE5-7770-03D9B54B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8417"/>
            <a:ext cx="11029616" cy="1013800"/>
          </a:xfrm>
        </p:spPr>
        <p:txBody>
          <a:bodyPr>
            <a:noAutofit/>
          </a:bodyPr>
          <a:lstStyle/>
          <a:p>
            <a:r>
              <a:rPr lang="es-EC" sz="2000" cap="none" dirty="0"/>
              <a:t>La clasificación funcional de articulaciones se relaciona con el grado de movimiento que permiten. Desde el punto de vista funcional, se clasifican en los siguientes tipos: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A3AD27C-7C53-AC1F-A325-B21B1008B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225489"/>
              </p:ext>
            </p:extLst>
          </p:nvPr>
        </p:nvGraphicFramePr>
        <p:xfrm>
          <a:off x="581025" y="2181225"/>
          <a:ext cx="11029950" cy="217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Aprenda anatomía del esqueleto | Articulaciones y ligamentos">
            <a:extLst>
              <a:ext uri="{FF2B5EF4-FFF2-40B4-BE49-F238E27FC236}">
                <a16:creationId xmlns:a16="http://schemas.microsoft.com/office/drawing/2014/main" id="{F6668CEF-932B-8240-2D98-ADA36493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04" y="4359965"/>
            <a:ext cx="3851592" cy="23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7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64B3D-DF7D-9F8F-47DD-A201F6A0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ARTICULACIONES FIBROSAS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4B9E464-58BB-DDCC-DB94-CECB2B9CF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8516"/>
              </p:ext>
            </p:extLst>
          </p:nvPr>
        </p:nvGraphicFramePr>
        <p:xfrm>
          <a:off x="581025" y="2181225"/>
          <a:ext cx="5514975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Aprenda anatomía del esqueleto | Articulaciones y ligamentos">
            <a:extLst>
              <a:ext uri="{FF2B5EF4-FFF2-40B4-BE49-F238E27FC236}">
                <a16:creationId xmlns:a16="http://schemas.microsoft.com/office/drawing/2014/main" id="{4345AEE6-4188-6FC2-1213-368D9F1E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28" y="1026942"/>
            <a:ext cx="4165427" cy="58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904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78</TotalTime>
  <Words>726</Words>
  <Application>Microsoft Office PowerPoint</Application>
  <PresentationFormat>Panorámica</PresentationFormat>
  <Paragraphs>74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Gill Sans MT</vt:lpstr>
      <vt:lpstr>Times-Bold</vt:lpstr>
      <vt:lpstr>Times-Italic</vt:lpstr>
      <vt:lpstr>Times-Roman</vt:lpstr>
      <vt:lpstr>Wingdings 2</vt:lpstr>
      <vt:lpstr>Dividendo</vt:lpstr>
      <vt:lpstr>Universidad nacional de Chimborazo </vt:lpstr>
      <vt:lpstr>Articulaciones:</vt:lpstr>
      <vt:lpstr>Articulaciones: Definición </vt:lpstr>
      <vt:lpstr>CLASIFICACIÓN DE LAS ARTICULACIONES</vt:lpstr>
      <vt:lpstr>Desde el punto de vista estructural, las articulaciones se clasifican en los siguientes tipos:</vt:lpstr>
      <vt:lpstr>Desde el punto de vista estructural, las articulaciones se clasifican en los siguientes tipos:</vt:lpstr>
      <vt:lpstr>Desde el punto de vista estructural, las articulaciones se clasifican en los siguientes tipos:</vt:lpstr>
      <vt:lpstr>La clasificación funcional de articulaciones se relaciona con el grado de movimiento que permiten. Desde el punto de vista funcional, se clasifican en los siguientes tipos:</vt:lpstr>
      <vt:lpstr>ARTICULACIONES FIBROSAS</vt:lpstr>
      <vt:lpstr>Suturas</vt:lpstr>
      <vt:lpstr>Sindesmosis</vt:lpstr>
      <vt:lpstr>Membranas interóseas</vt:lpstr>
      <vt:lpstr>ARTICULACIONES CARTILAGINOSAS</vt:lpstr>
      <vt:lpstr>Presentación de PowerPoint</vt:lpstr>
      <vt:lpstr>ARTICULACIONES SINOVIALES</vt:lpstr>
      <vt:lpstr>COMPOSICIÓN DEL LÍQUIDO SINOVIAL </vt:lpstr>
      <vt:lpstr>COMPOSICIÓN DEL LÍQUIDO SINOVIAL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Edwin Vinicio Altamirano Santillan</dc:creator>
  <cp:lastModifiedBy>Edwin Vinicio Altamirano Santillan</cp:lastModifiedBy>
  <cp:revision>5</cp:revision>
  <dcterms:created xsi:type="dcterms:W3CDTF">2022-12-23T18:42:31Z</dcterms:created>
  <dcterms:modified xsi:type="dcterms:W3CDTF">2023-01-09T20:46:39Z</dcterms:modified>
</cp:coreProperties>
</file>