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8" r:id="rId30"/>
    <p:sldId id="286" r:id="rId31"/>
    <p:sldId id="289" r:id="rId32"/>
    <p:sldId id="290" r:id="rId33"/>
    <p:sldId id="291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62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90A538-47AD-4B67-A6F4-0F164DBC099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C57A0AC-68AA-4880-BCC8-EA79AC15CA0A}">
      <dgm:prSet/>
      <dgm:spPr/>
      <dgm:t>
        <a:bodyPr/>
        <a:lstStyle/>
        <a:p>
          <a:r>
            <a:rPr lang="en-US"/>
            <a:t>• Costos de Producción: fabricación del producto.</a:t>
          </a:r>
        </a:p>
      </dgm:t>
    </dgm:pt>
    <dgm:pt modelId="{DB958E1A-CB02-4BC6-A4EA-5EB1F63DE4F4}" type="parTrans" cxnId="{DB89F62C-42B1-4A37-BABF-5DD2EC52A2CC}">
      <dgm:prSet/>
      <dgm:spPr/>
      <dgm:t>
        <a:bodyPr/>
        <a:lstStyle/>
        <a:p>
          <a:endParaRPr lang="en-US"/>
        </a:p>
      </dgm:t>
    </dgm:pt>
    <dgm:pt modelId="{7782046F-6F0C-4138-A13F-D3AFBDD2B488}" type="sibTrans" cxnId="{DB89F62C-42B1-4A37-BABF-5DD2EC52A2CC}">
      <dgm:prSet/>
      <dgm:spPr/>
      <dgm:t>
        <a:bodyPr/>
        <a:lstStyle/>
        <a:p>
          <a:endParaRPr lang="en-US"/>
        </a:p>
      </dgm:t>
    </dgm:pt>
    <dgm:pt modelId="{252DD933-06BC-4AE5-AE33-7C48A4B1A6C6}">
      <dgm:prSet/>
      <dgm:spPr/>
      <dgm:t>
        <a:bodyPr/>
        <a:lstStyle/>
        <a:p>
          <a:r>
            <a:rPr lang="en-US"/>
            <a:t>• Costos de Distribución o Venta: comercialización.</a:t>
          </a:r>
        </a:p>
      </dgm:t>
    </dgm:pt>
    <dgm:pt modelId="{5EAF87AC-B202-44CA-BBCF-7CBDF4874B8C}" type="parTrans" cxnId="{67289CC0-1C77-45A3-9E35-0719EA719E81}">
      <dgm:prSet/>
      <dgm:spPr/>
      <dgm:t>
        <a:bodyPr/>
        <a:lstStyle/>
        <a:p>
          <a:endParaRPr lang="en-US"/>
        </a:p>
      </dgm:t>
    </dgm:pt>
    <dgm:pt modelId="{F4CF7895-5BFD-4369-A958-113EDC0F66D3}" type="sibTrans" cxnId="{67289CC0-1C77-45A3-9E35-0719EA719E81}">
      <dgm:prSet/>
      <dgm:spPr/>
      <dgm:t>
        <a:bodyPr/>
        <a:lstStyle/>
        <a:p>
          <a:endParaRPr lang="en-US"/>
        </a:p>
      </dgm:t>
    </dgm:pt>
    <dgm:pt modelId="{4F2F686B-0720-4440-8510-850C8D71AB90}">
      <dgm:prSet/>
      <dgm:spPr/>
      <dgm:t>
        <a:bodyPr/>
        <a:lstStyle/>
        <a:p>
          <a:r>
            <a:rPr lang="en-US"/>
            <a:t>• Costos de Administración: dirección y control.</a:t>
          </a:r>
        </a:p>
      </dgm:t>
    </dgm:pt>
    <dgm:pt modelId="{0CACB198-5954-4673-BF3B-43E0CC881602}" type="parTrans" cxnId="{204EDCE9-3BE3-4CA9-A554-C24217A4F6D3}">
      <dgm:prSet/>
      <dgm:spPr/>
      <dgm:t>
        <a:bodyPr/>
        <a:lstStyle/>
        <a:p>
          <a:endParaRPr lang="en-US"/>
        </a:p>
      </dgm:t>
    </dgm:pt>
    <dgm:pt modelId="{AD42A963-AB03-452C-AA1A-6D223AC59DF4}" type="sibTrans" cxnId="{204EDCE9-3BE3-4CA9-A554-C24217A4F6D3}">
      <dgm:prSet/>
      <dgm:spPr/>
      <dgm:t>
        <a:bodyPr/>
        <a:lstStyle/>
        <a:p>
          <a:endParaRPr lang="en-US"/>
        </a:p>
      </dgm:t>
    </dgm:pt>
    <dgm:pt modelId="{F6DCA0C9-EAE6-480A-9944-4C714D702A57}">
      <dgm:prSet/>
      <dgm:spPr/>
      <dgm:t>
        <a:bodyPr/>
        <a:lstStyle/>
        <a:p>
          <a:r>
            <a:rPr lang="en-US"/>
            <a:t>• Costos Financieros: uso de recursos financieros.</a:t>
          </a:r>
        </a:p>
      </dgm:t>
    </dgm:pt>
    <dgm:pt modelId="{21F04B28-C163-4B13-AB1A-4EF6FB2FE3E9}" type="parTrans" cxnId="{33895565-9AD0-4C47-9B3D-5633E4C5DAC1}">
      <dgm:prSet/>
      <dgm:spPr/>
      <dgm:t>
        <a:bodyPr/>
        <a:lstStyle/>
        <a:p>
          <a:endParaRPr lang="en-US"/>
        </a:p>
      </dgm:t>
    </dgm:pt>
    <dgm:pt modelId="{4A8864A0-545C-4D32-B89E-A4FD331F2ED3}" type="sibTrans" cxnId="{33895565-9AD0-4C47-9B3D-5633E4C5DAC1}">
      <dgm:prSet/>
      <dgm:spPr/>
      <dgm:t>
        <a:bodyPr/>
        <a:lstStyle/>
        <a:p>
          <a:endParaRPr lang="en-US"/>
        </a:p>
      </dgm:t>
    </dgm:pt>
    <dgm:pt modelId="{E0E2713A-7535-4832-961C-9D6E76E669A8}" type="pres">
      <dgm:prSet presAssocID="{DA90A538-47AD-4B67-A6F4-0F164DBC0996}" presName="linear" presStyleCnt="0">
        <dgm:presLayoutVars>
          <dgm:animLvl val="lvl"/>
          <dgm:resizeHandles val="exact"/>
        </dgm:presLayoutVars>
      </dgm:prSet>
      <dgm:spPr/>
    </dgm:pt>
    <dgm:pt modelId="{33B69EF9-20D2-44E3-8D71-C3E49FCC442F}" type="pres">
      <dgm:prSet presAssocID="{FC57A0AC-68AA-4880-BCC8-EA79AC15CA0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797B986-070B-4A0F-BBC7-799F37A0C8DF}" type="pres">
      <dgm:prSet presAssocID="{7782046F-6F0C-4138-A13F-D3AFBDD2B488}" presName="spacer" presStyleCnt="0"/>
      <dgm:spPr/>
    </dgm:pt>
    <dgm:pt modelId="{E89F3C7B-192F-491F-A995-98F41376398F}" type="pres">
      <dgm:prSet presAssocID="{252DD933-06BC-4AE5-AE33-7C48A4B1A6C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D24BC10-8169-4F6F-A853-F5F50BE65D8C}" type="pres">
      <dgm:prSet presAssocID="{F4CF7895-5BFD-4369-A958-113EDC0F66D3}" presName="spacer" presStyleCnt="0"/>
      <dgm:spPr/>
    </dgm:pt>
    <dgm:pt modelId="{D58E867E-4E3F-46D5-BCD3-9D93A40CA330}" type="pres">
      <dgm:prSet presAssocID="{4F2F686B-0720-4440-8510-850C8D71AB9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F915470-96B6-4412-9AC8-6138AC301ADB}" type="pres">
      <dgm:prSet presAssocID="{AD42A963-AB03-452C-AA1A-6D223AC59DF4}" presName="spacer" presStyleCnt="0"/>
      <dgm:spPr/>
    </dgm:pt>
    <dgm:pt modelId="{9129A876-BABB-4589-9C69-EF7EA780976C}" type="pres">
      <dgm:prSet presAssocID="{F6DCA0C9-EAE6-480A-9944-4C714D702A5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413F321-3C5D-4546-A2E1-094C0DD25D39}" type="presOf" srcId="{DA90A538-47AD-4B67-A6F4-0F164DBC0996}" destId="{E0E2713A-7535-4832-961C-9D6E76E669A8}" srcOrd="0" destOrd="0" presId="urn:microsoft.com/office/officeart/2005/8/layout/vList2"/>
    <dgm:cxn modelId="{65993225-DA0F-401D-82E1-5D65B4183864}" type="presOf" srcId="{F6DCA0C9-EAE6-480A-9944-4C714D702A57}" destId="{9129A876-BABB-4589-9C69-EF7EA780976C}" srcOrd="0" destOrd="0" presId="urn:microsoft.com/office/officeart/2005/8/layout/vList2"/>
    <dgm:cxn modelId="{DB89F62C-42B1-4A37-BABF-5DD2EC52A2CC}" srcId="{DA90A538-47AD-4B67-A6F4-0F164DBC0996}" destId="{FC57A0AC-68AA-4880-BCC8-EA79AC15CA0A}" srcOrd="0" destOrd="0" parTransId="{DB958E1A-CB02-4BC6-A4EA-5EB1F63DE4F4}" sibTransId="{7782046F-6F0C-4138-A13F-D3AFBDD2B488}"/>
    <dgm:cxn modelId="{A134D430-961C-4B96-B843-67BC7B1EAF03}" type="presOf" srcId="{FC57A0AC-68AA-4880-BCC8-EA79AC15CA0A}" destId="{33B69EF9-20D2-44E3-8D71-C3E49FCC442F}" srcOrd="0" destOrd="0" presId="urn:microsoft.com/office/officeart/2005/8/layout/vList2"/>
    <dgm:cxn modelId="{33895565-9AD0-4C47-9B3D-5633E4C5DAC1}" srcId="{DA90A538-47AD-4B67-A6F4-0F164DBC0996}" destId="{F6DCA0C9-EAE6-480A-9944-4C714D702A57}" srcOrd="3" destOrd="0" parTransId="{21F04B28-C163-4B13-AB1A-4EF6FB2FE3E9}" sibTransId="{4A8864A0-545C-4D32-B89E-A4FD331F2ED3}"/>
    <dgm:cxn modelId="{52D413B0-D6B2-4779-9407-8CDDF1D345D0}" type="presOf" srcId="{252DD933-06BC-4AE5-AE33-7C48A4B1A6C6}" destId="{E89F3C7B-192F-491F-A995-98F41376398F}" srcOrd="0" destOrd="0" presId="urn:microsoft.com/office/officeart/2005/8/layout/vList2"/>
    <dgm:cxn modelId="{67289CC0-1C77-45A3-9E35-0719EA719E81}" srcId="{DA90A538-47AD-4B67-A6F4-0F164DBC0996}" destId="{252DD933-06BC-4AE5-AE33-7C48A4B1A6C6}" srcOrd="1" destOrd="0" parTransId="{5EAF87AC-B202-44CA-BBCF-7CBDF4874B8C}" sibTransId="{F4CF7895-5BFD-4369-A958-113EDC0F66D3}"/>
    <dgm:cxn modelId="{204EDCE9-3BE3-4CA9-A554-C24217A4F6D3}" srcId="{DA90A538-47AD-4B67-A6F4-0F164DBC0996}" destId="{4F2F686B-0720-4440-8510-850C8D71AB90}" srcOrd="2" destOrd="0" parTransId="{0CACB198-5954-4673-BF3B-43E0CC881602}" sibTransId="{AD42A963-AB03-452C-AA1A-6D223AC59DF4}"/>
    <dgm:cxn modelId="{DE1A5EF2-DE14-4252-B88C-ED584B9C0D63}" type="presOf" srcId="{4F2F686B-0720-4440-8510-850C8D71AB90}" destId="{D58E867E-4E3F-46D5-BCD3-9D93A40CA330}" srcOrd="0" destOrd="0" presId="urn:microsoft.com/office/officeart/2005/8/layout/vList2"/>
    <dgm:cxn modelId="{583300F5-5CEA-4E1E-B0EE-0F4F315F7FCC}" type="presParOf" srcId="{E0E2713A-7535-4832-961C-9D6E76E669A8}" destId="{33B69EF9-20D2-44E3-8D71-C3E49FCC442F}" srcOrd="0" destOrd="0" presId="urn:microsoft.com/office/officeart/2005/8/layout/vList2"/>
    <dgm:cxn modelId="{6D870606-57FB-477E-92A0-507A957C8776}" type="presParOf" srcId="{E0E2713A-7535-4832-961C-9D6E76E669A8}" destId="{E797B986-070B-4A0F-BBC7-799F37A0C8DF}" srcOrd="1" destOrd="0" presId="urn:microsoft.com/office/officeart/2005/8/layout/vList2"/>
    <dgm:cxn modelId="{634AAB08-A59C-47EF-AAE1-6F69E463AF87}" type="presParOf" srcId="{E0E2713A-7535-4832-961C-9D6E76E669A8}" destId="{E89F3C7B-192F-491F-A995-98F41376398F}" srcOrd="2" destOrd="0" presId="urn:microsoft.com/office/officeart/2005/8/layout/vList2"/>
    <dgm:cxn modelId="{934B9A8C-CC58-458A-A488-EF4678628E61}" type="presParOf" srcId="{E0E2713A-7535-4832-961C-9D6E76E669A8}" destId="{8D24BC10-8169-4F6F-A853-F5F50BE65D8C}" srcOrd="3" destOrd="0" presId="urn:microsoft.com/office/officeart/2005/8/layout/vList2"/>
    <dgm:cxn modelId="{5991BF27-4834-48A9-A34C-E8B541B40941}" type="presParOf" srcId="{E0E2713A-7535-4832-961C-9D6E76E669A8}" destId="{D58E867E-4E3F-46D5-BCD3-9D93A40CA330}" srcOrd="4" destOrd="0" presId="urn:microsoft.com/office/officeart/2005/8/layout/vList2"/>
    <dgm:cxn modelId="{F9F036D4-2162-4317-8A09-644D55843A6B}" type="presParOf" srcId="{E0E2713A-7535-4832-961C-9D6E76E669A8}" destId="{2F915470-96B6-4412-9AC8-6138AC301ADB}" srcOrd="5" destOrd="0" presId="urn:microsoft.com/office/officeart/2005/8/layout/vList2"/>
    <dgm:cxn modelId="{9DF74AC8-DFAD-4564-A983-548A20DDE15A}" type="presParOf" srcId="{E0E2713A-7535-4832-961C-9D6E76E669A8}" destId="{9129A876-BABB-4589-9C69-EF7EA780976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FFCAFC-9576-40E6-849D-0229FE3F487C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3A2471A9-A03C-4BD9-AA16-2DCE31FFE309}">
      <dgm:prSet/>
      <dgm:spPr/>
      <dgm:t>
        <a:bodyPr/>
        <a:lstStyle/>
        <a:p>
          <a:r>
            <a:rPr lang="es-ES"/>
            <a:t>Electricidad mensual de la planta: $300</a:t>
          </a:r>
          <a:endParaRPr lang="en-US"/>
        </a:p>
      </dgm:t>
    </dgm:pt>
    <dgm:pt modelId="{A14A5A06-BE59-43D9-957E-0B982CCBC769}" type="parTrans" cxnId="{58AF46F4-CB22-4CC8-9118-9E1C3667D522}">
      <dgm:prSet/>
      <dgm:spPr/>
      <dgm:t>
        <a:bodyPr/>
        <a:lstStyle/>
        <a:p>
          <a:endParaRPr lang="en-US"/>
        </a:p>
      </dgm:t>
    </dgm:pt>
    <dgm:pt modelId="{56E377C3-6B30-43A2-8EA7-DB0CD5347A46}" type="sibTrans" cxnId="{58AF46F4-CB22-4CC8-9118-9E1C3667D522}">
      <dgm:prSet/>
      <dgm:spPr/>
      <dgm:t>
        <a:bodyPr/>
        <a:lstStyle/>
        <a:p>
          <a:endParaRPr lang="en-US"/>
        </a:p>
      </dgm:t>
    </dgm:pt>
    <dgm:pt modelId="{42DB0B07-35A0-4E26-96BB-DD73220992E4}">
      <dgm:prSet/>
      <dgm:spPr/>
      <dgm:t>
        <a:bodyPr/>
        <a:lstStyle/>
        <a:p>
          <a:r>
            <a:rPr lang="es-ES"/>
            <a:t>Depreciación mensual de máquinas: $200</a:t>
          </a:r>
          <a:endParaRPr lang="en-US"/>
        </a:p>
      </dgm:t>
    </dgm:pt>
    <dgm:pt modelId="{463B7153-CAED-410D-92AF-36382839867A}" type="parTrans" cxnId="{8A7C58B7-75F3-4FC6-91D2-E783CEBDCC8F}">
      <dgm:prSet/>
      <dgm:spPr/>
      <dgm:t>
        <a:bodyPr/>
        <a:lstStyle/>
        <a:p>
          <a:endParaRPr lang="en-US"/>
        </a:p>
      </dgm:t>
    </dgm:pt>
    <dgm:pt modelId="{E4714AB0-C0C2-413B-999A-EBB94149B23B}" type="sibTrans" cxnId="{8A7C58B7-75F3-4FC6-91D2-E783CEBDCC8F}">
      <dgm:prSet/>
      <dgm:spPr/>
      <dgm:t>
        <a:bodyPr/>
        <a:lstStyle/>
        <a:p>
          <a:endParaRPr lang="en-US"/>
        </a:p>
      </dgm:t>
    </dgm:pt>
    <dgm:pt modelId="{C1A19528-6029-4B6B-83A7-D08AEF451643}">
      <dgm:prSet/>
      <dgm:spPr/>
      <dgm:t>
        <a:bodyPr/>
        <a:lstStyle/>
        <a:p>
          <a:r>
            <a:rPr lang="es-ES"/>
            <a:t>Producción mensual: 1.000 jeans</a:t>
          </a:r>
          <a:endParaRPr lang="en-US"/>
        </a:p>
      </dgm:t>
    </dgm:pt>
    <dgm:pt modelId="{1A1F63DD-8564-457C-B53E-C184B4802304}" type="parTrans" cxnId="{66BFF79A-6627-4FE2-BC3A-C9399B36A8F0}">
      <dgm:prSet/>
      <dgm:spPr/>
      <dgm:t>
        <a:bodyPr/>
        <a:lstStyle/>
        <a:p>
          <a:endParaRPr lang="en-US"/>
        </a:p>
      </dgm:t>
    </dgm:pt>
    <dgm:pt modelId="{C2987A80-8987-4109-BCF2-F131238E9DA3}" type="sibTrans" cxnId="{66BFF79A-6627-4FE2-BC3A-C9399B36A8F0}">
      <dgm:prSet/>
      <dgm:spPr/>
      <dgm:t>
        <a:bodyPr/>
        <a:lstStyle/>
        <a:p>
          <a:endParaRPr lang="en-US"/>
        </a:p>
      </dgm:t>
    </dgm:pt>
    <dgm:pt modelId="{FCAD10A3-72B1-4813-AEC8-284C61080ECC}">
      <dgm:prSet/>
      <dgm:spPr/>
      <dgm:t>
        <a:bodyPr/>
        <a:lstStyle/>
        <a:p>
          <a:r>
            <a:rPr lang="es-ES"/>
            <a:t>Costo indirecto por jean:</a:t>
          </a:r>
          <a:br>
            <a:rPr lang="es-ES"/>
          </a:br>
          <a:r>
            <a:rPr lang="es-ES"/>
            <a:t>($300 + $200) / 1.000 = $0,50</a:t>
          </a:r>
          <a:endParaRPr lang="en-US"/>
        </a:p>
      </dgm:t>
    </dgm:pt>
    <dgm:pt modelId="{7CF4868F-4E70-4FCA-B6D1-BE24DDF29B1A}" type="parTrans" cxnId="{5264DBE3-F932-4395-BBFF-6DE048E0F4DF}">
      <dgm:prSet/>
      <dgm:spPr/>
      <dgm:t>
        <a:bodyPr/>
        <a:lstStyle/>
        <a:p>
          <a:endParaRPr lang="en-US"/>
        </a:p>
      </dgm:t>
    </dgm:pt>
    <dgm:pt modelId="{DFD72666-5BAB-4B6F-B547-49106515C4DE}" type="sibTrans" cxnId="{5264DBE3-F932-4395-BBFF-6DE048E0F4DF}">
      <dgm:prSet/>
      <dgm:spPr/>
      <dgm:t>
        <a:bodyPr/>
        <a:lstStyle/>
        <a:p>
          <a:endParaRPr lang="en-US"/>
        </a:p>
      </dgm:t>
    </dgm:pt>
    <dgm:pt modelId="{947C9941-9689-4555-9ECB-2D1D20CA2D0B}">
      <dgm:prSet/>
      <dgm:spPr/>
      <dgm:t>
        <a:bodyPr/>
        <a:lstStyle/>
        <a:p>
          <a:r>
            <a:rPr lang="es-ES"/>
            <a:t>Total por lote (100 jeans):</a:t>
          </a:r>
          <a:br>
            <a:rPr lang="es-ES"/>
          </a:br>
          <a:r>
            <a:rPr lang="es-ES"/>
            <a:t>100 x $0,50 = $50,00</a:t>
          </a:r>
          <a:endParaRPr lang="en-US"/>
        </a:p>
      </dgm:t>
    </dgm:pt>
    <dgm:pt modelId="{F6CA69CE-F6FC-4F4D-9FF0-23E1A3B99AD2}" type="parTrans" cxnId="{63385216-8111-4C9F-9118-BF2ADC0A9A82}">
      <dgm:prSet/>
      <dgm:spPr/>
      <dgm:t>
        <a:bodyPr/>
        <a:lstStyle/>
        <a:p>
          <a:endParaRPr lang="en-US"/>
        </a:p>
      </dgm:t>
    </dgm:pt>
    <dgm:pt modelId="{ACAE05EE-B8EA-48F0-AF83-EB04A0C46CCF}" type="sibTrans" cxnId="{63385216-8111-4C9F-9118-BF2ADC0A9A82}">
      <dgm:prSet/>
      <dgm:spPr/>
      <dgm:t>
        <a:bodyPr/>
        <a:lstStyle/>
        <a:p>
          <a:endParaRPr lang="en-US"/>
        </a:p>
      </dgm:t>
    </dgm:pt>
    <dgm:pt modelId="{A1257A90-A380-4C1E-88B1-E7F2D4D032BD}" type="pres">
      <dgm:prSet presAssocID="{2FFFCAFC-9576-40E6-849D-0229FE3F487C}" presName="vert0" presStyleCnt="0">
        <dgm:presLayoutVars>
          <dgm:dir/>
          <dgm:animOne val="branch"/>
          <dgm:animLvl val="lvl"/>
        </dgm:presLayoutVars>
      </dgm:prSet>
      <dgm:spPr/>
    </dgm:pt>
    <dgm:pt modelId="{076D4121-BCC5-41EC-A4AC-80758B32094F}" type="pres">
      <dgm:prSet presAssocID="{3A2471A9-A03C-4BD9-AA16-2DCE31FFE309}" presName="thickLine" presStyleLbl="alignNode1" presStyleIdx="0" presStyleCnt="5"/>
      <dgm:spPr/>
    </dgm:pt>
    <dgm:pt modelId="{79CF2F8D-2B99-4D8A-AF06-56B9823C8E4F}" type="pres">
      <dgm:prSet presAssocID="{3A2471A9-A03C-4BD9-AA16-2DCE31FFE309}" presName="horz1" presStyleCnt="0"/>
      <dgm:spPr/>
    </dgm:pt>
    <dgm:pt modelId="{A6841890-8F31-471B-904C-1987C5ECFE30}" type="pres">
      <dgm:prSet presAssocID="{3A2471A9-A03C-4BD9-AA16-2DCE31FFE309}" presName="tx1" presStyleLbl="revTx" presStyleIdx="0" presStyleCnt="5"/>
      <dgm:spPr/>
    </dgm:pt>
    <dgm:pt modelId="{FA1D2FF5-EEB2-47EF-97CE-4A191464BE0C}" type="pres">
      <dgm:prSet presAssocID="{3A2471A9-A03C-4BD9-AA16-2DCE31FFE309}" presName="vert1" presStyleCnt="0"/>
      <dgm:spPr/>
    </dgm:pt>
    <dgm:pt modelId="{29B08552-BA59-4866-93C8-3C5743679183}" type="pres">
      <dgm:prSet presAssocID="{42DB0B07-35A0-4E26-96BB-DD73220992E4}" presName="thickLine" presStyleLbl="alignNode1" presStyleIdx="1" presStyleCnt="5"/>
      <dgm:spPr/>
    </dgm:pt>
    <dgm:pt modelId="{E07D94E5-EA98-45CC-9351-6D989A41E010}" type="pres">
      <dgm:prSet presAssocID="{42DB0B07-35A0-4E26-96BB-DD73220992E4}" presName="horz1" presStyleCnt="0"/>
      <dgm:spPr/>
    </dgm:pt>
    <dgm:pt modelId="{93AEE340-1214-45F9-9F0F-7881C8AB9D5C}" type="pres">
      <dgm:prSet presAssocID="{42DB0B07-35A0-4E26-96BB-DD73220992E4}" presName="tx1" presStyleLbl="revTx" presStyleIdx="1" presStyleCnt="5"/>
      <dgm:spPr/>
    </dgm:pt>
    <dgm:pt modelId="{4F5AC979-0CF1-4390-8D49-F1014FB32617}" type="pres">
      <dgm:prSet presAssocID="{42DB0B07-35A0-4E26-96BB-DD73220992E4}" presName="vert1" presStyleCnt="0"/>
      <dgm:spPr/>
    </dgm:pt>
    <dgm:pt modelId="{FD9680BD-7590-4A98-A228-5C014F6BBC31}" type="pres">
      <dgm:prSet presAssocID="{C1A19528-6029-4B6B-83A7-D08AEF451643}" presName="thickLine" presStyleLbl="alignNode1" presStyleIdx="2" presStyleCnt="5"/>
      <dgm:spPr/>
    </dgm:pt>
    <dgm:pt modelId="{CBEF83A8-57B9-48E8-A7BA-E6403066F8DE}" type="pres">
      <dgm:prSet presAssocID="{C1A19528-6029-4B6B-83A7-D08AEF451643}" presName="horz1" presStyleCnt="0"/>
      <dgm:spPr/>
    </dgm:pt>
    <dgm:pt modelId="{78E0FFB8-5A92-4119-BA52-F5D8F13341B9}" type="pres">
      <dgm:prSet presAssocID="{C1A19528-6029-4B6B-83A7-D08AEF451643}" presName="tx1" presStyleLbl="revTx" presStyleIdx="2" presStyleCnt="5"/>
      <dgm:spPr/>
    </dgm:pt>
    <dgm:pt modelId="{2DD6B51A-CE37-4CB0-934C-E3A56FE19B9F}" type="pres">
      <dgm:prSet presAssocID="{C1A19528-6029-4B6B-83A7-D08AEF451643}" presName="vert1" presStyleCnt="0"/>
      <dgm:spPr/>
    </dgm:pt>
    <dgm:pt modelId="{8BE2BBAA-2141-4593-AD10-B4032C57E1C7}" type="pres">
      <dgm:prSet presAssocID="{FCAD10A3-72B1-4813-AEC8-284C61080ECC}" presName="thickLine" presStyleLbl="alignNode1" presStyleIdx="3" presStyleCnt="5"/>
      <dgm:spPr/>
    </dgm:pt>
    <dgm:pt modelId="{9A9372D2-A2F6-4B57-809C-33C828C2ADEB}" type="pres">
      <dgm:prSet presAssocID="{FCAD10A3-72B1-4813-AEC8-284C61080ECC}" presName="horz1" presStyleCnt="0"/>
      <dgm:spPr/>
    </dgm:pt>
    <dgm:pt modelId="{20C556E1-40FA-4B68-8ECA-AE98DD746CB5}" type="pres">
      <dgm:prSet presAssocID="{FCAD10A3-72B1-4813-AEC8-284C61080ECC}" presName="tx1" presStyleLbl="revTx" presStyleIdx="3" presStyleCnt="5"/>
      <dgm:spPr/>
    </dgm:pt>
    <dgm:pt modelId="{15879617-BF97-4E7A-A8D3-B64C28E4F758}" type="pres">
      <dgm:prSet presAssocID="{FCAD10A3-72B1-4813-AEC8-284C61080ECC}" presName="vert1" presStyleCnt="0"/>
      <dgm:spPr/>
    </dgm:pt>
    <dgm:pt modelId="{CC2B148D-E38D-49A9-BB78-9ABB4A8FED18}" type="pres">
      <dgm:prSet presAssocID="{947C9941-9689-4555-9ECB-2D1D20CA2D0B}" presName="thickLine" presStyleLbl="alignNode1" presStyleIdx="4" presStyleCnt="5"/>
      <dgm:spPr/>
    </dgm:pt>
    <dgm:pt modelId="{23AF4EC4-015D-4810-B1E0-EE4AADC9003A}" type="pres">
      <dgm:prSet presAssocID="{947C9941-9689-4555-9ECB-2D1D20CA2D0B}" presName="horz1" presStyleCnt="0"/>
      <dgm:spPr/>
    </dgm:pt>
    <dgm:pt modelId="{D623ECF7-05A9-4313-A6CA-0965708C9700}" type="pres">
      <dgm:prSet presAssocID="{947C9941-9689-4555-9ECB-2D1D20CA2D0B}" presName="tx1" presStyleLbl="revTx" presStyleIdx="4" presStyleCnt="5"/>
      <dgm:spPr/>
    </dgm:pt>
    <dgm:pt modelId="{75549CCA-501A-4BBD-8A47-573DAA49F098}" type="pres">
      <dgm:prSet presAssocID="{947C9941-9689-4555-9ECB-2D1D20CA2D0B}" presName="vert1" presStyleCnt="0"/>
      <dgm:spPr/>
    </dgm:pt>
  </dgm:ptLst>
  <dgm:cxnLst>
    <dgm:cxn modelId="{05D6C003-C1A7-40A6-83E5-B9774CE1016D}" type="presOf" srcId="{42DB0B07-35A0-4E26-96BB-DD73220992E4}" destId="{93AEE340-1214-45F9-9F0F-7881C8AB9D5C}" srcOrd="0" destOrd="0" presId="urn:microsoft.com/office/officeart/2008/layout/LinedList"/>
    <dgm:cxn modelId="{63385216-8111-4C9F-9118-BF2ADC0A9A82}" srcId="{2FFFCAFC-9576-40E6-849D-0229FE3F487C}" destId="{947C9941-9689-4555-9ECB-2D1D20CA2D0B}" srcOrd="4" destOrd="0" parTransId="{F6CA69CE-F6FC-4F4D-9FF0-23E1A3B99AD2}" sibTransId="{ACAE05EE-B8EA-48F0-AF83-EB04A0C46CCF}"/>
    <dgm:cxn modelId="{9BBA8D2F-4B25-4202-9CF6-09AF9CD901F4}" type="presOf" srcId="{947C9941-9689-4555-9ECB-2D1D20CA2D0B}" destId="{D623ECF7-05A9-4313-A6CA-0965708C9700}" srcOrd="0" destOrd="0" presId="urn:microsoft.com/office/officeart/2008/layout/LinedList"/>
    <dgm:cxn modelId="{4EBDC950-2CF8-41BE-8CC1-1EA3E7C9F5DF}" type="presOf" srcId="{2FFFCAFC-9576-40E6-849D-0229FE3F487C}" destId="{A1257A90-A380-4C1E-88B1-E7F2D4D032BD}" srcOrd="0" destOrd="0" presId="urn:microsoft.com/office/officeart/2008/layout/LinedList"/>
    <dgm:cxn modelId="{66BFF79A-6627-4FE2-BC3A-C9399B36A8F0}" srcId="{2FFFCAFC-9576-40E6-849D-0229FE3F487C}" destId="{C1A19528-6029-4B6B-83A7-D08AEF451643}" srcOrd="2" destOrd="0" parTransId="{1A1F63DD-8564-457C-B53E-C184B4802304}" sibTransId="{C2987A80-8987-4109-BCF2-F131238E9DA3}"/>
    <dgm:cxn modelId="{7A3E44AF-168A-4195-9287-50AD3D1A7235}" type="presOf" srcId="{C1A19528-6029-4B6B-83A7-D08AEF451643}" destId="{78E0FFB8-5A92-4119-BA52-F5D8F13341B9}" srcOrd="0" destOrd="0" presId="urn:microsoft.com/office/officeart/2008/layout/LinedList"/>
    <dgm:cxn modelId="{8A7C58B7-75F3-4FC6-91D2-E783CEBDCC8F}" srcId="{2FFFCAFC-9576-40E6-849D-0229FE3F487C}" destId="{42DB0B07-35A0-4E26-96BB-DD73220992E4}" srcOrd="1" destOrd="0" parTransId="{463B7153-CAED-410D-92AF-36382839867A}" sibTransId="{E4714AB0-C0C2-413B-999A-EBB94149B23B}"/>
    <dgm:cxn modelId="{2513FAC9-E87A-440B-AECF-F2586E546053}" type="presOf" srcId="{3A2471A9-A03C-4BD9-AA16-2DCE31FFE309}" destId="{A6841890-8F31-471B-904C-1987C5ECFE30}" srcOrd="0" destOrd="0" presId="urn:microsoft.com/office/officeart/2008/layout/LinedList"/>
    <dgm:cxn modelId="{265833D5-0470-4C25-A5F2-7BEFEFC9868B}" type="presOf" srcId="{FCAD10A3-72B1-4813-AEC8-284C61080ECC}" destId="{20C556E1-40FA-4B68-8ECA-AE98DD746CB5}" srcOrd="0" destOrd="0" presId="urn:microsoft.com/office/officeart/2008/layout/LinedList"/>
    <dgm:cxn modelId="{5264DBE3-F932-4395-BBFF-6DE048E0F4DF}" srcId="{2FFFCAFC-9576-40E6-849D-0229FE3F487C}" destId="{FCAD10A3-72B1-4813-AEC8-284C61080ECC}" srcOrd="3" destOrd="0" parTransId="{7CF4868F-4E70-4FCA-B6D1-BE24DDF29B1A}" sibTransId="{DFD72666-5BAB-4B6F-B547-49106515C4DE}"/>
    <dgm:cxn modelId="{58AF46F4-CB22-4CC8-9118-9E1C3667D522}" srcId="{2FFFCAFC-9576-40E6-849D-0229FE3F487C}" destId="{3A2471A9-A03C-4BD9-AA16-2DCE31FFE309}" srcOrd="0" destOrd="0" parTransId="{A14A5A06-BE59-43D9-957E-0B982CCBC769}" sibTransId="{56E377C3-6B30-43A2-8EA7-DB0CD5347A46}"/>
    <dgm:cxn modelId="{0D877177-9DD6-4689-91DC-E821B4F5E84F}" type="presParOf" srcId="{A1257A90-A380-4C1E-88B1-E7F2D4D032BD}" destId="{076D4121-BCC5-41EC-A4AC-80758B32094F}" srcOrd="0" destOrd="0" presId="urn:microsoft.com/office/officeart/2008/layout/LinedList"/>
    <dgm:cxn modelId="{7006A7A2-4955-4D95-B6B9-ABF0FEC0BB63}" type="presParOf" srcId="{A1257A90-A380-4C1E-88B1-E7F2D4D032BD}" destId="{79CF2F8D-2B99-4D8A-AF06-56B9823C8E4F}" srcOrd="1" destOrd="0" presId="urn:microsoft.com/office/officeart/2008/layout/LinedList"/>
    <dgm:cxn modelId="{28006D6B-05E6-41C8-92ED-1C51587B45A4}" type="presParOf" srcId="{79CF2F8D-2B99-4D8A-AF06-56B9823C8E4F}" destId="{A6841890-8F31-471B-904C-1987C5ECFE30}" srcOrd="0" destOrd="0" presId="urn:microsoft.com/office/officeart/2008/layout/LinedList"/>
    <dgm:cxn modelId="{D6932E86-D9D4-4196-A18E-1B797F4B6F1D}" type="presParOf" srcId="{79CF2F8D-2B99-4D8A-AF06-56B9823C8E4F}" destId="{FA1D2FF5-EEB2-47EF-97CE-4A191464BE0C}" srcOrd="1" destOrd="0" presId="urn:microsoft.com/office/officeart/2008/layout/LinedList"/>
    <dgm:cxn modelId="{08733B6E-1372-43D4-B633-749793CBB8ED}" type="presParOf" srcId="{A1257A90-A380-4C1E-88B1-E7F2D4D032BD}" destId="{29B08552-BA59-4866-93C8-3C5743679183}" srcOrd="2" destOrd="0" presId="urn:microsoft.com/office/officeart/2008/layout/LinedList"/>
    <dgm:cxn modelId="{2756F796-E5FA-48F9-8828-7630C60C9552}" type="presParOf" srcId="{A1257A90-A380-4C1E-88B1-E7F2D4D032BD}" destId="{E07D94E5-EA98-45CC-9351-6D989A41E010}" srcOrd="3" destOrd="0" presId="urn:microsoft.com/office/officeart/2008/layout/LinedList"/>
    <dgm:cxn modelId="{980DFCAC-AFDE-4542-9528-769F63D27DB8}" type="presParOf" srcId="{E07D94E5-EA98-45CC-9351-6D989A41E010}" destId="{93AEE340-1214-45F9-9F0F-7881C8AB9D5C}" srcOrd="0" destOrd="0" presId="urn:microsoft.com/office/officeart/2008/layout/LinedList"/>
    <dgm:cxn modelId="{A183B323-969E-40F5-92AD-1F977DB45137}" type="presParOf" srcId="{E07D94E5-EA98-45CC-9351-6D989A41E010}" destId="{4F5AC979-0CF1-4390-8D49-F1014FB32617}" srcOrd="1" destOrd="0" presId="urn:microsoft.com/office/officeart/2008/layout/LinedList"/>
    <dgm:cxn modelId="{9A737B90-4F81-41D5-96C2-96DF0085FCBD}" type="presParOf" srcId="{A1257A90-A380-4C1E-88B1-E7F2D4D032BD}" destId="{FD9680BD-7590-4A98-A228-5C014F6BBC31}" srcOrd="4" destOrd="0" presId="urn:microsoft.com/office/officeart/2008/layout/LinedList"/>
    <dgm:cxn modelId="{E74D1BBF-D077-417F-A764-AFCC6D48DCE7}" type="presParOf" srcId="{A1257A90-A380-4C1E-88B1-E7F2D4D032BD}" destId="{CBEF83A8-57B9-48E8-A7BA-E6403066F8DE}" srcOrd="5" destOrd="0" presId="urn:microsoft.com/office/officeart/2008/layout/LinedList"/>
    <dgm:cxn modelId="{2246D2C1-D506-4B16-9577-44FC17BA0240}" type="presParOf" srcId="{CBEF83A8-57B9-48E8-A7BA-E6403066F8DE}" destId="{78E0FFB8-5A92-4119-BA52-F5D8F13341B9}" srcOrd="0" destOrd="0" presId="urn:microsoft.com/office/officeart/2008/layout/LinedList"/>
    <dgm:cxn modelId="{7A41CC26-427E-4E75-A09F-F0B157991857}" type="presParOf" srcId="{CBEF83A8-57B9-48E8-A7BA-E6403066F8DE}" destId="{2DD6B51A-CE37-4CB0-934C-E3A56FE19B9F}" srcOrd="1" destOrd="0" presId="urn:microsoft.com/office/officeart/2008/layout/LinedList"/>
    <dgm:cxn modelId="{DA179B52-4C27-4F60-90AF-17E2DF641EB9}" type="presParOf" srcId="{A1257A90-A380-4C1E-88B1-E7F2D4D032BD}" destId="{8BE2BBAA-2141-4593-AD10-B4032C57E1C7}" srcOrd="6" destOrd="0" presId="urn:microsoft.com/office/officeart/2008/layout/LinedList"/>
    <dgm:cxn modelId="{809A1B0A-C2C6-4C86-8695-02AF6A855B33}" type="presParOf" srcId="{A1257A90-A380-4C1E-88B1-E7F2D4D032BD}" destId="{9A9372D2-A2F6-4B57-809C-33C828C2ADEB}" srcOrd="7" destOrd="0" presId="urn:microsoft.com/office/officeart/2008/layout/LinedList"/>
    <dgm:cxn modelId="{7BE8F87D-64DE-43F4-BCBE-A81175609C89}" type="presParOf" srcId="{9A9372D2-A2F6-4B57-809C-33C828C2ADEB}" destId="{20C556E1-40FA-4B68-8ECA-AE98DD746CB5}" srcOrd="0" destOrd="0" presId="urn:microsoft.com/office/officeart/2008/layout/LinedList"/>
    <dgm:cxn modelId="{DC83F37D-5111-467E-8292-54F8C76DEE62}" type="presParOf" srcId="{9A9372D2-A2F6-4B57-809C-33C828C2ADEB}" destId="{15879617-BF97-4E7A-A8D3-B64C28E4F758}" srcOrd="1" destOrd="0" presId="urn:microsoft.com/office/officeart/2008/layout/LinedList"/>
    <dgm:cxn modelId="{81D93620-01CD-4AD7-A186-1872F1BE9E5B}" type="presParOf" srcId="{A1257A90-A380-4C1E-88B1-E7F2D4D032BD}" destId="{CC2B148D-E38D-49A9-BB78-9ABB4A8FED18}" srcOrd="8" destOrd="0" presId="urn:microsoft.com/office/officeart/2008/layout/LinedList"/>
    <dgm:cxn modelId="{4CD91D70-A9F7-4D4D-B542-1BE4C6941FDD}" type="presParOf" srcId="{A1257A90-A380-4C1E-88B1-E7F2D4D032BD}" destId="{23AF4EC4-015D-4810-B1E0-EE4AADC9003A}" srcOrd="9" destOrd="0" presId="urn:microsoft.com/office/officeart/2008/layout/LinedList"/>
    <dgm:cxn modelId="{60E6D62B-88D3-4281-95EB-CEA75003E010}" type="presParOf" srcId="{23AF4EC4-015D-4810-B1E0-EE4AADC9003A}" destId="{D623ECF7-05A9-4313-A6CA-0965708C9700}" srcOrd="0" destOrd="0" presId="urn:microsoft.com/office/officeart/2008/layout/LinedList"/>
    <dgm:cxn modelId="{8BBCA163-DA45-42C3-BCB6-243BCFC0CAE5}" type="presParOf" srcId="{23AF4EC4-015D-4810-B1E0-EE4AADC9003A}" destId="{75549CCA-501A-4BBD-8A47-573DAA49F09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F12C136-6F7D-4893-9213-147B9AAE538C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5B1E0F-F9DF-48AC-B348-81F0547F3929}">
      <dgm:prSet/>
      <dgm:spPr/>
      <dgm:t>
        <a:bodyPr/>
        <a:lstStyle/>
        <a:p>
          <a:r>
            <a:rPr lang="es-ES" dirty="0">
              <a:solidFill>
                <a:schemeClr val="tx1"/>
              </a:solidFill>
            </a:rPr>
            <a:t>La tabla muestra el desglose de los costos necesarios para producir 100 jeans. Se divide en tres partes:</a:t>
          </a:r>
          <a:endParaRPr lang="en-US" dirty="0">
            <a:solidFill>
              <a:schemeClr val="tx1"/>
            </a:solidFill>
          </a:endParaRPr>
        </a:p>
      </dgm:t>
    </dgm:pt>
    <dgm:pt modelId="{2F8CA2E4-1F31-4D40-B98B-94DA29DF9DD4}" type="parTrans" cxnId="{FBDCF5B3-7319-4101-923A-A75AE67A3A3F}">
      <dgm:prSet/>
      <dgm:spPr/>
      <dgm:t>
        <a:bodyPr/>
        <a:lstStyle/>
        <a:p>
          <a:endParaRPr lang="en-US"/>
        </a:p>
      </dgm:t>
    </dgm:pt>
    <dgm:pt modelId="{047ACD67-DD35-4884-A9ED-86541B37F93A}" type="sibTrans" cxnId="{FBDCF5B3-7319-4101-923A-A75AE67A3A3F}">
      <dgm:prSet/>
      <dgm:spPr/>
      <dgm:t>
        <a:bodyPr/>
        <a:lstStyle/>
        <a:p>
          <a:endParaRPr lang="en-US"/>
        </a:p>
      </dgm:t>
    </dgm:pt>
    <dgm:pt modelId="{906CC98A-85DB-4332-9A01-14014198DA15}">
      <dgm:prSet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Materia Prima:</a:t>
          </a:r>
          <a:r>
            <a:rPr lang="es-ES" dirty="0">
              <a:solidFill>
                <a:schemeClr val="tx1"/>
              </a:solidFill>
            </a:rPr>
            <a:t> el costo de la tela necesaria para fabricar los jeans.</a:t>
          </a:r>
          <a:endParaRPr lang="en-US" dirty="0">
            <a:solidFill>
              <a:schemeClr val="tx1"/>
            </a:solidFill>
          </a:endParaRPr>
        </a:p>
      </dgm:t>
    </dgm:pt>
    <dgm:pt modelId="{54867427-9804-491E-9901-03D602397C74}" type="parTrans" cxnId="{97EFDD74-A44B-417A-B83A-0FDBF0E266B8}">
      <dgm:prSet/>
      <dgm:spPr/>
      <dgm:t>
        <a:bodyPr/>
        <a:lstStyle/>
        <a:p>
          <a:endParaRPr lang="en-US"/>
        </a:p>
      </dgm:t>
    </dgm:pt>
    <dgm:pt modelId="{AB997D5F-EB91-4E24-A174-9373B5BC79EC}" type="sibTrans" cxnId="{97EFDD74-A44B-417A-B83A-0FDBF0E266B8}">
      <dgm:prSet/>
      <dgm:spPr/>
      <dgm:t>
        <a:bodyPr/>
        <a:lstStyle/>
        <a:p>
          <a:endParaRPr lang="en-US"/>
        </a:p>
      </dgm:t>
    </dgm:pt>
    <dgm:pt modelId="{93DB3983-7A42-4766-B0B9-EB352760FD36}">
      <dgm:prSet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Mano de Obra Directa:</a:t>
          </a:r>
          <a:r>
            <a:rPr lang="es-ES" dirty="0">
              <a:solidFill>
                <a:schemeClr val="tx1"/>
              </a:solidFill>
            </a:rPr>
            <a:t> el pago a los trabajadores que fabrican los jeans.</a:t>
          </a:r>
          <a:endParaRPr lang="en-US" dirty="0">
            <a:solidFill>
              <a:schemeClr val="tx1"/>
            </a:solidFill>
          </a:endParaRPr>
        </a:p>
      </dgm:t>
    </dgm:pt>
    <dgm:pt modelId="{F67C85BB-D4F6-44F4-8C8E-55B4681DA92B}" type="parTrans" cxnId="{5F4F310D-940B-49EC-9E18-01D75A434AC7}">
      <dgm:prSet/>
      <dgm:spPr/>
      <dgm:t>
        <a:bodyPr/>
        <a:lstStyle/>
        <a:p>
          <a:endParaRPr lang="en-US"/>
        </a:p>
      </dgm:t>
    </dgm:pt>
    <dgm:pt modelId="{5A7634F6-21C2-4F45-9145-58E4D9A7C0C5}" type="sibTrans" cxnId="{5F4F310D-940B-49EC-9E18-01D75A434AC7}">
      <dgm:prSet/>
      <dgm:spPr/>
      <dgm:t>
        <a:bodyPr/>
        <a:lstStyle/>
        <a:p>
          <a:endParaRPr lang="en-US"/>
        </a:p>
      </dgm:t>
    </dgm:pt>
    <dgm:pt modelId="{59CA137A-573B-4B54-ADB0-4026BCEC183D}">
      <dgm:prSet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Costos Indirectos de Fabricación:</a:t>
          </a:r>
          <a:r>
            <a:rPr lang="es-ES" dirty="0">
              <a:solidFill>
                <a:schemeClr val="tx1"/>
              </a:solidFill>
            </a:rPr>
            <a:t> gastos como electricidad y desgaste de maquinaria.</a:t>
          </a:r>
          <a:endParaRPr lang="en-US" dirty="0">
            <a:solidFill>
              <a:schemeClr val="tx1"/>
            </a:solidFill>
          </a:endParaRPr>
        </a:p>
      </dgm:t>
    </dgm:pt>
    <dgm:pt modelId="{0D60D7B3-7581-499E-BAEB-E6F52F8397B8}" type="parTrans" cxnId="{762D0CC9-FC18-4DC6-AD28-C035564ED9D2}">
      <dgm:prSet/>
      <dgm:spPr/>
      <dgm:t>
        <a:bodyPr/>
        <a:lstStyle/>
        <a:p>
          <a:endParaRPr lang="en-US"/>
        </a:p>
      </dgm:t>
    </dgm:pt>
    <dgm:pt modelId="{2962D09F-A337-48E9-86C6-703793BB3E04}" type="sibTrans" cxnId="{762D0CC9-FC18-4DC6-AD28-C035564ED9D2}">
      <dgm:prSet/>
      <dgm:spPr/>
      <dgm:t>
        <a:bodyPr/>
        <a:lstStyle/>
        <a:p>
          <a:endParaRPr lang="en-US"/>
        </a:p>
      </dgm:t>
    </dgm:pt>
    <dgm:pt modelId="{2C23F60D-377A-4417-A1E8-F962D9F1DE31}">
      <dgm:prSet/>
      <dgm:spPr/>
      <dgm:t>
        <a:bodyPr/>
        <a:lstStyle/>
        <a:p>
          <a:r>
            <a:rPr lang="es-ES" dirty="0">
              <a:solidFill>
                <a:schemeClr val="tx1"/>
              </a:solidFill>
            </a:rPr>
            <a:t>Sumando estos costos, el total para producir 100 jeans es </a:t>
          </a:r>
          <a:r>
            <a:rPr lang="es-ES" b="1" dirty="0">
              <a:solidFill>
                <a:schemeClr val="tx1"/>
              </a:solidFill>
            </a:rPr>
            <a:t>$600</a:t>
          </a:r>
          <a:r>
            <a:rPr lang="es-ES" dirty="0">
              <a:solidFill>
                <a:schemeClr val="tx1"/>
              </a:solidFill>
            </a:rPr>
            <a:t>, que es el dinero que la fábrica debe invertir para tener los jeans listos para la venta.</a:t>
          </a:r>
          <a:endParaRPr lang="en-US" dirty="0">
            <a:solidFill>
              <a:schemeClr val="tx1"/>
            </a:solidFill>
          </a:endParaRPr>
        </a:p>
      </dgm:t>
    </dgm:pt>
    <dgm:pt modelId="{8B138847-4156-47AA-AB8B-E0C06A4A9B7B}" type="parTrans" cxnId="{E58B7951-496C-42C2-BF43-67B7F9B42A34}">
      <dgm:prSet/>
      <dgm:spPr/>
      <dgm:t>
        <a:bodyPr/>
        <a:lstStyle/>
        <a:p>
          <a:endParaRPr lang="en-US"/>
        </a:p>
      </dgm:t>
    </dgm:pt>
    <dgm:pt modelId="{560829B9-E80E-47DD-8D6A-138A85AB510F}" type="sibTrans" cxnId="{E58B7951-496C-42C2-BF43-67B7F9B42A34}">
      <dgm:prSet/>
      <dgm:spPr/>
      <dgm:t>
        <a:bodyPr/>
        <a:lstStyle/>
        <a:p>
          <a:endParaRPr lang="en-US"/>
        </a:p>
      </dgm:t>
    </dgm:pt>
    <dgm:pt modelId="{08107299-AB83-441A-8BEC-1B52B1BB1168}" type="pres">
      <dgm:prSet presAssocID="{7F12C136-6F7D-4893-9213-147B9AAE538C}" presName="Name0" presStyleCnt="0">
        <dgm:presLayoutVars>
          <dgm:dir/>
          <dgm:resizeHandles val="exact"/>
        </dgm:presLayoutVars>
      </dgm:prSet>
      <dgm:spPr/>
    </dgm:pt>
    <dgm:pt modelId="{DFE49778-D60F-4D21-9693-82760E199B88}" type="pres">
      <dgm:prSet presAssocID="{3F5B1E0F-F9DF-48AC-B348-81F0547F3929}" presName="node" presStyleLbl="node1" presStyleIdx="0" presStyleCnt="5" custScaleY="133222">
        <dgm:presLayoutVars>
          <dgm:bulletEnabled val="1"/>
        </dgm:presLayoutVars>
      </dgm:prSet>
      <dgm:spPr/>
    </dgm:pt>
    <dgm:pt modelId="{5EF11106-6103-468D-A4F0-4A693C0A189B}" type="pres">
      <dgm:prSet presAssocID="{047ACD67-DD35-4884-A9ED-86541B37F93A}" presName="sibTrans" presStyleLbl="sibTrans1D1" presStyleIdx="0" presStyleCnt="4"/>
      <dgm:spPr/>
    </dgm:pt>
    <dgm:pt modelId="{E628FB30-5A84-4DEB-B176-43974B02E198}" type="pres">
      <dgm:prSet presAssocID="{047ACD67-DD35-4884-A9ED-86541B37F93A}" presName="connectorText" presStyleLbl="sibTrans1D1" presStyleIdx="0" presStyleCnt="4"/>
      <dgm:spPr/>
    </dgm:pt>
    <dgm:pt modelId="{0CB68C4B-ADA5-457A-A1B7-2E580AD13988}" type="pres">
      <dgm:prSet presAssocID="{906CC98A-85DB-4332-9A01-14014198DA15}" presName="node" presStyleLbl="node1" presStyleIdx="1" presStyleCnt="5" custScaleY="150592">
        <dgm:presLayoutVars>
          <dgm:bulletEnabled val="1"/>
        </dgm:presLayoutVars>
      </dgm:prSet>
      <dgm:spPr/>
    </dgm:pt>
    <dgm:pt modelId="{37F28A56-0BD2-4318-BA6D-4B42C7204B44}" type="pres">
      <dgm:prSet presAssocID="{AB997D5F-EB91-4E24-A174-9373B5BC79EC}" presName="sibTrans" presStyleLbl="sibTrans1D1" presStyleIdx="1" presStyleCnt="4"/>
      <dgm:spPr/>
    </dgm:pt>
    <dgm:pt modelId="{E50FD128-ACD8-4857-B4A4-8B79EFC2C890}" type="pres">
      <dgm:prSet presAssocID="{AB997D5F-EB91-4E24-A174-9373B5BC79EC}" presName="connectorText" presStyleLbl="sibTrans1D1" presStyleIdx="1" presStyleCnt="4"/>
      <dgm:spPr/>
    </dgm:pt>
    <dgm:pt modelId="{340026C8-391D-4C76-A710-220184042DE4}" type="pres">
      <dgm:prSet presAssocID="{93DB3983-7A42-4766-B0B9-EB352760FD36}" presName="node" presStyleLbl="node1" presStyleIdx="2" presStyleCnt="5" custScaleY="154291">
        <dgm:presLayoutVars>
          <dgm:bulletEnabled val="1"/>
        </dgm:presLayoutVars>
      </dgm:prSet>
      <dgm:spPr/>
    </dgm:pt>
    <dgm:pt modelId="{110B78BF-D69D-4333-9A1F-EA4092684B5E}" type="pres">
      <dgm:prSet presAssocID="{5A7634F6-21C2-4F45-9145-58E4D9A7C0C5}" presName="sibTrans" presStyleLbl="sibTrans1D1" presStyleIdx="2" presStyleCnt="4"/>
      <dgm:spPr/>
    </dgm:pt>
    <dgm:pt modelId="{E7789883-9935-4B9E-9721-5279F7E09CF7}" type="pres">
      <dgm:prSet presAssocID="{5A7634F6-21C2-4F45-9145-58E4D9A7C0C5}" presName="connectorText" presStyleLbl="sibTrans1D1" presStyleIdx="2" presStyleCnt="4"/>
      <dgm:spPr/>
    </dgm:pt>
    <dgm:pt modelId="{E4F16265-772F-48DC-B78F-965E8B1682AE}" type="pres">
      <dgm:prSet presAssocID="{59CA137A-573B-4B54-ADB0-4026BCEC183D}" presName="node" presStyleLbl="node1" presStyleIdx="3" presStyleCnt="5" custScaleY="168944">
        <dgm:presLayoutVars>
          <dgm:bulletEnabled val="1"/>
        </dgm:presLayoutVars>
      </dgm:prSet>
      <dgm:spPr/>
    </dgm:pt>
    <dgm:pt modelId="{F130E147-F45A-48C9-A7CB-240D7015EFD1}" type="pres">
      <dgm:prSet presAssocID="{2962D09F-A337-48E9-86C6-703793BB3E04}" presName="sibTrans" presStyleLbl="sibTrans1D1" presStyleIdx="3" presStyleCnt="4"/>
      <dgm:spPr/>
    </dgm:pt>
    <dgm:pt modelId="{FCE413D5-8EC0-45D3-B484-29B623BDC93B}" type="pres">
      <dgm:prSet presAssocID="{2962D09F-A337-48E9-86C6-703793BB3E04}" presName="connectorText" presStyleLbl="sibTrans1D1" presStyleIdx="3" presStyleCnt="4"/>
      <dgm:spPr/>
    </dgm:pt>
    <dgm:pt modelId="{7C31BEF9-8676-4F95-88F5-9192ECB9720B}" type="pres">
      <dgm:prSet presAssocID="{2C23F60D-377A-4417-A1E8-F962D9F1DE31}" presName="node" presStyleLbl="node1" presStyleIdx="4" presStyleCnt="5" custScaleX="153057" custScaleY="148728">
        <dgm:presLayoutVars>
          <dgm:bulletEnabled val="1"/>
        </dgm:presLayoutVars>
      </dgm:prSet>
      <dgm:spPr/>
    </dgm:pt>
  </dgm:ptLst>
  <dgm:cxnLst>
    <dgm:cxn modelId="{C1F71203-A147-489B-A688-F9E7DA53BE66}" type="presOf" srcId="{AB997D5F-EB91-4E24-A174-9373B5BC79EC}" destId="{E50FD128-ACD8-4857-B4A4-8B79EFC2C890}" srcOrd="1" destOrd="0" presId="urn:microsoft.com/office/officeart/2016/7/layout/RepeatingBendingProcessNew"/>
    <dgm:cxn modelId="{7CB6E20A-5FB0-4995-A5A4-C1F1C81CA5CB}" type="presOf" srcId="{2962D09F-A337-48E9-86C6-703793BB3E04}" destId="{FCE413D5-8EC0-45D3-B484-29B623BDC93B}" srcOrd="1" destOrd="0" presId="urn:microsoft.com/office/officeart/2016/7/layout/RepeatingBendingProcessNew"/>
    <dgm:cxn modelId="{5F4F310D-940B-49EC-9E18-01D75A434AC7}" srcId="{7F12C136-6F7D-4893-9213-147B9AAE538C}" destId="{93DB3983-7A42-4766-B0B9-EB352760FD36}" srcOrd="2" destOrd="0" parTransId="{F67C85BB-D4F6-44F4-8C8E-55B4681DA92B}" sibTransId="{5A7634F6-21C2-4F45-9145-58E4D9A7C0C5}"/>
    <dgm:cxn modelId="{6515CA0F-5076-4D41-AE03-6015089FCE48}" type="presOf" srcId="{2C23F60D-377A-4417-A1E8-F962D9F1DE31}" destId="{7C31BEF9-8676-4F95-88F5-9192ECB9720B}" srcOrd="0" destOrd="0" presId="urn:microsoft.com/office/officeart/2016/7/layout/RepeatingBendingProcessNew"/>
    <dgm:cxn modelId="{B7142F1A-E2AB-456D-8513-AED09658BD74}" type="presOf" srcId="{906CC98A-85DB-4332-9A01-14014198DA15}" destId="{0CB68C4B-ADA5-457A-A1B7-2E580AD13988}" srcOrd="0" destOrd="0" presId="urn:microsoft.com/office/officeart/2016/7/layout/RepeatingBendingProcessNew"/>
    <dgm:cxn modelId="{9009783E-48D6-4FDE-9072-ED32D726FA08}" type="presOf" srcId="{7F12C136-6F7D-4893-9213-147B9AAE538C}" destId="{08107299-AB83-441A-8BEC-1B52B1BB1168}" srcOrd="0" destOrd="0" presId="urn:microsoft.com/office/officeart/2016/7/layout/RepeatingBendingProcessNew"/>
    <dgm:cxn modelId="{E58B7951-496C-42C2-BF43-67B7F9B42A34}" srcId="{7F12C136-6F7D-4893-9213-147B9AAE538C}" destId="{2C23F60D-377A-4417-A1E8-F962D9F1DE31}" srcOrd="4" destOrd="0" parTransId="{8B138847-4156-47AA-AB8B-E0C06A4A9B7B}" sibTransId="{560829B9-E80E-47DD-8D6A-138A85AB510F}"/>
    <dgm:cxn modelId="{D0B52274-8916-4FC1-81DA-1F3CB9B08EBF}" type="presOf" srcId="{3F5B1E0F-F9DF-48AC-B348-81F0547F3929}" destId="{DFE49778-D60F-4D21-9693-82760E199B88}" srcOrd="0" destOrd="0" presId="urn:microsoft.com/office/officeart/2016/7/layout/RepeatingBendingProcessNew"/>
    <dgm:cxn modelId="{97EFDD74-A44B-417A-B83A-0FDBF0E266B8}" srcId="{7F12C136-6F7D-4893-9213-147B9AAE538C}" destId="{906CC98A-85DB-4332-9A01-14014198DA15}" srcOrd="1" destOrd="0" parTransId="{54867427-9804-491E-9901-03D602397C74}" sibTransId="{AB997D5F-EB91-4E24-A174-9373B5BC79EC}"/>
    <dgm:cxn modelId="{6F68AD86-D48D-4684-9951-DCEB247269E8}" type="presOf" srcId="{2962D09F-A337-48E9-86C6-703793BB3E04}" destId="{F130E147-F45A-48C9-A7CB-240D7015EFD1}" srcOrd="0" destOrd="0" presId="urn:microsoft.com/office/officeart/2016/7/layout/RepeatingBendingProcessNew"/>
    <dgm:cxn modelId="{F517A39C-2EA2-46DE-B9C2-75C575078EBE}" type="presOf" srcId="{047ACD67-DD35-4884-A9ED-86541B37F93A}" destId="{E628FB30-5A84-4DEB-B176-43974B02E198}" srcOrd="1" destOrd="0" presId="urn:microsoft.com/office/officeart/2016/7/layout/RepeatingBendingProcessNew"/>
    <dgm:cxn modelId="{FBDCF5B3-7319-4101-923A-A75AE67A3A3F}" srcId="{7F12C136-6F7D-4893-9213-147B9AAE538C}" destId="{3F5B1E0F-F9DF-48AC-B348-81F0547F3929}" srcOrd="0" destOrd="0" parTransId="{2F8CA2E4-1F31-4D40-B98B-94DA29DF9DD4}" sibTransId="{047ACD67-DD35-4884-A9ED-86541B37F93A}"/>
    <dgm:cxn modelId="{5999E7B7-16CB-4439-A024-4AC689F9B0CE}" type="presOf" srcId="{59CA137A-573B-4B54-ADB0-4026BCEC183D}" destId="{E4F16265-772F-48DC-B78F-965E8B1682AE}" srcOrd="0" destOrd="0" presId="urn:microsoft.com/office/officeart/2016/7/layout/RepeatingBendingProcessNew"/>
    <dgm:cxn modelId="{218F98C6-D296-466E-929E-59881CF9DE44}" type="presOf" srcId="{047ACD67-DD35-4884-A9ED-86541B37F93A}" destId="{5EF11106-6103-468D-A4F0-4A693C0A189B}" srcOrd="0" destOrd="0" presId="urn:microsoft.com/office/officeart/2016/7/layout/RepeatingBendingProcessNew"/>
    <dgm:cxn modelId="{762D0CC9-FC18-4DC6-AD28-C035564ED9D2}" srcId="{7F12C136-6F7D-4893-9213-147B9AAE538C}" destId="{59CA137A-573B-4B54-ADB0-4026BCEC183D}" srcOrd="3" destOrd="0" parTransId="{0D60D7B3-7581-499E-BAEB-E6F52F8397B8}" sibTransId="{2962D09F-A337-48E9-86C6-703793BB3E04}"/>
    <dgm:cxn modelId="{B6B8D4DF-B233-4773-BB7E-CAC39897E8A9}" type="presOf" srcId="{93DB3983-7A42-4766-B0B9-EB352760FD36}" destId="{340026C8-391D-4C76-A710-220184042DE4}" srcOrd="0" destOrd="0" presId="urn:microsoft.com/office/officeart/2016/7/layout/RepeatingBendingProcessNew"/>
    <dgm:cxn modelId="{00E246EB-D11D-4144-A4D1-0FA07B9B1F38}" type="presOf" srcId="{AB997D5F-EB91-4E24-A174-9373B5BC79EC}" destId="{37F28A56-0BD2-4318-BA6D-4B42C7204B44}" srcOrd="0" destOrd="0" presId="urn:microsoft.com/office/officeart/2016/7/layout/RepeatingBendingProcessNew"/>
    <dgm:cxn modelId="{A16F63FB-C4E4-4CF0-B4DD-A9EF7EC0712D}" type="presOf" srcId="{5A7634F6-21C2-4F45-9145-58E4D9A7C0C5}" destId="{110B78BF-D69D-4333-9A1F-EA4092684B5E}" srcOrd="0" destOrd="0" presId="urn:microsoft.com/office/officeart/2016/7/layout/RepeatingBendingProcessNew"/>
    <dgm:cxn modelId="{E8F97FFC-211E-4AB5-97C6-77BDC858DEEF}" type="presOf" srcId="{5A7634F6-21C2-4F45-9145-58E4D9A7C0C5}" destId="{E7789883-9935-4B9E-9721-5279F7E09CF7}" srcOrd="1" destOrd="0" presId="urn:microsoft.com/office/officeart/2016/7/layout/RepeatingBendingProcessNew"/>
    <dgm:cxn modelId="{7B52A5FE-B7C7-40DF-95EC-A852FCA016FC}" type="presParOf" srcId="{08107299-AB83-441A-8BEC-1B52B1BB1168}" destId="{DFE49778-D60F-4D21-9693-82760E199B88}" srcOrd="0" destOrd="0" presId="urn:microsoft.com/office/officeart/2016/7/layout/RepeatingBendingProcessNew"/>
    <dgm:cxn modelId="{B59AC99C-74AC-49FF-94AF-FC84612339CF}" type="presParOf" srcId="{08107299-AB83-441A-8BEC-1B52B1BB1168}" destId="{5EF11106-6103-468D-A4F0-4A693C0A189B}" srcOrd="1" destOrd="0" presId="urn:microsoft.com/office/officeart/2016/7/layout/RepeatingBendingProcessNew"/>
    <dgm:cxn modelId="{C068F01B-C511-4E26-9DF3-DCFB1C18D41F}" type="presParOf" srcId="{5EF11106-6103-468D-A4F0-4A693C0A189B}" destId="{E628FB30-5A84-4DEB-B176-43974B02E198}" srcOrd="0" destOrd="0" presId="urn:microsoft.com/office/officeart/2016/7/layout/RepeatingBendingProcessNew"/>
    <dgm:cxn modelId="{ECAE9675-796F-47B4-9A48-A18D2ACC9103}" type="presParOf" srcId="{08107299-AB83-441A-8BEC-1B52B1BB1168}" destId="{0CB68C4B-ADA5-457A-A1B7-2E580AD13988}" srcOrd="2" destOrd="0" presId="urn:microsoft.com/office/officeart/2016/7/layout/RepeatingBendingProcessNew"/>
    <dgm:cxn modelId="{D8B97D86-FA5C-49D0-A167-3BF495DD556A}" type="presParOf" srcId="{08107299-AB83-441A-8BEC-1B52B1BB1168}" destId="{37F28A56-0BD2-4318-BA6D-4B42C7204B44}" srcOrd="3" destOrd="0" presId="urn:microsoft.com/office/officeart/2016/7/layout/RepeatingBendingProcessNew"/>
    <dgm:cxn modelId="{A585CD7F-F0B1-4948-8E9B-92922DBA1C2B}" type="presParOf" srcId="{37F28A56-0BD2-4318-BA6D-4B42C7204B44}" destId="{E50FD128-ACD8-4857-B4A4-8B79EFC2C890}" srcOrd="0" destOrd="0" presId="urn:microsoft.com/office/officeart/2016/7/layout/RepeatingBendingProcessNew"/>
    <dgm:cxn modelId="{4CCB4B9D-BCD4-4775-A53F-9EC9948ACA80}" type="presParOf" srcId="{08107299-AB83-441A-8BEC-1B52B1BB1168}" destId="{340026C8-391D-4C76-A710-220184042DE4}" srcOrd="4" destOrd="0" presId="urn:microsoft.com/office/officeart/2016/7/layout/RepeatingBendingProcessNew"/>
    <dgm:cxn modelId="{F7A82E99-C742-4441-A84C-66381033DA53}" type="presParOf" srcId="{08107299-AB83-441A-8BEC-1B52B1BB1168}" destId="{110B78BF-D69D-4333-9A1F-EA4092684B5E}" srcOrd="5" destOrd="0" presId="urn:microsoft.com/office/officeart/2016/7/layout/RepeatingBendingProcessNew"/>
    <dgm:cxn modelId="{C3C59720-7E27-4252-8371-F386E70DA69F}" type="presParOf" srcId="{110B78BF-D69D-4333-9A1F-EA4092684B5E}" destId="{E7789883-9935-4B9E-9721-5279F7E09CF7}" srcOrd="0" destOrd="0" presId="urn:microsoft.com/office/officeart/2016/7/layout/RepeatingBendingProcessNew"/>
    <dgm:cxn modelId="{E2A1B491-E0CF-43AE-9EBA-CEBF25CC0F44}" type="presParOf" srcId="{08107299-AB83-441A-8BEC-1B52B1BB1168}" destId="{E4F16265-772F-48DC-B78F-965E8B1682AE}" srcOrd="6" destOrd="0" presId="urn:microsoft.com/office/officeart/2016/7/layout/RepeatingBendingProcessNew"/>
    <dgm:cxn modelId="{25C560E6-143C-4D8C-86F4-AA7CC4A1B161}" type="presParOf" srcId="{08107299-AB83-441A-8BEC-1B52B1BB1168}" destId="{F130E147-F45A-48C9-A7CB-240D7015EFD1}" srcOrd="7" destOrd="0" presId="urn:microsoft.com/office/officeart/2016/7/layout/RepeatingBendingProcessNew"/>
    <dgm:cxn modelId="{765FD8F9-B7CF-4D4B-AB91-02C7B9712448}" type="presParOf" srcId="{F130E147-F45A-48C9-A7CB-240D7015EFD1}" destId="{FCE413D5-8EC0-45D3-B484-29B623BDC93B}" srcOrd="0" destOrd="0" presId="urn:microsoft.com/office/officeart/2016/7/layout/RepeatingBendingProcessNew"/>
    <dgm:cxn modelId="{DD805A32-8BD6-4188-AA2A-02476CA5828C}" type="presParOf" srcId="{08107299-AB83-441A-8BEC-1B52B1BB1168}" destId="{7C31BEF9-8676-4F95-88F5-9192ECB9720B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6AEBA46-EC7C-45C1-9301-2776E508D22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4709941-969E-49D1-A83A-F7EBF55A3FFF}">
      <dgm:prSet/>
      <dgm:spPr/>
      <dgm:t>
        <a:bodyPr/>
        <a:lstStyle/>
        <a:p>
          <a:r>
            <a:rPr lang="es-ES" b="1" dirty="0"/>
            <a:t>Definición:</a:t>
          </a:r>
          <a:br>
            <a:rPr lang="es-ES" dirty="0"/>
          </a:br>
          <a:r>
            <a:rPr lang="es-ES" dirty="0"/>
            <a:t>Son aquellos necesarios para llevar el producto desde la empresa hasta el cliente. Incluyen actividades de promoción, almacenamiento y transporte.</a:t>
          </a:r>
          <a:endParaRPr lang="en-US" dirty="0"/>
        </a:p>
      </dgm:t>
    </dgm:pt>
    <dgm:pt modelId="{4086E0BE-04F7-47C9-BE3C-F4C99CADB685}" type="parTrans" cxnId="{E1792B63-B4E5-4ED1-89D1-E3DE82903149}">
      <dgm:prSet/>
      <dgm:spPr/>
      <dgm:t>
        <a:bodyPr/>
        <a:lstStyle/>
        <a:p>
          <a:endParaRPr lang="en-US"/>
        </a:p>
      </dgm:t>
    </dgm:pt>
    <dgm:pt modelId="{33C9A209-26CF-4303-8C9E-EA6B62AB3E5D}" type="sibTrans" cxnId="{E1792B63-B4E5-4ED1-89D1-E3DE82903149}">
      <dgm:prSet/>
      <dgm:spPr/>
      <dgm:t>
        <a:bodyPr/>
        <a:lstStyle/>
        <a:p>
          <a:endParaRPr lang="en-US"/>
        </a:p>
      </dgm:t>
    </dgm:pt>
    <dgm:pt modelId="{FE6A5FAB-5FA4-40CB-8698-255813E09A3D}">
      <dgm:prSet/>
      <dgm:spPr/>
      <dgm:t>
        <a:bodyPr/>
        <a:lstStyle/>
        <a:p>
          <a:r>
            <a:rPr lang="es-ES" b="1"/>
            <a:t>Ejemplo:</a:t>
          </a:r>
          <a:endParaRPr lang="en-US"/>
        </a:p>
      </dgm:t>
    </dgm:pt>
    <dgm:pt modelId="{B6F88BA9-6103-46F4-83FA-186E69FEDEC4}" type="parTrans" cxnId="{0D8F3C48-17E4-4C20-AA5D-9150457B7236}">
      <dgm:prSet/>
      <dgm:spPr/>
      <dgm:t>
        <a:bodyPr/>
        <a:lstStyle/>
        <a:p>
          <a:endParaRPr lang="en-US"/>
        </a:p>
      </dgm:t>
    </dgm:pt>
    <dgm:pt modelId="{88F31159-4078-4A18-8AE8-0AD7E11937C5}" type="sibTrans" cxnId="{0D8F3C48-17E4-4C20-AA5D-9150457B7236}">
      <dgm:prSet/>
      <dgm:spPr/>
      <dgm:t>
        <a:bodyPr/>
        <a:lstStyle/>
        <a:p>
          <a:endParaRPr lang="en-US"/>
        </a:p>
      </dgm:t>
    </dgm:pt>
    <dgm:pt modelId="{98B0906F-5BAF-4E0A-93F9-39DC43C437D0}">
      <dgm:prSet/>
      <dgm:spPr/>
      <dgm:t>
        <a:bodyPr/>
        <a:lstStyle/>
        <a:p>
          <a:r>
            <a:rPr lang="es-ES" dirty="0"/>
            <a:t>- Transporte al cliente</a:t>
          </a:r>
          <a:endParaRPr lang="en-US" dirty="0"/>
        </a:p>
      </dgm:t>
    </dgm:pt>
    <dgm:pt modelId="{52C3CE6A-4EFB-4F4D-863C-1F7EF45419E0}" type="parTrans" cxnId="{D0C68161-E9D5-4D89-B3EF-0A7E53B39E11}">
      <dgm:prSet/>
      <dgm:spPr/>
      <dgm:t>
        <a:bodyPr/>
        <a:lstStyle/>
        <a:p>
          <a:endParaRPr lang="en-US"/>
        </a:p>
      </dgm:t>
    </dgm:pt>
    <dgm:pt modelId="{ADB2D2DF-4CC7-4952-9E20-1EF2BE0E87E7}" type="sibTrans" cxnId="{D0C68161-E9D5-4D89-B3EF-0A7E53B39E11}">
      <dgm:prSet/>
      <dgm:spPr/>
      <dgm:t>
        <a:bodyPr/>
        <a:lstStyle/>
        <a:p>
          <a:endParaRPr lang="en-US"/>
        </a:p>
      </dgm:t>
    </dgm:pt>
    <dgm:pt modelId="{0CE0969C-9C2D-470B-B012-37F4C868837E}">
      <dgm:prSet/>
      <dgm:spPr/>
      <dgm:t>
        <a:bodyPr/>
        <a:lstStyle/>
        <a:p>
          <a:r>
            <a:rPr lang="es-ES" dirty="0"/>
            <a:t>- Publicidad</a:t>
          </a:r>
          <a:endParaRPr lang="en-US" dirty="0"/>
        </a:p>
      </dgm:t>
    </dgm:pt>
    <dgm:pt modelId="{E5823C60-5BB2-4D42-85C7-702C049A9E5C}" type="parTrans" cxnId="{D20FBC54-F016-45D6-BCA0-33CCB106B583}">
      <dgm:prSet/>
      <dgm:spPr/>
      <dgm:t>
        <a:bodyPr/>
        <a:lstStyle/>
        <a:p>
          <a:endParaRPr lang="en-US"/>
        </a:p>
      </dgm:t>
    </dgm:pt>
    <dgm:pt modelId="{20B134E1-E1F9-4F3E-8FC2-629B5D44CF3C}" type="sibTrans" cxnId="{D20FBC54-F016-45D6-BCA0-33CCB106B583}">
      <dgm:prSet/>
      <dgm:spPr/>
      <dgm:t>
        <a:bodyPr/>
        <a:lstStyle/>
        <a:p>
          <a:endParaRPr lang="en-US"/>
        </a:p>
      </dgm:t>
    </dgm:pt>
    <dgm:pt modelId="{24F48C8E-427F-4423-BD28-40A34B2DACAE}">
      <dgm:prSet/>
      <dgm:spPr/>
      <dgm:t>
        <a:bodyPr/>
        <a:lstStyle/>
        <a:p>
          <a:r>
            <a:rPr lang="es-ES" dirty="0"/>
            <a:t>- Sueldo del vendedor</a:t>
          </a:r>
          <a:endParaRPr lang="en-US" dirty="0"/>
        </a:p>
      </dgm:t>
    </dgm:pt>
    <dgm:pt modelId="{42D55FEC-CDD7-425F-80FF-36B0536E4018}" type="parTrans" cxnId="{EEB678E9-9C14-4DC5-9EC3-0791E02F757F}">
      <dgm:prSet/>
      <dgm:spPr/>
      <dgm:t>
        <a:bodyPr/>
        <a:lstStyle/>
        <a:p>
          <a:endParaRPr lang="en-US"/>
        </a:p>
      </dgm:t>
    </dgm:pt>
    <dgm:pt modelId="{F737AA6E-2A5B-4766-AE03-A0FDB38DAB5B}" type="sibTrans" cxnId="{EEB678E9-9C14-4DC5-9EC3-0791E02F757F}">
      <dgm:prSet/>
      <dgm:spPr/>
      <dgm:t>
        <a:bodyPr/>
        <a:lstStyle/>
        <a:p>
          <a:endParaRPr lang="en-US"/>
        </a:p>
      </dgm:t>
    </dgm:pt>
    <dgm:pt modelId="{FBE1612B-286D-4D34-854A-0FB32E181231}" type="pres">
      <dgm:prSet presAssocID="{06AEBA46-EC7C-45C1-9301-2776E508D228}" presName="vert0" presStyleCnt="0">
        <dgm:presLayoutVars>
          <dgm:dir/>
          <dgm:animOne val="branch"/>
          <dgm:animLvl val="lvl"/>
        </dgm:presLayoutVars>
      </dgm:prSet>
      <dgm:spPr/>
    </dgm:pt>
    <dgm:pt modelId="{C0D95EEF-6B78-4668-B014-48CC4F84366B}" type="pres">
      <dgm:prSet presAssocID="{84709941-969E-49D1-A83A-F7EBF55A3FFF}" presName="thickLine" presStyleLbl="alignNode1" presStyleIdx="0" presStyleCnt="5"/>
      <dgm:spPr/>
    </dgm:pt>
    <dgm:pt modelId="{B1AD1061-6362-4A13-A9DC-1E380858D1D1}" type="pres">
      <dgm:prSet presAssocID="{84709941-969E-49D1-A83A-F7EBF55A3FFF}" presName="horz1" presStyleCnt="0"/>
      <dgm:spPr/>
    </dgm:pt>
    <dgm:pt modelId="{84E248B9-631D-47B3-9440-0AD2D22F8248}" type="pres">
      <dgm:prSet presAssocID="{84709941-969E-49D1-A83A-F7EBF55A3FFF}" presName="tx1" presStyleLbl="revTx" presStyleIdx="0" presStyleCnt="5"/>
      <dgm:spPr/>
    </dgm:pt>
    <dgm:pt modelId="{083045D3-4420-4A32-A40F-B9851580AD09}" type="pres">
      <dgm:prSet presAssocID="{84709941-969E-49D1-A83A-F7EBF55A3FFF}" presName="vert1" presStyleCnt="0"/>
      <dgm:spPr/>
    </dgm:pt>
    <dgm:pt modelId="{399797A7-9CB3-4011-8E98-E62C7126D89A}" type="pres">
      <dgm:prSet presAssocID="{FE6A5FAB-5FA4-40CB-8698-255813E09A3D}" presName="thickLine" presStyleLbl="alignNode1" presStyleIdx="1" presStyleCnt="5"/>
      <dgm:spPr/>
    </dgm:pt>
    <dgm:pt modelId="{C20525F3-9C25-4C79-8DC4-7D0416AC0B05}" type="pres">
      <dgm:prSet presAssocID="{FE6A5FAB-5FA4-40CB-8698-255813E09A3D}" presName="horz1" presStyleCnt="0"/>
      <dgm:spPr/>
    </dgm:pt>
    <dgm:pt modelId="{450C040D-7089-4BF3-A851-CD313314C319}" type="pres">
      <dgm:prSet presAssocID="{FE6A5FAB-5FA4-40CB-8698-255813E09A3D}" presName="tx1" presStyleLbl="revTx" presStyleIdx="1" presStyleCnt="5"/>
      <dgm:spPr/>
    </dgm:pt>
    <dgm:pt modelId="{B47ABC59-2A03-40BC-A5D3-A97498B98CFE}" type="pres">
      <dgm:prSet presAssocID="{FE6A5FAB-5FA4-40CB-8698-255813E09A3D}" presName="vert1" presStyleCnt="0"/>
      <dgm:spPr/>
    </dgm:pt>
    <dgm:pt modelId="{09E77FB4-14CA-4044-82D7-D954460FEC2A}" type="pres">
      <dgm:prSet presAssocID="{98B0906F-5BAF-4E0A-93F9-39DC43C437D0}" presName="thickLine" presStyleLbl="alignNode1" presStyleIdx="2" presStyleCnt="5"/>
      <dgm:spPr/>
    </dgm:pt>
    <dgm:pt modelId="{BF3D2343-1030-4409-9ADF-C7705E5F70F2}" type="pres">
      <dgm:prSet presAssocID="{98B0906F-5BAF-4E0A-93F9-39DC43C437D0}" presName="horz1" presStyleCnt="0"/>
      <dgm:spPr/>
    </dgm:pt>
    <dgm:pt modelId="{F5D4B8B9-4129-4484-9D7D-8A693A1D990E}" type="pres">
      <dgm:prSet presAssocID="{98B0906F-5BAF-4E0A-93F9-39DC43C437D0}" presName="tx1" presStyleLbl="revTx" presStyleIdx="2" presStyleCnt="5"/>
      <dgm:spPr/>
    </dgm:pt>
    <dgm:pt modelId="{C3AD8F1F-A204-42FA-A291-9F38CB4A1492}" type="pres">
      <dgm:prSet presAssocID="{98B0906F-5BAF-4E0A-93F9-39DC43C437D0}" presName="vert1" presStyleCnt="0"/>
      <dgm:spPr/>
    </dgm:pt>
    <dgm:pt modelId="{CFFB858C-B298-44CA-A7FB-B1F135F29C52}" type="pres">
      <dgm:prSet presAssocID="{0CE0969C-9C2D-470B-B012-37F4C868837E}" presName="thickLine" presStyleLbl="alignNode1" presStyleIdx="3" presStyleCnt="5"/>
      <dgm:spPr/>
    </dgm:pt>
    <dgm:pt modelId="{032538D3-1A7F-4D3B-B077-4EE18C964FC9}" type="pres">
      <dgm:prSet presAssocID="{0CE0969C-9C2D-470B-B012-37F4C868837E}" presName="horz1" presStyleCnt="0"/>
      <dgm:spPr/>
    </dgm:pt>
    <dgm:pt modelId="{3E7D9F73-C169-476B-82A9-3FB5C5EE0C40}" type="pres">
      <dgm:prSet presAssocID="{0CE0969C-9C2D-470B-B012-37F4C868837E}" presName="tx1" presStyleLbl="revTx" presStyleIdx="3" presStyleCnt="5"/>
      <dgm:spPr/>
    </dgm:pt>
    <dgm:pt modelId="{C6B0575F-3FB2-4CC7-99B5-ED619A682C16}" type="pres">
      <dgm:prSet presAssocID="{0CE0969C-9C2D-470B-B012-37F4C868837E}" presName="vert1" presStyleCnt="0"/>
      <dgm:spPr/>
    </dgm:pt>
    <dgm:pt modelId="{5E4A7B7A-48EE-415F-8275-25D3E54E2452}" type="pres">
      <dgm:prSet presAssocID="{24F48C8E-427F-4423-BD28-40A34B2DACAE}" presName="thickLine" presStyleLbl="alignNode1" presStyleIdx="4" presStyleCnt="5"/>
      <dgm:spPr/>
    </dgm:pt>
    <dgm:pt modelId="{1A3D414E-3FEE-420D-87C2-7C47AEFA66D4}" type="pres">
      <dgm:prSet presAssocID="{24F48C8E-427F-4423-BD28-40A34B2DACAE}" presName="horz1" presStyleCnt="0"/>
      <dgm:spPr/>
    </dgm:pt>
    <dgm:pt modelId="{F2E977FF-FA20-40C7-87D6-45BD17031EBC}" type="pres">
      <dgm:prSet presAssocID="{24F48C8E-427F-4423-BD28-40A34B2DACAE}" presName="tx1" presStyleLbl="revTx" presStyleIdx="4" presStyleCnt="5"/>
      <dgm:spPr/>
    </dgm:pt>
    <dgm:pt modelId="{257F8344-6007-4442-942C-C5C72FDFEC60}" type="pres">
      <dgm:prSet presAssocID="{24F48C8E-427F-4423-BD28-40A34B2DACAE}" presName="vert1" presStyleCnt="0"/>
      <dgm:spPr/>
    </dgm:pt>
  </dgm:ptLst>
  <dgm:cxnLst>
    <dgm:cxn modelId="{A0119202-9FBE-49EB-9FF7-809DF0141635}" type="presOf" srcId="{98B0906F-5BAF-4E0A-93F9-39DC43C437D0}" destId="{F5D4B8B9-4129-4484-9D7D-8A693A1D990E}" srcOrd="0" destOrd="0" presId="urn:microsoft.com/office/officeart/2008/layout/LinedList"/>
    <dgm:cxn modelId="{A1F7393A-C764-4DE3-8351-E4F7430C7F00}" type="presOf" srcId="{24F48C8E-427F-4423-BD28-40A34B2DACAE}" destId="{F2E977FF-FA20-40C7-87D6-45BD17031EBC}" srcOrd="0" destOrd="0" presId="urn:microsoft.com/office/officeart/2008/layout/LinedList"/>
    <dgm:cxn modelId="{8EBEBD3A-9BCD-46FE-9905-1374C024DCF3}" type="presOf" srcId="{FE6A5FAB-5FA4-40CB-8698-255813E09A3D}" destId="{450C040D-7089-4BF3-A851-CD313314C319}" srcOrd="0" destOrd="0" presId="urn:microsoft.com/office/officeart/2008/layout/LinedList"/>
    <dgm:cxn modelId="{D0C68161-E9D5-4D89-B3EF-0A7E53B39E11}" srcId="{06AEBA46-EC7C-45C1-9301-2776E508D228}" destId="{98B0906F-5BAF-4E0A-93F9-39DC43C437D0}" srcOrd="2" destOrd="0" parTransId="{52C3CE6A-4EFB-4F4D-863C-1F7EF45419E0}" sibTransId="{ADB2D2DF-4CC7-4952-9E20-1EF2BE0E87E7}"/>
    <dgm:cxn modelId="{8C0C1963-2637-4100-ADEF-AF7F45B4BE2B}" type="presOf" srcId="{0CE0969C-9C2D-470B-B012-37F4C868837E}" destId="{3E7D9F73-C169-476B-82A9-3FB5C5EE0C40}" srcOrd="0" destOrd="0" presId="urn:microsoft.com/office/officeart/2008/layout/LinedList"/>
    <dgm:cxn modelId="{E1792B63-B4E5-4ED1-89D1-E3DE82903149}" srcId="{06AEBA46-EC7C-45C1-9301-2776E508D228}" destId="{84709941-969E-49D1-A83A-F7EBF55A3FFF}" srcOrd="0" destOrd="0" parTransId="{4086E0BE-04F7-47C9-BE3C-F4C99CADB685}" sibTransId="{33C9A209-26CF-4303-8C9E-EA6B62AB3E5D}"/>
    <dgm:cxn modelId="{0D8F3C48-17E4-4C20-AA5D-9150457B7236}" srcId="{06AEBA46-EC7C-45C1-9301-2776E508D228}" destId="{FE6A5FAB-5FA4-40CB-8698-255813E09A3D}" srcOrd="1" destOrd="0" parTransId="{B6F88BA9-6103-46F4-83FA-186E69FEDEC4}" sibTransId="{88F31159-4078-4A18-8AE8-0AD7E11937C5}"/>
    <dgm:cxn modelId="{D20FBC54-F016-45D6-BCA0-33CCB106B583}" srcId="{06AEBA46-EC7C-45C1-9301-2776E508D228}" destId="{0CE0969C-9C2D-470B-B012-37F4C868837E}" srcOrd="3" destOrd="0" parTransId="{E5823C60-5BB2-4D42-85C7-702C049A9E5C}" sibTransId="{20B134E1-E1F9-4F3E-8FC2-629B5D44CF3C}"/>
    <dgm:cxn modelId="{50194A90-F8B1-4955-B117-94106A9F06C5}" type="presOf" srcId="{84709941-969E-49D1-A83A-F7EBF55A3FFF}" destId="{84E248B9-631D-47B3-9440-0AD2D22F8248}" srcOrd="0" destOrd="0" presId="urn:microsoft.com/office/officeart/2008/layout/LinedList"/>
    <dgm:cxn modelId="{427E9697-6452-4FD5-8D45-19A21433903E}" type="presOf" srcId="{06AEBA46-EC7C-45C1-9301-2776E508D228}" destId="{FBE1612B-286D-4D34-854A-0FB32E181231}" srcOrd="0" destOrd="0" presId="urn:microsoft.com/office/officeart/2008/layout/LinedList"/>
    <dgm:cxn modelId="{EEB678E9-9C14-4DC5-9EC3-0791E02F757F}" srcId="{06AEBA46-EC7C-45C1-9301-2776E508D228}" destId="{24F48C8E-427F-4423-BD28-40A34B2DACAE}" srcOrd="4" destOrd="0" parTransId="{42D55FEC-CDD7-425F-80FF-36B0536E4018}" sibTransId="{F737AA6E-2A5B-4766-AE03-A0FDB38DAB5B}"/>
    <dgm:cxn modelId="{91735E44-AB8D-4EBC-B6E7-E549469E28B7}" type="presParOf" srcId="{FBE1612B-286D-4D34-854A-0FB32E181231}" destId="{C0D95EEF-6B78-4668-B014-48CC4F84366B}" srcOrd="0" destOrd="0" presId="urn:microsoft.com/office/officeart/2008/layout/LinedList"/>
    <dgm:cxn modelId="{2FC026F3-4BA2-4959-AE6A-680F315E75C2}" type="presParOf" srcId="{FBE1612B-286D-4D34-854A-0FB32E181231}" destId="{B1AD1061-6362-4A13-A9DC-1E380858D1D1}" srcOrd="1" destOrd="0" presId="urn:microsoft.com/office/officeart/2008/layout/LinedList"/>
    <dgm:cxn modelId="{5B202C53-3C9C-4263-A346-92912EC87824}" type="presParOf" srcId="{B1AD1061-6362-4A13-A9DC-1E380858D1D1}" destId="{84E248B9-631D-47B3-9440-0AD2D22F8248}" srcOrd="0" destOrd="0" presId="urn:microsoft.com/office/officeart/2008/layout/LinedList"/>
    <dgm:cxn modelId="{38F23319-E39A-4D60-B83D-A00D5D76F2BF}" type="presParOf" srcId="{B1AD1061-6362-4A13-A9DC-1E380858D1D1}" destId="{083045D3-4420-4A32-A40F-B9851580AD09}" srcOrd="1" destOrd="0" presId="urn:microsoft.com/office/officeart/2008/layout/LinedList"/>
    <dgm:cxn modelId="{5E9D6C57-AE31-46A8-8430-0FE4F59742A0}" type="presParOf" srcId="{FBE1612B-286D-4D34-854A-0FB32E181231}" destId="{399797A7-9CB3-4011-8E98-E62C7126D89A}" srcOrd="2" destOrd="0" presId="urn:microsoft.com/office/officeart/2008/layout/LinedList"/>
    <dgm:cxn modelId="{25AC120B-1A05-475C-8736-4285CA73F358}" type="presParOf" srcId="{FBE1612B-286D-4D34-854A-0FB32E181231}" destId="{C20525F3-9C25-4C79-8DC4-7D0416AC0B05}" srcOrd="3" destOrd="0" presId="urn:microsoft.com/office/officeart/2008/layout/LinedList"/>
    <dgm:cxn modelId="{9359EE4A-3663-4F4F-9F6A-DE9CCA389BF7}" type="presParOf" srcId="{C20525F3-9C25-4C79-8DC4-7D0416AC0B05}" destId="{450C040D-7089-4BF3-A851-CD313314C319}" srcOrd="0" destOrd="0" presId="urn:microsoft.com/office/officeart/2008/layout/LinedList"/>
    <dgm:cxn modelId="{9C7EA7DF-4BF1-4A07-90AF-8A0718665F03}" type="presParOf" srcId="{C20525F3-9C25-4C79-8DC4-7D0416AC0B05}" destId="{B47ABC59-2A03-40BC-A5D3-A97498B98CFE}" srcOrd="1" destOrd="0" presId="urn:microsoft.com/office/officeart/2008/layout/LinedList"/>
    <dgm:cxn modelId="{B53765CE-388E-4A0D-878C-D1D38111B74C}" type="presParOf" srcId="{FBE1612B-286D-4D34-854A-0FB32E181231}" destId="{09E77FB4-14CA-4044-82D7-D954460FEC2A}" srcOrd="4" destOrd="0" presId="urn:microsoft.com/office/officeart/2008/layout/LinedList"/>
    <dgm:cxn modelId="{3B9DA2AB-1B36-4E35-82AF-D4DE49116F2B}" type="presParOf" srcId="{FBE1612B-286D-4D34-854A-0FB32E181231}" destId="{BF3D2343-1030-4409-9ADF-C7705E5F70F2}" srcOrd="5" destOrd="0" presId="urn:microsoft.com/office/officeart/2008/layout/LinedList"/>
    <dgm:cxn modelId="{6DD7D265-2D99-4DFC-98DF-3B683F82917C}" type="presParOf" srcId="{BF3D2343-1030-4409-9ADF-C7705E5F70F2}" destId="{F5D4B8B9-4129-4484-9D7D-8A693A1D990E}" srcOrd="0" destOrd="0" presId="urn:microsoft.com/office/officeart/2008/layout/LinedList"/>
    <dgm:cxn modelId="{C974BC96-F034-45E1-A5E9-81010F8D738B}" type="presParOf" srcId="{BF3D2343-1030-4409-9ADF-C7705E5F70F2}" destId="{C3AD8F1F-A204-42FA-A291-9F38CB4A1492}" srcOrd="1" destOrd="0" presId="urn:microsoft.com/office/officeart/2008/layout/LinedList"/>
    <dgm:cxn modelId="{585345FA-DFEB-42E6-9AFD-2730ED8A1EEF}" type="presParOf" srcId="{FBE1612B-286D-4D34-854A-0FB32E181231}" destId="{CFFB858C-B298-44CA-A7FB-B1F135F29C52}" srcOrd="6" destOrd="0" presId="urn:microsoft.com/office/officeart/2008/layout/LinedList"/>
    <dgm:cxn modelId="{10609232-F0C2-4A90-A57B-8AF68098E0A9}" type="presParOf" srcId="{FBE1612B-286D-4D34-854A-0FB32E181231}" destId="{032538D3-1A7F-4D3B-B077-4EE18C964FC9}" srcOrd="7" destOrd="0" presId="urn:microsoft.com/office/officeart/2008/layout/LinedList"/>
    <dgm:cxn modelId="{A10E2D95-EB64-4E76-97A5-B2D7DCF0CCD5}" type="presParOf" srcId="{032538D3-1A7F-4D3B-B077-4EE18C964FC9}" destId="{3E7D9F73-C169-476B-82A9-3FB5C5EE0C40}" srcOrd="0" destOrd="0" presId="urn:microsoft.com/office/officeart/2008/layout/LinedList"/>
    <dgm:cxn modelId="{1C56F762-17AA-4639-8482-D40506D226E0}" type="presParOf" srcId="{032538D3-1A7F-4D3B-B077-4EE18C964FC9}" destId="{C6B0575F-3FB2-4CC7-99B5-ED619A682C16}" srcOrd="1" destOrd="0" presId="urn:microsoft.com/office/officeart/2008/layout/LinedList"/>
    <dgm:cxn modelId="{17DD3C2F-7AD0-426E-8B2F-1F7DD6F191D3}" type="presParOf" srcId="{FBE1612B-286D-4D34-854A-0FB32E181231}" destId="{5E4A7B7A-48EE-415F-8275-25D3E54E2452}" srcOrd="8" destOrd="0" presId="urn:microsoft.com/office/officeart/2008/layout/LinedList"/>
    <dgm:cxn modelId="{F25C630C-2B56-44A0-A5BC-71BB84C50000}" type="presParOf" srcId="{FBE1612B-286D-4D34-854A-0FB32E181231}" destId="{1A3D414E-3FEE-420D-87C2-7C47AEFA66D4}" srcOrd="9" destOrd="0" presId="urn:microsoft.com/office/officeart/2008/layout/LinedList"/>
    <dgm:cxn modelId="{8C5EB55C-2F7F-4650-AEB9-F2C5C5B3ABEA}" type="presParOf" srcId="{1A3D414E-3FEE-420D-87C2-7C47AEFA66D4}" destId="{F2E977FF-FA20-40C7-87D6-45BD17031EBC}" srcOrd="0" destOrd="0" presId="urn:microsoft.com/office/officeart/2008/layout/LinedList"/>
    <dgm:cxn modelId="{EEA2B8C5-5615-4A57-8599-CFFDD50A3B59}" type="presParOf" srcId="{1A3D414E-3FEE-420D-87C2-7C47AEFA66D4}" destId="{257F8344-6007-4442-942C-C5C72FDFEC6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A1A5CDE-ED12-48C1-AE6B-E7B4F4C8808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E730FEC-2C4A-4810-8D3C-3471CCCA65F7}">
      <dgm:prSet/>
      <dgm:spPr/>
      <dgm:t>
        <a:bodyPr/>
        <a:lstStyle/>
        <a:p>
          <a:r>
            <a:rPr lang="es-ES" dirty="0">
              <a:solidFill>
                <a:schemeClr val="tx1"/>
              </a:solidFill>
            </a:rPr>
            <a:t>La tienda invierte $500 al mes en campañas pagadas en Facebook e Instagram para promocionar sus productos y atraer clientes.</a:t>
          </a:r>
          <a:endParaRPr lang="en-US" dirty="0">
            <a:solidFill>
              <a:schemeClr val="tx1"/>
            </a:solidFill>
          </a:endParaRPr>
        </a:p>
      </dgm:t>
    </dgm:pt>
    <dgm:pt modelId="{07B0CBBB-5F85-44EC-8C23-3C6A05453F89}" type="parTrans" cxnId="{A681B81F-250A-4C6C-871E-E7DABC143835}">
      <dgm:prSet/>
      <dgm:spPr/>
      <dgm:t>
        <a:bodyPr/>
        <a:lstStyle/>
        <a:p>
          <a:endParaRPr lang="en-US"/>
        </a:p>
      </dgm:t>
    </dgm:pt>
    <dgm:pt modelId="{3EA56DB9-D665-44A7-A57D-E2CFDBE5CE72}" type="sibTrans" cxnId="{A681B81F-250A-4C6C-871E-E7DABC143835}">
      <dgm:prSet/>
      <dgm:spPr/>
      <dgm:t>
        <a:bodyPr/>
        <a:lstStyle/>
        <a:p>
          <a:endParaRPr lang="en-US"/>
        </a:p>
      </dgm:t>
    </dgm:pt>
    <dgm:pt modelId="{79994758-F112-480F-8754-5588EC8AEDFE}">
      <dgm:prSet/>
      <dgm:spPr/>
      <dgm:t>
        <a:bodyPr/>
        <a:lstStyle/>
        <a:p>
          <a:r>
            <a:rPr lang="es-ES" dirty="0">
              <a:solidFill>
                <a:schemeClr val="tx1"/>
              </a:solidFill>
            </a:rPr>
            <a:t>Esta inversión ayuda a aumentar las ventas, pero es un gasto que la tienda debe considerar como parte de sus costos de distribución.</a:t>
          </a:r>
          <a:endParaRPr lang="en-US" dirty="0">
            <a:solidFill>
              <a:schemeClr val="tx1"/>
            </a:solidFill>
          </a:endParaRPr>
        </a:p>
      </dgm:t>
    </dgm:pt>
    <dgm:pt modelId="{36CD5FEC-7B83-4921-9CF9-DC601D293450}" type="parTrans" cxnId="{298F2DBE-5675-4967-99FD-F2579657F9C5}">
      <dgm:prSet/>
      <dgm:spPr/>
      <dgm:t>
        <a:bodyPr/>
        <a:lstStyle/>
        <a:p>
          <a:endParaRPr lang="en-US"/>
        </a:p>
      </dgm:t>
    </dgm:pt>
    <dgm:pt modelId="{204B8AE7-B5AA-4DF2-8FFE-DD3589E9697D}" type="sibTrans" cxnId="{298F2DBE-5675-4967-99FD-F2579657F9C5}">
      <dgm:prSet/>
      <dgm:spPr/>
      <dgm:t>
        <a:bodyPr/>
        <a:lstStyle/>
        <a:p>
          <a:endParaRPr lang="en-US"/>
        </a:p>
      </dgm:t>
    </dgm:pt>
    <dgm:pt modelId="{EF155798-08B0-4F80-B663-0A9BE5A6C604}" type="pres">
      <dgm:prSet presAssocID="{3A1A5CDE-ED12-48C1-AE6B-E7B4F4C88083}" presName="linear" presStyleCnt="0">
        <dgm:presLayoutVars>
          <dgm:animLvl val="lvl"/>
          <dgm:resizeHandles val="exact"/>
        </dgm:presLayoutVars>
      </dgm:prSet>
      <dgm:spPr/>
    </dgm:pt>
    <dgm:pt modelId="{9E98BABE-3A0B-42B1-84BB-1D0A93DA3BA1}" type="pres">
      <dgm:prSet presAssocID="{EE730FEC-2C4A-4810-8D3C-3471CCCA65F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6B70467-329E-44BD-BCEA-4A5E90FDB18B}" type="pres">
      <dgm:prSet presAssocID="{3EA56DB9-D665-44A7-A57D-E2CFDBE5CE72}" presName="spacer" presStyleCnt="0"/>
      <dgm:spPr/>
    </dgm:pt>
    <dgm:pt modelId="{2F619C44-7CCC-4130-ABC4-8AAA108F0B02}" type="pres">
      <dgm:prSet presAssocID="{79994758-F112-480F-8754-5588EC8AEDF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681B81F-250A-4C6C-871E-E7DABC143835}" srcId="{3A1A5CDE-ED12-48C1-AE6B-E7B4F4C88083}" destId="{EE730FEC-2C4A-4810-8D3C-3471CCCA65F7}" srcOrd="0" destOrd="0" parTransId="{07B0CBBB-5F85-44EC-8C23-3C6A05453F89}" sibTransId="{3EA56DB9-D665-44A7-A57D-E2CFDBE5CE72}"/>
    <dgm:cxn modelId="{11C14020-AD92-47FB-A8ED-FD1531450D5E}" type="presOf" srcId="{79994758-F112-480F-8754-5588EC8AEDFE}" destId="{2F619C44-7CCC-4130-ABC4-8AAA108F0B02}" srcOrd="0" destOrd="0" presId="urn:microsoft.com/office/officeart/2005/8/layout/vList2"/>
    <dgm:cxn modelId="{AEEA1C35-667B-46D7-B229-ADCAA4084FA1}" type="presOf" srcId="{EE730FEC-2C4A-4810-8D3C-3471CCCA65F7}" destId="{9E98BABE-3A0B-42B1-84BB-1D0A93DA3BA1}" srcOrd="0" destOrd="0" presId="urn:microsoft.com/office/officeart/2005/8/layout/vList2"/>
    <dgm:cxn modelId="{25710E88-5AA5-424F-8824-E346BAE357BC}" type="presOf" srcId="{3A1A5CDE-ED12-48C1-AE6B-E7B4F4C88083}" destId="{EF155798-08B0-4F80-B663-0A9BE5A6C604}" srcOrd="0" destOrd="0" presId="urn:microsoft.com/office/officeart/2005/8/layout/vList2"/>
    <dgm:cxn modelId="{298F2DBE-5675-4967-99FD-F2579657F9C5}" srcId="{3A1A5CDE-ED12-48C1-AE6B-E7B4F4C88083}" destId="{79994758-F112-480F-8754-5588EC8AEDFE}" srcOrd="1" destOrd="0" parTransId="{36CD5FEC-7B83-4921-9CF9-DC601D293450}" sibTransId="{204B8AE7-B5AA-4DF2-8FFE-DD3589E9697D}"/>
    <dgm:cxn modelId="{D698D692-ECE1-4B39-834E-D2B2B2B918CD}" type="presParOf" srcId="{EF155798-08B0-4F80-B663-0A9BE5A6C604}" destId="{9E98BABE-3A0B-42B1-84BB-1D0A93DA3BA1}" srcOrd="0" destOrd="0" presId="urn:microsoft.com/office/officeart/2005/8/layout/vList2"/>
    <dgm:cxn modelId="{ABD8413B-18C9-40A7-96AA-F48B3179E1C9}" type="presParOf" srcId="{EF155798-08B0-4F80-B663-0A9BE5A6C604}" destId="{26B70467-329E-44BD-BCEA-4A5E90FDB18B}" srcOrd="1" destOrd="0" presId="urn:microsoft.com/office/officeart/2005/8/layout/vList2"/>
    <dgm:cxn modelId="{C613145A-68F1-487E-9F46-3E0EA74BB77E}" type="presParOf" srcId="{EF155798-08B0-4F80-B663-0A9BE5A6C604}" destId="{2F619C44-7CCC-4130-ABC4-8AAA108F0B0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9BE1206-F4A3-4F60-827E-012EADE5E230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21D3FEDC-1E61-4020-A0AB-EA828E7D9ACE}">
      <dgm:prSet/>
      <dgm:spPr/>
      <dgm:t>
        <a:bodyPr/>
        <a:lstStyle/>
        <a:p>
          <a:r>
            <a:rPr lang="es-ES"/>
            <a:t>Cada entrega cuesta en promedio $3 en transporte y logística.</a:t>
          </a:r>
          <a:endParaRPr lang="en-US"/>
        </a:p>
      </dgm:t>
    </dgm:pt>
    <dgm:pt modelId="{120BF254-2606-41B8-95E3-CB47EB554D2C}" type="parTrans" cxnId="{525D9AE1-CB85-4C5B-B6F9-3DB61274CA8B}">
      <dgm:prSet/>
      <dgm:spPr/>
      <dgm:t>
        <a:bodyPr/>
        <a:lstStyle/>
        <a:p>
          <a:endParaRPr lang="en-US"/>
        </a:p>
      </dgm:t>
    </dgm:pt>
    <dgm:pt modelId="{4D9A4305-3416-40D9-9547-910879575EC5}" type="sibTrans" cxnId="{525D9AE1-CB85-4C5B-B6F9-3DB61274CA8B}">
      <dgm:prSet/>
      <dgm:spPr/>
      <dgm:t>
        <a:bodyPr/>
        <a:lstStyle/>
        <a:p>
          <a:endParaRPr lang="en-US"/>
        </a:p>
      </dgm:t>
    </dgm:pt>
    <dgm:pt modelId="{67D85F60-FC8A-4A32-A25B-3884575D5E09}">
      <dgm:prSet/>
      <dgm:spPr/>
      <dgm:t>
        <a:bodyPr/>
        <a:lstStyle/>
        <a:p>
          <a:r>
            <a:rPr lang="es-ES"/>
            <a:t>La tienda realiza 200 entregas mensuales.</a:t>
          </a:r>
          <a:endParaRPr lang="en-US"/>
        </a:p>
      </dgm:t>
    </dgm:pt>
    <dgm:pt modelId="{2286EC92-0846-4225-A84D-892781F356A1}" type="parTrans" cxnId="{F2236966-33FD-4A08-890D-0F7626985715}">
      <dgm:prSet/>
      <dgm:spPr/>
      <dgm:t>
        <a:bodyPr/>
        <a:lstStyle/>
        <a:p>
          <a:endParaRPr lang="en-US"/>
        </a:p>
      </dgm:t>
    </dgm:pt>
    <dgm:pt modelId="{6CA4E658-5A14-4091-BA7E-FC7A5B2606EE}" type="sibTrans" cxnId="{F2236966-33FD-4A08-890D-0F7626985715}">
      <dgm:prSet/>
      <dgm:spPr/>
      <dgm:t>
        <a:bodyPr/>
        <a:lstStyle/>
        <a:p>
          <a:endParaRPr lang="en-US"/>
        </a:p>
      </dgm:t>
    </dgm:pt>
    <dgm:pt modelId="{888B4545-6198-4CE4-A328-CCBF1CAEAB34}">
      <dgm:prSet/>
      <dgm:spPr/>
      <dgm:t>
        <a:bodyPr/>
        <a:lstStyle/>
        <a:p>
          <a:r>
            <a:rPr lang="es-ES"/>
            <a:t>Costo total mensual por entregas:</a:t>
          </a:r>
          <a:br>
            <a:rPr lang="es-ES"/>
          </a:br>
          <a:r>
            <a:rPr lang="es-ES"/>
            <a:t>200 entregas x $3 = $600</a:t>
          </a:r>
          <a:endParaRPr lang="en-US"/>
        </a:p>
      </dgm:t>
    </dgm:pt>
    <dgm:pt modelId="{1A5B87C1-E471-4DC5-92E3-18CF7EF98E7E}" type="parTrans" cxnId="{F3135049-419A-476D-A5A7-6E7C092531F9}">
      <dgm:prSet/>
      <dgm:spPr/>
      <dgm:t>
        <a:bodyPr/>
        <a:lstStyle/>
        <a:p>
          <a:endParaRPr lang="en-US"/>
        </a:p>
      </dgm:t>
    </dgm:pt>
    <dgm:pt modelId="{7A908EBD-41E0-4513-A006-56EFFBFA27CA}" type="sibTrans" cxnId="{F3135049-419A-476D-A5A7-6E7C092531F9}">
      <dgm:prSet/>
      <dgm:spPr/>
      <dgm:t>
        <a:bodyPr/>
        <a:lstStyle/>
        <a:p>
          <a:endParaRPr lang="en-US"/>
        </a:p>
      </dgm:t>
    </dgm:pt>
    <dgm:pt modelId="{EAB631E8-6746-4339-B4DF-9A9BCCF6FEA3}" type="pres">
      <dgm:prSet presAssocID="{F9BE1206-F4A3-4F60-827E-012EADE5E230}" presName="vert0" presStyleCnt="0">
        <dgm:presLayoutVars>
          <dgm:dir/>
          <dgm:animOne val="branch"/>
          <dgm:animLvl val="lvl"/>
        </dgm:presLayoutVars>
      </dgm:prSet>
      <dgm:spPr/>
    </dgm:pt>
    <dgm:pt modelId="{3E87E25E-8961-4BB9-ADE8-D4B3EBDAF185}" type="pres">
      <dgm:prSet presAssocID="{21D3FEDC-1E61-4020-A0AB-EA828E7D9ACE}" presName="thickLine" presStyleLbl="alignNode1" presStyleIdx="0" presStyleCnt="3"/>
      <dgm:spPr/>
    </dgm:pt>
    <dgm:pt modelId="{67D5ACA9-7524-4547-838F-C45E53C9A1C5}" type="pres">
      <dgm:prSet presAssocID="{21D3FEDC-1E61-4020-A0AB-EA828E7D9ACE}" presName="horz1" presStyleCnt="0"/>
      <dgm:spPr/>
    </dgm:pt>
    <dgm:pt modelId="{5A4745BB-470D-4DAC-AF9A-8313CCF5C333}" type="pres">
      <dgm:prSet presAssocID="{21D3FEDC-1E61-4020-A0AB-EA828E7D9ACE}" presName="tx1" presStyleLbl="revTx" presStyleIdx="0" presStyleCnt="3"/>
      <dgm:spPr/>
    </dgm:pt>
    <dgm:pt modelId="{811FF1E2-893E-4A6E-8353-552FF1C21A56}" type="pres">
      <dgm:prSet presAssocID="{21D3FEDC-1E61-4020-A0AB-EA828E7D9ACE}" presName="vert1" presStyleCnt="0"/>
      <dgm:spPr/>
    </dgm:pt>
    <dgm:pt modelId="{6D3C21EC-D8E7-4191-9952-C7897839E057}" type="pres">
      <dgm:prSet presAssocID="{67D85F60-FC8A-4A32-A25B-3884575D5E09}" presName="thickLine" presStyleLbl="alignNode1" presStyleIdx="1" presStyleCnt="3"/>
      <dgm:spPr/>
    </dgm:pt>
    <dgm:pt modelId="{A8785920-A699-43A2-8C94-882D05B158FB}" type="pres">
      <dgm:prSet presAssocID="{67D85F60-FC8A-4A32-A25B-3884575D5E09}" presName="horz1" presStyleCnt="0"/>
      <dgm:spPr/>
    </dgm:pt>
    <dgm:pt modelId="{37B246D0-4951-4446-AAB5-18ED4281FABD}" type="pres">
      <dgm:prSet presAssocID="{67D85F60-FC8A-4A32-A25B-3884575D5E09}" presName="tx1" presStyleLbl="revTx" presStyleIdx="1" presStyleCnt="3"/>
      <dgm:spPr/>
    </dgm:pt>
    <dgm:pt modelId="{B063914F-B2FB-4B45-B5DA-E41368167C79}" type="pres">
      <dgm:prSet presAssocID="{67D85F60-FC8A-4A32-A25B-3884575D5E09}" presName="vert1" presStyleCnt="0"/>
      <dgm:spPr/>
    </dgm:pt>
    <dgm:pt modelId="{90CB2691-DE15-4527-96A2-F066B0EDD7A5}" type="pres">
      <dgm:prSet presAssocID="{888B4545-6198-4CE4-A328-CCBF1CAEAB34}" presName="thickLine" presStyleLbl="alignNode1" presStyleIdx="2" presStyleCnt="3"/>
      <dgm:spPr/>
    </dgm:pt>
    <dgm:pt modelId="{E4CE5794-723C-484B-BC24-E5DA59DBB068}" type="pres">
      <dgm:prSet presAssocID="{888B4545-6198-4CE4-A328-CCBF1CAEAB34}" presName="horz1" presStyleCnt="0"/>
      <dgm:spPr/>
    </dgm:pt>
    <dgm:pt modelId="{7EFF0BA7-F5B5-4E3C-8398-4A107B855928}" type="pres">
      <dgm:prSet presAssocID="{888B4545-6198-4CE4-A328-CCBF1CAEAB34}" presName="tx1" presStyleLbl="revTx" presStyleIdx="2" presStyleCnt="3"/>
      <dgm:spPr/>
    </dgm:pt>
    <dgm:pt modelId="{9CE0A344-849D-41AD-8AD6-776977763E55}" type="pres">
      <dgm:prSet presAssocID="{888B4545-6198-4CE4-A328-CCBF1CAEAB34}" presName="vert1" presStyleCnt="0"/>
      <dgm:spPr/>
    </dgm:pt>
  </dgm:ptLst>
  <dgm:cxnLst>
    <dgm:cxn modelId="{09BF5545-5800-43D3-B9BB-F77403273E29}" type="presOf" srcId="{F9BE1206-F4A3-4F60-827E-012EADE5E230}" destId="{EAB631E8-6746-4339-B4DF-9A9BCCF6FEA3}" srcOrd="0" destOrd="0" presId="urn:microsoft.com/office/officeart/2008/layout/LinedList"/>
    <dgm:cxn modelId="{F2236966-33FD-4A08-890D-0F7626985715}" srcId="{F9BE1206-F4A3-4F60-827E-012EADE5E230}" destId="{67D85F60-FC8A-4A32-A25B-3884575D5E09}" srcOrd="1" destOrd="0" parTransId="{2286EC92-0846-4225-A84D-892781F356A1}" sibTransId="{6CA4E658-5A14-4091-BA7E-FC7A5B2606EE}"/>
    <dgm:cxn modelId="{59ADE348-FD75-4541-943F-32C85857EBCB}" type="presOf" srcId="{67D85F60-FC8A-4A32-A25B-3884575D5E09}" destId="{37B246D0-4951-4446-AAB5-18ED4281FABD}" srcOrd="0" destOrd="0" presId="urn:microsoft.com/office/officeart/2008/layout/LinedList"/>
    <dgm:cxn modelId="{F3135049-419A-476D-A5A7-6E7C092531F9}" srcId="{F9BE1206-F4A3-4F60-827E-012EADE5E230}" destId="{888B4545-6198-4CE4-A328-CCBF1CAEAB34}" srcOrd="2" destOrd="0" parTransId="{1A5B87C1-E471-4DC5-92E3-18CF7EF98E7E}" sibTransId="{7A908EBD-41E0-4513-A006-56EFFBFA27CA}"/>
    <dgm:cxn modelId="{9EB43182-4CB5-4E4A-9AA3-FD66F094844D}" type="presOf" srcId="{21D3FEDC-1E61-4020-A0AB-EA828E7D9ACE}" destId="{5A4745BB-470D-4DAC-AF9A-8313CCF5C333}" srcOrd="0" destOrd="0" presId="urn:microsoft.com/office/officeart/2008/layout/LinedList"/>
    <dgm:cxn modelId="{525D9AE1-CB85-4C5B-B6F9-3DB61274CA8B}" srcId="{F9BE1206-F4A3-4F60-827E-012EADE5E230}" destId="{21D3FEDC-1E61-4020-A0AB-EA828E7D9ACE}" srcOrd="0" destOrd="0" parTransId="{120BF254-2606-41B8-95E3-CB47EB554D2C}" sibTransId="{4D9A4305-3416-40D9-9547-910879575EC5}"/>
    <dgm:cxn modelId="{BFFD00EE-D554-42BE-A470-46C2FF2BDD5B}" type="presOf" srcId="{888B4545-6198-4CE4-A328-CCBF1CAEAB34}" destId="{7EFF0BA7-F5B5-4E3C-8398-4A107B855928}" srcOrd="0" destOrd="0" presId="urn:microsoft.com/office/officeart/2008/layout/LinedList"/>
    <dgm:cxn modelId="{62F95788-4B4B-4721-B4CA-9B95E0163A78}" type="presParOf" srcId="{EAB631E8-6746-4339-B4DF-9A9BCCF6FEA3}" destId="{3E87E25E-8961-4BB9-ADE8-D4B3EBDAF185}" srcOrd="0" destOrd="0" presId="urn:microsoft.com/office/officeart/2008/layout/LinedList"/>
    <dgm:cxn modelId="{EB55EBAE-C485-4551-A311-5381E1523959}" type="presParOf" srcId="{EAB631E8-6746-4339-B4DF-9A9BCCF6FEA3}" destId="{67D5ACA9-7524-4547-838F-C45E53C9A1C5}" srcOrd="1" destOrd="0" presId="urn:microsoft.com/office/officeart/2008/layout/LinedList"/>
    <dgm:cxn modelId="{EF1CE202-3776-4FD4-8DED-87F328668CF3}" type="presParOf" srcId="{67D5ACA9-7524-4547-838F-C45E53C9A1C5}" destId="{5A4745BB-470D-4DAC-AF9A-8313CCF5C333}" srcOrd="0" destOrd="0" presId="urn:microsoft.com/office/officeart/2008/layout/LinedList"/>
    <dgm:cxn modelId="{44DE87E4-28FC-486C-8051-D94D8D0550D5}" type="presParOf" srcId="{67D5ACA9-7524-4547-838F-C45E53C9A1C5}" destId="{811FF1E2-893E-4A6E-8353-552FF1C21A56}" srcOrd="1" destOrd="0" presId="urn:microsoft.com/office/officeart/2008/layout/LinedList"/>
    <dgm:cxn modelId="{381C3C4E-CA79-481F-B562-0D66ABAE7DB4}" type="presParOf" srcId="{EAB631E8-6746-4339-B4DF-9A9BCCF6FEA3}" destId="{6D3C21EC-D8E7-4191-9952-C7897839E057}" srcOrd="2" destOrd="0" presId="urn:microsoft.com/office/officeart/2008/layout/LinedList"/>
    <dgm:cxn modelId="{E54DE425-F9CE-433A-B066-E476616151A6}" type="presParOf" srcId="{EAB631E8-6746-4339-B4DF-9A9BCCF6FEA3}" destId="{A8785920-A699-43A2-8C94-882D05B158FB}" srcOrd="3" destOrd="0" presId="urn:microsoft.com/office/officeart/2008/layout/LinedList"/>
    <dgm:cxn modelId="{0E87AF16-9B1F-4E3B-981C-D424ADF9D62A}" type="presParOf" srcId="{A8785920-A699-43A2-8C94-882D05B158FB}" destId="{37B246D0-4951-4446-AAB5-18ED4281FABD}" srcOrd="0" destOrd="0" presId="urn:microsoft.com/office/officeart/2008/layout/LinedList"/>
    <dgm:cxn modelId="{5D35B6A3-3A83-49C6-9DBE-A0B30C3E2184}" type="presParOf" srcId="{A8785920-A699-43A2-8C94-882D05B158FB}" destId="{B063914F-B2FB-4B45-B5DA-E41368167C79}" srcOrd="1" destOrd="0" presId="urn:microsoft.com/office/officeart/2008/layout/LinedList"/>
    <dgm:cxn modelId="{D6BAEDA6-6C26-4008-87AD-8D194A44B205}" type="presParOf" srcId="{EAB631E8-6746-4339-B4DF-9A9BCCF6FEA3}" destId="{90CB2691-DE15-4527-96A2-F066B0EDD7A5}" srcOrd="4" destOrd="0" presId="urn:microsoft.com/office/officeart/2008/layout/LinedList"/>
    <dgm:cxn modelId="{E58954D9-7CA8-49B5-88EE-77AC2EE40262}" type="presParOf" srcId="{EAB631E8-6746-4339-B4DF-9A9BCCF6FEA3}" destId="{E4CE5794-723C-484B-BC24-E5DA59DBB068}" srcOrd="5" destOrd="0" presId="urn:microsoft.com/office/officeart/2008/layout/LinedList"/>
    <dgm:cxn modelId="{8FE319F8-D87B-4910-BDEC-35137F776E21}" type="presParOf" srcId="{E4CE5794-723C-484B-BC24-E5DA59DBB068}" destId="{7EFF0BA7-F5B5-4E3C-8398-4A107B855928}" srcOrd="0" destOrd="0" presId="urn:microsoft.com/office/officeart/2008/layout/LinedList"/>
    <dgm:cxn modelId="{8892876D-426E-459E-96D1-563A51F9A43D}" type="presParOf" srcId="{E4CE5794-723C-484B-BC24-E5DA59DBB068}" destId="{9CE0A344-849D-41AD-8AD6-776977763E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4022692-E403-457A-836F-EA109AC26F8E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6C3CF23-ED0A-4EDF-AA39-C82FC83A1351}">
      <dgm:prSet/>
      <dgm:spPr/>
      <dgm:t>
        <a:bodyPr/>
        <a:lstStyle/>
        <a:p>
          <a:r>
            <a:rPr lang="es-ES"/>
            <a:t>La oficina central gasta $150 al mes en papelería y suministros (papel, bolígrafos, carpetas).</a:t>
          </a:r>
          <a:endParaRPr lang="en-US"/>
        </a:p>
      </dgm:t>
    </dgm:pt>
    <dgm:pt modelId="{AD6F2AE0-4D6D-4D09-ABB4-90658C796141}" type="parTrans" cxnId="{6259C9AF-3FC2-4D8A-8711-9D7D630DC3CF}">
      <dgm:prSet/>
      <dgm:spPr/>
      <dgm:t>
        <a:bodyPr/>
        <a:lstStyle/>
        <a:p>
          <a:endParaRPr lang="en-US"/>
        </a:p>
      </dgm:t>
    </dgm:pt>
    <dgm:pt modelId="{166FBC86-1A42-4572-8CE7-9CE4EB38510D}" type="sibTrans" cxnId="{6259C9AF-3FC2-4D8A-8711-9D7D630DC3CF}">
      <dgm:prSet/>
      <dgm:spPr/>
      <dgm:t>
        <a:bodyPr/>
        <a:lstStyle/>
        <a:p>
          <a:endParaRPr lang="en-US"/>
        </a:p>
      </dgm:t>
    </dgm:pt>
    <dgm:pt modelId="{ADCE8D4B-074B-4CC0-8769-7D683653F538}">
      <dgm:prSet/>
      <dgm:spPr/>
      <dgm:t>
        <a:bodyPr/>
        <a:lstStyle/>
        <a:p>
          <a:r>
            <a:rPr lang="es-ES"/>
            <a:t>Estos materiales son necesarios para las tareas administrativas diarias.</a:t>
          </a:r>
          <a:endParaRPr lang="en-US"/>
        </a:p>
      </dgm:t>
    </dgm:pt>
    <dgm:pt modelId="{613922AF-626A-4C1E-A704-23B2E3B6F032}" type="parTrans" cxnId="{04550A9D-4ABF-4B55-8538-9C3F00834C9E}">
      <dgm:prSet/>
      <dgm:spPr/>
      <dgm:t>
        <a:bodyPr/>
        <a:lstStyle/>
        <a:p>
          <a:endParaRPr lang="en-US"/>
        </a:p>
      </dgm:t>
    </dgm:pt>
    <dgm:pt modelId="{1099C447-4FD2-4D8E-837D-AFFBF158D89D}" type="sibTrans" cxnId="{04550A9D-4ABF-4B55-8538-9C3F00834C9E}">
      <dgm:prSet/>
      <dgm:spPr/>
      <dgm:t>
        <a:bodyPr/>
        <a:lstStyle/>
        <a:p>
          <a:endParaRPr lang="en-US"/>
        </a:p>
      </dgm:t>
    </dgm:pt>
    <dgm:pt modelId="{9858F2F0-6153-4D97-9BAA-29B25288F493}" type="pres">
      <dgm:prSet presAssocID="{34022692-E403-457A-836F-EA109AC26F8E}" presName="vert0" presStyleCnt="0">
        <dgm:presLayoutVars>
          <dgm:dir/>
          <dgm:animOne val="branch"/>
          <dgm:animLvl val="lvl"/>
        </dgm:presLayoutVars>
      </dgm:prSet>
      <dgm:spPr/>
    </dgm:pt>
    <dgm:pt modelId="{37D7EF29-9844-48AC-9E98-345697D9B451}" type="pres">
      <dgm:prSet presAssocID="{36C3CF23-ED0A-4EDF-AA39-C82FC83A1351}" presName="thickLine" presStyleLbl="alignNode1" presStyleIdx="0" presStyleCnt="2"/>
      <dgm:spPr/>
    </dgm:pt>
    <dgm:pt modelId="{5574EE12-91F3-4717-8F97-2324F9532671}" type="pres">
      <dgm:prSet presAssocID="{36C3CF23-ED0A-4EDF-AA39-C82FC83A1351}" presName="horz1" presStyleCnt="0"/>
      <dgm:spPr/>
    </dgm:pt>
    <dgm:pt modelId="{5F31013A-7FCE-4E9B-884C-16D55DF365E7}" type="pres">
      <dgm:prSet presAssocID="{36C3CF23-ED0A-4EDF-AA39-C82FC83A1351}" presName="tx1" presStyleLbl="revTx" presStyleIdx="0" presStyleCnt="2"/>
      <dgm:spPr/>
    </dgm:pt>
    <dgm:pt modelId="{080FD8C2-4EE1-419C-81B3-25F9E98D9C07}" type="pres">
      <dgm:prSet presAssocID="{36C3CF23-ED0A-4EDF-AA39-C82FC83A1351}" presName="vert1" presStyleCnt="0"/>
      <dgm:spPr/>
    </dgm:pt>
    <dgm:pt modelId="{5F8D08EA-F3D4-4171-9930-C425A32F99AA}" type="pres">
      <dgm:prSet presAssocID="{ADCE8D4B-074B-4CC0-8769-7D683653F538}" presName="thickLine" presStyleLbl="alignNode1" presStyleIdx="1" presStyleCnt="2"/>
      <dgm:spPr/>
    </dgm:pt>
    <dgm:pt modelId="{3A48BC6F-C4EA-4E8C-AED0-86FC334CC492}" type="pres">
      <dgm:prSet presAssocID="{ADCE8D4B-074B-4CC0-8769-7D683653F538}" presName="horz1" presStyleCnt="0"/>
      <dgm:spPr/>
    </dgm:pt>
    <dgm:pt modelId="{FDECE2FE-B066-4517-84FC-7DF7A93A2908}" type="pres">
      <dgm:prSet presAssocID="{ADCE8D4B-074B-4CC0-8769-7D683653F538}" presName="tx1" presStyleLbl="revTx" presStyleIdx="1" presStyleCnt="2"/>
      <dgm:spPr/>
    </dgm:pt>
    <dgm:pt modelId="{D6F45C73-7436-495F-9184-2A1A6E74FE86}" type="pres">
      <dgm:prSet presAssocID="{ADCE8D4B-074B-4CC0-8769-7D683653F538}" presName="vert1" presStyleCnt="0"/>
      <dgm:spPr/>
    </dgm:pt>
  </dgm:ptLst>
  <dgm:cxnLst>
    <dgm:cxn modelId="{F3955031-7726-4ADA-A415-5545BE2F7650}" type="presOf" srcId="{36C3CF23-ED0A-4EDF-AA39-C82FC83A1351}" destId="{5F31013A-7FCE-4E9B-884C-16D55DF365E7}" srcOrd="0" destOrd="0" presId="urn:microsoft.com/office/officeart/2008/layout/LinedList"/>
    <dgm:cxn modelId="{932D6E6B-3184-4763-B71A-B31542360EAA}" type="presOf" srcId="{34022692-E403-457A-836F-EA109AC26F8E}" destId="{9858F2F0-6153-4D97-9BAA-29B25288F493}" srcOrd="0" destOrd="0" presId="urn:microsoft.com/office/officeart/2008/layout/LinedList"/>
    <dgm:cxn modelId="{9F70A682-E6D8-4133-B18D-1D4DBC98E42C}" type="presOf" srcId="{ADCE8D4B-074B-4CC0-8769-7D683653F538}" destId="{FDECE2FE-B066-4517-84FC-7DF7A93A2908}" srcOrd="0" destOrd="0" presId="urn:microsoft.com/office/officeart/2008/layout/LinedList"/>
    <dgm:cxn modelId="{04550A9D-4ABF-4B55-8538-9C3F00834C9E}" srcId="{34022692-E403-457A-836F-EA109AC26F8E}" destId="{ADCE8D4B-074B-4CC0-8769-7D683653F538}" srcOrd="1" destOrd="0" parTransId="{613922AF-626A-4C1E-A704-23B2E3B6F032}" sibTransId="{1099C447-4FD2-4D8E-837D-AFFBF158D89D}"/>
    <dgm:cxn modelId="{6259C9AF-3FC2-4D8A-8711-9D7D630DC3CF}" srcId="{34022692-E403-457A-836F-EA109AC26F8E}" destId="{36C3CF23-ED0A-4EDF-AA39-C82FC83A1351}" srcOrd="0" destOrd="0" parTransId="{AD6F2AE0-4D6D-4D09-ABB4-90658C796141}" sibTransId="{166FBC86-1A42-4572-8CE7-9CE4EB38510D}"/>
    <dgm:cxn modelId="{667B9B10-0683-46ED-A1BE-763B49665C24}" type="presParOf" srcId="{9858F2F0-6153-4D97-9BAA-29B25288F493}" destId="{37D7EF29-9844-48AC-9E98-345697D9B451}" srcOrd="0" destOrd="0" presId="urn:microsoft.com/office/officeart/2008/layout/LinedList"/>
    <dgm:cxn modelId="{66758816-577F-49A1-BE31-959321B95F93}" type="presParOf" srcId="{9858F2F0-6153-4D97-9BAA-29B25288F493}" destId="{5574EE12-91F3-4717-8F97-2324F9532671}" srcOrd="1" destOrd="0" presId="urn:microsoft.com/office/officeart/2008/layout/LinedList"/>
    <dgm:cxn modelId="{4DDB122E-B9BF-49BB-8673-B7ADB89ECCFF}" type="presParOf" srcId="{5574EE12-91F3-4717-8F97-2324F9532671}" destId="{5F31013A-7FCE-4E9B-884C-16D55DF365E7}" srcOrd="0" destOrd="0" presId="urn:microsoft.com/office/officeart/2008/layout/LinedList"/>
    <dgm:cxn modelId="{F355FB83-672E-408F-A7E3-60E1C69BEB42}" type="presParOf" srcId="{5574EE12-91F3-4717-8F97-2324F9532671}" destId="{080FD8C2-4EE1-419C-81B3-25F9E98D9C07}" srcOrd="1" destOrd="0" presId="urn:microsoft.com/office/officeart/2008/layout/LinedList"/>
    <dgm:cxn modelId="{9799295F-2443-4498-8F6E-D635107F72B6}" type="presParOf" srcId="{9858F2F0-6153-4D97-9BAA-29B25288F493}" destId="{5F8D08EA-F3D4-4171-9930-C425A32F99AA}" srcOrd="2" destOrd="0" presId="urn:microsoft.com/office/officeart/2008/layout/LinedList"/>
    <dgm:cxn modelId="{1E9D5A5F-E85B-4240-BFB4-F48666B46DF2}" type="presParOf" srcId="{9858F2F0-6153-4D97-9BAA-29B25288F493}" destId="{3A48BC6F-C4EA-4E8C-AED0-86FC334CC492}" srcOrd="3" destOrd="0" presId="urn:microsoft.com/office/officeart/2008/layout/LinedList"/>
    <dgm:cxn modelId="{4FFA98EB-FC59-4075-B7C3-C20A4DD84409}" type="presParOf" srcId="{3A48BC6F-C4EA-4E8C-AED0-86FC334CC492}" destId="{FDECE2FE-B066-4517-84FC-7DF7A93A2908}" srcOrd="0" destOrd="0" presId="urn:microsoft.com/office/officeart/2008/layout/LinedList"/>
    <dgm:cxn modelId="{2A83ADC9-7EAE-4A56-9327-4D342A22A133}" type="presParOf" srcId="{3A48BC6F-C4EA-4E8C-AED0-86FC334CC492}" destId="{D6F45C73-7436-495F-9184-2A1A6E74FE8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52875BB-5CF8-4E1D-A767-04611CE0C8C1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0637227-F189-4FA5-B1F1-65186AE10B55}">
      <dgm:prSet/>
      <dgm:spPr/>
      <dgm:t>
        <a:bodyPr/>
        <a:lstStyle/>
        <a:p>
          <a:r>
            <a:rPr lang="es-ES" b="1"/>
            <a:t>Definición:</a:t>
          </a:r>
          <a:br>
            <a:rPr lang="es-ES"/>
          </a:br>
          <a:r>
            <a:rPr lang="es-ES"/>
            <a:t>Están relacionados con la obtención y el uso de recursos financieros. No forman parte del proceso operativo, pero afectan los resultados económicos.</a:t>
          </a:r>
          <a:endParaRPr lang="en-US"/>
        </a:p>
      </dgm:t>
    </dgm:pt>
    <dgm:pt modelId="{C1463F3E-EECA-4F54-8907-3B936D997421}" type="parTrans" cxnId="{89F20D01-8D86-4B5E-B97F-C027ACE0E9C5}">
      <dgm:prSet/>
      <dgm:spPr/>
      <dgm:t>
        <a:bodyPr/>
        <a:lstStyle/>
        <a:p>
          <a:endParaRPr lang="en-US"/>
        </a:p>
      </dgm:t>
    </dgm:pt>
    <dgm:pt modelId="{99D0A209-7293-40A1-AA93-40289AD7ADF9}" type="sibTrans" cxnId="{89F20D01-8D86-4B5E-B97F-C027ACE0E9C5}">
      <dgm:prSet/>
      <dgm:spPr/>
      <dgm:t>
        <a:bodyPr/>
        <a:lstStyle/>
        <a:p>
          <a:endParaRPr lang="en-US"/>
        </a:p>
      </dgm:t>
    </dgm:pt>
    <dgm:pt modelId="{05EE9869-04C6-4ABF-88BF-11EC947DFD11}">
      <dgm:prSet/>
      <dgm:spPr/>
      <dgm:t>
        <a:bodyPr/>
        <a:lstStyle/>
        <a:p>
          <a:r>
            <a:rPr lang="es-ES" b="1"/>
            <a:t>Elementos del costo:</a:t>
          </a:r>
          <a:endParaRPr lang="en-US"/>
        </a:p>
      </dgm:t>
    </dgm:pt>
    <dgm:pt modelId="{F6E8ED4B-8494-47CB-A024-A5C00A26C85B}" type="parTrans" cxnId="{3A6EFC77-49EF-49CB-BFEB-B0E871C900B4}">
      <dgm:prSet/>
      <dgm:spPr/>
      <dgm:t>
        <a:bodyPr/>
        <a:lstStyle/>
        <a:p>
          <a:endParaRPr lang="en-US"/>
        </a:p>
      </dgm:t>
    </dgm:pt>
    <dgm:pt modelId="{B8B6B514-D09B-4B44-94A4-79CC9206A60C}" type="sibTrans" cxnId="{3A6EFC77-49EF-49CB-BFEB-B0E871C900B4}">
      <dgm:prSet/>
      <dgm:spPr/>
      <dgm:t>
        <a:bodyPr/>
        <a:lstStyle/>
        <a:p>
          <a:endParaRPr lang="en-US"/>
        </a:p>
      </dgm:t>
    </dgm:pt>
    <dgm:pt modelId="{F2E13005-0629-40F8-B4F0-A15B012FA0DA}">
      <dgm:prSet/>
      <dgm:spPr/>
      <dgm:t>
        <a:bodyPr/>
        <a:lstStyle/>
        <a:p>
          <a:r>
            <a:rPr lang="es-ES" dirty="0"/>
            <a:t>- Intereses por préstamos</a:t>
          </a:r>
          <a:endParaRPr lang="en-US" dirty="0"/>
        </a:p>
      </dgm:t>
    </dgm:pt>
    <dgm:pt modelId="{C3008B4A-5E83-45F5-A9FC-20AB077AB615}" type="parTrans" cxnId="{9B7A463A-D982-47AE-A8D9-4F487D071304}">
      <dgm:prSet/>
      <dgm:spPr/>
      <dgm:t>
        <a:bodyPr/>
        <a:lstStyle/>
        <a:p>
          <a:endParaRPr lang="en-US"/>
        </a:p>
      </dgm:t>
    </dgm:pt>
    <dgm:pt modelId="{6A25B5D0-42AE-4515-93F6-41BB720FF054}" type="sibTrans" cxnId="{9B7A463A-D982-47AE-A8D9-4F487D071304}">
      <dgm:prSet/>
      <dgm:spPr/>
      <dgm:t>
        <a:bodyPr/>
        <a:lstStyle/>
        <a:p>
          <a:endParaRPr lang="en-US"/>
        </a:p>
      </dgm:t>
    </dgm:pt>
    <dgm:pt modelId="{53E9EB93-C99B-4758-BFD2-292BA2F90ACD}">
      <dgm:prSet/>
      <dgm:spPr/>
      <dgm:t>
        <a:bodyPr/>
        <a:lstStyle/>
        <a:p>
          <a:r>
            <a:rPr lang="es-ES" dirty="0"/>
            <a:t>- Comisiones bancarias</a:t>
          </a:r>
          <a:endParaRPr lang="en-US" dirty="0"/>
        </a:p>
      </dgm:t>
    </dgm:pt>
    <dgm:pt modelId="{103FFD76-E6DB-4B57-BF3A-21B6728BA274}" type="parTrans" cxnId="{3C8BDAB1-8864-469D-BC36-96A9BDB924B1}">
      <dgm:prSet/>
      <dgm:spPr/>
      <dgm:t>
        <a:bodyPr/>
        <a:lstStyle/>
        <a:p>
          <a:endParaRPr lang="en-US"/>
        </a:p>
      </dgm:t>
    </dgm:pt>
    <dgm:pt modelId="{53CE0B3D-897D-47C8-8CCC-0228A88DFF98}" type="sibTrans" cxnId="{3C8BDAB1-8864-469D-BC36-96A9BDB924B1}">
      <dgm:prSet/>
      <dgm:spPr/>
      <dgm:t>
        <a:bodyPr/>
        <a:lstStyle/>
        <a:p>
          <a:endParaRPr lang="en-US"/>
        </a:p>
      </dgm:t>
    </dgm:pt>
    <dgm:pt modelId="{9CF6AF46-72E6-4ED2-B843-21EC7F526F84}">
      <dgm:prSet/>
      <dgm:spPr/>
      <dgm:t>
        <a:bodyPr/>
        <a:lstStyle/>
        <a:p>
          <a:r>
            <a:rPr lang="es-ES" dirty="0"/>
            <a:t>- Pérdida por diferencia de cambio entre otros.</a:t>
          </a:r>
          <a:endParaRPr lang="en-US" dirty="0"/>
        </a:p>
      </dgm:t>
    </dgm:pt>
    <dgm:pt modelId="{5284F08F-C524-4CE4-97FA-06C6ABC7B8B7}" type="parTrans" cxnId="{63696777-DBCC-4187-9110-826E1C1B41A3}">
      <dgm:prSet/>
      <dgm:spPr/>
      <dgm:t>
        <a:bodyPr/>
        <a:lstStyle/>
        <a:p>
          <a:endParaRPr lang="en-US"/>
        </a:p>
      </dgm:t>
    </dgm:pt>
    <dgm:pt modelId="{626C1CF0-D97C-47CD-A817-B6DB8E6E7617}" type="sibTrans" cxnId="{63696777-DBCC-4187-9110-826E1C1B41A3}">
      <dgm:prSet/>
      <dgm:spPr/>
      <dgm:t>
        <a:bodyPr/>
        <a:lstStyle/>
        <a:p>
          <a:endParaRPr lang="en-US"/>
        </a:p>
      </dgm:t>
    </dgm:pt>
    <dgm:pt modelId="{819B62DD-4870-49DA-A8C8-240E1D4390E7}" type="pres">
      <dgm:prSet presAssocID="{852875BB-5CF8-4E1D-A767-04611CE0C8C1}" presName="vert0" presStyleCnt="0">
        <dgm:presLayoutVars>
          <dgm:dir/>
          <dgm:animOne val="branch"/>
          <dgm:animLvl val="lvl"/>
        </dgm:presLayoutVars>
      </dgm:prSet>
      <dgm:spPr/>
    </dgm:pt>
    <dgm:pt modelId="{755D845D-CB3A-44C7-9768-8318D9DC498F}" type="pres">
      <dgm:prSet presAssocID="{00637227-F189-4FA5-B1F1-65186AE10B55}" presName="thickLine" presStyleLbl="alignNode1" presStyleIdx="0" presStyleCnt="5"/>
      <dgm:spPr/>
    </dgm:pt>
    <dgm:pt modelId="{DA47941D-1B32-470A-8527-8A40E3716DAC}" type="pres">
      <dgm:prSet presAssocID="{00637227-F189-4FA5-B1F1-65186AE10B55}" presName="horz1" presStyleCnt="0"/>
      <dgm:spPr/>
    </dgm:pt>
    <dgm:pt modelId="{0F669259-1BE5-4F16-A78A-304E966CB8FE}" type="pres">
      <dgm:prSet presAssocID="{00637227-F189-4FA5-B1F1-65186AE10B55}" presName="tx1" presStyleLbl="revTx" presStyleIdx="0" presStyleCnt="5"/>
      <dgm:spPr/>
    </dgm:pt>
    <dgm:pt modelId="{4730C714-A7A3-422E-9D9E-E550C81255A2}" type="pres">
      <dgm:prSet presAssocID="{00637227-F189-4FA5-B1F1-65186AE10B55}" presName="vert1" presStyleCnt="0"/>
      <dgm:spPr/>
    </dgm:pt>
    <dgm:pt modelId="{6070D53B-F14E-4ABA-A254-A39A335672EC}" type="pres">
      <dgm:prSet presAssocID="{05EE9869-04C6-4ABF-88BF-11EC947DFD11}" presName="thickLine" presStyleLbl="alignNode1" presStyleIdx="1" presStyleCnt="5"/>
      <dgm:spPr/>
    </dgm:pt>
    <dgm:pt modelId="{2ED42F94-B2D4-430C-B1C6-63D241006C56}" type="pres">
      <dgm:prSet presAssocID="{05EE9869-04C6-4ABF-88BF-11EC947DFD11}" presName="horz1" presStyleCnt="0"/>
      <dgm:spPr/>
    </dgm:pt>
    <dgm:pt modelId="{D2F56DDC-8445-44E5-8A1B-3F96A2FB8CF1}" type="pres">
      <dgm:prSet presAssocID="{05EE9869-04C6-4ABF-88BF-11EC947DFD11}" presName="tx1" presStyleLbl="revTx" presStyleIdx="1" presStyleCnt="5"/>
      <dgm:spPr/>
    </dgm:pt>
    <dgm:pt modelId="{B583E5DB-F592-48E2-B17B-4ECDF6CB3CEC}" type="pres">
      <dgm:prSet presAssocID="{05EE9869-04C6-4ABF-88BF-11EC947DFD11}" presName="vert1" presStyleCnt="0"/>
      <dgm:spPr/>
    </dgm:pt>
    <dgm:pt modelId="{1F578392-B987-4B2F-866B-29A188F84F82}" type="pres">
      <dgm:prSet presAssocID="{F2E13005-0629-40F8-B4F0-A15B012FA0DA}" presName="thickLine" presStyleLbl="alignNode1" presStyleIdx="2" presStyleCnt="5"/>
      <dgm:spPr/>
    </dgm:pt>
    <dgm:pt modelId="{058450CD-AD2C-4CF6-843F-2A0B0366DA02}" type="pres">
      <dgm:prSet presAssocID="{F2E13005-0629-40F8-B4F0-A15B012FA0DA}" presName="horz1" presStyleCnt="0"/>
      <dgm:spPr/>
    </dgm:pt>
    <dgm:pt modelId="{262C6ACE-AF07-4ED5-A443-4848C04F5241}" type="pres">
      <dgm:prSet presAssocID="{F2E13005-0629-40F8-B4F0-A15B012FA0DA}" presName="tx1" presStyleLbl="revTx" presStyleIdx="2" presStyleCnt="5"/>
      <dgm:spPr/>
    </dgm:pt>
    <dgm:pt modelId="{3444C7A0-D564-4B6D-B68B-C7B791353211}" type="pres">
      <dgm:prSet presAssocID="{F2E13005-0629-40F8-B4F0-A15B012FA0DA}" presName="vert1" presStyleCnt="0"/>
      <dgm:spPr/>
    </dgm:pt>
    <dgm:pt modelId="{33EBA6A0-317C-422F-B545-8FA734DB565C}" type="pres">
      <dgm:prSet presAssocID="{53E9EB93-C99B-4758-BFD2-292BA2F90ACD}" presName="thickLine" presStyleLbl="alignNode1" presStyleIdx="3" presStyleCnt="5"/>
      <dgm:spPr/>
    </dgm:pt>
    <dgm:pt modelId="{9295E144-B353-429D-9B0C-CB967D4ABBCD}" type="pres">
      <dgm:prSet presAssocID="{53E9EB93-C99B-4758-BFD2-292BA2F90ACD}" presName="horz1" presStyleCnt="0"/>
      <dgm:spPr/>
    </dgm:pt>
    <dgm:pt modelId="{E677B364-9ECE-45F4-9C9B-7CBEB7511354}" type="pres">
      <dgm:prSet presAssocID="{53E9EB93-C99B-4758-BFD2-292BA2F90ACD}" presName="tx1" presStyleLbl="revTx" presStyleIdx="3" presStyleCnt="5"/>
      <dgm:spPr/>
    </dgm:pt>
    <dgm:pt modelId="{71AA3E01-360F-4222-944B-D14345444C49}" type="pres">
      <dgm:prSet presAssocID="{53E9EB93-C99B-4758-BFD2-292BA2F90ACD}" presName="vert1" presStyleCnt="0"/>
      <dgm:spPr/>
    </dgm:pt>
    <dgm:pt modelId="{892932A9-62EC-4CC7-ADDB-631148D63527}" type="pres">
      <dgm:prSet presAssocID="{9CF6AF46-72E6-4ED2-B843-21EC7F526F84}" presName="thickLine" presStyleLbl="alignNode1" presStyleIdx="4" presStyleCnt="5"/>
      <dgm:spPr/>
    </dgm:pt>
    <dgm:pt modelId="{CF2DFBF0-3DBC-4EF7-9183-609F82ADF016}" type="pres">
      <dgm:prSet presAssocID="{9CF6AF46-72E6-4ED2-B843-21EC7F526F84}" presName="horz1" presStyleCnt="0"/>
      <dgm:spPr/>
    </dgm:pt>
    <dgm:pt modelId="{9F06005A-FB8B-4C37-99D3-36089510EC03}" type="pres">
      <dgm:prSet presAssocID="{9CF6AF46-72E6-4ED2-B843-21EC7F526F84}" presName="tx1" presStyleLbl="revTx" presStyleIdx="4" presStyleCnt="5"/>
      <dgm:spPr/>
    </dgm:pt>
    <dgm:pt modelId="{83341A96-6391-4F94-BF07-8C62E4B27B36}" type="pres">
      <dgm:prSet presAssocID="{9CF6AF46-72E6-4ED2-B843-21EC7F526F84}" presName="vert1" presStyleCnt="0"/>
      <dgm:spPr/>
    </dgm:pt>
  </dgm:ptLst>
  <dgm:cxnLst>
    <dgm:cxn modelId="{89F20D01-8D86-4B5E-B97F-C027ACE0E9C5}" srcId="{852875BB-5CF8-4E1D-A767-04611CE0C8C1}" destId="{00637227-F189-4FA5-B1F1-65186AE10B55}" srcOrd="0" destOrd="0" parTransId="{C1463F3E-EECA-4F54-8907-3B936D997421}" sibTransId="{99D0A209-7293-40A1-AA93-40289AD7ADF9}"/>
    <dgm:cxn modelId="{9B7A463A-D982-47AE-A8D9-4F487D071304}" srcId="{852875BB-5CF8-4E1D-A767-04611CE0C8C1}" destId="{F2E13005-0629-40F8-B4F0-A15B012FA0DA}" srcOrd="2" destOrd="0" parTransId="{C3008B4A-5E83-45F5-A9FC-20AB077AB615}" sibTransId="{6A25B5D0-42AE-4515-93F6-41BB720FF054}"/>
    <dgm:cxn modelId="{06D91148-66D9-4983-8E5C-BA3487244358}" type="presOf" srcId="{852875BB-5CF8-4E1D-A767-04611CE0C8C1}" destId="{819B62DD-4870-49DA-A8C8-240E1D4390E7}" srcOrd="0" destOrd="0" presId="urn:microsoft.com/office/officeart/2008/layout/LinedList"/>
    <dgm:cxn modelId="{51312B49-7083-47AD-AB56-4D307D7C9D36}" type="presOf" srcId="{05EE9869-04C6-4ABF-88BF-11EC947DFD11}" destId="{D2F56DDC-8445-44E5-8A1B-3F96A2FB8CF1}" srcOrd="0" destOrd="0" presId="urn:microsoft.com/office/officeart/2008/layout/LinedList"/>
    <dgm:cxn modelId="{764D5251-AE9D-4A9D-971C-6031F6735A18}" type="presOf" srcId="{F2E13005-0629-40F8-B4F0-A15B012FA0DA}" destId="{262C6ACE-AF07-4ED5-A443-4848C04F5241}" srcOrd="0" destOrd="0" presId="urn:microsoft.com/office/officeart/2008/layout/LinedList"/>
    <dgm:cxn modelId="{DF81CD52-75EA-491E-AC98-BB4153EAAA92}" type="presOf" srcId="{9CF6AF46-72E6-4ED2-B843-21EC7F526F84}" destId="{9F06005A-FB8B-4C37-99D3-36089510EC03}" srcOrd="0" destOrd="0" presId="urn:microsoft.com/office/officeart/2008/layout/LinedList"/>
    <dgm:cxn modelId="{63696777-DBCC-4187-9110-826E1C1B41A3}" srcId="{852875BB-5CF8-4E1D-A767-04611CE0C8C1}" destId="{9CF6AF46-72E6-4ED2-B843-21EC7F526F84}" srcOrd="4" destOrd="0" parTransId="{5284F08F-C524-4CE4-97FA-06C6ABC7B8B7}" sibTransId="{626C1CF0-D97C-47CD-A817-B6DB8E6E7617}"/>
    <dgm:cxn modelId="{3A6EFC77-49EF-49CB-BFEB-B0E871C900B4}" srcId="{852875BB-5CF8-4E1D-A767-04611CE0C8C1}" destId="{05EE9869-04C6-4ABF-88BF-11EC947DFD11}" srcOrd="1" destOrd="0" parTransId="{F6E8ED4B-8494-47CB-A024-A5C00A26C85B}" sibTransId="{B8B6B514-D09B-4B44-94A4-79CC9206A60C}"/>
    <dgm:cxn modelId="{7519BFA4-E73A-4421-B479-BDEBE62DE0D6}" type="presOf" srcId="{53E9EB93-C99B-4758-BFD2-292BA2F90ACD}" destId="{E677B364-9ECE-45F4-9C9B-7CBEB7511354}" srcOrd="0" destOrd="0" presId="urn:microsoft.com/office/officeart/2008/layout/LinedList"/>
    <dgm:cxn modelId="{3C8BDAB1-8864-469D-BC36-96A9BDB924B1}" srcId="{852875BB-5CF8-4E1D-A767-04611CE0C8C1}" destId="{53E9EB93-C99B-4758-BFD2-292BA2F90ACD}" srcOrd="3" destOrd="0" parTransId="{103FFD76-E6DB-4B57-BF3A-21B6728BA274}" sibTransId="{53CE0B3D-897D-47C8-8CCC-0228A88DFF98}"/>
    <dgm:cxn modelId="{4EB663FD-736F-4C18-A651-C54791844B35}" type="presOf" srcId="{00637227-F189-4FA5-B1F1-65186AE10B55}" destId="{0F669259-1BE5-4F16-A78A-304E966CB8FE}" srcOrd="0" destOrd="0" presId="urn:microsoft.com/office/officeart/2008/layout/LinedList"/>
    <dgm:cxn modelId="{E066FB21-725E-4A18-93CD-19CD5B206D14}" type="presParOf" srcId="{819B62DD-4870-49DA-A8C8-240E1D4390E7}" destId="{755D845D-CB3A-44C7-9768-8318D9DC498F}" srcOrd="0" destOrd="0" presId="urn:microsoft.com/office/officeart/2008/layout/LinedList"/>
    <dgm:cxn modelId="{50401929-6F79-40BC-A483-2584A6EBBF1E}" type="presParOf" srcId="{819B62DD-4870-49DA-A8C8-240E1D4390E7}" destId="{DA47941D-1B32-470A-8527-8A40E3716DAC}" srcOrd="1" destOrd="0" presId="urn:microsoft.com/office/officeart/2008/layout/LinedList"/>
    <dgm:cxn modelId="{09672531-B09C-4EF9-ACD1-1F3FF6F344E0}" type="presParOf" srcId="{DA47941D-1B32-470A-8527-8A40E3716DAC}" destId="{0F669259-1BE5-4F16-A78A-304E966CB8FE}" srcOrd="0" destOrd="0" presId="urn:microsoft.com/office/officeart/2008/layout/LinedList"/>
    <dgm:cxn modelId="{DAEEFED2-49F7-431F-95B8-EB69F3891145}" type="presParOf" srcId="{DA47941D-1B32-470A-8527-8A40E3716DAC}" destId="{4730C714-A7A3-422E-9D9E-E550C81255A2}" srcOrd="1" destOrd="0" presId="urn:microsoft.com/office/officeart/2008/layout/LinedList"/>
    <dgm:cxn modelId="{2C234063-9004-4E9B-9EB9-57D959DB3366}" type="presParOf" srcId="{819B62DD-4870-49DA-A8C8-240E1D4390E7}" destId="{6070D53B-F14E-4ABA-A254-A39A335672EC}" srcOrd="2" destOrd="0" presId="urn:microsoft.com/office/officeart/2008/layout/LinedList"/>
    <dgm:cxn modelId="{AAC62E98-C463-4A2D-93C9-0A6DFF3190B6}" type="presParOf" srcId="{819B62DD-4870-49DA-A8C8-240E1D4390E7}" destId="{2ED42F94-B2D4-430C-B1C6-63D241006C56}" srcOrd="3" destOrd="0" presId="urn:microsoft.com/office/officeart/2008/layout/LinedList"/>
    <dgm:cxn modelId="{39752AAB-97CC-47AF-9B76-FAF0FCACDED7}" type="presParOf" srcId="{2ED42F94-B2D4-430C-B1C6-63D241006C56}" destId="{D2F56DDC-8445-44E5-8A1B-3F96A2FB8CF1}" srcOrd="0" destOrd="0" presId="urn:microsoft.com/office/officeart/2008/layout/LinedList"/>
    <dgm:cxn modelId="{3DAC8100-5B5C-4EAD-AA33-394C314E2EAF}" type="presParOf" srcId="{2ED42F94-B2D4-430C-B1C6-63D241006C56}" destId="{B583E5DB-F592-48E2-B17B-4ECDF6CB3CEC}" srcOrd="1" destOrd="0" presId="urn:microsoft.com/office/officeart/2008/layout/LinedList"/>
    <dgm:cxn modelId="{44938F52-46F1-4177-AA4A-4966FE3582F0}" type="presParOf" srcId="{819B62DD-4870-49DA-A8C8-240E1D4390E7}" destId="{1F578392-B987-4B2F-866B-29A188F84F82}" srcOrd="4" destOrd="0" presId="urn:microsoft.com/office/officeart/2008/layout/LinedList"/>
    <dgm:cxn modelId="{3CD89411-9E71-4E0F-9860-DE20D93E0911}" type="presParOf" srcId="{819B62DD-4870-49DA-A8C8-240E1D4390E7}" destId="{058450CD-AD2C-4CF6-843F-2A0B0366DA02}" srcOrd="5" destOrd="0" presId="urn:microsoft.com/office/officeart/2008/layout/LinedList"/>
    <dgm:cxn modelId="{DFAA06AF-C168-4D7B-B3F8-0C63B7621810}" type="presParOf" srcId="{058450CD-AD2C-4CF6-843F-2A0B0366DA02}" destId="{262C6ACE-AF07-4ED5-A443-4848C04F5241}" srcOrd="0" destOrd="0" presId="urn:microsoft.com/office/officeart/2008/layout/LinedList"/>
    <dgm:cxn modelId="{FC15C66C-CF62-430D-A7C4-4AB3558B3AE7}" type="presParOf" srcId="{058450CD-AD2C-4CF6-843F-2A0B0366DA02}" destId="{3444C7A0-D564-4B6D-B68B-C7B791353211}" srcOrd="1" destOrd="0" presId="urn:microsoft.com/office/officeart/2008/layout/LinedList"/>
    <dgm:cxn modelId="{7C06AD2B-4870-4107-B2E9-691558223C9C}" type="presParOf" srcId="{819B62DD-4870-49DA-A8C8-240E1D4390E7}" destId="{33EBA6A0-317C-422F-B545-8FA734DB565C}" srcOrd="6" destOrd="0" presId="urn:microsoft.com/office/officeart/2008/layout/LinedList"/>
    <dgm:cxn modelId="{B7BFEBCA-7D09-471F-8D1D-1CB79DF89458}" type="presParOf" srcId="{819B62DD-4870-49DA-A8C8-240E1D4390E7}" destId="{9295E144-B353-429D-9B0C-CB967D4ABBCD}" srcOrd="7" destOrd="0" presId="urn:microsoft.com/office/officeart/2008/layout/LinedList"/>
    <dgm:cxn modelId="{A39BB8BB-D2D0-4BAF-8D90-B96AD8CE8226}" type="presParOf" srcId="{9295E144-B353-429D-9B0C-CB967D4ABBCD}" destId="{E677B364-9ECE-45F4-9C9B-7CBEB7511354}" srcOrd="0" destOrd="0" presId="urn:microsoft.com/office/officeart/2008/layout/LinedList"/>
    <dgm:cxn modelId="{7379DDD6-061D-46C7-95A3-F6D18A95E41C}" type="presParOf" srcId="{9295E144-B353-429D-9B0C-CB967D4ABBCD}" destId="{71AA3E01-360F-4222-944B-D14345444C49}" srcOrd="1" destOrd="0" presId="urn:microsoft.com/office/officeart/2008/layout/LinedList"/>
    <dgm:cxn modelId="{3A54173B-89E0-4990-A416-D0F6F015E424}" type="presParOf" srcId="{819B62DD-4870-49DA-A8C8-240E1D4390E7}" destId="{892932A9-62EC-4CC7-ADDB-631148D63527}" srcOrd="8" destOrd="0" presId="urn:microsoft.com/office/officeart/2008/layout/LinedList"/>
    <dgm:cxn modelId="{13F617FF-D141-470C-BB60-9DD72DF030FF}" type="presParOf" srcId="{819B62DD-4870-49DA-A8C8-240E1D4390E7}" destId="{CF2DFBF0-3DBC-4EF7-9183-609F82ADF016}" srcOrd="9" destOrd="0" presId="urn:microsoft.com/office/officeart/2008/layout/LinedList"/>
    <dgm:cxn modelId="{E7C5E6BB-2DF2-4465-9AB9-C96722A3E5FE}" type="presParOf" srcId="{CF2DFBF0-3DBC-4EF7-9183-609F82ADF016}" destId="{9F06005A-FB8B-4C37-99D3-36089510EC03}" srcOrd="0" destOrd="0" presId="urn:microsoft.com/office/officeart/2008/layout/LinedList"/>
    <dgm:cxn modelId="{CF74F507-322A-4F1C-B8A6-AF6F19E47612}" type="presParOf" srcId="{CF2DFBF0-3DBC-4EF7-9183-609F82ADF016}" destId="{83341A96-6391-4F94-BF07-8C62E4B27B3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5AE9296-192C-43AF-AD51-C24F71C1CEA6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E4AACE1-D89E-406B-947E-89E989D88DE1}">
      <dgm:prSet/>
      <dgm:spPr/>
      <dgm:t>
        <a:bodyPr/>
        <a:lstStyle/>
        <a:p>
          <a:r>
            <a:rPr lang="es-ES"/>
            <a:t>Cada mes, la empresa debe pagar $333,33 solo en intereses, además de la amortización del capital.</a:t>
          </a:r>
          <a:endParaRPr lang="en-US"/>
        </a:p>
      </dgm:t>
    </dgm:pt>
    <dgm:pt modelId="{8C77D333-2E5B-445B-8BF2-1C3B6CE0AE30}" type="parTrans" cxnId="{92825D33-F066-461B-995D-EEB831C12B62}">
      <dgm:prSet/>
      <dgm:spPr/>
      <dgm:t>
        <a:bodyPr/>
        <a:lstStyle/>
        <a:p>
          <a:endParaRPr lang="en-US"/>
        </a:p>
      </dgm:t>
    </dgm:pt>
    <dgm:pt modelId="{709EB5CE-5351-47E8-B0F4-8DA5AEAEF450}" type="sibTrans" cxnId="{92825D33-F066-461B-995D-EEB831C12B62}">
      <dgm:prSet/>
      <dgm:spPr/>
      <dgm:t>
        <a:bodyPr/>
        <a:lstStyle/>
        <a:p>
          <a:endParaRPr lang="en-US"/>
        </a:p>
      </dgm:t>
    </dgm:pt>
    <dgm:pt modelId="{FA5A3AFB-50AA-472D-9282-6C71A4823976}">
      <dgm:prSet/>
      <dgm:spPr/>
      <dgm:t>
        <a:bodyPr/>
        <a:lstStyle/>
        <a:p>
          <a:r>
            <a:rPr lang="es-ES"/>
            <a:t>Este pago es un gasto financiero que afecta la rentabilidad del negocio.</a:t>
          </a:r>
          <a:endParaRPr lang="en-US"/>
        </a:p>
      </dgm:t>
    </dgm:pt>
    <dgm:pt modelId="{880BF922-3126-4031-836B-CBE0505DD9A8}" type="parTrans" cxnId="{D59E1DB0-6DB1-4173-AEE1-9AA84D180B2C}">
      <dgm:prSet/>
      <dgm:spPr/>
      <dgm:t>
        <a:bodyPr/>
        <a:lstStyle/>
        <a:p>
          <a:endParaRPr lang="en-US"/>
        </a:p>
      </dgm:t>
    </dgm:pt>
    <dgm:pt modelId="{932E2BC9-8C2A-4F14-A534-F9C4D818D4F9}" type="sibTrans" cxnId="{D59E1DB0-6DB1-4173-AEE1-9AA84D180B2C}">
      <dgm:prSet/>
      <dgm:spPr/>
      <dgm:t>
        <a:bodyPr/>
        <a:lstStyle/>
        <a:p>
          <a:endParaRPr lang="en-US"/>
        </a:p>
      </dgm:t>
    </dgm:pt>
    <dgm:pt modelId="{302738C2-2BD2-4CBC-A200-D0D34843EF79}">
      <dgm:prSet/>
      <dgm:spPr/>
      <dgm:t>
        <a:bodyPr/>
        <a:lstStyle/>
        <a:p>
          <a:r>
            <a:rPr lang="es-ES"/>
            <a:t>Este costo es fundamental para evaluar la viabilidad del préstamo y su impacto en las finanzas de la empresa.</a:t>
          </a:r>
          <a:endParaRPr lang="en-US"/>
        </a:p>
      </dgm:t>
    </dgm:pt>
    <dgm:pt modelId="{F7C381C4-89F7-4E1C-BB25-E68E899CD435}" type="parTrans" cxnId="{F8AA7387-C5E6-4D70-8F2C-3B5C1199D6DA}">
      <dgm:prSet/>
      <dgm:spPr/>
      <dgm:t>
        <a:bodyPr/>
        <a:lstStyle/>
        <a:p>
          <a:endParaRPr lang="en-US"/>
        </a:p>
      </dgm:t>
    </dgm:pt>
    <dgm:pt modelId="{B5D1284B-B2A8-41BE-BC42-A0E64C872E95}" type="sibTrans" cxnId="{F8AA7387-C5E6-4D70-8F2C-3B5C1199D6DA}">
      <dgm:prSet/>
      <dgm:spPr/>
      <dgm:t>
        <a:bodyPr/>
        <a:lstStyle/>
        <a:p>
          <a:endParaRPr lang="en-US"/>
        </a:p>
      </dgm:t>
    </dgm:pt>
    <dgm:pt modelId="{7570A65C-650D-4919-BC18-084701F351CB}" type="pres">
      <dgm:prSet presAssocID="{65AE9296-192C-43AF-AD51-C24F71C1CEA6}" presName="vert0" presStyleCnt="0">
        <dgm:presLayoutVars>
          <dgm:dir/>
          <dgm:animOne val="branch"/>
          <dgm:animLvl val="lvl"/>
        </dgm:presLayoutVars>
      </dgm:prSet>
      <dgm:spPr/>
    </dgm:pt>
    <dgm:pt modelId="{FFE2451E-C032-417A-A655-B6403DBC8018}" type="pres">
      <dgm:prSet presAssocID="{CE4AACE1-D89E-406B-947E-89E989D88DE1}" presName="thickLine" presStyleLbl="alignNode1" presStyleIdx="0" presStyleCnt="3"/>
      <dgm:spPr/>
    </dgm:pt>
    <dgm:pt modelId="{F1293712-97B4-4975-8C67-ED7DFDDEEE84}" type="pres">
      <dgm:prSet presAssocID="{CE4AACE1-D89E-406B-947E-89E989D88DE1}" presName="horz1" presStyleCnt="0"/>
      <dgm:spPr/>
    </dgm:pt>
    <dgm:pt modelId="{44694D1C-3CF1-4BF5-AD15-9BE508556ABB}" type="pres">
      <dgm:prSet presAssocID="{CE4AACE1-D89E-406B-947E-89E989D88DE1}" presName="tx1" presStyleLbl="revTx" presStyleIdx="0" presStyleCnt="3"/>
      <dgm:spPr/>
    </dgm:pt>
    <dgm:pt modelId="{3822291F-19BC-4834-8837-A7BBB2456760}" type="pres">
      <dgm:prSet presAssocID="{CE4AACE1-D89E-406B-947E-89E989D88DE1}" presName="vert1" presStyleCnt="0"/>
      <dgm:spPr/>
    </dgm:pt>
    <dgm:pt modelId="{A96ABD8B-E05A-4A74-AD6D-A373103C2003}" type="pres">
      <dgm:prSet presAssocID="{FA5A3AFB-50AA-472D-9282-6C71A4823976}" presName="thickLine" presStyleLbl="alignNode1" presStyleIdx="1" presStyleCnt="3"/>
      <dgm:spPr/>
    </dgm:pt>
    <dgm:pt modelId="{AD582CFA-35A7-41B4-A512-DDE4B5778135}" type="pres">
      <dgm:prSet presAssocID="{FA5A3AFB-50AA-472D-9282-6C71A4823976}" presName="horz1" presStyleCnt="0"/>
      <dgm:spPr/>
    </dgm:pt>
    <dgm:pt modelId="{6CB1F093-B7B7-4CDF-83B9-9A6B6AA55B11}" type="pres">
      <dgm:prSet presAssocID="{FA5A3AFB-50AA-472D-9282-6C71A4823976}" presName="tx1" presStyleLbl="revTx" presStyleIdx="1" presStyleCnt="3"/>
      <dgm:spPr/>
    </dgm:pt>
    <dgm:pt modelId="{4C1DD2C7-12B2-409F-AA93-FB911E30991D}" type="pres">
      <dgm:prSet presAssocID="{FA5A3AFB-50AA-472D-9282-6C71A4823976}" presName="vert1" presStyleCnt="0"/>
      <dgm:spPr/>
    </dgm:pt>
    <dgm:pt modelId="{1A39A6FE-5221-4BB3-AABD-7875B2607157}" type="pres">
      <dgm:prSet presAssocID="{302738C2-2BD2-4CBC-A200-D0D34843EF79}" presName="thickLine" presStyleLbl="alignNode1" presStyleIdx="2" presStyleCnt="3"/>
      <dgm:spPr/>
    </dgm:pt>
    <dgm:pt modelId="{946AF58A-69FD-4BB3-ADD5-272FEAF2B993}" type="pres">
      <dgm:prSet presAssocID="{302738C2-2BD2-4CBC-A200-D0D34843EF79}" presName="horz1" presStyleCnt="0"/>
      <dgm:spPr/>
    </dgm:pt>
    <dgm:pt modelId="{FF14E4A0-23FD-4B51-9D0A-854775AB96EC}" type="pres">
      <dgm:prSet presAssocID="{302738C2-2BD2-4CBC-A200-D0D34843EF79}" presName="tx1" presStyleLbl="revTx" presStyleIdx="2" presStyleCnt="3"/>
      <dgm:spPr/>
    </dgm:pt>
    <dgm:pt modelId="{363A69A9-E11E-4C3F-B14C-75517E3DCF4A}" type="pres">
      <dgm:prSet presAssocID="{302738C2-2BD2-4CBC-A200-D0D34843EF79}" presName="vert1" presStyleCnt="0"/>
      <dgm:spPr/>
    </dgm:pt>
  </dgm:ptLst>
  <dgm:cxnLst>
    <dgm:cxn modelId="{92825D33-F066-461B-995D-EEB831C12B62}" srcId="{65AE9296-192C-43AF-AD51-C24F71C1CEA6}" destId="{CE4AACE1-D89E-406B-947E-89E989D88DE1}" srcOrd="0" destOrd="0" parTransId="{8C77D333-2E5B-445B-8BF2-1C3B6CE0AE30}" sibTransId="{709EB5CE-5351-47E8-B0F4-8DA5AEAEF450}"/>
    <dgm:cxn modelId="{BD448681-2110-4EBE-BC35-2434E43CE8B0}" type="presOf" srcId="{FA5A3AFB-50AA-472D-9282-6C71A4823976}" destId="{6CB1F093-B7B7-4CDF-83B9-9A6B6AA55B11}" srcOrd="0" destOrd="0" presId="urn:microsoft.com/office/officeart/2008/layout/LinedList"/>
    <dgm:cxn modelId="{F8AA7387-C5E6-4D70-8F2C-3B5C1199D6DA}" srcId="{65AE9296-192C-43AF-AD51-C24F71C1CEA6}" destId="{302738C2-2BD2-4CBC-A200-D0D34843EF79}" srcOrd="2" destOrd="0" parTransId="{F7C381C4-89F7-4E1C-BB25-E68E899CD435}" sibTransId="{B5D1284B-B2A8-41BE-BC42-A0E64C872E95}"/>
    <dgm:cxn modelId="{D59E1DB0-6DB1-4173-AEE1-9AA84D180B2C}" srcId="{65AE9296-192C-43AF-AD51-C24F71C1CEA6}" destId="{FA5A3AFB-50AA-472D-9282-6C71A4823976}" srcOrd="1" destOrd="0" parTransId="{880BF922-3126-4031-836B-CBE0505DD9A8}" sibTransId="{932E2BC9-8C2A-4F14-A534-F9C4D818D4F9}"/>
    <dgm:cxn modelId="{A1EADDC1-A5A1-47EA-8ADB-E9699C0F6A63}" type="presOf" srcId="{CE4AACE1-D89E-406B-947E-89E989D88DE1}" destId="{44694D1C-3CF1-4BF5-AD15-9BE508556ABB}" srcOrd="0" destOrd="0" presId="urn:microsoft.com/office/officeart/2008/layout/LinedList"/>
    <dgm:cxn modelId="{7942B5DE-6FDC-4546-82F2-A106AB41E44E}" type="presOf" srcId="{65AE9296-192C-43AF-AD51-C24F71C1CEA6}" destId="{7570A65C-650D-4919-BC18-084701F351CB}" srcOrd="0" destOrd="0" presId="urn:microsoft.com/office/officeart/2008/layout/LinedList"/>
    <dgm:cxn modelId="{CB115BEA-6B08-4732-9139-D10E63E43983}" type="presOf" srcId="{302738C2-2BD2-4CBC-A200-D0D34843EF79}" destId="{FF14E4A0-23FD-4B51-9D0A-854775AB96EC}" srcOrd="0" destOrd="0" presId="urn:microsoft.com/office/officeart/2008/layout/LinedList"/>
    <dgm:cxn modelId="{BADFD7BF-1CBB-405A-8FBD-B7E4B8E9446B}" type="presParOf" srcId="{7570A65C-650D-4919-BC18-084701F351CB}" destId="{FFE2451E-C032-417A-A655-B6403DBC8018}" srcOrd="0" destOrd="0" presId="urn:microsoft.com/office/officeart/2008/layout/LinedList"/>
    <dgm:cxn modelId="{01622F01-9716-45F4-A502-5A7058AC2AA2}" type="presParOf" srcId="{7570A65C-650D-4919-BC18-084701F351CB}" destId="{F1293712-97B4-4975-8C67-ED7DFDDEEE84}" srcOrd="1" destOrd="0" presId="urn:microsoft.com/office/officeart/2008/layout/LinedList"/>
    <dgm:cxn modelId="{55A5716D-0632-4969-BC9C-23457BD3A3D7}" type="presParOf" srcId="{F1293712-97B4-4975-8C67-ED7DFDDEEE84}" destId="{44694D1C-3CF1-4BF5-AD15-9BE508556ABB}" srcOrd="0" destOrd="0" presId="urn:microsoft.com/office/officeart/2008/layout/LinedList"/>
    <dgm:cxn modelId="{C0CE24B6-166D-4389-87CC-8F65493920A8}" type="presParOf" srcId="{F1293712-97B4-4975-8C67-ED7DFDDEEE84}" destId="{3822291F-19BC-4834-8837-A7BBB2456760}" srcOrd="1" destOrd="0" presId="urn:microsoft.com/office/officeart/2008/layout/LinedList"/>
    <dgm:cxn modelId="{84468EF8-1F3E-4C10-A682-54DFA2E87096}" type="presParOf" srcId="{7570A65C-650D-4919-BC18-084701F351CB}" destId="{A96ABD8B-E05A-4A74-AD6D-A373103C2003}" srcOrd="2" destOrd="0" presId="urn:microsoft.com/office/officeart/2008/layout/LinedList"/>
    <dgm:cxn modelId="{8CC90A1F-8A79-4A42-B667-D263C47EC1FB}" type="presParOf" srcId="{7570A65C-650D-4919-BC18-084701F351CB}" destId="{AD582CFA-35A7-41B4-A512-DDE4B5778135}" srcOrd="3" destOrd="0" presId="urn:microsoft.com/office/officeart/2008/layout/LinedList"/>
    <dgm:cxn modelId="{21F24E44-F51D-4BCD-97CB-321BE1FB56FB}" type="presParOf" srcId="{AD582CFA-35A7-41B4-A512-DDE4B5778135}" destId="{6CB1F093-B7B7-4CDF-83B9-9A6B6AA55B11}" srcOrd="0" destOrd="0" presId="urn:microsoft.com/office/officeart/2008/layout/LinedList"/>
    <dgm:cxn modelId="{E04872D7-7417-4949-84C8-443A09D72015}" type="presParOf" srcId="{AD582CFA-35A7-41B4-A512-DDE4B5778135}" destId="{4C1DD2C7-12B2-409F-AA93-FB911E30991D}" srcOrd="1" destOrd="0" presId="urn:microsoft.com/office/officeart/2008/layout/LinedList"/>
    <dgm:cxn modelId="{B01AFD36-28CF-47B1-B801-0FCB468C20D4}" type="presParOf" srcId="{7570A65C-650D-4919-BC18-084701F351CB}" destId="{1A39A6FE-5221-4BB3-AABD-7875B2607157}" srcOrd="4" destOrd="0" presId="urn:microsoft.com/office/officeart/2008/layout/LinedList"/>
    <dgm:cxn modelId="{05485BF6-4537-41E8-907E-54F9DAFECDC2}" type="presParOf" srcId="{7570A65C-650D-4919-BC18-084701F351CB}" destId="{946AF58A-69FD-4BB3-ADD5-272FEAF2B993}" srcOrd="5" destOrd="0" presId="urn:microsoft.com/office/officeart/2008/layout/LinedList"/>
    <dgm:cxn modelId="{569F3E26-BF69-4591-B3FB-C0E48A20BA9D}" type="presParOf" srcId="{946AF58A-69FD-4BB3-ADD5-272FEAF2B993}" destId="{FF14E4A0-23FD-4B51-9D0A-854775AB96EC}" srcOrd="0" destOrd="0" presId="urn:microsoft.com/office/officeart/2008/layout/LinedList"/>
    <dgm:cxn modelId="{27FD0ED6-9131-46D4-814A-96AA585DBFB0}" type="presParOf" srcId="{946AF58A-69FD-4BB3-ADD5-272FEAF2B993}" destId="{363A69A9-E11E-4C3F-B14C-75517E3DCF4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C7375E-02B1-4321-B350-1CE1AC029DA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CF78D1E-68FD-436D-B337-74D3F1B9FB46}">
      <dgm:prSet/>
      <dgm:spPr/>
      <dgm:t>
        <a:bodyPr/>
        <a:lstStyle/>
        <a:p>
          <a:r>
            <a:rPr lang="en-US"/>
            <a:t>• Costos Fijos: no varían con la producción.</a:t>
          </a:r>
        </a:p>
      </dgm:t>
    </dgm:pt>
    <dgm:pt modelId="{0CE26B82-3731-4E1E-B1F6-68E9557CE1AF}" type="parTrans" cxnId="{EF0F1A09-DF00-4C17-BF8C-F5279FC51BF5}">
      <dgm:prSet/>
      <dgm:spPr/>
      <dgm:t>
        <a:bodyPr/>
        <a:lstStyle/>
        <a:p>
          <a:endParaRPr lang="en-US"/>
        </a:p>
      </dgm:t>
    </dgm:pt>
    <dgm:pt modelId="{BCDA6835-8CED-45D4-B78C-9FEBA991D521}" type="sibTrans" cxnId="{EF0F1A09-DF00-4C17-BF8C-F5279FC51BF5}">
      <dgm:prSet/>
      <dgm:spPr/>
      <dgm:t>
        <a:bodyPr/>
        <a:lstStyle/>
        <a:p>
          <a:endParaRPr lang="en-US"/>
        </a:p>
      </dgm:t>
    </dgm:pt>
    <dgm:pt modelId="{EDA1F1C7-BE1D-4405-B2CB-06D7D5B00DC1}">
      <dgm:prSet/>
      <dgm:spPr/>
      <dgm:t>
        <a:bodyPr/>
        <a:lstStyle/>
        <a:p>
          <a:r>
            <a:rPr lang="en-US"/>
            <a:t>• Costos Variables: cambian según la producción.</a:t>
          </a:r>
        </a:p>
      </dgm:t>
    </dgm:pt>
    <dgm:pt modelId="{49E6AF66-97EF-4BE3-BFEA-3C62FD28C901}" type="parTrans" cxnId="{F38C7A49-2C79-40D1-8C08-13390F3281C9}">
      <dgm:prSet/>
      <dgm:spPr/>
      <dgm:t>
        <a:bodyPr/>
        <a:lstStyle/>
        <a:p>
          <a:endParaRPr lang="en-US"/>
        </a:p>
      </dgm:t>
    </dgm:pt>
    <dgm:pt modelId="{E00E6994-E594-4AF0-8920-A84D3FE05D98}" type="sibTrans" cxnId="{F38C7A49-2C79-40D1-8C08-13390F3281C9}">
      <dgm:prSet/>
      <dgm:spPr/>
      <dgm:t>
        <a:bodyPr/>
        <a:lstStyle/>
        <a:p>
          <a:endParaRPr lang="en-US"/>
        </a:p>
      </dgm:t>
    </dgm:pt>
    <dgm:pt modelId="{B3577215-3C92-4B76-892D-665523C88043}">
      <dgm:prSet/>
      <dgm:spPr/>
      <dgm:t>
        <a:bodyPr/>
        <a:lstStyle/>
        <a:p>
          <a:r>
            <a:rPr lang="en-US"/>
            <a:t>• Costos Mixtos: parte fija y parte variable.</a:t>
          </a:r>
        </a:p>
      </dgm:t>
    </dgm:pt>
    <dgm:pt modelId="{806A14A7-E36C-4AB5-BC1F-24D3EEF162B8}" type="parTrans" cxnId="{9D41CBA4-658E-44ED-A7D3-91432B066D42}">
      <dgm:prSet/>
      <dgm:spPr/>
      <dgm:t>
        <a:bodyPr/>
        <a:lstStyle/>
        <a:p>
          <a:endParaRPr lang="en-US"/>
        </a:p>
      </dgm:t>
    </dgm:pt>
    <dgm:pt modelId="{4857BBFE-35D1-432F-B025-DB0E5A84D908}" type="sibTrans" cxnId="{9D41CBA4-658E-44ED-A7D3-91432B066D42}">
      <dgm:prSet/>
      <dgm:spPr/>
      <dgm:t>
        <a:bodyPr/>
        <a:lstStyle/>
        <a:p>
          <a:endParaRPr lang="en-US"/>
        </a:p>
      </dgm:t>
    </dgm:pt>
    <dgm:pt modelId="{7CC025A6-A438-43CB-B214-B74CB26EEA0A}" type="pres">
      <dgm:prSet presAssocID="{7CC7375E-02B1-4321-B350-1CE1AC029DA1}" presName="linear" presStyleCnt="0">
        <dgm:presLayoutVars>
          <dgm:animLvl val="lvl"/>
          <dgm:resizeHandles val="exact"/>
        </dgm:presLayoutVars>
      </dgm:prSet>
      <dgm:spPr/>
    </dgm:pt>
    <dgm:pt modelId="{55D7BE66-FCFB-4020-8661-1FCCAD10C2BE}" type="pres">
      <dgm:prSet presAssocID="{CCF78D1E-68FD-436D-B337-74D3F1B9FB4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970479A-1801-4880-9218-27D77214478D}" type="pres">
      <dgm:prSet presAssocID="{BCDA6835-8CED-45D4-B78C-9FEBA991D521}" presName="spacer" presStyleCnt="0"/>
      <dgm:spPr/>
    </dgm:pt>
    <dgm:pt modelId="{DC88FFC0-1660-4BBB-BA3E-C785C337027B}" type="pres">
      <dgm:prSet presAssocID="{EDA1F1C7-BE1D-4405-B2CB-06D7D5B00DC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792CF46-9B1D-438A-A295-08C17FF4BB4F}" type="pres">
      <dgm:prSet presAssocID="{E00E6994-E594-4AF0-8920-A84D3FE05D98}" presName="spacer" presStyleCnt="0"/>
      <dgm:spPr/>
    </dgm:pt>
    <dgm:pt modelId="{929BCEA2-3E92-4D95-BD90-796B10F870FE}" type="pres">
      <dgm:prSet presAssocID="{B3577215-3C92-4B76-892D-665523C8804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F0F1A09-DF00-4C17-BF8C-F5279FC51BF5}" srcId="{7CC7375E-02B1-4321-B350-1CE1AC029DA1}" destId="{CCF78D1E-68FD-436D-B337-74D3F1B9FB46}" srcOrd="0" destOrd="0" parTransId="{0CE26B82-3731-4E1E-B1F6-68E9557CE1AF}" sibTransId="{BCDA6835-8CED-45D4-B78C-9FEBA991D521}"/>
    <dgm:cxn modelId="{61E01019-D91D-49B4-A0C1-548AB47D729E}" type="presOf" srcId="{CCF78D1E-68FD-436D-B337-74D3F1B9FB46}" destId="{55D7BE66-FCFB-4020-8661-1FCCAD10C2BE}" srcOrd="0" destOrd="0" presId="urn:microsoft.com/office/officeart/2005/8/layout/vList2"/>
    <dgm:cxn modelId="{591B083C-812C-4114-8CD2-A9BAADFC8045}" type="presOf" srcId="{7CC7375E-02B1-4321-B350-1CE1AC029DA1}" destId="{7CC025A6-A438-43CB-B214-B74CB26EEA0A}" srcOrd="0" destOrd="0" presId="urn:microsoft.com/office/officeart/2005/8/layout/vList2"/>
    <dgm:cxn modelId="{F38C7A49-2C79-40D1-8C08-13390F3281C9}" srcId="{7CC7375E-02B1-4321-B350-1CE1AC029DA1}" destId="{EDA1F1C7-BE1D-4405-B2CB-06D7D5B00DC1}" srcOrd="1" destOrd="0" parTransId="{49E6AF66-97EF-4BE3-BFEA-3C62FD28C901}" sibTransId="{E00E6994-E594-4AF0-8920-A84D3FE05D98}"/>
    <dgm:cxn modelId="{9D41CBA4-658E-44ED-A7D3-91432B066D42}" srcId="{7CC7375E-02B1-4321-B350-1CE1AC029DA1}" destId="{B3577215-3C92-4B76-892D-665523C88043}" srcOrd="2" destOrd="0" parTransId="{806A14A7-E36C-4AB5-BC1F-24D3EEF162B8}" sibTransId="{4857BBFE-35D1-432F-B025-DB0E5A84D908}"/>
    <dgm:cxn modelId="{CA9C95B6-AE19-4382-B490-51C0CC7B84E4}" type="presOf" srcId="{EDA1F1C7-BE1D-4405-B2CB-06D7D5B00DC1}" destId="{DC88FFC0-1660-4BBB-BA3E-C785C337027B}" srcOrd="0" destOrd="0" presId="urn:microsoft.com/office/officeart/2005/8/layout/vList2"/>
    <dgm:cxn modelId="{79BAECFD-EE7B-485B-8D21-887844C3A4F7}" type="presOf" srcId="{B3577215-3C92-4B76-892D-665523C88043}" destId="{929BCEA2-3E92-4D95-BD90-796B10F870FE}" srcOrd="0" destOrd="0" presId="urn:microsoft.com/office/officeart/2005/8/layout/vList2"/>
    <dgm:cxn modelId="{026893E1-A402-4CDF-9D8A-383E68B3212C}" type="presParOf" srcId="{7CC025A6-A438-43CB-B214-B74CB26EEA0A}" destId="{55D7BE66-FCFB-4020-8661-1FCCAD10C2BE}" srcOrd="0" destOrd="0" presId="urn:microsoft.com/office/officeart/2005/8/layout/vList2"/>
    <dgm:cxn modelId="{C781B656-81A5-4CD8-8FAD-F08FA6B6F7B8}" type="presParOf" srcId="{7CC025A6-A438-43CB-B214-B74CB26EEA0A}" destId="{D970479A-1801-4880-9218-27D77214478D}" srcOrd="1" destOrd="0" presId="urn:microsoft.com/office/officeart/2005/8/layout/vList2"/>
    <dgm:cxn modelId="{E8DDA5F7-0292-40A3-B39E-B0E6544C1ACF}" type="presParOf" srcId="{7CC025A6-A438-43CB-B214-B74CB26EEA0A}" destId="{DC88FFC0-1660-4BBB-BA3E-C785C337027B}" srcOrd="2" destOrd="0" presId="urn:microsoft.com/office/officeart/2005/8/layout/vList2"/>
    <dgm:cxn modelId="{5CA43431-6A83-42DC-B6BF-5AADC7A40161}" type="presParOf" srcId="{7CC025A6-A438-43CB-B214-B74CB26EEA0A}" destId="{D792CF46-9B1D-438A-A295-08C17FF4BB4F}" srcOrd="3" destOrd="0" presId="urn:microsoft.com/office/officeart/2005/8/layout/vList2"/>
    <dgm:cxn modelId="{F9057EC2-C2BE-4CA2-9684-78BE3AC6ADBD}" type="presParOf" srcId="{7CC025A6-A438-43CB-B214-B74CB26EEA0A}" destId="{929BCEA2-3E92-4D95-BD90-796B10F870F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D3E607-1982-422E-92CD-4778744A928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E85CCDC-6213-465E-B8B2-0BC37C2A1237}">
      <dgm:prSet/>
      <dgm:spPr/>
      <dgm:t>
        <a:bodyPr/>
        <a:lstStyle/>
        <a:p>
          <a:r>
            <a:rPr lang="en-US"/>
            <a:t>• Costos Directos: se asocian directamente al producto.</a:t>
          </a:r>
        </a:p>
      </dgm:t>
    </dgm:pt>
    <dgm:pt modelId="{E911BD53-67B6-4178-99D2-30E8F6BA38D8}" type="parTrans" cxnId="{46A41669-2D6C-4502-8166-0C2AF6E3D7F5}">
      <dgm:prSet/>
      <dgm:spPr/>
      <dgm:t>
        <a:bodyPr/>
        <a:lstStyle/>
        <a:p>
          <a:endParaRPr lang="en-US"/>
        </a:p>
      </dgm:t>
    </dgm:pt>
    <dgm:pt modelId="{534EDEF7-080F-46FA-A58D-4E27D7EBE7AA}" type="sibTrans" cxnId="{46A41669-2D6C-4502-8166-0C2AF6E3D7F5}">
      <dgm:prSet/>
      <dgm:spPr/>
      <dgm:t>
        <a:bodyPr/>
        <a:lstStyle/>
        <a:p>
          <a:endParaRPr lang="en-US"/>
        </a:p>
      </dgm:t>
    </dgm:pt>
    <dgm:pt modelId="{D63DFC8C-3F48-4981-8778-1D76C4B4F5D9}">
      <dgm:prSet/>
      <dgm:spPr/>
      <dgm:t>
        <a:bodyPr/>
        <a:lstStyle/>
        <a:p>
          <a:r>
            <a:rPr lang="en-US"/>
            <a:t>• Costos Indirectos: no se asignan directamente.</a:t>
          </a:r>
        </a:p>
      </dgm:t>
    </dgm:pt>
    <dgm:pt modelId="{B5F888F5-D35D-473B-A31E-85CC7B457E15}" type="parTrans" cxnId="{095DBD92-C0EB-4218-A4AF-E447DCAF375C}">
      <dgm:prSet/>
      <dgm:spPr/>
      <dgm:t>
        <a:bodyPr/>
        <a:lstStyle/>
        <a:p>
          <a:endParaRPr lang="en-US"/>
        </a:p>
      </dgm:t>
    </dgm:pt>
    <dgm:pt modelId="{98C6E3F9-7798-4657-83C0-6F5BF349F505}" type="sibTrans" cxnId="{095DBD92-C0EB-4218-A4AF-E447DCAF375C}">
      <dgm:prSet/>
      <dgm:spPr/>
      <dgm:t>
        <a:bodyPr/>
        <a:lstStyle/>
        <a:p>
          <a:endParaRPr lang="en-US"/>
        </a:p>
      </dgm:t>
    </dgm:pt>
    <dgm:pt modelId="{F4FEC644-18FA-422E-8F14-BBFE06722460}" type="pres">
      <dgm:prSet presAssocID="{24D3E607-1982-422E-92CD-4778744A928B}" presName="linear" presStyleCnt="0">
        <dgm:presLayoutVars>
          <dgm:animLvl val="lvl"/>
          <dgm:resizeHandles val="exact"/>
        </dgm:presLayoutVars>
      </dgm:prSet>
      <dgm:spPr/>
    </dgm:pt>
    <dgm:pt modelId="{86934E1E-9EC0-4BC0-A921-AAFAC6960D5B}" type="pres">
      <dgm:prSet presAssocID="{BE85CCDC-6213-465E-B8B2-0BC37C2A123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00776C3-39A2-4D5E-8FB8-2AEBD19D8172}" type="pres">
      <dgm:prSet presAssocID="{534EDEF7-080F-46FA-A58D-4E27D7EBE7AA}" presName="spacer" presStyleCnt="0"/>
      <dgm:spPr/>
    </dgm:pt>
    <dgm:pt modelId="{CF06A133-0DEF-4A47-8129-E3E8514DA765}" type="pres">
      <dgm:prSet presAssocID="{D63DFC8C-3F48-4981-8778-1D76C4B4F5D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6A41669-2D6C-4502-8166-0C2AF6E3D7F5}" srcId="{24D3E607-1982-422E-92CD-4778744A928B}" destId="{BE85CCDC-6213-465E-B8B2-0BC37C2A1237}" srcOrd="0" destOrd="0" parTransId="{E911BD53-67B6-4178-99D2-30E8F6BA38D8}" sibTransId="{534EDEF7-080F-46FA-A58D-4E27D7EBE7AA}"/>
    <dgm:cxn modelId="{095DBD92-C0EB-4218-A4AF-E447DCAF375C}" srcId="{24D3E607-1982-422E-92CD-4778744A928B}" destId="{D63DFC8C-3F48-4981-8778-1D76C4B4F5D9}" srcOrd="1" destOrd="0" parTransId="{B5F888F5-D35D-473B-A31E-85CC7B457E15}" sibTransId="{98C6E3F9-7798-4657-83C0-6F5BF349F505}"/>
    <dgm:cxn modelId="{4CCDD995-71ED-4F16-A631-7368FD40DFF5}" type="presOf" srcId="{D63DFC8C-3F48-4981-8778-1D76C4B4F5D9}" destId="{CF06A133-0DEF-4A47-8129-E3E8514DA765}" srcOrd="0" destOrd="0" presId="urn:microsoft.com/office/officeart/2005/8/layout/vList2"/>
    <dgm:cxn modelId="{1A45D6D0-ED4E-44A2-8A80-5CAD5BD2A759}" type="presOf" srcId="{BE85CCDC-6213-465E-B8B2-0BC37C2A1237}" destId="{86934E1E-9EC0-4BC0-A921-AAFAC6960D5B}" srcOrd="0" destOrd="0" presId="urn:microsoft.com/office/officeart/2005/8/layout/vList2"/>
    <dgm:cxn modelId="{FB69E7D9-B996-47AC-849B-67CA8A33094A}" type="presOf" srcId="{24D3E607-1982-422E-92CD-4778744A928B}" destId="{F4FEC644-18FA-422E-8F14-BBFE06722460}" srcOrd="0" destOrd="0" presId="urn:microsoft.com/office/officeart/2005/8/layout/vList2"/>
    <dgm:cxn modelId="{7FE5CF34-1071-4591-B70F-C0A48B323D74}" type="presParOf" srcId="{F4FEC644-18FA-422E-8F14-BBFE06722460}" destId="{86934E1E-9EC0-4BC0-A921-AAFAC6960D5B}" srcOrd="0" destOrd="0" presId="urn:microsoft.com/office/officeart/2005/8/layout/vList2"/>
    <dgm:cxn modelId="{B1BF747C-5458-47DF-BCA1-829BFD7B69F0}" type="presParOf" srcId="{F4FEC644-18FA-422E-8F14-BBFE06722460}" destId="{900776C3-39A2-4D5E-8FB8-2AEBD19D8172}" srcOrd="1" destOrd="0" presId="urn:microsoft.com/office/officeart/2005/8/layout/vList2"/>
    <dgm:cxn modelId="{D394F73F-0FF5-4810-AF56-61619346637A}" type="presParOf" srcId="{F4FEC644-18FA-422E-8F14-BBFE06722460}" destId="{CF06A133-0DEF-4A47-8129-E3E8514DA76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EBA958-11BE-42D7-B928-81BB67BBA59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3627053-ED04-4ABE-8D70-CE8271A9D502}">
      <dgm:prSet/>
      <dgm:spPr/>
      <dgm:t>
        <a:bodyPr/>
        <a:lstStyle/>
        <a:p>
          <a:r>
            <a:rPr lang="en-US"/>
            <a:t>• Costos Históricos: ya ocurrieron.</a:t>
          </a:r>
        </a:p>
      </dgm:t>
    </dgm:pt>
    <dgm:pt modelId="{9B395864-524D-45E5-9B65-A3EDC6943E4C}" type="parTrans" cxnId="{48E93E3E-3645-4D24-B7FD-1D3B648B83C9}">
      <dgm:prSet/>
      <dgm:spPr/>
      <dgm:t>
        <a:bodyPr/>
        <a:lstStyle/>
        <a:p>
          <a:endParaRPr lang="en-US"/>
        </a:p>
      </dgm:t>
    </dgm:pt>
    <dgm:pt modelId="{EC742F50-31B3-4B96-B45E-A080DE0B3BAD}" type="sibTrans" cxnId="{48E93E3E-3645-4D24-B7FD-1D3B648B83C9}">
      <dgm:prSet/>
      <dgm:spPr/>
      <dgm:t>
        <a:bodyPr/>
        <a:lstStyle/>
        <a:p>
          <a:endParaRPr lang="en-US"/>
        </a:p>
      </dgm:t>
    </dgm:pt>
    <dgm:pt modelId="{C980602C-19FE-4DAB-9CAA-B679E1BA56A4}">
      <dgm:prSet/>
      <dgm:spPr/>
      <dgm:t>
        <a:bodyPr/>
        <a:lstStyle/>
        <a:p>
          <a:r>
            <a:rPr lang="en-US"/>
            <a:t>• Costos Predeterminados: se estiman antes.</a:t>
          </a:r>
        </a:p>
      </dgm:t>
    </dgm:pt>
    <dgm:pt modelId="{3BFC6D14-DF06-4ECE-87BD-545079D1A004}" type="parTrans" cxnId="{D99A3FED-B1B4-4329-BBEC-459B7B5058B0}">
      <dgm:prSet/>
      <dgm:spPr/>
      <dgm:t>
        <a:bodyPr/>
        <a:lstStyle/>
        <a:p>
          <a:endParaRPr lang="en-US"/>
        </a:p>
      </dgm:t>
    </dgm:pt>
    <dgm:pt modelId="{B2784E42-0ACE-4159-A35A-B16F7F4FAE50}" type="sibTrans" cxnId="{D99A3FED-B1B4-4329-BBEC-459B7B5058B0}">
      <dgm:prSet/>
      <dgm:spPr/>
      <dgm:t>
        <a:bodyPr/>
        <a:lstStyle/>
        <a:p>
          <a:endParaRPr lang="en-US"/>
        </a:p>
      </dgm:t>
    </dgm:pt>
    <dgm:pt modelId="{89F9A9A2-0ADB-494C-B42D-2D7DF8F94BB7}" type="pres">
      <dgm:prSet presAssocID="{07EBA958-11BE-42D7-B928-81BB67BBA597}" presName="linear" presStyleCnt="0">
        <dgm:presLayoutVars>
          <dgm:animLvl val="lvl"/>
          <dgm:resizeHandles val="exact"/>
        </dgm:presLayoutVars>
      </dgm:prSet>
      <dgm:spPr/>
    </dgm:pt>
    <dgm:pt modelId="{4E946EFD-26B7-49CF-A6F1-68C00E033CB5}" type="pres">
      <dgm:prSet presAssocID="{B3627053-ED04-4ABE-8D70-CE8271A9D50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44F5749-CE70-4FAF-B226-2EA4E8F3E3FD}" type="pres">
      <dgm:prSet presAssocID="{EC742F50-31B3-4B96-B45E-A080DE0B3BAD}" presName="spacer" presStyleCnt="0"/>
      <dgm:spPr/>
    </dgm:pt>
    <dgm:pt modelId="{AB637361-6062-4EBA-95FC-BF8F0C1C960C}" type="pres">
      <dgm:prSet presAssocID="{C980602C-19FE-4DAB-9CAA-B679E1BA56A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8313430-0D74-4CD8-9A59-8E0DC456D531}" type="presOf" srcId="{C980602C-19FE-4DAB-9CAA-B679E1BA56A4}" destId="{AB637361-6062-4EBA-95FC-BF8F0C1C960C}" srcOrd="0" destOrd="0" presId="urn:microsoft.com/office/officeart/2005/8/layout/vList2"/>
    <dgm:cxn modelId="{48E93E3E-3645-4D24-B7FD-1D3B648B83C9}" srcId="{07EBA958-11BE-42D7-B928-81BB67BBA597}" destId="{B3627053-ED04-4ABE-8D70-CE8271A9D502}" srcOrd="0" destOrd="0" parTransId="{9B395864-524D-45E5-9B65-A3EDC6943E4C}" sibTransId="{EC742F50-31B3-4B96-B45E-A080DE0B3BAD}"/>
    <dgm:cxn modelId="{9A4842D0-B93B-44FB-BBB7-D5756812C565}" type="presOf" srcId="{07EBA958-11BE-42D7-B928-81BB67BBA597}" destId="{89F9A9A2-0ADB-494C-B42D-2D7DF8F94BB7}" srcOrd="0" destOrd="0" presId="urn:microsoft.com/office/officeart/2005/8/layout/vList2"/>
    <dgm:cxn modelId="{851F26E5-88CA-4E24-96D2-A398F8F752A1}" type="presOf" srcId="{B3627053-ED04-4ABE-8D70-CE8271A9D502}" destId="{4E946EFD-26B7-49CF-A6F1-68C00E033CB5}" srcOrd="0" destOrd="0" presId="urn:microsoft.com/office/officeart/2005/8/layout/vList2"/>
    <dgm:cxn modelId="{D99A3FED-B1B4-4329-BBEC-459B7B5058B0}" srcId="{07EBA958-11BE-42D7-B928-81BB67BBA597}" destId="{C980602C-19FE-4DAB-9CAA-B679E1BA56A4}" srcOrd="1" destOrd="0" parTransId="{3BFC6D14-DF06-4ECE-87BD-545079D1A004}" sibTransId="{B2784E42-0ACE-4159-A35A-B16F7F4FAE50}"/>
    <dgm:cxn modelId="{78ACDAF1-9D1D-49C7-879B-4BF6C010A3D4}" type="presParOf" srcId="{89F9A9A2-0ADB-494C-B42D-2D7DF8F94BB7}" destId="{4E946EFD-26B7-49CF-A6F1-68C00E033CB5}" srcOrd="0" destOrd="0" presId="urn:microsoft.com/office/officeart/2005/8/layout/vList2"/>
    <dgm:cxn modelId="{30848028-75A6-4DFF-B145-8D7F2A26DEE0}" type="presParOf" srcId="{89F9A9A2-0ADB-494C-B42D-2D7DF8F94BB7}" destId="{244F5749-CE70-4FAF-B226-2EA4E8F3E3FD}" srcOrd="1" destOrd="0" presId="urn:microsoft.com/office/officeart/2005/8/layout/vList2"/>
    <dgm:cxn modelId="{AB585232-41E1-46D0-8B06-E382E258F090}" type="presParOf" srcId="{89F9A9A2-0ADB-494C-B42D-2D7DF8F94BB7}" destId="{AB637361-6062-4EBA-95FC-BF8F0C1C960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FE1844-CAF0-4FB6-AAB5-8BAA69F16D7F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FA86EBF-9641-46ED-89BD-51CFC277FD01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• Costos </a:t>
          </a:r>
          <a:r>
            <a:rPr lang="en-US" dirty="0" err="1">
              <a:solidFill>
                <a:schemeClr val="tx1"/>
              </a:solidFill>
            </a:rPr>
            <a:t>Relevantes</a:t>
          </a:r>
          <a:r>
            <a:rPr lang="en-US" dirty="0">
              <a:solidFill>
                <a:schemeClr val="tx1"/>
              </a:solidFill>
            </a:rPr>
            <a:t>: </a:t>
          </a:r>
          <a:r>
            <a:rPr lang="en-US" dirty="0" err="1">
              <a:solidFill>
                <a:schemeClr val="tx1"/>
              </a:solidFill>
            </a:rPr>
            <a:t>afectan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decisiones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futuras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4E1F5AF5-3B8E-4920-8062-194FEAC17443}" type="parTrans" cxnId="{0385B77C-4442-4229-8C8F-70B660924241}">
      <dgm:prSet/>
      <dgm:spPr/>
      <dgm:t>
        <a:bodyPr/>
        <a:lstStyle/>
        <a:p>
          <a:endParaRPr lang="en-US"/>
        </a:p>
      </dgm:t>
    </dgm:pt>
    <dgm:pt modelId="{25B773D5-E958-4B46-8B99-BF377E21AF9D}" type="sibTrans" cxnId="{0385B77C-4442-4229-8C8F-70B660924241}">
      <dgm:prSet/>
      <dgm:spPr/>
      <dgm:t>
        <a:bodyPr/>
        <a:lstStyle/>
        <a:p>
          <a:endParaRPr lang="en-US"/>
        </a:p>
      </dgm:t>
    </dgm:pt>
    <dgm:pt modelId="{685D75DB-3B18-486C-A758-3E05672755C7}">
      <dgm:prSet/>
      <dgm:spPr/>
      <dgm:t>
        <a:bodyPr/>
        <a:lstStyle/>
        <a:p>
          <a:r>
            <a:rPr lang="en-US" dirty="0"/>
            <a:t>• Costos </a:t>
          </a:r>
          <a:r>
            <a:rPr lang="en-US" dirty="0" err="1"/>
            <a:t>Irrelevantes</a:t>
          </a:r>
          <a:r>
            <a:rPr lang="en-US" dirty="0"/>
            <a:t>: no </a:t>
          </a:r>
          <a:r>
            <a:rPr lang="en-US" dirty="0" err="1"/>
            <a:t>cambian</a:t>
          </a:r>
          <a:r>
            <a:rPr lang="en-US" dirty="0"/>
            <a:t> con la </a:t>
          </a:r>
          <a:r>
            <a:rPr lang="en-US" dirty="0" err="1"/>
            <a:t>decisión</a:t>
          </a:r>
          <a:r>
            <a:rPr lang="en-US" dirty="0"/>
            <a:t>.</a:t>
          </a:r>
        </a:p>
      </dgm:t>
    </dgm:pt>
    <dgm:pt modelId="{C6A50C5A-F092-4315-AF7F-5803CC47BD6F}" type="parTrans" cxnId="{8EAEC1BD-92A4-4430-AFFA-0A1BEDA50848}">
      <dgm:prSet/>
      <dgm:spPr/>
      <dgm:t>
        <a:bodyPr/>
        <a:lstStyle/>
        <a:p>
          <a:endParaRPr lang="en-US"/>
        </a:p>
      </dgm:t>
    </dgm:pt>
    <dgm:pt modelId="{3C14030B-9500-47CC-86E8-740BDBE84C15}" type="sibTrans" cxnId="{8EAEC1BD-92A4-4430-AFFA-0A1BEDA50848}">
      <dgm:prSet/>
      <dgm:spPr/>
      <dgm:t>
        <a:bodyPr/>
        <a:lstStyle/>
        <a:p>
          <a:endParaRPr lang="en-US"/>
        </a:p>
      </dgm:t>
    </dgm:pt>
    <dgm:pt modelId="{9EF6A7EA-7E12-41D0-BCEF-2D170FA6C156}">
      <dgm:prSet/>
      <dgm:spPr/>
      <dgm:t>
        <a:bodyPr/>
        <a:lstStyle/>
        <a:p>
          <a:r>
            <a:rPr lang="en-US"/>
            <a:t>• Costos Hundidos: no recuperables.</a:t>
          </a:r>
        </a:p>
      </dgm:t>
    </dgm:pt>
    <dgm:pt modelId="{45D3BFB5-1D7F-4F54-B4EF-FEDBCE23715D}" type="parTrans" cxnId="{318D4E05-1C78-43BE-96D1-E3B3623594A7}">
      <dgm:prSet/>
      <dgm:spPr/>
      <dgm:t>
        <a:bodyPr/>
        <a:lstStyle/>
        <a:p>
          <a:endParaRPr lang="en-US"/>
        </a:p>
      </dgm:t>
    </dgm:pt>
    <dgm:pt modelId="{2A0B68DF-8742-44E9-84AD-FE8B83FFE8A4}" type="sibTrans" cxnId="{318D4E05-1C78-43BE-96D1-E3B3623594A7}">
      <dgm:prSet/>
      <dgm:spPr/>
      <dgm:t>
        <a:bodyPr/>
        <a:lstStyle/>
        <a:p>
          <a:endParaRPr lang="en-US"/>
        </a:p>
      </dgm:t>
    </dgm:pt>
    <dgm:pt modelId="{0EA8382C-D98A-40EE-90EA-46BA3EC1104F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• Costos de </a:t>
          </a:r>
          <a:r>
            <a:rPr lang="en-US" dirty="0" err="1">
              <a:solidFill>
                <a:schemeClr val="tx1"/>
              </a:solidFill>
            </a:rPr>
            <a:t>Oportunidad</a:t>
          </a:r>
          <a:r>
            <a:rPr lang="en-US" dirty="0">
              <a:solidFill>
                <a:schemeClr val="tx1"/>
              </a:solidFill>
            </a:rPr>
            <a:t>: </a:t>
          </a:r>
          <a:r>
            <a:rPr lang="en-US" dirty="0" err="1">
              <a:solidFill>
                <a:schemeClr val="tx1"/>
              </a:solidFill>
            </a:rPr>
            <a:t>beneficio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perdido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BE86F8AB-9242-41F0-88CC-3905577548F2}" type="parTrans" cxnId="{4A406311-F8A4-4EEC-A9A5-21B86195D246}">
      <dgm:prSet/>
      <dgm:spPr/>
      <dgm:t>
        <a:bodyPr/>
        <a:lstStyle/>
        <a:p>
          <a:endParaRPr lang="en-US"/>
        </a:p>
      </dgm:t>
    </dgm:pt>
    <dgm:pt modelId="{C7AF3280-EED9-4743-B7DD-D10AF7CA8980}" type="sibTrans" cxnId="{4A406311-F8A4-4EEC-A9A5-21B86195D246}">
      <dgm:prSet/>
      <dgm:spPr/>
      <dgm:t>
        <a:bodyPr/>
        <a:lstStyle/>
        <a:p>
          <a:endParaRPr lang="en-US"/>
        </a:p>
      </dgm:t>
    </dgm:pt>
    <dgm:pt modelId="{01E8F516-7B9E-4512-A967-7BBA0031D1AB}" type="pres">
      <dgm:prSet presAssocID="{38FE1844-CAF0-4FB6-AAB5-8BAA69F16D7F}" presName="matrix" presStyleCnt="0">
        <dgm:presLayoutVars>
          <dgm:chMax val="1"/>
          <dgm:dir/>
          <dgm:resizeHandles val="exact"/>
        </dgm:presLayoutVars>
      </dgm:prSet>
      <dgm:spPr/>
    </dgm:pt>
    <dgm:pt modelId="{40477A0A-298E-4901-8122-B462D669620D}" type="pres">
      <dgm:prSet presAssocID="{38FE1844-CAF0-4FB6-AAB5-8BAA69F16D7F}" presName="diamond" presStyleLbl="bgShp" presStyleIdx="0" presStyleCnt="1"/>
      <dgm:spPr/>
    </dgm:pt>
    <dgm:pt modelId="{94B094C5-DDCD-4046-BE0A-8357651DE45F}" type="pres">
      <dgm:prSet presAssocID="{38FE1844-CAF0-4FB6-AAB5-8BAA69F16D7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5A25003-43C7-47E3-A2D4-34A68AE704C9}" type="pres">
      <dgm:prSet presAssocID="{38FE1844-CAF0-4FB6-AAB5-8BAA69F16D7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1C1DA97-F996-4E57-B98B-230BD1B692EA}" type="pres">
      <dgm:prSet presAssocID="{38FE1844-CAF0-4FB6-AAB5-8BAA69F16D7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715E143-69DB-4111-B34E-28752D0139AD}" type="pres">
      <dgm:prSet presAssocID="{38FE1844-CAF0-4FB6-AAB5-8BAA69F16D7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18D4E05-1C78-43BE-96D1-E3B3623594A7}" srcId="{38FE1844-CAF0-4FB6-AAB5-8BAA69F16D7F}" destId="{9EF6A7EA-7E12-41D0-BCEF-2D170FA6C156}" srcOrd="2" destOrd="0" parTransId="{45D3BFB5-1D7F-4F54-B4EF-FEDBCE23715D}" sibTransId="{2A0B68DF-8742-44E9-84AD-FE8B83FFE8A4}"/>
    <dgm:cxn modelId="{4A406311-F8A4-4EEC-A9A5-21B86195D246}" srcId="{38FE1844-CAF0-4FB6-AAB5-8BAA69F16D7F}" destId="{0EA8382C-D98A-40EE-90EA-46BA3EC1104F}" srcOrd="3" destOrd="0" parTransId="{BE86F8AB-9242-41F0-88CC-3905577548F2}" sibTransId="{C7AF3280-EED9-4743-B7DD-D10AF7CA8980}"/>
    <dgm:cxn modelId="{137F3615-C93B-45FF-9B78-21F56002A62D}" type="presOf" srcId="{3FA86EBF-9641-46ED-89BD-51CFC277FD01}" destId="{94B094C5-DDCD-4046-BE0A-8357651DE45F}" srcOrd="0" destOrd="0" presId="urn:microsoft.com/office/officeart/2005/8/layout/matrix3"/>
    <dgm:cxn modelId="{7B539516-09ED-4B0C-BBF3-BACC4ADFE7C0}" type="presOf" srcId="{685D75DB-3B18-486C-A758-3E05672755C7}" destId="{05A25003-43C7-47E3-A2D4-34A68AE704C9}" srcOrd="0" destOrd="0" presId="urn:microsoft.com/office/officeart/2005/8/layout/matrix3"/>
    <dgm:cxn modelId="{9DFE5A2C-6E40-493C-80CF-A2ABE2F5D443}" type="presOf" srcId="{9EF6A7EA-7E12-41D0-BCEF-2D170FA6C156}" destId="{D1C1DA97-F996-4E57-B98B-230BD1B692EA}" srcOrd="0" destOrd="0" presId="urn:microsoft.com/office/officeart/2005/8/layout/matrix3"/>
    <dgm:cxn modelId="{1C6D3F68-4469-4F83-8E3F-498C59001AC6}" type="presOf" srcId="{38FE1844-CAF0-4FB6-AAB5-8BAA69F16D7F}" destId="{01E8F516-7B9E-4512-A967-7BBA0031D1AB}" srcOrd="0" destOrd="0" presId="urn:microsoft.com/office/officeart/2005/8/layout/matrix3"/>
    <dgm:cxn modelId="{0385B77C-4442-4229-8C8F-70B660924241}" srcId="{38FE1844-CAF0-4FB6-AAB5-8BAA69F16D7F}" destId="{3FA86EBF-9641-46ED-89BD-51CFC277FD01}" srcOrd="0" destOrd="0" parTransId="{4E1F5AF5-3B8E-4920-8062-194FEAC17443}" sibTransId="{25B773D5-E958-4B46-8B99-BF377E21AF9D}"/>
    <dgm:cxn modelId="{8EAEC1BD-92A4-4430-AFFA-0A1BEDA50848}" srcId="{38FE1844-CAF0-4FB6-AAB5-8BAA69F16D7F}" destId="{685D75DB-3B18-486C-A758-3E05672755C7}" srcOrd="1" destOrd="0" parTransId="{C6A50C5A-F092-4315-AF7F-5803CC47BD6F}" sibTransId="{3C14030B-9500-47CC-86E8-740BDBE84C15}"/>
    <dgm:cxn modelId="{B033B5E8-3CB5-48BA-921C-E134CD5A6A0C}" type="presOf" srcId="{0EA8382C-D98A-40EE-90EA-46BA3EC1104F}" destId="{E715E143-69DB-4111-B34E-28752D0139AD}" srcOrd="0" destOrd="0" presId="urn:microsoft.com/office/officeart/2005/8/layout/matrix3"/>
    <dgm:cxn modelId="{F362948E-9D99-4EDC-9773-A63252835296}" type="presParOf" srcId="{01E8F516-7B9E-4512-A967-7BBA0031D1AB}" destId="{40477A0A-298E-4901-8122-B462D669620D}" srcOrd="0" destOrd="0" presId="urn:microsoft.com/office/officeart/2005/8/layout/matrix3"/>
    <dgm:cxn modelId="{7AE03392-7F05-49F7-97A8-FCB0CBAD323E}" type="presParOf" srcId="{01E8F516-7B9E-4512-A967-7BBA0031D1AB}" destId="{94B094C5-DDCD-4046-BE0A-8357651DE45F}" srcOrd="1" destOrd="0" presId="urn:microsoft.com/office/officeart/2005/8/layout/matrix3"/>
    <dgm:cxn modelId="{F9F76CB4-3994-4696-B530-0E7B0979E5B1}" type="presParOf" srcId="{01E8F516-7B9E-4512-A967-7BBA0031D1AB}" destId="{05A25003-43C7-47E3-A2D4-34A68AE704C9}" srcOrd="2" destOrd="0" presId="urn:microsoft.com/office/officeart/2005/8/layout/matrix3"/>
    <dgm:cxn modelId="{35F6DCB2-6640-4451-A196-670C67CD351B}" type="presParOf" srcId="{01E8F516-7B9E-4512-A967-7BBA0031D1AB}" destId="{D1C1DA97-F996-4E57-B98B-230BD1B692EA}" srcOrd="3" destOrd="0" presId="urn:microsoft.com/office/officeart/2005/8/layout/matrix3"/>
    <dgm:cxn modelId="{5B0FFD03-F20E-429B-9112-CF81B16FD94F}" type="presParOf" srcId="{01E8F516-7B9E-4512-A967-7BBA0031D1AB}" destId="{E715E143-69DB-4111-B34E-28752D0139A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D959E5-FE01-4C92-ABCC-E46A277F73D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9B2674A-E7FC-4B8F-A004-5A5E6FBF8C04}">
      <dgm:prSet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A) COSTOS DE PRODUCCIÓN</a:t>
          </a:r>
          <a:endParaRPr lang="en-US" dirty="0">
            <a:solidFill>
              <a:schemeClr val="tx1"/>
            </a:solidFill>
          </a:endParaRPr>
        </a:p>
      </dgm:t>
    </dgm:pt>
    <dgm:pt modelId="{163CCD06-E44D-4C60-94F8-C78EC57FA132}" type="parTrans" cxnId="{26CE2CCF-3AD6-466F-8DE6-264945537D41}">
      <dgm:prSet/>
      <dgm:spPr/>
      <dgm:t>
        <a:bodyPr/>
        <a:lstStyle/>
        <a:p>
          <a:endParaRPr lang="en-US"/>
        </a:p>
      </dgm:t>
    </dgm:pt>
    <dgm:pt modelId="{F4190B41-71DF-4AA2-AC69-9F278EC64D7C}" type="sibTrans" cxnId="{26CE2CCF-3AD6-466F-8DE6-264945537D41}">
      <dgm:prSet/>
      <dgm:spPr/>
      <dgm:t>
        <a:bodyPr/>
        <a:lstStyle/>
        <a:p>
          <a:endParaRPr lang="en-US"/>
        </a:p>
      </dgm:t>
    </dgm:pt>
    <dgm:pt modelId="{0EBF6A12-794C-44C6-9F62-21C8AE8E0C93}">
      <dgm:prSet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Definición:</a:t>
          </a:r>
          <a:br>
            <a:rPr lang="es-ES" dirty="0">
              <a:solidFill>
                <a:schemeClr val="tx1"/>
              </a:solidFill>
            </a:rPr>
          </a:br>
          <a:r>
            <a:rPr lang="es-ES" dirty="0">
              <a:solidFill>
                <a:schemeClr val="tx1"/>
              </a:solidFill>
            </a:rPr>
            <a:t>Son los costos directamente relacionados con el proceso de fabricación de bienes o servicios. Incluyen los insumos necesarios para transformar materia prima en producto final.</a:t>
          </a:r>
          <a:endParaRPr lang="en-US" dirty="0">
            <a:solidFill>
              <a:schemeClr val="tx1"/>
            </a:solidFill>
          </a:endParaRPr>
        </a:p>
      </dgm:t>
    </dgm:pt>
    <dgm:pt modelId="{6A15485D-47D9-48A7-AEDB-38633B674D0C}" type="parTrans" cxnId="{6FAE9FF7-4E6F-4107-B1CB-69D9715D2D74}">
      <dgm:prSet/>
      <dgm:spPr/>
      <dgm:t>
        <a:bodyPr/>
        <a:lstStyle/>
        <a:p>
          <a:endParaRPr lang="en-US"/>
        </a:p>
      </dgm:t>
    </dgm:pt>
    <dgm:pt modelId="{0DDAACD4-A4EA-4CEB-B357-045EE4C32E5A}" type="sibTrans" cxnId="{6FAE9FF7-4E6F-4107-B1CB-69D9715D2D74}">
      <dgm:prSet/>
      <dgm:spPr/>
      <dgm:t>
        <a:bodyPr/>
        <a:lstStyle/>
        <a:p>
          <a:endParaRPr lang="en-US"/>
        </a:p>
      </dgm:t>
    </dgm:pt>
    <dgm:pt modelId="{9F8003EB-289C-449C-9739-143DE62AFB34}">
      <dgm:prSet/>
      <dgm:spPr/>
      <dgm:t>
        <a:bodyPr/>
        <a:lstStyle/>
        <a:p>
          <a:r>
            <a:rPr lang="es-ES" b="1">
              <a:solidFill>
                <a:schemeClr val="tx1"/>
              </a:solidFill>
            </a:rPr>
            <a:t>Ejemplo:</a:t>
          </a:r>
          <a:endParaRPr lang="en-US">
            <a:solidFill>
              <a:schemeClr val="tx1"/>
            </a:solidFill>
          </a:endParaRPr>
        </a:p>
      </dgm:t>
    </dgm:pt>
    <dgm:pt modelId="{033DDE57-6027-4A8E-9047-ABFDEF461E8A}" type="parTrans" cxnId="{336F945C-1C89-4A16-8058-6965A5004D37}">
      <dgm:prSet/>
      <dgm:spPr/>
      <dgm:t>
        <a:bodyPr/>
        <a:lstStyle/>
        <a:p>
          <a:endParaRPr lang="en-US"/>
        </a:p>
      </dgm:t>
    </dgm:pt>
    <dgm:pt modelId="{666D2A23-B8A3-47B3-8FE4-DC4C927988FA}" type="sibTrans" cxnId="{336F945C-1C89-4A16-8058-6965A5004D37}">
      <dgm:prSet/>
      <dgm:spPr/>
      <dgm:t>
        <a:bodyPr/>
        <a:lstStyle/>
        <a:p>
          <a:endParaRPr lang="en-US"/>
        </a:p>
      </dgm:t>
    </dgm:pt>
    <dgm:pt modelId="{2B2E51AA-F778-442A-BF65-D957875116E6}">
      <dgm:prSet/>
      <dgm:spPr/>
      <dgm:t>
        <a:bodyPr/>
        <a:lstStyle/>
        <a:p>
          <a:r>
            <a:rPr lang="es-ES" dirty="0">
              <a:solidFill>
                <a:schemeClr val="tx1"/>
              </a:solidFill>
            </a:rPr>
            <a:t>Materia prima (tela para confeccionar jeans)</a:t>
          </a:r>
          <a:endParaRPr lang="en-US" dirty="0">
            <a:solidFill>
              <a:schemeClr val="tx1"/>
            </a:solidFill>
          </a:endParaRPr>
        </a:p>
      </dgm:t>
    </dgm:pt>
    <dgm:pt modelId="{35F52A8D-0A05-4E00-B308-49D6DB4C5CE4}" type="parTrans" cxnId="{B2A96252-D417-4E78-A6B9-F80C1C1D64A4}">
      <dgm:prSet/>
      <dgm:spPr/>
      <dgm:t>
        <a:bodyPr/>
        <a:lstStyle/>
        <a:p>
          <a:endParaRPr lang="en-US"/>
        </a:p>
      </dgm:t>
    </dgm:pt>
    <dgm:pt modelId="{FDC62571-BC1A-4C82-9D4C-E8DC26598193}" type="sibTrans" cxnId="{B2A96252-D417-4E78-A6B9-F80C1C1D64A4}">
      <dgm:prSet/>
      <dgm:spPr/>
      <dgm:t>
        <a:bodyPr/>
        <a:lstStyle/>
        <a:p>
          <a:endParaRPr lang="en-US"/>
        </a:p>
      </dgm:t>
    </dgm:pt>
    <dgm:pt modelId="{973BDECF-5B53-4243-A1FC-DF103932CB07}">
      <dgm:prSet/>
      <dgm:spPr/>
      <dgm:t>
        <a:bodyPr/>
        <a:lstStyle/>
        <a:p>
          <a:r>
            <a:rPr lang="es-ES" dirty="0">
              <a:solidFill>
                <a:schemeClr val="tx1"/>
              </a:solidFill>
            </a:rPr>
            <a:t>Mano de obra directa (costurera)</a:t>
          </a:r>
          <a:endParaRPr lang="en-US" dirty="0">
            <a:solidFill>
              <a:schemeClr val="tx1"/>
            </a:solidFill>
          </a:endParaRPr>
        </a:p>
      </dgm:t>
    </dgm:pt>
    <dgm:pt modelId="{6453D035-5B81-47F5-A263-1730B6A7D7AE}" type="parTrans" cxnId="{C7660176-CD97-4CAA-A85F-64B7AE64B699}">
      <dgm:prSet/>
      <dgm:spPr/>
      <dgm:t>
        <a:bodyPr/>
        <a:lstStyle/>
        <a:p>
          <a:endParaRPr lang="en-US"/>
        </a:p>
      </dgm:t>
    </dgm:pt>
    <dgm:pt modelId="{04567E60-ACE7-4FF0-A01E-372DC86AD92C}" type="sibTrans" cxnId="{C7660176-CD97-4CAA-A85F-64B7AE64B699}">
      <dgm:prSet/>
      <dgm:spPr/>
      <dgm:t>
        <a:bodyPr/>
        <a:lstStyle/>
        <a:p>
          <a:endParaRPr lang="en-US"/>
        </a:p>
      </dgm:t>
    </dgm:pt>
    <dgm:pt modelId="{CFC70E62-291B-4B9B-BC0B-C898204A1DCC}">
      <dgm:prSet/>
      <dgm:spPr/>
      <dgm:t>
        <a:bodyPr/>
        <a:lstStyle/>
        <a:p>
          <a:r>
            <a:rPr lang="es-ES" dirty="0">
              <a:solidFill>
                <a:schemeClr val="tx1"/>
              </a:solidFill>
            </a:rPr>
            <a:t>Costos indirectos (energía eléctrica en la planta)</a:t>
          </a:r>
          <a:endParaRPr lang="en-US" dirty="0">
            <a:solidFill>
              <a:schemeClr val="tx1"/>
            </a:solidFill>
          </a:endParaRPr>
        </a:p>
      </dgm:t>
    </dgm:pt>
    <dgm:pt modelId="{95733D78-A129-4101-A0C8-541B3558779E}" type="parTrans" cxnId="{CF64B81C-5A65-4C80-A22D-72A7D2BDFABB}">
      <dgm:prSet/>
      <dgm:spPr/>
      <dgm:t>
        <a:bodyPr/>
        <a:lstStyle/>
        <a:p>
          <a:endParaRPr lang="en-US"/>
        </a:p>
      </dgm:t>
    </dgm:pt>
    <dgm:pt modelId="{772D7E63-5F84-4FC4-9E54-15767032B378}" type="sibTrans" cxnId="{CF64B81C-5A65-4C80-A22D-72A7D2BDFABB}">
      <dgm:prSet/>
      <dgm:spPr/>
      <dgm:t>
        <a:bodyPr/>
        <a:lstStyle/>
        <a:p>
          <a:endParaRPr lang="en-US"/>
        </a:p>
      </dgm:t>
    </dgm:pt>
    <dgm:pt modelId="{5B8D14A7-BDCB-4E95-A7E4-B21F72ECCD46}" type="pres">
      <dgm:prSet presAssocID="{2ED959E5-FE01-4C92-ABCC-E46A277F73D9}" presName="diagram" presStyleCnt="0">
        <dgm:presLayoutVars>
          <dgm:dir/>
          <dgm:resizeHandles val="exact"/>
        </dgm:presLayoutVars>
      </dgm:prSet>
      <dgm:spPr/>
    </dgm:pt>
    <dgm:pt modelId="{CE268543-3C12-45FE-852F-D2CFD18254D3}" type="pres">
      <dgm:prSet presAssocID="{59B2674A-E7FC-4B8F-A004-5A5E6FBF8C04}" presName="node" presStyleLbl="node1" presStyleIdx="0" presStyleCnt="6">
        <dgm:presLayoutVars>
          <dgm:bulletEnabled val="1"/>
        </dgm:presLayoutVars>
      </dgm:prSet>
      <dgm:spPr/>
    </dgm:pt>
    <dgm:pt modelId="{0EBB042D-4605-42D7-BF22-C6A199317933}" type="pres">
      <dgm:prSet presAssocID="{F4190B41-71DF-4AA2-AC69-9F278EC64D7C}" presName="sibTrans" presStyleCnt="0"/>
      <dgm:spPr/>
    </dgm:pt>
    <dgm:pt modelId="{BAE5EB72-46DE-4C67-A03D-4BCB3C3C593C}" type="pres">
      <dgm:prSet presAssocID="{0EBF6A12-794C-44C6-9F62-21C8AE8E0C93}" presName="node" presStyleLbl="node1" presStyleIdx="1" presStyleCnt="6">
        <dgm:presLayoutVars>
          <dgm:bulletEnabled val="1"/>
        </dgm:presLayoutVars>
      </dgm:prSet>
      <dgm:spPr/>
    </dgm:pt>
    <dgm:pt modelId="{D41D652F-A2FD-4F6C-BA1B-04D5B0AAD899}" type="pres">
      <dgm:prSet presAssocID="{0DDAACD4-A4EA-4CEB-B357-045EE4C32E5A}" presName="sibTrans" presStyleCnt="0"/>
      <dgm:spPr/>
    </dgm:pt>
    <dgm:pt modelId="{5CCBF40D-7ED7-4EE6-B98B-5D815627486B}" type="pres">
      <dgm:prSet presAssocID="{9F8003EB-289C-449C-9739-143DE62AFB34}" presName="node" presStyleLbl="node1" presStyleIdx="2" presStyleCnt="6">
        <dgm:presLayoutVars>
          <dgm:bulletEnabled val="1"/>
        </dgm:presLayoutVars>
      </dgm:prSet>
      <dgm:spPr/>
    </dgm:pt>
    <dgm:pt modelId="{8ED8D0DB-CC65-4215-A032-E8DFF6686A96}" type="pres">
      <dgm:prSet presAssocID="{666D2A23-B8A3-47B3-8FE4-DC4C927988FA}" presName="sibTrans" presStyleCnt="0"/>
      <dgm:spPr/>
    </dgm:pt>
    <dgm:pt modelId="{E9E12DD6-5B48-4C49-9FDE-1CBE7452C1D7}" type="pres">
      <dgm:prSet presAssocID="{2B2E51AA-F778-442A-BF65-D957875116E6}" presName="node" presStyleLbl="node1" presStyleIdx="3" presStyleCnt="6">
        <dgm:presLayoutVars>
          <dgm:bulletEnabled val="1"/>
        </dgm:presLayoutVars>
      </dgm:prSet>
      <dgm:spPr/>
    </dgm:pt>
    <dgm:pt modelId="{C50CB9F6-6230-4A33-96FD-39B8020C02C4}" type="pres">
      <dgm:prSet presAssocID="{FDC62571-BC1A-4C82-9D4C-E8DC26598193}" presName="sibTrans" presStyleCnt="0"/>
      <dgm:spPr/>
    </dgm:pt>
    <dgm:pt modelId="{7406C0DE-0722-43FC-8098-2C76A2D5289E}" type="pres">
      <dgm:prSet presAssocID="{973BDECF-5B53-4243-A1FC-DF103932CB07}" presName="node" presStyleLbl="node1" presStyleIdx="4" presStyleCnt="6">
        <dgm:presLayoutVars>
          <dgm:bulletEnabled val="1"/>
        </dgm:presLayoutVars>
      </dgm:prSet>
      <dgm:spPr/>
    </dgm:pt>
    <dgm:pt modelId="{C45B129C-4282-4E09-BC8F-0EC29BF0FADF}" type="pres">
      <dgm:prSet presAssocID="{04567E60-ACE7-4FF0-A01E-372DC86AD92C}" presName="sibTrans" presStyleCnt="0"/>
      <dgm:spPr/>
    </dgm:pt>
    <dgm:pt modelId="{75EB1828-F52B-4D41-A746-D786A549EDC6}" type="pres">
      <dgm:prSet presAssocID="{CFC70E62-291B-4B9B-BC0B-C898204A1DCC}" presName="node" presStyleLbl="node1" presStyleIdx="5" presStyleCnt="6">
        <dgm:presLayoutVars>
          <dgm:bulletEnabled val="1"/>
        </dgm:presLayoutVars>
      </dgm:prSet>
      <dgm:spPr/>
    </dgm:pt>
  </dgm:ptLst>
  <dgm:cxnLst>
    <dgm:cxn modelId="{CF512E02-9106-4811-9068-ECBEAB815101}" type="presOf" srcId="{973BDECF-5B53-4243-A1FC-DF103932CB07}" destId="{7406C0DE-0722-43FC-8098-2C76A2D5289E}" srcOrd="0" destOrd="0" presId="urn:microsoft.com/office/officeart/2005/8/layout/default"/>
    <dgm:cxn modelId="{0DE42C15-2802-4E30-BB6E-ED85A27AF90A}" type="presOf" srcId="{59B2674A-E7FC-4B8F-A004-5A5E6FBF8C04}" destId="{CE268543-3C12-45FE-852F-D2CFD18254D3}" srcOrd="0" destOrd="0" presId="urn:microsoft.com/office/officeart/2005/8/layout/default"/>
    <dgm:cxn modelId="{CF64B81C-5A65-4C80-A22D-72A7D2BDFABB}" srcId="{2ED959E5-FE01-4C92-ABCC-E46A277F73D9}" destId="{CFC70E62-291B-4B9B-BC0B-C898204A1DCC}" srcOrd="5" destOrd="0" parTransId="{95733D78-A129-4101-A0C8-541B3558779E}" sibTransId="{772D7E63-5F84-4FC4-9E54-15767032B378}"/>
    <dgm:cxn modelId="{48205A33-BDA8-4076-93E2-1681C40C8101}" type="presOf" srcId="{2ED959E5-FE01-4C92-ABCC-E46A277F73D9}" destId="{5B8D14A7-BDCB-4E95-A7E4-B21F72ECCD46}" srcOrd="0" destOrd="0" presId="urn:microsoft.com/office/officeart/2005/8/layout/default"/>
    <dgm:cxn modelId="{E6B36D39-B321-43DA-BD44-F1F207B5C2AD}" type="presOf" srcId="{CFC70E62-291B-4B9B-BC0B-C898204A1DCC}" destId="{75EB1828-F52B-4D41-A746-D786A549EDC6}" srcOrd="0" destOrd="0" presId="urn:microsoft.com/office/officeart/2005/8/layout/default"/>
    <dgm:cxn modelId="{336F945C-1C89-4A16-8058-6965A5004D37}" srcId="{2ED959E5-FE01-4C92-ABCC-E46A277F73D9}" destId="{9F8003EB-289C-449C-9739-143DE62AFB34}" srcOrd="2" destOrd="0" parTransId="{033DDE57-6027-4A8E-9047-ABFDEF461E8A}" sibTransId="{666D2A23-B8A3-47B3-8FE4-DC4C927988FA}"/>
    <dgm:cxn modelId="{BCCEFB5C-FA12-4FA5-8083-E8B9D8E6A701}" type="presOf" srcId="{2B2E51AA-F778-442A-BF65-D957875116E6}" destId="{E9E12DD6-5B48-4C49-9FDE-1CBE7452C1D7}" srcOrd="0" destOrd="0" presId="urn:microsoft.com/office/officeart/2005/8/layout/default"/>
    <dgm:cxn modelId="{B2A96252-D417-4E78-A6B9-F80C1C1D64A4}" srcId="{2ED959E5-FE01-4C92-ABCC-E46A277F73D9}" destId="{2B2E51AA-F778-442A-BF65-D957875116E6}" srcOrd="3" destOrd="0" parTransId="{35F52A8D-0A05-4E00-B308-49D6DB4C5CE4}" sibTransId="{FDC62571-BC1A-4C82-9D4C-E8DC26598193}"/>
    <dgm:cxn modelId="{C7660176-CD97-4CAA-A85F-64B7AE64B699}" srcId="{2ED959E5-FE01-4C92-ABCC-E46A277F73D9}" destId="{973BDECF-5B53-4243-A1FC-DF103932CB07}" srcOrd="4" destOrd="0" parTransId="{6453D035-5B81-47F5-A263-1730B6A7D7AE}" sibTransId="{04567E60-ACE7-4FF0-A01E-372DC86AD92C}"/>
    <dgm:cxn modelId="{27137A9A-9C16-4B19-A70F-A3B1D34A2948}" type="presOf" srcId="{0EBF6A12-794C-44C6-9F62-21C8AE8E0C93}" destId="{BAE5EB72-46DE-4C67-A03D-4BCB3C3C593C}" srcOrd="0" destOrd="0" presId="urn:microsoft.com/office/officeart/2005/8/layout/default"/>
    <dgm:cxn modelId="{28F714AC-6570-4D46-9142-CBBEA039E5BA}" type="presOf" srcId="{9F8003EB-289C-449C-9739-143DE62AFB34}" destId="{5CCBF40D-7ED7-4EE6-B98B-5D815627486B}" srcOrd="0" destOrd="0" presId="urn:microsoft.com/office/officeart/2005/8/layout/default"/>
    <dgm:cxn modelId="{26CE2CCF-3AD6-466F-8DE6-264945537D41}" srcId="{2ED959E5-FE01-4C92-ABCC-E46A277F73D9}" destId="{59B2674A-E7FC-4B8F-A004-5A5E6FBF8C04}" srcOrd="0" destOrd="0" parTransId="{163CCD06-E44D-4C60-94F8-C78EC57FA132}" sibTransId="{F4190B41-71DF-4AA2-AC69-9F278EC64D7C}"/>
    <dgm:cxn modelId="{6FAE9FF7-4E6F-4107-B1CB-69D9715D2D74}" srcId="{2ED959E5-FE01-4C92-ABCC-E46A277F73D9}" destId="{0EBF6A12-794C-44C6-9F62-21C8AE8E0C93}" srcOrd="1" destOrd="0" parTransId="{6A15485D-47D9-48A7-AEDB-38633B674D0C}" sibTransId="{0DDAACD4-A4EA-4CEB-B357-045EE4C32E5A}"/>
    <dgm:cxn modelId="{5CD31E3A-B31E-48A1-A0C6-B02D23D7749F}" type="presParOf" srcId="{5B8D14A7-BDCB-4E95-A7E4-B21F72ECCD46}" destId="{CE268543-3C12-45FE-852F-D2CFD18254D3}" srcOrd="0" destOrd="0" presId="urn:microsoft.com/office/officeart/2005/8/layout/default"/>
    <dgm:cxn modelId="{97C960F7-163B-4BBF-B483-46FCC9F0A1E6}" type="presParOf" srcId="{5B8D14A7-BDCB-4E95-A7E4-B21F72ECCD46}" destId="{0EBB042D-4605-42D7-BF22-C6A199317933}" srcOrd="1" destOrd="0" presId="urn:microsoft.com/office/officeart/2005/8/layout/default"/>
    <dgm:cxn modelId="{EB434619-3207-4D3C-8409-4A3C9E067F47}" type="presParOf" srcId="{5B8D14A7-BDCB-4E95-A7E4-B21F72ECCD46}" destId="{BAE5EB72-46DE-4C67-A03D-4BCB3C3C593C}" srcOrd="2" destOrd="0" presId="urn:microsoft.com/office/officeart/2005/8/layout/default"/>
    <dgm:cxn modelId="{E400D0B0-EC4E-4C6C-8021-D37AB6EF96E3}" type="presParOf" srcId="{5B8D14A7-BDCB-4E95-A7E4-B21F72ECCD46}" destId="{D41D652F-A2FD-4F6C-BA1B-04D5B0AAD899}" srcOrd="3" destOrd="0" presId="urn:microsoft.com/office/officeart/2005/8/layout/default"/>
    <dgm:cxn modelId="{6D07AA52-D972-43E6-875F-F3A33F11C576}" type="presParOf" srcId="{5B8D14A7-BDCB-4E95-A7E4-B21F72ECCD46}" destId="{5CCBF40D-7ED7-4EE6-B98B-5D815627486B}" srcOrd="4" destOrd="0" presId="urn:microsoft.com/office/officeart/2005/8/layout/default"/>
    <dgm:cxn modelId="{843D6E5A-5BD9-4E78-8727-EFA8DB0F562C}" type="presParOf" srcId="{5B8D14A7-BDCB-4E95-A7E4-B21F72ECCD46}" destId="{8ED8D0DB-CC65-4215-A032-E8DFF6686A96}" srcOrd="5" destOrd="0" presId="urn:microsoft.com/office/officeart/2005/8/layout/default"/>
    <dgm:cxn modelId="{74617CD1-27D4-4638-8F0A-2B867A0E5259}" type="presParOf" srcId="{5B8D14A7-BDCB-4E95-A7E4-B21F72ECCD46}" destId="{E9E12DD6-5B48-4C49-9FDE-1CBE7452C1D7}" srcOrd="6" destOrd="0" presId="urn:microsoft.com/office/officeart/2005/8/layout/default"/>
    <dgm:cxn modelId="{2CC818DB-DC04-4BD9-8131-F601E728A7C7}" type="presParOf" srcId="{5B8D14A7-BDCB-4E95-A7E4-B21F72ECCD46}" destId="{C50CB9F6-6230-4A33-96FD-39B8020C02C4}" srcOrd="7" destOrd="0" presId="urn:microsoft.com/office/officeart/2005/8/layout/default"/>
    <dgm:cxn modelId="{2CB59541-CB6F-4CCB-BBB2-CFC8E514E948}" type="presParOf" srcId="{5B8D14A7-BDCB-4E95-A7E4-B21F72ECCD46}" destId="{7406C0DE-0722-43FC-8098-2C76A2D5289E}" srcOrd="8" destOrd="0" presId="urn:microsoft.com/office/officeart/2005/8/layout/default"/>
    <dgm:cxn modelId="{5AF215E9-7BA3-4C4E-9240-E0356D5B9E5B}" type="presParOf" srcId="{5B8D14A7-BDCB-4E95-A7E4-B21F72ECCD46}" destId="{C45B129C-4282-4E09-BC8F-0EC29BF0FADF}" srcOrd="9" destOrd="0" presId="urn:microsoft.com/office/officeart/2005/8/layout/default"/>
    <dgm:cxn modelId="{E7FD2E9E-FD94-4E26-B4C8-24E596E4B444}" type="presParOf" srcId="{5B8D14A7-BDCB-4E95-A7E4-B21F72ECCD46}" destId="{75EB1828-F52B-4D41-A746-D786A549EDC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0515A6-7855-4411-A1B0-19CDFE159666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4467F6F-E39C-4707-99C0-49315AD2BE80}">
      <dgm:prSet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Ejemplo:</a:t>
          </a:r>
          <a:br>
            <a:rPr lang="es-ES" dirty="0">
              <a:solidFill>
                <a:schemeClr val="tx1"/>
              </a:solidFill>
            </a:rPr>
          </a:br>
          <a:r>
            <a:rPr lang="es-ES" dirty="0">
              <a:solidFill>
                <a:schemeClr val="tx1"/>
              </a:solidFill>
            </a:rPr>
            <a:t>En una fábrica de jeans, el costo de la mezclilla (materia prima), el salario de los operarios y la depreciación de las máquinas de coser son costos de producción.</a:t>
          </a:r>
          <a:endParaRPr lang="en-US" dirty="0">
            <a:solidFill>
              <a:schemeClr val="tx1"/>
            </a:solidFill>
          </a:endParaRPr>
        </a:p>
      </dgm:t>
    </dgm:pt>
    <dgm:pt modelId="{6E854846-444E-4E36-A85A-3A696FBBA486}" type="parTrans" cxnId="{E697BBCE-2D87-489D-BC85-90C53BDD6E3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C5D5EA-0FE6-4944-BE42-1137657804FE}" type="sibTrans" cxnId="{E697BBCE-2D87-489D-BC85-90C53BDD6E3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D1F9252-B6B3-4A48-8A0D-D7CAF18DB892}">
      <dgm:prSet/>
      <dgm:spPr/>
      <dgm:t>
        <a:bodyPr/>
        <a:lstStyle/>
        <a:p>
          <a:r>
            <a:rPr lang="es-ES">
              <a:solidFill>
                <a:schemeClr val="tx1"/>
              </a:solidFill>
            </a:rPr>
            <a:t>Una empresa confecciona jeans para el mercado nacional. Cada lote de producción es de 100 unidades.</a:t>
          </a:r>
          <a:endParaRPr lang="en-US">
            <a:solidFill>
              <a:schemeClr val="tx1"/>
            </a:solidFill>
          </a:endParaRPr>
        </a:p>
      </dgm:t>
    </dgm:pt>
    <dgm:pt modelId="{570BC1E9-539C-45FE-9CEE-CB5E98C03F89}" type="parTrans" cxnId="{B6989990-97A7-4291-BF20-A8FE8437746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162F2CD-57C6-4697-BD25-F6E6FA8A5E44}" type="sibTrans" cxnId="{B6989990-97A7-4291-BF20-A8FE8437746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2EAA700-1614-4D2A-BD54-175FBFA13554}" type="pres">
      <dgm:prSet presAssocID="{420515A6-7855-4411-A1B0-19CDFE159666}" presName="Name0" presStyleCnt="0">
        <dgm:presLayoutVars>
          <dgm:dir/>
          <dgm:animLvl val="lvl"/>
          <dgm:resizeHandles val="exact"/>
        </dgm:presLayoutVars>
      </dgm:prSet>
      <dgm:spPr/>
    </dgm:pt>
    <dgm:pt modelId="{985F9604-F162-40C0-A14C-9936203D5A96}" type="pres">
      <dgm:prSet presAssocID="{8D1F9252-B6B3-4A48-8A0D-D7CAF18DB892}" presName="boxAndChildren" presStyleCnt="0"/>
      <dgm:spPr/>
    </dgm:pt>
    <dgm:pt modelId="{850B0D1D-5DA7-4B4D-8C5C-4E65C37B79A8}" type="pres">
      <dgm:prSet presAssocID="{8D1F9252-B6B3-4A48-8A0D-D7CAF18DB892}" presName="parentTextBox" presStyleLbl="node1" presStyleIdx="0" presStyleCnt="2"/>
      <dgm:spPr/>
    </dgm:pt>
    <dgm:pt modelId="{8CE23E85-82E8-497B-8736-DD5C58C557E7}" type="pres">
      <dgm:prSet presAssocID="{C2C5D5EA-0FE6-4944-BE42-1137657804FE}" presName="sp" presStyleCnt="0"/>
      <dgm:spPr/>
    </dgm:pt>
    <dgm:pt modelId="{FA5BF946-730A-4289-8F65-C399AA4475C5}" type="pres">
      <dgm:prSet presAssocID="{34467F6F-E39C-4707-99C0-49315AD2BE80}" presName="arrowAndChildren" presStyleCnt="0"/>
      <dgm:spPr/>
    </dgm:pt>
    <dgm:pt modelId="{24400FB7-D129-4070-8D12-2D6C1C402D2D}" type="pres">
      <dgm:prSet presAssocID="{34467F6F-E39C-4707-99C0-49315AD2BE80}" presName="parentTextArrow" presStyleLbl="node1" presStyleIdx="1" presStyleCnt="2"/>
      <dgm:spPr/>
    </dgm:pt>
  </dgm:ptLst>
  <dgm:cxnLst>
    <dgm:cxn modelId="{5802CD14-9B05-49F5-A972-4C9226AECED6}" type="presOf" srcId="{34467F6F-E39C-4707-99C0-49315AD2BE80}" destId="{24400FB7-D129-4070-8D12-2D6C1C402D2D}" srcOrd="0" destOrd="0" presId="urn:microsoft.com/office/officeart/2005/8/layout/process4"/>
    <dgm:cxn modelId="{B6989990-97A7-4291-BF20-A8FE84377465}" srcId="{420515A6-7855-4411-A1B0-19CDFE159666}" destId="{8D1F9252-B6B3-4A48-8A0D-D7CAF18DB892}" srcOrd="1" destOrd="0" parTransId="{570BC1E9-539C-45FE-9CEE-CB5E98C03F89}" sibTransId="{B162F2CD-57C6-4697-BD25-F6E6FA8A5E44}"/>
    <dgm:cxn modelId="{7331D0B9-397F-49EC-B9E2-1CF7FC13D8E7}" type="presOf" srcId="{420515A6-7855-4411-A1B0-19CDFE159666}" destId="{12EAA700-1614-4D2A-BD54-175FBFA13554}" srcOrd="0" destOrd="0" presId="urn:microsoft.com/office/officeart/2005/8/layout/process4"/>
    <dgm:cxn modelId="{847FA3C3-19B1-4B47-BFE7-963FFEE6C655}" type="presOf" srcId="{8D1F9252-B6B3-4A48-8A0D-D7CAF18DB892}" destId="{850B0D1D-5DA7-4B4D-8C5C-4E65C37B79A8}" srcOrd="0" destOrd="0" presId="urn:microsoft.com/office/officeart/2005/8/layout/process4"/>
    <dgm:cxn modelId="{E697BBCE-2D87-489D-BC85-90C53BDD6E38}" srcId="{420515A6-7855-4411-A1B0-19CDFE159666}" destId="{34467F6F-E39C-4707-99C0-49315AD2BE80}" srcOrd="0" destOrd="0" parTransId="{6E854846-444E-4E36-A85A-3A696FBBA486}" sibTransId="{C2C5D5EA-0FE6-4944-BE42-1137657804FE}"/>
    <dgm:cxn modelId="{AD191C34-0692-4297-BF23-19C1F90208C1}" type="presParOf" srcId="{12EAA700-1614-4D2A-BD54-175FBFA13554}" destId="{985F9604-F162-40C0-A14C-9936203D5A96}" srcOrd="0" destOrd="0" presId="urn:microsoft.com/office/officeart/2005/8/layout/process4"/>
    <dgm:cxn modelId="{E4216B94-E666-487A-866B-86A0B4D4E11A}" type="presParOf" srcId="{985F9604-F162-40C0-A14C-9936203D5A96}" destId="{850B0D1D-5DA7-4B4D-8C5C-4E65C37B79A8}" srcOrd="0" destOrd="0" presId="urn:microsoft.com/office/officeart/2005/8/layout/process4"/>
    <dgm:cxn modelId="{50E2E90B-F67D-4FDB-A9FB-27408497B8F6}" type="presParOf" srcId="{12EAA700-1614-4D2A-BD54-175FBFA13554}" destId="{8CE23E85-82E8-497B-8736-DD5C58C557E7}" srcOrd="1" destOrd="0" presId="urn:microsoft.com/office/officeart/2005/8/layout/process4"/>
    <dgm:cxn modelId="{F21FB3D5-D348-4A32-BE8B-156D489343BB}" type="presParOf" srcId="{12EAA700-1614-4D2A-BD54-175FBFA13554}" destId="{FA5BF946-730A-4289-8F65-C399AA4475C5}" srcOrd="2" destOrd="0" presId="urn:microsoft.com/office/officeart/2005/8/layout/process4"/>
    <dgm:cxn modelId="{91EFB16F-FA85-45FE-864E-AC472AF97BA0}" type="presParOf" srcId="{FA5BF946-730A-4289-8F65-C399AA4475C5}" destId="{24400FB7-D129-4070-8D12-2D6C1C402D2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611F1ED-FD56-4E86-B3FC-7AD2F0C0CE45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52534C6C-5A82-44C9-BEEE-53D627D619A4}">
      <dgm:prSet/>
      <dgm:spPr/>
      <dgm:t>
        <a:bodyPr/>
        <a:lstStyle/>
        <a:p>
          <a:r>
            <a:rPr lang="es-ES"/>
            <a:t>Costo por metro de tela: $3,00</a:t>
          </a:r>
          <a:endParaRPr lang="en-US"/>
        </a:p>
      </dgm:t>
    </dgm:pt>
    <dgm:pt modelId="{2C328B93-01B9-4DA4-8FC1-C2311B3B5ECF}" type="parTrans" cxnId="{1EB5D4AC-DF09-41D4-8648-B3771758086B}">
      <dgm:prSet/>
      <dgm:spPr/>
      <dgm:t>
        <a:bodyPr/>
        <a:lstStyle/>
        <a:p>
          <a:endParaRPr lang="en-US"/>
        </a:p>
      </dgm:t>
    </dgm:pt>
    <dgm:pt modelId="{6C4FF0BB-DDDD-4824-8757-97E9FC208AA7}" type="sibTrans" cxnId="{1EB5D4AC-DF09-41D4-8648-B3771758086B}">
      <dgm:prSet/>
      <dgm:spPr/>
      <dgm:t>
        <a:bodyPr/>
        <a:lstStyle/>
        <a:p>
          <a:endParaRPr lang="en-US"/>
        </a:p>
      </dgm:t>
    </dgm:pt>
    <dgm:pt modelId="{52B270A4-D2F7-49CE-92F5-6E4FAD7B66F6}">
      <dgm:prSet/>
      <dgm:spPr/>
      <dgm:t>
        <a:bodyPr/>
        <a:lstStyle/>
        <a:p>
          <a:r>
            <a:rPr lang="es-ES"/>
            <a:t>Metros por jean: 1,5</a:t>
          </a:r>
          <a:endParaRPr lang="en-US"/>
        </a:p>
      </dgm:t>
    </dgm:pt>
    <dgm:pt modelId="{1F86E1BA-F307-4DF6-AB66-57970FC9B273}" type="parTrans" cxnId="{F4B1F642-8AE6-4645-B64E-3E74D4E9E9BE}">
      <dgm:prSet/>
      <dgm:spPr/>
      <dgm:t>
        <a:bodyPr/>
        <a:lstStyle/>
        <a:p>
          <a:endParaRPr lang="en-US"/>
        </a:p>
      </dgm:t>
    </dgm:pt>
    <dgm:pt modelId="{7059D68E-0B27-44B6-BED2-880ACC7D9DDD}" type="sibTrans" cxnId="{F4B1F642-8AE6-4645-B64E-3E74D4E9E9BE}">
      <dgm:prSet/>
      <dgm:spPr/>
      <dgm:t>
        <a:bodyPr/>
        <a:lstStyle/>
        <a:p>
          <a:endParaRPr lang="en-US"/>
        </a:p>
      </dgm:t>
    </dgm:pt>
    <dgm:pt modelId="{19025A69-B6A8-42FD-9C96-4EBDC57EE966}">
      <dgm:prSet/>
      <dgm:spPr/>
      <dgm:t>
        <a:bodyPr/>
        <a:lstStyle/>
        <a:p>
          <a:r>
            <a:rPr lang="es-ES"/>
            <a:t>Total por lote (100 jeans):</a:t>
          </a:r>
          <a:br>
            <a:rPr lang="es-ES"/>
          </a:br>
          <a:r>
            <a:rPr lang="es-ES"/>
            <a:t>1,5 m x $3,00 x 100 jeans = $450,00</a:t>
          </a:r>
          <a:endParaRPr lang="en-US"/>
        </a:p>
      </dgm:t>
    </dgm:pt>
    <dgm:pt modelId="{32456CF0-D181-4D6C-A027-30B242A0609E}" type="parTrans" cxnId="{C4697601-C8A8-4DAA-9E8A-31310AF891A0}">
      <dgm:prSet/>
      <dgm:spPr/>
      <dgm:t>
        <a:bodyPr/>
        <a:lstStyle/>
        <a:p>
          <a:endParaRPr lang="en-US"/>
        </a:p>
      </dgm:t>
    </dgm:pt>
    <dgm:pt modelId="{5520393C-26DA-4EFA-886D-19E6BB010D0C}" type="sibTrans" cxnId="{C4697601-C8A8-4DAA-9E8A-31310AF891A0}">
      <dgm:prSet/>
      <dgm:spPr/>
      <dgm:t>
        <a:bodyPr/>
        <a:lstStyle/>
        <a:p>
          <a:endParaRPr lang="en-US"/>
        </a:p>
      </dgm:t>
    </dgm:pt>
    <dgm:pt modelId="{CE672423-2336-44BF-87A8-2118637C2AF3}" type="pres">
      <dgm:prSet presAssocID="{3611F1ED-FD56-4E86-B3FC-7AD2F0C0CE45}" presName="vert0" presStyleCnt="0">
        <dgm:presLayoutVars>
          <dgm:dir/>
          <dgm:animOne val="branch"/>
          <dgm:animLvl val="lvl"/>
        </dgm:presLayoutVars>
      </dgm:prSet>
      <dgm:spPr/>
    </dgm:pt>
    <dgm:pt modelId="{9F2362D1-1B9C-4582-B3DF-7C805F4DA912}" type="pres">
      <dgm:prSet presAssocID="{52534C6C-5A82-44C9-BEEE-53D627D619A4}" presName="thickLine" presStyleLbl="alignNode1" presStyleIdx="0" presStyleCnt="3"/>
      <dgm:spPr/>
    </dgm:pt>
    <dgm:pt modelId="{7752A641-168D-4D7F-AF91-A28C3E23AEC1}" type="pres">
      <dgm:prSet presAssocID="{52534C6C-5A82-44C9-BEEE-53D627D619A4}" presName="horz1" presStyleCnt="0"/>
      <dgm:spPr/>
    </dgm:pt>
    <dgm:pt modelId="{82F6E153-D59B-409A-BF43-95361D4E6D0A}" type="pres">
      <dgm:prSet presAssocID="{52534C6C-5A82-44C9-BEEE-53D627D619A4}" presName="tx1" presStyleLbl="revTx" presStyleIdx="0" presStyleCnt="3"/>
      <dgm:spPr/>
    </dgm:pt>
    <dgm:pt modelId="{7850BF95-6191-46E3-BE5F-F8906FCC215F}" type="pres">
      <dgm:prSet presAssocID="{52534C6C-5A82-44C9-BEEE-53D627D619A4}" presName="vert1" presStyleCnt="0"/>
      <dgm:spPr/>
    </dgm:pt>
    <dgm:pt modelId="{4944F13B-5CBC-4D04-8E6A-0B62975E208D}" type="pres">
      <dgm:prSet presAssocID="{52B270A4-D2F7-49CE-92F5-6E4FAD7B66F6}" presName="thickLine" presStyleLbl="alignNode1" presStyleIdx="1" presStyleCnt="3"/>
      <dgm:spPr/>
    </dgm:pt>
    <dgm:pt modelId="{4ABBDA68-4C87-4202-B38B-422F279A49CC}" type="pres">
      <dgm:prSet presAssocID="{52B270A4-D2F7-49CE-92F5-6E4FAD7B66F6}" presName="horz1" presStyleCnt="0"/>
      <dgm:spPr/>
    </dgm:pt>
    <dgm:pt modelId="{8AD274CD-269A-4A4B-B802-1C31F1934C9F}" type="pres">
      <dgm:prSet presAssocID="{52B270A4-D2F7-49CE-92F5-6E4FAD7B66F6}" presName="tx1" presStyleLbl="revTx" presStyleIdx="1" presStyleCnt="3"/>
      <dgm:spPr/>
    </dgm:pt>
    <dgm:pt modelId="{0D8FB186-857B-4D55-AFB7-A487AE1EB147}" type="pres">
      <dgm:prSet presAssocID="{52B270A4-D2F7-49CE-92F5-6E4FAD7B66F6}" presName="vert1" presStyleCnt="0"/>
      <dgm:spPr/>
    </dgm:pt>
    <dgm:pt modelId="{5B5F6889-903D-4556-931E-B8B608CEB773}" type="pres">
      <dgm:prSet presAssocID="{19025A69-B6A8-42FD-9C96-4EBDC57EE966}" presName="thickLine" presStyleLbl="alignNode1" presStyleIdx="2" presStyleCnt="3"/>
      <dgm:spPr/>
    </dgm:pt>
    <dgm:pt modelId="{2BFE45AC-12D4-477C-BC47-95C89EFBDC7F}" type="pres">
      <dgm:prSet presAssocID="{19025A69-B6A8-42FD-9C96-4EBDC57EE966}" presName="horz1" presStyleCnt="0"/>
      <dgm:spPr/>
    </dgm:pt>
    <dgm:pt modelId="{7B5808DA-1E0D-4A57-820E-09BC75B49B7D}" type="pres">
      <dgm:prSet presAssocID="{19025A69-B6A8-42FD-9C96-4EBDC57EE966}" presName="tx1" presStyleLbl="revTx" presStyleIdx="2" presStyleCnt="3"/>
      <dgm:spPr/>
    </dgm:pt>
    <dgm:pt modelId="{6F9E7388-9525-4282-90D1-88C29C0DC948}" type="pres">
      <dgm:prSet presAssocID="{19025A69-B6A8-42FD-9C96-4EBDC57EE966}" presName="vert1" presStyleCnt="0"/>
      <dgm:spPr/>
    </dgm:pt>
  </dgm:ptLst>
  <dgm:cxnLst>
    <dgm:cxn modelId="{B6196701-6EE6-4EF4-ACCD-05D644A0C99D}" type="presOf" srcId="{52B270A4-D2F7-49CE-92F5-6E4FAD7B66F6}" destId="{8AD274CD-269A-4A4B-B802-1C31F1934C9F}" srcOrd="0" destOrd="0" presId="urn:microsoft.com/office/officeart/2008/layout/LinedList"/>
    <dgm:cxn modelId="{C4697601-C8A8-4DAA-9E8A-31310AF891A0}" srcId="{3611F1ED-FD56-4E86-B3FC-7AD2F0C0CE45}" destId="{19025A69-B6A8-42FD-9C96-4EBDC57EE966}" srcOrd="2" destOrd="0" parTransId="{32456CF0-D181-4D6C-A027-30B242A0609E}" sibTransId="{5520393C-26DA-4EFA-886D-19E6BB010D0C}"/>
    <dgm:cxn modelId="{1FE2F619-445A-4F5A-BF9F-915F24E67EE3}" type="presOf" srcId="{19025A69-B6A8-42FD-9C96-4EBDC57EE966}" destId="{7B5808DA-1E0D-4A57-820E-09BC75B49B7D}" srcOrd="0" destOrd="0" presId="urn:microsoft.com/office/officeart/2008/layout/LinedList"/>
    <dgm:cxn modelId="{DEA78725-6D5E-45A7-9CB8-0CB09E699717}" type="presOf" srcId="{52534C6C-5A82-44C9-BEEE-53D627D619A4}" destId="{82F6E153-D59B-409A-BF43-95361D4E6D0A}" srcOrd="0" destOrd="0" presId="urn:microsoft.com/office/officeart/2008/layout/LinedList"/>
    <dgm:cxn modelId="{F4B1F642-8AE6-4645-B64E-3E74D4E9E9BE}" srcId="{3611F1ED-FD56-4E86-B3FC-7AD2F0C0CE45}" destId="{52B270A4-D2F7-49CE-92F5-6E4FAD7B66F6}" srcOrd="1" destOrd="0" parTransId="{1F86E1BA-F307-4DF6-AB66-57970FC9B273}" sibTransId="{7059D68E-0B27-44B6-BED2-880ACC7D9DDD}"/>
    <dgm:cxn modelId="{CCE6E7A9-0542-4D87-BC8E-329E47F27704}" type="presOf" srcId="{3611F1ED-FD56-4E86-B3FC-7AD2F0C0CE45}" destId="{CE672423-2336-44BF-87A8-2118637C2AF3}" srcOrd="0" destOrd="0" presId="urn:microsoft.com/office/officeart/2008/layout/LinedList"/>
    <dgm:cxn modelId="{1EB5D4AC-DF09-41D4-8648-B3771758086B}" srcId="{3611F1ED-FD56-4E86-B3FC-7AD2F0C0CE45}" destId="{52534C6C-5A82-44C9-BEEE-53D627D619A4}" srcOrd="0" destOrd="0" parTransId="{2C328B93-01B9-4DA4-8FC1-C2311B3B5ECF}" sibTransId="{6C4FF0BB-DDDD-4824-8757-97E9FC208AA7}"/>
    <dgm:cxn modelId="{F3A4118B-8C63-4F47-90C2-2AD55EE93BDB}" type="presParOf" srcId="{CE672423-2336-44BF-87A8-2118637C2AF3}" destId="{9F2362D1-1B9C-4582-B3DF-7C805F4DA912}" srcOrd="0" destOrd="0" presId="urn:microsoft.com/office/officeart/2008/layout/LinedList"/>
    <dgm:cxn modelId="{F4BF8F8B-9377-483C-B0DF-3C5FA6C2A793}" type="presParOf" srcId="{CE672423-2336-44BF-87A8-2118637C2AF3}" destId="{7752A641-168D-4D7F-AF91-A28C3E23AEC1}" srcOrd="1" destOrd="0" presId="urn:microsoft.com/office/officeart/2008/layout/LinedList"/>
    <dgm:cxn modelId="{B832B118-842C-4798-B294-7BD8313D49AB}" type="presParOf" srcId="{7752A641-168D-4D7F-AF91-A28C3E23AEC1}" destId="{82F6E153-D59B-409A-BF43-95361D4E6D0A}" srcOrd="0" destOrd="0" presId="urn:microsoft.com/office/officeart/2008/layout/LinedList"/>
    <dgm:cxn modelId="{9BCB5705-9CD3-44B2-9FE3-24D0FE2173E5}" type="presParOf" srcId="{7752A641-168D-4D7F-AF91-A28C3E23AEC1}" destId="{7850BF95-6191-46E3-BE5F-F8906FCC215F}" srcOrd="1" destOrd="0" presId="urn:microsoft.com/office/officeart/2008/layout/LinedList"/>
    <dgm:cxn modelId="{AA3E8014-0562-43B6-BE83-AE035AC434AA}" type="presParOf" srcId="{CE672423-2336-44BF-87A8-2118637C2AF3}" destId="{4944F13B-5CBC-4D04-8E6A-0B62975E208D}" srcOrd="2" destOrd="0" presId="urn:microsoft.com/office/officeart/2008/layout/LinedList"/>
    <dgm:cxn modelId="{9561DA34-D4F2-468C-B901-439DA9D98DA6}" type="presParOf" srcId="{CE672423-2336-44BF-87A8-2118637C2AF3}" destId="{4ABBDA68-4C87-4202-B38B-422F279A49CC}" srcOrd="3" destOrd="0" presId="urn:microsoft.com/office/officeart/2008/layout/LinedList"/>
    <dgm:cxn modelId="{72ED6559-92E6-4515-97DB-D97CE47011EB}" type="presParOf" srcId="{4ABBDA68-4C87-4202-B38B-422F279A49CC}" destId="{8AD274CD-269A-4A4B-B802-1C31F1934C9F}" srcOrd="0" destOrd="0" presId="urn:microsoft.com/office/officeart/2008/layout/LinedList"/>
    <dgm:cxn modelId="{1AA35966-3C33-4B10-AD3E-A9C7590E4E1F}" type="presParOf" srcId="{4ABBDA68-4C87-4202-B38B-422F279A49CC}" destId="{0D8FB186-857B-4D55-AFB7-A487AE1EB147}" srcOrd="1" destOrd="0" presId="urn:microsoft.com/office/officeart/2008/layout/LinedList"/>
    <dgm:cxn modelId="{89B072AA-9F69-46E5-A4FA-9D51F68E9832}" type="presParOf" srcId="{CE672423-2336-44BF-87A8-2118637C2AF3}" destId="{5B5F6889-903D-4556-931E-B8B608CEB773}" srcOrd="4" destOrd="0" presId="urn:microsoft.com/office/officeart/2008/layout/LinedList"/>
    <dgm:cxn modelId="{78B7F7C2-FE8A-451C-80F2-592055B8C25F}" type="presParOf" srcId="{CE672423-2336-44BF-87A8-2118637C2AF3}" destId="{2BFE45AC-12D4-477C-BC47-95C89EFBDC7F}" srcOrd="5" destOrd="0" presId="urn:microsoft.com/office/officeart/2008/layout/LinedList"/>
    <dgm:cxn modelId="{09665FF0-E21C-4247-B0EF-C203D5FA85DD}" type="presParOf" srcId="{2BFE45AC-12D4-477C-BC47-95C89EFBDC7F}" destId="{7B5808DA-1E0D-4A57-820E-09BC75B49B7D}" srcOrd="0" destOrd="0" presId="urn:microsoft.com/office/officeart/2008/layout/LinedList"/>
    <dgm:cxn modelId="{7AC4C970-8EBD-4D47-81E9-B166166DD503}" type="presParOf" srcId="{2BFE45AC-12D4-477C-BC47-95C89EFBDC7F}" destId="{6F9E7388-9525-4282-90D1-88C29C0DC94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84D597E-881B-4B04-801E-B679193EC67D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EE1868CA-60AA-4CF7-B120-C9267F67E692}">
      <dgm:prSet/>
      <dgm:spPr/>
      <dgm:t>
        <a:bodyPr/>
        <a:lstStyle/>
        <a:p>
          <a:r>
            <a:rPr lang="es-ES"/>
            <a:t>Salario por operario: $500,00 mensuales</a:t>
          </a:r>
          <a:endParaRPr lang="en-US"/>
        </a:p>
      </dgm:t>
    </dgm:pt>
    <dgm:pt modelId="{6767017E-40EB-43E6-8F5D-16F457A4074B}" type="parTrans" cxnId="{400C0FD3-0BD5-4525-A2C0-6D9CD5D276DE}">
      <dgm:prSet/>
      <dgm:spPr/>
      <dgm:t>
        <a:bodyPr/>
        <a:lstStyle/>
        <a:p>
          <a:endParaRPr lang="en-US"/>
        </a:p>
      </dgm:t>
    </dgm:pt>
    <dgm:pt modelId="{67396AA8-1EDD-4A1E-A563-7E8E5F3326B7}" type="sibTrans" cxnId="{400C0FD3-0BD5-4525-A2C0-6D9CD5D276DE}">
      <dgm:prSet/>
      <dgm:spPr/>
      <dgm:t>
        <a:bodyPr/>
        <a:lstStyle/>
        <a:p>
          <a:endParaRPr lang="en-US"/>
        </a:p>
      </dgm:t>
    </dgm:pt>
    <dgm:pt modelId="{89D3207D-0535-486F-82E5-9C8762FC1FCD}">
      <dgm:prSet/>
      <dgm:spPr/>
      <dgm:t>
        <a:bodyPr/>
        <a:lstStyle/>
        <a:p>
          <a:r>
            <a:rPr lang="es-ES"/>
            <a:t>Jeans producidos por operario al mes: 500</a:t>
          </a:r>
          <a:endParaRPr lang="en-US"/>
        </a:p>
      </dgm:t>
    </dgm:pt>
    <dgm:pt modelId="{4C18C530-3952-429E-A8A1-F310B74BC94B}" type="parTrans" cxnId="{872E6577-653A-4103-8963-582591E31CBC}">
      <dgm:prSet/>
      <dgm:spPr/>
      <dgm:t>
        <a:bodyPr/>
        <a:lstStyle/>
        <a:p>
          <a:endParaRPr lang="en-US"/>
        </a:p>
      </dgm:t>
    </dgm:pt>
    <dgm:pt modelId="{06762529-569A-4377-A7A5-EFB8458550D0}" type="sibTrans" cxnId="{872E6577-653A-4103-8963-582591E31CBC}">
      <dgm:prSet/>
      <dgm:spPr/>
      <dgm:t>
        <a:bodyPr/>
        <a:lstStyle/>
        <a:p>
          <a:endParaRPr lang="en-US"/>
        </a:p>
      </dgm:t>
    </dgm:pt>
    <dgm:pt modelId="{6126E01E-01C1-43A7-85EC-6C85EDEB2F07}">
      <dgm:prSet/>
      <dgm:spPr/>
      <dgm:t>
        <a:bodyPr/>
        <a:lstStyle/>
        <a:p>
          <a:r>
            <a:rPr lang="es-ES" dirty="0"/>
            <a:t>Costo por jean:</a:t>
          </a:r>
          <a:br>
            <a:rPr lang="es-ES" dirty="0"/>
          </a:br>
          <a:r>
            <a:rPr lang="es-ES" dirty="0"/>
            <a:t>$500 / 500 = $1,00 por jean</a:t>
          </a:r>
        </a:p>
        <a:p>
          <a:r>
            <a:rPr lang="es-ES" dirty="0"/>
            <a:t>Total por lote (100 jeans):</a:t>
          </a:r>
          <a:br>
            <a:rPr lang="es-ES" dirty="0"/>
          </a:br>
          <a:r>
            <a:rPr lang="es-ES" dirty="0"/>
            <a:t>100 x $1,00 = $100,00</a:t>
          </a:r>
          <a:endParaRPr lang="en-US" dirty="0"/>
        </a:p>
      </dgm:t>
    </dgm:pt>
    <dgm:pt modelId="{3C496273-4DEC-4C13-ACD1-E9ED76170F1A}" type="parTrans" cxnId="{795230FC-68AB-4C51-880D-94EEBBA00C0A}">
      <dgm:prSet/>
      <dgm:spPr/>
      <dgm:t>
        <a:bodyPr/>
        <a:lstStyle/>
        <a:p>
          <a:endParaRPr lang="en-US"/>
        </a:p>
      </dgm:t>
    </dgm:pt>
    <dgm:pt modelId="{C79EC492-355D-4468-961E-E66B4D2D060B}" type="sibTrans" cxnId="{795230FC-68AB-4C51-880D-94EEBBA00C0A}">
      <dgm:prSet/>
      <dgm:spPr/>
      <dgm:t>
        <a:bodyPr/>
        <a:lstStyle/>
        <a:p>
          <a:endParaRPr lang="en-US"/>
        </a:p>
      </dgm:t>
    </dgm:pt>
    <dgm:pt modelId="{1A90284D-4C2E-4328-ACE2-DD7863903FAE}" type="pres">
      <dgm:prSet presAssocID="{F84D597E-881B-4B04-801E-B679193EC67D}" presName="vert0" presStyleCnt="0">
        <dgm:presLayoutVars>
          <dgm:dir/>
          <dgm:animOne val="branch"/>
          <dgm:animLvl val="lvl"/>
        </dgm:presLayoutVars>
      </dgm:prSet>
      <dgm:spPr/>
    </dgm:pt>
    <dgm:pt modelId="{454660BF-AD37-4F5E-AE5F-C59CC0D590DD}" type="pres">
      <dgm:prSet presAssocID="{EE1868CA-60AA-4CF7-B120-C9267F67E692}" presName="thickLine" presStyleLbl="alignNode1" presStyleIdx="0" presStyleCnt="3"/>
      <dgm:spPr/>
    </dgm:pt>
    <dgm:pt modelId="{91044E5F-B206-447C-B7A4-D14462335813}" type="pres">
      <dgm:prSet presAssocID="{EE1868CA-60AA-4CF7-B120-C9267F67E692}" presName="horz1" presStyleCnt="0"/>
      <dgm:spPr/>
    </dgm:pt>
    <dgm:pt modelId="{5A38B19C-F456-46D2-A547-27B3D3FD59A5}" type="pres">
      <dgm:prSet presAssocID="{EE1868CA-60AA-4CF7-B120-C9267F67E692}" presName="tx1" presStyleLbl="revTx" presStyleIdx="0" presStyleCnt="3"/>
      <dgm:spPr/>
    </dgm:pt>
    <dgm:pt modelId="{DA9BEE5F-B5BB-48CC-A864-4AC17C6DC523}" type="pres">
      <dgm:prSet presAssocID="{EE1868CA-60AA-4CF7-B120-C9267F67E692}" presName="vert1" presStyleCnt="0"/>
      <dgm:spPr/>
    </dgm:pt>
    <dgm:pt modelId="{6DC25882-6FA7-421F-A513-54543ABE22A2}" type="pres">
      <dgm:prSet presAssocID="{89D3207D-0535-486F-82E5-9C8762FC1FCD}" presName="thickLine" presStyleLbl="alignNode1" presStyleIdx="1" presStyleCnt="3"/>
      <dgm:spPr/>
    </dgm:pt>
    <dgm:pt modelId="{44E764C6-8E68-4264-BCE2-6EDEDF77FBA4}" type="pres">
      <dgm:prSet presAssocID="{89D3207D-0535-486F-82E5-9C8762FC1FCD}" presName="horz1" presStyleCnt="0"/>
      <dgm:spPr/>
    </dgm:pt>
    <dgm:pt modelId="{B83EB194-4DB8-440A-96B2-CD14FF3EC25B}" type="pres">
      <dgm:prSet presAssocID="{89D3207D-0535-486F-82E5-9C8762FC1FCD}" presName="tx1" presStyleLbl="revTx" presStyleIdx="1" presStyleCnt="3"/>
      <dgm:spPr/>
    </dgm:pt>
    <dgm:pt modelId="{98A1F6E7-010B-42A6-9843-99A0A378CAB3}" type="pres">
      <dgm:prSet presAssocID="{89D3207D-0535-486F-82E5-9C8762FC1FCD}" presName="vert1" presStyleCnt="0"/>
      <dgm:spPr/>
    </dgm:pt>
    <dgm:pt modelId="{CCB9FB20-120F-43CD-A71C-BC606F17FE9F}" type="pres">
      <dgm:prSet presAssocID="{6126E01E-01C1-43A7-85EC-6C85EDEB2F07}" presName="thickLine" presStyleLbl="alignNode1" presStyleIdx="2" presStyleCnt="3"/>
      <dgm:spPr/>
    </dgm:pt>
    <dgm:pt modelId="{CE9F0039-80DF-4DAE-A320-ABE96C805836}" type="pres">
      <dgm:prSet presAssocID="{6126E01E-01C1-43A7-85EC-6C85EDEB2F07}" presName="horz1" presStyleCnt="0"/>
      <dgm:spPr/>
    </dgm:pt>
    <dgm:pt modelId="{00B65EEE-5651-41F7-BFC8-60B3861A4308}" type="pres">
      <dgm:prSet presAssocID="{6126E01E-01C1-43A7-85EC-6C85EDEB2F07}" presName="tx1" presStyleLbl="revTx" presStyleIdx="2" presStyleCnt="3" custScaleY="165933"/>
      <dgm:spPr/>
    </dgm:pt>
    <dgm:pt modelId="{3175FBA3-C86E-4E6D-85F9-826077461F3C}" type="pres">
      <dgm:prSet presAssocID="{6126E01E-01C1-43A7-85EC-6C85EDEB2F07}" presName="vert1" presStyleCnt="0"/>
      <dgm:spPr/>
    </dgm:pt>
  </dgm:ptLst>
  <dgm:cxnLst>
    <dgm:cxn modelId="{2F7CE832-79C3-43A8-8634-DC6132094BF4}" type="presOf" srcId="{F84D597E-881B-4B04-801E-B679193EC67D}" destId="{1A90284D-4C2E-4328-ACE2-DD7863903FAE}" srcOrd="0" destOrd="0" presId="urn:microsoft.com/office/officeart/2008/layout/LinedList"/>
    <dgm:cxn modelId="{872E6577-653A-4103-8963-582591E31CBC}" srcId="{F84D597E-881B-4B04-801E-B679193EC67D}" destId="{89D3207D-0535-486F-82E5-9C8762FC1FCD}" srcOrd="1" destOrd="0" parTransId="{4C18C530-3952-429E-A8A1-F310B74BC94B}" sibTransId="{06762529-569A-4377-A7A5-EFB8458550D0}"/>
    <dgm:cxn modelId="{E8D6738D-74F6-44D9-BF1F-F18BC33CE294}" type="presOf" srcId="{89D3207D-0535-486F-82E5-9C8762FC1FCD}" destId="{B83EB194-4DB8-440A-96B2-CD14FF3EC25B}" srcOrd="0" destOrd="0" presId="urn:microsoft.com/office/officeart/2008/layout/LinedList"/>
    <dgm:cxn modelId="{EEAFC78D-BAD7-419B-B0CC-7F2190CC9F05}" type="presOf" srcId="{6126E01E-01C1-43A7-85EC-6C85EDEB2F07}" destId="{00B65EEE-5651-41F7-BFC8-60B3861A4308}" srcOrd="0" destOrd="0" presId="urn:microsoft.com/office/officeart/2008/layout/LinedList"/>
    <dgm:cxn modelId="{881A4FA4-436D-4427-8E29-4985308C913A}" type="presOf" srcId="{EE1868CA-60AA-4CF7-B120-C9267F67E692}" destId="{5A38B19C-F456-46D2-A547-27B3D3FD59A5}" srcOrd="0" destOrd="0" presId="urn:microsoft.com/office/officeart/2008/layout/LinedList"/>
    <dgm:cxn modelId="{400C0FD3-0BD5-4525-A2C0-6D9CD5D276DE}" srcId="{F84D597E-881B-4B04-801E-B679193EC67D}" destId="{EE1868CA-60AA-4CF7-B120-C9267F67E692}" srcOrd="0" destOrd="0" parTransId="{6767017E-40EB-43E6-8F5D-16F457A4074B}" sibTransId="{67396AA8-1EDD-4A1E-A563-7E8E5F3326B7}"/>
    <dgm:cxn modelId="{795230FC-68AB-4C51-880D-94EEBBA00C0A}" srcId="{F84D597E-881B-4B04-801E-B679193EC67D}" destId="{6126E01E-01C1-43A7-85EC-6C85EDEB2F07}" srcOrd="2" destOrd="0" parTransId="{3C496273-4DEC-4C13-ACD1-E9ED76170F1A}" sibTransId="{C79EC492-355D-4468-961E-E66B4D2D060B}"/>
    <dgm:cxn modelId="{5CDEDA3F-ABA6-483B-965B-EA8F7BE952D7}" type="presParOf" srcId="{1A90284D-4C2E-4328-ACE2-DD7863903FAE}" destId="{454660BF-AD37-4F5E-AE5F-C59CC0D590DD}" srcOrd="0" destOrd="0" presId="urn:microsoft.com/office/officeart/2008/layout/LinedList"/>
    <dgm:cxn modelId="{3E68402F-1476-41D6-879E-4C75395A7ADB}" type="presParOf" srcId="{1A90284D-4C2E-4328-ACE2-DD7863903FAE}" destId="{91044E5F-B206-447C-B7A4-D14462335813}" srcOrd="1" destOrd="0" presId="urn:microsoft.com/office/officeart/2008/layout/LinedList"/>
    <dgm:cxn modelId="{7DB801A6-70C6-44B2-A858-9759493F6387}" type="presParOf" srcId="{91044E5F-B206-447C-B7A4-D14462335813}" destId="{5A38B19C-F456-46D2-A547-27B3D3FD59A5}" srcOrd="0" destOrd="0" presId="urn:microsoft.com/office/officeart/2008/layout/LinedList"/>
    <dgm:cxn modelId="{00AFB5D8-FD2F-4C55-9AB7-03836CD16208}" type="presParOf" srcId="{91044E5F-B206-447C-B7A4-D14462335813}" destId="{DA9BEE5F-B5BB-48CC-A864-4AC17C6DC523}" srcOrd="1" destOrd="0" presId="urn:microsoft.com/office/officeart/2008/layout/LinedList"/>
    <dgm:cxn modelId="{42E1102B-02A6-4EEF-96B4-2FC5033A27CB}" type="presParOf" srcId="{1A90284D-4C2E-4328-ACE2-DD7863903FAE}" destId="{6DC25882-6FA7-421F-A513-54543ABE22A2}" srcOrd="2" destOrd="0" presId="urn:microsoft.com/office/officeart/2008/layout/LinedList"/>
    <dgm:cxn modelId="{9B9E80F2-C654-4FA8-9E73-1BC5F74318ED}" type="presParOf" srcId="{1A90284D-4C2E-4328-ACE2-DD7863903FAE}" destId="{44E764C6-8E68-4264-BCE2-6EDEDF77FBA4}" srcOrd="3" destOrd="0" presId="urn:microsoft.com/office/officeart/2008/layout/LinedList"/>
    <dgm:cxn modelId="{8DDDDD21-071C-4169-ACFC-5EB6225A064C}" type="presParOf" srcId="{44E764C6-8E68-4264-BCE2-6EDEDF77FBA4}" destId="{B83EB194-4DB8-440A-96B2-CD14FF3EC25B}" srcOrd="0" destOrd="0" presId="urn:microsoft.com/office/officeart/2008/layout/LinedList"/>
    <dgm:cxn modelId="{C01C697C-AA69-4419-8CFC-6CA284FDE081}" type="presParOf" srcId="{44E764C6-8E68-4264-BCE2-6EDEDF77FBA4}" destId="{98A1F6E7-010B-42A6-9843-99A0A378CAB3}" srcOrd="1" destOrd="0" presId="urn:microsoft.com/office/officeart/2008/layout/LinedList"/>
    <dgm:cxn modelId="{F64B3148-607F-4244-A64E-ECEC4BBB9275}" type="presParOf" srcId="{1A90284D-4C2E-4328-ACE2-DD7863903FAE}" destId="{CCB9FB20-120F-43CD-A71C-BC606F17FE9F}" srcOrd="4" destOrd="0" presId="urn:microsoft.com/office/officeart/2008/layout/LinedList"/>
    <dgm:cxn modelId="{F6CCC85A-8B03-4064-B50F-1762E07141EC}" type="presParOf" srcId="{1A90284D-4C2E-4328-ACE2-DD7863903FAE}" destId="{CE9F0039-80DF-4DAE-A320-ABE96C805836}" srcOrd="5" destOrd="0" presId="urn:microsoft.com/office/officeart/2008/layout/LinedList"/>
    <dgm:cxn modelId="{50ED8600-81CC-4EDF-B64C-A6C96033276B}" type="presParOf" srcId="{CE9F0039-80DF-4DAE-A320-ABE96C805836}" destId="{00B65EEE-5651-41F7-BFC8-60B3861A4308}" srcOrd="0" destOrd="0" presId="urn:microsoft.com/office/officeart/2008/layout/LinedList"/>
    <dgm:cxn modelId="{C13DEFF8-1E4E-4945-8447-DD84E0B62FF3}" type="presParOf" srcId="{CE9F0039-80DF-4DAE-A320-ABE96C805836}" destId="{3175FBA3-C86E-4E6D-85F9-826077461F3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69EF9-20D2-44E3-8D71-C3E49FCC442F}">
      <dsp:nvSpPr>
        <dsp:cNvPr id="0" name=""/>
        <dsp:cNvSpPr/>
      </dsp:nvSpPr>
      <dsp:spPr>
        <a:xfrm>
          <a:off x="0" y="30"/>
          <a:ext cx="5175384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Costos de Producción: fabricación del producto.</a:t>
          </a:r>
        </a:p>
      </dsp:txBody>
      <dsp:txXfrm>
        <a:off x="64083" y="64113"/>
        <a:ext cx="5047218" cy="1184574"/>
      </dsp:txXfrm>
    </dsp:sp>
    <dsp:sp modelId="{E89F3C7B-192F-491F-A995-98F41376398F}">
      <dsp:nvSpPr>
        <dsp:cNvPr id="0" name=""/>
        <dsp:cNvSpPr/>
      </dsp:nvSpPr>
      <dsp:spPr>
        <a:xfrm>
          <a:off x="0" y="1407810"/>
          <a:ext cx="5175384" cy="131274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Costos de Distribución o Venta: comercialización.</a:t>
          </a:r>
        </a:p>
      </dsp:txBody>
      <dsp:txXfrm>
        <a:off x="64083" y="1471893"/>
        <a:ext cx="5047218" cy="1184574"/>
      </dsp:txXfrm>
    </dsp:sp>
    <dsp:sp modelId="{D58E867E-4E3F-46D5-BCD3-9D93A40CA330}">
      <dsp:nvSpPr>
        <dsp:cNvPr id="0" name=""/>
        <dsp:cNvSpPr/>
      </dsp:nvSpPr>
      <dsp:spPr>
        <a:xfrm>
          <a:off x="0" y="2815590"/>
          <a:ext cx="5175384" cy="131274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Costos de Administración: dirección y control.</a:t>
          </a:r>
        </a:p>
      </dsp:txBody>
      <dsp:txXfrm>
        <a:off x="64083" y="2879673"/>
        <a:ext cx="5047218" cy="1184574"/>
      </dsp:txXfrm>
    </dsp:sp>
    <dsp:sp modelId="{9129A876-BABB-4589-9C69-EF7EA780976C}">
      <dsp:nvSpPr>
        <dsp:cNvPr id="0" name=""/>
        <dsp:cNvSpPr/>
      </dsp:nvSpPr>
      <dsp:spPr>
        <a:xfrm>
          <a:off x="0" y="4223370"/>
          <a:ext cx="5175384" cy="13127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Costos Financieros: uso de recursos financieros.</a:t>
          </a:r>
        </a:p>
      </dsp:txBody>
      <dsp:txXfrm>
        <a:off x="64083" y="4287453"/>
        <a:ext cx="5047218" cy="118457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D4121-BCC5-41EC-A4AC-80758B32094F}">
      <dsp:nvSpPr>
        <dsp:cNvPr id="0" name=""/>
        <dsp:cNvSpPr/>
      </dsp:nvSpPr>
      <dsp:spPr>
        <a:xfrm>
          <a:off x="0" y="675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841890-8F31-471B-904C-1987C5ECFE30}">
      <dsp:nvSpPr>
        <dsp:cNvPr id="0" name=""/>
        <dsp:cNvSpPr/>
      </dsp:nvSpPr>
      <dsp:spPr>
        <a:xfrm>
          <a:off x="0" y="675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/>
            <a:t>Electricidad mensual de la planta: $300</a:t>
          </a:r>
          <a:endParaRPr lang="en-US" sz="3100" kern="1200"/>
        </a:p>
      </dsp:txBody>
      <dsp:txXfrm>
        <a:off x="0" y="675"/>
        <a:ext cx="5175384" cy="1106957"/>
      </dsp:txXfrm>
    </dsp:sp>
    <dsp:sp modelId="{29B08552-BA59-4866-93C8-3C5743679183}">
      <dsp:nvSpPr>
        <dsp:cNvPr id="0" name=""/>
        <dsp:cNvSpPr/>
      </dsp:nvSpPr>
      <dsp:spPr>
        <a:xfrm>
          <a:off x="0" y="1107633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AEE340-1214-45F9-9F0F-7881C8AB9D5C}">
      <dsp:nvSpPr>
        <dsp:cNvPr id="0" name=""/>
        <dsp:cNvSpPr/>
      </dsp:nvSpPr>
      <dsp:spPr>
        <a:xfrm>
          <a:off x="0" y="1107633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/>
            <a:t>Depreciación mensual de máquinas: $200</a:t>
          </a:r>
          <a:endParaRPr lang="en-US" sz="3100" kern="1200"/>
        </a:p>
      </dsp:txBody>
      <dsp:txXfrm>
        <a:off x="0" y="1107633"/>
        <a:ext cx="5175384" cy="1106957"/>
      </dsp:txXfrm>
    </dsp:sp>
    <dsp:sp modelId="{FD9680BD-7590-4A98-A228-5C014F6BBC31}">
      <dsp:nvSpPr>
        <dsp:cNvPr id="0" name=""/>
        <dsp:cNvSpPr/>
      </dsp:nvSpPr>
      <dsp:spPr>
        <a:xfrm>
          <a:off x="0" y="2214591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0FFB8-5A92-4119-BA52-F5D8F13341B9}">
      <dsp:nvSpPr>
        <dsp:cNvPr id="0" name=""/>
        <dsp:cNvSpPr/>
      </dsp:nvSpPr>
      <dsp:spPr>
        <a:xfrm>
          <a:off x="0" y="2214591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/>
            <a:t>Producción mensual: 1.000 jeans</a:t>
          </a:r>
          <a:endParaRPr lang="en-US" sz="3100" kern="1200"/>
        </a:p>
      </dsp:txBody>
      <dsp:txXfrm>
        <a:off x="0" y="2214591"/>
        <a:ext cx="5175384" cy="1106957"/>
      </dsp:txXfrm>
    </dsp:sp>
    <dsp:sp modelId="{8BE2BBAA-2141-4593-AD10-B4032C57E1C7}">
      <dsp:nvSpPr>
        <dsp:cNvPr id="0" name=""/>
        <dsp:cNvSpPr/>
      </dsp:nvSpPr>
      <dsp:spPr>
        <a:xfrm>
          <a:off x="0" y="3321549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C556E1-40FA-4B68-8ECA-AE98DD746CB5}">
      <dsp:nvSpPr>
        <dsp:cNvPr id="0" name=""/>
        <dsp:cNvSpPr/>
      </dsp:nvSpPr>
      <dsp:spPr>
        <a:xfrm>
          <a:off x="0" y="3321549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/>
            <a:t>Costo indirecto por jean:</a:t>
          </a:r>
          <a:br>
            <a:rPr lang="es-ES" sz="3100" kern="1200"/>
          </a:br>
          <a:r>
            <a:rPr lang="es-ES" sz="3100" kern="1200"/>
            <a:t>($300 + $200) / 1.000 = $0,50</a:t>
          </a:r>
          <a:endParaRPr lang="en-US" sz="3100" kern="1200"/>
        </a:p>
      </dsp:txBody>
      <dsp:txXfrm>
        <a:off x="0" y="3321549"/>
        <a:ext cx="5175384" cy="1106957"/>
      </dsp:txXfrm>
    </dsp:sp>
    <dsp:sp modelId="{CC2B148D-E38D-49A9-BB78-9ABB4A8FED18}">
      <dsp:nvSpPr>
        <dsp:cNvPr id="0" name=""/>
        <dsp:cNvSpPr/>
      </dsp:nvSpPr>
      <dsp:spPr>
        <a:xfrm>
          <a:off x="0" y="4428507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23ECF7-05A9-4313-A6CA-0965708C9700}">
      <dsp:nvSpPr>
        <dsp:cNvPr id="0" name=""/>
        <dsp:cNvSpPr/>
      </dsp:nvSpPr>
      <dsp:spPr>
        <a:xfrm>
          <a:off x="0" y="4428507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/>
            <a:t>Total por lote (100 jeans):</a:t>
          </a:r>
          <a:br>
            <a:rPr lang="es-ES" sz="3100" kern="1200"/>
          </a:br>
          <a:r>
            <a:rPr lang="es-ES" sz="3100" kern="1200"/>
            <a:t>100 x $0,50 = $50,00</a:t>
          </a:r>
          <a:endParaRPr lang="en-US" sz="3100" kern="1200"/>
        </a:p>
      </dsp:txBody>
      <dsp:txXfrm>
        <a:off x="0" y="4428507"/>
        <a:ext cx="5175384" cy="110695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F11106-6103-468D-A4F0-4A693C0A189B}">
      <dsp:nvSpPr>
        <dsp:cNvPr id="0" name=""/>
        <dsp:cNvSpPr/>
      </dsp:nvSpPr>
      <dsp:spPr>
        <a:xfrm>
          <a:off x="2280144" y="1230206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3486" y="1273309"/>
        <a:ext cx="26172" cy="5234"/>
      </dsp:txXfrm>
    </dsp:sp>
    <dsp:sp modelId="{DFE49778-D60F-4D21-9693-82760E199B88}">
      <dsp:nvSpPr>
        <dsp:cNvPr id="0" name=""/>
        <dsp:cNvSpPr/>
      </dsp:nvSpPr>
      <dsp:spPr>
        <a:xfrm>
          <a:off x="6045" y="366327"/>
          <a:ext cx="2275898" cy="18191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solidFill>
                <a:schemeClr val="tx1"/>
              </a:solidFill>
            </a:rPr>
            <a:t>La tabla muestra el desglose de los costos necesarios para producir 100 jeans. Se divide en tres partes: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6045" y="366327"/>
        <a:ext cx="2275898" cy="1819198"/>
      </dsp:txXfrm>
    </dsp:sp>
    <dsp:sp modelId="{37F28A56-0BD2-4318-BA6D-4B42C7204B44}">
      <dsp:nvSpPr>
        <dsp:cNvPr id="0" name=""/>
        <dsp:cNvSpPr/>
      </dsp:nvSpPr>
      <dsp:spPr>
        <a:xfrm>
          <a:off x="5079499" y="1230206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12841" y="1273309"/>
        <a:ext cx="26172" cy="5234"/>
      </dsp:txXfrm>
    </dsp:sp>
    <dsp:sp modelId="{0CB68C4B-ADA5-457A-A1B7-2E580AD13988}">
      <dsp:nvSpPr>
        <dsp:cNvPr id="0" name=""/>
        <dsp:cNvSpPr/>
      </dsp:nvSpPr>
      <dsp:spPr>
        <a:xfrm>
          <a:off x="2805400" y="247730"/>
          <a:ext cx="2275898" cy="2056392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solidFill>
                <a:schemeClr val="tx1"/>
              </a:solidFill>
            </a:rPr>
            <a:t>Materia Prima:</a:t>
          </a:r>
          <a:r>
            <a:rPr lang="es-ES" sz="1500" kern="1200" dirty="0">
              <a:solidFill>
                <a:schemeClr val="tx1"/>
              </a:solidFill>
            </a:rPr>
            <a:t> el costo de la tela necesaria para fabricar los jeans.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805400" y="247730"/>
        <a:ext cx="2275898" cy="2056392"/>
      </dsp:txXfrm>
    </dsp:sp>
    <dsp:sp modelId="{110B78BF-D69D-4333-9A1F-EA4092684B5E}">
      <dsp:nvSpPr>
        <dsp:cNvPr id="0" name=""/>
        <dsp:cNvSpPr/>
      </dsp:nvSpPr>
      <dsp:spPr>
        <a:xfrm>
          <a:off x="1143995" y="2327578"/>
          <a:ext cx="5598709" cy="492856"/>
        </a:xfrm>
        <a:custGeom>
          <a:avLst/>
          <a:gdLst/>
          <a:ahLst/>
          <a:cxnLst/>
          <a:rect l="0" t="0" r="0" b="0"/>
          <a:pathLst>
            <a:path>
              <a:moveTo>
                <a:pt x="5598709" y="0"/>
              </a:moveTo>
              <a:lnTo>
                <a:pt x="5598709" y="263528"/>
              </a:lnTo>
              <a:lnTo>
                <a:pt x="0" y="263528"/>
              </a:lnTo>
              <a:lnTo>
                <a:pt x="0" y="492856"/>
              </a:lnTo>
            </a:path>
          </a:pathLst>
        </a:custGeom>
        <a:noFill/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02771" y="2571389"/>
        <a:ext cx="281156" cy="5234"/>
      </dsp:txXfrm>
    </dsp:sp>
    <dsp:sp modelId="{340026C8-391D-4C76-A710-220184042DE4}">
      <dsp:nvSpPr>
        <dsp:cNvPr id="0" name=""/>
        <dsp:cNvSpPr/>
      </dsp:nvSpPr>
      <dsp:spPr>
        <a:xfrm>
          <a:off x="5604755" y="222474"/>
          <a:ext cx="2275898" cy="2106903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solidFill>
                <a:schemeClr val="tx1"/>
              </a:solidFill>
            </a:rPr>
            <a:t>Mano de Obra Directa:</a:t>
          </a:r>
          <a:r>
            <a:rPr lang="es-ES" sz="1500" kern="1200" dirty="0">
              <a:solidFill>
                <a:schemeClr val="tx1"/>
              </a:solidFill>
            </a:rPr>
            <a:t> el pago a los trabajadores que fabrican los jeans.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5604755" y="222474"/>
        <a:ext cx="2275898" cy="2106903"/>
      </dsp:txXfrm>
    </dsp:sp>
    <dsp:sp modelId="{F130E147-F45A-48C9-A7CB-240D7015EFD1}">
      <dsp:nvSpPr>
        <dsp:cNvPr id="0" name=""/>
        <dsp:cNvSpPr/>
      </dsp:nvSpPr>
      <dsp:spPr>
        <a:xfrm>
          <a:off x="2280144" y="3960613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3486" y="4003715"/>
        <a:ext cx="26172" cy="5234"/>
      </dsp:txXfrm>
    </dsp:sp>
    <dsp:sp modelId="{E4F16265-772F-48DC-B78F-965E8B1682AE}">
      <dsp:nvSpPr>
        <dsp:cNvPr id="0" name=""/>
        <dsp:cNvSpPr/>
      </dsp:nvSpPr>
      <dsp:spPr>
        <a:xfrm>
          <a:off x="6045" y="2852835"/>
          <a:ext cx="2275898" cy="2306996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solidFill>
                <a:schemeClr val="tx1"/>
              </a:solidFill>
            </a:rPr>
            <a:t>Costos Indirectos de Fabricación:</a:t>
          </a:r>
          <a:r>
            <a:rPr lang="es-ES" sz="1500" kern="1200" dirty="0">
              <a:solidFill>
                <a:schemeClr val="tx1"/>
              </a:solidFill>
            </a:rPr>
            <a:t> gastos como electricidad y desgaste de maquinaria.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6045" y="2852835"/>
        <a:ext cx="2275898" cy="2306996"/>
      </dsp:txXfrm>
    </dsp:sp>
    <dsp:sp modelId="{7C31BEF9-8676-4F95-88F5-9192ECB9720B}">
      <dsp:nvSpPr>
        <dsp:cNvPr id="0" name=""/>
        <dsp:cNvSpPr/>
      </dsp:nvSpPr>
      <dsp:spPr>
        <a:xfrm>
          <a:off x="2805400" y="2990863"/>
          <a:ext cx="3483421" cy="2030938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solidFill>
                <a:schemeClr val="tx1"/>
              </a:solidFill>
            </a:rPr>
            <a:t>Sumando estos costos, el total para producir 100 jeans es </a:t>
          </a:r>
          <a:r>
            <a:rPr lang="es-ES" sz="1500" b="1" kern="1200" dirty="0">
              <a:solidFill>
                <a:schemeClr val="tx1"/>
              </a:solidFill>
            </a:rPr>
            <a:t>$600</a:t>
          </a:r>
          <a:r>
            <a:rPr lang="es-ES" sz="1500" kern="1200" dirty="0">
              <a:solidFill>
                <a:schemeClr val="tx1"/>
              </a:solidFill>
            </a:rPr>
            <a:t>, que es el dinero que la fábrica debe invertir para tener los jeans listos para la venta.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805400" y="2990863"/>
        <a:ext cx="3483421" cy="203093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95EEF-6B78-4668-B014-48CC4F84366B}">
      <dsp:nvSpPr>
        <dsp:cNvPr id="0" name=""/>
        <dsp:cNvSpPr/>
      </dsp:nvSpPr>
      <dsp:spPr>
        <a:xfrm>
          <a:off x="0" y="558"/>
          <a:ext cx="749872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248B9-631D-47B3-9440-0AD2D22F8248}">
      <dsp:nvSpPr>
        <dsp:cNvPr id="0" name=""/>
        <dsp:cNvSpPr/>
      </dsp:nvSpPr>
      <dsp:spPr>
        <a:xfrm>
          <a:off x="0" y="558"/>
          <a:ext cx="7498727" cy="914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Definición:</a:t>
          </a:r>
          <a:br>
            <a:rPr lang="es-ES" sz="1800" kern="1200" dirty="0"/>
          </a:br>
          <a:r>
            <a:rPr lang="es-ES" sz="1800" kern="1200" dirty="0"/>
            <a:t>Son aquellos necesarios para llevar el producto desde la empresa hasta el cliente. Incluyen actividades de promoción, almacenamiento y transporte.</a:t>
          </a:r>
          <a:endParaRPr lang="en-US" sz="1800" kern="1200" dirty="0"/>
        </a:p>
      </dsp:txBody>
      <dsp:txXfrm>
        <a:off x="0" y="558"/>
        <a:ext cx="7498727" cy="914313"/>
      </dsp:txXfrm>
    </dsp:sp>
    <dsp:sp modelId="{399797A7-9CB3-4011-8E98-E62C7126D89A}">
      <dsp:nvSpPr>
        <dsp:cNvPr id="0" name=""/>
        <dsp:cNvSpPr/>
      </dsp:nvSpPr>
      <dsp:spPr>
        <a:xfrm>
          <a:off x="0" y="914871"/>
          <a:ext cx="749872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C040D-7089-4BF3-A851-CD313314C319}">
      <dsp:nvSpPr>
        <dsp:cNvPr id="0" name=""/>
        <dsp:cNvSpPr/>
      </dsp:nvSpPr>
      <dsp:spPr>
        <a:xfrm>
          <a:off x="0" y="914871"/>
          <a:ext cx="7498727" cy="914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/>
            <a:t>Ejemplo:</a:t>
          </a:r>
          <a:endParaRPr lang="en-US" sz="1800" kern="1200"/>
        </a:p>
      </dsp:txBody>
      <dsp:txXfrm>
        <a:off x="0" y="914871"/>
        <a:ext cx="7498727" cy="914313"/>
      </dsp:txXfrm>
    </dsp:sp>
    <dsp:sp modelId="{09E77FB4-14CA-4044-82D7-D954460FEC2A}">
      <dsp:nvSpPr>
        <dsp:cNvPr id="0" name=""/>
        <dsp:cNvSpPr/>
      </dsp:nvSpPr>
      <dsp:spPr>
        <a:xfrm>
          <a:off x="0" y="1829184"/>
          <a:ext cx="749872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D4B8B9-4129-4484-9D7D-8A693A1D990E}">
      <dsp:nvSpPr>
        <dsp:cNvPr id="0" name=""/>
        <dsp:cNvSpPr/>
      </dsp:nvSpPr>
      <dsp:spPr>
        <a:xfrm>
          <a:off x="0" y="1829184"/>
          <a:ext cx="7498727" cy="914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- Transporte al cliente</a:t>
          </a:r>
          <a:endParaRPr lang="en-US" sz="1800" kern="1200" dirty="0"/>
        </a:p>
      </dsp:txBody>
      <dsp:txXfrm>
        <a:off x="0" y="1829184"/>
        <a:ext cx="7498727" cy="914313"/>
      </dsp:txXfrm>
    </dsp:sp>
    <dsp:sp modelId="{CFFB858C-B298-44CA-A7FB-B1F135F29C52}">
      <dsp:nvSpPr>
        <dsp:cNvPr id="0" name=""/>
        <dsp:cNvSpPr/>
      </dsp:nvSpPr>
      <dsp:spPr>
        <a:xfrm>
          <a:off x="0" y="2743497"/>
          <a:ext cx="749872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D9F73-C169-476B-82A9-3FB5C5EE0C40}">
      <dsp:nvSpPr>
        <dsp:cNvPr id="0" name=""/>
        <dsp:cNvSpPr/>
      </dsp:nvSpPr>
      <dsp:spPr>
        <a:xfrm>
          <a:off x="0" y="2743497"/>
          <a:ext cx="7498727" cy="914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- Publicidad</a:t>
          </a:r>
          <a:endParaRPr lang="en-US" sz="1800" kern="1200" dirty="0"/>
        </a:p>
      </dsp:txBody>
      <dsp:txXfrm>
        <a:off x="0" y="2743497"/>
        <a:ext cx="7498727" cy="914313"/>
      </dsp:txXfrm>
    </dsp:sp>
    <dsp:sp modelId="{5E4A7B7A-48EE-415F-8275-25D3E54E2452}">
      <dsp:nvSpPr>
        <dsp:cNvPr id="0" name=""/>
        <dsp:cNvSpPr/>
      </dsp:nvSpPr>
      <dsp:spPr>
        <a:xfrm>
          <a:off x="0" y="3657810"/>
          <a:ext cx="749872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977FF-FA20-40C7-87D6-45BD17031EBC}">
      <dsp:nvSpPr>
        <dsp:cNvPr id="0" name=""/>
        <dsp:cNvSpPr/>
      </dsp:nvSpPr>
      <dsp:spPr>
        <a:xfrm>
          <a:off x="0" y="3657810"/>
          <a:ext cx="7498727" cy="914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- Sueldo del vendedor</a:t>
          </a:r>
          <a:endParaRPr lang="en-US" sz="1800" kern="1200" dirty="0"/>
        </a:p>
      </dsp:txBody>
      <dsp:txXfrm>
        <a:off x="0" y="3657810"/>
        <a:ext cx="7498727" cy="9143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8BABE-3A0B-42B1-84BB-1D0A93DA3BA1}">
      <dsp:nvSpPr>
        <dsp:cNvPr id="0" name=""/>
        <dsp:cNvSpPr/>
      </dsp:nvSpPr>
      <dsp:spPr>
        <a:xfrm>
          <a:off x="0" y="39450"/>
          <a:ext cx="5175384" cy="26839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 dirty="0">
              <a:solidFill>
                <a:schemeClr val="tx1"/>
              </a:solidFill>
            </a:rPr>
            <a:t>La tienda invierte $500 al mes en campañas pagadas en Facebook e Instagram para promocionar sus productos y atraer clientes.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131021" y="170471"/>
        <a:ext cx="4913342" cy="2421937"/>
      </dsp:txXfrm>
    </dsp:sp>
    <dsp:sp modelId="{2F619C44-7CCC-4130-ABC4-8AAA108F0B02}">
      <dsp:nvSpPr>
        <dsp:cNvPr id="0" name=""/>
        <dsp:cNvSpPr/>
      </dsp:nvSpPr>
      <dsp:spPr>
        <a:xfrm>
          <a:off x="0" y="2812710"/>
          <a:ext cx="5175384" cy="268397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 dirty="0">
              <a:solidFill>
                <a:schemeClr val="tx1"/>
              </a:solidFill>
            </a:rPr>
            <a:t>Esta inversión ayuda a aumentar las ventas, pero es un gasto que la tienda debe considerar como parte de sus costos de distribución.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131021" y="2943731"/>
        <a:ext cx="4913342" cy="242193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7E25E-8961-4BB9-ADE8-D4B3EBDAF185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745BB-470D-4DAC-AF9A-8313CCF5C333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/>
            <a:t>Cada entrega cuesta en promedio $3 en transporte y logística.</a:t>
          </a:r>
          <a:endParaRPr lang="en-US" sz="3700" kern="1200"/>
        </a:p>
      </dsp:txBody>
      <dsp:txXfrm>
        <a:off x="0" y="2703"/>
        <a:ext cx="5175384" cy="1843578"/>
      </dsp:txXfrm>
    </dsp:sp>
    <dsp:sp modelId="{6D3C21EC-D8E7-4191-9952-C7897839E057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246D0-4951-4446-AAB5-18ED4281FABD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/>
            <a:t>La tienda realiza 200 entregas mensuales.</a:t>
          </a:r>
          <a:endParaRPr lang="en-US" sz="3700" kern="1200"/>
        </a:p>
      </dsp:txBody>
      <dsp:txXfrm>
        <a:off x="0" y="1846281"/>
        <a:ext cx="5175384" cy="1843578"/>
      </dsp:txXfrm>
    </dsp:sp>
    <dsp:sp modelId="{90CB2691-DE15-4527-96A2-F066B0EDD7A5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F0BA7-F5B5-4E3C-8398-4A107B855928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/>
            <a:t>Costo total mensual por entregas:</a:t>
          </a:r>
          <a:br>
            <a:rPr lang="es-ES" sz="3700" kern="1200"/>
          </a:br>
          <a:r>
            <a:rPr lang="es-ES" sz="3700" kern="1200"/>
            <a:t>200 entregas x $3 = $600</a:t>
          </a:r>
          <a:endParaRPr lang="en-US" sz="3700" kern="1200"/>
        </a:p>
      </dsp:txBody>
      <dsp:txXfrm>
        <a:off x="0" y="3689859"/>
        <a:ext cx="5175384" cy="184357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7EF29-9844-48AC-9E98-345697D9B451}">
      <dsp:nvSpPr>
        <dsp:cNvPr id="0" name=""/>
        <dsp:cNvSpPr/>
      </dsp:nvSpPr>
      <dsp:spPr>
        <a:xfrm>
          <a:off x="0" y="0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31013A-7FCE-4E9B-884C-16D55DF365E7}">
      <dsp:nvSpPr>
        <dsp:cNvPr id="0" name=""/>
        <dsp:cNvSpPr/>
      </dsp:nvSpPr>
      <dsp:spPr>
        <a:xfrm>
          <a:off x="0" y="0"/>
          <a:ext cx="5175384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/>
            <a:t>La oficina central gasta $150 al mes en papelería y suministros (papel, bolígrafos, carpetas).</a:t>
          </a:r>
          <a:endParaRPr lang="en-US" sz="3700" kern="1200"/>
        </a:p>
      </dsp:txBody>
      <dsp:txXfrm>
        <a:off x="0" y="0"/>
        <a:ext cx="5175384" cy="2768070"/>
      </dsp:txXfrm>
    </dsp:sp>
    <dsp:sp modelId="{5F8D08EA-F3D4-4171-9930-C425A32F99AA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ECE2FE-B066-4517-84FC-7DF7A93A2908}">
      <dsp:nvSpPr>
        <dsp:cNvPr id="0" name=""/>
        <dsp:cNvSpPr/>
      </dsp:nvSpPr>
      <dsp:spPr>
        <a:xfrm>
          <a:off x="0" y="2768070"/>
          <a:ext cx="5175384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/>
            <a:t>Estos materiales son necesarios para las tareas administrativas diarias.</a:t>
          </a:r>
          <a:endParaRPr lang="en-US" sz="3700" kern="1200"/>
        </a:p>
      </dsp:txBody>
      <dsp:txXfrm>
        <a:off x="0" y="2768070"/>
        <a:ext cx="5175384" cy="276807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D845D-CB3A-44C7-9768-8318D9DC498F}">
      <dsp:nvSpPr>
        <dsp:cNvPr id="0" name=""/>
        <dsp:cNvSpPr/>
      </dsp:nvSpPr>
      <dsp:spPr>
        <a:xfrm>
          <a:off x="0" y="675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69259-1BE5-4F16-A78A-304E966CB8FE}">
      <dsp:nvSpPr>
        <dsp:cNvPr id="0" name=""/>
        <dsp:cNvSpPr/>
      </dsp:nvSpPr>
      <dsp:spPr>
        <a:xfrm>
          <a:off x="0" y="675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/>
            <a:t>Definición:</a:t>
          </a:r>
          <a:br>
            <a:rPr lang="es-ES" sz="1700" kern="1200"/>
          </a:br>
          <a:r>
            <a:rPr lang="es-ES" sz="1700" kern="1200"/>
            <a:t>Están relacionados con la obtención y el uso de recursos financieros. No forman parte del proceso operativo, pero afectan los resultados económicos.</a:t>
          </a:r>
          <a:endParaRPr lang="en-US" sz="1700" kern="1200"/>
        </a:p>
      </dsp:txBody>
      <dsp:txXfrm>
        <a:off x="0" y="675"/>
        <a:ext cx="5175384" cy="1106957"/>
      </dsp:txXfrm>
    </dsp:sp>
    <dsp:sp modelId="{6070D53B-F14E-4ABA-A254-A39A335672EC}">
      <dsp:nvSpPr>
        <dsp:cNvPr id="0" name=""/>
        <dsp:cNvSpPr/>
      </dsp:nvSpPr>
      <dsp:spPr>
        <a:xfrm>
          <a:off x="0" y="1107633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56DDC-8445-44E5-8A1B-3F96A2FB8CF1}">
      <dsp:nvSpPr>
        <dsp:cNvPr id="0" name=""/>
        <dsp:cNvSpPr/>
      </dsp:nvSpPr>
      <dsp:spPr>
        <a:xfrm>
          <a:off x="0" y="1107633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/>
            <a:t>Elementos del costo:</a:t>
          </a:r>
          <a:endParaRPr lang="en-US" sz="1700" kern="1200"/>
        </a:p>
      </dsp:txBody>
      <dsp:txXfrm>
        <a:off x="0" y="1107633"/>
        <a:ext cx="5175384" cy="1106957"/>
      </dsp:txXfrm>
    </dsp:sp>
    <dsp:sp modelId="{1F578392-B987-4B2F-866B-29A188F84F82}">
      <dsp:nvSpPr>
        <dsp:cNvPr id="0" name=""/>
        <dsp:cNvSpPr/>
      </dsp:nvSpPr>
      <dsp:spPr>
        <a:xfrm>
          <a:off x="0" y="2214591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C6ACE-AF07-4ED5-A443-4848C04F5241}">
      <dsp:nvSpPr>
        <dsp:cNvPr id="0" name=""/>
        <dsp:cNvSpPr/>
      </dsp:nvSpPr>
      <dsp:spPr>
        <a:xfrm>
          <a:off x="0" y="2214591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- Intereses por préstamos</a:t>
          </a:r>
          <a:endParaRPr lang="en-US" sz="1700" kern="1200" dirty="0"/>
        </a:p>
      </dsp:txBody>
      <dsp:txXfrm>
        <a:off x="0" y="2214591"/>
        <a:ext cx="5175384" cy="1106957"/>
      </dsp:txXfrm>
    </dsp:sp>
    <dsp:sp modelId="{33EBA6A0-317C-422F-B545-8FA734DB565C}">
      <dsp:nvSpPr>
        <dsp:cNvPr id="0" name=""/>
        <dsp:cNvSpPr/>
      </dsp:nvSpPr>
      <dsp:spPr>
        <a:xfrm>
          <a:off x="0" y="3321549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7B364-9ECE-45F4-9C9B-7CBEB7511354}">
      <dsp:nvSpPr>
        <dsp:cNvPr id="0" name=""/>
        <dsp:cNvSpPr/>
      </dsp:nvSpPr>
      <dsp:spPr>
        <a:xfrm>
          <a:off x="0" y="3321549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- Comisiones bancarias</a:t>
          </a:r>
          <a:endParaRPr lang="en-US" sz="1700" kern="1200" dirty="0"/>
        </a:p>
      </dsp:txBody>
      <dsp:txXfrm>
        <a:off x="0" y="3321549"/>
        <a:ext cx="5175384" cy="1106957"/>
      </dsp:txXfrm>
    </dsp:sp>
    <dsp:sp modelId="{892932A9-62EC-4CC7-ADDB-631148D63527}">
      <dsp:nvSpPr>
        <dsp:cNvPr id="0" name=""/>
        <dsp:cNvSpPr/>
      </dsp:nvSpPr>
      <dsp:spPr>
        <a:xfrm>
          <a:off x="0" y="4428507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6005A-FB8B-4C37-99D3-36089510EC03}">
      <dsp:nvSpPr>
        <dsp:cNvPr id="0" name=""/>
        <dsp:cNvSpPr/>
      </dsp:nvSpPr>
      <dsp:spPr>
        <a:xfrm>
          <a:off x="0" y="4428507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- Pérdida por diferencia de cambio entre otros.</a:t>
          </a:r>
          <a:endParaRPr lang="en-US" sz="1700" kern="1200" dirty="0"/>
        </a:p>
      </dsp:txBody>
      <dsp:txXfrm>
        <a:off x="0" y="4428507"/>
        <a:ext cx="5175384" cy="110695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2451E-C032-417A-A655-B6403DBC8018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94D1C-3CF1-4BF5-AD15-9BE508556ABB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/>
            <a:t>Cada mes, la empresa debe pagar $333,33 solo en intereses, además de la amortización del capital.</a:t>
          </a:r>
          <a:endParaRPr lang="en-US" sz="2900" kern="1200"/>
        </a:p>
      </dsp:txBody>
      <dsp:txXfrm>
        <a:off x="0" y="2703"/>
        <a:ext cx="5175384" cy="1843578"/>
      </dsp:txXfrm>
    </dsp:sp>
    <dsp:sp modelId="{A96ABD8B-E05A-4A74-AD6D-A373103C2003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1F093-B7B7-4CDF-83B9-9A6B6AA55B11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/>
            <a:t>Este pago es un gasto financiero que afecta la rentabilidad del negocio.</a:t>
          </a:r>
          <a:endParaRPr lang="en-US" sz="2900" kern="1200"/>
        </a:p>
      </dsp:txBody>
      <dsp:txXfrm>
        <a:off x="0" y="1846281"/>
        <a:ext cx="5175384" cy="1843578"/>
      </dsp:txXfrm>
    </dsp:sp>
    <dsp:sp modelId="{1A39A6FE-5221-4BB3-AABD-7875B2607157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4E4A0-23FD-4B51-9D0A-854775AB96EC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/>
            <a:t>Este costo es fundamental para evaluar la viabilidad del préstamo y su impacto en las finanzas de la empresa.</a:t>
          </a:r>
          <a:endParaRPr lang="en-US" sz="2900" kern="1200"/>
        </a:p>
      </dsp:txBody>
      <dsp:txXfrm>
        <a:off x="0" y="3689859"/>
        <a:ext cx="5175384" cy="1843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7BE66-FCFB-4020-8661-1FCCAD10C2BE}">
      <dsp:nvSpPr>
        <dsp:cNvPr id="0" name=""/>
        <dsp:cNvSpPr/>
      </dsp:nvSpPr>
      <dsp:spPr>
        <a:xfrm>
          <a:off x="0" y="66396"/>
          <a:ext cx="4773168" cy="17341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Costos Fijos: no varían con la producción.</a:t>
          </a:r>
        </a:p>
      </dsp:txBody>
      <dsp:txXfrm>
        <a:off x="84655" y="151051"/>
        <a:ext cx="4603858" cy="1564849"/>
      </dsp:txXfrm>
    </dsp:sp>
    <dsp:sp modelId="{DC88FFC0-1660-4BBB-BA3E-C785C337027B}">
      <dsp:nvSpPr>
        <dsp:cNvPr id="0" name=""/>
        <dsp:cNvSpPr/>
      </dsp:nvSpPr>
      <dsp:spPr>
        <a:xfrm>
          <a:off x="0" y="1889836"/>
          <a:ext cx="4773168" cy="173415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Costos Variables: cambian según la producción.</a:t>
          </a:r>
        </a:p>
      </dsp:txBody>
      <dsp:txXfrm>
        <a:off x="84655" y="1974491"/>
        <a:ext cx="4603858" cy="1564849"/>
      </dsp:txXfrm>
    </dsp:sp>
    <dsp:sp modelId="{929BCEA2-3E92-4D95-BD90-796B10F870FE}">
      <dsp:nvSpPr>
        <dsp:cNvPr id="0" name=""/>
        <dsp:cNvSpPr/>
      </dsp:nvSpPr>
      <dsp:spPr>
        <a:xfrm>
          <a:off x="0" y="3713275"/>
          <a:ext cx="4773168" cy="173415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Costos Mixtos: parte fija y parte variable.</a:t>
          </a:r>
        </a:p>
      </dsp:txBody>
      <dsp:txXfrm>
        <a:off x="84655" y="3797930"/>
        <a:ext cx="4603858" cy="15648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34E1E-9EC0-4BC0-A921-AAFAC6960D5B}">
      <dsp:nvSpPr>
        <dsp:cNvPr id="0" name=""/>
        <dsp:cNvSpPr/>
      </dsp:nvSpPr>
      <dsp:spPr>
        <a:xfrm>
          <a:off x="0" y="612576"/>
          <a:ext cx="4773168" cy="20896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• Costos Directos: se asocian directamente al producto.</a:t>
          </a:r>
        </a:p>
      </dsp:txBody>
      <dsp:txXfrm>
        <a:off x="102007" y="714583"/>
        <a:ext cx="4569154" cy="1885605"/>
      </dsp:txXfrm>
    </dsp:sp>
    <dsp:sp modelId="{CF06A133-0DEF-4A47-8129-E3E8514DA765}">
      <dsp:nvSpPr>
        <dsp:cNvPr id="0" name=""/>
        <dsp:cNvSpPr/>
      </dsp:nvSpPr>
      <dsp:spPr>
        <a:xfrm>
          <a:off x="0" y="2811636"/>
          <a:ext cx="4773168" cy="208961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• Costos Indirectos: no se asignan directamente.</a:t>
          </a:r>
        </a:p>
      </dsp:txBody>
      <dsp:txXfrm>
        <a:off x="102007" y="2913643"/>
        <a:ext cx="4569154" cy="18856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946EFD-26B7-49CF-A6F1-68C00E033CB5}">
      <dsp:nvSpPr>
        <dsp:cNvPr id="0" name=""/>
        <dsp:cNvSpPr/>
      </dsp:nvSpPr>
      <dsp:spPr>
        <a:xfrm>
          <a:off x="0" y="217566"/>
          <a:ext cx="4773168" cy="24745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• Costos Históricos: ya ocurrieron.</a:t>
          </a:r>
        </a:p>
      </dsp:txBody>
      <dsp:txXfrm>
        <a:off x="120798" y="338364"/>
        <a:ext cx="4531572" cy="2232954"/>
      </dsp:txXfrm>
    </dsp:sp>
    <dsp:sp modelId="{AB637361-6062-4EBA-95FC-BF8F0C1C960C}">
      <dsp:nvSpPr>
        <dsp:cNvPr id="0" name=""/>
        <dsp:cNvSpPr/>
      </dsp:nvSpPr>
      <dsp:spPr>
        <a:xfrm>
          <a:off x="0" y="2821716"/>
          <a:ext cx="4773168" cy="247455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• Costos Predeterminados: se estiman antes.</a:t>
          </a:r>
        </a:p>
      </dsp:txBody>
      <dsp:txXfrm>
        <a:off x="120798" y="2942514"/>
        <a:ext cx="4531572" cy="22329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77A0A-298E-4901-8122-B462D669620D}">
      <dsp:nvSpPr>
        <dsp:cNvPr id="0" name=""/>
        <dsp:cNvSpPr/>
      </dsp:nvSpPr>
      <dsp:spPr>
        <a:xfrm>
          <a:off x="0" y="370332"/>
          <a:ext cx="4773168" cy="477316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B094C5-DDCD-4046-BE0A-8357651DE45F}">
      <dsp:nvSpPr>
        <dsp:cNvPr id="0" name=""/>
        <dsp:cNvSpPr/>
      </dsp:nvSpPr>
      <dsp:spPr>
        <a:xfrm>
          <a:off x="453450" y="823782"/>
          <a:ext cx="1861535" cy="1861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• Costos </a:t>
          </a:r>
          <a:r>
            <a:rPr lang="en-US" sz="2100" kern="1200" dirty="0" err="1">
              <a:solidFill>
                <a:schemeClr val="tx1"/>
              </a:solidFill>
            </a:rPr>
            <a:t>Relevantes</a:t>
          </a:r>
          <a:r>
            <a:rPr lang="en-US" sz="2100" kern="1200" dirty="0">
              <a:solidFill>
                <a:schemeClr val="tx1"/>
              </a:solidFill>
            </a:rPr>
            <a:t>: </a:t>
          </a:r>
          <a:r>
            <a:rPr lang="en-US" sz="2100" kern="1200" dirty="0" err="1">
              <a:solidFill>
                <a:schemeClr val="tx1"/>
              </a:solidFill>
            </a:rPr>
            <a:t>afectan</a:t>
          </a:r>
          <a:r>
            <a:rPr lang="en-US" sz="2100" kern="1200" dirty="0">
              <a:solidFill>
                <a:schemeClr val="tx1"/>
              </a:solidFill>
            </a:rPr>
            <a:t> </a:t>
          </a:r>
          <a:r>
            <a:rPr lang="en-US" sz="2100" kern="1200" dirty="0" err="1">
              <a:solidFill>
                <a:schemeClr val="tx1"/>
              </a:solidFill>
            </a:rPr>
            <a:t>decisiones</a:t>
          </a:r>
          <a:r>
            <a:rPr lang="en-US" sz="2100" kern="1200" dirty="0">
              <a:solidFill>
                <a:schemeClr val="tx1"/>
              </a:solidFill>
            </a:rPr>
            <a:t> </a:t>
          </a:r>
          <a:r>
            <a:rPr lang="en-US" sz="2100" kern="1200" dirty="0" err="1">
              <a:solidFill>
                <a:schemeClr val="tx1"/>
              </a:solidFill>
            </a:rPr>
            <a:t>futuras</a:t>
          </a:r>
          <a:r>
            <a:rPr lang="en-US" sz="2100" kern="1200" dirty="0">
              <a:solidFill>
                <a:schemeClr val="tx1"/>
              </a:solidFill>
            </a:rPr>
            <a:t>.</a:t>
          </a:r>
        </a:p>
      </dsp:txBody>
      <dsp:txXfrm>
        <a:off x="544323" y="914655"/>
        <a:ext cx="1679789" cy="1679789"/>
      </dsp:txXfrm>
    </dsp:sp>
    <dsp:sp modelId="{05A25003-43C7-47E3-A2D4-34A68AE704C9}">
      <dsp:nvSpPr>
        <dsp:cNvPr id="0" name=""/>
        <dsp:cNvSpPr/>
      </dsp:nvSpPr>
      <dsp:spPr>
        <a:xfrm>
          <a:off x="2458181" y="823782"/>
          <a:ext cx="1861535" cy="1861535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• Costos </a:t>
          </a:r>
          <a:r>
            <a:rPr lang="en-US" sz="2100" kern="1200" dirty="0" err="1"/>
            <a:t>Irrelevantes</a:t>
          </a:r>
          <a:r>
            <a:rPr lang="en-US" sz="2100" kern="1200" dirty="0"/>
            <a:t>: no </a:t>
          </a:r>
          <a:r>
            <a:rPr lang="en-US" sz="2100" kern="1200" dirty="0" err="1"/>
            <a:t>cambian</a:t>
          </a:r>
          <a:r>
            <a:rPr lang="en-US" sz="2100" kern="1200" dirty="0"/>
            <a:t> con la </a:t>
          </a:r>
          <a:r>
            <a:rPr lang="en-US" sz="2100" kern="1200" dirty="0" err="1"/>
            <a:t>decisión</a:t>
          </a:r>
          <a:r>
            <a:rPr lang="en-US" sz="2100" kern="1200" dirty="0"/>
            <a:t>.</a:t>
          </a:r>
        </a:p>
      </dsp:txBody>
      <dsp:txXfrm>
        <a:off x="2549054" y="914655"/>
        <a:ext cx="1679789" cy="1679789"/>
      </dsp:txXfrm>
    </dsp:sp>
    <dsp:sp modelId="{D1C1DA97-F996-4E57-B98B-230BD1B692EA}">
      <dsp:nvSpPr>
        <dsp:cNvPr id="0" name=""/>
        <dsp:cNvSpPr/>
      </dsp:nvSpPr>
      <dsp:spPr>
        <a:xfrm>
          <a:off x="453450" y="2828513"/>
          <a:ext cx="1861535" cy="1861535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Costos Hundidos: no recuperables.</a:t>
          </a:r>
        </a:p>
      </dsp:txBody>
      <dsp:txXfrm>
        <a:off x="544323" y="2919386"/>
        <a:ext cx="1679789" cy="1679789"/>
      </dsp:txXfrm>
    </dsp:sp>
    <dsp:sp modelId="{E715E143-69DB-4111-B34E-28752D0139AD}">
      <dsp:nvSpPr>
        <dsp:cNvPr id="0" name=""/>
        <dsp:cNvSpPr/>
      </dsp:nvSpPr>
      <dsp:spPr>
        <a:xfrm>
          <a:off x="2458181" y="2828513"/>
          <a:ext cx="1861535" cy="186153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• Costos de </a:t>
          </a:r>
          <a:r>
            <a:rPr lang="en-US" sz="2100" kern="1200" dirty="0" err="1">
              <a:solidFill>
                <a:schemeClr val="tx1"/>
              </a:solidFill>
            </a:rPr>
            <a:t>Oportunidad</a:t>
          </a:r>
          <a:r>
            <a:rPr lang="en-US" sz="2100" kern="1200" dirty="0">
              <a:solidFill>
                <a:schemeClr val="tx1"/>
              </a:solidFill>
            </a:rPr>
            <a:t>: </a:t>
          </a:r>
          <a:r>
            <a:rPr lang="en-US" sz="2100" kern="1200" dirty="0" err="1">
              <a:solidFill>
                <a:schemeClr val="tx1"/>
              </a:solidFill>
            </a:rPr>
            <a:t>beneficio</a:t>
          </a:r>
          <a:r>
            <a:rPr lang="en-US" sz="2100" kern="1200" dirty="0">
              <a:solidFill>
                <a:schemeClr val="tx1"/>
              </a:solidFill>
            </a:rPr>
            <a:t> </a:t>
          </a:r>
          <a:r>
            <a:rPr lang="en-US" sz="2100" kern="1200" dirty="0" err="1">
              <a:solidFill>
                <a:schemeClr val="tx1"/>
              </a:solidFill>
            </a:rPr>
            <a:t>perdido</a:t>
          </a:r>
          <a:r>
            <a:rPr lang="en-US" sz="2100" kern="1200" dirty="0">
              <a:solidFill>
                <a:schemeClr val="tx1"/>
              </a:solidFill>
            </a:rPr>
            <a:t>.</a:t>
          </a:r>
        </a:p>
      </dsp:txBody>
      <dsp:txXfrm>
        <a:off x="2549054" y="2919386"/>
        <a:ext cx="1679789" cy="16797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68543-3C12-45FE-852F-D2CFD18254D3}">
      <dsp:nvSpPr>
        <dsp:cNvPr id="0" name=""/>
        <dsp:cNvSpPr/>
      </dsp:nvSpPr>
      <dsp:spPr>
        <a:xfrm>
          <a:off x="690" y="62685"/>
          <a:ext cx="2694230" cy="16165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solidFill>
                <a:schemeClr val="tx1"/>
              </a:solidFill>
            </a:rPr>
            <a:t>A) COSTOS DE PRODUCCIÓN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690" y="62685"/>
        <a:ext cx="2694230" cy="1616538"/>
      </dsp:txXfrm>
    </dsp:sp>
    <dsp:sp modelId="{BAE5EB72-46DE-4C67-A03D-4BCB3C3C593C}">
      <dsp:nvSpPr>
        <dsp:cNvPr id="0" name=""/>
        <dsp:cNvSpPr/>
      </dsp:nvSpPr>
      <dsp:spPr>
        <a:xfrm>
          <a:off x="2964344" y="62685"/>
          <a:ext cx="2694230" cy="1616538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solidFill>
                <a:schemeClr val="tx1"/>
              </a:solidFill>
            </a:rPr>
            <a:t>Definición:</a:t>
          </a:r>
          <a:br>
            <a:rPr lang="es-ES" sz="1500" kern="1200" dirty="0">
              <a:solidFill>
                <a:schemeClr val="tx1"/>
              </a:solidFill>
            </a:rPr>
          </a:br>
          <a:r>
            <a:rPr lang="es-ES" sz="1500" kern="1200" dirty="0">
              <a:solidFill>
                <a:schemeClr val="tx1"/>
              </a:solidFill>
            </a:rPr>
            <a:t>Son los costos directamente relacionados con el proceso de fabricación de bienes o servicios. Incluyen los insumos necesarios para transformar materia prima en producto final.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964344" y="62685"/>
        <a:ext cx="2694230" cy="1616538"/>
      </dsp:txXfrm>
    </dsp:sp>
    <dsp:sp modelId="{5CCBF40D-7ED7-4EE6-B98B-5D815627486B}">
      <dsp:nvSpPr>
        <dsp:cNvPr id="0" name=""/>
        <dsp:cNvSpPr/>
      </dsp:nvSpPr>
      <dsp:spPr>
        <a:xfrm>
          <a:off x="690" y="1948646"/>
          <a:ext cx="2694230" cy="1616538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>
              <a:solidFill>
                <a:schemeClr val="tx1"/>
              </a:solidFill>
            </a:rPr>
            <a:t>Ejemplo:</a:t>
          </a:r>
          <a:endParaRPr lang="en-US" sz="1500" kern="1200">
            <a:solidFill>
              <a:schemeClr val="tx1"/>
            </a:solidFill>
          </a:endParaRPr>
        </a:p>
      </dsp:txBody>
      <dsp:txXfrm>
        <a:off x="690" y="1948646"/>
        <a:ext cx="2694230" cy="1616538"/>
      </dsp:txXfrm>
    </dsp:sp>
    <dsp:sp modelId="{E9E12DD6-5B48-4C49-9FDE-1CBE7452C1D7}">
      <dsp:nvSpPr>
        <dsp:cNvPr id="0" name=""/>
        <dsp:cNvSpPr/>
      </dsp:nvSpPr>
      <dsp:spPr>
        <a:xfrm>
          <a:off x="2964344" y="1948646"/>
          <a:ext cx="2694230" cy="1616538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solidFill>
                <a:schemeClr val="tx1"/>
              </a:solidFill>
            </a:rPr>
            <a:t>Materia prima (tela para confeccionar jeans)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964344" y="1948646"/>
        <a:ext cx="2694230" cy="1616538"/>
      </dsp:txXfrm>
    </dsp:sp>
    <dsp:sp modelId="{7406C0DE-0722-43FC-8098-2C76A2D5289E}">
      <dsp:nvSpPr>
        <dsp:cNvPr id="0" name=""/>
        <dsp:cNvSpPr/>
      </dsp:nvSpPr>
      <dsp:spPr>
        <a:xfrm>
          <a:off x="690" y="3834608"/>
          <a:ext cx="2694230" cy="1616538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solidFill>
                <a:schemeClr val="tx1"/>
              </a:solidFill>
            </a:rPr>
            <a:t>Mano de obra directa (costurera)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690" y="3834608"/>
        <a:ext cx="2694230" cy="1616538"/>
      </dsp:txXfrm>
    </dsp:sp>
    <dsp:sp modelId="{75EB1828-F52B-4D41-A746-D786A549EDC6}">
      <dsp:nvSpPr>
        <dsp:cNvPr id="0" name=""/>
        <dsp:cNvSpPr/>
      </dsp:nvSpPr>
      <dsp:spPr>
        <a:xfrm>
          <a:off x="2964344" y="3834608"/>
          <a:ext cx="2694230" cy="1616538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solidFill>
                <a:schemeClr val="tx1"/>
              </a:solidFill>
            </a:rPr>
            <a:t>Costos indirectos (energía eléctrica en la planta)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964344" y="3834608"/>
        <a:ext cx="2694230" cy="16165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B0D1D-5DA7-4B4D-8C5C-4E65C37B79A8}">
      <dsp:nvSpPr>
        <dsp:cNvPr id="0" name=""/>
        <dsp:cNvSpPr/>
      </dsp:nvSpPr>
      <dsp:spPr>
        <a:xfrm>
          <a:off x="0" y="3327889"/>
          <a:ext cx="7433637" cy="21834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>
              <a:solidFill>
                <a:schemeClr val="tx1"/>
              </a:solidFill>
            </a:rPr>
            <a:t>Una empresa confecciona jeans para el mercado nacional. Cada lote de producción es de 100 unidades.</a:t>
          </a:r>
          <a:endParaRPr lang="en-US" sz="2500" kern="1200">
            <a:solidFill>
              <a:schemeClr val="tx1"/>
            </a:solidFill>
          </a:endParaRPr>
        </a:p>
      </dsp:txBody>
      <dsp:txXfrm>
        <a:off x="0" y="3327889"/>
        <a:ext cx="7433637" cy="2183455"/>
      </dsp:txXfrm>
    </dsp:sp>
    <dsp:sp modelId="{24400FB7-D129-4070-8D12-2D6C1C402D2D}">
      <dsp:nvSpPr>
        <dsp:cNvPr id="0" name=""/>
        <dsp:cNvSpPr/>
      </dsp:nvSpPr>
      <dsp:spPr>
        <a:xfrm rot="10800000">
          <a:off x="0" y="2486"/>
          <a:ext cx="7433637" cy="3358155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>
              <a:solidFill>
                <a:schemeClr val="tx1"/>
              </a:solidFill>
            </a:rPr>
            <a:t>Ejemplo:</a:t>
          </a:r>
          <a:br>
            <a:rPr lang="es-ES" sz="2500" kern="1200" dirty="0">
              <a:solidFill>
                <a:schemeClr val="tx1"/>
              </a:solidFill>
            </a:rPr>
          </a:br>
          <a:r>
            <a:rPr lang="es-ES" sz="2500" kern="1200" dirty="0">
              <a:solidFill>
                <a:schemeClr val="tx1"/>
              </a:solidFill>
            </a:rPr>
            <a:t>En una fábrica de jeans, el costo de la mezclilla (materia prima), el salario de los operarios y la depreciación de las máquinas de coser son costos de producción.</a:t>
          </a:r>
          <a:endParaRPr lang="en-US" sz="2500" kern="1200" dirty="0">
            <a:solidFill>
              <a:schemeClr val="tx1"/>
            </a:solidFill>
          </a:endParaRPr>
        </a:p>
      </dsp:txBody>
      <dsp:txXfrm rot="10800000">
        <a:off x="0" y="2486"/>
        <a:ext cx="7433637" cy="21820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362D1-1B9C-4582-B3DF-7C805F4DA912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6E153-D59B-409A-BF43-95361D4E6D0A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/>
            <a:t>Costo por metro de tela: $3,00</a:t>
          </a:r>
          <a:endParaRPr lang="en-US" sz="3700" kern="1200"/>
        </a:p>
      </dsp:txBody>
      <dsp:txXfrm>
        <a:off x="0" y="2703"/>
        <a:ext cx="5175384" cy="1843578"/>
      </dsp:txXfrm>
    </dsp:sp>
    <dsp:sp modelId="{4944F13B-5CBC-4D04-8E6A-0B62975E208D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274CD-269A-4A4B-B802-1C31F1934C9F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/>
            <a:t>Metros por jean: 1,5</a:t>
          </a:r>
          <a:endParaRPr lang="en-US" sz="3700" kern="1200"/>
        </a:p>
      </dsp:txBody>
      <dsp:txXfrm>
        <a:off x="0" y="1846281"/>
        <a:ext cx="5175384" cy="1843578"/>
      </dsp:txXfrm>
    </dsp:sp>
    <dsp:sp modelId="{5B5F6889-903D-4556-931E-B8B608CEB773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808DA-1E0D-4A57-820E-09BC75B49B7D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/>
            <a:t>Total por lote (100 jeans):</a:t>
          </a:r>
          <a:br>
            <a:rPr lang="es-ES" sz="3700" kern="1200"/>
          </a:br>
          <a:r>
            <a:rPr lang="es-ES" sz="3700" kern="1200"/>
            <a:t>1,5 m x $3,00 x 100 jeans = $450,00</a:t>
          </a:r>
          <a:endParaRPr lang="en-US" sz="3700" kern="1200"/>
        </a:p>
      </dsp:txBody>
      <dsp:txXfrm>
        <a:off x="0" y="3689859"/>
        <a:ext cx="5175384" cy="18435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660BF-AD37-4F5E-AE5F-C59CC0D590DD}">
      <dsp:nvSpPr>
        <dsp:cNvPr id="0" name=""/>
        <dsp:cNvSpPr/>
      </dsp:nvSpPr>
      <dsp:spPr>
        <a:xfrm>
          <a:off x="0" y="3290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38B19C-F456-46D2-A547-27B3D3FD59A5}">
      <dsp:nvSpPr>
        <dsp:cNvPr id="0" name=""/>
        <dsp:cNvSpPr/>
      </dsp:nvSpPr>
      <dsp:spPr>
        <a:xfrm>
          <a:off x="0" y="3290"/>
          <a:ext cx="5175384" cy="1511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400" kern="1200"/>
            <a:t>Salario por operario: $500,00 mensuales</a:t>
          </a:r>
          <a:endParaRPr lang="en-US" sz="3400" kern="1200"/>
        </a:p>
      </dsp:txBody>
      <dsp:txXfrm>
        <a:off x="0" y="3290"/>
        <a:ext cx="5175384" cy="1511085"/>
      </dsp:txXfrm>
    </dsp:sp>
    <dsp:sp modelId="{6DC25882-6FA7-421F-A513-54543ABE22A2}">
      <dsp:nvSpPr>
        <dsp:cNvPr id="0" name=""/>
        <dsp:cNvSpPr/>
      </dsp:nvSpPr>
      <dsp:spPr>
        <a:xfrm>
          <a:off x="0" y="1514375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EB194-4DB8-440A-96B2-CD14FF3EC25B}">
      <dsp:nvSpPr>
        <dsp:cNvPr id="0" name=""/>
        <dsp:cNvSpPr/>
      </dsp:nvSpPr>
      <dsp:spPr>
        <a:xfrm>
          <a:off x="0" y="1514375"/>
          <a:ext cx="5175384" cy="1511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400" kern="1200"/>
            <a:t>Jeans producidos por operario al mes: 500</a:t>
          </a:r>
          <a:endParaRPr lang="en-US" sz="3400" kern="1200"/>
        </a:p>
      </dsp:txBody>
      <dsp:txXfrm>
        <a:off x="0" y="1514375"/>
        <a:ext cx="5175384" cy="1511085"/>
      </dsp:txXfrm>
    </dsp:sp>
    <dsp:sp modelId="{CCB9FB20-120F-43CD-A71C-BC606F17FE9F}">
      <dsp:nvSpPr>
        <dsp:cNvPr id="0" name=""/>
        <dsp:cNvSpPr/>
      </dsp:nvSpPr>
      <dsp:spPr>
        <a:xfrm>
          <a:off x="0" y="3025461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65EEE-5651-41F7-BFC8-60B3861A4308}">
      <dsp:nvSpPr>
        <dsp:cNvPr id="0" name=""/>
        <dsp:cNvSpPr/>
      </dsp:nvSpPr>
      <dsp:spPr>
        <a:xfrm>
          <a:off x="0" y="3025461"/>
          <a:ext cx="5170329" cy="2507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400" kern="1200" dirty="0"/>
            <a:t>Costo por jean:</a:t>
          </a:r>
          <a:br>
            <a:rPr lang="es-ES" sz="3400" kern="1200" dirty="0"/>
          </a:br>
          <a:r>
            <a:rPr lang="es-ES" sz="3400" kern="1200" dirty="0"/>
            <a:t>$500 / 500 = $1,00 por jean</a:t>
          </a:r>
        </a:p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400" kern="1200" dirty="0"/>
            <a:t>Total por lote (100 jeans):</a:t>
          </a:r>
          <a:br>
            <a:rPr lang="es-ES" sz="3400" kern="1200" dirty="0"/>
          </a:br>
          <a:r>
            <a:rPr lang="es-ES" sz="3400" kern="1200" dirty="0"/>
            <a:t>100 x $1,00 = $100,00</a:t>
          </a:r>
          <a:endParaRPr lang="en-US" sz="3400" kern="1200" dirty="0"/>
        </a:p>
      </dsp:txBody>
      <dsp:txXfrm>
        <a:off x="0" y="3025461"/>
        <a:ext cx="5170329" cy="2507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ubos de madera en 3D con un cubo rojo suspendido en el aire">
            <a:extLst>
              <a:ext uri="{FF2B5EF4-FFF2-40B4-BE49-F238E27FC236}">
                <a16:creationId xmlns:a16="http://schemas.microsoft.com/office/drawing/2014/main" id="{87A84785-8C28-6275-6058-5A5E5692A6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256" r="1" b="1"/>
          <a:stretch>
            <a:fillRect/>
          </a:stretch>
        </p:blipFill>
        <p:spPr>
          <a:xfrm>
            <a:off x="-2585" y="-1"/>
            <a:ext cx="9146585" cy="687974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D60F200-5EB0-B223-2439-C96C67F0F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064451" y="791834"/>
            <a:ext cx="3020876" cy="9154947"/>
          </a:xfrm>
          <a:prstGeom prst="rect">
            <a:avLst/>
          </a:prstGeom>
          <a:gradFill flip="none" rotWithShape="1">
            <a:gsLst>
              <a:gs pos="21000">
                <a:srgbClr val="000000">
                  <a:alpha val="62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567EA8-C72D-4B9B-D23F-6B2E9F9C9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584" y="0"/>
            <a:ext cx="2132551" cy="6879745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49000">
                <a:schemeClr val="accent5">
                  <a:lumMod val="60000"/>
                  <a:lumOff val="40000"/>
                  <a:alpha val="0"/>
                </a:schemeClr>
              </a:gs>
            </a:gsLst>
            <a:lin ang="9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EFBFA78-9360-1E01-5448-6D5AE0A32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779028" y="21736"/>
            <a:ext cx="2364646" cy="6858008"/>
          </a:xfrm>
          <a:prstGeom prst="rect">
            <a:avLst/>
          </a:prstGeom>
          <a:gradFill flip="none" rotWithShape="1">
            <a:gsLst>
              <a:gs pos="5000">
                <a:schemeClr val="accent5">
                  <a:alpha val="48000"/>
                </a:schemeClr>
              </a:gs>
              <a:gs pos="42000">
                <a:schemeClr val="accent5">
                  <a:alpha val="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40453C-744F-DB3A-47EC-15EACE1DC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585" y="5288433"/>
            <a:ext cx="9149779" cy="1591311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9000">
                <a:schemeClr val="accent2">
                  <a:alpha val="0"/>
                </a:schemeClr>
              </a:gs>
            </a:gsLst>
            <a:lin ang="588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924B03-77BD-EAE3-2854-43363FF8E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5100" y="2905286"/>
            <a:ext cx="3866773" cy="4082144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4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271" y="4121944"/>
            <a:ext cx="5945838" cy="1620665"/>
          </a:xfrm>
        </p:spPr>
        <p:txBody>
          <a:bodyPr>
            <a:normAutofit/>
          </a:bodyPr>
          <a:lstStyle/>
          <a:p>
            <a:pPr algn="l"/>
            <a:r>
              <a:rPr lang="es-ES" sz="3500" dirty="0"/>
              <a:t>Clasificación de los Costos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3D1F3C78-1AFD-5A86-6ABA-C129D05DD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271" y="5737867"/>
            <a:ext cx="5956785" cy="618479"/>
          </a:xfrm>
        </p:spPr>
        <p:txBody>
          <a:bodyPr>
            <a:normAutofit/>
          </a:bodyPr>
          <a:lstStyle/>
          <a:p>
            <a:pPr algn="l"/>
            <a:r>
              <a:rPr lang="es-ES" sz="1700" dirty="0">
                <a:solidFill>
                  <a:schemeClr val="tx1"/>
                </a:solidFill>
              </a:rPr>
              <a:t>Revisado: Ing. MBA. Magdala de Jesus Lema Espinoza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506ABA-4279-FF40-E18F-60716D267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s-ES" sz="4700" b="1"/>
              <a:t>2. Mano de Obra Directa</a:t>
            </a:r>
            <a:br>
              <a:rPr lang="es-ES" sz="4700"/>
            </a:br>
            <a:endParaRPr lang="es-ES" sz="47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CD0F21C-2842-08E7-ECDA-3F0703AB77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580001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9569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E8D64F9-61D0-1AFE-8A8F-A5D11B0BC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s-ES" sz="3600" b="1" dirty="0"/>
              <a:t>3. Costos Indirectos de Fabricación</a:t>
            </a:r>
            <a:br>
              <a:rPr lang="es-ES" sz="3600" dirty="0"/>
            </a:br>
            <a:endParaRPr lang="es-ES" sz="36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77227EEB-C7CD-F50C-1362-7A76A72EA6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197485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17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DD553A-77A6-6CB4-29F8-CB6462237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300" b="1" i="0" u="none" strike="noStrike" cap="none" normalizeH="0" baseline="0">
                <a:ln>
                  <a:noFill/>
                </a:ln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Resumen del Costo Total de Producción (100 jeans):</a:t>
            </a:r>
            <a:endParaRPr kumimoji="0" lang="es-ES" altLang="es-ES" sz="33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79B50A74-F075-0697-07B6-51A68DCE13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966983"/>
              </p:ext>
            </p:extLst>
          </p:nvPr>
        </p:nvGraphicFramePr>
        <p:xfrm>
          <a:off x="3486013" y="1033726"/>
          <a:ext cx="5175385" cy="4750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3935">
                  <a:extLst>
                    <a:ext uri="{9D8B030D-6E8A-4147-A177-3AD203B41FA5}">
                      <a16:colId xmlns:a16="http://schemas.microsoft.com/office/drawing/2014/main" val="1340597653"/>
                    </a:ext>
                  </a:extLst>
                </a:gridCol>
                <a:gridCol w="1761450">
                  <a:extLst>
                    <a:ext uri="{9D8B030D-6E8A-4147-A177-3AD203B41FA5}">
                      <a16:colId xmlns:a16="http://schemas.microsoft.com/office/drawing/2014/main" val="3692767684"/>
                    </a:ext>
                  </a:extLst>
                </a:gridCol>
              </a:tblGrid>
              <a:tr h="644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Concepto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Costo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extLst>
                  <a:ext uri="{0D108BD9-81ED-4DB2-BD59-A6C34878D82A}">
                    <a16:rowId xmlns:a16="http://schemas.microsoft.com/office/drawing/2014/main" val="3209425225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Materia Prima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$450,00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extLst>
                  <a:ext uri="{0D108BD9-81ED-4DB2-BD59-A6C34878D82A}">
                    <a16:rowId xmlns:a16="http://schemas.microsoft.com/office/drawing/2014/main" val="1697114703"/>
                  </a:ext>
                </a:extLst>
              </a:tr>
              <a:tr h="1153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Mano de Obra Directa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$100,00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extLst>
                  <a:ext uri="{0D108BD9-81ED-4DB2-BD59-A6C34878D82A}">
                    <a16:rowId xmlns:a16="http://schemas.microsoft.com/office/drawing/2014/main" val="37896803"/>
                  </a:ext>
                </a:extLst>
              </a:tr>
              <a:tr h="1153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Costos Indirectos (CIF)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$50,00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extLst>
                  <a:ext uri="{0D108BD9-81ED-4DB2-BD59-A6C34878D82A}">
                    <a16:rowId xmlns:a16="http://schemas.microsoft.com/office/drawing/2014/main" val="730509983"/>
                  </a:ext>
                </a:extLst>
              </a:tr>
              <a:tr h="1153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Total Costo Producción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100" kern="100">
                          <a:effectLst/>
                        </a:rPr>
                        <a:t>$600,00</a:t>
                      </a:r>
                      <a:endParaRPr lang="es-ES" sz="3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16" marR="27016" marT="27016" marB="27016" anchor="ctr"/>
                </a:tc>
                <a:extLst>
                  <a:ext uri="{0D108BD9-81ED-4DB2-BD59-A6C34878D82A}">
                    <a16:rowId xmlns:a16="http://schemas.microsoft.com/office/drawing/2014/main" val="2428089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416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7E0CB2CF-C374-2E50-D823-CEF554BA16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284659"/>
              </p:ext>
            </p:extLst>
          </p:nvPr>
        </p:nvGraphicFramePr>
        <p:xfrm>
          <a:off x="628650" y="794657"/>
          <a:ext cx="7886700" cy="5382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4885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83EAC8-959F-1184-4BA8-E606A7792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58" y="327025"/>
            <a:ext cx="3993358" cy="1630363"/>
          </a:xfrm>
        </p:spPr>
        <p:txBody>
          <a:bodyPr anchor="b">
            <a:normAutofit fontScale="90000"/>
          </a:bodyPr>
          <a:lstStyle/>
          <a:p>
            <a:r>
              <a:rPr lang="es-ES" sz="3100" b="1" dirty="0"/>
              <a:t>B) COSTOS DE DISTRIBUCIÓN O VENTA</a:t>
            </a:r>
            <a:br>
              <a:rPr lang="es-ES" sz="3100" dirty="0"/>
            </a:br>
            <a:endParaRPr lang="es-ES" sz="3100" dirty="0"/>
          </a:p>
        </p:txBody>
      </p:sp>
      <p:pic>
        <p:nvPicPr>
          <p:cNvPr id="6" name="Picture 5" descr="Dibujo de una persona&#10;&#10;El contenido generado por IA puede ser incorrecto.">
            <a:extLst>
              <a:ext uri="{FF2B5EF4-FFF2-40B4-BE49-F238E27FC236}">
                <a16:creationId xmlns:a16="http://schemas.microsoft.com/office/drawing/2014/main" id="{3A6B0F9F-804F-2540-A5C7-A3D18D1F0A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181" r="26532"/>
          <a:stretch>
            <a:fillRect/>
          </a:stretch>
        </p:blipFill>
        <p:spPr>
          <a:xfrm>
            <a:off x="4474766" y="1"/>
            <a:ext cx="4669234" cy="6856412"/>
          </a:xfrm>
          <a:custGeom>
            <a:avLst/>
            <a:gdLst/>
            <a:ahLst/>
            <a:cxnLst/>
            <a:rect l="l" t="t" r="r" b="b"/>
            <a:pathLst>
              <a:path w="5620032" h="6856412">
                <a:moveTo>
                  <a:pt x="13187" y="0"/>
                </a:moveTo>
                <a:lnTo>
                  <a:pt x="5620032" y="0"/>
                </a:lnTo>
                <a:lnTo>
                  <a:pt x="5620032" y="6856412"/>
                </a:lnTo>
                <a:lnTo>
                  <a:pt x="0" y="6856412"/>
                </a:lnTo>
                <a:lnTo>
                  <a:pt x="64318" y="6298274"/>
                </a:lnTo>
                <a:cubicBezTo>
                  <a:pt x="203221" y="4970220"/>
                  <a:pt x="240510" y="3632077"/>
                  <a:pt x="97152" y="2276000"/>
                </a:cubicBezTo>
                <a:cubicBezTo>
                  <a:pt x="35713" y="1694824"/>
                  <a:pt x="7455" y="1116942"/>
                  <a:pt x="6154" y="541737"/>
                </a:cubicBezTo>
                <a:close/>
              </a:path>
            </a:pathLst>
          </a:custGeom>
        </p:spPr>
      </p:pic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0740C55B-4BEE-786B-5FB8-453381A6F8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028443"/>
              </p:ext>
            </p:extLst>
          </p:nvPr>
        </p:nvGraphicFramePr>
        <p:xfrm>
          <a:off x="360759" y="1632857"/>
          <a:ext cx="7498727" cy="4572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0121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7B238C-5B9A-B1B4-E7C9-1F9209A1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900" b="1"/>
              <a:t>Ejercicio: </a:t>
            </a:r>
            <a:br>
              <a:rPr lang="es-ES" sz="2900" b="1"/>
            </a:br>
            <a:r>
              <a:rPr lang="es-ES" sz="2900"/>
              <a:t>Una tienda de ropa que paga por anuncios en redes sociales y entrega pedidos a domicilio incurre en costos de distribución.</a:t>
            </a:r>
            <a:br>
              <a:rPr lang="en-US" sz="2900"/>
            </a:br>
            <a:endParaRPr lang="es-ES" sz="290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D7B023-32D4-5946-EA16-4EAA3E73E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1900" b="1" dirty="0"/>
              <a:t>DATOS:  </a:t>
            </a:r>
          </a:p>
          <a:p>
            <a:r>
              <a:rPr lang="es-ES" sz="1900" dirty="0"/>
              <a:t>Una tienda que vende ropa utiliza dos canales principales para llegar a sus clientes: publicidad en redes sociales y entregas a domicilio.</a:t>
            </a:r>
          </a:p>
        </p:txBody>
      </p:sp>
    </p:spTree>
    <p:extLst>
      <p:ext uri="{BB962C8B-B14F-4D97-AF65-F5344CB8AC3E}">
        <p14:creationId xmlns:p14="http://schemas.microsoft.com/office/powerpoint/2010/main" val="2155797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0C4CCB5-3062-B624-5B16-80F0839FE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s-ES" sz="4300" b="1" dirty="0"/>
              <a:t>1. Publicidad en redes sociales</a:t>
            </a:r>
            <a:br>
              <a:rPr lang="es-ES" sz="4300" dirty="0"/>
            </a:br>
            <a:endParaRPr lang="es-ES" sz="43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6791E16-B09F-7795-7B3B-9ECD5CEC20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494984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7172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FF3CAD4-6A31-53CB-82D6-8CC98E155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s-ES" sz="4700" b="1" dirty="0"/>
              <a:t>2. Entrega a domicilio</a:t>
            </a:r>
            <a:br>
              <a:rPr lang="es-ES" sz="4700" dirty="0"/>
            </a:br>
            <a:endParaRPr lang="es-ES" sz="47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93C59D3-EB33-BC0B-CC2C-1E32289D7D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994605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9641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868F01-861D-D0E0-2D51-43D691204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300" b="1" i="0" u="none" strike="noStrike" cap="none" normalizeH="0" baseline="0">
                <a:ln>
                  <a:noFill/>
                </a:ln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Resumen de Costos de Distribución mensuales:</a:t>
            </a:r>
            <a:endParaRPr kumimoji="0" lang="es-ES" altLang="es-ES" sz="33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4C8007B-01CD-5375-F292-9B78542DA1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620850"/>
              </p:ext>
            </p:extLst>
          </p:nvPr>
        </p:nvGraphicFramePr>
        <p:xfrm>
          <a:off x="3486013" y="1679723"/>
          <a:ext cx="5175385" cy="3458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3857">
                  <a:extLst>
                    <a:ext uri="{9D8B030D-6E8A-4147-A177-3AD203B41FA5}">
                      <a16:colId xmlns:a16="http://schemas.microsoft.com/office/drawing/2014/main" val="434077956"/>
                    </a:ext>
                  </a:extLst>
                </a:gridCol>
                <a:gridCol w="1481528">
                  <a:extLst>
                    <a:ext uri="{9D8B030D-6E8A-4147-A177-3AD203B41FA5}">
                      <a16:colId xmlns:a16="http://schemas.microsoft.com/office/drawing/2014/main" val="2730796452"/>
                    </a:ext>
                  </a:extLst>
                </a:gridCol>
              </a:tblGrid>
              <a:tr h="619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000" kern="100">
                          <a:effectLst/>
                        </a:rPr>
                        <a:t>Concepto</a:t>
                      </a:r>
                      <a:endParaRPr lang="es-ES" sz="3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76" marR="25976" marT="25976" marB="259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000" kern="100">
                          <a:effectLst/>
                        </a:rPr>
                        <a:t>Costo</a:t>
                      </a:r>
                      <a:endParaRPr lang="es-ES" sz="3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76" marR="25976" marT="25976" marB="25976" anchor="ctr"/>
                </a:tc>
                <a:extLst>
                  <a:ext uri="{0D108BD9-81ED-4DB2-BD59-A6C34878D82A}">
                    <a16:rowId xmlns:a16="http://schemas.microsoft.com/office/drawing/2014/main" val="1069676641"/>
                  </a:ext>
                </a:extLst>
              </a:tr>
              <a:tr h="11091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000" kern="100">
                          <a:effectLst/>
                        </a:rPr>
                        <a:t>Publicidad en redes sociales</a:t>
                      </a:r>
                      <a:endParaRPr lang="es-ES" sz="3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76" marR="25976" marT="25976" marB="259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000" kern="100">
                          <a:effectLst/>
                        </a:rPr>
                        <a:t>$500</a:t>
                      </a:r>
                      <a:endParaRPr lang="es-ES" sz="3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76" marR="25976" marT="25976" marB="25976" anchor="ctr"/>
                </a:tc>
                <a:extLst>
                  <a:ext uri="{0D108BD9-81ED-4DB2-BD59-A6C34878D82A}">
                    <a16:rowId xmlns:a16="http://schemas.microsoft.com/office/drawing/2014/main" val="190556139"/>
                  </a:ext>
                </a:extLst>
              </a:tr>
              <a:tr h="619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000" kern="100">
                          <a:effectLst/>
                        </a:rPr>
                        <a:t>Entrega a domicilio</a:t>
                      </a:r>
                      <a:endParaRPr lang="es-ES" sz="3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76" marR="25976" marT="25976" marB="259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000" kern="100">
                          <a:effectLst/>
                        </a:rPr>
                        <a:t>$600</a:t>
                      </a:r>
                      <a:endParaRPr lang="es-ES" sz="3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76" marR="25976" marT="25976" marB="25976" anchor="ctr"/>
                </a:tc>
                <a:extLst>
                  <a:ext uri="{0D108BD9-81ED-4DB2-BD59-A6C34878D82A}">
                    <a16:rowId xmlns:a16="http://schemas.microsoft.com/office/drawing/2014/main" val="3679771703"/>
                  </a:ext>
                </a:extLst>
              </a:tr>
              <a:tr h="11091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000" kern="100">
                          <a:effectLst/>
                        </a:rPr>
                        <a:t>Total Costos de Distribución</a:t>
                      </a:r>
                      <a:endParaRPr lang="es-ES" sz="3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76" marR="25976" marT="25976" marB="259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3000" kern="100">
                          <a:effectLst/>
                        </a:rPr>
                        <a:t>$1,100</a:t>
                      </a:r>
                      <a:endParaRPr lang="es-ES" sz="3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76" marR="25976" marT="25976" marB="25976" anchor="ctr"/>
                </a:tc>
                <a:extLst>
                  <a:ext uri="{0D108BD9-81ED-4DB2-BD59-A6C34878D82A}">
                    <a16:rowId xmlns:a16="http://schemas.microsoft.com/office/drawing/2014/main" val="4427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416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73072B-0C30-782B-E918-7AD14B6D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s-ES" sz="3600"/>
              <a:t>CONSLUSION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34C0C-17C8-F67B-0C78-E79302ADC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s-ES" sz="1900" dirty="0"/>
              <a:t>Esta inversión en publicidad y entrega es clave para que la tienda mantenga su presencia en el mercado y entregue productos a sus clientes de manera eficiente. Aunque representa un gasto, sin estos costos la tienda no podría competir ni llegar al cliente final.</a:t>
            </a:r>
          </a:p>
          <a:p>
            <a:endParaRPr lang="es-ES" sz="1900" dirty="0"/>
          </a:p>
        </p:txBody>
      </p:sp>
    </p:spTree>
    <p:extLst>
      <p:ext uri="{BB962C8B-B14F-4D97-AF65-F5344CB8AC3E}">
        <p14:creationId xmlns:p14="http://schemas.microsoft.com/office/powerpoint/2010/main" val="381015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s-ES" sz="4700"/>
              <a:t>1. Según la función en la que se incurren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67883EC-0C4A-9509-C824-A157948472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822185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4CD07B2-1CCC-2B4C-90D7-D37D7EADF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s-ES" sz="2600"/>
              <a:t>C) </a:t>
            </a:r>
            <a:r>
              <a:rPr lang="es-ES" sz="2600" b="1"/>
              <a:t>COSTOS DE ADMINISTRACIÓN</a:t>
            </a:r>
            <a:br>
              <a:rPr lang="es-ES" sz="2600"/>
            </a:br>
            <a:endParaRPr lang="es-ES" sz="26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13E07A-5FE9-39FE-6955-759E5172D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s-ES" sz="1900" b="1" dirty="0"/>
              <a:t>DEFINICIÓN:</a:t>
            </a:r>
            <a:br>
              <a:rPr lang="es-ES" sz="1900" dirty="0"/>
            </a:br>
            <a:r>
              <a:rPr lang="es-ES" sz="1900" dirty="0"/>
              <a:t>Son los costos derivados de la gestión, planificación y control de las operaciones generales de la empresa. No están directamente ligados a la producción.</a:t>
            </a:r>
          </a:p>
          <a:p>
            <a:r>
              <a:rPr lang="es-ES" sz="1900" b="1" dirty="0"/>
              <a:t>ELEMENTOS DE ESTE COSTO:</a:t>
            </a:r>
            <a:endParaRPr lang="es-ES" sz="1900" dirty="0"/>
          </a:p>
          <a:p>
            <a:pPr lvl="0"/>
            <a:r>
              <a:rPr lang="es-ES" sz="1900" dirty="0"/>
              <a:t>Sueldos de personal administrativo</a:t>
            </a:r>
          </a:p>
          <a:p>
            <a:pPr lvl="0"/>
            <a:r>
              <a:rPr lang="es-ES" sz="1900" dirty="0"/>
              <a:t>Suministros de oficina</a:t>
            </a:r>
          </a:p>
          <a:p>
            <a:pPr lvl="0"/>
            <a:r>
              <a:rPr lang="es-ES" sz="1900" dirty="0"/>
              <a:t>Servicios generales (internet, limpieza)</a:t>
            </a:r>
          </a:p>
          <a:p>
            <a:endParaRPr lang="es-ES" sz="1900" dirty="0"/>
          </a:p>
        </p:txBody>
      </p:sp>
    </p:spTree>
    <p:extLst>
      <p:ext uri="{BB962C8B-B14F-4D97-AF65-F5344CB8AC3E}">
        <p14:creationId xmlns:p14="http://schemas.microsoft.com/office/powerpoint/2010/main" val="185069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7A4BB7-6471-7F2A-CA34-EE7E47EFF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s-ES" sz="2600"/>
              <a:t>EJEMPLO COSTOS ADMINISTRATIVOS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4D870C-CA5D-5593-3F59-158FC903E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s-ES" sz="1900" dirty="0"/>
              <a:t>Una empresa tiene gastos relacionados con la gestión y administración, que no están directamente vinculados a la producción o venta, pero son esenciales para el funcionamiento.</a:t>
            </a:r>
          </a:p>
          <a:p>
            <a:pPr marL="0" indent="0">
              <a:buNone/>
            </a:pPr>
            <a:endParaRPr lang="es-ES" sz="1900" dirty="0"/>
          </a:p>
          <a:p>
            <a:pPr marL="0" indent="0">
              <a:buNone/>
            </a:pPr>
            <a:r>
              <a:rPr lang="es-ES" sz="1900" b="1" dirty="0"/>
              <a:t> 1. Salario del gerente general</a:t>
            </a:r>
            <a:endParaRPr lang="es-ES" sz="1900" dirty="0"/>
          </a:p>
          <a:p>
            <a:pPr lvl="0"/>
            <a:r>
              <a:rPr lang="es-ES" sz="1900" dirty="0"/>
              <a:t>El gerente general recibe un salario mensual de $1,200.</a:t>
            </a:r>
          </a:p>
          <a:p>
            <a:pPr lvl="0"/>
            <a:r>
              <a:rPr lang="es-ES" sz="1900" dirty="0"/>
              <a:t>Este pago corresponde a su función de planear, organizar y supervisar las operaciones de la empresa.</a:t>
            </a:r>
          </a:p>
          <a:p>
            <a:endParaRPr lang="es-ES" sz="1900" dirty="0"/>
          </a:p>
        </p:txBody>
      </p:sp>
    </p:spTree>
    <p:extLst>
      <p:ext uri="{BB962C8B-B14F-4D97-AF65-F5344CB8AC3E}">
        <p14:creationId xmlns:p14="http://schemas.microsoft.com/office/powerpoint/2010/main" val="2288337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C1FD3B3-1E01-101A-77B0-0A8C261C6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s-ES" sz="4700" b="1" dirty="0"/>
              <a:t>2. Compra de papelería para la oficina</a:t>
            </a:r>
            <a:br>
              <a:rPr lang="es-ES" sz="4700" dirty="0"/>
            </a:br>
            <a:endParaRPr lang="es-ES" sz="47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EC217BC-D4D1-A469-D369-DECA360BC3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949171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3538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AE7D7A1-974A-C893-4E98-A79C1CF2C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2" y="639520"/>
            <a:ext cx="257175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altLang="es-E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Resumen</a:t>
            </a:r>
            <a:r>
              <a:rPr lang="en-US" altLang="es-E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Costos </a:t>
            </a:r>
            <a:r>
              <a:rPr lang="en-US" altLang="es-E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Administrativos</a:t>
            </a:r>
            <a:r>
              <a:rPr lang="en-US" altLang="es-E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es-E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mensuales</a:t>
            </a:r>
            <a:r>
              <a:rPr lang="en-US" altLang="es-E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  <a:br>
              <a:rPr lang="en-US" altLang="es-E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2573756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73217" y="-17533"/>
                  <a:pt x="355785" y="-4171"/>
                  <a:pt x="585917" y="0"/>
                </a:cubicBezTo>
                <a:cubicBezTo>
                  <a:pt x="816049" y="4171"/>
                  <a:pt x="991446" y="-9419"/>
                  <a:pt x="1196247" y="0"/>
                </a:cubicBezTo>
                <a:cubicBezTo>
                  <a:pt x="1401048" y="9419"/>
                  <a:pt x="1589984" y="-731"/>
                  <a:pt x="1806578" y="0"/>
                </a:cubicBezTo>
                <a:cubicBezTo>
                  <a:pt x="2023172" y="731"/>
                  <a:pt x="2247754" y="8393"/>
                  <a:pt x="2441321" y="0"/>
                </a:cubicBezTo>
                <a:cubicBezTo>
                  <a:pt x="2441167" y="8655"/>
                  <a:pt x="2440437" y="9975"/>
                  <a:pt x="2441321" y="18288"/>
                </a:cubicBezTo>
                <a:cubicBezTo>
                  <a:pt x="2169723" y="30506"/>
                  <a:pt x="2045712" y="39140"/>
                  <a:pt x="1830991" y="18288"/>
                </a:cubicBezTo>
                <a:cubicBezTo>
                  <a:pt x="1616270" y="-2564"/>
                  <a:pt x="1505876" y="3949"/>
                  <a:pt x="1269487" y="18288"/>
                </a:cubicBezTo>
                <a:cubicBezTo>
                  <a:pt x="1033098" y="32627"/>
                  <a:pt x="908661" y="41191"/>
                  <a:pt x="707983" y="18288"/>
                </a:cubicBezTo>
                <a:cubicBezTo>
                  <a:pt x="507305" y="-4615"/>
                  <a:pt x="333592" y="20759"/>
                  <a:pt x="0" y="18288"/>
                </a:cubicBezTo>
                <a:cubicBezTo>
                  <a:pt x="-688" y="11716"/>
                  <a:pt x="875" y="635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07071" y="-14617"/>
                  <a:pt x="444194" y="-15606"/>
                  <a:pt x="585917" y="0"/>
                </a:cubicBezTo>
                <a:cubicBezTo>
                  <a:pt x="727640" y="15606"/>
                  <a:pt x="904326" y="-79"/>
                  <a:pt x="1123008" y="0"/>
                </a:cubicBezTo>
                <a:cubicBezTo>
                  <a:pt x="1341690" y="79"/>
                  <a:pt x="1600014" y="10401"/>
                  <a:pt x="1782164" y="0"/>
                </a:cubicBezTo>
                <a:cubicBezTo>
                  <a:pt x="1964314" y="-10401"/>
                  <a:pt x="2143537" y="-21488"/>
                  <a:pt x="2441321" y="0"/>
                </a:cubicBezTo>
                <a:cubicBezTo>
                  <a:pt x="2441735" y="5928"/>
                  <a:pt x="2441551" y="11133"/>
                  <a:pt x="2441321" y="18288"/>
                </a:cubicBezTo>
                <a:cubicBezTo>
                  <a:pt x="2166745" y="28773"/>
                  <a:pt x="2078726" y="15476"/>
                  <a:pt x="1879817" y="18288"/>
                </a:cubicBezTo>
                <a:cubicBezTo>
                  <a:pt x="1680908" y="21100"/>
                  <a:pt x="1548770" y="-4127"/>
                  <a:pt x="1318313" y="18288"/>
                </a:cubicBezTo>
                <a:cubicBezTo>
                  <a:pt x="1087856" y="40703"/>
                  <a:pt x="894613" y="3927"/>
                  <a:pt x="659157" y="18288"/>
                </a:cubicBezTo>
                <a:cubicBezTo>
                  <a:pt x="423701" y="32649"/>
                  <a:pt x="246611" y="33975"/>
                  <a:pt x="0" y="18288"/>
                </a:cubicBezTo>
                <a:cubicBezTo>
                  <a:pt x="-348" y="10388"/>
                  <a:pt x="-12" y="39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805FE24-66B7-8AA0-5BB1-E4B6EDFA9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02" y="2807208"/>
            <a:ext cx="2571750" cy="34107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ES" sz="1900" b="0" i="0" u="none" strike="noStrike" cap="none" normalizeH="0" baseline="0">
                <a:ln>
                  <a:noFill/>
                </a:ln>
                <a:effectLst/>
              </a:rPr>
              <a:t>Estos costos permiten que la empresa funcione de manera ordenada y eficiente, asegurando el cumplimiento de sus objetivos a través de una buena gestión.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CC21552-EC91-FFC8-B6AE-0B79A5010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462195"/>
              </p:ext>
            </p:extLst>
          </p:nvPr>
        </p:nvGraphicFramePr>
        <p:xfrm>
          <a:off x="3490722" y="1873403"/>
          <a:ext cx="5177791" cy="3111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4978">
                  <a:extLst>
                    <a:ext uri="{9D8B030D-6E8A-4147-A177-3AD203B41FA5}">
                      <a16:colId xmlns:a16="http://schemas.microsoft.com/office/drawing/2014/main" val="2251223925"/>
                    </a:ext>
                  </a:extLst>
                </a:gridCol>
                <a:gridCol w="1332813">
                  <a:extLst>
                    <a:ext uri="{9D8B030D-6E8A-4147-A177-3AD203B41FA5}">
                      <a16:colId xmlns:a16="http://schemas.microsoft.com/office/drawing/2014/main" val="4115467901"/>
                    </a:ext>
                  </a:extLst>
                </a:gridCol>
              </a:tblGrid>
              <a:tr h="557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700" kern="100">
                          <a:effectLst/>
                        </a:rPr>
                        <a:t>Concepto</a:t>
                      </a:r>
                      <a:endParaRPr lang="es-ES" sz="2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369" marR="23369" marT="23369" marB="2336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700" kern="100">
                          <a:effectLst/>
                        </a:rPr>
                        <a:t>Costo</a:t>
                      </a:r>
                      <a:endParaRPr lang="es-ES" sz="2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369" marR="23369" marT="23369" marB="23369" anchor="ctr"/>
                </a:tc>
                <a:extLst>
                  <a:ext uri="{0D108BD9-81ED-4DB2-BD59-A6C34878D82A}">
                    <a16:rowId xmlns:a16="http://schemas.microsoft.com/office/drawing/2014/main" val="1753244061"/>
                  </a:ext>
                </a:extLst>
              </a:tr>
              <a:tr h="9978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700" kern="100" dirty="0">
                          <a:effectLst/>
                        </a:rPr>
                        <a:t>Salario del gerente general</a:t>
                      </a:r>
                      <a:endParaRPr lang="es-ES" sz="2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369" marR="23369" marT="23369" marB="2336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700" kern="100">
                          <a:effectLst/>
                        </a:rPr>
                        <a:t>$1,200</a:t>
                      </a:r>
                      <a:endParaRPr lang="es-ES" sz="2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369" marR="23369" marT="23369" marB="23369" anchor="ctr"/>
                </a:tc>
                <a:extLst>
                  <a:ext uri="{0D108BD9-81ED-4DB2-BD59-A6C34878D82A}">
                    <a16:rowId xmlns:a16="http://schemas.microsoft.com/office/drawing/2014/main" val="4002988217"/>
                  </a:ext>
                </a:extLst>
              </a:tr>
              <a:tr h="557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700" kern="100">
                          <a:effectLst/>
                        </a:rPr>
                        <a:t>Papelería y suministros</a:t>
                      </a:r>
                      <a:endParaRPr lang="es-ES" sz="2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369" marR="23369" marT="23369" marB="2336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700" kern="100">
                          <a:effectLst/>
                        </a:rPr>
                        <a:t>$150</a:t>
                      </a:r>
                      <a:endParaRPr lang="es-ES" sz="2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369" marR="23369" marT="23369" marB="23369" anchor="ctr"/>
                </a:tc>
                <a:extLst>
                  <a:ext uri="{0D108BD9-81ED-4DB2-BD59-A6C34878D82A}">
                    <a16:rowId xmlns:a16="http://schemas.microsoft.com/office/drawing/2014/main" val="1983052692"/>
                  </a:ext>
                </a:extLst>
              </a:tr>
              <a:tr h="9978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700" kern="100" dirty="0">
                          <a:effectLst/>
                        </a:rPr>
                        <a:t>Total Costos Administrativos</a:t>
                      </a:r>
                      <a:endParaRPr lang="es-ES" sz="2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369" marR="23369" marT="23369" marB="2336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700" kern="100" dirty="0">
                          <a:effectLst/>
                        </a:rPr>
                        <a:t>$1,350</a:t>
                      </a:r>
                      <a:endParaRPr lang="es-ES" sz="2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369" marR="23369" marT="23369" marB="23369" anchor="ctr"/>
                </a:tc>
                <a:extLst>
                  <a:ext uri="{0D108BD9-81ED-4DB2-BD59-A6C34878D82A}">
                    <a16:rowId xmlns:a16="http://schemas.microsoft.com/office/drawing/2014/main" val="3712272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432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E30875A-E1DE-EFB1-6517-FA4353E44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s-ES" sz="3300" b="1" dirty="0"/>
              <a:t>D) COSTOS FINANCIEROS</a:t>
            </a:r>
            <a:endParaRPr lang="es-ES" sz="33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BEB3456-D97D-F680-D29D-AC479322AF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79450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248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0B5744-AF7B-F65C-DC08-7E61636F6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3400" b="1">
                <a:solidFill>
                  <a:srgbClr val="FFFFFF"/>
                </a:solidFill>
              </a:rPr>
              <a:t>Ejemplo: Costos Financieros por préstamo bancario</a:t>
            </a:r>
            <a:br>
              <a:rPr lang="es-ES" sz="3400">
                <a:solidFill>
                  <a:srgbClr val="FFFFFF"/>
                </a:solidFill>
              </a:rPr>
            </a:br>
            <a:endParaRPr lang="es-ES" sz="34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1C80DB-CE65-AB3B-2F87-6E9760BC7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s-ES" b="1" dirty="0"/>
              <a:t>Datos:</a:t>
            </a:r>
            <a:br>
              <a:rPr lang="es-ES" dirty="0"/>
            </a:br>
            <a:r>
              <a:rPr lang="es-ES" dirty="0"/>
              <a:t>Una empresa necesita ampliar su planta de producción y solicita un préstamo bancario para financiar esta inversión.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557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DB3012-E480-00FC-7A6C-021E7DCC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DATOS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1B46C2-A533-21D3-E2F0-F65924F11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s-ES" sz="3000" b="1" dirty="0"/>
              <a:t>Préstamo solicitado</a:t>
            </a:r>
            <a:endParaRPr lang="es-ES" sz="3000" dirty="0"/>
          </a:p>
          <a:p>
            <a:pPr lvl="0">
              <a:lnSpc>
                <a:spcPct val="90000"/>
              </a:lnSpc>
            </a:pPr>
            <a:r>
              <a:rPr lang="es-ES" sz="3000" dirty="0"/>
              <a:t>Monto del préstamo: $50,000</a:t>
            </a:r>
          </a:p>
          <a:p>
            <a:pPr lvl="0">
              <a:lnSpc>
                <a:spcPct val="90000"/>
              </a:lnSpc>
            </a:pPr>
            <a:r>
              <a:rPr lang="es-ES" sz="3000" dirty="0"/>
              <a:t>Plazo de pago: 5 años (60 meses)</a:t>
            </a:r>
          </a:p>
          <a:p>
            <a:pPr lvl="0">
              <a:lnSpc>
                <a:spcPct val="90000"/>
              </a:lnSpc>
            </a:pPr>
            <a:r>
              <a:rPr lang="es-ES" sz="3000" dirty="0"/>
              <a:t>Tasa de interés anual: 8%</a:t>
            </a:r>
          </a:p>
          <a:p>
            <a:pPr marL="0" indent="0">
              <a:lnSpc>
                <a:spcPct val="90000"/>
              </a:lnSpc>
              <a:buNone/>
            </a:pPr>
            <a:endParaRPr lang="es-ES" sz="3000" dirty="0"/>
          </a:p>
          <a:p>
            <a:pPr marL="0" indent="0">
              <a:lnSpc>
                <a:spcPct val="90000"/>
              </a:lnSpc>
              <a:buNone/>
            </a:pPr>
            <a:r>
              <a:rPr lang="es-ES" sz="3000" b="1" dirty="0"/>
              <a:t>Cálculo de intereses mensuales</a:t>
            </a:r>
            <a:endParaRPr lang="es-ES" sz="3000" dirty="0"/>
          </a:p>
          <a:p>
            <a:pPr lvl="0">
              <a:lnSpc>
                <a:spcPct val="90000"/>
              </a:lnSpc>
            </a:pPr>
            <a:r>
              <a:rPr lang="es-ES" sz="3000" dirty="0"/>
              <a:t>Interés anual: 8% de $50,000 = $4,000</a:t>
            </a:r>
          </a:p>
          <a:p>
            <a:pPr lvl="0">
              <a:lnSpc>
                <a:spcPct val="90000"/>
              </a:lnSpc>
            </a:pPr>
            <a:r>
              <a:rPr lang="es-ES" sz="3000" dirty="0"/>
              <a:t>Interés mensual aproximado: $4,000 / 12 = $333,33</a:t>
            </a:r>
          </a:p>
          <a:p>
            <a:pPr>
              <a:lnSpc>
                <a:spcPct val="90000"/>
              </a:lnSpc>
            </a:pP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38194971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9BAFF0-4329-FE61-B326-9B3FEF1E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s-ES" sz="4300" b="1"/>
              <a:t>Costo financiero mensual</a:t>
            </a:r>
            <a:br>
              <a:rPr lang="es-ES" sz="4300"/>
            </a:br>
            <a:endParaRPr lang="es-ES" sz="43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B3B1A9E-D57A-9707-A02A-F62CB98BE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785175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448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Distribución de Costos por Función</a:t>
            </a:r>
          </a:p>
        </p:txBody>
      </p:sp>
      <p:pic>
        <p:nvPicPr>
          <p:cNvPr id="3" name="Picture 2" descr="costos_func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4361767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21C404-EEB7-120D-47C5-95DFFFFFB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Grafico de barras que muestra, de forma comparativa, el </a:t>
            </a:r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monto total de cada grupo de costos</a:t>
            </a: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  <a:b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2466BC5-6FD8-883A-9A91-782EA8117A78}"/>
              </a:ext>
            </a:extLst>
          </p:cNvPr>
          <p:cNvSpPr txBox="1"/>
          <p:nvPr/>
        </p:nvSpPr>
        <p:spPr>
          <a:xfrm>
            <a:off x="3844813" y="552091"/>
            <a:ext cx="466825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 err="1"/>
              <a:t>Producción</a:t>
            </a:r>
            <a:r>
              <a:rPr lang="en-US" sz="1900" b="1" dirty="0"/>
              <a:t>:</a:t>
            </a:r>
            <a:r>
              <a:rPr lang="en-US" sz="1900" dirty="0"/>
              <a:t> USD 1 050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 err="1"/>
              <a:t>Distribución</a:t>
            </a:r>
            <a:r>
              <a:rPr lang="en-US" sz="1900" b="1" dirty="0"/>
              <a:t> y </a:t>
            </a:r>
            <a:r>
              <a:rPr lang="en-US" sz="1900" b="1" dirty="0" err="1"/>
              <a:t>venta</a:t>
            </a:r>
            <a:r>
              <a:rPr lang="en-US" sz="1900" b="1" dirty="0"/>
              <a:t>:</a:t>
            </a:r>
            <a:r>
              <a:rPr lang="en-US" sz="1900" dirty="0"/>
              <a:t> USD 300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/>
              <a:t>Administración:</a:t>
            </a:r>
            <a:r>
              <a:rPr lang="en-US" sz="1900" dirty="0"/>
              <a:t> USD 1 250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 err="1"/>
              <a:t>Financieros</a:t>
            </a:r>
            <a:r>
              <a:rPr lang="en-US" sz="1900" b="1" dirty="0"/>
              <a:t>:</a:t>
            </a:r>
            <a:r>
              <a:rPr lang="en-US" sz="1900" dirty="0"/>
              <a:t> USD 300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Con </a:t>
            </a:r>
            <a:r>
              <a:rPr lang="en-US" sz="1900" dirty="0" err="1"/>
              <a:t>esto</a:t>
            </a:r>
            <a:r>
              <a:rPr lang="en-US" sz="1900" dirty="0"/>
              <a:t> es </a:t>
            </a:r>
            <a:r>
              <a:rPr lang="en-US" sz="1900" dirty="0" err="1"/>
              <a:t>sencillo</a:t>
            </a:r>
            <a:r>
              <a:rPr lang="en-US" sz="1900" dirty="0"/>
              <a:t> </a:t>
            </a:r>
            <a:r>
              <a:rPr lang="en-US" sz="1900" dirty="0" err="1"/>
              <a:t>apreciar</a:t>
            </a:r>
            <a:r>
              <a:rPr lang="en-US" sz="1900" dirty="0"/>
              <a:t> que, en </a:t>
            </a:r>
            <a:r>
              <a:rPr lang="en-US" sz="1900" dirty="0" err="1"/>
              <a:t>el</a:t>
            </a:r>
            <a:r>
              <a:rPr lang="en-US" sz="1900" dirty="0"/>
              <a:t> </a:t>
            </a:r>
            <a:r>
              <a:rPr lang="en-US" sz="1900" dirty="0" err="1"/>
              <a:t>escenario</a:t>
            </a:r>
            <a:r>
              <a:rPr lang="en-US" sz="1900" dirty="0"/>
              <a:t> </a:t>
            </a:r>
            <a:r>
              <a:rPr lang="en-US" sz="1900" dirty="0" err="1"/>
              <a:t>planteado</a:t>
            </a:r>
            <a:r>
              <a:rPr lang="en-US" sz="1900" dirty="0"/>
              <a:t>, </a:t>
            </a:r>
            <a:r>
              <a:rPr lang="en-US" sz="1900" dirty="0" err="1"/>
              <a:t>los</a:t>
            </a:r>
            <a:r>
              <a:rPr lang="en-US" sz="1900" dirty="0"/>
              <a:t> </a:t>
            </a:r>
            <a:r>
              <a:rPr lang="en-US" sz="1900" dirty="0" err="1"/>
              <a:t>mayores</a:t>
            </a:r>
            <a:r>
              <a:rPr lang="en-US" sz="1900" dirty="0"/>
              <a:t> </a:t>
            </a:r>
            <a:r>
              <a:rPr lang="en-US" sz="1900" dirty="0" err="1"/>
              <a:t>desembolsos</a:t>
            </a:r>
            <a:r>
              <a:rPr lang="en-US" sz="1900" dirty="0"/>
              <a:t> se </a:t>
            </a:r>
            <a:r>
              <a:rPr lang="en-US" sz="1900" dirty="0" err="1"/>
              <a:t>concentran</a:t>
            </a:r>
            <a:r>
              <a:rPr lang="en-US" sz="1900" dirty="0"/>
              <a:t> en </a:t>
            </a:r>
            <a:r>
              <a:rPr lang="en-US" sz="1900" b="1" dirty="0"/>
              <a:t>Administración</a:t>
            </a:r>
            <a:r>
              <a:rPr lang="en-US" sz="1900" dirty="0"/>
              <a:t> y </a:t>
            </a:r>
            <a:r>
              <a:rPr lang="en-US" sz="1900" b="1" dirty="0" err="1"/>
              <a:t>Producción</a:t>
            </a:r>
            <a:r>
              <a:rPr lang="en-US" sz="1900" dirty="0"/>
              <a:t>, </a:t>
            </a:r>
            <a:r>
              <a:rPr lang="en-US" sz="1900" dirty="0" err="1"/>
              <a:t>mientras</a:t>
            </a:r>
            <a:r>
              <a:rPr lang="en-US" sz="1900" dirty="0"/>
              <a:t> que </a:t>
            </a:r>
            <a:r>
              <a:rPr lang="en-US" sz="1900" b="1" dirty="0" err="1"/>
              <a:t>Distribución</a:t>
            </a:r>
            <a:r>
              <a:rPr lang="en-US" sz="1900" b="1" dirty="0"/>
              <a:t>/</a:t>
            </a:r>
            <a:r>
              <a:rPr lang="en-US" sz="1900" b="1" dirty="0" err="1"/>
              <a:t>venta</a:t>
            </a:r>
            <a:r>
              <a:rPr lang="en-US" sz="1900" dirty="0"/>
              <a:t> y </a:t>
            </a:r>
            <a:r>
              <a:rPr lang="en-US" sz="1900" b="1" dirty="0" err="1"/>
              <a:t>Financieros</a:t>
            </a:r>
            <a:r>
              <a:rPr lang="en-US" sz="1900" dirty="0"/>
              <a:t> </a:t>
            </a:r>
            <a:r>
              <a:rPr lang="en-US" sz="1900" dirty="0" err="1"/>
              <a:t>tienen</a:t>
            </a:r>
            <a:r>
              <a:rPr lang="en-US" sz="1900" dirty="0"/>
              <a:t> un peso </a:t>
            </a:r>
            <a:r>
              <a:rPr lang="en-US" sz="1900" dirty="0" err="1"/>
              <a:t>menor</a:t>
            </a:r>
            <a:r>
              <a:rPr lang="en-US" sz="1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2293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s-ES" sz="2700"/>
              <a:t>2. Según su comportamiento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2A4505-4A52-863D-70A6-391FA42203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00963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s-ES"/>
              <a:t>Desglose del Costo de Producción</a:t>
            </a:r>
            <a:endParaRPr lang="es-ES" dirty="0"/>
          </a:p>
        </p:txBody>
      </p:sp>
      <p:pic>
        <p:nvPicPr>
          <p:cNvPr id="3" name="Picture 2" descr="desglose_producc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14" y="816429"/>
            <a:ext cx="8316686" cy="5766934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726904F-13FF-3B5C-690A-BF5D974A9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Gráfico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apilado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del Costo de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Producción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con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desglose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interno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  <a:b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D803F5F-0D54-ED51-E6F1-563CF1E39B58}"/>
              </a:ext>
            </a:extLst>
          </p:cNvPr>
          <p:cNvSpPr txBox="1"/>
          <p:nvPr/>
        </p:nvSpPr>
        <p:spPr>
          <a:xfrm>
            <a:off x="3844813" y="552091"/>
            <a:ext cx="466825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Materia Prima:</a:t>
            </a:r>
            <a:r>
              <a:rPr lang="en-US" sz="2400" dirty="0"/>
              <a:t> $500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Mano de Obra Directa:</a:t>
            </a:r>
            <a:r>
              <a:rPr lang="en-US" sz="2400" dirty="0"/>
              <a:t> $400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Energía </a:t>
            </a:r>
            <a:r>
              <a:rPr lang="en-US" sz="2400" b="1" dirty="0" err="1"/>
              <a:t>Eléctrica</a:t>
            </a:r>
            <a:r>
              <a:rPr lang="en-US" sz="2400" b="1" dirty="0"/>
              <a:t>:</a:t>
            </a:r>
            <a:r>
              <a:rPr lang="en-US" sz="2400" dirty="0"/>
              <a:t> $150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Esto </a:t>
            </a:r>
            <a:r>
              <a:rPr lang="en-US" sz="2400" dirty="0" err="1"/>
              <a:t>permite</a:t>
            </a:r>
            <a:r>
              <a:rPr lang="en-US" sz="2400" dirty="0"/>
              <a:t> </a:t>
            </a:r>
            <a:r>
              <a:rPr lang="en-US" sz="2400" dirty="0" err="1"/>
              <a:t>visualizar</a:t>
            </a:r>
            <a:r>
              <a:rPr lang="en-US" sz="2400" dirty="0"/>
              <a:t> </a:t>
            </a:r>
            <a:r>
              <a:rPr lang="en-US" sz="2400" dirty="0" err="1"/>
              <a:t>claramente</a:t>
            </a:r>
            <a:r>
              <a:rPr lang="en-US" sz="2400" dirty="0"/>
              <a:t> la </a:t>
            </a:r>
            <a:r>
              <a:rPr lang="en-US" sz="2400" b="1" dirty="0" err="1"/>
              <a:t>composición</a:t>
            </a:r>
            <a:r>
              <a:rPr lang="en-US" sz="2400" b="1" dirty="0"/>
              <a:t> interna</a:t>
            </a:r>
            <a:r>
              <a:rPr lang="en-US" sz="2400" dirty="0"/>
              <a:t> del </a:t>
            </a:r>
            <a:r>
              <a:rPr lang="en-US" sz="2400" dirty="0" err="1"/>
              <a:t>costo</a:t>
            </a:r>
            <a:r>
              <a:rPr lang="en-US" sz="2400" dirty="0"/>
              <a:t> total de </a:t>
            </a:r>
            <a:r>
              <a:rPr lang="en-US" sz="2400" dirty="0" err="1"/>
              <a:t>producción</a:t>
            </a:r>
            <a:r>
              <a:rPr lang="en-US" sz="2400" dirty="0"/>
              <a:t> (USD 1 050), </a:t>
            </a:r>
            <a:r>
              <a:rPr lang="en-US" sz="2400" dirty="0" err="1"/>
              <a:t>siendo</a:t>
            </a:r>
            <a:r>
              <a:rPr lang="en-US" sz="2400" dirty="0"/>
              <a:t> la </a:t>
            </a:r>
            <a:r>
              <a:rPr lang="en-US" sz="2400" b="1" dirty="0" err="1"/>
              <a:t>materia</a:t>
            </a:r>
            <a:r>
              <a:rPr lang="en-US" sz="2400" b="1" dirty="0"/>
              <a:t> prima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mayor </a:t>
            </a:r>
            <a:r>
              <a:rPr lang="en-US" sz="2400" dirty="0" err="1"/>
              <a:t>componente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76974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6199E9-BC02-51B5-408C-89389C037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494414"/>
            <a:ext cx="7900987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1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GRÁFICO DE EVOLUCIÓN TEMPORAL</a:t>
            </a:r>
            <a:r>
              <a:rPr lang="en-US" sz="1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PARA COMPARAR ESTOS COSTOS EN DISTINTOS PERIODOS (POR EJEMPLO, </a:t>
            </a:r>
            <a:r>
              <a:rPr lang="en-US" sz="1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MES 1 Y MES 2</a:t>
            </a:r>
            <a:r>
              <a:rPr lang="en-US" sz="1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).</a:t>
            </a:r>
            <a:br>
              <a:rPr lang="en-US" sz="1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1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1C8A461-2F24-217A-D613-AA0216A9F5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765" r="10625" b="3041"/>
          <a:stretch>
            <a:fillRect/>
          </a:stretch>
        </p:blipFill>
        <p:spPr>
          <a:xfrm>
            <a:off x="272143" y="1665515"/>
            <a:ext cx="8250350" cy="490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4752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5F49C8-1C82-9106-289D-C39145CBE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ESTE GRAFICO AYUDA VISUALIZAR: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53B6E89-A285-FD84-B79A-11A2FC300D4E}"/>
              </a:ext>
            </a:extLst>
          </p:cNvPr>
          <p:cNvSpPr txBox="1"/>
          <p:nvPr/>
        </p:nvSpPr>
        <p:spPr>
          <a:xfrm>
            <a:off x="3844813" y="552091"/>
            <a:ext cx="466825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 err="1"/>
              <a:t>Producción</a:t>
            </a:r>
            <a:r>
              <a:rPr lang="en-US" sz="1900" b="1" dirty="0"/>
              <a:t>:</a:t>
            </a:r>
            <a:r>
              <a:rPr lang="en-US" sz="1900" dirty="0"/>
              <a:t> </a:t>
            </a:r>
            <a:r>
              <a:rPr lang="en-US" sz="1900" dirty="0" err="1"/>
              <a:t>bajó</a:t>
            </a:r>
            <a:r>
              <a:rPr lang="en-US" sz="1900" dirty="0"/>
              <a:t> de $1 050 a $980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 err="1"/>
              <a:t>Distribución</a:t>
            </a:r>
            <a:r>
              <a:rPr lang="en-US" sz="1900" b="1" dirty="0"/>
              <a:t> y </a:t>
            </a:r>
            <a:r>
              <a:rPr lang="en-US" sz="1900" b="1" dirty="0" err="1"/>
              <a:t>venta</a:t>
            </a:r>
            <a:r>
              <a:rPr lang="en-US" sz="1900" b="1" dirty="0"/>
              <a:t>:</a:t>
            </a:r>
            <a:r>
              <a:rPr lang="en-US" sz="1900" dirty="0"/>
              <a:t> </a:t>
            </a:r>
            <a:r>
              <a:rPr lang="en-US" sz="1900" dirty="0" err="1"/>
              <a:t>subió</a:t>
            </a:r>
            <a:r>
              <a:rPr lang="en-US" sz="1900" dirty="0"/>
              <a:t> de $300 a $350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/>
              <a:t>Administración:</a:t>
            </a:r>
            <a:r>
              <a:rPr lang="en-US" sz="1900" dirty="0"/>
              <a:t> </a:t>
            </a:r>
            <a:r>
              <a:rPr lang="en-US" sz="1900" dirty="0" err="1"/>
              <a:t>subió</a:t>
            </a:r>
            <a:r>
              <a:rPr lang="en-US" sz="1900" dirty="0"/>
              <a:t> de $1 250 a $1 300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1" dirty="0" err="1"/>
              <a:t>Financieros</a:t>
            </a:r>
            <a:r>
              <a:rPr lang="en-US" sz="1900" b="1" dirty="0"/>
              <a:t>:</a:t>
            </a:r>
            <a:r>
              <a:rPr lang="en-US" sz="1900" dirty="0"/>
              <a:t> </a:t>
            </a:r>
            <a:r>
              <a:rPr lang="en-US" sz="1900" dirty="0" err="1"/>
              <a:t>bajaron</a:t>
            </a:r>
            <a:r>
              <a:rPr lang="en-US" sz="1900" dirty="0"/>
              <a:t> de $300 a $280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Este </a:t>
            </a:r>
            <a:r>
              <a:rPr lang="en-US" sz="1900" dirty="0" err="1"/>
              <a:t>gráfico</a:t>
            </a:r>
            <a:r>
              <a:rPr lang="en-US" sz="1900" dirty="0"/>
              <a:t> </a:t>
            </a:r>
            <a:r>
              <a:rPr lang="en-US" sz="1900" dirty="0" err="1"/>
              <a:t>ayuda</a:t>
            </a:r>
            <a:r>
              <a:rPr lang="en-US" sz="1900" dirty="0"/>
              <a:t> a </a:t>
            </a:r>
            <a:r>
              <a:rPr lang="en-US" sz="1900" dirty="0" err="1"/>
              <a:t>visualizar</a:t>
            </a:r>
            <a:r>
              <a:rPr lang="en-US" sz="1900" dirty="0"/>
              <a:t> </a:t>
            </a:r>
            <a:r>
              <a:rPr lang="en-US" sz="1900" dirty="0" err="1"/>
              <a:t>rápidamente</a:t>
            </a:r>
            <a:r>
              <a:rPr lang="en-US" sz="1900" dirty="0"/>
              <a:t> </a:t>
            </a:r>
            <a:r>
              <a:rPr lang="en-US" sz="1900" dirty="0" err="1"/>
              <a:t>los</a:t>
            </a:r>
            <a:r>
              <a:rPr lang="en-US" sz="1900" dirty="0"/>
              <a:t> </a:t>
            </a:r>
            <a:r>
              <a:rPr lang="en-US" sz="1900" dirty="0" err="1"/>
              <a:t>cambios</a:t>
            </a:r>
            <a:r>
              <a:rPr lang="en-US" sz="1900" dirty="0"/>
              <a:t> y </a:t>
            </a:r>
            <a:r>
              <a:rPr lang="en-US" sz="1900" dirty="0" err="1"/>
              <a:t>tendencias</a:t>
            </a:r>
            <a:r>
              <a:rPr lang="en-US" sz="1900" dirty="0"/>
              <a:t> en </a:t>
            </a:r>
            <a:r>
              <a:rPr lang="en-US" sz="1900" dirty="0" err="1"/>
              <a:t>los</a:t>
            </a:r>
            <a:r>
              <a:rPr lang="en-US" sz="1900" dirty="0"/>
              <a:t> </a:t>
            </a:r>
            <a:r>
              <a:rPr lang="en-US" sz="1900" dirty="0" err="1"/>
              <a:t>distintos</a:t>
            </a:r>
            <a:r>
              <a:rPr lang="en-US" sz="1900" dirty="0"/>
              <a:t> </a:t>
            </a:r>
            <a:r>
              <a:rPr lang="en-US" sz="1900" dirty="0" err="1"/>
              <a:t>tipos</a:t>
            </a:r>
            <a:r>
              <a:rPr lang="en-US" sz="1900" dirty="0"/>
              <a:t> de </a:t>
            </a:r>
            <a:r>
              <a:rPr lang="en-US" sz="1900" dirty="0" err="1"/>
              <a:t>costos</a:t>
            </a:r>
            <a:r>
              <a:rPr lang="en-US" sz="1900" dirty="0"/>
              <a:t>, </a:t>
            </a:r>
            <a:r>
              <a:rPr lang="en-US" sz="1900" dirty="0" err="1"/>
              <a:t>útil</a:t>
            </a:r>
            <a:r>
              <a:rPr lang="en-US" sz="1900" dirty="0"/>
              <a:t> para la </a:t>
            </a:r>
            <a:r>
              <a:rPr lang="en-US" sz="1900" dirty="0" err="1"/>
              <a:t>toma</a:t>
            </a:r>
            <a:r>
              <a:rPr lang="en-US" sz="1900" dirty="0"/>
              <a:t> de </a:t>
            </a:r>
            <a:r>
              <a:rPr lang="en-US" sz="1900" dirty="0" err="1"/>
              <a:t>decisiones</a:t>
            </a:r>
            <a:r>
              <a:rPr lang="en-US" sz="1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490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s-ES" sz="3500"/>
              <a:t>3. Según su identificación con una unidad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4FFB45-A36B-3F15-53C4-D82AEC10E9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723066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s-ES" sz="3500"/>
              <a:t>4. Según el tiempo en que se calculan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76D2FA-9389-1346-8C43-9D6E8CB985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38617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s-ES" sz="3500"/>
              <a:t>5. Según su relación con decisiones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94DD44-2029-BDF7-1B0B-87C106182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399589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45B4838-E004-C002-D5F7-3631D9D4A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s-ES" sz="3500" b="1" dirty="0"/>
              <a:t>1. Clasificación de los Costos según la función en la que se incurren</a:t>
            </a:r>
            <a:br>
              <a:rPr lang="es-ES" sz="3500" dirty="0"/>
            </a:br>
            <a:endParaRPr lang="es-ES" sz="35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70034B1-E403-026D-9B46-6D3CCABC46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593435"/>
              </p:ext>
            </p:extLst>
          </p:nvPr>
        </p:nvGraphicFramePr>
        <p:xfrm>
          <a:off x="3091543" y="676656"/>
          <a:ext cx="5659265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197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EBACB16-3177-104F-B051-345622972C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862497"/>
              </p:ext>
            </p:extLst>
          </p:nvPr>
        </p:nvGraphicFramePr>
        <p:xfrm>
          <a:off x="1317171" y="676656"/>
          <a:ext cx="7433637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536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217FDD-A363-0DF1-D9B5-E8D72C3BA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s-ES" sz="4300" b="1"/>
              <a:t> 1. Materia Prima (Mezclilla)</a:t>
            </a:r>
            <a:br>
              <a:rPr lang="es-ES" sz="4300"/>
            </a:br>
            <a:endParaRPr lang="es-ES" sz="43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016B9B2-9CE9-7A2F-B5BE-B7E5C5AE0D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499839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0274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1480</Words>
  <Application>Microsoft Office PowerPoint</Application>
  <PresentationFormat>Presentación en pantalla (4:3)</PresentationFormat>
  <Paragraphs>155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7" baseType="lpstr">
      <vt:lpstr>Aptos</vt:lpstr>
      <vt:lpstr>Arial</vt:lpstr>
      <vt:lpstr>Calibri</vt:lpstr>
      <vt:lpstr>Office Theme</vt:lpstr>
      <vt:lpstr>Clasificación de los Costos</vt:lpstr>
      <vt:lpstr>1. Según la función en la que se incurren</vt:lpstr>
      <vt:lpstr>2. Según su comportamiento</vt:lpstr>
      <vt:lpstr>3. Según su identificación con una unidad</vt:lpstr>
      <vt:lpstr>4. Según el tiempo en que se calculan</vt:lpstr>
      <vt:lpstr>5. Según su relación con decisiones</vt:lpstr>
      <vt:lpstr>1. Clasificación de los Costos según la función en la que se incurren </vt:lpstr>
      <vt:lpstr>Presentación de PowerPoint</vt:lpstr>
      <vt:lpstr> 1. Materia Prima (Mezclilla) </vt:lpstr>
      <vt:lpstr>2. Mano de Obra Directa </vt:lpstr>
      <vt:lpstr>3. Costos Indirectos de Fabricación </vt:lpstr>
      <vt:lpstr>Resumen del Costo Total de Producción (100 jeans):</vt:lpstr>
      <vt:lpstr>Presentación de PowerPoint</vt:lpstr>
      <vt:lpstr>B) COSTOS DE DISTRIBUCIÓN O VENTA </vt:lpstr>
      <vt:lpstr>Ejercicio:  Una tienda de ropa que paga por anuncios en redes sociales y entrega pedidos a domicilio incurre en costos de distribución. </vt:lpstr>
      <vt:lpstr>1. Publicidad en redes sociales </vt:lpstr>
      <vt:lpstr>2. Entrega a domicilio </vt:lpstr>
      <vt:lpstr>Resumen de Costos de Distribución mensuales:</vt:lpstr>
      <vt:lpstr>CONSLUSION</vt:lpstr>
      <vt:lpstr>C) COSTOS DE ADMINISTRACIÓN </vt:lpstr>
      <vt:lpstr>EJEMPLO COSTOS ADMINISTRATIVOS</vt:lpstr>
      <vt:lpstr>2. Compra de papelería para la oficina </vt:lpstr>
      <vt:lpstr>Resumen de Costos Administrativos mensuales: </vt:lpstr>
      <vt:lpstr>D) COSTOS FINANCIEROS</vt:lpstr>
      <vt:lpstr>Ejemplo: Costos Financieros por préstamo bancario </vt:lpstr>
      <vt:lpstr>DATOS</vt:lpstr>
      <vt:lpstr>Costo financiero mensual </vt:lpstr>
      <vt:lpstr>Distribución de Costos por Función</vt:lpstr>
      <vt:lpstr>Grafico de barras que muestra, de forma comparativa, el monto total de cada grupo de costos: </vt:lpstr>
      <vt:lpstr>Desglose del Costo de Producción</vt:lpstr>
      <vt:lpstr>Gráfico apilado del Costo de Producción, con su desglose interno: </vt:lpstr>
      <vt:lpstr>GRÁFICO DE EVOLUCIÓN TEMPORAL PARA COMPARAR ESTOS COSTOS EN DISTINTOS PERIODOS (POR EJEMPLO, MES 1 Y MES 2). </vt:lpstr>
      <vt:lpstr>ESTE GRAFICO AYUDA VISUALIZAR: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Magdala De Jesus Lema Espinoza</cp:lastModifiedBy>
  <cp:revision>20</cp:revision>
  <dcterms:created xsi:type="dcterms:W3CDTF">2013-01-27T09:14:16Z</dcterms:created>
  <dcterms:modified xsi:type="dcterms:W3CDTF">2025-06-13T15:34:40Z</dcterms:modified>
  <cp:category/>
</cp:coreProperties>
</file>