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LONDOÑO" userId="041bc9671fdfef6a" providerId="LiveId" clId="{219F7A54-9ABD-4227-8F86-B131DE95659B}"/>
    <pc:docChg chg="delSld">
      <pc:chgData name="RODRIGO LONDOÑO" userId="041bc9671fdfef6a" providerId="LiveId" clId="{219F7A54-9ABD-4227-8F86-B131DE95659B}" dt="2024-06-24T21:38:11.717" v="2" actId="47"/>
      <pc:docMkLst>
        <pc:docMk/>
      </pc:docMkLst>
      <pc:sldChg chg="del">
        <pc:chgData name="RODRIGO LONDOÑO" userId="041bc9671fdfef6a" providerId="LiveId" clId="{219F7A54-9ABD-4227-8F86-B131DE95659B}" dt="2024-06-24T21:36:53.607" v="0" actId="47"/>
        <pc:sldMkLst>
          <pc:docMk/>
          <pc:sldMk cId="0" sldId="256"/>
        </pc:sldMkLst>
      </pc:sldChg>
      <pc:sldChg chg="del">
        <pc:chgData name="RODRIGO LONDOÑO" userId="041bc9671fdfef6a" providerId="LiveId" clId="{219F7A54-9ABD-4227-8F86-B131DE95659B}" dt="2024-06-24T21:36:56.550" v="1" actId="47"/>
        <pc:sldMkLst>
          <pc:docMk/>
          <pc:sldMk cId="0" sldId="257"/>
        </pc:sldMkLst>
      </pc:sldChg>
      <pc:sldChg chg="del">
        <pc:chgData name="RODRIGO LONDOÑO" userId="041bc9671fdfef6a" providerId="LiveId" clId="{219F7A54-9ABD-4227-8F86-B131DE95659B}" dt="2024-06-24T21:38:11.717" v="2" actId="47"/>
        <pc:sldMkLst>
          <pc:docMk/>
          <pc:sldMk cId="0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44084" y="1692624"/>
            <a:ext cx="279983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6262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910" y="428822"/>
            <a:ext cx="6838949" cy="98581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311" y="5454157"/>
            <a:ext cx="129338" cy="1293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311" y="6133182"/>
            <a:ext cx="129338" cy="12933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311" y="6812207"/>
            <a:ext cx="129338" cy="12933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311" y="7491231"/>
            <a:ext cx="129338" cy="1293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8311" y="8170257"/>
            <a:ext cx="129338" cy="1293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59" y="755681"/>
            <a:ext cx="423548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1554" y="1813816"/>
            <a:ext cx="14724890" cy="715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6262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3745" y="318424"/>
            <a:ext cx="6553199" cy="96488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8100" y="1685343"/>
            <a:ext cx="10991850" cy="65849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532130" marR="5080" indent="-520065">
              <a:lnSpc>
                <a:spcPts val="25780"/>
              </a:lnSpc>
              <a:spcBef>
                <a:spcPts val="830"/>
              </a:spcBef>
            </a:pPr>
            <a:r>
              <a:rPr sz="21550" spc="-2010" dirty="0">
                <a:solidFill>
                  <a:srgbClr val="E7E7E7"/>
                </a:solidFill>
                <a:latin typeface="Georgia"/>
                <a:cs typeface="Georgia"/>
              </a:rPr>
              <a:t>H</a:t>
            </a:r>
            <a:r>
              <a:rPr sz="21550" spc="-990" dirty="0">
                <a:solidFill>
                  <a:srgbClr val="E7E7E7"/>
                </a:solidFill>
                <a:latin typeface="Georgia"/>
                <a:cs typeface="Georgia"/>
              </a:rPr>
              <a:t>o</a:t>
            </a:r>
            <a:r>
              <a:rPr sz="21550" spc="-1850" dirty="0">
                <a:solidFill>
                  <a:srgbClr val="E7E7E7"/>
                </a:solidFill>
                <a:latin typeface="Georgia"/>
                <a:cs typeface="Georgia"/>
              </a:rPr>
              <a:t>m</a:t>
            </a:r>
            <a:r>
              <a:rPr sz="21550" spc="-380" dirty="0">
                <a:solidFill>
                  <a:srgbClr val="E7E7E7"/>
                </a:solidFill>
                <a:latin typeface="Georgia"/>
                <a:cs typeface="Georgia"/>
              </a:rPr>
              <a:t>b</a:t>
            </a:r>
            <a:r>
              <a:rPr sz="21550" spc="-1555" dirty="0">
                <a:solidFill>
                  <a:srgbClr val="E7E7E7"/>
                </a:solidFill>
                <a:latin typeface="Georgia"/>
                <a:cs typeface="Georgia"/>
              </a:rPr>
              <a:t>r</a:t>
            </a:r>
            <a:r>
              <a:rPr sz="21550" spc="-590" dirty="0">
                <a:solidFill>
                  <a:srgbClr val="E7E7E7"/>
                </a:solidFill>
                <a:latin typeface="Georgia"/>
                <a:cs typeface="Georgia"/>
              </a:rPr>
              <a:t>o  </a:t>
            </a:r>
            <a:r>
              <a:rPr sz="21550" spc="-475" dirty="0">
                <a:solidFill>
                  <a:srgbClr val="E7E7E7"/>
                </a:solidFill>
                <a:latin typeface="Georgia"/>
                <a:cs typeface="Georgia"/>
              </a:rPr>
              <a:t>y</a:t>
            </a:r>
            <a:r>
              <a:rPr sz="21550" spc="-130" dirty="0">
                <a:solidFill>
                  <a:srgbClr val="E7E7E7"/>
                </a:solidFill>
                <a:latin typeface="Georgia"/>
                <a:cs typeface="Georgia"/>
              </a:rPr>
              <a:t> </a:t>
            </a:r>
            <a:r>
              <a:rPr sz="21550" spc="-860" dirty="0">
                <a:solidFill>
                  <a:srgbClr val="E7E7E7"/>
                </a:solidFill>
                <a:latin typeface="Georgia"/>
                <a:cs typeface="Georgia"/>
              </a:rPr>
              <a:t>Brazo</a:t>
            </a:r>
            <a:endParaRPr sz="215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730" y="1903369"/>
            <a:ext cx="17211675" cy="7353300"/>
            <a:chOff x="538730" y="1903369"/>
            <a:chExt cx="17211675" cy="735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730" y="1903369"/>
              <a:ext cx="17211659" cy="7353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9" y="2211933"/>
              <a:ext cx="2752724" cy="19240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5815" y="967770"/>
            <a:ext cx="37166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3622" y="1806064"/>
            <a:ext cx="8724899" cy="7953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3795" y="967770"/>
            <a:ext cx="4180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4" dirty="0">
                <a:latin typeface="Verdana"/>
                <a:cs typeface="Verdana"/>
              </a:rPr>
              <a:t>B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Q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5825" y="1452889"/>
            <a:ext cx="9734549" cy="8058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3795" y="967770"/>
            <a:ext cx="4180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4" dirty="0">
                <a:latin typeface="Verdana"/>
                <a:cs typeface="Verdana"/>
              </a:rPr>
              <a:t>B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Q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66203" y="218590"/>
            <a:ext cx="3533790" cy="246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2898" y="2386096"/>
            <a:ext cx="6467459" cy="67436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9910" y="2386096"/>
            <a:ext cx="2400299" cy="68674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87036" y="300100"/>
            <a:ext cx="803084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430" dirty="0">
                <a:solidFill>
                  <a:srgbClr val="000000"/>
                </a:solidFill>
                <a:latin typeface="Trebuchet MS"/>
                <a:cs typeface="Trebuchet MS"/>
              </a:rPr>
              <a:t>Infraespinoso</a:t>
            </a:r>
            <a:endParaRPr sz="9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2107" y="1852095"/>
            <a:ext cx="7439040" cy="6153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155" y="2376391"/>
            <a:ext cx="8582009" cy="50958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23948" y="259225"/>
            <a:ext cx="3620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5" dirty="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120" dirty="0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262626"/>
                </a:solidFill>
                <a:latin typeface="Verdana"/>
                <a:cs typeface="Verdana"/>
              </a:rPr>
              <a:t>F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220" dirty="0">
                <a:solidFill>
                  <a:srgbClr val="262626"/>
                </a:solidFill>
                <a:latin typeface="Verdana"/>
                <a:cs typeface="Verdana"/>
              </a:rPr>
              <a:t>R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160" dirty="0">
                <a:solidFill>
                  <a:srgbClr val="262626"/>
                </a:solidFill>
                <a:latin typeface="Verdana"/>
                <a:cs typeface="Verdana"/>
              </a:rPr>
              <a:t>A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55" dirty="0">
                <a:solidFill>
                  <a:srgbClr val="262626"/>
                </a:solidFill>
                <a:latin typeface="Verdana"/>
                <a:cs typeface="Verdana"/>
              </a:rPr>
              <a:t>E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355" dirty="0">
                <a:solidFill>
                  <a:srgbClr val="262626"/>
                </a:solidFill>
                <a:latin typeface="Verdana"/>
                <a:cs typeface="Verdana"/>
              </a:rPr>
              <a:t>S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150" dirty="0">
                <a:solidFill>
                  <a:srgbClr val="262626"/>
                </a:solidFill>
                <a:latin typeface="Verdana"/>
                <a:cs typeface="Verdana"/>
              </a:rPr>
              <a:t>P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605" dirty="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120" dirty="0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355" dirty="0">
                <a:solidFill>
                  <a:srgbClr val="262626"/>
                </a:solidFill>
                <a:latin typeface="Verdana"/>
                <a:cs typeface="Verdana"/>
              </a:rPr>
              <a:t>S</a:t>
            </a:r>
            <a:r>
              <a:rPr sz="2800" b="1" spc="-5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725485"/>
            <a:ext cx="2861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262626"/>
                </a:solidFill>
                <a:latin typeface="Trebuchet MS"/>
                <a:cs typeface="Trebuchet MS"/>
              </a:rPr>
              <a:t>M.</a:t>
            </a:r>
            <a:r>
              <a:rPr sz="3600" b="1" spc="-2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3600" b="1" spc="140" dirty="0">
                <a:solidFill>
                  <a:srgbClr val="262626"/>
                </a:solidFill>
                <a:latin typeface="Trebuchet MS"/>
                <a:cs typeface="Trebuchet MS"/>
              </a:rPr>
              <a:t>Deltoides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77396" y="1305034"/>
            <a:ext cx="1257300" cy="1585595"/>
            <a:chOff x="1877396" y="1305034"/>
            <a:chExt cx="1257300" cy="1585595"/>
          </a:xfrm>
        </p:grpSpPr>
        <p:sp>
          <p:nvSpPr>
            <p:cNvPr id="7" name="object 7"/>
            <p:cNvSpPr/>
            <p:nvPr/>
          </p:nvSpPr>
          <p:spPr>
            <a:xfrm>
              <a:off x="2495677" y="1462196"/>
              <a:ext cx="22860" cy="1192530"/>
            </a:xfrm>
            <a:custGeom>
              <a:avLst/>
              <a:gdLst/>
              <a:ahLst/>
              <a:cxnLst/>
              <a:rect l="l" t="t" r="r" b="b"/>
              <a:pathLst>
                <a:path w="22860" h="1192530">
                  <a:moveTo>
                    <a:pt x="22294" y="0"/>
                  </a:moveTo>
                  <a:lnTo>
                    <a:pt x="0" y="1192167"/>
                  </a:lnTo>
                </a:path>
              </a:pathLst>
            </a:custGeom>
            <a:ln w="314324">
              <a:solidFill>
                <a:srgbClr val="56B0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34558" y="2095572"/>
              <a:ext cx="942975" cy="637540"/>
            </a:xfrm>
            <a:custGeom>
              <a:avLst/>
              <a:gdLst/>
              <a:ahLst/>
              <a:cxnLst/>
              <a:rect l="l" t="t" r="r" b="b"/>
              <a:pathLst>
                <a:path w="942975" h="637539">
                  <a:moveTo>
                    <a:pt x="942809" y="17631"/>
                  </a:moveTo>
                  <a:lnTo>
                    <a:pt x="459650" y="637358"/>
                  </a:lnTo>
                  <a:lnTo>
                    <a:pt x="0" y="0"/>
                  </a:lnTo>
                </a:path>
              </a:pathLst>
            </a:custGeom>
            <a:ln w="314324">
              <a:solidFill>
                <a:srgbClr val="56B0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4872" y="1880067"/>
            <a:ext cx="8896349" cy="77152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2021" y="967770"/>
            <a:ext cx="3463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4" dirty="0">
                <a:latin typeface="Verdana"/>
                <a:cs typeface="Verdana"/>
              </a:rPr>
              <a:t>B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527" y="1549764"/>
            <a:ext cx="10496549" cy="71913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2021" y="967770"/>
            <a:ext cx="3463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4" dirty="0">
                <a:latin typeface="Verdana"/>
                <a:cs typeface="Verdana"/>
              </a:rPr>
              <a:t>B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5213" y="1028699"/>
            <a:ext cx="8372459" cy="8372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820" y="3751754"/>
            <a:ext cx="4071620" cy="258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 marR="5080" indent="-628015">
              <a:lnSpc>
                <a:spcPct val="116500"/>
              </a:lnSpc>
              <a:spcBef>
                <a:spcPts val="95"/>
              </a:spcBef>
            </a:pPr>
            <a:r>
              <a:rPr sz="7200" spc="36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7200" spc="12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7200" spc="380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z="7200" spc="39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7200" spc="49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7200" spc="380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z="7200" spc="270" dirty="0">
                <a:solidFill>
                  <a:srgbClr val="000000"/>
                </a:solidFill>
                <a:latin typeface="Trebuchet MS"/>
                <a:cs typeface="Trebuchet MS"/>
              </a:rPr>
              <a:t>o  </a:t>
            </a:r>
            <a:r>
              <a:rPr sz="7200" spc="420" dirty="0">
                <a:solidFill>
                  <a:srgbClr val="000000"/>
                </a:solidFill>
                <a:latin typeface="Trebuchet MS"/>
                <a:cs typeface="Trebuchet MS"/>
              </a:rPr>
              <a:t>menor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345" y="1545948"/>
            <a:ext cx="13249259" cy="71913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30246" y="8970986"/>
            <a:ext cx="31159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65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j</a:t>
            </a:r>
            <a:r>
              <a:rPr sz="3400" spc="-120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 </a:t>
            </a:r>
            <a:r>
              <a:rPr sz="3400" spc="-75" dirty="0">
                <a:latin typeface="Verdana"/>
                <a:cs typeface="Verdana"/>
              </a:rPr>
              <a:t>l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265" dirty="0">
                <a:latin typeface="Verdana"/>
                <a:cs typeface="Verdana"/>
              </a:rPr>
              <a:t>g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70" dirty="0">
                <a:latin typeface="Verdana"/>
                <a:cs typeface="Verdana"/>
              </a:rPr>
              <a:t>u</a:t>
            </a:r>
            <a:r>
              <a:rPr sz="3400" spc="-40" dirty="0">
                <a:latin typeface="Verdana"/>
                <a:cs typeface="Verdana"/>
              </a:rPr>
              <a:t>d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a</a:t>
            </a:r>
            <a:r>
              <a:rPr sz="3400" spc="-75" dirty="0">
                <a:latin typeface="Verdana"/>
                <a:cs typeface="Verdana"/>
              </a:rPr>
              <a:t>l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4665" y="2587779"/>
            <a:ext cx="13335000" cy="6670675"/>
            <a:chOff x="3924665" y="2587779"/>
            <a:chExt cx="13335000" cy="6670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665" y="2590686"/>
              <a:ext cx="10439399" cy="6667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0488" y="2587779"/>
              <a:ext cx="5118747" cy="3062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4256" y="967770"/>
            <a:ext cx="3979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355" dirty="0">
                <a:latin typeface="Verdana"/>
                <a:cs typeface="Verdana"/>
              </a:rPr>
              <a:t> </a:t>
            </a:r>
            <a:r>
              <a:rPr spc="-50" dirty="0">
                <a:latin typeface="Verdana"/>
                <a:cs typeface="Verdana"/>
              </a:rPr>
              <a:t>M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630" y="4003303"/>
            <a:ext cx="15516239" cy="22764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5411" y="2878267"/>
            <a:ext cx="286448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9145">
              <a:lnSpc>
                <a:spcPct val="116399"/>
              </a:lnSpc>
              <a:spcBef>
                <a:spcPts val="100"/>
              </a:spcBef>
            </a:pPr>
            <a:r>
              <a:rPr sz="2550" b="1" dirty="0">
                <a:latin typeface="Tahoma"/>
                <a:cs typeface="Tahoma"/>
              </a:rPr>
              <a:t>Líquidos </a:t>
            </a:r>
            <a:r>
              <a:rPr sz="2550" b="1" spc="5" dirty="0">
                <a:latin typeface="Tahoma"/>
                <a:cs typeface="Tahoma"/>
              </a:rPr>
              <a:t> </a:t>
            </a:r>
            <a:r>
              <a:rPr sz="2550" b="1" spc="-30" dirty="0">
                <a:latin typeface="Tahoma"/>
                <a:cs typeface="Tahoma"/>
              </a:rPr>
              <a:t>Vasos</a:t>
            </a:r>
            <a:r>
              <a:rPr sz="2550" b="1" spc="-160" dirty="0">
                <a:latin typeface="Tahoma"/>
                <a:cs typeface="Tahoma"/>
              </a:rPr>
              <a:t> </a:t>
            </a:r>
            <a:r>
              <a:rPr sz="2550" b="1" spc="-15" dirty="0">
                <a:latin typeface="Tahoma"/>
                <a:cs typeface="Tahoma"/>
              </a:rPr>
              <a:t>sanguíneos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0727" y="3181117"/>
            <a:ext cx="24809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" dirty="0">
                <a:latin typeface="Tahoma"/>
                <a:cs typeface="Tahoma"/>
              </a:rPr>
              <a:t>Músculo</a:t>
            </a:r>
            <a:r>
              <a:rPr sz="2400" b="1" spc="-155" dirty="0">
                <a:latin typeface="Tahoma"/>
                <a:cs typeface="Tahoma"/>
              </a:rPr>
              <a:t> </a:t>
            </a:r>
            <a:r>
              <a:rPr sz="2400" b="1" spc="25" dirty="0">
                <a:latin typeface="Tahoma"/>
                <a:cs typeface="Tahoma"/>
              </a:rPr>
              <a:t>normal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27281" y="2578468"/>
            <a:ext cx="2107565" cy="972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17830">
              <a:lnSpc>
                <a:spcPct val="1173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  <a:latin typeface="Tahoma"/>
                <a:cs typeface="Tahoma"/>
              </a:rPr>
              <a:t>Hueso, </a:t>
            </a:r>
            <a:r>
              <a:rPr sz="26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650" spc="-30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2650" spc="2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650" spc="10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2650" spc="-30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2650" spc="1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650" spc="15" dirty="0">
                <a:solidFill>
                  <a:srgbClr val="000000"/>
                </a:solidFill>
                <a:latin typeface="Tahoma"/>
                <a:cs typeface="Tahoma"/>
              </a:rPr>
              <a:t>f</a:t>
            </a:r>
            <a:r>
              <a:rPr sz="2650" spc="1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650" spc="-30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2650" spc="2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650" spc="-30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2650" spc="1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650" spc="15" dirty="0">
                <a:solidFill>
                  <a:srgbClr val="000000"/>
                </a:solidFill>
                <a:latin typeface="Tahoma"/>
                <a:cs typeface="Tahoma"/>
              </a:rPr>
              <a:t>ó</a:t>
            </a:r>
            <a:r>
              <a:rPr sz="2650" spc="5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3643" y="3140597"/>
            <a:ext cx="1801495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100" dirty="0">
                <a:latin typeface="Tahoma"/>
                <a:cs typeface="Tahoma"/>
              </a:rPr>
              <a:t>T</a:t>
            </a:r>
            <a:r>
              <a:rPr sz="2900" b="1" spc="-10" dirty="0">
                <a:latin typeface="Tahoma"/>
                <a:cs typeface="Tahoma"/>
              </a:rPr>
              <a:t>e</a:t>
            </a:r>
            <a:r>
              <a:rPr sz="2900" b="1" spc="40" dirty="0">
                <a:latin typeface="Tahoma"/>
                <a:cs typeface="Tahoma"/>
              </a:rPr>
              <a:t>n</a:t>
            </a:r>
            <a:r>
              <a:rPr sz="2900" b="1" spc="5" dirty="0">
                <a:latin typeface="Tahoma"/>
                <a:cs typeface="Tahoma"/>
              </a:rPr>
              <a:t>do</a:t>
            </a:r>
            <a:r>
              <a:rPr sz="2900" b="1" spc="40" dirty="0">
                <a:latin typeface="Tahoma"/>
                <a:cs typeface="Tahoma"/>
              </a:rPr>
              <a:t>n</a:t>
            </a:r>
            <a:r>
              <a:rPr sz="2900" b="1" spc="-10" dirty="0">
                <a:latin typeface="Tahoma"/>
                <a:cs typeface="Tahoma"/>
              </a:rPr>
              <a:t>e</a:t>
            </a:r>
            <a:r>
              <a:rPr sz="2900" b="1" spc="-55" dirty="0">
                <a:latin typeface="Tahoma"/>
                <a:cs typeface="Tahoma"/>
              </a:rPr>
              <a:t>s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1291" y="1886955"/>
            <a:ext cx="7439009" cy="73723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8543" y="967770"/>
            <a:ext cx="3950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355" dirty="0">
                <a:latin typeface="Verdana"/>
                <a:cs typeface="Verdana"/>
              </a:rPr>
              <a:t> </a:t>
            </a:r>
            <a:r>
              <a:rPr spc="-50" dirty="0">
                <a:latin typeface="Verdana"/>
                <a:cs typeface="Verdana"/>
              </a:rPr>
              <a:t>M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90" dirty="0">
                <a:latin typeface="Verdana"/>
                <a:cs typeface="Verdana"/>
              </a:rPr>
              <a:t>Y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5334" y="1861855"/>
            <a:ext cx="12077699" cy="69722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8543" y="967770"/>
            <a:ext cx="3950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355" dirty="0">
                <a:latin typeface="Verdana"/>
                <a:cs typeface="Verdana"/>
              </a:rPr>
              <a:t> </a:t>
            </a:r>
            <a:r>
              <a:rPr spc="-50" dirty="0">
                <a:latin typeface="Verdana"/>
                <a:cs typeface="Verdana"/>
              </a:rPr>
              <a:t>M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90" dirty="0">
                <a:latin typeface="Verdana"/>
                <a:cs typeface="Verdana"/>
              </a:rPr>
              <a:t>Y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13" y="3098230"/>
            <a:ext cx="15563849" cy="5095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2582" y="1388226"/>
            <a:ext cx="50431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5" dirty="0">
                <a:solidFill>
                  <a:srgbClr val="000000"/>
                </a:solidFill>
                <a:latin typeface="Tahoma"/>
                <a:cs typeface="Tahoma"/>
              </a:rPr>
              <a:t>Pectoral</a:t>
            </a:r>
            <a:r>
              <a:rPr sz="5200" spc="-2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5200" spc="65" dirty="0">
                <a:solidFill>
                  <a:srgbClr val="000000"/>
                </a:solidFill>
                <a:latin typeface="Tahoma"/>
                <a:cs typeface="Tahoma"/>
              </a:rPr>
              <a:t>Mayor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25517" y="8714131"/>
            <a:ext cx="31159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65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j</a:t>
            </a:r>
            <a:r>
              <a:rPr sz="3400" spc="-120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 </a:t>
            </a:r>
            <a:r>
              <a:rPr sz="3400" spc="-75" dirty="0">
                <a:latin typeface="Verdana"/>
                <a:cs typeface="Verdana"/>
              </a:rPr>
              <a:t>l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265" dirty="0">
                <a:latin typeface="Verdana"/>
                <a:cs typeface="Verdana"/>
              </a:rPr>
              <a:t>g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70" dirty="0">
                <a:latin typeface="Verdana"/>
                <a:cs typeface="Verdana"/>
              </a:rPr>
              <a:t>u</a:t>
            </a:r>
            <a:r>
              <a:rPr sz="3400" spc="-40" dirty="0">
                <a:latin typeface="Verdana"/>
                <a:cs typeface="Verdana"/>
              </a:rPr>
              <a:t>d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a</a:t>
            </a:r>
            <a:r>
              <a:rPr sz="3400" spc="-75" dirty="0">
                <a:latin typeface="Verdana"/>
                <a:cs typeface="Verdana"/>
              </a:rPr>
              <a:t>l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11239" cy="1026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87" y="2768281"/>
            <a:ext cx="16935449" cy="47529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52755" y="8051983"/>
            <a:ext cx="36283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35" dirty="0">
                <a:latin typeface="Verdana"/>
                <a:cs typeface="Verdana"/>
              </a:rPr>
              <a:t>C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r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120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 </a:t>
            </a:r>
            <a:r>
              <a:rPr sz="3400" spc="-75" dirty="0">
                <a:latin typeface="Verdana"/>
                <a:cs typeface="Verdana"/>
              </a:rPr>
              <a:t>l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265" dirty="0">
                <a:latin typeface="Verdana"/>
                <a:cs typeface="Verdana"/>
              </a:rPr>
              <a:t>g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70" dirty="0">
                <a:latin typeface="Verdana"/>
                <a:cs typeface="Verdana"/>
              </a:rPr>
              <a:t>u</a:t>
            </a:r>
            <a:r>
              <a:rPr sz="3400" spc="-40" dirty="0">
                <a:latin typeface="Verdana"/>
                <a:cs typeface="Verdana"/>
              </a:rPr>
              <a:t>d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a</a:t>
            </a:r>
            <a:r>
              <a:rPr sz="3400" spc="-75" dirty="0">
                <a:latin typeface="Verdana"/>
                <a:cs typeface="Verdana"/>
              </a:rPr>
              <a:t>l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97720" y="994443"/>
            <a:ext cx="526034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6500" algn="l"/>
              </a:tabLst>
            </a:pPr>
            <a:r>
              <a:rPr sz="5200" spc="-80" dirty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sz="5200" spc="15" dirty="0">
                <a:solidFill>
                  <a:srgbClr val="000000"/>
                </a:solidFill>
                <a:latin typeface="Tahoma"/>
                <a:cs typeface="Tahoma"/>
              </a:rPr>
              <a:t>í</a:t>
            </a:r>
            <a:r>
              <a:rPr sz="5200" spc="-7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5200" spc="-2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5200" spc="10" dirty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sz="5200" spc="-95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5200" dirty="0">
                <a:solidFill>
                  <a:srgbClr val="000000"/>
                </a:solidFill>
                <a:latin typeface="Tahoma"/>
                <a:cs typeface="Tahoma"/>
              </a:rPr>
              <a:t>	b</a:t>
            </a:r>
            <a:r>
              <a:rPr sz="5200" spc="10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5200" spc="2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5200" spc="10" dirty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r>
              <a:rPr sz="5200" spc="80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5200" spc="1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5200" spc="2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5200" spc="1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816" y="1541220"/>
            <a:ext cx="6953249" cy="72008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7359" y="755681"/>
            <a:ext cx="3974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4660" algn="l"/>
              </a:tabLst>
            </a:pPr>
            <a:r>
              <a:rPr spc="-95" dirty="0"/>
              <a:t>B</a:t>
            </a:r>
            <a:r>
              <a:rPr spc="-415" dirty="0"/>
              <a:t> </a:t>
            </a:r>
            <a:r>
              <a:rPr spc="505" dirty="0"/>
              <a:t>Í</a:t>
            </a:r>
            <a:r>
              <a:rPr spc="60" dirty="0"/>
              <a:t>C</a:t>
            </a:r>
            <a:r>
              <a:rPr spc="-415" dirty="0"/>
              <a:t> </a:t>
            </a:r>
            <a:r>
              <a:rPr spc="-10" dirty="0"/>
              <a:t>E</a:t>
            </a:r>
            <a:r>
              <a:rPr spc="-415" dirty="0"/>
              <a:t> </a:t>
            </a:r>
            <a:r>
              <a:rPr spc="35" dirty="0"/>
              <a:t>P</a:t>
            </a:r>
            <a:r>
              <a:rPr spc="-415" dirty="0"/>
              <a:t> </a:t>
            </a:r>
            <a:r>
              <a:rPr spc="-229" dirty="0"/>
              <a:t>S</a:t>
            </a:r>
            <a:r>
              <a:rPr dirty="0"/>
              <a:t>	</a:t>
            </a:r>
            <a:r>
              <a:rPr spc="-95" dirty="0"/>
              <a:t>B</a:t>
            </a:r>
            <a:r>
              <a:rPr spc="-415" dirty="0"/>
              <a:t> </a:t>
            </a:r>
            <a:r>
              <a:rPr spc="-50" dirty="0"/>
              <a:t>R</a:t>
            </a:r>
            <a:r>
              <a:rPr spc="-415" dirty="0"/>
              <a:t> 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560" dirty="0"/>
              <a:t>Q</a:t>
            </a:r>
            <a:r>
              <a:rPr spc="520" dirty="0"/>
              <a:t>U</a:t>
            </a:r>
            <a:r>
              <a:rPr spc="505" dirty="0"/>
              <a:t>I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-75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462" y="365787"/>
            <a:ext cx="3733799" cy="95535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5645" algn="l"/>
              </a:tabLst>
            </a:pPr>
            <a:r>
              <a:rPr spc="-60" dirty="0"/>
              <a:t>T</a:t>
            </a:r>
            <a:r>
              <a:rPr spc="-415" dirty="0"/>
              <a:t> </a:t>
            </a:r>
            <a:r>
              <a:rPr spc="-50" dirty="0"/>
              <a:t>R</a:t>
            </a:r>
            <a:r>
              <a:rPr spc="-415" dirty="0"/>
              <a:t> </a:t>
            </a:r>
            <a:r>
              <a:rPr spc="505" dirty="0"/>
              <a:t>I</a:t>
            </a:r>
            <a:r>
              <a:rPr spc="60" dirty="0"/>
              <a:t>C</a:t>
            </a:r>
            <a:r>
              <a:rPr spc="-415" dirty="0"/>
              <a:t> </a:t>
            </a:r>
            <a:r>
              <a:rPr spc="35" dirty="0"/>
              <a:t>P</a:t>
            </a:r>
            <a:r>
              <a:rPr spc="-415" dirty="0"/>
              <a:t> </a:t>
            </a:r>
            <a:r>
              <a:rPr spc="-10" dirty="0"/>
              <a:t>E</a:t>
            </a:r>
            <a:r>
              <a:rPr spc="-415" dirty="0"/>
              <a:t> </a:t>
            </a:r>
            <a:r>
              <a:rPr spc="-229" dirty="0"/>
              <a:t>S</a:t>
            </a:r>
            <a:r>
              <a:rPr dirty="0"/>
              <a:t>	</a:t>
            </a:r>
            <a:r>
              <a:rPr spc="-95" dirty="0"/>
              <a:t>B</a:t>
            </a:r>
            <a:r>
              <a:rPr spc="-415" dirty="0"/>
              <a:t> </a:t>
            </a:r>
            <a:r>
              <a:rPr spc="-50" dirty="0"/>
              <a:t>R</a:t>
            </a:r>
            <a:r>
              <a:rPr spc="-415" dirty="0"/>
              <a:t> 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560" dirty="0"/>
              <a:t>Q</a:t>
            </a:r>
            <a:r>
              <a:rPr spc="520" dirty="0"/>
              <a:t>U</a:t>
            </a:r>
            <a:r>
              <a:rPr spc="505" dirty="0"/>
              <a:t>I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-75" dirty="0"/>
              <a:t>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4249" y="3984553"/>
            <a:ext cx="71768" cy="7176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31027" y="455317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090" y="22082"/>
                </a:moveTo>
                <a:lnTo>
                  <a:pt x="7992" y="22082"/>
                </a:lnTo>
                <a:lnTo>
                  <a:pt x="5389" y="21005"/>
                </a:lnTo>
                <a:lnTo>
                  <a:pt x="1077" y="16694"/>
                </a:lnTo>
                <a:lnTo>
                  <a:pt x="0" y="14088"/>
                </a:lnTo>
                <a:lnTo>
                  <a:pt x="0" y="7993"/>
                </a:lnTo>
                <a:lnTo>
                  <a:pt x="1077" y="5388"/>
                </a:lnTo>
                <a:lnTo>
                  <a:pt x="5389" y="1076"/>
                </a:lnTo>
                <a:lnTo>
                  <a:pt x="7992" y="0"/>
                </a:lnTo>
                <a:lnTo>
                  <a:pt x="14090" y="0"/>
                </a:lnTo>
                <a:lnTo>
                  <a:pt x="16692" y="1076"/>
                </a:lnTo>
                <a:lnTo>
                  <a:pt x="21004" y="5388"/>
                </a:lnTo>
                <a:lnTo>
                  <a:pt x="22082" y="7993"/>
                </a:lnTo>
                <a:lnTo>
                  <a:pt x="22082" y="11041"/>
                </a:lnTo>
                <a:lnTo>
                  <a:pt x="22082" y="14088"/>
                </a:lnTo>
                <a:lnTo>
                  <a:pt x="21004" y="16694"/>
                </a:lnTo>
                <a:lnTo>
                  <a:pt x="16692" y="21005"/>
                </a:lnTo>
                <a:lnTo>
                  <a:pt x="14090" y="22082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97773" y="4501834"/>
            <a:ext cx="4191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-1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249" y="4735359"/>
            <a:ext cx="71768" cy="717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249" y="5397834"/>
            <a:ext cx="71768" cy="717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249" y="5729072"/>
            <a:ext cx="71768" cy="71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249" y="6391547"/>
            <a:ext cx="71768" cy="717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249" y="6722785"/>
            <a:ext cx="71768" cy="717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93386" y="3793525"/>
            <a:ext cx="6082665" cy="309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  <a:tabLst>
                <a:tab pos="1123950" algn="l"/>
                <a:tab pos="2009775" algn="l"/>
                <a:tab pos="3414395" algn="l"/>
                <a:tab pos="5320030" algn="l"/>
                <a:tab pos="5873750" algn="l"/>
              </a:tabLst>
            </a:pPr>
            <a:r>
              <a:rPr sz="1900" b="1" spc="3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b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10" dirty="0">
                <a:solidFill>
                  <a:srgbClr val="262626"/>
                </a:solidFill>
                <a:latin typeface="Arial"/>
                <a:cs typeface="Arial"/>
              </a:rPr>
              <a:t>z</a:t>
            </a:r>
            <a:r>
              <a:rPr sz="1900" b="1" spc="-40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-180" dirty="0">
                <a:solidFill>
                  <a:srgbClr val="262626"/>
                </a:solidFill>
                <a:latin typeface="Arial"/>
                <a:cs typeface="Arial"/>
              </a:rPr>
              <a:t>: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b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é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8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60" dirty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20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25" dirty="0">
                <a:solidFill>
                  <a:srgbClr val="262626"/>
                </a:solidFill>
                <a:latin typeface="Arial"/>
                <a:cs typeface="Arial"/>
              </a:rPr>
              <a:t>a  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escápula.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399"/>
              </a:lnSpc>
              <a:spcBef>
                <a:spcPts val="695"/>
              </a:spcBef>
            </a:pPr>
            <a:r>
              <a:rPr sz="1900" b="1" spc="-10" dirty="0">
                <a:solidFill>
                  <a:srgbClr val="262626"/>
                </a:solidFill>
                <a:latin typeface="Arial"/>
                <a:cs typeface="Arial"/>
              </a:rPr>
              <a:t>Cabeza</a:t>
            </a:r>
            <a:r>
              <a:rPr sz="1900" b="1" spc="-114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62626"/>
                </a:solidFill>
                <a:latin typeface="Arial"/>
                <a:cs typeface="Arial"/>
              </a:rPr>
              <a:t>lateral: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262626"/>
                </a:solidFill>
                <a:latin typeface="Arial"/>
                <a:cs typeface="Arial"/>
              </a:rPr>
              <a:t>Cara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post</a:t>
            </a:r>
            <a:r>
              <a:rPr sz="1900" b="1" spc="-114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y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lateral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del</a:t>
            </a:r>
            <a:r>
              <a:rPr sz="1900" b="1" spc="-114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húmero,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super</a:t>
            </a:r>
            <a:r>
              <a:rPr sz="1900" b="1" spc="-1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62626"/>
                </a:solidFill>
                <a:latin typeface="Arial"/>
                <a:cs typeface="Arial"/>
              </a:rPr>
              <a:t>al </a:t>
            </a:r>
            <a:r>
              <a:rPr sz="1900" b="1" spc="-5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04" dirty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8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10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100" dirty="0">
                <a:solidFill>
                  <a:srgbClr val="262626"/>
                </a:solidFill>
                <a:latin typeface="Arial"/>
                <a:cs typeface="Arial"/>
              </a:rPr>
              <a:t>v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7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900" b="1" spc="-7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399"/>
              </a:lnSpc>
            </a:pPr>
            <a:r>
              <a:rPr sz="1900" b="1" spc="-10" dirty="0">
                <a:solidFill>
                  <a:srgbClr val="262626"/>
                </a:solidFill>
                <a:latin typeface="Arial"/>
                <a:cs typeface="Arial"/>
              </a:rPr>
              <a:t>Cabeza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262626"/>
                </a:solidFill>
                <a:latin typeface="Arial"/>
                <a:cs typeface="Arial"/>
              </a:rPr>
              <a:t>medial: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262626"/>
                </a:solidFill>
                <a:latin typeface="Arial"/>
                <a:cs typeface="Arial"/>
              </a:rPr>
              <a:t>Cara</a:t>
            </a:r>
            <a:r>
              <a:rPr sz="1900" b="1" spc="-9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post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y 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medial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62626"/>
                </a:solidFill>
                <a:latin typeface="Arial"/>
                <a:cs typeface="Arial"/>
              </a:rPr>
              <a:t>del</a:t>
            </a:r>
            <a:r>
              <a:rPr sz="1900" b="1" spc="-9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húmero,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262626"/>
                </a:solidFill>
                <a:latin typeface="Arial"/>
                <a:cs typeface="Arial"/>
              </a:rPr>
              <a:t>infer</a:t>
            </a:r>
            <a:r>
              <a:rPr sz="1900" b="1" spc="-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62626"/>
                </a:solidFill>
                <a:latin typeface="Arial"/>
                <a:cs typeface="Arial"/>
              </a:rPr>
              <a:t>al </a:t>
            </a:r>
            <a:r>
              <a:rPr sz="1900" b="1" spc="-509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204" dirty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8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10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100" dirty="0">
                <a:solidFill>
                  <a:srgbClr val="262626"/>
                </a:solidFill>
                <a:latin typeface="Arial"/>
                <a:cs typeface="Arial"/>
              </a:rPr>
              <a:t>v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-50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5" dirty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1900" b="1" spc="-35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-7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b="1" spc="-7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330"/>
              </a:spcBef>
            </a:pPr>
            <a:r>
              <a:rPr sz="1900" b="1" spc="90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140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-170" dirty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1900" b="1" spc="-20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3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90" dirty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900" b="1" spc="120" dirty="0">
                <a:solidFill>
                  <a:srgbClr val="262626"/>
                </a:solidFill>
                <a:latin typeface="Arial"/>
                <a:cs typeface="Arial"/>
              </a:rPr>
              <a:t>Ó</a:t>
            </a:r>
            <a:r>
              <a:rPr sz="1900" b="1" spc="140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-180" dirty="0">
                <a:solidFill>
                  <a:srgbClr val="262626"/>
                </a:solidFill>
                <a:latin typeface="Arial"/>
                <a:cs typeface="Arial"/>
              </a:rPr>
              <a:t>:</a:t>
            </a:r>
            <a:r>
              <a:rPr sz="1900" b="1" spc="-1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15" dirty="0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sz="1900" b="1" spc="15" dirty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900" b="1" spc="-80" dirty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1900" b="1" spc="-30" dirty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an</a:t>
            </a:r>
            <a:r>
              <a:rPr sz="1900" b="1" spc="-55" dirty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1900" b="1" spc="-45" dirty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1900" b="1" spc="-75" dirty="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50" y="2192459"/>
            <a:ext cx="8077199" cy="66008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996" y="2192459"/>
            <a:ext cx="7810499" cy="63436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5645" algn="l"/>
              </a:tabLst>
            </a:pPr>
            <a:r>
              <a:rPr spc="-60" dirty="0"/>
              <a:t>T</a:t>
            </a:r>
            <a:r>
              <a:rPr spc="-415" dirty="0"/>
              <a:t> </a:t>
            </a:r>
            <a:r>
              <a:rPr spc="-50" dirty="0"/>
              <a:t>R</a:t>
            </a:r>
            <a:r>
              <a:rPr spc="-415" dirty="0"/>
              <a:t> </a:t>
            </a:r>
            <a:r>
              <a:rPr spc="505" dirty="0"/>
              <a:t>I</a:t>
            </a:r>
            <a:r>
              <a:rPr spc="60" dirty="0"/>
              <a:t>C</a:t>
            </a:r>
            <a:r>
              <a:rPr spc="-415" dirty="0"/>
              <a:t> </a:t>
            </a:r>
            <a:r>
              <a:rPr spc="35" dirty="0"/>
              <a:t>P</a:t>
            </a:r>
            <a:r>
              <a:rPr spc="-415" dirty="0"/>
              <a:t> </a:t>
            </a:r>
            <a:r>
              <a:rPr spc="-10" dirty="0"/>
              <a:t>E</a:t>
            </a:r>
            <a:r>
              <a:rPr spc="-415" dirty="0"/>
              <a:t> </a:t>
            </a:r>
            <a:r>
              <a:rPr spc="-229" dirty="0"/>
              <a:t>S</a:t>
            </a:r>
            <a:r>
              <a:rPr dirty="0"/>
              <a:t>	</a:t>
            </a:r>
            <a:r>
              <a:rPr spc="-95" dirty="0"/>
              <a:t>B</a:t>
            </a:r>
            <a:r>
              <a:rPr spc="-415" dirty="0"/>
              <a:t> </a:t>
            </a:r>
            <a:r>
              <a:rPr spc="-50" dirty="0"/>
              <a:t>R</a:t>
            </a:r>
            <a:r>
              <a:rPr spc="-415" dirty="0"/>
              <a:t> 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560" dirty="0"/>
              <a:t>Q</a:t>
            </a:r>
            <a:r>
              <a:rPr spc="520" dirty="0"/>
              <a:t>U</a:t>
            </a:r>
            <a:r>
              <a:rPr spc="505" dirty="0"/>
              <a:t>I</a:t>
            </a:r>
            <a:r>
              <a:rPr spc="-10" dirty="0"/>
              <a:t>A</a:t>
            </a:r>
            <a:r>
              <a:rPr spc="-415" dirty="0"/>
              <a:t> </a:t>
            </a:r>
            <a:r>
              <a:rPr spc="-75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C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754" y="668787"/>
            <a:ext cx="2939008" cy="2771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5345" y="7396171"/>
            <a:ext cx="1651180" cy="16817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14638" y="6356005"/>
            <a:ext cx="3073361" cy="3924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120" y="5934211"/>
            <a:ext cx="2790824" cy="41147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77925" y="4095616"/>
            <a:ext cx="11920855" cy="1917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400" spc="165" dirty="0">
                <a:solidFill>
                  <a:srgbClr val="E7E7E7"/>
                </a:solidFill>
                <a:latin typeface="Verdana"/>
                <a:cs typeface="Verdana"/>
              </a:rPr>
              <a:t>M</a:t>
            </a:r>
            <a:r>
              <a:rPr sz="12400" spc="-940" dirty="0">
                <a:solidFill>
                  <a:srgbClr val="E7E7E7"/>
                </a:solidFill>
                <a:latin typeface="Verdana"/>
                <a:cs typeface="Verdana"/>
              </a:rPr>
              <a:t>u</a:t>
            </a:r>
            <a:r>
              <a:rPr sz="12400" spc="-905" dirty="0">
                <a:solidFill>
                  <a:srgbClr val="E7E7E7"/>
                </a:solidFill>
                <a:latin typeface="Verdana"/>
                <a:cs typeface="Verdana"/>
              </a:rPr>
              <a:t>c</a:t>
            </a:r>
            <a:r>
              <a:rPr sz="12400" spc="-940" dirty="0">
                <a:solidFill>
                  <a:srgbClr val="E7E7E7"/>
                </a:solidFill>
                <a:latin typeface="Verdana"/>
                <a:cs typeface="Verdana"/>
              </a:rPr>
              <a:t>h</a:t>
            </a:r>
            <a:r>
              <a:rPr sz="12400" spc="-1355" dirty="0">
                <a:solidFill>
                  <a:srgbClr val="E7E7E7"/>
                </a:solidFill>
                <a:latin typeface="Verdana"/>
                <a:cs typeface="Verdana"/>
              </a:rPr>
              <a:t>a</a:t>
            </a:r>
            <a:r>
              <a:rPr sz="12400" spc="-1150" dirty="0">
                <a:solidFill>
                  <a:srgbClr val="E7E7E7"/>
                </a:solidFill>
                <a:latin typeface="Verdana"/>
                <a:cs typeface="Verdana"/>
              </a:rPr>
              <a:t>s</a:t>
            </a:r>
            <a:r>
              <a:rPr sz="12400" spc="-1135" dirty="0">
                <a:solidFill>
                  <a:srgbClr val="E7E7E7"/>
                </a:solidFill>
                <a:latin typeface="Verdana"/>
                <a:cs typeface="Verdana"/>
              </a:rPr>
              <a:t> </a:t>
            </a:r>
            <a:r>
              <a:rPr sz="12400" spc="-1535" dirty="0">
                <a:solidFill>
                  <a:srgbClr val="E7E7E7"/>
                </a:solidFill>
                <a:latin typeface="Verdana"/>
                <a:cs typeface="Verdana"/>
              </a:rPr>
              <a:t>g</a:t>
            </a:r>
            <a:r>
              <a:rPr sz="12400" spc="-605" dirty="0">
                <a:solidFill>
                  <a:srgbClr val="E7E7E7"/>
                </a:solidFill>
                <a:latin typeface="Verdana"/>
                <a:cs typeface="Verdana"/>
              </a:rPr>
              <a:t>r</a:t>
            </a:r>
            <a:r>
              <a:rPr sz="12400" spc="-1355" dirty="0">
                <a:solidFill>
                  <a:srgbClr val="E7E7E7"/>
                </a:solidFill>
                <a:latin typeface="Verdana"/>
                <a:cs typeface="Verdana"/>
              </a:rPr>
              <a:t>a</a:t>
            </a:r>
            <a:r>
              <a:rPr sz="12400" spc="-905" dirty="0">
                <a:solidFill>
                  <a:srgbClr val="E7E7E7"/>
                </a:solidFill>
                <a:latin typeface="Verdana"/>
                <a:cs typeface="Verdana"/>
              </a:rPr>
              <a:t>c</a:t>
            </a:r>
            <a:r>
              <a:rPr sz="12400" spc="-80" dirty="0">
                <a:solidFill>
                  <a:srgbClr val="E7E7E7"/>
                </a:solidFill>
                <a:latin typeface="Verdana"/>
                <a:cs typeface="Verdana"/>
              </a:rPr>
              <a:t>i</a:t>
            </a:r>
            <a:r>
              <a:rPr sz="12400" spc="-1355" dirty="0">
                <a:solidFill>
                  <a:srgbClr val="E7E7E7"/>
                </a:solidFill>
                <a:latin typeface="Verdana"/>
                <a:cs typeface="Verdana"/>
              </a:rPr>
              <a:t>a</a:t>
            </a:r>
            <a:r>
              <a:rPr sz="12400" spc="-1150" dirty="0">
                <a:solidFill>
                  <a:srgbClr val="E7E7E7"/>
                </a:solidFill>
                <a:latin typeface="Verdana"/>
                <a:cs typeface="Verdana"/>
              </a:rPr>
              <a:t>s</a:t>
            </a:r>
            <a:endParaRPr sz="12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60767" y="363717"/>
            <a:ext cx="2790824" cy="41147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788" y="699"/>
            <a:ext cx="3568827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0797" y="1028699"/>
            <a:ext cx="15706739" cy="830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2468" y="905024"/>
            <a:ext cx="14306549" cy="847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8190" y="1532680"/>
            <a:ext cx="4362449" cy="72112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2259" y="543592"/>
            <a:ext cx="3810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>
                <a:latin typeface="Verdana"/>
                <a:cs typeface="Verdana"/>
              </a:rPr>
              <a:t>T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C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60" dirty="0">
                <a:latin typeface="Verdana"/>
                <a:cs typeface="Verdana"/>
              </a:rPr>
              <a:t>T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574" y="2311206"/>
            <a:ext cx="14820899" cy="56673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6998" y="967770"/>
            <a:ext cx="2454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60" dirty="0">
                <a:latin typeface="Verdana"/>
                <a:cs typeface="Verdana"/>
              </a:rPr>
              <a:t>T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51" y="2337203"/>
            <a:ext cx="12598831" cy="6343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6998" y="967770"/>
            <a:ext cx="2454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L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60" dirty="0">
                <a:latin typeface="Verdana"/>
                <a:cs typeface="Verdana"/>
              </a:rPr>
              <a:t>T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00" dirty="0">
                <a:latin typeface="Verdana"/>
                <a:cs typeface="Verdana"/>
              </a:rPr>
              <a:t>D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9429" y="480986"/>
            <a:ext cx="66097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5" dirty="0">
                <a:solidFill>
                  <a:srgbClr val="000000"/>
                </a:solidFill>
                <a:latin typeface="Tahoma"/>
                <a:cs typeface="Tahoma"/>
              </a:rPr>
              <a:t>Articulación</a:t>
            </a:r>
            <a:r>
              <a:rPr sz="3400" spc="-1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400" spc="10" dirty="0">
                <a:solidFill>
                  <a:srgbClr val="000000"/>
                </a:solidFill>
                <a:latin typeface="Tahoma"/>
                <a:cs typeface="Tahoma"/>
              </a:rPr>
              <a:t>acromioclavicular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4000" y="9227841"/>
            <a:ext cx="36283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35" dirty="0">
                <a:latin typeface="Verdana"/>
                <a:cs typeface="Verdana"/>
              </a:rPr>
              <a:t>C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r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120" dirty="0">
                <a:latin typeface="Verdana"/>
                <a:cs typeface="Verdana"/>
              </a:rPr>
              <a:t>e</a:t>
            </a:r>
            <a:r>
              <a:rPr sz="3400" spc="-315" dirty="0">
                <a:latin typeface="Verdana"/>
                <a:cs typeface="Verdana"/>
              </a:rPr>
              <a:t> </a:t>
            </a:r>
            <a:r>
              <a:rPr sz="3400" spc="-75" dirty="0">
                <a:latin typeface="Verdana"/>
                <a:cs typeface="Verdana"/>
              </a:rPr>
              <a:t>l</a:t>
            </a:r>
            <a:r>
              <a:rPr sz="3400" spc="-15" dirty="0">
                <a:latin typeface="Verdana"/>
                <a:cs typeface="Verdana"/>
              </a:rPr>
              <a:t>o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265" dirty="0">
                <a:latin typeface="Verdana"/>
                <a:cs typeface="Verdana"/>
              </a:rPr>
              <a:t>g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140" dirty="0">
                <a:latin typeface="Verdana"/>
                <a:cs typeface="Verdana"/>
              </a:rPr>
              <a:t>t</a:t>
            </a:r>
            <a:r>
              <a:rPr sz="3400" spc="-70" dirty="0">
                <a:latin typeface="Verdana"/>
                <a:cs typeface="Verdana"/>
              </a:rPr>
              <a:t>u</a:t>
            </a:r>
            <a:r>
              <a:rPr sz="3400" spc="-40" dirty="0">
                <a:latin typeface="Verdana"/>
                <a:cs typeface="Verdana"/>
              </a:rPr>
              <a:t>d</a:t>
            </a:r>
            <a:r>
              <a:rPr sz="3400" spc="-75" dirty="0">
                <a:latin typeface="Verdana"/>
                <a:cs typeface="Verdana"/>
              </a:rPr>
              <a:t>i</a:t>
            </a:r>
            <a:r>
              <a:rPr sz="3400" spc="-7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a</a:t>
            </a:r>
            <a:r>
              <a:rPr sz="3400" spc="-75" dirty="0">
                <a:latin typeface="Verdana"/>
                <a:cs typeface="Verdana"/>
              </a:rPr>
              <a:t>l</a:t>
            </a:r>
            <a:endParaRPr sz="3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817" y="1882225"/>
            <a:ext cx="16630649" cy="652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6253" y="1809722"/>
            <a:ext cx="8315309" cy="8039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815" y="967770"/>
            <a:ext cx="37166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90" dirty="0">
                <a:latin typeface="Verdana"/>
                <a:cs typeface="Verdana"/>
              </a:rPr>
              <a:t>U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R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60" dirty="0">
                <a:latin typeface="Verdana"/>
                <a:cs typeface="Verdana"/>
              </a:rPr>
              <a:t>A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E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P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605" dirty="0">
                <a:latin typeface="Verdana"/>
                <a:cs typeface="Verdana"/>
              </a:rPr>
              <a:t>I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N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355" dirty="0">
                <a:latin typeface="Verdana"/>
                <a:cs typeface="Verdana"/>
              </a:rPr>
              <a:t>S</a:t>
            </a:r>
            <a:r>
              <a:rPr spc="-59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283</Words>
  <Application>Microsoft Office PowerPoint</Application>
  <PresentationFormat>Personalizado</PresentationFormat>
  <Paragraphs>39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Calibri</vt:lpstr>
      <vt:lpstr>Georgia</vt:lpstr>
      <vt:lpstr>Microsoft Sans Serif</vt:lpstr>
      <vt:lpstr>Tahoma</vt:lpstr>
      <vt:lpstr>Times New Roman</vt:lpstr>
      <vt:lpstr>Trebuchet MS</vt:lpstr>
      <vt:lpstr>Verdana</vt:lpstr>
      <vt:lpstr>Office Theme</vt:lpstr>
      <vt:lpstr>Hombro  y Brazo</vt:lpstr>
      <vt:lpstr>Hueso,  calcificación</vt:lpstr>
      <vt:lpstr>Presentación de PowerPoint</vt:lpstr>
      <vt:lpstr>Presentación de PowerPoint</vt:lpstr>
      <vt:lpstr>T R A N S D U C T O R E S</vt:lpstr>
      <vt:lpstr>D E L T O I D E S</vt:lpstr>
      <vt:lpstr>D E L T O I D E S</vt:lpstr>
      <vt:lpstr>Articulación acromioclavicular</vt:lpstr>
      <vt:lpstr>S U P R A E S P I N O S O</vt:lpstr>
      <vt:lpstr>S U P R A E S P I N O S O</vt:lpstr>
      <vt:lpstr>C O R A C O B R A Q U I A L</vt:lpstr>
      <vt:lpstr>C O R A C O B R A Q U I A L</vt:lpstr>
      <vt:lpstr>Infraespinoso</vt:lpstr>
      <vt:lpstr>Presentación de PowerPoint</vt:lpstr>
      <vt:lpstr>S U B E S C A P U L A R</vt:lpstr>
      <vt:lpstr>S U B E S C A P U L A R</vt:lpstr>
      <vt:lpstr>Redondo  menor</vt:lpstr>
      <vt:lpstr>Presentación de PowerPoint</vt:lpstr>
      <vt:lpstr>R E D O N D O M E N O R</vt:lpstr>
      <vt:lpstr>R E D O N D O M A Y O R</vt:lpstr>
      <vt:lpstr>R E D O N D O M A Y O R</vt:lpstr>
      <vt:lpstr>Pectoral Mayor</vt:lpstr>
      <vt:lpstr>Presentación de PowerPoint</vt:lpstr>
      <vt:lpstr>Bíceps braquial</vt:lpstr>
      <vt:lpstr>B ÍC E P S B R A QUIA L</vt:lpstr>
      <vt:lpstr>T R IC P E S B R A QUIA L</vt:lpstr>
      <vt:lpstr>T R IC P E S B R A QUIA L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Grey White Textured Illustration Christian Faith Church Presentation</dc:title>
  <dc:creator>Emely Campoverde</dc:creator>
  <cp:keywords>DAF2DR-Rdzs,BAE10BTNF3c</cp:keywords>
  <cp:lastModifiedBy>UNACH</cp:lastModifiedBy>
  <cp:revision>2</cp:revision>
  <dcterms:created xsi:type="dcterms:W3CDTF">2024-06-24T21:36:15Z</dcterms:created>
  <dcterms:modified xsi:type="dcterms:W3CDTF">2025-01-06T21:50:59Z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2024-06-24T00:00:00Z</vt:filetime>
  </property>
</Properties>
</file>