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4630400" cy="10972800"/>
  <p:notesSz cx="109728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52" d="100"/>
          <a:sy n="52" d="100"/>
        </p:scale>
        <p:origin x="144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kins Haro" userId="b2b4bd6ccfcb9b52" providerId="LiveId" clId="{90F3454D-2758-444C-B15C-990D5EA6C33B}"/>
    <pc:docChg chg="delSld">
      <pc:chgData name="Perkins Haro" userId="b2b4bd6ccfcb9b52" providerId="LiveId" clId="{90F3454D-2758-444C-B15C-990D5EA6C33B}" dt="2024-11-25T14:29:10.400" v="0" actId="47"/>
      <pc:docMkLst>
        <pc:docMk/>
      </pc:docMkLst>
      <pc:sldChg chg="del">
        <pc:chgData name="Perkins Haro" userId="b2b4bd6ccfcb9b52" providerId="LiveId" clId="{90F3454D-2758-444C-B15C-990D5EA6C33B}" dt="2024-11-25T14:29:10.400" v="0" actId="47"/>
        <pc:sldMkLst>
          <pc:docMk/>
          <pc:sldMk cId="0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69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Personalizado</PresentationFormat>
  <Paragraphs>8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Perkins Haro</cp:lastModifiedBy>
  <cp:revision>1</cp:revision>
  <dcterms:created xsi:type="dcterms:W3CDTF">2024-11-25T14:27:24Z</dcterms:created>
  <dcterms:modified xsi:type="dcterms:W3CDTF">2024-11-25T14:29:14Z</dcterms:modified>
</cp:coreProperties>
</file>