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E81EE-6247-61C2-A6BA-3ACF93AFE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9D457D-DC79-A452-4648-87DDF32AF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49D1E8-6FF1-F62A-B389-EE695EAA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989D1-6D54-17B8-E06C-189E289F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68E4D-0704-5828-F827-579BD6F9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418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6DEFB-8664-7D05-6662-50E92D49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CD78D-2763-E0CB-C6B5-5BDC3F41B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330C04-B5D7-571E-3F09-D8BA5850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77F22-9433-FDFB-25DC-B44CA6C3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6D136-FB94-515D-C562-1D7AF369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34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AEB48D-67F2-BBD5-1AA8-F8F83C756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B6D1A8-482F-11AD-BC6B-088973469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5BF36-6A12-E8A1-27F4-1D35EFF0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F1094-B987-65D7-2DFC-AF044557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B71692-21C5-8E2B-21FC-0103A4BC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87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CBB8A-9D91-58EF-E051-FB692FC3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F19F8-6A67-67CD-F474-5F782FA8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A5C4D-0121-1435-3255-155643C7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AA6DE-6C3E-4E1B-0DD6-329CA5E1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98978-756F-4BB0-54A8-77C7A08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871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FEDD3-25EF-A4B0-8678-63698CC2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900A1B-EB41-FC7A-7B54-3003CCDB5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E1E13-FC00-820A-B89D-2F50F31A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64420-3032-E5C9-7510-4007A233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0E542-C1D2-AD8D-8495-B36B6F2A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6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6DDCB-EE82-FE6F-5E88-0540A809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A47E1B-3675-8B60-81D1-A62273098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28BE73-4870-5824-17D4-00B665958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6B14D9-2409-44EC-DE06-94B92A29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F0F602-1F6A-6540-A070-AE7BE6FC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5F374B-0B51-FE7A-C7C5-509A0394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730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46ADA-D8A0-47F8-14B6-D1FFBDD1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15E5E-AD24-310A-71FC-8E2C8FBFD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FBE7B7-3618-BEC6-7459-8FC160442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B90B39-75CF-922C-E07D-6396406D2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69BF61-2BAA-DB25-638B-6F5DB0917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5AEB21-872D-5CB7-D626-1C4456E0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FEC276-6562-0A0E-4EAD-1D72CA30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5687DC-6CF9-592F-F271-CB03A64D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07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08EAF-7698-0E2E-7FAC-26D93F0D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021724-3DA6-1F5B-A969-AD12F851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32CB2B-F819-FB52-63D0-E21FCFFC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4ECBE3-6B46-53DB-1A1C-E7EF4CB7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723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30C073-51F1-563A-0257-1666CFFC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9DA344-8FF4-7370-0AF4-C2787FE8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E91740-70E7-3DF6-6213-4BAC70E7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98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5AC15-C8E2-2F98-EBE7-7DD275B7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60C26-D106-C010-289E-5A8A75DE1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D88F62-218A-7766-208E-77905638E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8F0009-C68F-A409-6DFB-B8E201FF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D90A59-DA0C-91A9-C64F-2892F210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A1E58-E54B-57C3-907A-5EEF8FE4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441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61B83-9368-0587-6865-BF493EE0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EB0895-D86A-D4C5-07E9-6FF3BFF24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F7B4B-B512-A4F6-54D3-FFD1AE717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54B1F7-F528-733F-E4A7-11FF8FD5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B74FF5-78C1-C18D-6265-D3B4AFEF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112F1-1067-FCC9-32D2-F2047A03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432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409FD2-7E12-6672-8B6C-C75106EB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33AA7-08BA-C4DD-13E1-9DF20727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5879DF-82C5-2832-20B1-C6D66956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694E6-4D52-425D-BCD9-8486F0DCF200}" type="datetimeFigureOut">
              <a:rPr lang="es-EC" smtClean="0"/>
              <a:t>29/4/2025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71AFB-F369-2D76-C8CB-11FFDA3EF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B5A19-1006-0CE7-CCE5-76AF91E62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EC48B4-FB5A-41CF-9674-3B2B5BE133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223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90C03-C7D4-6280-2F1B-7E33B8764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69D7BF-8742-4FAC-48A3-7FAD82369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3A014B-03D9-B13C-59AF-859D9677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52" y="221064"/>
            <a:ext cx="116460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101FD-A97B-1192-2133-257296F4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67ADD6-EFF9-BA77-03B6-CBD4DC127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2E119A-BD51-B0F0-33A9-D7C35251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6" y="261257"/>
            <a:ext cx="11060068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5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D7A93-5735-A172-A494-3339CC33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BCCD4C-CF8F-9E1F-8AAB-4EC5387F8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D521B2-4955-E119-E090-DDF82608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6" y="251209"/>
            <a:ext cx="11060068" cy="65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821C0-7968-B3D5-B678-AF776CD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BE2CD-7F1F-7F0F-9DD1-90BCB17C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5A8BA5-60F8-2A11-B2EF-FED25BF5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211015"/>
            <a:ext cx="11021963" cy="64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8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601BD-1EA6-4B80-F581-F896B93C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1CDD9-F5B1-CF8B-DA65-7376BA7DD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3488D1-B873-8B4D-EDB7-E3FB9515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18" y="0"/>
            <a:ext cx="1105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A69A3-8BE0-DE7F-73F9-19C4E903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C8865-E791-44B2-BB94-FC4FF553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76D752-86F9-A59F-67EE-6AF79292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8" y="261257"/>
            <a:ext cx="10993384" cy="64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EF360-FDB4-AC1A-3D9B-7A330D5C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803E6-E4A3-2EA6-FBAC-1B71E4CC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561D5-E463-207F-44EC-B1631824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365125"/>
            <a:ext cx="10974332" cy="60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1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020EC-E9F3-D501-A6E4-81615D47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831F3-1CBE-B97C-E5C9-C84757BA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927666-53A6-5C54-5F9A-854D4E1A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2" y="0"/>
            <a:ext cx="1173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04ACA-2787-2A3C-A0F9-45BAF039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7F714-B55A-183F-374A-AAC3B85AD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F479F8-521A-B4A4-B946-69E8E7DB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8" y="51916"/>
            <a:ext cx="11429830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6FE00-3DA6-F7F5-0DE7-C2997DB7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4EC98-8116-D301-D6C3-471A81C5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0F5943-3703-A2B6-22F3-0FE0F38E4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7" y="371048"/>
            <a:ext cx="11117226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FFA2E-4DAE-CA9E-82CA-E172F15E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D2DD3-7D88-0BD1-95CB-BF531C08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02591D-A0CC-B993-1004-D3AC687D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42390"/>
            <a:ext cx="11339917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B619E-A743-1A6E-4D3F-CA6DA8EB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C7CFD-E494-7B60-A2B6-667D4E2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BD0595-3B9C-370D-24B5-7DF4640A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170822"/>
            <a:ext cx="10983858" cy="64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AC3CB-D5C4-F4C8-A19B-90BFC1BF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B040A3-14B1-38C3-4F0D-5923B462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1806FC-D98F-4596-E5F0-E243C3E5F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1" y="209100"/>
            <a:ext cx="11250003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4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29FA5-17B7-39FE-C8B2-61DF6ED5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BF3AD-EB34-F379-E502-30B625B4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BA2AC7-B597-1BD7-5501-381A3E42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2" y="228153"/>
            <a:ext cx="11041016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02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56C88-F515-935E-4544-5869B6CB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171BE-FC6A-4D50-8479-50C07A8D9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C51244-CDEF-87D6-1B9A-D49A28CE0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365125"/>
            <a:ext cx="10907647" cy="57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F33E-6AD9-BD1C-06A2-9DB0048A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7E9ADA-AC0A-5646-701B-39ACE888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2D6625-D63E-7A6E-7980-76A35B3C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261258"/>
            <a:ext cx="10974332" cy="60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01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8AB0C-2713-BD64-0DB1-2500D273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395C18-DF4D-47FD-40A0-904474AA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095928-98BE-5D0C-D633-B7FBD745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251209"/>
            <a:ext cx="10974332" cy="62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7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6377-A6E7-20E4-B73F-21ABB364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8BBA8-F552-0D57-3608-8FF41FA6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BC57FC-BEF3-FC83-2724-FE84B2BF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78" y="0"/>
            <a:ext cx="11023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5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10F4-014F-E9B0-3703-2779B83C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343F6-A4B6-B936-1C18-288FEAE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2A78C5-11C9-C4B5-1429-C83046CA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231112"/>
            <a:ext cx="11021963" cy="63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4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710C3-BE3E-2F5C-EE0E-07B56C55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B80F3-9585-3711-E8D2-1A3D7A12E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52B2F2-8C1D-7D19-99A4-DF46F14E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1" y="0"/>
            <a:ext cx="11234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008CF-3D73-F56C-CF1E-1AC764F2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DF9C8-C357-D01B-1A61-C5E54C9D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4CCDD3-BA3C-E322-0436-9017EACE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4" y="0"/>
            <a:ext cx="10770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1CF96-A9AE-9DE4-46EC-6D3DB9A7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3CD1E-FB98-FFBC-7A3C-E43402843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FF1C19-E05F-7F19-4329-32A5DF4D6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0"/>
            <a:ext cx="1105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BB304-DF1B-8982-AE79-808A2A28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F821D-BA39-A537-C222-C42DD39A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BCC312-6A0F-A960-C099-8BEB810F5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" y="150725"/>
            <a:ext cx="10917174" cy="66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8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6EA5E-345F-05BA-3800-78D7F6C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98106-3E87-2959-CF63-4ED8DC7C5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4B9B99-F09A-13A0-5BA8-7A4EDA39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120580"/>
            <a:ext cx="11050542" cy="65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2A5C2-A869-6DD2-E332-DE558D1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0FE77-437A-A712-BBE8-F654B5F22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B1972E-4958-23A5-A21E-2D88BDF2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4" y="99548"/>
            <a:ext cx="11615893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8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32343-5DD2-44EB-288F-07ECC1D2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0073E4-8A00-24BD-D483-E8878F1E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DA7E8A-927E-1DE9-CDD5-7B18E455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231112"/>
            <a:ext cx="11021963" cy="63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1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62E21-05A2-185C-5C10-79737007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43D9F-0B52-B92F-34E0-3E8B9A45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D16AF1-371C-11C1-05CC-79666E06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0" y="70969"/>
            <a:ext cx="11625943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9DF9D-1584-6BCD-EEA9-01927884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64E46-FABF-CEDC-16D4-4FC3497E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AB90AE-BF47-BA2B-F2E7-AA5D56D6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4" y="221064"/>
            <a:ext cx="11385917" cy="66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99C4C-4531-3BAE-9BB7-38DF8161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BC89EA-FF46-2859-8F6C-03E6C692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9C587A-14F6-41CB-7E40-0856C034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0" y="231112"/>
            <a:ext cx="11136279" cy="66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9DC89-45C8-91DC-A7B2-1155B0BC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413B8F-19CA-4ACC-5D6E-787DFFE62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9E55FF-CF26-021C-3B93-03326DBA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3" y="130630"/>
            <a:ext cx="11098174" cy="65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54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Yosua Medina Garces</dc:creator>
  <cp:lastModifiedBy>Gabriela Yosua Medina Garces</cp:lastModifiedBy>
  <cp:revision>1</cp:revision>
  <dcterms:created xsi:type="dcterms:W3CDTF">2025-04-30T03:42:00Z</dcterms:created>
  <dcterms:modified xsi:type="dcterms:W3CDTF">2025-04-30T03:56:15Z</dcterms:modified>
</cp:coreProperties>
</file>