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TÉCNICAS DIDÁCTICAS PARA DESARROLLAR LA EXPRESIÓN ORAL</a:t>
            </a:r>
            <a:endParaRPr lang="es-EC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DR. GALO SILVA BORJA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835268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2"/>
          <a:srcRect l="25576" t="30747" r="27857" b="14976"/>
          <a:stretch/>
        </p:blipFill>
        <p:spPr bwMode="auto">
          <a:xfrm>
            <a:off x="682580" y="193183"/>
            <a:ext cx="9234151" cy="6220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54162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2"/>
          <a:srcRect l="25929" t="39532" r="27857" b="23447"/>
          <a:stretch/>
        </p:blipFill>
        <p:spPr bwMode="auto">
          <a:xfrm>
            <a:off x="463639" y="128789"/>
            <a:ext cx="10174309" cy="64394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56945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2"/>
          <a:srcRect l="26635" t="37649" r="28034" b="19055"/>
          <a:stretch/>
        </p:blipFill>
        <p:spPr bwMode="auto">
          <a:xfrm>
            <a:off x="605307" y="218941"/>
            <a:ext cx="9826580" cy="60917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43229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2"/>
          <a:srcRect l="25752" t="35453" r="27152" b="22819"/>
          <a:stretch/>
        </p:blipFill>
        <p:spPr bwMode="auto">
          <a:xfrm>
            <a:off x="927278" y="257578"/>
            <a:ext cx="9942489" cy="63621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99084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2"/>
          <a:srcRect l="26105" t="39532" r="27152" b="38820"/>
          <a:stretch/>
        </p:blipFill>
        <p:spPr bwMode="auto">
          <a:xfrm>
            <a:off x="1662593" y="639893"/>
            <a:ext cx="8563231" cy="26957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/>
          <p:nvPr/>
        </p:nvPicPr>
        <p:blipFill rotWithShape="1">
          <a:blip r:embed="rId3"/>
          <a:srcRect l="26178" t="36080" r="27574" b="40389"/>
          <a:stretch/>
        </p:blipFill>
        <p:spPr bwMode="auto">
          <a:xfrm>
            <a:off x="1662593" y="3522573"/>
            <a:ext cx="8563231" cy="2955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18657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2"/>
          <a:srcRect l="27870" t="32628" r="26623" b="19683"/>
          <a:stretch/>
        </p:blipFill>
        <p:spPr bwMode="auto">
          <a:xfrm>
            <a:off x="815724" y="215451"/>
            <a:ext cx="10272986" cy="64300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38217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2"/>
          <a:srcRect l="25399" t="30433" r="27681" b="9328"/>
          <a:stretch/>
        </p:blipFill>
        <p:spPr bwMode="auto">
          <a:xfrm>
            <a:off x="962293" y="163110"/>
            <a:ext cx="9559745" cy="65854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9640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2"/>
          <a:srcRect l="26282" t="34512" r="27505" b="24702"/>
          <a:stretch/>
        </p:blipFill>
        <p:spPr bwMode="auto">
          <a:xfrm>
            <a:off x="1297827" y="133085"/>
            <a:ext cx="9559063" cy="39366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/>
          <p:nvPr/>
        </p:nvPicPr>
        <p:blipFill rotWithShape="1">
          <a:blip r:embed="rId3"/>
          <a:srcRect l="25576" t="37021" r="27329" b="24388"/>
          <a:stretch/>
        </p:blipFill>
        <p:spPr bwMode="auto">
          <a:xfrm>
            <a:off x="1297827" y="4247008"/>
            <a:ext cx="9559063" cy="26109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2428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2"/>
          <a:srcRect l="26161" t="30353" r="27718" b="17471"/>
          <a:stretch/>
        </p:blipFill>
        <p:spPr bwMode="auto">
          <a:xfrm>
            <a:off x="863225" y="188867"/>
            <a:ext cx="9800481" cy="64695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98595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2"/>
          <a:srcRect l="26415" t="37769" r="28224" b="21305"/>
          <a:stretch/>
        </p:blipFill>
        <p:spPr bwMode="auto">
          <a:xfrm>
            <a:off x="902495" y="282510"/>
            <a:ext cx="9619544" cy="36326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/>
          <p:nvPr/>
        </p:nvPicPr>
        <p:blipFill rotWithShape="1">
          <a:blip r:embed="rId3"/>
          <a:srcRect l="25753" t="37649" r="27328" b="26271"/>
          <a:stretch/>
        </p:blipFill>
        <p:spPr bwMode="auto">
          <a:xfrm>
            <a:off x="1042786" y="4117684"/>
            <a:ext cx="9376222" cy="27403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75863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2"/>
          <a:srcRect l="26458" t="30119" r="27681" b="11211"/>
          <a:stretch/>
        </p:blipFill>
        <p:spPr bwMode="auto">
          <a:xfrm>
            <a:off x="695961" y="137353"/>
            <a:ext cx="9658653" cy="63922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750569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Circuito</Template>
  <TotalTime>6</TotalTime>
  <Words>12</Words>
  <Application>Microsoft Office PowerPoint</Application>
  <PresentationFormat>Panorámica</PresentationFormat>
  <Paragraphs>2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Tw Cen MT</vt:lpstr>
      <vt:lpstr>Circuito</vt:lpstr>
      <vt:lpstr>TÉCNICAS DIDÁCTICAS PARA DESARROLLAR LA EXPRESIÓN ORAL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TÉCNICAS DIDÁCTICAS PARA DESARROLLAR LA EXPRESIÓN ORAL</dc:title>
  <dc:creator>Usuario</dc:creator>
  <cp:lastModifiedBy>Usuario</cp:lastModifiedBy>
  <cp:revision>1</cp:revision>
  <dcterms:created xsi:type="dcterms:W3CDTF">2023-11-27T23:46:35Z</dcterms:created>
  <dcterms:modified xsi:type="dcterms:W3CDTF">2023-11-27T23:52:53Z</dcterms:modified>
</cp:coreProperties>
</file>