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4" r:id="rId3"/>
    <p:sldId id="295" r:id="rId4"/>
    <p:sldId id="296" r:id="rId5"/>
    <p:sldId id="297" r:id="rId6"/>
    <p:sldId id="298" r:id="rId7"/>
    <p:sldId id="268" r:id="rId8"/>
    <p:sldId id="266" r:id="rId9"/>
    <p:sldId id="269" r:id="rId10"/>
    <p:sldId id="270" r:id="rId11"/>
    <p:sldId id="271" r:id="rId12"/>
    <p:sldId id="273" r:id="rId13"/>
    <p:sldId id="272" r:id="rId14"/>
    <p:sldId id="274" r:id="rId15"/>
    <p:sldId id="275" r:id="rId16"/>
    <p:sldId id="276" r:id="rId17"/>
    <p:sldId id="277" r:id="rId18"/>
    <p:sldId id="279"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9" r:id="rId33"/>
    <p:sldId id="300" r:id="rId34"/>
    <p:sldId id="301" r:id="rId35"/>
    <p:sldId id="281" r:id="rId36"/>
    <p:sldId id="302"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F2D13-1F01-49C1-AE68-45808D81124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66B95CEF-85E4-42F1-A7A4-66BAC22C0E24}">
      <dgm:prSet/>
      <dgm:spPr/>
      <dgm:t>
        <a:bodyPr/>
        <a:lstStyle/>
        <a:p>
          <a:r>
            <a:rPr lang="es-MX" b="0" i="1" dirty="0" smtClean="0">
              <a:solidFill>
                <a:schemeClr val="tx1"/>
              </a:solidFill>
            </a:rPr>
            <a:t>No enterrar al suicida en campo santo y hacerlo en cruces de caminos</a:t>
          </a:r>
        </a:p>
      </dgm:t>
    </dgm:pt>
    <dgm:pt modelId="{9856E15D-676A-4176-961E-055B66ECD342}" type="parTrans" cxnId="{53990D60-AE4A-4DBD-8D23-72331A0E24D1}">
      <dgm:prSet/>
      <dgm:spPr/>
      <dgm:t>
        <a:bodyPr/>
        <a:lstStyle/>
        <a:p>
          <a:endParaRPr lang="es-EC"/>
        </a:p>
      </dgm:t>
    </dgm:pt>
    <dgm:pt modelId="{1D96A3C1-78CE-4B86-8675-5E7E107C66F7}" type="sibTrans" cxnId="{53990D60-AE4A-4DBD-8D23-72331A0E24D1}">
      <dgm:prSet/>
      <dgm:spPr/>
      <dgm:t>
        <a:bodyPr/>
        <a:lstStyle/>
        <a:p>
          <a:endParaRPr lang="es-EC"/>
        </a:p>
      </dgm:t>
    </dgm:pt>
    <dgm:pt modelId="{6FC4274B-39E0-4F0E-AE7D-8DCA261F7425}">
      <dgm:prSet/>
      <dgm:spPr/>
      <dgm:t>
        <a:bodyPr/>
        <a:lstStyle/>
        <a:p>
          <a:r>
            <a:rPr lang="es-MX" i="1" dirty="0" smtClean="0">
              <a:solidFill>
                <a:schemeClr val="tx1"/>
              </a:solidFill>
            </a:rPr>
            <a:t>-Cerrar las puertas y ventanas al paso del cortejo fúnebre</a:t>
          </a:r>
        </a:p>
      </dgm:t>
    </dgm:pt>
    <dgm:pt modelId="{27294079-1B22-49E7-8425-076DE735A037}" type="parTrans" cxnId="{E6839F5A-DE3B-44FB-A31B-B39055BD55BA}">
      <dgm:prSet/>
      <dgm:spPr/>
      <dgm:t>
        <a:bodyPr/>
        <a:lstStyle/>
        <a:p>
          <a:endParaRPr lang="es-EC"/>
        </a:p>
      </dgm:t>
    </dgm:pt>
    <dgm:pt modelId="{364022B0-4A69-41AE-8D8C-B6B9C02ED387}" type="sibTrans" cxnId="{E6839F5A-DE3B-44FB-A31B-B39055BD55BA}">
      <dgm:prSet/>
      <dgm:spPr/>
      <dgm:t>
        <a:bodyPr/>
        <a:lstStyle/>
        <a:p>
          <a:endParaRPr lang="es-EC"/>
        </a:p>
      </dgm:t>
    </dgm:pt>
    <dgm:pt modelId="{7D286473-ED3B-4FAF-A4AA-86A4870BCE5C}">
      <dgm:prSet/>
      <dgm:spPr/>
      <dgm:t>
        <a:bodyPr/>
        <a:lstStyle/>
        <a:p>
          <a:r>
            <a:rPr lang="es-MX" i="1" dirty="0" smtClean="0">
              <a:solidFill>
                <a:schemeClr val="tx1"/>
              </a:solidFill>
            </a:rPr>
            <a:t>-Sentimientos de culpa de los seres mas cercanos</a:t>
          </a:r>
        </a:p>
      </dgm:t>
    </dgm:pt>
    <dgm:pt modelId="{165C18A5-F6ED-4686-A7A2-E00886D32BB9}" type="parTrans" cxnId="{4CF0A20C-9E78-4ED6-A070-EA919F2E9259}">
      <dgm:prSet/>
      <dgm:spPr/>
      <dgm:t>
        <a:bodyPr/>
        <a:lstStyle/>
        <a:p>
          <a:endParaRPr lang="es-EC"/>
        </a:p>
      </dgm:t>
    </dgm:pt>
    <dgm:pt modelId="{F76BA1EB-B973-47B9-9BF1-B8437CA73462}" type="sibTrans" cxnId="{4CF0A20C-9E78-4ED6-A070-EA919F2E9259}">
      <dgm:prSet/>
      <dgm:spPr/>
      <dgm:t>
        <a:bodyPr/>
        <a:lstStyle/>
        <a:p>
          <a:endParaRPr lang="es-EC"/>
        </a:p>
      </dgm:t>
    </dgm:pt>
    <dgm:pt modelId="{B5FBEB1F-831D-40F0-882F-2875479BC9DD}">
      <dgm:prSet/>
      <dgm:spPr/>
      <dgm:t>
        <a:bodyPr/>
        <a:lstStyle/>
        <a:p>
          <a:r>
            <a:rPr lang="es-MX" i="1" dirty="0" smtClean="0">
              <a:solidFill>
                <a:schemeClr val="tx1"/>
              </a:solidFill>
            </a:rPr>
            <a:t>-Rechazo por la colectividad</a:t>
          </a:r>
        </a:p>
      </dgm:t>
    </dgm:pt>
    <dgm:pt modelId="{EBDEEE45-F9F1-4A98-A592-A424D9C3D31D}" type="parTrans" cxnId="{CCD617AC-F15D-4A85-9CDD-E1B6332CBE00}">
      <dgm:prSet/>
      <dgm:spPr/>
      <dgm:t>
        <a:bodyPr/>
        <a:lstStyle/>
        <a:p>
          <a:endParaRPr lang="es-EC"/>
        </a:p>
      </dgm:t>
    </dgm:pt>
    <dgm:pt modelId="{AF4DDF95-3204-4C4A-8C54-5D4594F24065}" type="sibTrans" cxnId="{CCD617AC-F15D-4A85-9CDD-E1B6332CBE00}">
      <dgm:prSet/>
      <dgm:spPr/>
      <dgm:t>
        <a:bodyPr/>
        <a:lstStyle/>
        <a:p>
          <a:endParaRPr lang="es-EC"/>
        </a:p>
      </dgm:t>
    </dgm:pt>
    <dgm:pt modelId="{3DADA599-E9DA-4BAF-99D4-3E02972853F5}">
      <dgm:prSet/>
      <dgm:spPr/>
      <dgm:t>
        <a:bodyPr/>
        <a:lstStyle/>
        <a:p>
          <a:r>
            <a:rPr lang="es-MX" i="1" dirty="0" smtClean="0">
              <a:solidFill>
                <a:schemeClr val="tx1"/>
              </a:solidFill>
            </a:rPr>
            <a:t>-Incautación de los vienes del fallecido</a:t>
          </a:r>
        </a:p>
      </dgm:t>
    </dgm:pt>
    <dgm:pt modelId="{CB0F8DC5-C42C-424B-A871-2506E607F679}" type="parTrans" cxnId="{3871C725-B70E-497F-9C4C-6C0BEBFD805A}">
      <dgm:prSet/>
      <dgm:spPr/>
      <dgm:t>
        <a:bodyPr/>
        <a:lstStyle/>
        <a:p>
          <a:endParaRPr lang="es-EC"/>
        </a:p>
      </dgm:t>
    </dgm:pt>
    <dgm:pt modelId="{530A933E-AEEE-4194-8E8B-B34AAF36D282}" type="sibTrans" cxnId="{3871C725-B70E-497F-9C4C-6C0BEBFD805A}">
      <dgm:prSet/>
      <dgm:spPr/>
      <dgm:t>
        <a:bodyPr/>
        <a:lstStyle/>
        <a:p>
          <a:endParaRPr lang="es-EC"/>
        </a:p>
      </dgm:t>
    </dgm:pt>
    <dgm:pt modelId="{9549C426-2F17-42F1-99D7-EE3B8F9EE918}" type="pres">
      <dgm:prSet presAssocID="{A8FF2D13-1F01-49C1-AE68-45808D81124D}" presName="diagram" presStyleCnt="0">
        <dgm:presLayoutVars>
          <dgm:dir/>
          <dgm:resizeHandles val="exact"/>
        </dgm:presLayoutVars>
      </dgm:prSet>
      <dgm:spPr/>
      <dgm:t>
        <a:bodyPr/>
        <a:lstStyle/>
        <a:p>
          <a:endParaRPr lang="es-EC"/>
        </a:p>
      </dgm:t>
    </dgm:pt>
    <dgm:pt modelId="{23DD7F2C-6DFD-4860-A978-0495750674E2}" type="pres">
      <dgm:prSet presAssocID="{66B95CEF-85E4-42F1-A7A4-66BAC22C0E24}" presName="node" presStyleLbl="node1" presStyleIdx="0" presStyleCnt="5">
        <dgm:presLayoutVars>
          <dgm:bulletEnabled val="1"/>
        </dgm:presLayoutVars>
      </dgm:prSet>
      <dgm:spPr/>
      <dgm:t>
        <a:bodyPr/>
        <a:lstStyle/>
        <a:p>
          <a:endParaRPr lang="es-EC"/>
        </a:p>
      </dgm:t>
    </dgm:pt>
    <dgm:pt modelId="{FCC203FD-FC38-4458-9F38-724C67268820}" type="pres">
      <dgm:prSet presAssocID="{1D96A3C1-78CE-4B86-8675-5E7E107C66F7}" presName="sibTrans" presStyleCnt="0"/>
      <dgm:spPr/>
    </dgm:pt>
    <dgm:pt modelId="{7D3FECCA-D04B-429D-B72C-76C684896D40}" type="pres">
      <dgm:prSet presAssocID="{6FC4274B-39E0-4F0E-AE7D-8DCA261F7425}" presName="node" presStyleLbl="node1" presStyleIdx="1" presStyleCnt="5">
        <dgm:presLayoutVars>
          <dgm:bulletEnabled val="1"/>
        </dgm:presLayoutVars>
      </dgm:prSet>
      <dgm:spPr/>
      <dgm:t>
        <a:bodyPr/>
        <a:lstStyle/>
        <a:p>
          <a:endParaRPr lang="es-EC"/>
        </a:p>
      </dgm:t>
    </dgm:pt>
    <dgm:pt modelId="{88D5415D-EFDE-49EF-83BC-009495DDFD67}" type="pres">
      <dgm:prSet presAssocID="{364022B0-4A69-41AE-8D8C-B6B9C02ED387}" presName="sibTrans" presStyleCnt="0"/>
      <dgm:spPr/>
    </dgm:pt>
    <dgm:pt modelId="{17BA3537-F4B0-4A34-99C2-AAB187B3920C}" type="pres">
      <dgm:prSet presAssocID="{7D286473-ED3B-4FAF-A4AA-86A4870BCE5C}" presName="node" presStyleLbl="node1" presStyleIdx="2" presStyleCnt="5">
        <dgm:presLayoutVars>
          <dgm:bulletEnabled val="1"/>
        </dgm:presLayoutVars>
      </dgm:prSet>
      <dgm:spPr/>
      <dgm:t>
        <a:bodyPr/>
        <a:lstStyle/>
        <a:p>
          <a:endParaRPr lang="es-EC"/>
        </a:p>
      </dgm:t>
    </dgm:pt>
    <dgm:pt modelId="{7FF3BE7A-77FE-4EF4-9F5D-2DEA88E6D962}" type="pres">
      <dgm:prSet presAssocID="{F76BA1EB-B973-47B9-9BF1-B8437CA73462}" presName="sibTrans" presStyleCnt="0"/>
      <dgm:spPr/>
    </dgm:pt>
    <dgm:pt modelId="{2F459B9E-CB7E-4C11-A801-07E9825EDDE2}" type="pres">
      <dgm:prSet presAssocID="{B5FBEB1F-831D-40F0-882F-2875479BC9DD}" presName="node" presStyleLbl="node1" presStyleIdx="3" presStyleCnt="5">
        <dgm:presLayoutVars>
          <dgm:bulletEnabled val="1"/>
        </dgm:presLayoutVars>
      </dgm:prSet>
      <dgm:spPr/>
      <dgm:t>
        <a:bodyPr/>
        <a:lstStyle/>
        <a:p>
          <a:endParaRPr lang="es-EC"/>
        </a:p>
      </dgm:t>
    </dgm:pt>
    <dgm:pt modelId="{25EC83A0-5B5E-465D-BFE3-41C4E47A67AC}" type="pres">
      <dgm:prSet presAssocID="{AF4DDF95-3204-4C4A-8C54-5D4594F24065}" presName="sibTrans" presStyleCnt="0"/>
      <dgm:spPr/>
    </dgm:pt>
    <dgm:pt modelId="{EEA134F2-2CC7-4A37-8181-C0FA3CFBC6C1}" type="pres">
      <dgm:prSet presAssocID="{3DADA599-E9DA-4BAF-99D4-3E02972853F5}" presName="node" presStyleLbl="node1" presStyleIdx="4" presStyleCnt="5">
        <dgm:presLayoutVars>
          <dgm:bulletEnabled val="1"/>
        </dgm:presLayoutVars>
      </dgm:prSet>
      <dgm:spPr/>
      <dgm:t>
        <a:bodyPr/>
        <a:lstStyle/>
        <a:p>
          <a:endParaRPr lang="es-EC"/>
        </a:p>
      </dgm:t>
    </dgm:pt>
  </dgm:ptLst>
  <dgm:cxnLst>
    <dgm:cxn modelId="{E6839F5A-DE3B-44FB-A31B-B39055BD55BA}" srcId="{A8FF2D13-1F01-49C1-AE68-45808D81124D}" destId="{6FC4274B-39E0-4F0E-AE7D-8DCA261F7425}" srcOrd="1" destOrd="0" parTransId="{27294079-1B22-49E7-8425-076DE735A037}" sibTransId="{364022B0-4A69-41AE-8D8C-B6B9C02ED387}"/>
    <dgm:cxn modelId="{9166482B-4AF2-4480-A145-DC8312977BCE}" type="presOf" srcId="{B5FBEB1F-831D-40F0-882F-2875479BC9DD}" destId="{2F459B9E-CB7E-4C11-A801-07E9825EDDE2}" srcOrd="0" destOrd="0" presId="urn:microsoft.com/office/officeart/2005/8/layout/default"/>
    <dgm:cxn modelId="{F9B66A48-8B9F-4CB0-B1A1-5DC10EA677FE}" type="presOf" srcId="{66B95CEF-85E4-42F1-A7A4-66BAC22C0E24}" destId="{23DD7F2C-6DFD-4860-A978-0495750674E2}" srcOrd="0" destOrd="0" presId="urn:microsoft.com/office/officeart/2005/8/layout/default"/>
    <dgm:cxn modelId="{53990D60-AE4A-4DBD-8D23-72331A0E24D1}" srcId="{A8FF2D13-1F01-49C1-AE68-45808D81124D}" destId="{66B95CEF-85E4-42F1-A7A4-66BAC22C0E24}" srcOrd="0" destOrd="0" parTransId="{9856E15D-676A-4176-961E-055B66ECD342}" sibTransId="{1D96A3C1-78CE-4B86-8675-5E7E107C66F7}"/>
    <dgm:cxn modelId="{F94CD4C8-5073-4EE3-A0D6-83742B4A16B7}" type="presOf" srcId="{6FC4274B-39E0-4F0E-AE7D-8DCA261F7425}" destId="{7D3FECCA-D04B-429D-B72C-76C684896D40}" srcOrd="0" destOrd="0" presId="urn:microsoft.com/office/officeart/2005/8/layout/default"/>
    <dgm:cxn modelId="{3871C725-B70E-497F-9C4C-6C0BEBFD805A}" srcId="{A8FF2D13-1F01-49C1-AE68-45808D81124D}" destId="{3DADA599-E9DA-4BAF-99D4-3E02972853F5}" srcOrd="4" destOrd="0" parTransId="{CB0F8DC5-C42C-424B-A871-2506E607F679}" sibTransId="{530A933E-AEEE-4194-8E8B-B34AAF36D282}"/>
    <dgm:cxn modelId="{89F963F3-4AF2-4634-917D-6D340E2EE008}" type="presOf" srcId="{7D286473-ED3B-4FAF-A4AA-86A4870BCE5C}" destId="{17BA3537-F4B0-4A34-99C2-AAB187B3920C}" srcOrd="0" destOrd="0" presId="urn:microsoft.com/office/officeart/2005/8/layout/default"/>
    <dgm:cxn modelId="{2D914E64-3EF9-4EA2-B72C-AA5581BA9D4F}" type="presOf" srcId="{3DADA599-E9DA-4BAF-99D4-3E02972853F5}" destId="{EEA134F2-2CC7-4A37-8181-C0FA3CFBC6C1}" srcOrd="0" destOrd="0" presId="urn:microsoft.com/office/officeart/2005/8/layout/default"/>
    <dgm:cxn modelId="{FFC36AAF-C591-4B1E-98F7-4ADDF849CF51}" type="presOf" srcId="{A8FF2D13-1F01-49C1-AE68-45808D81124D}" destId="{9549C426-2F17-42F1-99D7-EE3B8F9EE918}" srcOrd="0" destOrd="0" presId="urn:microsoft.com/office/officeart/2005/8/layout/default"/>
    <dgm:cxn modelId="{CCD617AC-F15D-4A85-9CDD-E1B6332CBE00}" srcId="{A8FF2D13-1F01-49C1-AE68-45808D81124D}" destId="{B5FBEB1F-831D-40F0-882F-2875479BC9DD}" srcOrd="3" destOrd="0" parTransId="{EBDEEE45-F9F1-4A98-A592-A424D9C3D31D}" sibTransId="{AF4DDF95-3204-4C4A-8C54-5D4594F24065}"/>
    <dgm:cxn modelId="{4CF0A20C-9E78-4ED6-A070-EA919F2E9259}" srcId="{A8FF2D13-1F01-49C1-AE68-45808D81124D}" destId="{7D286473-ED3B-4FAF-A4AA-86A4870BCE5C}" srcOrd="2" destOrd="0" parTransId="{165C18A5-F6ED-4686-A7A2-E00886D32BB9}" sibTransId="{F76BA1EB-B973-47B9-9BF1-B8437CA73462}"/>
    <dgm:cxn modelId="{A6C39B9A-9778-4344-8D58-0C0890154516}" type="presParOf" srcId="{9549C426-2F17-42F1-99D7-EE3B8F9EE918}" destId="{23DD7F2C-6DFD-4860-A978-0495750674E2}" srcOrd="0" destOrd="0" presId="urn:microsoft.com/office/officeart/2005/8/layout/default"/>
    <dgm:cxn modelId="{FFD525B3-0273-4A56-A7A1-8FC4FE9D23B7}" type="presParOf" srcId="{9549C426-2F17-42F1-99D7-EE3B8F9EE918}" destId="{FCC203FD-FC38-4458-9F38-724C67268820}" srcOrd="1" destOrd="0" presId="urn:microsoft.com/office/officeart/2005/8/layout/default"/>
    <dgm:cxn modelId="{CB3B68B4-9692-444E-96BE-7E3E3DF32B35}" type="presParOf" srcId="{9549C426-2F17-42F1-99D7-EE3B8F9EE918}" destId="{7D3FECCA-D04B-429D-B72C-76C684896D40}" srcOrd="2" destOrd="0" presId="urn:microsoft.com/office/officeart/2005/8/layout/default"/>
    <dgm:cxn modelId="{8A76C63F-30D4-4E69-BFBD-C5F4B0447625}" type="presParOf" srcId="{9549C426-2F17-42F1-99D7-EE3B8F9EE918}" destId="{88D5415D-EFDE-49EF-83BC-009495DDFD67}" srcOrd="3" destOrd="0" presId="urn:microsoft.com/office/officeart/2005/8/layout/default"/>
    <dgm:cxn modelId="{5246EC60-7CD8-4952-9C01-A2823D51A3F5}" type="presParOf" srcId="{9549C426-2F17-42F1-99D7-EE3B8F9EE918}" destId="{17BA3537-F4B0-4A34-99C2-AAB187B3920C}" srcOrd="4" destOrd="0" presId="urn:microsoft.com/office/officeart/2005/8/layout/default"/>
    <dgm:cxn modelId="{8BA53663-F544-4119-9A8B-E361A9263BB9}" type="presParOf" srcId="{9549C426-2F17-42F1-99D7-EE3B8F9EE918}" destId="{7FF3BE7A-77FE-4EF4-9F5D-2DEA88E6D962}" srcOrd="5" destOrd="0" presId="urn:microsoft.com/office/officeart/2005/8/layout/default"/>
    <dgm:cxn modelId="{5656029B-4261-4AC3-B437-D5248244195F}" type="presParOf" srcId="{9549C426-2F17-42F1-99D7-EE3B8F9EE918}" destId="{2F459B9E-CB7E-4C11-A801-07E9825EDDE2}" srcOrd="6" destOrd="0" presId="urn:microsoft.com/office/officeart/2005/8/layout/default"/>
    <dgm:cxn modelId="{24A99642-9BA9-433E-9EC4-41CFCFF56C10}" type="presParOf" srcId="{9549C426-2F17-42F1-99D7-EE3B8F9EE918}" destId="{25EC83A0-5B5E-465D-BFE3-41C4E47A67AC}" srcOrd="7" destOrd="0" presId="urn:microsoft.com/office/officeart/2005/8/layout/default"/>
    <dgm:cxn modelId="{553B659B-0DC8-45F9-B95F-4CA40544CDEA}" type="presParOf" srcId="{9549C426-2F17-42F1-99D7-EE3B8F9EE918}" destId="{EEA134F2-2CC7-4A37-8181-C0FA3CFBC6C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CEAA28-2205-4257-A676-2B2AC4247A8E}" type="doc">
      <dgm:prSet loTypeId="urn:microsoft.com/office/officeart/2005/8/layout/bProcess4" loCatId="process" qsTypeId="urn:microsoft.com/office/officeart/2005/8/quickstyle/simple1" qsCatId="simple" csTypeId="urn:microsoft.com/office/officeart/2005/8/colors/colorful1#1" csCatId="colorful"/>
      <dgm:spPr/>
      <dgm:t>
        <a:bodyPr/>
        <a:lstStyle/>
        <a:p>
          <a:endParaRPr lang="es-EC"/>
        </a:p>
      </dgm:t>
    </dgm:pt>
    <dgm:pt modelId="{C9CBF64E-45C8-4071-92EB-B62CE0FEDFD5}">
      <dgm:prSet/>
      <dgm:spPr/>
      <dgm:t>
        <a:bodyPr/>
        <a:lstStyle/>
        <a:p>
          <a:pPr rtl="0"/>
          <a:r>
            <a:rPr lang="es-EC" b="1" dirty="0" smtClean="0"/>
            <a:t>Una discusión con una persona importante o con alguien amado</a:t>
          </a:r>
          <a:endParaRPr lang="es-EC" dirty="0"/>
        </a:p>
      </dgm:t>
    </dgm:pt>
    <dgm:pt modelId="{33D944F8-3BBA-42BB-84AE-519F8D45E4B7}" type="parTrans" cxnId="{BF421990-E9D7-4074-B6ED-B73AA99772D0}">
      <dgm:prSet/>
      <dgm:spPr/>
      <dgm:t>
        <a:bodyPr/>
        <a:lstStyle/>
        <a:p>
          <a:endParaRPr lang="es-EC"/>
        </a:p>
      </dgm:t>
    </dgm:pt>
    <dgm:pt modelId="{DB1EA05D-D68F-48B8-AD03-63C7FFA4FE6E}" type="sibTrans" cxnId="{BF421990-E9D7-4074-B6ED-B73AA99772D0}">
      <dgm:prSet/>
      <dgm:spPr/>
      <dgm:t>
        <a:bodyPr/>
        <a:lstStyle/>
        <a:p>
          <a:endParaRPr lang="es-EC"/>
        </a:p>
      </dgm:t>
    </dgm:pt>
    <dgm:pt modelId="{EFACF390-0159-45CA-832A-EE621E0B83F8}">
      <dgm:prSet/>
      <dgm:spPr/>
      <dgm:t>
        <a:bodyPr/>
        <a:lstStyle/>
        <a:p>
          <a:pPr rtl="0"/>
          <a:r>
            <a:rPr lang="es-EC" b="1" dirty="0" smtClean="0"/>
            <a:t>La ruptura o pérdida de una relación afectiva</a:t>
          </a:r>
          <a:endParaRPr lang="es-EC" dirty="0"/>
        </a:p>
      </dgm:t>
    </dgm:pt>
    <dgm:pt modelId="{6F6797FE-2E51-4CB5-AD4A-782BD99743C6}" type="parTrans" cxnId="{575FAA2F-7D41-4E98-A9F7-3937E9097074}">
      <dgm:prSet/>
      <dgm:spPr/>
      <dgm:t>
        <a:bodyPr/>
        <a:lstStyle/>
        <a:p>
          <a:endParaRPr lang="es-EC"/>
        </a:p>
      </dgm:t>
    </dgm:pt>
    <dgm:pt modelId="{E28EBF2A-326A-44BE-968D-5BCCCC0B94DC}" type="sibTrans" cxnId="{575FAA2F-7D41-4E98-A9F7-3937E9097074}">
      <dgm:prSet/>
      <dgm:spPr/>
      <dgm:t>
        <a:bodyPr/>
        <a:lstStyle/>
        <a:p>
          <a:endParaRPr lang="es-EC"/>
        </a:p>
      </dgm:t>
    </dgm:pt>
    <dgm:pt modelId="{0111F31D-1A2E-4CA9-B02E-8E81D3B40D3C}">
      <dgm:prSet/>
      <dgm:spPr/>
      <dgm:t>
        <a:bodyPr/>
        <a:lstStyle/>
        <a:p>
          <a:pPr rtl="0"/>
          <a:r>
            <a:rPr lang="es-EC" b="1" dirty="0" smtClean="0"/>
            <a:t>El suicidio de un familiar, de un amigo o de un personaje público</a:t>
          </a:r>
          <a:endParaRPr lang="es-EC" dirty="0"/>
        </a:p>
      </dgm:t>
    </dgm:pt>
    <dgm:pt modelId="{96784A47-DB1C-47B9-9A2B-16546B4830EE}" type="parTrans" cxnId="{7EFDE6CF-4F3F-4354-A6E3-D4230F45BBA4}">
      <dgm:prSet/>
      <dgm:spPr/>
      <dgm:t>
        <a:bodyPr/>
        <a:lstStyle/>
        <a:p>
          <a:endParaRPr lang="es-EC"/>
        </a:p>
      </dgm:t>
    </dgm:pt>
    <dgm:pt modelId="{65DE2084-BD39-43BF-8648-9BC8EF202B70}" type="sibTrans" cxnId="{7EFDE6CF-4F3F-4354-A6E3-D4230F45BBA4}">
      <dgm:prSet/>
      <dgm:spPr/>
      <dgm:t>
        <a:bodyPr/>
        <a:lstStyle/>
        <a:p>
          <a:endParaRPr lang="es-EC"/>
        </a:p>
      </dgm:t>
    </dgm:pt>
    <dgm:pt modelId="{1A25AB95-62DE-4FD2-A83E-A88DD818BC50}">
      <dgm:prSet/>
      <dgm:spPr/>
      <dgm:t>
        <a:bodyPr/>
        <a:lstStyle/>
        <a:p>
          <a:pPr rtl="0"/>
          <a:r>
            <a:rPr lang="es-EC" b="1" dirty="0" smtClean="0"/>
            <a:t>Abuso de alcohol o de otra sustancia</a:t>
          </a:r>
          <a:endParaRPr lang="es-EC" dirty="0"/>
        </a:p>
      </dgm:t>
    </dgm:pt>
    <dgm:pt modelId="{5412D231-E874-43A3-85F9-A68D974DF5AF}" type="parTrans" cxnId="{1F107563-7EC1-4DEB-A815-0AC70EEE1423}">
      <dgm:prSet/>
      <dgm:spPr/>
      <dgm:t>
        <a:bodyPr/>
        <a:lstStyle/>
        <a:p>
          <a:endParaRPr lang="es-EC"/>
        </a:p>
      </dgm:t>
    </dgm:pt>
    <dgm:pt modelId="{AFC76028-AE86-4377-8D0F-64145E53230D}" type="sibTrans" cxnId="{1F107563-7EC1-4DEB-A815-0AC70EEE1423}">
      <dgm:prSet/>
      <dgm:spPr/>
      <dgm:t>
        <a:bodyPr/>
        <a:lstStyle/>
        <a:p>
          <a:endParaRPr lang="es-EC"/>
        </a:p>
      </dgm:t>
    </dgm:pt>
    <dgm:pt modelId="{4E8E8A36-A8C2-4BA8-98A8-58712A9C416C}">
      <dgm:prSet/>
      <dgm:spPr/>
      <dgm:t>
        <a:bodyPr/>
        <a:lstStyle/>
        <a:p>
          <a:pPr rtl="0"/>
          <a:r>
            <a:rPr lang="es-EC" b="1" dirty="0" smtClean="0"/>
            <a:t>Un reportaje sobre el suicidio o métodos de suicidio</a:t>
          </a:r>
          <a:endParaRPr lang="es-EC" dirty="0"/>
        </a:p>
      </dgm:t>
    </dgm:pt>
    <dgm:pt modelId="{362C3C6C-6F37-4E0A-BFCE-3E286B1A7FBE}" type="parTrans" cxnId="{6A3E6479-2B2F-44F2-9CC5-7DA548883FAC}">
      <dgm:prSet/>
      <dgm:spPr/>
      <dgm:t>
        <a:bodyPr/>
        <a:lstStyle/>
        <a:p>
          <a:endParaRPr lang="es-EC"/>
        </a:p>
      </dgm:t>
    </dgm:pt>
    <dgm:pt modelId="{CF451AD6-D0CC-4D9F-BA4C-124DEE91CDF1}" type="sibTrans" cxnId="{6A3E6479-2B2F-44F2-9CC5-7DA548883FAC}">
      <dgm:prSet/>
      <dgm:spPr/>
      <dgm:t>
        <a:bodyPr/>
        <a:lstStyle/>
        <a:p>
          <a:endParaRPr lang="es-EC"/>
        </a:p>
      </dgm:t>
    </dgm:pt>
    <dgm:pt modelId="{ABE04E0C-4034-4BB0-A623-A03EB1340B8D}">
      <dgm:prSet/>
      <dgm:spPr/>
      <dgm:t>
        <a:bodyPr/>
        <a:lstStyle/>
        <a:p>
          <a:pPr rtl="0"/>
          <a:r>
            <a:rPr lang="es-EC" b="1" dirty="0" smtClean="0"/>
            <a:t>La aparición o el agravamiento de un trastorno mental o de una enfermedad física o accidente</a:t>
          </a:r>
          <a:endParaRPr lang="es-EC" dirty="0"/>
        </a:p>
      </dgm:t>
    </dgm:pt>
    <dgm:pt modelId="{FB1A6915-FDE6-4BE3-B95E-3BD11CFB4A62}" type="parTrans" cxnId="{D9C8016A-6A0E-48D7-BF67-7134FAC054CE}">
      <dgm:prSet/>
      <dgm:spPr/>
      <dgm:t>
        <a:bodyPr/>
        <a:lstStyle/>
        <a:p>
          <a:endParaRPr lang="es-EC"/>
        </a:p>
      </dgm:t>
    </dgm:pt>
    <dgm:pt modelId="{2FE527CA-CBCF-4022-B65B-C4158C54B23B}" type="sibTrans" cxnId="{D9C8016A-6A0E-48D7-BF67-7134FAC054CE}">
      <dgm:prSet/>
      <dgm:spPr/>
      <dgm:t>
        <a:bodyPr/>
        <a:lstStyle/>
        <a:p>
          <a:endParaRPr lang="es-EC"/>
        </a:p>
      </dgm:t>
    </dgm:pt>
    <dgm:pt modelId="{F5EE044C-8C43-4364-83C9-3507E71D44AA}">
      <dgm:prSet/>
      <dgm:spPr/>
      <dgm:t>
        <a:bodyPr/>
        <a:lstStyle/>
        <a:p>
          <a:pPr rtl="0"/>
          <a:r>
            <a:rPr lang="es-EC" b="1" dirty="0" smtClean="0"/>
            <a:t>Cambios inesperados en las circunstancias de la vida</a:t>
          </a:r>
          <a:endParaRPr lang="es-EC" dirty="0"/>
        </a:p>
      </dgm:t>
    </dgm:pt>
    <dgm:pt modelId="{EB37AF8D-D53C-4BCB-B3AF-F8C0F8CE0C27}" type="parTrans" cxnId="{B33A3003-3EC5-489F-AA9A-D96978D846CF}">
      <dgm:prSet/>
      <dgm:spPr/>
      <dgm:t>
        <a:bodyPr/>
        <a:lstStyle/>
        <a:p>
          <a:endParaRPr lang="es-EC"/>
        </a:p>
      </dgm:t>
    </dgm:pt>
    <dgm:pt modelId="{3A26FB47-2095-4845-B8F8-451639529FB0}" type="sibTrans" cxnId="{B33A3003-3EC5-489F-AA9A-D96978D846CF}">
      <dgm:prSet/>
      <dgm:spPr/>
      <dgm:t>
        <a:bodyPr/>
        <a:lstStyle/>
        <a:p>
          <a:endParaRPr lang="es-EC"/>
        </a:p>
      </dgm:t>
    </dgm:pt>
    <dgm:pt modelId="{D0C6F087-6CE7-4E91-AB13-70629FFF487C}">
      <dgm:prSet/>
      <dgm:spPr/>
      <dgm:t>
        <a:bodyPr/>
        <a:lstStyle/>
        <a:p>
          <a:pPr rtl="0"/>
          <a:r>
            <a:rPr lang="es-EC" b="1" dirty="0" smtClean="0"/>
            <a:t>Experimentar un acontecimiento vital traumático, como abuso, acoso o violencia</a:t>
          </a:r>
          <a:endParaRPr lang="es-EC" dirty="0"/>
        </a:p>
      </dgm:t>
    </dgm:pt>
    <dgm:pt modelId="{14491622-DBAB-4792-9686-50AB5B46E8A5}" type="parTrans" cxnId="{6119BB7F-569A-4EC4-8FA6-C5900BBA9407}">
      <dgm:prSet/>
      <dgm:spPr/>
      <dgm:t>
        <a:bodyPr/>
        <a:lstStyle/>
        <a:p>
          <a:endParaRPr lang="es-EC"/>
        </a:p>
      </dgm:t>
    </dgm:pt>
    <dgm:pt modelId="{F295239D-4DB0-4A25-BC20-43D44243F88D}" type="sibTrans" cxnId="{6119BB7F-569A-4EC4-8FA6-C5900BBA9407}">
      <dgm:prSet/>
      <dgm:spPr/>
      <dgm:t>
        <a:bodyPr/>
        <a:lstStyle/>
        <a:p>
          <a:endParaRPr lang="es-EC"/>
        </a:p>
      </dgm:t>
    </dgm:pt>
    <dgm:pt modelId="{541AC478-78CE-4C8B-92B0-880C01701511}">
      <dgm:prSet/>
      <dgm:spPr/>
      <dgm:t>
        <a:bodyPr/>
        <a:lstStyle/>
        <a:p>
          <a:pPr rtl="0"/>
          <a:r>
            <a:rPr lang="es-EC" b="1" dirty="0" smtClean="0"/>
            <a:t>Pérdida de estatus social, o episodio vivido como de pérdida del respeto por parte de los demás.</a:t>
          </a:r>
          <a:endParaRPr lang="es-EC" dirty="0"/>
        </a:p>
      </dgm:t>
    </dgm:pt>
    <dgm:pt modelId="{DDBBE6B2-2291-4D13-AF37-AB0D44193365}" type="parTrans" cxnId="{D42B83C7-2C8A-4818-946C-8EA67559FEE4}">
      <dgm:prSet/>
      <dgm:spPr/>
      <dgm:t>
        <a:bodyPr/>
        <a:lstStyle/>
        <a:p>
          <a:endParaRPr lang="es-EC"/>
        </a:p>
      </dgm:t>
    </dgm:pt>
    <dgm:pt modelId="{7BBCBDF9-8633-4FD1-87C6-081053FCD0F1}" type="sibTrans" cxnId="{D42B83C7-2C8A-4818-946C-8EA67559FEE4}">
      <dgm:prSet/>
      <dgm:spPr/>
      <dgm:t>
        <a:bodyPr/>
        <a:lstStyle/>
        <a:p>
          <a:endParaRPr lang="es-EC"/>
        </a:p>
      </dgm:t>
    </dgm:pt>
    <dgm:pt modelId="{ED9973F7-35FE-4D06-8631-B0BEE8869CEF}" type="pres">
      <dgm:prSet presAssocID="{DDCEAA28-2205-4257-A676-2B2AC4247A8E}" presName="Name0" presStyleCnt="0">
        <dgm:presLayoutVars>
          <dgm:dir/>
          <dgm:resizeHandles/>
        </dgm:presLayoutVars>
      </dgm:prSet>
      <dgm:spPr/>
      <dgm:t>
        <a:bodyPr/>
        <a:lstStyle/>
        <a:p>
          <a:endParaRPr lang="es-EC"/>
        </a:p>
      </dgm:t>
    </dgm:pt>
    <dgm:pt modelId="{86EDDAD9-292E-432F-9001-D21FDCFFC273}" type="pres">
      <dgm:prSet presAssocID="{C9CBF64E-45C8-4071-92EB-B62CE0FEDFD5}" presName="compNode" presStyleCnt="0"/>
      <dgm:spPr/>
    </dgm:pt>
    <dgm:pt modelId="{8E7E8530-4501-4DF7-A720-67AA3850A743}" type="pres">
      <dgm:prSet presAssocID="{C9CBF64E-45C8-4071-92EB-B62CE0FEDFD5}" presName="dummyConnPt" presStyleCnt="0"/>
      <dgm:spPr/>
    </dgm:pt>
    <dgm:pt modelId="{7098BC4B-7654-4CE4-AD2D-106E68B0BC52}" type="pres">
      <dgm:prSet presAssocID="{C9CBF64E-45C8-4071-92EB-B62CE0FEDFD5}" presName="node" presStyleLbl="node1" presStyleIdx="0" presStyleCnt="9">
        <dgm:presLayoutVars>
          <dgm:bulletEnabled val="1"/>
        </dgm:presLayoutVars>
      </dgm:prSet>
      <dgm:spPr/>
      <dgm:t>
        <a:bodyPr/>
        <a:lstStyle/>
        <a:p>
          <a:endParaRPr lang="es-EC"/>
        </a:p>
      </dgm:t>
    </dgm:pt>
    <dgm:pt modelId="{EA749446-3055-4A33-BD9F-ED22DAC1ABF1}" type="pres">
      <dgm:prSet presAssocID="{DB1EA05D-D68F-48B8-AD03-63C7FFA4FE6E}" presName="sibTrans" presStyleLbl="bgSibTrans2D1" presStyleIdx="0" presStyleCnt="8"/>
      <dgm:spPr/>
      <dgm:t>
        <a:bodyPr/>
        <a:lstStyle/>
        <a:p>
          <a:endParaRPr lang="es-EC"/>
        </a:p>
      </dgm:t>
    </dgm:pt>
    <dgm:pt modelId="{68087E90-420A-4C2D-9683-6C422EA0DDBB}" type="pres">
      <dgm:prSet presAssocID="{EFACF390-0159-45CA-832A-EE621E0B83F8}" presName="compNode" presStyleCnt="0"/>
      <dgm:spPr/>
    </dgm:pt>
    <dgm:pt modelId="{33AAC868-5337-4076-A0E2-6CA128E90318}" type="pres">
      <dgm:prSet presAssocID="{EFACF390-0159-45CA-832A-EE621E0B83F8}" presName="dummyConnPt" presStyleCnt="0"/>
      <dgm:spPr/>
    </dgm:pt>
    <dgm:pt modelId="{79D27E94-B8BF-4B03-AFA7-AE9346D50567}" type="pres">
      <dgm:prSet presAssocID="{EFACF390-0159-45CA-832A-EE621E0B83F8}" presName="node" presStyleLbl="node1" presStyleIdx="1" presStyleCnt="9">
        <dgm:presLayoutVars>
          <dgm:bulletEnabled val="1"/>
        </dgm:presLayoutVars>
      </dgm:prSet>
      <dgm:spPr/>
      <dgm:t>
        <a:bodyPr/>
        <a:lstStyle/>
        <a:p>
          <a:endParaRPr lang="es-EC"/>
        </a:p>
      </dgm:t>
    </dgm:pt>
    <dgm:pt modelId="{95F2B58B-E588-44B9-A1FF-8FE33BC820EC}" type="pres">
      <dgm:prSet presAssocID="{E28EBF2A-326A-44BE-968D-5BCCCC0B94DC}" presName="sibTrans" presStyleLbl="bgSibTrans2D1" presStyleIdx="1" presStyleCnt="8"/>
      <dgm:spPr/>
      <dgm:t>
        <a:bodyPr/>
        <a:lstStyle/>
        <a:p>
          <a:endParaRPr lang="es-EC"/>
        </a:p>
      </dgm:t>
    </dgm:pt>
    <dgm:pt modelId="{FE56C2D6-963A-4C31-8061-697BBCE73772}" type="pres">
      <dgm:prSet presAssocID="{0111F31D-1A2E-4CA9-B02E-8E81D3B40D3C}" presName="compNode" presStyleCnt="0"/>
      <dgm:spPr/>
    </dgm:pt>
    <dgm:pt modelId="{8532FB22-032A-44F7-A713-7F0FC7CAE4D4}" type="pres">
      <dgm:prSet presAssocID="{0111F31D-1A2E-4CA9-B02E-8E81D3B40D3C}" presName="dummyConnPt" presStyleCnt="0"/>
      <dgm:spPr/>
    </dgm:pt>
    <dgm:pt modelId="{B4C350E6-361F-4808-872C-30D37E96D969}" type="pres">
      <dgm:prSet presAssocID="{0111F31D-1A2E-4CA9-B02E-8E81D3B40D3C}" presName="node" presStyleLbl="node1" presStyleIdx="2" presStyleCnt="9">
        <dgm:presLayoutVars>
          <dgm:bulletEnabled val="1"/>
        </dgm:presLayoutVars>
      </dgm:prSet>
      <dgm:spPr/>
      <dgm:t>
        <a:bodyPr/>
        <a:lstStyle/>
        <a:p>
          <a:endParaRPr lang="es-EC"/>
        </a:p>
      </dgm:t>
    </dgm:pt>
    <dgm:pt modelId="{8524A47D-846B-493F-A83B-149DD71D78F4}" type="pres">
      <dgm:prSet presAssocID="{65DE2084-BD39-43BF-8648-9BC8EF202B70}" presName="sibTrans" presStyleLbl="bgSibTrans2D1" presStyleIdx="2" presStyleCnt="8"/>
      <dgm:spPr/>
      <dgm:t>
        <a:bodyPr/>
        <a:lstStyle/>
        <a:p>
          <a:endParaRPr lang="es-EC"/>
        </a:p>
      </dgm:t>
    </dgm:pt>
    <dgm:pt modelId="{AC65263F-506E-4A46-8178-95CD535D4E03}" type="pres">
      <dgm:prSet presAssocID="{1A25AB95-62DE-4FD2-A83E-A88DD818BC50}" presName="compNode" presStyleCnt="0"/>
      <dgm:spPr/>
    </dgm:pt>
    <dgm:pt modelId="{C66DC1D0-5874-4185-BC2E-DEB17076CDE3}" type="pres">
      <dgm:prSet presAssocID="{1A25AB95-62DE-4FD2-A83E-A88DD818BC50}" presName="dummyConnPt" presStyleCnt="0"/>
      <dgm:spPr/>
    </dgm:pt>
    <dgm:pt modelId="{337191BB-9FB0-4368-881E-6C753BFCFB97}" type="pres">
      <dgm:prSet presAssocID="{1A25AB95-62DE-4FD2-A83E-A88DD818BC50}" presName="node" presStyleLbl="node1" presStyleIdx="3" presStyleCnt="9">
        <dgm:presLayoutVars>
          <dgm:bulletEnabled val="1"/>
        </dgm:presLayoutVars>
      </dgm:prSet>
      <dgm:spPr/>
      <dgm:t>
        <a:bodyPr/>
        <a:lstStyle/>
        <a:p>
          <a:endParaRPr lang="es-EC"/>
        </a:p>
      </dgm:t>
    </dgm:pt>
    <dgm:pt modelId="{F7C796E8-6053-4910-914B-97344DAB2BF9}" type="pres">
      <dgm:prSet presAssocID="{AFC76028-AE86-4377-8D0F-64145E53230D}" presName="sibTrans" presStyleLbl="bgSibTrans2D1" presStyleIdx="3" presStyleCnt="8"/>
      <dgm:spPr/>
      <dgm:t>
        <a:bodyPr/>
        <a:lstStyle/>
        <a:p>
          <a:endParaRPr lang="es-EC"/>
        </a:p>
      </dgm:t>
    </dgm:pt>
    <dgm:pt modelId="{474418C2-6865-4E14-9099-802BFEF52F19}" type="pres">
      <dgm:prSet presAssocID="{4E8E8A36-A8C2-4BA8-98A8-58712A9C416C}" presName="compNode" presStyleCnt="0"/>
      <dgm:spPr/>
    </dgm:pt>
    <dgm:pt modelId="{CFF7BA8C-3544-40D0-8DD3-FF72F96945AC}" type="pres">
      <dgm:prSet presAssocID="{4E8E8A36-A8C2-4BA8-98A8-58712A9C416C}" presName="dummyConnPt" presStyleCnt="0"/>
      <dgm:spPr/>
    </dgm:pt>
    <dgm:pt modelId="{52207DD0-21C2-405A-B5E0-F87554783A7B}" type="pres">
      <dgm:prSet presAssocID="{4E8E8A36-A8C2-4BA8-98A8-58712A9C416C}" presName="node" presStyleLbl="node1" presStyleIdx="4" presStyleCnt="9">
        <dgm:presLayoutVars>
          <dgm:bulletEnabled val="1"/>
        </dgm:presLayoutVars>
      </dgm:prSet>
      <dgm:spPr/>
      <dgm:t>
        <a:bodyPr/>
        <a:lstStyle/>
        <a:p>
          <a:endParaRPr lang="es-EC"/>
        </a:p>
      </dgm:t>
    </dgm:pt>
    <dgm:pt modelId="{D2407B35-291F-4EC0-8B72-E1C79CB529CF}" type="pres">
      <dgm:prSet presAssocID="{CF451AD6-D0CC-4D9F-BA4C-124DEE91CDF1}" presName="sibTrans" presStyleLbl="bgSibTrans2D1" presStyleIdx="4" presStyleCnt="8"/>
      <dgm:spPr/>
      <dgm:t>
        <a:bodyPr/>
        <a:lstStyle/>
        <a:p>
          <a:endParaRPr lang="es-EC"/>
        </a:p>
      </dgm:t>
    </dgm:pt>
    <dgm:pt modelId="{F0EB4656-3759-4BD8-8129-96B0DF8E2838}" type="pres">
      <dgm:prSet presAssocID="{ABE04E0C-4034-4BB0-A623-A03EB1340B8D}" presName="compNode" presStyleCnt="0"/>
      <dgm:spPr/>
    </dgm:pt>
    <dgm:pt modelId="{5335629E-8B9F-4A23-BE35-20DAB8C8B4E9}" type="pres">
      <dgm:prSet presAssocID="{ABE04E0C-4034-4BB0-A623-A03EB1340B8D}" presName="dummyConnPt" presStyleCnt="0"/>
      <dgm:spPr/>
    </dgm:pt>
    <dgm:pt modelId="{DD21B125-4472-43A8-98AD-1A926C53EC1D}" type="pres">
      <dgm:prSet presAssocID="{ABE04E0C-4034-4BB0-A623-A03EB1340B8D}" presName="node" presStyleLbl="node1" presStyleIdx="5" presStyleCnt="9">
        <dgm:presLayoutVars>
          <dgm:bulletEnabled val="1"/>
        </dgm:presLayoutVars>
      </dgm:prSet>
      <dgm:spPr/>
      <dgm:t>
        <a:bodyPr/>
        <a:lstStyle/>
        <a:p>
          <a:endParaRPr lang="es-EC"/>
        </a:p>
      </dgm:t>
    </dgm:pt>
    <dgm:pt modelId="{E191ED70-6965-4F41-8BC0-AE5402B45DE4}" type="pres">
      <dgm:prSet presAssocID="{2FE527CA-CBCF-4022-B65B-C4158C54B23B}" presName="sibTrans" presStyleLbl="bgSibTrans2D1" presStyleIdx="5" presStyleCnt="8"/>
      <dgm:spPr/>
      <dgm:t>
        <a:bodyPr/>
        <a:lstStyle/>
        <a:p>
          <a:endParaRPr lang="es-EC"/>
        </a:p>
      </dgm:t>
    </dgm:pt>
    <dgm:pt modelId="{9860B654-3572-4044-A1E7-3A027A6160C9}" type="pres">
      <dgm:prSet presAssocID="{F5EE044C-8C43-4364-83C9-3507E71D44AA}" presName="compNode" presStyleCnt="0"/>
      <dgm:spPr/>
    </dgm:pt>
    <dgm:pt modelId="{F61EA42E-C806-427C-B18F-279A2BF25356}" type="pres">
      <dgm:prSet presAssocID="{F5EE044C-8C43-4364-83C9-3507E71D44AA}" presName="dummyConnPt" presStyleCnt="0"/>
      <dgm:spPr/>
    </dgm:pt>
    <dgm:pt modelId="{4F8C0590-37EF-4D78-BC95-3AAF2F7756D2}" type="pres">
      <dgm:prSet presAssocID="{F5EE044C-8C43-4364-83C9-3507E71D44AA}" presName="node" presStyleLbl="node1" presStyleIdx="6" presStyleCnt="9">
        <dgm:presLayoutVars>
          <dgm:bulletEnabled val="1"/>
        </dgm:presLayoutVars>
      </dgm:prSet>
      <dgm:spPr/>
      <dgm:t>
        <a:bodyPr/>
        <a:lstStyle/>
        <a:p>
          <a:endParaRPr lang="es-EC"/>
        </a:p>
      </dgm:t>
    </dgm:pt>
    <dgm:pt modelId="{74595C04-C859-424C-85CE-3E4CC17F3974}" type="pres">
      <dgm:prSet presAssocID="{3A26FB47-2095-4845-B8F8-451639529FB0}" presName="sibTrans" presStyleLbl="bgSibTrans2D1" presStyleIdx="6" presStyleCnt="8"/>
      <dgm:spPr/>
      <dgm:t>
        <a:bodyPr/>
        <a:lstStyle/>
        <a:p>
          <a:endParaRPr lang="es-EC"/>
        </a:p>
      </dgm:t>
    </dgm:pt>
    <dgm:pt modelId="{D02BE56A-3B84-417C-8B80-C5D8000D0F50}" type="pres">
      <dgm:prSet presAssocID="{D0C6F087-6CE7-4E91-AB13-70629FFF487C}" presName="compNode" presStyleCnt="0"/>
      <dgm:spPr/>
    </dgm:pt>
    <dgm:pt modelId="{9910E2EA-5E33-4A9C-9F40-810966D396CB}" type="pres">
      <dgm:prSet presAssocID="{D0C6F087-6CE7-4E91-AB13-70629FFF487C}" presName="dummyConnPt" presStyleCnt="0"/>
      <dgm:spPr/>
    </dgm:pt>
    <dgm:pt modelId="{9A9D726D-D472-46CB-B257-7192CA9DA14C}" type="pres">
      <dgm:prSet presAssocID="{D0C6F087-6CE7-4E91-AB13-70629FFF487C}" presName="node" presStyleLbl="node1" presStyleIdx="7" presStyleCnt="9">
        <dgm:presLayoutVars>
          <dgm:bulletEnabled val="1"/>
        </dgm:presLayoutVars>
      </dgm:prSet>
      <dgm:spPr/>
      <dgm:t>
        <a:bodyPr/>
        <a:lstStyle/>
        <a:p>
          <a:endParaRPr lang="es-EC"/>
        </a:p>
      </dgm:t>
    </dgm:pt>
    <dgm:pt modelId="{D7A52A9B-4FEE-4CAD-8641-12740DF6D283}" type="pres">
      <dgm:prSet presAssocID="{F295239D-4DB0-4A25-BC20-43D44243F88D}" presName="sibTrans" presStyleLbl="bgSibTrans2D1" presStyleIdx="7" presStyleCnt="8"/>
      <dgm:spPr/>
      <dgm:t>
        <a:bodyPr/>
        <a:lstStyle/>
        <a:p>
          <a:endParaRPr lang="es-EC"/>
        </a:p>
      </dgm:t>
    </dgm:pt>
    <dgm:pt modelId="{70847C11-3823-42E7-B421-6082DBA363C2}" type="pres">
      <dgm:prSet presAssocID="{541AC478-78CE-4C8B-92B0-880C01701511}" presName="compNode" presStyleCnt="0"/>
      <dgm:spPr/>
    </dgm:pt>
    <dgm:pt modelId="{0F344365-53FE-4BF1-9267-7992CF46A33A}" type="pres">
      <dgm:prSet presAssocID="{541AC478-78CE-4C8B-92B0-880C01701511}" presName="dummyConnPt" presStyleCnt="0"/>
      <dgm:spPr/>
    </dgm:pt>
    <dgm:pt modelId="{02D53798-9EF4-448E-9E72-344960037A00}" type="pres">
      <dgm:prSet presAssocID="{541AC478-78CE-4C8B-92B0-880C01701511}" presName="node" presStyleLbl="node1" presStyleIdx="8" presStyleCnt="9">
        <dgm:presLayoutVars>
          <dgm:bulletEnabled val="1"/>
        </dgm:presLayoutVars>
      </dgm:prSet>
      <dgm:spPr/>
      <dgm:t>
        <a:bodyPr/>
        <a:lstStyle/>
        <a:p>
          <a:endParaRPr lang="es-EC"/>
        </a:p>
      </dgm:t>
    </dgm:pt>
  </dgm:ptLst>
  <dgm:cxnLst>
    <dgm:cxn modelId="{6A3E6479-2B2F-44F2-9CC5-7DA548883FAC}" srcId="{DDCEAA28-2205-4257-A676-2B2AC4247A8E}" destId="{4E8E8A36-A8C2-4BA8-98A8-58712A9C416C}" srcOrd="4" destOrd="0" parTransId="{362C3C6C-6F37-4E0A-BFCE-3E286B1A7FBE}" sibTransId="{CF451AD6-D0CC-4D9F-BA4C-124DEE91CDF1}"/>
    <dgm:cxn modelId="{575FAA2F-7D41-4E98-A9F7-3937E9097074}" srcId="{DDCEAA28-2205-4257-A676-2B2AC4247A8E}" destId="{EFACF390-0159-45CA-832A-EE621E0B83F8}" srcOrd="1" destOrd="0" parTransId="{6F6797FE-2E51-4CB5-AD4A-782BD99743C6}" sibTransId="{E28EBF2A-326A-44BE-968D-5BCCCC0B94DC}"/>
    <dgm:cxn modelId="{04011487-1EDB-4994-AE94-0E661D79FCE4}" type="presOf" srcId="{CF451AD6-D0CC-4D9F-BA4C-124DEE91CDF1}" destId="{D2407B35-291F-4EC0-8B72-E1C79CB529CF}" srcOrd="0" destOrd="0" presId="urn:microsoft.com/office/officeart/2005/8/layout/bProcess4"/>
    <dgm:cxn modelId="{E8DFC510-31E9-4E8D-9CFA-F22C0992BECD}" type="presOf" srcId="{4E8E8A36-A8C2-4BA8-98A8-58712A9C416C}" destId="{52207DD0-21C2-405A-B5E0-F87554783A7B}" srcOrd="0" destOrd="0" presId="urn:microsoft.com/office/officeart/2005/8/layout/bProcess4"/>
    <dgm:cxn modelId="{6DA53097-A379-405C-A843-43026E6077B7}" type="presOf" srcId="{F295239D-4DB0-4A25-BC20-43D44243F88D}" destId="{D7A52A9B-4FEE-4CAD-8641-12740DF6D283}" srcOrd="0" destOrd="0" presId="urn:microsoft.com/office/officeart/2005/8/layout/bProcess4"/>
    <dgm:cxn modelId="{E8DC8626-ACCF-443C-BF67-9162A5A1A16C}" type="presOf" srcId="{D0C6F087-6CE7-4E91-AB13-70629FFF487C}" destId="{9A9D726D-D472-46CB-B257-7192CA9DA14C}" srcOrd="0" destOrd="0" presId="urn:microsoft.com/office/officeart/2005/8/layout/bProcess4"/>
    <dgm:cxn modelId="{D42B83C7-2C8A-4818-946C-8EA67559FEE4}" srcId="{DDCEAA28-2205-4257-A676-2B2AC4247A8E}" destId="{541AC478-78CE-4C8B-92B0-880C01701511}" srcOrd="8" destOrd="0" parTransId="{DDBBE6B2-2291-4D13-AF37-AB0D44193365}" sibTransId="{7BBCBDF9-8633-4FD1-87C6-081053FCD0F1}"/>
    <dgm:cxn modelId="{83D3C7C5-4962-43D9-A3BA-4E4E49E9604A}" type="presOf" srcId="{541AC478-78CE-4C8B-92B0-880C01701511}" destId="{02D53798-9EF4-448E-9E72-344960037A00}" srcOrd="0" destOrd="0" presId="urn:microsoft.com/office/officeart/2005/8/layout/bProcess4"/>
    <dgm:cxn modelId="{1F107563-7EC1-4DEB-A815-0AC70EEE1423}" srcId="{DDCEAA28-2205-4257-A676-2B2AC4247A8E}" destId="{1A25AB95-62DE-4FD2-A83E-A88DD818BC50}" srcOrd="3" destOrd="0" parTransId="{5412D231-E874-43A3-85F9-A68D974DF5AF}" sibTransId="{AFC76028-AE86-4377-8D0F-64145E53230D}"/>
    <dgm:cxn modelId="{17F54A61-3290-4694-846C-5E445C8F5ED9}" type="presOf" srcId="{1A25AB95-62DE-4FD2-A83E-A88DD818BC50}" destId="{337191BB-9FB0-4368-881E-6C753BFCFB97}" srcOrd="0" destOrd="0" presId="urn:microsoft.com/office/officeart/2005/8/layout/bProcess4"/>
    <dgm:cxn modelId="{7E41EA86-2E5F-45B3-A121-D88D74322E50}" type="presOf" srcId="{F5EE044C-8C43-4364-83C9-3507E71D44AA}" destId="{4F8C0590-37EF-4D78-BC95-3AAF2F7756D2}" srcOrd="0" destOrd="0" presId="urn:microsoft.com/office/officeart/2005/8/layout/bProcess4"/>
    <dgm:cxn modelId="{FF7C716E-F5D4-466D-BE6A-B606C2582C01}" type="presOf" srcId="{65DE2084-BD39-43BF-8648-9BC8EF202B70}" destId="{8524A47D-846B-493F-A83B-149DD71D78F4}" srcOrd="0" destOrd="0" presId="urn:microsoft.com/office/officeart/2005/8/layout/bProcess4"/>
    <dgm:cxn modelId="{5AD846E5-764E-4FC7-BD20-CAD2716D0DB5}" type="presOf" srcId="{ABE04E0C-4034-4BB0-A623-A03EB1340B8D}" destId="{DD21B125-4472-43A8-98AD-1A926C53EC1D}" srcOrd="0" destOrd="0" presId="urn:microsoft.com/office/officeart/2005/8/layout/bProcess4"/>
    <dgm:cxn modelId="{881EE0E9-595F-46E7-9F33-CFE253B91FE8}" type="presOf" srcId="{EFACF390-0159-45CA-832A-EE621E0B83F8}" destId="{79D27E94-B8BF-4B03-AFA7-AE9346D50567}" srcOrd="0" destOrd="0" presId="urn:microsoft.com/office/officeart/2005/8/layout/bProcess4"/>
    <dgm:cxn modelId="{6119BB7F-569A-4EC4-8FA6-C5900BBA9407}" srcId="{DDCEAA28-2205-4257-A676-2B2AC4247A8E}" destId="{D0C6F087-6CE7-4E91-AB13-70629FFF487C}" srcOrd="7" destOrd="0" parTransId="{14491622-DBAB-4792-9686-50AB5B46E8A5}" sibTransId="{F295239D-4DB0-4A25-BC20-43D44243F88D}"/>
    <dgm:cxn modelId="{B33A3003-3EC5-489F-AA9A-D96978D846CF}" srcId="{DDCEAA28-2205-4257-A676-2B2AC4247A8E}" destId="{F5EE044C-8C43-4364-83C9-3507E71D44AA}" srcOrd="6" destOrd="0" parTransId="{EB37AF8D-D53C-4BCB-B3AF-F8C0F8CE0C27}" sibTransId="{3A26FB47-2095-4845-B8F8-451639529FB0}"/>
    <dgm:cxn modelId="{E636F623-C3EA-42A6-AA3A-058A9C912F9E}" type="presOf" srcId="{E28EBF2A-326A-44BE-968D-5BCCCC0B94DC}" destId="{95F2B58B-E588-44B9-A1FF-8FE33BC820EC}" srcOrd="0" destOrd="0" presId="urn:microsoft.com/office/officeart/2005/8/layout/bProcess4"/>
    <dgm:cxn modelId="{5A361EBB-5C50-44D5-A82C-7DC1D99B2D7B}" type="presOf" srcId="{AFC76028-AE86-4377-8D0F-64145E53230D}" destId="{F7C796E8-6053-4910-914B-97344DAB2BF9}" srcOrd="0" destOrd="0" presId="urn:microsoft.com/office/officeart/2005/8/layout/bProcess4"/>
    <dgm:cxn modelId="{BF421990-E9D7-4074-B6ED-B73AA99772D0}" srcId="{DDCEAA28-2205-4257-A676-2B2AC4247A8E}" destId="{C9CBF64E-45C8-4071-92EB-B62CE0FEDFD5}" srcOrd="0" destOrd="0" parTransId="{33D944F8-3BBA-42BB-84AE-519F8D45E4B7}" sibTransId="{DB1EA05D-D68F-48B8-AD03-63C7FFA4FE6E}"/>
    <dgm:cxn modelId="{D3CA5B0E-CD5D-43CD-A7E9-A27627E35301}" type="presOf" srcId="{3A26FB47-2095-4845-B8F8-451639529FB0}" destId="{74595C04-C859-424C-85CE-3E4CC17F3974}" srcOrd="0" destOrd="0" presId="urn:microsoft.com/office/officeart/2005/8/layout/bProcess4"/>
    <dgm:cxn modelId="{1CD185A0-6D86-45F5-9AD5-CC3460023898}" type="presOf" srcId="{2FE527CA-CBCF-4022-B65B-C4158C54B23B}" destId="{E191ED70-6965-4F41-8BC0-AE5402B45DE4}" srcOrd="0" destOrd="0" presId="urn:microsoft.com/office/officeart/2005/8/layout/bProcess4"/>
    <dgm:cxn modelId="{D9C8016A-6A0E-48D7-BF67-7134FAC054CE}" srcId="{DDCEAA28-2205-4257-A676-2B2AC4247A8E}" destId="{ABE04E0C-4034-4BB0-A623-A03EB1340B8D}" srcOrd="5" destOrd="0" parTransId="{FB1A6915-FDE6-4BE3-B95E-3BD11CFB4A62}" sibTransId="{2FE527CA-CBCF-4022-B65B-C4158C54B23B}"/>
    <dgm:cxn modelId="{B81635B7-6097-4645-AA98-B13BF865BFC2}" type="presOf" srcId="{C9CBF64E-45C8-4071-92EB-B62CE0FEDFD5}" destId="{7098BC4B-7654-4CE4-AD2D-106E68B0BC52}" srcOrd="0" destOrd="0" presId="urn:microsoft.com/office/officeart/2005/8/layout/bProcess4"/>
    <dgm:cxn modelId="{9F1BEB7B-8AB0-4078-ACEC-BC83A4DDA558}" type="presOf" srcId="{0111F31D-1A2E-4CA9-B02E-8E81D3B40D3C}" destId="{B4C350E6-361F-4808-872C-30D37E96D969}" srcOrd="0" destOrd="0" presId="urn:microsoft.com/office/officeart/2005/8/layout/bProcess4"/>
    <dgm:cxn modelId="{7056652C-0FA7-479B-B920-98EAC9D0A05A}" type="presOf" srcId="{DDCEAA28-2205-4257-A676-2B2AC4247A8E}" destId="{ED9973F7-35FE-4D06-8631-B0BEE8869CEF}" srcOrd="0" destOrd="0" presId="urn:microsoft.com/office/officeart/2005/8/layout/bProcess4"/>
    <dgm:cxn modelId="{598912B7-0DC5-4875-951D-FC6DF2BDE401}" type="presOf" srcId="{DB1EA05D-D68F-48B8-AD03-63C7FFA4FE6E}" destId="{EA749446-3055-4A33-BD9F-ED22DAC1ABF1}" srcOrd="0" destOrd="0" presId="urn:microsoft.com/office/officeart/2005/8/layout/bProcess4"/>
    <dgm:cxn modelId="{7EFDE6CF-4F3F-4354-A6E3-D4230F45BBA4}" srcId="{DDCEAA28-2205-4257-A676-2B2AC4247A8E}" destId="{0111F31D-1A2E-4CA9-B02E-8E81D3B40D3C}" srcOrd="2" destOrd="0" parTransId="{96784A47-DB1C-47B9-9A2B-16546B4830EE}" sibTransId="{65DE2084-BD39-43BF-8648-9BC8EF202B70}"/>
    <dgm:cxn modelId="{A16D99AB-CB66-4A2D-B00B-6F0A119335D0}" type="presParOf" srcId="{ED9973F7-35FE-4D06-8631-B0BEE8869CEF}" destId="{86EDDAD9-292E-432F-9001-D21FDCFFC273}" srcOrd="0" destOrd="0" presId="urn:microsoft.com/office/officeart/2005/8/layout/bProcess4"/>
    <dgm:cxn modelId="{5B9B330E-1B2B-4412-A533-75A27669C290}" type="presParOf" srcId="{86EDDAD9-292E-432F-9001-D21FDCFFC273}" destId="{8E7E8530-4501-4DF7-A720-67AA3850A743}" srcOrd="0" destOrd="0" presId="urn:microsoft.com/office/officeart/2005/8/layout/bProcess4"/>
    <dgm:cxn modelId="{491621D3-72D8-451B-A628-58F8C028E847}" type="presParOf" srcId="{86EDDAD9-292E-432F-9001-D21FDCFFC273}" destId="{7098BC4B-7654-4CE4-AD2D-106E68B0BC52}" srcOrd="1" destOrd="0" presId="urn:microsoft.com/office/officeart/2005/8/layout/bProcess4"/>
    <dgm:cxn modelId="{671D9E2C-490C-42B6-B12D-067A1D099104}" type="presParOf" srcId="{ED9973F7-35FE-4D06-8631-B0BEE8869CEF}" destId="{EA749446-3055-4A33-BD9F-ED22DAC1ABF1}" srcOrd="1" destOrd="0" presId="urn:microsoft.com/office/officeart/2005/8/layout/bProcess4"/>
    <dgm:cxn modelId="{47AEC65B-E4D2-466C-893B-3E2E99086E14}" type="presParOf" srcId="{ED9973F7-35FE-4D06-8631-B0BEE8869CEF}" destId="{68087E90-420A-4C2D-9683-6C422EA0DDBB}" srcOrd="2" destOrd="0" presId="urn:microsoft.com/office/officeart/2005/8/layout/bProcess4"/>
    <dgm:cxn modelId="{4CEA0E10-3AAA-4B0E-8D52-112229C0A64A}" type="presParOf" srcId="{68087E90-420A-4C2D-9683-6C422EA0DDBB}" destId="{33AAC868-5337-4076-A0E2-6CA128E90318}" srcOrd="0" destOrd="0" presId="urn:microsoft.com/office/officeart/2005/8/layout/bProcess4"/>
    <dgm:cxn modelId="{76DFFB87-54EA-4F28-B295-8B3BB4109EBF}" type="presParOf" srcId="{68087E90-420A-4C2D-9683-6C422EA0DDBB}" destId="{79D27E94-B8BF-4B03-AFA7-AE9346D50567}" srcOrd="1" destOrd="0" presId="urn:microsoft.com/office/officeart/2005/8/layout/bProcess4"/>
    <dgm:cxn modelId="{407EF8F0-F916-443F-AE38-0E6D7EF6A249}" type="presParOf" srcId="{ED9973F7-35FE-4D06-8631-B0BEE8869CEF}" destId="{95F2B58B-E588-44B9-A1FF-8FE33BC820EC}" srcOrd="3" destOrd="0" presId="urn:microsoft.com/office/officeart/2005/8/layout/bProcess4"/>
    <dgm:cxn modelId="{8A53157E-ED5C-4A66-851A-14260783BEF3}" type="presParOf" srcId="{ED9973F7-35FE-4D06-8631-B0BEE8869CEF}" destId="{FE56C2D6-963A-4C31-8061-697BBCE73772}" srcOrd="4" destOrd="0" presId="urn:microsoft.com/office/officeart/2005/8/layout/bProcess4"/>
    <dgm:cxn modelId="{F482FC4D-1C5C-4277-A1F1-E19C043D48D6}" type="presParOf" srcId="{FE56C2D6-963A-4C31-8061-697BBCE73772}" destId="{8532FB22-032A-44F7-A713-7F0FC7CAE4D4}" srcOrd="0" destOrd="0" presId="urn:microsoft.com/office/officeart/2005/8/layout/bProcess4"/>
    <dgm:cxn modelId="{863B9E67-FC31-4616-8E0A-6257DF2CDE4C}" type="presParOf" srcId="{FE56C2D6-963A-4C31-8061-697BBCE73772}" destId="{B4C350E6-361F-4808-872C-30D37E96D969}" srcOrd="1" destOrd="0" presId="urn:microsoft.com/office/officeart/2005/8/layout/bProcess4"/>
    <dgm:cxn modelId="{B0D41FC6-35CD-421E-85B4-75A3A33CDCE4}" type="presParOf" srcId="{ED9973F7-35FE-4D06-8631-B0BEE8869CEF}" destId="{8524A47D-846B-493F-A83B-149DD71D78F4}" srcOrd="5" destOrd="0" presId="urn:microsoft.com/office/officeart/2005/8/layout/bProcess4"/>
    <dgm:cxn modelId="{BE45FD28-E24B-4874-AF85-8EA634901710}" type="presParOf" srcId="{ED9973F7-35FE-4D06-8631-B0BEE8869CEF}" destId="{AC65263F-506E-4A46-8178-95CD535D4E03}" srcOrd="6" destOrd="0" presId="urn:microsoft.com/office/officeart/2005/8/layout/bProcess4"/>
    <dgm:cxn modelId="{92AA6AF3-0D29-4A00-8DCD-697D768A4E27}" type="presParOf" srcId="{AC65263F-506E-4A46-8178-95CD535D4E03}" destId="{C66DC1D0-5874-4185-BC2E-DEB17076CDE3}" srcOrd="0" destOrd="0" presId="urn:microsoft.com/office/officeart/2005/8/layout/bProcess4"/>
    <dgm:cxn modelId="{91583BA3-FC1D-4570-99CC-B22D04ED86EC}" type="presParOf" srcId="{AC65263F-506E-4A46-8178-95CD535D4E03}" destId="{337191BB-9FB0-4368-881E-6C753BFCFB97}" srcOrd="1" destOrd="0" presId="urn:microsoft.com/office/officeart/2005/8/layout/bProcess4"/>
    <dgm:cxn modelId="{98ED8056-0B23-4DCA-A355-73A20221A2CA}" type="presParOf" srcId="{ED9973F7-35FE-4D06-8631-B0BEE8869CEF}" destId="{F7C796E8-6053-4910-914B-97344DAB2BF9}" srcOrd="7" destOrd="0" presId="urn:microsoft.com/office/officeart/2005/8/layout/bProcess4"/>
    <dgm:cxn modelId="{38ACA157-A382-47B4-A247-FBAEC5F3E642}" type="presParOf" srcId="{ED9973F7-35FE-4D06-8631-B0BEE8869CEF}" destId="{474418C2-6865-4E14-9099-802BFEF52F19}" srcOrd="8" destOrd="0" presId="urn:microsoft.com/office/officeart/2005/8/layout/bProcess4"/>
    <dgm:cxn modelId="{6B781C7A-6812-4892-ADCA-3A19C6B8FC1E}" type="presParOf" srcId="{474418C2-6865-4E14-9099-802BFEF52F19}" destId="{CFF7BA8C-3544-40D0-8DD3-FF72F96945AC}" srcOrd="0" destOrd="0" presId="urn:microsoft.com/office/officeart/2005/8/layout/bProcess4"/>
    <dgm:cxn modelId="{17A59132-2696-4005-BEB3-2E95DA9AC21E}" type="presParOf" srcId="{474418C2-6865-4E14-9099-802BFEF52F19}" destId="{52207DD0-21C2-405A-B5E0-F87554783A7B}" srcOrd="1" destOrd="0" presId="urn:microsoft.com/office/officeart/2005/8/layout/bProcess4"/>
    <dgm:cxn modelId="{E3D4DD87-5528-43F6-94A7-417DF6E2B4D4}" type="presParOf" srcId="{ED9973F7-35FE-4D06-8631-B0BEE8869CEF}" destId="{D2407B35-291F-4EC0-8B72-E1C79CB529CF}" srcOrd="9" destOrd="0" presId="urn:microsoft.com/office/officeart/2005/8/layout/bProcess4"/>
    <dgm:cxn modelId="{D845673C-A3DE-4A95-B39F-AF2F827F2267}" type="presParOf" srcId="{ED9973F7-35FE-4D06-8631-B0BEE8869CEF}" destId="{F0EB4656-3759-4BD8-8129-96B0DF8E2838}" srcOrd="10" destOrd="0" presId="urn:microsoft.com/office/officeart/2005/8/layout/bProcess4"/>
    <dgm:cxn modelId="{402E0BC6-B8CC-442E-AC24-3758AD182279}" type="presParOf" srcId="{F0EB4656-3759-4BD8-8129-96B0DF8E2838}" destId="{5335629E-8B9F-4A23-BE35-20DAB8C8B4E9}" srcOrd="0" destOrd="0" presId="urn:microsoft.com/office/officeart/2005/8/layout/bProcess4"/>
    <dgm:cxn modelId="{AEA8DB7A-3EC7-4DAB-9336-C5A01DF615FE}" type="presParOf" srcId="{F0EB4656-3759-4BD8-8129-96B0DF8E2838}" destId="{DD21B125-4472-43A8-98AD-1A926C53EC1D}" srcOrd="1" destOrd="0" presId="urn:microsoft.com/office/officeart/2005/8/layout/bProcess4"/>
    <dgm:cxn modelId="{16F56FD3-1E36-4372-9AA5-D8105763812E}" type="presParOf" srcId="{ED9973F7-35FE-4D06-8631-B0BEE8869CEF}" destId="{E191ED70-6965-4F41-8BC0-AE5402B45DE4}" srcOrd="11" destOrd="0" presId="urn:microsoft.com/office/officeart/2005/8/layout/bProcess4"/>
    <dgm:cxn modelId="{75B64698-AF94-4CDF-A827-F03163F2D532}" type="presParOf" srcId="{ED9973F7-35FE-4D06-8631-B0BEE8869CEF}" destId="{9860B654-3572-4044-A1E7-3A027A6160C9}" srcOrd="12" destOrd="0" presId="urn:microsoft.com/office/officeart/2005/8/layout/bProcess4"/>
    <dgm:cxn modelId="{3D3DE716-51AD-4A7D-8657-F46BBC64F2E1}" type="presParOf" srcId="{9860B654-3572-4044-A1E7-3A027A6160C9}" destId="{F61EA42E-C806-427C-B18F-279A2BF25356}" srcOrd="0" destOrd="0" presId="urn:microsoft.com/office/officeart/2005/8/layout/bProcess4"/>
    <dgm:cxn modelId="{F8E2D6A8-ED02-47C8-BC4F-03BE82ED3EB3}" type="presParOf" srcId="{9860B654-3572-4044-A1E7-3A027A6160C9}" destId="{4F8C0590-37EF-4D78-BC95-3AAF2F7756D2}" srcOrd="1" destOrd="0" presId="urn:microsoft.com/office/officeart/2005/8/layout/bProcess4"/>
    <dgm:cxn modelId="{F54BB585-37C6-41E2-80B3-2CB9E2397716}" type="presParOf" srcId="{ED9973F7-35FE-4D06-8631-B0BEE8869CEF}" destId="{74595C04-C859-424C-85CE-3E4CC17F3974}" srcOrd="13" destOrd="0" presId="urn:microsoft.com/office/officeart/2005/8/layout/bProcess4"/>
    <dgm:cxn modelId="{43212D89-EFC8-448E-B6F3-87C4500E136F}" type="presParOf" srcId="{ED9973F7-35FE-4D06-8631-B0BEE8869CEF}" destId="{D02BE56A-3B84-417C-8B80-C5D8000D0F50}" srcOrd="14" destOrd="0" presId="urn:microsoft.com/office/officeart/2005/8/layout/bProcess4"/>
    <dgm:cxn modelId="{FB9AF3C0-97F8-4E2C-9F29-03BFBFF07BA5}" type="presParOf" srcId="{D02BE56A-3B84-417C-8B80-C5D8000D0F50}" destId="{9910E2EA-5E33-4A9C-9F40-810966D396CB}" srcOrd="0" destOrd="0" presId="urn:microsoft.com/office/officeart/2005/8/layout/bProcess4"/>
    <dgm:cxn modelId="{88578306-7AE6-4912-AE87-5980E9A5BF51}" type="presParOf" srcId="{D02BE56A-3B84-417C-8B80-C5D8000D0F50}" destId="{9A9D726D-D472-46CB-B257-7192CA9DA14C}" srcOrd="1" destOrd="0" presId="urn:microsoft.com/office/officeart/2005/8/layout/bProcess4"/>
    <dgm:cxn modelId="{8D7850A9-CC24-4E05-8E79-64EA42C1676C}" type="presParOf" srcId="{ED9973F7-35FE-4D06-8631-B0BEE8869CEF}" destId="{D7A52A9B-4FEE-4CAD-8641-12740DF6D283}" srcOrd="15" destOrd="0" presId="urn:microsoft.com/office/officeart/2005/8/layout/bProcess4"/>
    <dgm:cxn modelId="{8460D71E-EB81-4D4D-83C5-801AE0CB1F81}" type="presParOf" srcId="{ED9973F7-35FE-4D06-8631-B0BEE8869CEF}" destId="{70847C11-3823-42E7-B421-6082DBA363C2}" srcOrd="16" destOrd="0" presId="urn:microsoft.com/office/officeart/2005/8/layout/bProcess4"/>
    <dgm:cxn modelId="{A2DB6253-B58B-4212-AB0B-9EF6454558CA}" type="presParOf" srcId="{70847C11-3823-42E7-B421-6082DBA363C2}" destId="{0F344365-53FE-4BF1-9267-7992CF46A33A}" srcOrd="0" destOrd="0" presId="urn:microsoft.com/office/officeart/2005/8/layout/bProcess4"/>
    <dgm:cxn modelId="{AE18D047-3821-4FB8-91BE-BFCECBC87DF5}" type="presParOf" srcId="{70847C11-3823-42E7-B421-6082DBA363C2}" destId="{02D53798-9EF4-448E-9E72-344960037A0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23D547-E9FC-4DDF-AF51-02C39B8FA7F5}"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s-EC"/>
        </a:p>
      </dgm:t>
    </dgm:pt>
    <dgm:pt modelId="{814D345F-A560-494A-903B-F6B2A7F36CF6}">
      <dgm:prSet/>
      <dgm:spPr/>
      <dgm:t>
        <a:bodyPr/>
        <a:lstStyle/>
        <a:p>
          <a:pPr rtl="0"/>
          <a:r>
            <a:rPr lang="es-EC" b="1" dirty="0" smtClean="0"/>
            <a:t>El que se quiere matar no lo dice.</a:t>
          </a:r>
          <a:endParaRPr lang="es-EC" dirty="0"/>
        </a:p>
      </dgm:t>
    </dgm:pt>
    <dgm:pt modelId="{2366A57F-D22D-4C07-A3FD-00E80593FA65}" type="parTrans" cxnId="{17052D49-4166-44EE-A9B9-970E87F6D9BC}">
      <dgm:prSet/>
      <dgm:spPr/>
      <dgm:t>
        <a:bodyPr/>
        <a:lstStyle/>
        <a:p>
          <a:endParaRPr lang="es-EC"/>
        </a:p>
      </dgm:t>
    </dgm:pt>
    <dgm:pt modelId="{D97B7431-6E11-4321-82BF-72A0EE776466}" type="sibTrans" cxnId="{17052D49-4166-44EE-A9B9-970E87F6D9BC}">
      <dgm:prSet/>
      <dgm:spPr/>
      <dgm:t>
        <a:bodyPr/>
        <a:lstStyle/>
        <a:p>
          <a:endParaRPr lang="es-EC"/>
        </a:p>
      </dgm:t>
    </dgm:pt>
    <dgm:pt modelId="{485C48A6-1645-489F-B4D0-8AAF9BD1C175}">
      <dgm:prSet/>
      <dgm:spPr/>
      <dgm:t>
        <a:bodyPr/>
        <a:lstStyle/>
        <a:p>
          <a:pPr rtl="0"/>
          <a:r>
            <a:rPr lang="es-EC" b="1" dirty="0" smtClean="0"/>
            <a:t>El que lo dice no lo hace.</a:t>
          </a:r>
          <a:endParaRPr lang="es-EC" dirty="0"/>
        </a:p>
      </dgm:t>
    </dgm:pt>
    <dgm:pt modelId="{6FC5C39B-7DE8-4CCC-9B62-06ADC5BEBC0E}" type="parTrans" cxnId="{D1ABF14C-28EA-448C-A5DE-A63267403F0D}">
      <dgm:prSet/>
      <dgm:spPr/>
      <dgm:t>
        <a:bodyPr/>
        <a:lstStyle/>
        <a:p>
          <a:endParaRPr lang="es-EC"/>
        </a:p>
      </dgm:t>
    </dgm:pt>
    <dgm:pt modelId="{AD1AA7E7-78B9-4709-9BB8-7E28C0D9D539}" type="sibTrans" cxnId="{D1ABF14C-28EA-448C-A5DE-A63267403F0D}">
      <dgm:prSet/>
      <dgm:spPr/>
      <dgm:t>
        <a:bodyPr/>
        <a:lstStyle/>
        <a:p>
          <a:endParaRPr lang="es-EC"/>
        </a:p>
      </dgm:t>
    </dgm:pt>
    <dgm:pt modelId="{CA8D6FCE-7492-4829-B915-612146D0F770}">
      <dgm:prSet/>
      <dgm:spPr/>
      <dgm:t>
        <a:bodyPr/>
        <a:lstStyle/>
        <a:p>
          <a:pPr rtl="0"/>
          <a:r>
            <a:rPr lang="es-EC" b="1" dirty="0" smtClean="0"/>
            <a:t>Todo el que se suicida es un enfermo mental.</a:t>
          </a:r>
          <a:endParaRPr lang="es-EC" dirty="0"/>
        </a:p>
      </dgm:t>
    </dgm:pt>
    <dgm:pt modelId="{023A2447-4209-4B92-899E-532748CB76B3}" type="parTrans" cxnId="{195D9A91-227F-4AD5-B52A-16F33FCC9C95}">
      <dgm:prSet/>
      <dgm:spPr/>
      <dgm:t>
        <a:bodyPr/>
        <a:lstStyle/>
        <a:p>
          <a:endParaRPr lang="es-EC"/>
        </a:p>
      </dgm:t>
    </dgm:pt>
    <dgm:pt modelId="{E514F73E-2686-4C51-8735-E81A01ABF0D1}" type="sibTrans" cxnId="{195D9A91-227F-4AD5-B52A-16F33FCC9C95}">
      <dgm:prSet/>
      <dgm:spPr/>
      <dgm:t>
        <a:bodyPr/>
        <a:lstStyle/>
        <a:p>
          <a:endParaRPr lang="es-EC"/>
        </a:p>
      </dgm:t>
    </dgm:pt>
    <dgm:pt modelId="{7423308A-F960-4B5E-9C40-0DDB72839C43}">
      <dgm:prSet/>
      <dgm:spPr/>
      <dgm:t>
        <a:bodyPr/>
        <a:lstStyle/>
        <a:p>
          <a:pPr rtl="0"/>
          <a:r>
            <a:rPr lang="es-EC" b="1" dirty="0" smtClean="0"/>
            <a:t>El suicidio se hereda.</a:t>
          </a:r>
          <a:endParaRPr lang="es-EC" dirty="0"/>
        </a:p>
      </dgm:t>
    </dgm:pt>
    <dgm:pt modelId="{E32CF007-4DF2-434F-AC2D-EA93C261E53A}" type="parTrans" cxnId="{6C29B440-DD5F-4F77-B36B-4494A70373EF}">
      <dgm:prSet/>
      <dgm:spPr/>
      <dgm:t>
        <a:bodyPr/>
        <a:lstStyle/>
        <a:p>
          <a:endParaRPr lang="es-EC"/>
        </a:p>
      </dgm:t>
    </dgm:pt>
    <dgm:pt modelId="{C8DA70F4-2AFB-4672-B6DB-8A3771DB150A}" type="sibTrans" cxnId="{6C29B440-DD5F-4F77-B36B-4494A70373EF}">
      <dgm:prSet/>
      <dgm:spPr/>
      <dgm:t>
        <a:bodyPr/>
        <a:lstStyle/>
        <a:p>
          <a:endParaRPr lang="es-EC"/>
        </a:p>
      </dgm:t>
    </dgm:pt>
    <dgm:pt modelId="{8230F0B5-435E-47BC-A6B1-4DBC57014717}">
      <dgm:prSet/>
      <dgm:spPr/>
      <dgm:t>
        <a:bodyPr/>
        <a:lstStyle/>
        <a:p>
          <a:pPr rtl="0"/>
          <a:r>
            <a:rPr lang="es-EC" b="1" dirty="0" smtClean="0"/>
            <a:t>Hablar de suicidio con una persona en riesgo puede incitar a que lo realice.</a:t>
          </a:r>
          <a:endParaRPr lang="es-EC" dirty="0"/>
        </a:p>
      </dgm:t>
    </dgm:pt>
    <dgm:pt modelId="{A607C0CE-BCAC-4302-AD99-B54557F00D13}" type="parTrans" cxnId="{429238C9-52CD-49BE-B077-266551AF5311}">
      <dgm:prSet/>
      <dgm:spPr/>
      <dgm:t>
        <a:bodyPr/>
        <a:lstStyle/>
        <a:p>
          <a:endParaRPr lang="es-EC"/>
        </a:p>
      </dgm:t>
    </dgm:pt>
    <dgm:pt modelId="{85232AD0-EBCF-4BFE-9BAA-E2A155A39426}" type="sibTrans" cxnId="{429238C9-52CD-49BE-B077-266551AF5311}">
      <dgm:prSet/>
      <dgm:spPr/>
      <dgm:t>
        <a:bodyPr/>
        <a:lstStyle/>
        <a:p>
          <a:endParaRPr lang="es-EC"/>
        </a:p>
      </dgm:t>
    </dgm:pt>
    <dgm:pt modelId="{2DDF87E1-E899-4CF8-8176-D1548BF7F319}">
      <dgm:prSet/>
      <dgm:spPr/>
      <dgm:t>
        <a:bodyPr/>
        <a:lstStyle/>
        <a:p>
          <a:pPr rtl="0"/>
          <a:r>
            <a:rPr lang="es-EC" b="1" dirty="0" smtClean="0"/>
            <a:t>El suicida desea morirse.</a:t>
          </a:r>
          <a:endParaRPr lang="es-EC" dirty="0"/>
        </a:p>
      </dgm:t>
    </dgm:pt>
    <dgm:pt modelId="{929B4BF0-7D98-4B58-9544-78AB41AEF2F7}" type="parTrans" cxnId="{98E3FD93-09FD-4F4F-BD33-A447BD35AE9A}">
      <dgm:prSet/>
      <dgm:spPr/>
      <dgm:t>
        <a:bodyPr/>
        <a:lstStyle/>
        <a:p>
          <a:endParaRPr lang="es-EC"/>
        </a:p>
      </dgm:t>
    </dgm:pt>
    <dgm:pt modelId="{B85C08DD-7C57-485B-89F5-8468A45F7AEA}" type="sibTrans" cxnId="{98E3FD93-09FD-4F4F-BD33-A447BD35AE9A}">
      <dgm:prSet/>
      <dgm:spPr/>
      <dgm:t>
        <a:bodyPr/>
        <a:lstStyle/>
        <a:p>
          <a:endParaRPr lang="es-EC"/>
        </a:p>
      </dgm:t>
    </dgm:pt>
    <dgm:pt modelId="{85FBBC02-A27D-4E7A-9D5B-370A5885CC3B}">
      <dgm:prSet/>
      <dgm:spPr/>
      <dgm:t>
        <a:bodyPr/>
        <a:lstStyle/>
        <a:p>
          <a:pPr rtl="0"/>
          <a:r>
            <a:rPr lang="es-EC" b="1" dirty="0" smtClean="0"/>
            <a:t>El que intenta suicidarse es un cobarde.</a:t>
          </a:r>
          <a:endParaRPr lang="es-EC" dirty="0"/>
        </a:p>
      </dgm:t>
    </dgm:pt>
    <dgm:pt modelId="{65759B75-082C-413D-9E55-07A62B2BA52A}" type="parTrans" cxnId="{BEF55117-540C-4CFC-B44E-2A968A8A1338}">
      <dgm:prSet/>
      <dgm:spPr/>
      <dgm:t>
        <a:bodyPr/>
        <a:lstStyle/>
        <a:p>
          <a:endParaRPr lang="es-EC"/>
        </a:p>
      </dgm:t>
    </dgm:pt>
    <dgm:pt modelId="{74CEE90F-E4AF-47BA-A1CF-A5BE21524B20}" type="sibTrans" cxnId="{BEF55117-540C-4CFC-B44E-2A968A8A1338}">
      <dgm:prSet/>
      <dgm:spPr/>
      <dgm:t>
        <a:bodyPr/>
        <a:lstStyle/>
        <a:p>
          <a:endParaRPr lang="es-EC"/>
        </a:p>
      </dgm:t>
    </dgm:pt>
    <dgm:pt modelId="{1B3D3909-6F2A-404A-B8CC-975133C65513}">
      <dgm:prSet/>
      <dgm:spPr/>
      <dgm:t>
        <a:bodyPr/>
        <a:lstStyle/>
        <a:p>
          <a:endParaRPr lang="es-EC"/>
        </a:p>
      </dgm:t>
    </dgm:pt>
    <dgm:pt modelId="{DB81006A-CBCB-448F-AF6B-646CA9B2EBB2}" type="parTrans" cxnId="{1B80F68B-B6C3-44AB-8A6A-CB44D4C084D8}">
      <dgm:prSet/>
      <dgm:spPr/>
      <dgm:t>
        <a:bodyPr/>
        <a:lstStyle/>
        <a:p>
          <a:endParaRPr lang="es-EC"/>
        </a:p>
      </dgm:t>
    </dgm:pt>
    <dgm:pt modelId="{42BFC240-02DC-40AF-B858-127BA294E1CB}" type="sibTrans" cxnId="{1B80F68B-B6C3-44AB-8A6A-CB44D4C084D8}">
      <dgm:prSet/>
      <dgm:spPr/>
      <dgm:t>
        <a:bodyPr/>
        <a:lstStyle/>
        <a:p>
          <a:endParaRPr lang="es-EC"/>
        </a:p>
      </dgm:t>
    </dgm:pt>
    <dgm:pt modelId="{E9D91C9D-9BD2-4CC8-97D8-C98EB73E07E1}">
      <dgm:prSet/>
      <dgm:spPr/>
      <dgm:t>
        <a:bodyPr/>
        <a:lstStyle/>
        <a:p>
          <a:endParaRPr lang="es-EC"/>
        </a:p>
      </dgm:t>
    </dgm:pt>
    <dgm:pt modelId="{B56D152C-6558-4886-B2E8-2EB126998C23}" type="parTrans" cxnId="{0AD9DCB1-BE51-41AE-98B0-7EE51DE61B10}">
      <dgm:prSet/>
      <dgm:spPr/>
      <dgm:t>
        <a:bodyPr/>
        <a:lstStyle/>
        <a:p>
          <a:endParaRPr lang="es-EC"/>
        </a:p>
      </dgm:t>
    </dgm:pt>
    <dgm:pt modelId="{E2E933C7-F7F1-4AAC-AA9A-898E137D1866}" type="sibTrans" cxnId="{0AD9DCB1-BE51-41AE-98B0-7EE51DE61B10}">
      <dgm:prSet/>
      <dgm:spPr/>
      <dgm:t>
        <a:bodyPr/>
        <a:lstStyle/>
        <a:p>
          <a:endParaRPr lang="es-EC"/>
        </a:p>
      </dgm:t>
    </dgm:pt>
    <dgm:pt modelId="{B93C8978-28D3-45EC-BB58-1B2E99BF47D7}">
      <dgm:prSet/>
      <dgm:spPr/>
      <dgm:t>
        <a:bodyPr/>
        <a:lstStyle/>
        <a:p>
          <a:endParaRPr lang="es-EC"/>
        </a:p>
      </dgm:t>
    </dgm:pt>
    <dgm:pt modelId="{2CF145F8-185D-47A8-A0C3-E43F6508D011}" type="parTrans" cxnId="{1026E8FC-8E9E-4A45-80D4-2AC067FB500C}">
      <dgm:prSet/>
      <dgm:spPr/>
      <dgm:t>
        <a:bodyPr/>
        <a:lstStyle/>
        <a:p>
          <a:endParaRPr lang="es-EC"/>
        </a:p>
      </dgm:t>
    </dgm:pt>
    <dgm:pt modelId="{E8232734-C006-4228-B60C-B43655DB2764}" type="sibTrans" cxnId="{1026E8FC-8E9E-4A45-80D4-2AC067FB500C}">
      <dgm:prSet/>
      <dgm:spPr/>
      <dgm:t>
        <a:bodyPr/>
        <a:lstStyle/>
        <a:p>
          <a:endParaRPr lang="es-EC"/>
        </a:p>
      </dgm:t>
    </dgm:pt>
    <dgm:pt modelId="{A7810FD7-4C90-4FDC-A42A-F32E32D54AEF}">
      <dgm:prSet/>
      <dgm:spPr/>
      <dgm:t>
        <a:bodyPr/>
        <a:lstStyle/>
        <a:p>
          <a:endParaRPr lang="es-EC"/>
        </a:p>
      </dgm:t>
    </dgm:pt>
    <dgm:pt modelId="{7D06FC1B-AA2E-4565-8850-EC4187B019D9}" type="parTrans" cxnId="{057D3AB3-1463-410D-84C2-AB10452D404A}">
      <dgm:prSet/>
      <dgm:spPr/>
      <dgm:t>
        <a:bodyPr/>
        <a:lstStyle/>
        <a:p>
          <a:endParaRPr lang="es-EC"/>
        </a:p>
      </dgm:t>
    </dgm:pt>
    <dgm:pt modelId="{3AE8264D-8EBA-4476-B91E-9AB670B2988E}" type="sibTrans" cxnId="{057D3AB3-1463-410D-84C2-AB10452D404A}">
      <dgm:prSet/>
      <dgm:spPr/>
      <dgm:t>
        <a:bodyPr/>
        <a:lstStyle/>
        <a:p>
          <a:endParaRPr lang="es-EC"/>
        </a:p>
      </dgm:t>
    </dgm:pt>
    <dgm:pt modelId="{8F202F86-584B-4564-A500-D85FFE296EA9}">
      <dgm:prSet/>
      <dgm:spPr/>
      <dgm:t>
        <a:bodyPr/>
        <a:lstStyle/>
        <a:p>
          <a:endParaRPr lang="es-EC"/>
        </a:p>
      </dgm:t>
    </dgm:pt>
    <dgm:pt modelId="{0A899B53-6FED-4C65-87F0-354CF16FB0A3}" type="parTrans" cxnId="{F89E6F3C-FE4F-4A6E-A172-E505E8E9BB91}">
      <dgm:prSet/>
      <dgm:spPr/>
      <dgm:t>
        <a:bodyPr/>
        <a:lstStyle/>
        <a:p>
          <a:endParaRPr lang="es-EC"/>
        </a:p>
      </dgm:t>
    </dgm:pt>
    <dgm:pt modelId="{A79D8DED-669D-43C3-9ECA-AABDCCCED1CE}" type="sibTrans" cxnId="{F89E6F3C-FE4F-4A6E-A172-E505E8E9BB91}">
      <dgm:prSet/>
      <dgm:spPr/>
      <dgm:t>
        <a:bodyPr/>
        <a:lstStyle/>
        <a:p>
          <a:endParaRPr lang="es-EC"/>
        </a:p>
      </dgm:t>
    </dgm:pt>
    <dgm:pt modelId="{259A1D44-720B-4D33-B9D7-1B625B22F8D6}" type="pres">
      <dgm:prSet presAssocID="{C223D547-E9FC-4DDF-AF51-02C39B8FA7F5}" presName="compositeShape" presStyleCnt="0">
        <dgm:presLayoutVars>
          <dgm:chMax val="7"/>
          <dgm:dir/>
          <dgm:resizeHandles val="exact"/>
        </dgm:presLayoutVars>
      </dgm:prSet>
      <dgm:spPr/>
      <dgm:t>
        <a:bodyPr/>
        <a:lstStyle/>
        <a:p>
          <a:endParaRPr lang="es-EC"/>
        </a:p>
      </dgm:t>
    </dgm:pt>
    <dgm:pt modelId="{B8602857-4F91-4021-8249-763703F0ED7E}" type="pres">
      <dgm:prSet presAssocID="{814D345F-A560-494A-903B-F6B2A7F36CF6}" presName="circ1" presStyleLbl="vennNode1" presStyleIdx="0" presStyleCnt="7"/>
      <dgm:spPr/>
    </dgm:pt>
    <dgm:pt modelId="{390F3302-5251-40EC-A9C1-B210CA6A4F9A}" type="pres">
      <dgm:prSet presAssocID="{814D345F-A560-494A-903B-F6B2A7F36CF6}" presName="circ1Tx" presStyleLbl="revTx" presStyleIdx="0" presStyleCnt="0">
        <dgm:presLayoutVars>
          <dgm:chMax val="0"/>
          <dgm:chPref val="0"/>
          <dgm:bulletEnabled val="1"/>
        </dgm:presLayoutVars>
      </dgm:prSet>
      <dgm:spPr/>
      <dgm:t>
        <a:bodyPr/>
        <a:lstStyle/>
        <a:p>
          <a:endParaRPr lang="es-EC"/>
        </a:p>
      </dgm:t>
    </dgm:pt>
    <dgm:pt modelId="{AC3AE38E-6CB5-4639-B3FA-477693648D52}" type="pres">
      <dgm:prSet presAssocID="{485C48A6-1645-489F-B4D0-8AAF9BD1C175}" presName="circ2" presStyleLbl="vennNode1" presStyleIdx="1" presStyleCnt="7"/>
      <dgm:spPr/>
    </dgm:pt>
    <dgm:pt modelId="{0126DF28-6222-4631-85E4-21C1E5DE8C51}" type="pres">
      <dgm:prSet presAssocID="{485C48A6-1645-489F-B4D0-8AAF9BD1C175}" presName="circ2Tx" presStyleLbl="revTx" presStyleIdx="0" presStyleCnt="0">
        <dgm:presLayoutVars>
          <dgm:chMax val="0"/>
          <dgm:chPref val="0"/>
          <dgm:bulletEnabled val="1"/>
        </dgm:presLayoutVars>
      </dgm:prSet>
      <dgm:spPr/>
      <dgm:t>
        <a:bodyPr/>
        <a:lstStyle/>
        <a:p>
          <a:endParaRPr lang="es-EC"/>
        </a:p>
      </dgm:t>
    </dgm:pt>
    <dgm:pt modelId="{3E18E483-9574-4BE9-AE77-3DAB17C2DAC4}" type="pres">
      <dgm:prSet presAssocID="{CA8D6FCE-7492-4829-B915-612146D0F770}" presName="circ3" presStyleLbl="vennNode1" presStyleIdx="2" presStyleCnt="7"/>
      <dgm:spPr/>
    </dgm:pt>
    <dgm:pt modelId="{881FCB17-1C8D-4506-B67C-7248E8A250D0}" type="pres">
      <dgm:prSet presAssocID="{CA8D6FCE-7492-4829-B915-612146D0F770}" presName="circ3Tx" presStyleLbl="revTx" presStyleIdx="0" presStyleCnt="0">
        <dgm:presLayoutVars>
          <dgm:chMax val="0"/>
          <dgm:chPref val="0"/>
          <dgm:bulletEnabled val="1"/>
        </dgm:presLayoutVars>
      </dgm:prSet>
      <dgm:spPr/>
      <dgm:t>
        <a:bodyPr/>
        <a:lstStyle/>
        <a:p>
          <a:endParaRPr lang="es-EC"/>
        </a:p>
      </dgm:t>
    </dgm:pt>
    <dgm:pt modelId="{8A2C5512-1194-4078-9E52-F5EEA88FB0CF}" type="pres">
      <dgm:prSet presAssocID="{7423308A-F960-4B5E-9C40-0DDB72839C43}" presName="circ4" presStyleLbl="vennNode1" presStyleIdx="3" presStyleCnt="7"/>
      <dgm:spPr/>
    </dgm:pt>
    <dgm:pt modelId="{BB40B8AF-68F4-4922-B140-B0DA9B51F0A7}" type="pres">
      <dgm:prSet presAssocID="{7423308A-F960-4B5E-9C40-0DDB72839C43}" presName="circ4Tx" presStyleLbl="revTx" presStyleIdx="0" presStyleCnt="0">
        <dgm:presLayoutVars>
          <dgm:chMax val="0"/>
          <dgm:chPref val="0"/>
          <dgm:bulletEnabled val="1"/>
        </dgm:presLayoutVars>
      </dgm:prSet>
      <dgm:spPr/>
      <dgm:t>
        <a:bodyPr/>
        <a:lstStyle/>
        <a:p>
          <a:endParaRPr lang="es-EC"/>
        </a:p>
      </dgm:t>
    </dgm:pt>
    <dgm:pt modelId="{0B3D43D9-835F-496B-BE37-F6649CB72000}" type="pres">
      <dgm:prSet presAssocID="{8230F0B5-435E-47BC-A6B1-4DBC57014717}" presName="circ5" presStyleLbl="vennNode1" presStyleIdx="4" presStyleCnt="7"/>
      <dgm:spPr/>
    </dgm:pt>
    <dgm:pt modelId="{7A568190-E004-4780-9C61-867200AF01CA}" type="pres">
      <dgm:prSet presAssocID="{8230F0B5-435E-47BC-A6B1-4DBC57014717}" presName="circ5Tx" presStyleLbl="revTx" presStyleIdx="0" presStyleCnt="0">
        <dgm:presLayoutVars>
          <dgm:chMax val="0"/>
          <dgm:chPref val="0"/>
          <dgm:bulletEnabled val="1"/>
        </dgm:presLayoutVars>
      </dgm:prSet>
      <dgm:spPr/>
      <dgm:t>
        <a:bodyPr/>
        <a:lstStyle/>
        <a:p>
          <a:endParaRPr lang="es-EC"/>
        </a:p>
      </dgm:t>
    </dgm:pt>
    <dgm:pt modelId="{E48D1424-BB89-48C0-AEBB-3B44F787F5A1}" type="pres">
      <dgm:prSet presAssocID="{2DDF87E1-E899-4CF8-8176-D1548BF7F319}" presName="circ6" presStyleLbl="vennNode1" presStyleIdx="5" presStyleCnt="7"/>
      <dgm:spPr/>
    </dgm:pt>
    <dgm:pt modelId="{C958E7DA-E79B-4525-BEAF-6C660C7A0C88}" type="pres">
      <dgm:prSet presAssocID="{2DDF87E1-E899-4CF8-8176-D1548BF7F319}" presName="circ6Tx" presStyleLbl="revTx" presStyleIdx="0" presStyleCnt="0">
        <dgm:presLayoutVars>
          <dgm:chMax val="0"/>
          <dgm:chPref val="0"/>
          <dgm:bulletEnabled val="1"/>
        </dgm:presLayoutVars>
      </dgm:prSet>
      <dgm:spPr/>
      <dgm:t>
        <a:bodyPr/>
        <a:lstStyle/>
        <a:p>
          <a:endParaRPr lang="es-EC"/>
        </a:p>
      </dgm:t>
    </dgm:pt>
    <dgm:pt modelId="{2A67EBDF-2258-4535-A5EF-EDECE873821D}" type="pres">
      <dgm:prSet presAssocID="{85FBBC02-A27D-4E7A-9D5B-370A5885CC3B}" presName="circ7" presStyleLbl="vennNode1" presStyleIdx="6" presStyleCnt="7"/>
      <dgm:spPr/>
    </dgm:pt>
    <dgm:pt modelId="{022E6D61-7E91-41DA-813E-6BE7C6418795}" type="pres">
      <dgm:prSet presAssocID="{85FBBC02-A27D-4E7A-9D5B-370A5885CC3B}" presName="circ7Tx" presStyleLbl="revTx" presStyleIdx="0" presStyleCnt="0">
        <dgm:presLayoutVars>
          <dgm:chMax val="0"/>
          <dgm:chPref val="0"/>
          <dgm:bulletEnabled val="1"/>
        </dgm:presLayoutVars>
      </dgm:prSet>
      <dgm:spPr/>
      <dgm:t>
        <a:bodyPr/>
        <a:lstStyle/>
        <a:p>
          <a:endParaRPr lang="es-EC"/>
        </a:p>
      </dgm:t>
    </dgm:pt>
  </dgm:ptLst>
  <dgm:cxnLst>
    <dgm:cxn modelId="{057D3AB3-1463-410D-84C2-AB10452D404A}" srcId="{C223D547-E9FC-4DDF-AF51-02C39B8FA7F5}" destId="{A7810FD7-4C90-4FDC-A42A-F32E32D54AEF}" srcOrd="10" destOrd="0" parTransId="{7D06FC1B-AA2E-4565-8850-EC4187B019D9}" sibTransId="{3AE8264D-8EBA-4476-B91E-9AB670B2988E}"/>
    <dgm:cxn modelId="{BEF55117-540C-4CFC-B44E-2A968A8A1338}" srcId="{C223D547-E9FC-4DDF-AF51-02C39B8FA7F5}" destId="{85FBBC02-A27D-4E7A-9D5B-370A5885CC3B}" srcOrd="6" destOrd="0" parTransId="{65759B75-082C-413D-9E55-07A62B2BA52A}" sibTransId="{74CEE90F-E4AF-47BA-A1CF-A5BE21524B20}"/>
    <dgm:cxn modelId="{195D9A91-227F-4AD5-B52A-16F33FCC9C95}" srcId="{C223D547-E9FC-4DDF-AF51-02C39B8FA7F5}" destId="{CA8D6FCE-7492-4829-B915-612146D0F770}" srcOrd="2" destOrd="0" parTransId="{023A2447-4209-4B92-899E-532748CB76B3}" sibTransId="{E514F73E-2686-4C51-8735-E81A01ABF0D1}"/>
    <dgm:cxn modelId="{0AD9DCB1-BE51-41AE-98B0-7EE51DE61B10}" srcId="{C223D547-E9FC-4DDF-AF51-02C39B8FA7F5}" destId="{E9D91C9D-9BD2-4CC8-97D8-C98EB73E07E1}" srcOrd="8" destOrd="0" parTransId="{B56D152C-6558-4886-B2E8-2EB126998C23}" sibTransId="{E2E933C7-F7F1-4AAC-AA9A-898E137D1866}"/>
    <dgm:cxn modelId="{42569263-A48A-4D35-9524-7C84522A3735}" type="presOf" srcId="{2DDF87E1-E899-4CF8-8176-D1548BF7F319}" destId="{C958E7DA-E79B-4525-BEAF-6C660C7A0C88}" srcOrd="0" destOrd="0" presId="urn:microsoft.com/office/officeart/2005/8/layout/venn1"/>
    <dgm:cxn modelId="{9B33AC69-85A4-4FF1-967C-9F0F1A149798}" type="presOf" srcId="{7423308A-F960-4B5E-9C40-0DDB72839C43}" destId="{BB40B8AF-68F4-4922-B140-B0DA9B51F0A7}" srcOrd="0" destOrd="0" presId="urn:microsoft.com/office/officeart/2005/8/layout/venn1"/>
    <dgm:cxn modelId="{DB7BCD5E-8A76-4E36-87E3-5CDAE3CD7DA6}" type="presOf" srcId="{814D345F-A560-494A-903B-F6B2A7F36CF6}" destId="{390F3302-5251-40EC-A9C1-B210CA6A4F9A}" srcOrd="0" destOrd="0" presId="urn:microsoft.com/office/officeart/2005/8/layout/venn1"/>
    <dgm:cxn modelId="{429238C9-52CD-49BE-B077-266551AF5311}" srcId="{C223D547-E9FC-4DDF-AF51-02C39B8FA7F5}" destId="{8230F0B5-435E-47BC-A6B1-4DBC57014717}" srcOrd="4" destOrd="0" parTransId="{A607C0CE-BCAC-4302-AD99-B54557F00D13}" sibTransId="{85232AD0-EBCF-4BFE-9BAA-E2A155A39426}"/>
    <dgm:cxn modelId="{25F56FF6-CCE5-4F33-82AF-08809A7F2F21}" type="presOf" srcId="{85FBBC02-A27D-4E7A-9D5B-370A5885CC3B}" destId="{022E6D61-7E91-41DA-813E-6BE7C6418795}" srcOrd="0" destOrd="0" presId="urn:microsoft.com/office/officeart/2005/8/layout/venn1"/>
    <dgm:cxn modelId="{98E3FD93-09FD-4F4F-BD33-A447BD35AE9A}" srcId="{C223D547-E9FC-4DDF-AF51-02C39B8FA7F5}" destId="{2DDF87E1-E899-4CF8-8176-D1548BF7F319}" srcOrd="5" destOrd="0" parTransId="{929B4BF0-7D98-4B58-9544-78AB41AEF2F7}" sibTransId="{B85C08DD-7C57-485B-89F5-8468A45F7AEA}"/>
    <dgm:cxn modelId="{D1ABF14C-28EA-448C-A5DE-A63267403F0D}" srcId="{C223D547-E9FC-4DDF-AF51-02C39B8FA7F5}" destId="{485C48A6-1645-489F-B4D0-8AAF9BD1C175}" srcOrd="1" destOrd="0" parTransId="{6FC5C39B-7DE8-4CCC-9B62-06ADC5BEBC0E}" sibTransId="{AD1AA7E7-78B9-4709-9BB8-7E28C0D9D539}"/>
    <dgm:cxn modelId="{1026E8FC-8E9E-4A45-80D4-2AC067FB500C}" srcId="{C223D547-E9FC-4DDF-AF51-02C39B8FA7F5}" destId="{B93C8978-28D3-45EC-BB58-1B2E99BF47D7}" srcOrd="9" destOrd="0" parTransId="{2CF145F8-185D-47A8-A0C3-E43F6508D011}" sibTransId="{E8232734-C006-4228-B60C-B43655DB2764}"/>
    <dgm:cxn modelId="{1B80F68B-B6C3-44AB-8A6A-CB44D4C084D8}" srcId="{C223D547-E9FC-4DDF-AF51-02C39B8FA7F5}" destId="{1B3D3909-6F2A-404A-B8CC-975133C65513}" srcOrd="7" destOrd="0" parTransId="{DB81006A-CBCB-448F-AF6B-646CA9B2EBB2}" sibTransId="{42BFC240-02DC-40AF-B858-127BA294E1CB}"/>
    <dgm:cxn modelId="{F89E6F3C-FE4F-4A6E-A172-E505E8E9BB91}" srcId="{C223D547-E9FC-4DDF-AF51-02C39B8FA7F5}" destId="{8F202F86-584B-4564-A500-D85FFE296EA9}" srcOrd="11" destOrd="0" parTransId="{0A899B53-6FED-4C65-87F0-354CF16FB0A3}" sibTransId="{A79D8DED-669D-43C3-9ECA-AABDCCCED1CE}"/>
    <dgm:cxn modelId="{17052D49-4166-44EE-A9B9-970E87F6D9BC}" srcId="{C223D547-E9FC-4DDF-AF51-02C39B8FA7F5}" destId="{814D345F-A560-494A-903B-F6B2A7F36CF6}" srcOrd="0" destOrd="0" parTransId="{2366A57F-D22D-4C07-A3FD-00E80593FA65}" sibTransId="{D97B7431-6E11-4321-82BF-72A0EE776466}"/>
    <dgm:cxn modelId="{A2F2894D-D284-4D3D-B812-D2FFB032482B}" type="presOf" srcId="{C223D547-E9FC-4DDF-AF51-02C39B8FA7F5}" destId="{259A1D44-720B-4D33-B9D7-1B625B22F8D6}" srcOrd="0" destOrd="0" presId="urn:microsoft.com/office/officeart/2005/8/layout/venn1"/>
    <dgm:cxn modelId="{6C29B440-DD5F-4F77-B36B-4494A70373EF}" srcId="{C223D547-E9FC-4DDF-AF51-02C39B8FA7F5}" destId="{7423308A-F960-4B5E-9C40-0DDB72839C43}" srcOrd="3" destOrd="0" parTransId="{E32CF007-4DF2-434F-AC2D-EA93C261E53A}" sibTransId="{C8DA70F4-2AFB-4672-B6DB-8A3771DB150A}"/>
    <dgm:cxn modelId="{489F8BD4-91FA-410C-BD3F-D5194832F89D}" type="presOf" srcId="{8230F0B5-435E-47BC-A6B1-4DBC57014717}" destId="{7A568190-E004-4780-9C61-867200AF01CA}" srcOrd="0" destOrd="0" presId="urn:microsoft.com/office/officeart/2005/8/layout/venn1"/>
    <dgm:cxn modelId="{DBCC8729-33CA-4CFE-A2B0-9064DD32E4EF}" type="presOf" srcId="{CA8D6FCE-7492-4829-B915-612146D0F770}" destId="{881FCB17-1C8D-4506-B67C-7248E8A250D0}" srcOrd="0" destOrd="0" presId="urn:microsoft.com/office/officeart/2005/8/layout/venn1"/>
    <dgm:cxn modelId="{FDBC3FE9-F5E5-4CF7-BFB8-EAD60BEDCB0A}" type="presOf" srcId="{485C48A6-1645-489F-B4D0-8AAF9BD1C175}" destId="{0126DF28-6222-4631-85E4-21C1E5DE8C51}" srcOrd="0" destOrd="0" presId="urn:microsoft.com/office/officeart/2005/8/layout/venn1"/>
    <dgm:cxn modelId="{DC455954-D690-4810-B803-1F8DEDB6A641}" type="presParOf" srcId="{259A1D44-720B-4D33-B9D7-1B625B22F8D6}" destId="{B8602857-4F91-4021-8249-763703F0ED7E}" srcOrd="0" destOrd="0" presId="urn:microsoft.com/office/officeart/2005/8/layout/venn1"/>
    <dgm:cxn modelId="{34265E6B-FBD0-45BC-A5A3-3DF41AC0D2A2}" type="presParOf" srcId="{259A1D44-720B-4D33-B9D7-1B625B22F8D6}" destId="{390F3302-5251-40EC-A9C1-B210CA6A4F9A}" srcOrd="1" destOrd="0" presId="urn:microsoft.com/office/officeart/2005/8/layout/venn1"/>
    <dgm:cxn modelId="{B0FFD65A-0A6A-4577-967A-ECD7F7955C99}" type="presParOf" srcId="{259A1D44-720B-4D33-B9D7-1B625B22F8D6}" destId="{AC3AE38E-6CB5-4639-B3FA-477693648D52}" srcOrd="2" destOrd="0" presId="urn:microsoft.com/office/officeart/2005/8/layout/venn1"/>
    <dgm:cxn modelId="{F3316E1D-0245-4218-95A9-823B7D401C8C}" type="presParOf" srcId="{259A1D44-720B-4D33-B9D7-1B625B22F8D6}" destId="{0126DF28-6222-4631-85E4-21C1E5DE8C51}" srcOrd="3" destOrd="0" presId="urn:microsoft.com/office/officeart/2005/8/layout/venn1"/>
    <dgm:cxn modelId="{A4C92310-999F-416B-95A4-AD19E2587486}" type="presParOf" srcId="{259A1D44-720B-4D33-B9D7-1B625B22F8D6}" destId="{3E18E483-9574-4BE9-AE77-3DAB17C2DAC4}" srcOrd="4" destOrd="0" presId="urn:microsoft.com/office/officeart/2005/8/layout/venn1"/>
    <dgm:cxn modelId="{6F8DA846-B65D-46D0-BB23-6CDF0CDE9C8E}" type="presParOf" srcId="{259A1D44-720B-4D33-B9D7-1B625B22F8D6}" destId="{881FCB17-1C8D-4506-B67C-7248E8A250D0}" srcOrd="5" destOrd="0" presId="urn:microsoft.com/office/officeart/2005/8/layout/venn1"/>
    <dgm:cxn modelId="{1E56296A-FD98-4F60-A2B9-18A418E5105A}" type="presParOf" srcId="{259A1D44-720B-4D33-B9D7-1B625B22F8D6}" destId="{8A2C5512-1194-4078-9E52-F5EEA88FB0CF}" srcOrd="6" destOrd="0" presId="urn:microsoft.com/office/officeart/2005/8/layout/venn1"/>
    <dgm:cxn modelId="{155A50F5-88F0-439A-A841-9AEAA93671C6}" type="presParOf" srcId="{259A1D44-720B-4D33-B9D7-1B625B22F8D6}" destId="{BB40B8AF-68F4-4922-B140-B0DA9B51F0A7}" srcOrd="7" destOrd="0" presId="urn:microsoft.com/office/officeart/2005/8/layout/venn1"/>
    <dgm:cxn modelId="{D49A5806-F019-4AC4-8699-03F24BFD7BB8}" type="presParOf" srcId="{259A1D44-720B-4D33-B9D7-1B625B22F8D6}" destId="{0B3D43D9-835F-496B-BE37-F6649CB72000}" srcOrd="8" destOrd="0" presId="urn:microsoft.com/office/officeart/2005/8/layout/venn1"/>
    <dgm:cxn modelId="{8C623B93-2D7D-4BE2-98E4-40C9067C8D71}" type="presParOf" srcId="{259A1D44-720B-4D33-B9D7-1B625B22F8D6}" destId="{7A568190-E004-4780-9C61-867200AF01CA}" srcOrd="9" destOrd="0" presId="urn:microsoft.com/office/officeart/2005/8/layout/venn1"/>
    <dgm:cxn modelId="{0239FCB7-0891-4041-84E6-75A9F8C1D3EA}" type="presParOf" srcId="{259A1D44-720B-4D33-B9D7-1B625B22F8D6}" destId="{E48D1424-BB89-48C0-AEBB-3B44F787F5A1}" srcOrd="10" destOrd="0" presId="urn:microsoft.com/office/officeart/2005/8/layout/venn1"/>
    <dgm:cxn modelId="{15AED662-5616-4654-9307-F191E19EB307}" type="presParOf" srcId="{259A1D44-720B-4D33-B9D7-1B625B22F8D6}" destId="{C958E7DA-E79B-4525-BEAF-6C660C7A0C88}" srcOrd="11" destOrd="0" presId="urn:microsoft.com/office/officeart/2005/8/layout/venn1"/>
    <dgm:cxn modelId="{B941C997-AFD3-4E80-A15A-7CC5D9921823}" type="presParOf" srcId="{259A1D44-720B-4D33-B9D7-1B625B22F8D6}" destId="{2A67EBDF-2258-4535-A5EF-EDECE873821D}" srcOrd="12" destOrd="0" presId="urn:microsoft.com/office/officeart/2005/8/layout/venn1"/>
    <dgm:cxn modelId="{44E9FC1C-0913-4234-961B-24EE9DB5AF62}" type="presParOf" srcId="{259A1D44-720B-4D33-B9D7-1B625B22F8D6}" destId="{022E6D61-7E91-41DA-813E-6BE7C6418795}"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FEB9C-75F1-43DF-A6BC-7D11B2AB2A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4002C7E5-6243-439F-AEB4-6EF2D70251F9}">
      <dgm:prSet/>
      <dgm:spPr/>
      <dgm:t>
        <a:bodyPr/>
        <a:lstStyle/>
        <a:p>
          <a:r>
            <a:rPr lang="es-MX" b="1" i="1" dirty="0" smtClean="0">
              <a:solidFill>
                <a:schemeClr val="tx1"/>
              </a:solidFill>
              <a:effectLst>
                <a:outerShdw blurRad="38100" dist="38100" dir="2700000" algn="tl">
                  <a:srgbClr val="000000">
                    <a:alpha val="43137"/>
                  </a:srgbClr>
                </a:outerShdw>
              </a:effectLst>
            </a:rPr>
            <a:t>Platón: </a:t>
          </a:r>
          <a:r>
            <a:rPr lang="es-MX" dirty="0" smtClean="0">
              <a:solidFill>
                <a:schemeClr val="tx1"/>
              </a:solidFill>
            </a:rPr>
            <a:t>lo considera como una ofensa contra la sociedad, pero lo justifica cuando era respuesta a  acontecimientos muy graves.</a:t>
          </a:r>
        </a:p>
      </dgm:t>
    </dgm:pt>
    <dgm:pt modelId="{47B876A8-7F25-42F2-83B5-EBFEEE12622B}" type="parTrans" cxnId="{4A0D03E4-7787-4CD4-8F00-C349F602C6FB}">
      <dgm:prSet/>
      <dgm:spPr/>
      <dgm:t>
        <a:bodyPr/>
        <a:lstStyle/>
        <a:p>
          <a:endParaRPr lang="es-EC"/>
        </a:p>
      </dgm:t>
    </dgm:pt>
    <dgm:pt modelId="{0B6570F5-A859-4135-9507-FB082B02C2AE}" type="sibTrans" cxnId="{4A0D03E4-7787-4CD4-8F00-C349F602C6FB}">
      <dgm:prSet/>
      <dgm:spPr/>
      <dgm:t>
        <a:bodyPr/>
        <a:lstStyle/>
        <a:p>
          <a:endParaRPr lang="es-EC"/>
        </a:p>
      </dgm:t>
    </dgm:pt>
    <dgm:pt modelId="{AA68CAFA-AB31-4F5C-9F9C-EC30F863AC05}">
      <dgm:prSet/>
      <dgm:spPr/>
      <dgm:t>
        <a:bodyPr/>
        <a:lstStyle/>
        <a:p>
          <a:r>
            <a:rPr lang="es-MX" b="1" i="1" dirty="0" smtClean="0">
              <a:solidFill>
                <a:schemeClr val="tx1"/>
              </a:solidFill>
              <a:effectLst>
                <a:outerShdw blurRad="38100" dist="38100" dir="2700000" algn="tl">
                  <a:srgbClr val="000000">
                    <a:alpha val="43137"/>
                  </a:srgbClr>
                </a:outerShdw>
              </a:effectLst>
            </a:rPr>
            <a:t>-Aristóteles: </a:t>
          </a:r>
          <a:r>
            <a:rPr lang="es-MX" dirty="0" smtClean="0">
              <a:solidFill>
                <a:schemeClr val="tx1"/>
              </a:solidFill>
            </a:rPr>
            <a:t>Lo concebía como un acto de cobardía</a:t>
          </a:r>
        </a:p>
      </dgm:t>
    </dgm:pt>
    <dgm:pt modelId="{D61E9F59-95BD-43BA-8BD1-7FDFDFE63B1E}" type="parTrans" cxnId="{174C0322-3746-4933-B69F-DA6ABCBF8313}">
      <dgm:prSet/>
      <dgm:spPr/>
      <dgm:t>
        <a:bodyPr/>
        <a:lstStyle/>
        <a:p>
          <a:endParaRPr lang="es-EC"/>
        </a:p>
      </dgm:t>
    </dgm:pt>
    <dgm:pt modelId="{9574C0AD-A291-4E25-9A06-32BDCCA22F1B}" type="sibTrans" cxnId="{174C0322-3746-4933-B69F-DA6ABCBF8313}">
      <dgm:prSet/>
      <dgm:spPr/>
      <dgm:t>
        <a:bodyPr/>
        <a:lstStyle/>
        <a:p>
          <a:endParaRPr lang="es-EC"/>
        </a:p>
      </dgm:t>
    </dgm:pt>
    <dgm:pt modelId="{FC2DF00C-B5E2-4001-94CC-0FEE2E50A705}">
      <dgm:prSet/>
      <dgm:spPr/>
      <dgm:t>
        <a:bodyPr/>
        <a:lstStyle/>
        <a:p>
          <a:r>
            <a:rPr lang="es-MX" dirty="0" smtClean="0">
              <a:solidFill>
                <a:schemeClr val="tx1"/>
              </a:solidFill>
            </a:rPr>
            <a:t>-</a:t>
          </a:r>
          <a:r>
            <a:rPr lang="es-MX" b="1" i="1" dirty="0" smtClean="0">
              <a:solidFill>
                <a:schemeClr val="tx1"/>
              </a:solidFill>
              <a:effectLst>
                <a:outerShdw blurRad="38100" dist="38100" dir="2700000" algn="tl">
                  <a:srgbClr val="000000">
                    <a:alpha val="43137"/>
                  </a:srgbClr>
                </a:outerShdw>
              </a:effectLst>
            </a:rPr>
            <a:t>Cicerón (Roma): </a:t>
          </a:r>
          <a:r>
            <a:rPr lang="es-MX" dirty="0" smtClean="0">
              <a:solidFill>
                <a:schemeClr val="tx1"/>
              </a:solidFill>
            </a:rPr>
            <a:t>Lo encontraba honorable entre políticos e intelectuales, pero en línea general lo condenaba.</a:t>
          </a:r>
        </a:p>
      </dgm:t>
    </dgm:pt>
    <dgm:pt modelId="{D69EFDBD-D5BF-4E62-BCA0-74EDCDBA3616}" type="parTrans" cxnId="{9AF89FCF-A904-47EE-A9BA-A73990D79EB3}">
      <dgm:prSet/>
      <dgm:spPr/>
      <dgm:t>
        <a:bodyPr/>
        <a:lstStyle/>
        <a:p>
          <a:endParaRPr lang="es-EC"/>
        </a:p>
      </dgm:t>
    </dgm:pt>
    <dgm:pt modelId="{DEB36A37-97C6-411F-8391-FA23E4B5C484}" type="sibTrans" cxnId="{9AF89FCF-A904-47EE-A9BA-A73990D79EB3}">
      <dgm:prSet/>
      <dgm:spPr/>
      <dgm:t>
        <a:bodyPr/>
        <a:lstStyle/>
        <a:p>
          <a:endParaRPr lang="es-EC"/>
        </a:p>
      </dgm:t>
    </dgm:pt>
    <dgm:pt modelId="{67F4ED45-5430-4A06-81F0-21A087F574A6}" type="pres">
      <dgm:prSet presAssocID="{D1DFEB9C-75F1-43DF-A6BC-7D11B2AB2A0A}" presName="diagram" presStyleCnt="0">
        <dgm:presLayoutVars>
          <dgm:dir/>
          <dgm:resizeHandles val="exact"/>
        </dgm:presLayoutVars>
      </dgm:prSet>
      <dgm:spPr/>
      <dgm:t>
        <a:bodyPr/>
        <a:lstStyle/>
        <a:p>
          <a:endParaRPr lang="es-EC"/>
        </a:p>
      </dgm:t>
    </dgm:pt>
    <dgm:pt modelId="{6B34855C-4679-4343-A92A-A3B851EDD8CC}" type="pres">
      <dgm:prSet presAssocID="{4002C7E5-6243-439F-AEB4-6EF2D70251F9}" presName="node" presStyleLbl="node1" presStyleIdx="0" presStyleCnt="3">
        <dgm:presLayoutVars>
          <dgm:bulletEnabled val="1"/>
        </dgm:presLayoutVars>
      </dgm:prSet>
      <dgm:spPr/>
      <dgm:t>
        <a:bodyPr/>
        <a:lstStyle/>
        <a:p>
          <a:endParaRPr lang="es-EC"/>
        </a:p>
      </dgm:t>
    </dgm:pt>
    <dgm:pt modelId="{A9BA19AF-F913-4979-BA75-44CCBC2DF329}" type="pres">
      <dgm:prSet presAssocID="{0B6570F5-A859-4135-9507-FB082B02C2AE}" presName="sibTrans" presStyleCnt="0"/>
      <dgm:spPr/>
    </dgm:pt>
    <dgm:pt modelId="{1390552C-DB9B-4024-BE69-9EBB49358DEE}" type="pres">
      <dgm:prSet presAssocID="{AA68CAFA-AB31-4F5C-9F9C-EC30F863AC05}" presName="node" presStyleLbl="node1" presStyleIdx="1" presStyleCnt="3">
        <dgm:presLayoutVars>
          <dgm:bulletEnabled val="1"/>
        </dgm:presLayoutVars>
      </dgm:prSet>
      <dgm:spPr/>
      <dgm:t>
        <a:bodyPr/>
        <a:lstStyle/>
        <a:p>
          <a:endParaRPr lang="es-EC"/>
        </a:p>
      </dgm:t>
    </dgm:pt>
    <dgm:pt modelId="{0C365176-BD43-4A20-822C-ED47DB65F119}" type="pres">
      <dgm:prSet presAssocID="{9574C0AD-A291-4E25-9A06-32BDCCA22F1B}" presName="sibTrans" presStyleCnt="0"/>
      <dgm:spPr/>
    </dgm:pt>
    <dgm:pt modelId="{452CFF16-18F3-4C94-86DF-11FF3F9C2F15}" type="pres">
      <dgm:prSet presAssocID="{FC2DF00C-B5E2-4001-94CC-0FEE2E50A705}" presName="node" presStyleLbl="node1" presStyleIdx="2" presStyleCnt="3">
        <dgm:presLayoutVars>
          <dgm:bulletEnabled val="1"/>
        </dgm:presLayoutVars>
      </dgm:prSet>
      <dgm:spPr/>
      <dgm:t>
        <a:bodyPr/>
        <a:lstStyle/>
        <a:p>
          <a:endParaRPr lang="es-EC"/>
        </a:p>
      </dgm:t>
    </dgm:pt>
  </dgm:ptLst>
  <dgm:cxnLst>
    <dgm:cxn modelId="{94EBF2BA-846B-43DA-B611-78CE01B0281F}" type="presOf" srcId="{D1DFEB9C-75F1-43DF-A6BC-7D11B2AB2A0A}" destId="{67F4ED45-5430-4A06-81F0-21A087F574A6}" srcOrd="0" destOrd="0" presId="urn:microsoft.com/office/officeart/2005/8/layout/default"/>
    <dgm:cxn modelId="{B7A41190-9D9E-4304-A961-3C7603568CB2}" type="presOf" srcId="{FC2DF00C-B5E2-4001-94CC-0FEE2E50A705}" destId="{452CFF16-18F3-4C94-86DF-11FF3F9C2F15}" srcOrd="0" destOrd="0" presId="urn:microsoft.com/office/officeart/2005/8/layout/default"/>
    <dgm:cxn modelId="{9AF89FCF-A904-47EE-A9BA-A73990D79EB3}" srcId="{D1DFEB9C-75F1-43DF-A6BC-7D11B2AB2A0A}" destId="{FC2DF00C-B5E2-4001-94CC-0FEE2E50A705}" srcOrd="2" destOrd="0" parTransId="{D69EFDBD-D5BF-4E62-BCA0-74EDCDBA3616}" sibTransId="{DEB36A37-97C6-411F-8391-FA23E4B5C484}"/>
    <dgm:cxn modelId="{7B9A6B44-2414-48C8-8534-11B2CB3E43F4}" type="presOf" srcId="{AA68CAFA-AB31-4F5C-9F9C-EC30F863AC05}" destId="{1390552C-DB9B-4024-BE69-9EBB49358DEE}" srcOrd="0" destOrd="0" presId="urn:microsoft.com/office/officeart/2005/8/layout/default"/>
    <dgm:cxn modelId="{4A0D03E4-7787-4CD4-8F00-C349F602C6FB}" srcId="{D1DFEB9C-75F1-43DF-A6BC-7D11B2AB2A0A}" destId="{4002C7E5-6243-439F-AEB4-6EF2D70251F9}" srcOrd="0" destOrd="0" parTransId="{47B876A8-7F25-42F2-83B5-EBFEEE12622B}" sibTransId="{0B6570F5-A859-4135-9507-FB082B02C2AE}"/>
    <dgm:cxn modelId="{174C0322-3746-4933-B69F-DA6ABCBF8313}" srcId="{D1DFEB9C-75F1-43DF-A6BC-7D11B2AB2A0A}" destId="{AA68CAFA-AB31-4F5C-9F9C-EC30F863AC05}" srcOrd="1" destOrd="0" parTransId="{D61E9F59-95BD-43BA-8BD1-7FDFDFE63B1E}" sibTransId="{9574C0AD-A291-4E25-9A06-32BDCCA22F1B}"/>
    <dgm:cxn modelId="{6F109873-DEEB-4686-9488-D13D156E81A9}" type="presOf" srcId="{4002C7E5-6243-439F-AEB4-6EF2D70251F9}" destId="{6B34855C-4679-4343-A92A-A3B851EDD8CC}" srcOrd="0" destOrd="0" presId="urn:microsoft.com/office/officeart/2005/8/layout/default"/>
    <dgm:cxn modelId="{D33BC39B-BD45-456A-AB5C-591723637794}" type="presParOf" srcId="{67F4ED45-5430-4A06-81F0-21A087F574A6}" destId="{6B34855C-4679-4343-A92A-A3B851EDD8CC}" srcOrd="0" destOrd="0" presId="urn:microsoft.com/office/officeart/2005/8/layout/default"/>
    <dgm:cxn modelId="{1867D436-1F31-49B1-8B15-2781770E56EC}" type="presParOf" srcId="{67F4ED45-5430-4A06-81F0-21A087F574A6}" destId="{A9BA19AF-F913-4979-BA75-44CCBC2DF329}" srcOrd="1" destOrd="0" presId="urn:microsoft.com/office/officeart/2005/8/layout/default"/>
    <dgm:cxn modelId="{FFD9096C-C31D-483B-B103-3446FBD2B219}" type="presParOf" srcId="{67F4ED45-5430-4A06-81F0-21A087F574A6}" destId="{1390552C-DB9B-4024-BE69-9EBB49358DEE}" srcOrd="2" destOrd="0" presId="urn:microsoft.com/office/officeart/2005/8/layout/default"/>
    <dgm:cxn modelId="{0A539853-F2A3-4F27-BF0E-870B391C57D4}" type="presParOf" srcId="{67F4ED45-5430-4A06-81F0-21A087F574A6}" destId="{0C365176-BD43-4A20-822C-ED47DB65F119}" srcOrd="3" destOrd="0" presId="urn:microsoft.com/office/officeart/2005/8/layout/default"/>
    <dgm:cxn modelId="{22BE677C-B7F2-4D07-BFEB-4357F536A491}" type="presParOf" srcId="{67F4ED45-5430-4A06-81F0-21A087F574A6}" destId="{452CFF16-18F3-4C94-86DF-11FF3F9C2F1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1B367-2A0D-476A-80A9-FD7AEC17EF9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CF5BFA89-C720-4445-8FB7-1051B774756C}">
      <dgm:prSet/>
      <dgm:spPr/>
      <dgm:t>
        <a:bodyPr/>
        <a:lstStyle/>
        <a:p>
          <a:r>
            <a:rPr lang="es-ES_tradnl" dirty="0" smtClean="0">
              <a:solidFill>
                <a:schemeClr val="tx1"/>
              </a:solidFill>
            </a:rPr>
            <a:t>-</a:t>
          </a:r>
          <a:r>
            <a:rPr lang="es-ES_tradnl" b="1" i="1" dirty="0" smtClean="0">
              <a:solidFill>
                <a:schemeClr val="tx1"/>
              </a:solidFill>
              <a:effectLst>
                <a:outerShdw blurRad="38100" dist="38100" dir="2700000" algn="tl">
                  <a:srgbClr val="000000">
                    <a:alpha val="43137"/>
                  </a:srgbClr>
                </a:outerShdw>
              </a:effectLst>
            </a:rPr>
            <a:t>El Hinduismo </a:t>
          </a:r>
          <a:r>
            <a:rPr lang="es-ES_tradnl" dirty="0" smtClean="0">
              <a:solidFill>
                <a:schemeClr val="tx1"/>
              </a:solidFill>
            </a:rPr>
            <a:t>es mas tolerante y acepta algunos rituales suicidas como la viuda al fallecer el marido y  pagar por los pecados del mismo.</a:t>
          </a:r>
          <a:endParaRPr lang="es-EC" dirty="0">
            <a:solidFill>
              <a:schemeClr val="tx1"/>
            </a:solidFill>
          </a:endParaRPr>
        </a:p>
      </dgm:t>
    </dgm:pt>
    <dgm:pt modelId="{154C3ABB-6F94-421E-AFCF-4B25EA91FD0B}" type="sibTrans" cxnId="{10EF2DBF-888E-413B-94F9-5B4396B45CAF}">
      <dgm:prSet/>
      <dgm:spPr/>
      <dgm:t>
        <a:bodyPr/>
        <a:lstStyle/>
        <a:p>
          <a:endParaRPr lang="es-EC"/>
        </a:p>
      </dgm:t>
    </dgm:pt>
    <dgm:pt modelId="{7D4DD50D-9A49-4897-B706-322E9F7B7137}" type="parTrans" cxnId="{10EF2DBF-888E-413B-94F9-5B4396B45CAF}">
      <dgm:prSet/>
      <dgm:spPr/>
      <dgm:t>
        <a:bodyPr/>
        <a:lstStyle/>
        <a:p>
          <a:endParaRPr lang="es-EC"/>
        </a:p>
      </dgm:t>
    </dgm:pt>
    <dgm:pt modelId="{9FFA4BC2-C712-4BBA-AA46-CE6325AF644A}">
      <dgm:prSet/>
      <dgm:spPr/>
      <dgm:t>
        <a:bodyPr/>
        <a:lstStyle/>
        <a:p>
          <a:r>
            <a:rPr lang="es-ES_tradnl" dirty="0" smtClean="0">
              <a:solidFill>
                <a:schemeClr val="tx1"/>
              </a:solidFill>
            </a:rPr>
            <a:t>-</a:t>
          </a:r>
          <a:r>
            <a:rPr lang="es-ES_tradnl" b="1" i="1" dirty="0" smtClean="0">
              <a:solidFill>
                <a:schemeClr val="tx1"/>
              </a:solidFill>
              <a:effectLst>
                <a:outerShdw blurRad="38100" dist="38100" dir="2700000" algn="tl">
                  <a:srgbClr val="000000">
                    <a:alpha val="43137"/>
                  </a:srgbClr>
                </a:outerShdw>
              </a:effectLst>
            </a:rPr>
            <a:t>El budismo </a:t>
          </a:r>
          <a:r>
            <a:rPr lang="es-ES_tradnl" dirty="0" smtClean="0">
              <a:solidFill>
                <a:schemeClr val="tx1"/>
              </a:solidFill>
            </a:rPr>
            <a:t>lo acepta al interrumpir este el sufrimiento en la tierra</a:t>
          </a:r>
          <a:endParaRPr lang="es-EC" dirty="0">
            <a:solidFill>
              <a:schemeClr val="tx1"/>
            </a:solidFill>
          </a:endParaRPr>
        </a:p>
      </dgm:t>
    </dgm:pt>
    <dgm:pt modelId="{3BF6E248-7CC1-4399-88E4-6F23B5660883}" type="sibTrans" cxnId="{4AB0AFBE-2D37-4BDC-B49B-41449C9B825A}">
      <dgm:prSet/>
      <dgm:spPr/>
      <dgm:t>
        <a:bodyPr/>
        <a:lstStyle/>
        <a:p>
          <a:endParaRPr lang="es-EC"/>
        </a:p>
      </dgm:t>
    </dgm:pt>
    <dgm:pt modelId="{AA196348-3008-4DAE-BE00-3E8CBE249FCC}" type="parTrans" cxnId="{4AB0AFBE-2D37-4BDC-B49B-41449C9B825A}">
      <dgm:prSet/>
      <dgm:spPr/>
      <dgm:t>
        <a:bodyPr/>
        <a:lstStyle/>
        <a:p>
          <a:endParaRPr lang="es-EC"/>
        </a:p>
      </dgm:t>
    </dgm:pt>
    <dgm:pt modelId="{36561F47-844F-4162-937C-702C951ECCD1}">
      <dgm:prSet/>
      <dgm:spPr/>
      <dgm:t>
        <a:bodyPr/>
        <a:lstStyle/>
        <a:p>
          <a:r>
            <a:rPr lang="es-ES_tradnl" dirty="0" smtClean="0"/>
            <a:t>-</a:t>
          </a:r>
          <a:r>
            <a:rPr lang="es-ES_tradnl" b="1" i="1" dirty="0" smtClean="0">
              <a:solidFill>
                <a:schemeClr val="tx1"/>
              </a:solidFill>
              <a:effectLst>
                <a:outerShdw blurRad="38100" dist="38100" dir="2700000" algn="tl">
                  <a:srgbClr val="000000">
                    <a:alpha val="43137"/>
                  </a:srgbClr>
                </a:outerShdw>
              </a:effectLst>
            </a:rPr>
            <a:t>El </a:t>
          </a:r>
          <a:r>
            <a:rPr lang="es-ES_tradnl" b="1" i="1" dirty="0" err="1" smtClean="0">
              <a:solidFill>
                <a:schemeClr val="tx1"/>
              </a:solidFill>
              <a:effectLst>
                <a:outerShdw blurRad="38100" dist="38100" dir="2700000" algn="tl">
                  <a:srgbClr val="000000">
                    <a:alpha val="43137"/>
                  </a:srgbClr>
                </a:outerShdw>
              </a:effectLst>
            </a:rPr>
            <a:t>Islan</a:t>
          </a:r>
          <a:r>
            <a:rPr lang="es-ES_tradnl" dirty="0" smtClean="0">
              <a:solidFill>
                <a:schemeClr val="tx1"/>
              </a:solidFill>
            </a:rPr>
            <a:t> rechaza el suicidio al ser Alá el destinado a elegir el momento a morir, aunque lo toleran como  sacrificio voluntario en la guerra santa</a:t>
          </a:r>
          <a:endParaRPr lang="es-EC" dirty="0">
            <a:solidFill>
              <a:schemeClr val="tx1"/>
            </a:solidFill>
          </a:endParaRPr>
        </a:p>
      </dgm:t>
    </dgm:pt>
    <dgm:pt modelId="{4D379740-EE9D-4A51-9C84-30829FBCDF4B}" type="sibTrans" cxnId="{979DBA2B-1961-4675-8BAE-89184139F097}">
      <dgm:prSet/>
      <dgm:spPr/>
      <dgm:t>
        <a:bodyPr/>
        <a:lstStyle/>
        <a:p>
          <a:endParaRPr lang="es-EC"/>
        </a:p>
      </dgm:t>
    </dgm:pt>
    <dgm:pt modelId="{77DC27D0-CED9-4F02-BE55-47E6909A13F5}" type="parTrans" cxnId="{979DBA2B-1961-4675-8BAE-89184139F097}">
      <dgm:prSet/>
      <dgm:spPr/>
      <dgm:t>
        <a:bodyPr/>
        <a:lstStyle/>
        <a:p>
          <a:endParaRPr lang="es-EC"/>
        </a:p>
      </dgm:t>
    </dgm:pt>
    <dgm:pt modelId="{28B5892A-3DC4-4EB6-97FF-A1CA60A865C2}">
      <dgm:prSet/>
      <dgm:spPr/>
      <dgm:t>
        <a:bodyPr/>
        <a:lstStyle/>
        <a:p>
          <a:r>
            <a:rPr lang="es-ES_tradnl" b="1" i="1" dirty="0" smtClean="0">
              <a:solidFill>
                <a:schemeClr val="tx1"/>
              </a:solidFill>
              <a:effectLst>
                <a:outerShdw blurRad="38100" dist="38100" dir="2700000" algn="tl">
                  <a:srgbClr val="000000">
                    <a:alpha val="43137"/>
                  </a:srgbClr>
                </a:outerShdw>
              </a:effectLst>
            </a:rPr>
            <a:t>Los Monoteístas </a:t>
          </a:r>
          <a:r>
            <a:rPr lang="es-ES_tradnl" dirty="0" smtClean="0">
              <a:solidFill>
                <a:schemeClr val="tx1"/>
              </a:solidFill>
            </a:rPr>
            <a:t>lo consideran como un acto condenado contra dios</a:t>
          </a:r>
          <a:endParaRPr lang="es-EC" dirty="0">
            <a:solidFill>
              <a:schemeClr val="tx1"/>
            </a:solidFill>
          </a:endParaRPr>
        </a:p>
      </dgm:t>
    </dgm:pt>
    <dgm:pt modelId="{9A1557A3-F0AE-4A38-8269-F096FDAE8E7F}" type="sibTrans" cxnId="{C5B8CCF4-192B-410F-BD39-31F5BDCF9EDF}">
      <dgm:prSet/>
      <dgm:spPr/>
      <dgm:t>
        <a:bodyPr/>
        <a:lstStyle/>
        <a:p>
          <a:endParaRPr lang="es-EC"/>
        </a:p>
      </dgm:t>
    </dgm:pt>
    <dgm:pt modelId="{523C1741-29B2-4273-BCEA-E77018914FC5}" type="parTrans" cxnId="{C5B8CCF4-192B-410F-BD39-31F5BDCF9EDF}">
      <dgm:prSet/>
      <dgm:spPr/>
      <dgm:t>
        <a:bodyPr/>
        <a:lstStyle/>
        <a:p>
          <a:endParaRPr lang="es-EC"/>
        </a:p>
      </dgm:t>
    </dgm:pt>
    <dgm:pt modelId="{A70EB00E-13F4-479E-84A5-8DBEB4C9FD27}" type="pres">
      <dgm:prSet presAssocID="{A7F1B367-2A0D-476A-80A9-FD7AEC17EF98}" presName="diagram" presStyleCnt="0">
        <dgm:presLayoutVars>
          <dgm:dir/>
          <dgm:resizeHandles val="exact"/>
        </dgm:presLayoutVars>
      </dgm:prSet>
      <dgm:spPr/>
      <dgm:t>
        <a:bodyPr/>
        <a:lstStyle/>
        <a:p>
          <a:endParaRPr lang="es-EC"/>
        </a:p>
      </dgm:t>
    </dgm:pt>
    <dgm:pt modelId="{022E20CD-FD63-48E9-82BE-F9D306452059}" type="pres">
      <dgm:prSet presAssocID="{28B5892A-3DC4-4EB6-97FF-A1CA60A865C2}" presName="node" presStyleLbl="node1" presStyleIdx="0" presStyleCnt="4">
        <dgm:presLayoutVars>
          <dgm:bulletEnabled val="1"/>
        </dgm:presLayoutVars>
      </dgm:prSet>
      <dgm:spPr/>
      <dgm:t>
        <a:bodyPr/>
        <a:lstStyle/>
        <a:p>
          <a:endParaRPr lang="es-EC"/>
        </a:p>
      </dgm:t>
    </dgm:pt>
    <dgm:pt modelId="{284F704C-B919-4F67-AF35-320EE50742E6}" type="pres">
      <dgm:prSet presAssocID="{9A1557A3-F0AE-4A38-8269-F096FDAE8E7F}" presName="sibTrans" presStyleCnt="0"/>
      <dgm:spPr/>
    </dgm:pt>
    <dgm:pt modelId="{6FAED0D8-7D39-4C9E-BA32-C2EFF17CE767}" type="pres">
      <dgm:prSet presAssocID="{36561F47-844F-4162-937C-702C951ECCD1}" presName="node" presStyleLbl="node1" presStyleIdx="1" presStyleCnt="4">
        <dgm:presLayoutVars>
          <dgm:bulletEnabled val="1"/>
        </dgm:presLayoutVars>
      </dgm:prSet>
      <dgm:spPr/>
      <dgm:t>
        <a:bodyPr/>
        <a:lstStyle/>
        <a:p>
          <a:endParaRPr lang="es-EC"/>
        </a:p>
      </dgm:t>
    </dgm:pt>
    <dgm:pt modelId="{C6836E3F-7117-4036-ADB2-4BDB980D74A4}" type="pres">
      <dgm:prSet presAssocID="{4D379740-EE9D-4A51-9C84-30829FBCDF4B}" presName="sibTrans" presStyleCnt="0"/>
      <dgm:spPr/>
    </dgm:pt>
    <dgm:pt modelId="{64249059-660A-4537-86DF-FA76A54A5114}" type="pres">
      <dgm:prSet presAssocID="{9FFA4BC2-C712-4BBA-AA46-CE6325AF644A}" presName="node" presStyleLbl="node1" presStyleIdx="2" presStyleCnt="4">
        <dgm:presLayoutVars>
          <dgm:bulletEnabled val="1"/>
        </dgm:presLayoutVars>
      </dgm:prSet>
      <dgm:spPr/>
      <dgm:t>
        <a:bodyPr/>
        <a:lstStyle/>
        <a:p>
          <a:endParaRPr lang="es-EC"/>
        </a:p>
      </dgm:t>
    </dgm:pt>
    <dgm:pt modelId="{2E42BFDD-0DEF-49FF-BFCD-B431D30F6020}" type="pres">
      <dgm:prSet presAssocID="{3BF6E248-7CC1-4399-88E4-6F23B5660883}" presName="sibTrans" presStyleCnt="0"/>
      <dgm:spPr/>
    </dgm:pt>
    <dgm:pt modelId="{CB7DB7A6-8CC9-4FBC-A7FF-69472D672EA6}" type="pres">
      <dgm:prSet presAssocID="{CF5BFA89-C720-4445-8FB7-1051B774756C}" presName="node" presStyleLbl="node1" presStyleIdx="3" presStyleCnt="4">
        <dgm:presLayoutVars>
          <dgm:bulletEnabled val="1"/>
        </dgm:presLayoutVars>
      </dgm:prSet>
      <dgm:spPr/>
      <dgm:t>
        <a:bodyPr/>
        <a:lstStyle/>
        <a:p>
          <a:endParaRPr lang="es-EC"/>
        </a:p>
      </dgm:t>
    </dgm:pt>
  </dgm:ptLst>
  <dgm:cxnLst>
    <dgm:cxn modelId="{CA7A3B89-B5AE-41CB-BE2F-9F5CEB84EF3C}" type="presOf" srcId="{36561F47-844F-4162-937C-702C951ECCD1}" destId="{6FAED0D8-7D39-4C9E-BA32-C2EFF17CE767}" srcOrd="0" destOrd="0" presId="urn:microsoft.com/office/officeart/2005/8/layout/default"/>
    <dgm:cxn modelId="{4AB0AFBE-2D37-4BDC-B49B-41449C9B825A}" srcId="{A7F1B367-2A0D-476A-80A9-FD7AEC17EF98}" destId="{9FFA4BC2-C712-4BBA-AA46-CE6325AF644A}" srcOrd="2" destOrd="0" parTransId="{AA196348-3008-4DAE-BE00-3E8CBE249FCC}" sibTransId="{3BF6E248-7CC1-4399-88E4-6F23B5660883}"/>
    <dgm:cxn modelId="{7A31D589-654C-42C1-A7B9-F209D612465B}" type="presOf" srcId="{CF5BFA89-C720-4445-8FB7-1051B774756C}" destId="{CB7DB7A6-8CC9-4FBC-A7FF-69472D672EA6}" srcOrd="0" destOrd="0" presId="urn:microsoft.com/office/officeart/2005/8/layout/default"/>
    <dgm:cxn modelId="{B61A5148-AEF1-4D27-9D21-DAB30C4D56B8}" type="presOf" srcId="{A7F1B367-2A0D-476A-80A9-FD7AEC17EF98}" destId="{A70EB00E-13F4-479E-84A5-8DBEB4C9FD27}" srcOrd="0" destOrd="0" presId="urn:microsoft.com/office/officeart/2005/8/layout/default"/>
    <dgm:cxn modelId="{C5B8CCF4-192B-410F-BD39-31F5BDCF9EDF}" srcId="{A7F1B367-2A0D-476A-80A9-FD7AEC17EF98}" destId="{28B5892A-3DC4-4EB6-97FF-A1CA60A865C2}" srcOrd="0" destOrd="0" parTransId="{523C1741-29B2-4273-BCEA-E77018914FC5}" sibTransId="{9A1557A3-F0AE-4A38-8269-F096FDAE8E7F}"/>
    <dgm:cxn modelId="{196CBFB7-32C6-4F30-BFDB-C53A3A73A419}" type="presOf" srcId="{28B5892A-3DC4-4EB6-97FF-A1CA60A865C2}" destId="{022E20CD-FD63-48E9-82BE-F9D306452059}" srcOrd="0" destOrd="0" presId="urn:microsoft.com/office/officeart/2005/8/layout/default"/>
    <dgm:cxn modelId="{4F6EE22A-0EC6-44F4-8556-C040C6E48AAC}" type="presOf" srcId="{9FFA4BC2-C712-4BBA-AA46-CE6325AF644A}" destId="{64249059-660A-4537-86DF-FA76A54A5114}" srcOrd="0" destOrd="0" presId="urn:microsoft.com/office/officeart/2005/8/layout/default"/>
    <dgm:cxn modelId="{10EF2DBF-888E-413B-94F9-5B4396B45CAF}" srcId="{A7F1B367-2A0D-476A-80A9-FD7AEC17EF98}" destId="{CF5BFA89-C720-4445-8FB7-1051B774756C}" srcOrd="3" destOrd="0" parTransId="{7D4DD50D-9A49-4897-B706-322E9F7B7137}" sibTransId="{154C3ABB-6F94-421E-AFCF-4B25EA91FD0B}"/>
    <dgm:cxn modelId="{979DBA2B-1961-4675-8BAE-89184139F097}" srcId="{A7F1B367-2A0D-476A-80A9-FD7AEC17EF98}" destId="{36561F47-844F-4162-937C-702C951ECCD1}" srcOrd="1" destOrd="0" parTransId="{77DC27D0-CED9-4F02-BE55-47E6909A13F5}" sibTransId="{4D379740-EE9D-4A51-9C84-30829FBCDF4B}"/>
    <dgm:cxn modelId="{C0B15CFA-F162-4883-8E23-DDB04B026E4F}" type="presParOf" srcId="{A70EB00E-13F4-479E-84A5-8DBEB4C9FD27}" destId="{022E20CD-FD63-48E9-82BE-F9D306452059}" srcOrd="0" destOrd="0" presId="urn:microsoft.com/office/officeart/2005/8/layout/default"/>
    <dgm:cxn modelId="{DC017C66-8965-4ED5-B99A-0FC93EE659AB}" type="presParOf" srcId="{A70EB00E-13F4-479E-84A5-8DBEB4C9FD27}" destId="{284F704C-B919-4F67-AF35-320EE50742E6}" srcOrd="1" destOrd="0" presId="urn:microsoft.com/office/officeart/2005/8/layout/default"/>
    <dgm:cxn modelId="{361E5635-C7AB-4A68-B029-3B055489E2A4}" type="presParOf" srcId="{A70EB00E-13F4-479E-84A5-8DBEB4C9FD27}" destId="{6FAED0D8-7D39-4C9E-BA32-C2EFF17CE767}" srcOrd="2" destOrd="0" presId="urn:microsoft.com/office/officeart/2005/8/layout/default"/>
    <dgm:cxn modelId="{7DDB776B-5FFB-4817-A0E8-6AF5CB29C563}" type="presParOf" srcId="{A70EB00E-13F4-479E-84A5-8DBEB4C9FD27}" destId="{C6836E3F-7117-4036-ADB2-4BDB980D74A4}" srcOrd="3" destOrd="0" presId="urn:microsoft.com/office/officeart/2005/8/layout/default"/>
    <dgm:cxn modelId="{5DEBA75B-3EA7-43A9-B7D1-E60D57A73FCA}" type="presParOf" srcId="{A70EB00E-13F4-479E-84A5-8DBEB4C9FD27}" destId="{64249059-660A-4537-86DF-FA76A54A5114}" srcOrd="4" destOrd="0" presId="urn:microsoft.com/office/officeart/2005/8/layout/default"/>
    <dgm:cxn modelId="{6AFCF779-B3FC-4242-BC8D-B77B9A07168D}" type="presParOf" srcId="{A70EB00E-13F4-479E-84A5-8DBEB4C9FD27}" destId="{2E42BFDD-0DEF-49FF-BFCD-B431D30F6020}" srcOrd="5" destOrd="0" presId="urn:microsoft.com/office/officeart/2005/8/layout/default"/>
    <dgm:cxn modelId="{4A121CC0-88C4-4B42-804A-A036F89AB026}" type="presParOf" srcId="{A70EB00E-13F4-479E-84A5-8DBEB4C9FD27}" destId="{CB7DB7A6-8CC9-4FBC-A7FF-69472D672EA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196501-AFBD-4EA3-A681-D388EC61DBA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B85B4193-EB92-4A0A-9BFC-19CCAC1CD958}">
      <dgm:prSet custT="1"/>
      <dgm:spPr/>
      <dgm:t>
        <a:bodyPr/>
        <a:lstStyle/>
        <a:p>
          <a:r>
            <a:rPr lang="es-ES_tradnl" sz="2000" b="0" i="1" smtClean="0">
              <a:effectLst>
                <a:outerShdw blurRad="38100" dist="38100" dir="2700000" algn="tl">
                  <a:srgbClr val="000000">
                    <a:alpha val="43137"/>
                  </a:srgbClr>
                </a:outerShdw>
              </a:effectLst>
            </a:rPr>
            <a:t>Edad Media</a:t>
          </a:r>
          <a:r>
            <a:rPr lang="es-ES_tradnl" sz="2000" b="0" smtClean="0"/>
            <a:t>: Fue impugnado salvo en casos que tuviera como objeto una violación.</a:t>
          </a:r>
          <a:endParaRPr lang="es-EC" sz="2000" b="0" dirty="0"/>
        </a:p>
      </dgm:t>
    </dgm:pt>
    <dgm:pt modelId="{B586BAFC-44E1-42D0-87B2-A1C6957081FF}" type="parTrans" cxnId="{05176D6A-E680-4063-A5E7-78E277B4C44F}">
      <dgm:prSet/>
      <dgm:spPr/>
      <dgm:t>
        <a:bodyPr/>
        <a:lstStyle/>
        <a:p>
          <a:endParaRPr lang="es-EC"/>
        </a:p>
      </dgm:t>
    </dgm:pt>
    <dgm:pt modelId="{617DFDC1-DC9E-4247-A3C0-012EC71ECC85}" type="sibTrans" cxnId="{05176D6A-E680-4063-A5E7-78E277B4C44F}">
      <dgm:prSet/>
      <dgm:spPr/>
      <dgm:t>
        <a:bodyPr/>
        <a:lstStyle/>
        <a:p>
          <a:endParaRPr lang="es-EC"/>
        </a:p>
      </dgm:t>
    </dgm:pt>
    <dgm:pt modelId="{70F3E81D-19D8-4E6E-B0D9-0AD4FBD3CFAC}">
      <dgm:prSet custT="1"/>
      <dgm:spPr/>
      <dgm:t>
        <a:bodyPr/>
        <a:lstStyle/>
        <a:p>
          <a:r>
            <a:rPr lang="es-ES_tradnl" sz="1800" b="1" i="1" smtClean="0">
              <a:effectLst>
                <a:outerShdw blurRad="38100" dist="38100" dir="2700000" algn="tl">
                  <a:srgbClr val="000000">
                    <a:alpha val="43137"/>
                  </a:srgbClr>
                </a:outerShdw>
              </a:effectLst>
            </a:rPr>
            <a:t>En la literatura Inglesa </a:t>
          </a:r>
          <a:r>
            <a:rPr lang="es-ES_tradnl" sz="1800" smtClean="0"/>
            <a:t>el suicidio es tema recurrente: </a:t>
          </a:r>
        </a:p>
        <a:p>
          <a:r>
            <a:rPr lang="es-ES_tradnl" sz="1800" smtClean="0"/>
            <a:t>-Shakespeare incluye el tema en varios de sus dramas como Romeo y Julieta</a:t>
          </a:r>
        </a:p>
        <a:p>
          <a:r>
            <a:rPr lang="es-ES_tradnl" sz="1800" smtClean="0"/>
            <a:t>-Robert Bulton incorpora en su libro Anatomía de la Melancolía la primera vision psiquiatrita del suicidio</a:t>
          </a:r>
        </a:p>
        <a:p>
          <a:endParaRPr lang="es-EC" sz="1800" dirty="0"/>
        </a:p>
      </dgm:t>
    </dgm:pt>
    <dgm:pt modelId="{20041163-51D2-4CD4-8A56-D5F4371527DB}" type="parTrans" cxnId="{4C3E8ABF-F639-4949-968B-E95B954EBBB9}">
      <dgm:prSet/>
      <dgm:spPr/>
      <dgm:t>
        <a:bodyPr/>
        <a:lstStyle/>
        <a:p>
          <a:endParaRPr lang="es-EC"/>
        </a:p>
      </dgm:t>
    </dgm:pt>
    <dgm:pt modelId="{022DD77C-D271-491E-AD47-3E5C33F3141D}" type="sibTrans" cxnId="{4C3E8ABF-F639-4949-968B-E95B954EBBB9}">
      <dgm:prSet/>
      <dgm:spPr/>
      <dgm:t>
        <a:bodyPr/>
        <a:lstStyle/>
        <a:p>
          <a:endParaRPr lang="es-EC"/>
        </a:p>
      </dgm:t>
    </dgm:pt>
    <dgm:pt modelId="{8B57F58B-F542-4E11-9741-E2B9F9D5AE1F}">
      <dgm:prSet custT="1"/>
      <dgm:spPr/>
      <dgm:t>
        <a:bodyPr/>
        <a:lstStyle/>
        <a:p>
          <a:r>
            <a:rPr lang="es-ES_tradnl" sz="2000" b="1" smtClean="0">
              <a:effectLst>
                <a:outerShdw blurRad="38100" dist="38100" dir="2700000" algn="tl">
                  <a:srgbClr val="000000">
                    <a:alpha val="43137"/>
                  </a:srgbClr>
                </a:outerShdw>
              </a:effectLst>
            </a:rPr>
            <a:t>Siglo XVIII, J. W. Van Goethe </a:t>
          </a:r>
          <a:r>
            <a:rPr lang="es-ES_tradnl" sz="2000" smtClean="0"/>
            <a:t>con su obra Las penas y desventuras del joven Werther, descansa en el tema del suicidio e indica de forma magistral y romántica el referido tema que desencadenó una epidemia de suicidios en Alemania en esta época lo que se conoció en la literatura medica actual como efecto Wether.</a:t>
          </a:r>
          <a:endParaRPr lang="es-EC" sz="2000" dirty="0"/>
        </a:p>
      </dgm:t>
    </dgm:pt>
    <dgm:pt modelId="{A031B456-9E01-44FF-9127-0043C63C758A}" type="parTrans" cxnId="{08789169-3A22-42D9-AA1C-6C1F8A3180AD}">
      <dgm:prSet/>
      <dgm:spPr/>
      <dgm:t>
        <a:bodyPr/>
        <a:lstStyle/>
        <a:p>
          <a:endParaRPr lang="es-EC"/>
        </a:p>
      </dgm:t>
    </dgm:pt>
    <dgm:pt modelId="{3EA783C3-A65E-4D26-8FD6-6273F0295F97}" type="sibTrans" cxnId="{08789169-3A22-42D9-AA1C-6C1F8A3180AD}">
      <dgm:prSet/>
      <dgm:spPr/>
      <dgm:t>
        <a:bodyPr/>
        <a:lstStyle/>
        <a:p>
          <a:endParaRPr lang="es-EC"/>
        </a:p>
      </dgm:t>
    </dgm:pt>
    <dgm:pt modelId="{2DE2ED0D-0C83-4BCC-88F0-0A7C4B7E58A2}" type="pres">
      <dgm:prSet presAssocID="{C5196501-AFBD-4EA3-A681-D388EC61DBA4}" presName="diagram" presStyleCnt="0">
        <dgm:presLayoutVars>
          <dgm:dir/>
          <dgm:resizeHandles val="exact"/>
        </dgm:presLayoutVars>
      </dgm:prSet>
      <dgm:spPr/>
      <dgm:t>
        <a:bodyPr/>
        <a:lstStyle/>
        <a:p>
          <a:endParaRPr lang="es-EC"/>
        </a:p>
      </dgm:t>
    </dgm:pt>
    <dgm:pt modelId="{A88E4019-710A-4BA3-A469-978F3C1F2A10}" type="pres">
      <dgm:prSet presAssocID="{B85B4193-EB92-4A0A-9BFC-19CCAC1CD958}" presName="node" presStyleLbl="node1" presStyleIdx="0" presStyleCnt="3">
        <dgm:presLayoutVars>
          <dgm:bulletEnabled val="1"/>
        </dgm:presLayoutVars>
      </dgm:prSet>
      <dgm:spPr/>
      <dgm:t>
        <a:bodyPr/>
        <a:lstStyle/>
        <a:p>
          <a:endParaRPr lang="es-EC"/>
        </a:p>
      </dgm:t>
    </dgm:pt>
    <dgm:pt modelId="{D2C413AD-00EB-4078-991E-7743B4307E58}" type="pres">
      <dgm:prSet presAssocID="{617DFDC1-DC9E-4247-A3C0-012EC71ECC85}" presName="sibTrans" presStyleCnt="0"/>
      <dgm:spPr/>
    </dgm:pt>
    <dgm:pt modelId="{DC1BBA26-2486-45D2-B27A-96E20B4FF316}" type="pres">
      <dgm:prSet presAssocID="{70F3E81D-19D8-4E6E-B0D9-0AD4FBD3CFAC}" presName="node" presStyleLbl="node1" presStyleIdx="1" presStyleCnt="3" custScaleX="166704" custScaleY="133803">
        <dgm:presLayoutVars>
          <dgm:bulletEnabled val="1"/>
        </dgm:presLayoutVars>
      </dgm:prSet>
      <dgm:spPr/>
      <dgm:t>
        <a:bodyPr/>
        <a:lstStyle/>
        <a:p>
          <a:endParaRPr lang="es-EC"/>
        </a:p>
      </dgm:t>
    </dgm:pt>
    <dgm:pt modelId="{6EF18602-5C2C-4FE8-8930-622AC70DCBC0}" type="pres">
      <dgm:prSet presAssocID="{022DD77C-D271-491E-AD47-3E5C33F3141D}" presName="sibTrans" presStyleCnt="0"/>
      <dgm:spPr/>
    </dgm:pt>
    <dgm:pt modelId="{7491AE7F-CE04-4D25-ADB0-894EA42585FA}" type="pres">
      <dgm:prSet presAssocID="{8B57F58B-F542-4E11-9741-E2B9F9D5AE1F}" presName="node" presStyleLbl="node1" presStyleIdx="2" presStyleCnt="3" custScaleX="217943">
        <dgm:presLayoutVars>
          <dgm:bulletEnabled val="1"/>
        </dgm:presLayoutVars>
      </dgm:prSet>
      <dgm:spPr/>
      <dgm:t>
        <a:bodyPr/>
        <a:lstStyle/>
        <a:p>
          <a:endParaRPr lang="es-EC"/>
        </a:p>
      </dgm:t>
    </dgm:pt>
  </dgm:ptLst>
  <dgm:cxnLst>
    <dgm:cxn modelId="{B1F8DBC9-F737-4604-A049-D2EF28C402D2}" type="presOf" srcId="{B85B4193-EB92-4A0A-9BFC-19CCAC1CD958}" destId="{A88E4019-710A-4BA3-A469-978F3C1F2A10}" srcOrd="0" destOrd="0" presId="urn:microsoft.com/office/officeart/2005/8/layout/default"/>
    <dgm:cxn modelId="{EC770AD8-9C4C-4972-8B3A-1343EAD43EB7}" type="presOf" srcId="{8B57F58B-F542-4E11-9741-E2B9F9D5AE1F}" destId="{7491AE7F-CE04-4D25-ADB0-894EA42585FA}" srcOrd="0" destOrd="0" presId="urn:microsoft.com/office/officeart/2005/8/layout/default"/>
    <dgm:cxn modelId="{05176D6A-E680-4063-A5E7-78E277B4C44F}" srcId="{C5196501-AFBD-4EA3-A681-D388EC61DBA4}" destId="{B85B4193-EB92-4A0A-9BFC-19CCAC1CD958}" srcOrd="0" destOrd="0" parTransId="{B586BAFC-44E1-42D0-87B2-A1C6957081FF}" sibTransId="{617DFDC1-DC9E-4247-A3C0-012EC71ECC85}"/>
    <dgm:cxn modelId="{A3309252-5FD5-4B07-BD82-3FA79405A8F3}" type="presOf" srcId="{C5196501-AFBD-4EA3-A681-D388EC61DBA4}" destId="{2DE2ED0D-0C83-4BCC-88F0-0A7C4B7E58A2}" srcOrd="0" destOrd="0" presId="urn:microsoft.com/office/officeart/2005/8/layout/default"/>
    <dgm:cxn modelId="{08789169-3A22-42D9-AA1C-6C1F8A3180AD}" srcId="{C5196501-AFBD-4EA3-A681-D388EC61DBA4}" destId="{8B57F58B-F542-4E11-9741-E2B9F9D5AE1F}" srcOrd="2" destOrd="0" parTransId="{A031B456-9E01-44FF-9127-0043C63C758A}" sibTransId="{3EA783C3-A65E-4D26-8FD6-6273F0295F97}"/>
    <dgm:cxn modelId="{4C3E8ABF-F639-4949-968B-E95B954EBBB9}" srcId="{C5196501-AFBD-4EA3-A681-D388EC61DBA4}" destId="{70F3E81D-19D8-4E6E-B0D9-0AD4FBD3CFAC}" srcOrd="1" destOrd="0" parTransId="{20041163-51D2-4CD4-8A56-D5F4371527DB}" sibTransId="{022DD77C-D271-491E-AD47-3E5C33F3141D}"/>
    <dgm:cxn modelId="{3E22E2A2-B44F-4CC6-A560-AAA46A6C462D}" type="presOf" srcId="{70F3E81D-19D8-4E6E-B0D9-0AD4FBD3CFAC}" destId="{DC1BBA26-2486-45D2-B27A-96E20B4FF316}" srcOrd="0" destOrd="0" presId="urn:microsoft.com/office/officeart/2005/8/layout/default"/>
    <dgm:cxn modelId="{DCA24F2B-FFFB-4976-91D6-7C01C65C972F}" type="presParOf" srcId="{2DE2ED0D-0C83-4BCC-88F0-0A7C4B7E58A2}" destId="{A88E4019-710A-4BA3-A469-978F3C1F2A10}" srcOrd="0" destOrd="0" presId="urn:microsoft.com/office/officeart/2005/8/layout/default"/>
    <dgm:cxn modelId="{93313774-5414-4E83-A632-44838D124DE1}" type="presParOf" srcId="{2DE2ED0D-0C83-4BCC-88F0-0A7C4B7E58A2}" destId="{D2C413AD-00EB-4078-991E-7743B4307E58}" srcOrd="1" destOrd="0" presId="urn:microsoft.com/office/officeart/2005/8/layout/default"/>
    <dgm:cxn modelId="{5366CFBA-69C2-4254-BAF6-C3A4DA1F8804}" type="presParOf" srcId="{2DE2ED0D-0C83-4BCC-88F0-0A7C4B7E58A2}" destId="{DC1BBA26-2486-45D2-B27A-96E20B4FF316}" srcOrd="2" destOrd="0" presId="urn:microsoft.com/office/officeart/2005/8/layout/default"/>
    <dgm:cxn modelId="{84AC773D-6FCC-47CA-8CA2-7BECFB53C0F5}" type="presParOf" srcId="{2DE2ED0D-0C83-4BCC-88F0-0A7C4B7E58A2}" destId="{6EF18602-5C2C-4FE8-8930-622AC70DCBC0}" srcOrd="3" destOrd="0" presId="urn:microsoft.com/office/officeart/2005/8/layout/default"/>
    <dgm:cxn modelId="{A0A705C2-5997-47F5-B132-1C8FC5C79809}" type="presParOf" srcId="{2DE2ED0D-0C83-4BCC-88F0-0A7C4B7E58A2}" destId="{7491AE7F-CE04-4D25-ADB0-894EA42585F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4CE2D5-CDC5-4F6B-901E-3F55A06231A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9E6FFB91-F88C-4895-8971-43D95215BB4F}">
      <dgm:prSet custT="1"/>
      <dgm:spPr/>
      <dgm:t>
        <a:bodyPr/>
        <a:lstStyle/>
        <a:p>
          <a:r>
            <a:rPr lang="es-ES_tradnl" sz="1800" b="1" i="1" dirty="0" smtClean="0">
              <a:solidFill>
                <a:schemeClr val="tx1"/>
              </a:solidFill>
              <a:effectLst>
                <a:outerShdw blurRad="38100" dist="38100" dir="2700000" algn="tl">
                  <a:srgbClr val="000000">
                    <a:alpha val="43137"/>
                  </a:srgbClr>
                </a:outerShdw>
              </a:effectLst>
            </a:rPr>
            <a:t>Sir Thomas </a:t>
          </a:r>
          <a:r>
            <a:rPr lang="es-ES_tradnl" sz="1800" b="1" i="1" dirty="0" err="1" smtClean="0">
              <a:solidFill>
                <a:schemeClr val="tx1"/>
              </a:solidFill>
              <a:effectLst>
                <a:outerShdw blurRad="38100" dist="38100" dir="2700000" algn="tl">
                  <a:srgbClr val="000000">
                    <a:alpha val="43137"/>
                  </a:srgbClr>
                </a:outerShdw>
              </a:effectLst>
            </a:rPr>
            <a:t>Browne</a:t>
          </a:r>
          <a:r>
            <a:rPr lang="es-ES_tradnl" sz="1800" b="1" i="1" dirty="0" smtClean="0">
              <a:solidFill>
                <a:schemeClr val="tx1"/>
              </a:solidFill>
              <a:effectLst>
                <a:outerShdw blurRad="38100" dist="38100" dir="2700000" algn="tl">
                  <a:srgbClr val="000000">
                    <a:alpha val="43137"/>
                  </a:srgbClr>
                </a:outerShdw>
              </a:effectLst>
            </a:rPr>
            <a:t> </a:t>
          </a:r>
          <a:r>
            <a:rPr lang="es-ES_tradnl" sz="1800" dirty="0" smtClean="0">
              <a:solidFill>
                <a:schemeClr val="tx1"/>
              </a:solidFill>
            </a:rPr>
            <a:t>(1642) fue el primero en usar el término</a:t>
          </a:r>
          <a:endParaRPr lang="es-EC" sz="1800" dirty="0">
            <a:solidFill>
              <a:schemeClr val="tx1"/>
            </a:solidFill>
          </a:endParaRPr>
        </a:p>
      </dgm:t>
    </dgm:pt>
    <dgm:pt modelId="{7B3C808A-FE8F-4014-8387-FECEB218B88C}" type="parTrans" cxnId="{4E5CAAC2-1851-493C-8218-BE24B6F46295}">
      <dgm:prSet/>
      <dgm:spPr/>
      <dgm:t>
        <a:bodyPr/>
        <a:lstStyle/>
        <a:p>
          <a:endParaRPr lang="es-EC"/>
        </a:p>
      </dgm:t>
    </dgm:pt>
    <dgm:pt modelId="{454812FC-9879-4C39-9AFB-8DB29E61098E}" type="sibTrans" cxnId="{4E5CAAC2-1851-493C-8218-BE24B6F46295}">
      <dgm:prSet/>
      <dgm:spPr/>
      <dgm:t>
        <a:bodyPr/>
        <a:lstStyle/>
        <a:p>
          <a:endParaRPr lang="es-EC"/>
        </a:p>
      </dgm:t>
    </dgm:pt>
    <dgm:pt modelId="{BC54FB25-1196-4209-8B24-B8799DB2238D}">
      <dgm:prSet custT="1"/>
      <dgm:spPr/>
      <dgm:t>
        <a:bodyPr/>
        <a:lstStyle/>
        <a:p>
          <a:r>
            <a:rPr lang="es-ES_tradnl" sz="1600" b="1" i="1" dirty="0" smtClean="0">
              <a:solidFill>
                <a:schemeClr val="tx1"/>
              </a:solidFill>
              <a:effectLst>
                <a:outerShdw blurRad="38100" dist="38100" dir="2700000" algn="tl">
                  <a:srgbClr val="000000">
                    <a:alpha val="43137"/>
                  </a:srgbClr>
                </a:outerShdw>
              </a:effectLst>
            </a:rPr>
            <a:t>*Emil Durkheim </a:t>
          </a:r>
          <a:r>
            <a:rPr lang="es-ES_tradnl" sz="1600" dirty="0" smtClean="0">
              <a:solidFill>
                <a:schemeClr val="tx1"/>
              </a:solidFill>
            </a:rPr>
            <a:t>(1897) reconoce los efectos de la sociedad sobre la conducta humana y enunció que el   suicidio era resultado de las influencias de la primera y publica el libro “El suicidio”</a:t>
          </a:r>
          <a:endParaRPr lang="es-EC" sz="1600" dirty="0">
            <a:solidFill>
              <a:schemeClr val="tx1"/>
            </a:solidFill>
          </a:endParaRPr>
        </a:p>
      </dgm:t>
    </dgm:pt>
    <dgm:pt modelId="{F23B6EE6-3D4C-427C-B133-9A825E56FEC7}" type="parTrans" cxnId="{5EED809C-6AA4-4C1A-8A89-4DEC11EC6785}">
      <dgm:prSet/>
      <dgm:spPr/>
      <dgm:t>
        <a:bodyPr/>
        <a:lstStyle/>
        <a:p>
          <a:endParaRPr lang="es-EC"/>
        </a:p>
      </dgm:t>
    </dgm:pt>
    <dgm:pt modelId="{FFFB3AA1-C891-4632-B822-EED9D219611D}" type="sibTrans" cxnId="{5EED809C-6AA4-4C1A-8A89-4DEC11EC6785}">
      <dgm:prSet/>
      <dgm:spPr/>
      <dgm:t>
        <a:bodyPr/>
        <a:lstStyle/>
        <a:p>
          <a:endParaRPr lang="es-EC"/>
        </a:p>
      </dgm:t>
    </dgm:pt>
    <dgm:pt modelId="{40E9FBED-B15A-4152-9B09-79195F01EFFB}">
      <dgm:prSet custT="1"/>
      <dgm:spPr/>
      <dgm:t>
        <a:bodyPr/>
        <a:lstStyle/>
        <a:p>
          <a:r>
            <a:rPr lang="es-ES_tradnl" sz="2000" b="1" i="1" dirty="0" smtClean="0">
              <a:solidFill>
                <a:schemeClr val="tx1"/>
              </a:solidFill>
              <a:effectLst>
                <a:outerShdw blurRad="38100" dist="38100" dir="2700000" algn="tl">
                  <a:srgbClr val="000000">
                    <a:alpha val="43137"/>
                  </a:srgbClr>
                </a:outerShdw>
              </a:effectLst>
            </a:rPr>
            <a:t>*Freud y </a:t>
          </a:r>
          <a:r>
            <a:rPr lang="es-ES_tradnl" sz="2000" b="1" i="1" dirty="0" err="1" smtClean="0">
              <a:solidFill>
                <a:schemeClr val="tx1"/>
              </a:solidFill>
              <a:effectLst>
                <a:outerShdw blurRad="38100" dist="38100" dir="2700000" algn="tl">
                  <a:srgbClr val="000000">
                    <a:alpha val="43137"/>
                  </a:srgbClr>
                </a:outerShdw>
              </a:effectLst>
            </a:rPr>
            <a:t>Meninger</a:t>
          </a:r>
          <a:r>
            <a:rPr lang="es-ES_tradnl" sz="2000" b="1" i="1" dirty="0" smtClean="0">
              <a:solidFill>
                <a:schemeClr val="tx1"/>
              </a:solidFill>
              <a:effectLst>
                <a:outerShdw blurRad="38100" dist="38100" dir="2700000" algn="tl">
                  <a:srgbClr val="000000">
                    <a:alpha val="43137"/>
                  </a:srgbClr>
                </a:outerShdw>
              </a:effectLst>
            </a:rPr>
            <a:t> </a:t>
          </a:r>
          <a:r>
            <a:rPr lang="es-ES_tradnl" sz="2000" dirty="0" smtClean="0">
              <a:solidFill>
                <a:schemeClr val="tx1"/>
              </a:solidFill>
            </a:rPr>
            <a:t>lo explican en los mecanismos del psiquismo del individuo</a:t>
          </a:r>
          <a:endParaRPr lang="es-EC" sz="2000" dirty="0">
            <a:solidFill>
              <a:schemeClr val="tx1"/>
            </a:solidFill>
          </a:endParaRPr>
        </a:p>
      </dgm:t>
    </dgm:pt>
    <dgm:pt modelId="{1162C58B-CB29-4896-A8E4-2495F8327D50}" type="parTrans" cxnId="{01E6A9F7-3976-41B3-A0C4-6C45686052B3}">
      <dgm:prSet/>
      <dgm:spPr/>
      <dgm:t>
        <a:bodyPr/>
        <a:lstStyle/>
        <a:p>
          <a:endParaRPr lang="es-EC"/>
        </a:p>
      </dgm:t>
    </dgm:pt>
    <dgm:pt modelId="{CACFB61E-F155-4722-8E29-A78D356FF78A}" type="sibTrans" cxnId="{01E6A9F7-3976-41B3-A0C4-6C45686052B3}">
      <dgm:prSet/>
      <dgm:spPr/>
      <dgm:t>
        <a:bodyPr/>
        <a:lstStyle/>
        <a:p>
          <a:endParaRPr lang="es-EC"/>
        </a:p>
      </dgm:t>
    </dgm:pt>
    <dgm:pt modelId="{8EFF5D17-48C9-4F0D-9381-B6E99F1BE9A3}">
      <dgm:prSet custT="1"/>
      <dgm:spPr/>
      <dgm:t>
        <a:bodyPr/>
        <a:lstStyle/>
        <a:p>
          <a:r>
            <a:rPr lang="es-ES_tradnl" sz="2000" b="1" i="1" dirty="0" smtClean="0">
              <a:solidFill>
                <a:schemeClr val="tx1"/>
              </a:solidFill>
              <a:effectLst>
                <a:outerShdw blurRad="38100" dist="38100" dir="2700000" algn="tl">
                  <a:srgbClr val="000000">
                    <a:alpha val="43137"/>
                  </a:srgbClr>
                </a:outerShdw>
              </a:effectLst>
            </a:rPr>
            <a:t>*Beck </a:t>
          </a:r>
          <a:r>
            <a:rPr lang="es-ES_tradnl" sz="2000" dirty="0" smtClean="0">
              <a:solidFill>
                <a:schemeClr val="tx1"/>
              </a:solidFill>
            </a:rPr>
            <a:t>describe que la desesperanza está mas ligada al suicidio consumado que la experiencia subjetiva de   depresión.</a:t>
          </a:r>
          <a:endParaRPr lang="es-EC" sz="2000" dirty="0">
            <a:solidFill>
              <a:schemeClr val="tx1"/>
            </a:solidFill>
          </a:endParaRPr>
        </a:p>
      </dgm:t>
    </dgm:pt>
    <dgm:pt modelId="{30963057-01D8-4B78-8797-F5DED33E7BD1}" type="parTrans" cxnId="{E9DADFB9-B877-4A83-ADF0-B9ED008FFDAE}">
      <dgm:prSet/>
      <dgm:spPr/>
      <dgm:t>
        <a:bodyPr/>
        <a:lstStyle/>
        <a:p>
          <a:endParaRPr lang="es-EC"/>
        </a:p>
      </dgm:t>
    </dgm:pt>
    <dgm:pt modelId="{3D215413-DF1A-4887-95EA-0B0160BA99D2}" type="sibTrans" cxnId="{E9DADFB9-B877-4A83-ADF0-B9ED008FFDAE}">
      <dgm:prSet/>
      <dgm:spPr/>
      <dgm:t>
        <a:bodyPr/>
        <a:lstStyle/>
        <a:p>
          <a:endParaRPr lang="es-EC"/>
        </a:p>
      </dgm:t>
    </dgm:pt>
    <dgm:pt modelId="{953C4C66-910E-46F8-8CD5-81C8326BF9A8}">
      <dgm:prSet custT="1"/>
      <dgm:spPr/>
      <dgm:t>
        <a:bodyPr/>
        <a:lstStyle/>
        <a:p>
          <a:r>
            <a:rPr lang="es-ES_tradnl" sz="1800" b="1" i="1" dirty="0" smtClean="0">
              <a:solidFill>
                <a:schemeClr val="tx1"/>
              </a:solidFill>
              <a:effectLst>
                <a:outerShdw blurRad="38100" dist="38100" dir="2700000" algn="tl">
                  <a:srgbClr val="000000">
                    <a:alpha val="43137"/>
                  </a:srgbClr>
                </a:outerShdw>
              </a:effectLst>
            </a:rPr>
            <a:t>*Siglo XX </a:t>
          </a:r>
          <a:r>
            <a:rPr lang="es-ES_tradnl" sz="1800" dirty="0" smtClean="0">
              <a:solidFill>
                <a:schemeClr val="tx1"/>
              </a:solidFill>
            </a:rPr>
            <a:t>diversos autores han relacionado la interacción entre los factores de riesgo que hace muy probable la aparición de la conducta suicida.</a:t>
          </a:r>
          <a:endParaRPr lang="es-EC" sz="1800" dirty="0">
            <a:solidFill>
              <a:schemeClr val="tx1"/>
            </a:solidFill>
          </a:endParaRPr>
        </a:p>
      </dgm:t>
    </dgm:pt>
    <dgm:pt modelId="{ECFB9DA0-1E5F-4A36-A102-2AFA7335483C}" type="parTrans" cxnId="{56060208-A8F1-4B5D-B6B0-E4EC25D225DE}">
      <dgm:prSet/>
      <dgm:spPr/>
      <dgm:t>
        <a:bodyPr/>
        <a:lstStyle/>
        <a:p>
          <a:endParaRPr lang="es-EC"/>
        </a:p>
      </dgm:t>
    </dgm:pt>
    <dgm:pt modelId="{609509E7-E8C9-4499-ADAE-17DF063B9691}" type="sibTrans" cxnId="{56060208-A8F1-4B5D-B6B0-E4EC25D225DE}">
      <dgm:prSet/>
      <dgm:spPr/>
      <dgm:t>
        <a:bodyPr/>
        <a:lstStyle/>
        <a:p>
          <a:endParaRPr lang="es-EC"/>
        </a:p>
      </dgm:t>
    </dgm:pt>
    <dgm:pt modelId="{789D6A7F-0316-4F3A-8F73-4459B5B52F79}">
      <dgm:prSet/>
      <dgm:spPr/>
      <dgm:t>
        <a:bodyPr/>
        <a:lstStyle/>
        <a:p>
          <a:r>
            <a:rPr lang="es-ES_tradnl" b="1" i="1" dirty="0" smtClean="0">
              <a:effectLst>
                <a:outerShdw blurRad="38100" dist="38100" dir="2700000" algn="tl">
                  <a:srgbClr val="000000">
                    <a:alpha val="43137"/>
                  </a:srgbClr>
                </a:outerShdw>
              </a:effectLst>
            </a:rPr>
            <a:t>*</a:t>
          </a:r>
          <a:r>
            <a:rPr lang="es-ES_tradnl" b="0" i="1" dirty="0" smtClean="0">
              <a:solidFill>
                <a:schemeClr val="tx1"/>
              </a:solidFill>
              <a:effectLst>
                <a:outerShdw blurRad="38100" dist="38100" dir="2700000" algn="tl">
                  <a:srgbClr val="000000">
                    <a:alpha val="43137"/>
                  </a:srgbClr>
                </a:outerShdw>
              </a:effectLst>
            </a:rPr>
            <a:t>Investigadores actuales </a:t>
          </a:r>
          <a:r>
            <a:rPr lang="es-ES_tradnl" b="0" dirty="0" smtClean="0">
              <a:solidFill>
                <a:schemeClr val="tx1"/>
              </a:solidFill>
            </a:rPr>
            <a:t>tienden a coincidir en el criterio de que la conducta suicida es la resultante del   acoplamiento de factores biológicos, psicológicos y socioculturales y medioambientales</a:t>
          </a:r>
          <a:endParaRPr lang="es-EC" b="0" dirty="0">
            <a:solidFill>
              <a:schemeClr val="tx1"/>
            </a:solidFill>
          </a:endParaRPr>
        </a:p>
      </dgm:t>
    </dgm:pt>
    <dgm:pt modelId="{B13625D8-2C2B-4E83-B701-F89C2D76E171}" type="parTrans" cxnId="{628B6479-6DB7-490F-B632-4B2E38F82014}">
      <dgm:prSet/>
      <dgm:spPr/>
      <dgm:t>
        <a:bodyPr/>
        <a:lstStyle/>
        <a:p>
          <a:endParaRPr lang="es-EC"/>
        </a:p>
      </dgm:t>
    </dgm:pt>
    <dgm:pt modelId="{8A8004CF-C2B9-4AEE-A955-40794E821618}" type="sibTrans" cxnId="{628B6479-6DB7-490F-B632-4B2E38F82014}">
      <dgm:prSet/>
      <dgm:spPr/>
      <dgm:t>
        <a:bodyPr/>
        <a:lstStyle/>
        <a:p>
          <a:endParaRPr lang="es-EC"/>
        </a:p>
      </dgm:t>
    </dgm:pt>
    <dgm:pt modelId="{FCD90C33-062A-4DD6-BA46-376EFF4916E3}" type="pres">
      <dgm:prSet presAssocID="{D14CE2D5-CDC5-4F6B-901E-3F55A06231AB}" presName="diagram" presStyleCnt="0">
        <dgm:presLayoutVars>
          <dgm:dir/>
          <dgm:resizeHandles val="exact"/>
        </dgm:presLayoutVars>
      </dgm:prSet>
      <dgm:spPr/>
      <dgm:t>
        <a:bodyPr/>
        <a:lstStyle/>
        <a:p>
          <a:endParaRPr lang="es-EC"/>
        </a:p>
      </dgm:t>
    </dgm:pt>
    <dgm:pt modelId="{FA9C6C0B-FB0F-4B6C-82A5-28136225C502}" type="pres">
      <dgm:prSet presAssocID="{9E6FFB91-F88C-4895-8971-43D95215BB4F}" presName="node" presStyleLbl="node1" presStyleIdx="0" presStyleCnt="6">
        <dgm:presLayoutVars>
          <dgm:bulletEnabled val="1"/>
        </dgm:presLayoutVars>
      </dgm:prSet>
      <dgm:spPr/>
      <dgm:t>
        <a:bodyPr/>
        <a:lstStyle/>
        <a:p>
          <a:endParaRPr lang="es-EC"/>
        </a:p>
      </dgm:t>
    </dgm:pt>
    <dgm:pt modelId="{10763684-2E45-4F2F-8C0F-143D4613E371}" type="pres">
      <dgm:prSet presAssocID="{454812FC-9879-4C39-9AFB-8DB29E61098E}" presName="sibTrans" presStyleCnt="0"/>
      <dgm:spPr/>
    </dgm:pt>
    <dgm:pt modelId="{1951E7C7-B76B-40A7-98BE-022A7499636D}" type="pres">
      <dgm:prSet presAssocID="{BC54FB25-1196-4209-8B24-B8799DB2238D}" presName="node" presStyleLbl="node1" presStyleIdx="1" presStyleCnt="6">
        <dgm:presLayoutVars>
          <dgm:bulletEnabled val="1"/>
        </dgm:presLayoutVars>
      </dgm:prSet>
      <dgm:spPr/>
      <dgm:t>
        <a:bodyPr/>
        <a:lstStyle/>
        <a:p>
          <a:endParaRPr lang="es-EC"/>
        </a:p>
      </dgm:t>
    </dgm:pt>
    <dgm:pt modelId="{8DDB1B0A-298C-441A-B25C-F835BC5DA9CB}" type="pres">
      <dgm:prSet presAssocID="{FFFB3AA1-C891-4632-B822-EED9D219611D}" presName="sibTrans" presStyleCnt="0"/>
      <dgm:spPr/>
    </dgm:pt>
    <dgm:pt modelId="{381045D2-AD7C-43A0-94AD-695230490222}" type="pres">
      <dgm:prSet presAssocID="{40E9FBED-B15A-4152-9B09-79195F01EFFB}" presName="node" presStyleLbl="node1" presStyleIdx="2" presStyleCnt="6">
        <dgm:presLayoutVars>
          <dgm:bulletEnabled val="1"/>
        </dgm:presLayoutVars>
      </dgm:prSet>
      <dgm:spPr/>
      <dgm:t>
        <a:bodyPr/>
        <a:lstStyle/>
        <a:p>
          <a:endParaRPr lang="es-EC"/>
        </a:p>
      </dgm:t>
    </dgm:pt>
    <dgm:pt modelId="{A0E97EC8-DEAD-4390-9D6D-6CE0E78EFCAD}" type="pres">
      <dgm:prSet presAssocID="{CACFB61E-F155-4722-8E29-A78D356FF78A}" presName="sibTrans" presStyleCnt="0"/>
      <dgm:spPr/>
    </dgm:pt>
    <dgm:pt modelId="{406A65F4-0B49-4673-B415-4072D7120103}" type="pres">
      <dgm:prSet presAssocID="{8EFF5D17-48C9-4F0D-9381-B6E99F1BE9A3}" presName="node" presStyleLbl="node1" presStyleIdx="3" presStyleCnt="6" custScaleY="149330">
        <dgm:presLayoutVars>
          <dgm:bulletEnabled val="1"/>
        </dgm:presLayoutVars>
      </dgm:prSet>
      <dgm:spPr/>
      <dgm:t>
        <a:bodyPr/>
        <a:lstStyle/>
        <a:p>
          <a:endParaRPr lang="es-EC"/>
        </a:p>
      </dgm:t>
    </dgm:pt>
    <dgm:pt modelId="{8B132E87-BBDE-419D-8301-69D6803F3C5A}" type="pres">
      <dgm:prSet presAssocID="{3D215413-DF1A-4887-95EA-0B0160BA99D2}" presName="sibTrans" presStyleCnt="0"/>
      <dgm:spPr/>
    </dgm:pt>
    <dgm:pt modelId="{15AE66DD-67F6-44ED-A9C1-06941768AA9B}" type="pres">
      <dgm:prSet presAssocID="{953C4C66-910E-46F8-8CD5-81C8326BF9A8}" presName="node" presStyleLbl="node1" presStyleIdx="4" presStyleCnt="6" custScaleY="149330">
        <dgm:presLayoutVars>
          <dgm:bulletEnabled val="1"/>
        </dgm:presLayoutVars>
      </dgm:prSet>
      <dgm:spPr/>
      <dgm:t>
        <a:bodyPr/>
        <a:lstStyle/>
        <a:p>
          <a:endParaRPr lang="es-EC"/>
        </a:p>
      </dgm:t>
    </dgm:pt>
    <dgm:pt modelId="{412FDC76-77A9-45FC-BE87-10FFC768E86A}" type="pres">
      <dgm:prSet presAssocID="{609509E7-E8C9-4499-ADAE-17DF063B9691}" presName="sibTrans" presStyleCnt="0"/>
      <dgm:spPr/>
    </dgm:pt>
    <dgm:pt modelId="{D271F577-3300-4A73-B783-D1EB9ED8968C}" type="pres">
      <dgm:prSet presAssocID="{789D6A7F-0316-4F3A-8F73-4459B5B52F79}" presName="node" presStyleLbl="node1" presStyleIdx="5" presStyleCnt="6" custScaleY="158663">
        <dgm:presLayoutVars>
          <dgm:bulletEnabled val="1"/>
        </dgm:presLayoutVars>
      </dgm:prSet>
      <dgm:spPr/>
      <dgm:t>
        <a:bodyPr/>
        <a:lstStyle/>
        <a:p>
          <a:endParaRPr lang="es-EC"/>
        </a:p>
      </dgm:t>
    </dgm:pt>
  </dgm:ptLst>
  <dgm:cxnLst>
    <dgm:cxn modelId="{56060208-A8F1-4B5D-B6B0-E4EC25D225DE}" srcId="{D14CE2D5-CDC5-4F6B-901E-3F55A06231AB}" destId="{953C4C66-910E-46F8-8CD5-81C8326BF9A8}" srcOrd="4" destOrd="0" parTransId="{ECFB9DA0-1E5F-4A36-A102-2AFA7335483C}" sibTransId="{609509E7-E8C9-4499-ADAE-17DF063B9691}"/>
    <dgm:cxn modelId="{4B26808F-E087-4394-811D-F898608DDEDB}" type="presOf" srcId="{9E6FFB91-F88C-4895-8971-43D95215BB4F}" destId="{FA9C6C0B-FB0F-4B6C-82A5-28136225C502}" srcOrd="0" destOrd="0" presId="urn:microsoft.com/office/officeart/2005/8/layout/default"/>
    <dgm:cxn modelId="{5EED809C-6AA4-4C1A-8A89-4DEC11EC6785}" srcId="{D14CE2D5-CDC5-4F6B-901E-3F55A06231AB}" destId="{BC54FB25-1196-4209-8B24-B8799DB2238D}" srcOrd="1" destOrd="0" parTransId="{F23B6EE6-3D4C-427C-B133-9A825E56FEC7}" sibTransId="{FFFB3AA1-C891-4632-B822-EED9D219611D}"/>
    <dgm:cxn modelId="{22ACE824-BC86-49AF-981B-231AAF70C504}" type="presOf" srcId="{789D6A7F-0316-4F3A-8F73-4459B5B52F79}" destId="{D271F577-3300-4A73-B783-D1EB9ED8968C}" srcOrd="0" destOrd="0" presId="urn:microsoft.com/office/officeart/2005/8/layout/default"/>
    <dgm:cxn modelId="{4E5CAAC2-1851-493C-8218-BE24B6F46295}" srcId="{D14CE2D5-CDC5-4F6B-901E-3F55A06231AB}" destId="{9E6FFB91-F88C-4895-8971-43D95215BB4F}" srcOrd="0" destOrd="0" parTransId="{7B3C808A-FE8F-4014-8387-FECEB218B88C}" sibTransId="{454812FC-9879-4C39-9AFB-8DB29E61098E}"/>
    <dgm:cxn modelId="{344BFB94-56F0-4757-A46E-48ADA5651461}" type="presOf" srcId="{8EFF5D17-48C9-4F0D-9381-B6E99F1BE9A3}" destId="{406A65F4-0B49-4673-B415-4072D7120103}" srcOrd="0" destOrd="0" presId="urn:microsoft.com/office/officeart/2005/8/layout/default"/>
    <dgm:cxn modelId="{01E6A9F7-3976-41B3-A0C4-6C45686052B3}" srcId="{D14CE2D5-CDC5-4F6B-901E-3F55A06231AB}" destId="{40E9FBED-B15A-4152-9B09-79195F01EFFB}" srcOrd="2" destOrd="0" parTransId="{1162C58B-CB29-4896-A8E4-2495F8327D50}" sibTransId="{CACFB61E-F155-4722-8E29-A78D356FF78A}"/>
    <dgm:cxn modelId="{628B6479-6DB7-490F-B632-4B2E38F82014}" srcId="{D14CE2D5-CDC5-4F6B-901E-3F55A06231AB}" destId="{789D6A7F-0316-4F3A-8F73-4459B5B52F79}" srcOrd="5" destOrd="0" parTransId="{B13625D8-2C2B-4E83-B701-F89C2D76E171}" sibTransId="{8A8004CF-C2B9-4AEE-A955-40794E821618}"/>
    <dgm:cxn modelId="{C7849589-1F81-4C80-AA8D-4FC2EA3EA352}" type="presOf" srcId="{953C4C66-910E-46F8-8CD5-81C8326BF9A8}" destId="{15AE66DD-67F6-44ED-A9C1-06941768AA9B}" srcOrd="0" destOrd="0" presId="urn:microsoft.com/office/officeart/2005/8/layout/default"/>
    <dgm:cxn modelId="{94CB283A-9374-48F6-A46E-3C51F77B7AEC}" type="presOf" srcId="{D14CE2D5-CDC5-4F6B-901E-3F55A06231AB}" destId="{FCD90C33-062A-4DD6-BA46-376EFF4916E3}" srcOrd="0" destOrd="0" presId="urn:microsoft.com/office/officeart/2005/8/layout/default"/>
    <dgm:cxn modelId="{609ED3FA-E118-4C34-B73B-A2E332653C3E}" type="presOf" srcId="{40E9FBED-B15A-4152-9B09-79195F01EFFB}" destId="{381045D2-AD7C-43A0-94AD-695230490222}" srcOrd="0" destOrd="0" presId="urn:microsoft.com/office/officeart/2005/8/layout/default"/>
    <dgm:cxn modelId="{D84FC3B1-3DCE-493B-A390-81B994040EA5}" type="presOf" srcId="{BC54FB25-1196-4209-8B24-B8799DB2238D}" destId="{1951E7C7-B76B-40A7-98BE-022A7499636D}" srcOrd="0" destOrd="0" presId="urn:microsoft.com/office/officeart/2005/8/layout/default"/>
    <dgm:cxn modelId="{E9DADFB9-B877-4A83-ADF0-B9ED008FFDAE}" srcId="{D14CE2D5-CDC5-4F6B-901E-3F55A06231AB}" destId="{8EFF5D17-48C9-4F0D-9381-B6E99F1BE9A3}" srcOrd="3" destOrd="0" parTransId="{30963057-01D8-4B78-8797-F5DED33E7BD1}" sibTransId="{3D215413-DF1A-4887-95EA-0B0160BA99D2}"/>
    <dgm:cxn modelId="{F3454AE0-D2AF-4CA7-9D79-50C5D8D4A876}" type="presParOf" srcId="{FCD90C33-062A-4DD6-BA46-376EFF4916E3}" destId="{FA9C6C0B-FB0F-4B6C-82A5-28136225C502}" srcOrd="0" destOrd="0" presId="urn:microsoft.com/office/officeart/2005/8/layout/default"/>
    <dgm:cxn modelId="{820E037F-6C98-4AD5-8C41-3957E811E321}" type="presParOf" srcId="{FCD90C33-062A-4DD6-BA46-376EFF4916E3}" destId="{10763684-2E45-4F2F-8C0F-143D4613E371}" srcOrd="1" destOrd="0" presId="urn:microsoft.com/office/officeart/2005/8/layout/default"/>
    <dgm:cxn modelId="{8500D157-0FDF-4F10-B300-60EDD8AB11FB}" type="presParOf" srcId="{FCD90C33-062A-4DD6-BA46-376EFF4916E3}" destId="{1951E7C7-B76B-40A7-98BE-022A7499636D}" srcOrd="2" destOrd="0" presId="urn:microsoft.com/office/officeart/2005/8/layout/default"/>
    <dgm:cxn modelId="{AD19109E-DFCB-426D-B576-625215FD2EB9}" type="presParOf" srcId="{FCD90C33-062A-4DD6-BA46-376EFF4916E3}" destId="{8DDB1B0A-298C-441A-B25C-F835BC5DA9CB}" srcOrd="3" destOrd="0" presId="urn:microsoft.com/office/officeart/2005/8/layout/default"/>
    <dgm:cxn modelId="{FA089BAD-2186-435F-B2A8-8F4350540586}" type="presParOf" srcId="{FCD90C33-062A-4DD6-BA46-376EFF4916E3}" destId="{381045D2-AD7C-43A0-94AD-695230490222}" srcOrd="4" destOrd="0" presId="urn:microsoft.com/office/officeart/2005/8/layout/default"/>
    <dgm:cxn modelId="{DC76FC44-A265-49BF-90F8-452B9062ED25}" type="presParOf" srcId="{FCD90C33-062A-4DD6-BA46-376EFF4916E3}" destId="{A0E97EC8-DEAD-4390-9D6D-6CE0E78EFCAD}" srcOrd="5" destOrd="0" presId="urn:microsoft.com/office/officeart/2005/8/layout/default"/>
    <dgm:cxn modelId="{AFDCA98F-0124-4838-8AF3-D94684351A2E}" type="presParOf" srcId="{FCD90C33-062A-4DD6-BA46-376EFF4916E3}" destId="{406A65F4-0B49-4673-B415-4072D7120103}" srcOrd="6" destOrd="0" presId="urn:microsoft.com/office/officeart/2005/8/layout/default"/>
    <dgm:cxn modelId="{CF784693-B3DF-49B2-BB48-146BB5B691B8}" type="presParOf" srcId="{FCD90C33-062A-4DD6-BA46-376EFF4916E3}" destId="{8B132E87-BBDE-419D-8301-69D6803F3C5A}" srcOrd="7" destOrd="0" presId="urn:microsoft.com/office/officeart/2005/8/layout/default"/>
    <dgm:cxn modelId="{ADFA69FC-0C4C-488F-AD8E-AA3A900FE37C}" type="presParOf" srcId="{FCD90C33-062A-4DD6-BA46-376EFF4916E3}" destId="{15AE66DD-67F6-44ED-A9C1-06941768AA9B}" srcOrd="8" destOrd="0" presId="urn:microsoft.com/office/officeart/2005/8/layout/default"/>
    <dgm:cxn modelId="{CB79AAD2-B275-435D-A9B9-A1AF95D1B39E}" type="presParOf" srcId="{FCD90C33-062A-4DD6-BA46-376EFF4916E3}" destId="{412FDC76-77A9-45FC-BE87-10FFC768E86A}" srcOrd="9" destOrd="0" presId="urn:microsoft.com/office/officeart/2005/8/layout/default"/>
    <dgm:cxn modelId="{07ED4CD3-7CB2-4732-9B36-5DAD28F1B0B4}" type="presParOf" srcId="{FCD90C33-062A-4DD6-BA46-376EFF4916E3}" destId="{D271F577-3300-4A73-B783-D1EB9ED8968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6395B-3FA8-426F-8AA8-70911A721F81}"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EC"/>
        </a:p>
      </dgm:t>
    </dgm:pt>
    <dgm:pt modelId="{AF12DD38-A911-4E58-848C-A5D8A4873396}">
      <dgm:prSet custT="1"/>
      <dgm:spPr/>
      <dgm:t>
        <a:bodyPr/>
        <a:lstStyle/>
        <a:p>
          <a:pPr rtl="0"/>
          <a:r>
            <a:rPr lang="es-EC" sz="2000" b="1" dirty="0" smtClean="0"/>
            <a:t>IDEACIÓN SUICIDA: pensamientos sobre el suicidio (cogniciones).</a:t>
          </a:r>
          <a:endParaRPr lang="es-EC" sz="2000" dirty="0"/>
        </a:p>
      </dgm:t>
    </dgm:pt>
    <dgm:pt modelId="{A78A8293-EC95-4DF9-85D6-7F80008F7B80}" type="parTrans" cxnId="{B62B5434-576F-4DC9-9989-D02FDA8D1856}">
      <dgm:prSet/>
      <dgm:spPr/>
      <dgm:t>
        <a:bodyPr/>
        <a:lstStyle/>
        <a:p>
          <a:endParaRPr lang="es-EC"/>
        </a:p>
      </dgm:t>
    </dgm:pt>
    <dgm:pt modelId="{6CD8B0E0-9744-4D78-9FBC-53B12EC5BEA2}" type="sibTrans" cxnId="{B62B5434-576F-4DC9-9989-D02FDA8D1856}">
      <dgm:prSet/>
      <dgm:spPr/>
      <dgm:t>
        <a:bodyPr/>
        <a:lstStyle/>
        <a:p>
          <a:endParaRPr lang="es-EC"/>
        </a:p>
      </dgm:t>
    </dgm:pt>
    <dgm:pt modelId="{0E53FB64-AB30-45E8-8D9C-862BC7F86ACA}">
      <dgm:prSet custT="1"/>
      <dgm:spPr/>
      <dgm:t>
        <a:bodyPr/>
        <a:lstStyle/>
        <a:p>
          <a:pPr rtl="0"/>
          <a:endParaRPr lang="es-EC" sz="1500" b="1" dirty="0" smtClean="0"/>
        </a:p>
        <a:p>
          <a:pPr rtl="0"/>
          <a:r>
            <a:rPr lang="es-EC" sz="1500" b="1" dirty="0" smtClean="0"/>
            <a:t>COMUNICACIÓN SUICIDA: </a:t>
          </a:r>
        </a:p>
        <a:p>
          <a:pPr rtl="0"/>
          <a:r>
            <a:rPr lang="es-EC" sz="1500" b="1" dirty="0" smtClean="0"/>
            <a:t>acto interpersonal en el que se transmiten pensamientos, deseos o intencionalidad de acabar con la propia vida.</a:t>
          </a:r>
          <a:endParaRPr lang="es-EC" sz="1500" dirty="0"/>
        </a:p>
      </dgm:t>
    </dgm:pt>
    <dgm:pt modelId="{52B858B7-6529-478A-B6FA-6349D6012AEA}" type="parTrans" cxnId="{62D3F196-B11D-4740-A1EB-B6BDA7895FB9}">
      <dgm:prSet/>
      <dgm:spPr/>
      <dgm:t>
        <a:bodyPr/>
        <a:lstStyle/>
        <a:p>
          <a:endParaRPr lang="es-EC"/>
        </a:p>
      </dgm:t>
    </dgm:pt>
    <dgm:pt modelId="{C0D7D156-D540-4061-A42E-CDF65A3DA690}" type="sibTrans" cxnId="{62D3F196-B11D-4740-A1EB-B6BDA7895FB9}">
      <dgm:prSet/>
      <dgm:spPr/>
      <dgm:t>
        <a:bodyPr/>
        <a:lstStyle/>
        <a:p>
          <a:endParaRPr lang="es-EC"/>
        </a:p>
      </dgm:t>
    </dgm:pt>
    <dgm:pt modelId="{6DD043E8-7C19-448B-A8E3-CFDAB8C7195C}">
      <dgm:prSet custT="1"/>
      <dgm:spPr/>
      <dgm:t>
        <a:bodyPr/>
        <a:lstStyle/>
        <a:p>
          <a:pPr rtl="0"/>
          <a:r>
            <a:rPr lang="es-EC" sz="1600" b="1" dirty="0" smtClean="0"/>
            <a:t>AMENAZA SUICIDA: </a:t>
          </a:r>
        </a:p>
        <a:p>
          <a:pPr rtl="0"/>
          <a:r>
            <a:rPr lang="es-EC" sz="1600" b="1" dirty="0" smtClean="0"/>
            <a:t>acto interpersonal, verbal o no verbal, que podría predecir una posible conducta suicida en el futuro cercano.</a:t>
          </a:r>
          <a:endParaRPr lang="es-EC" sz="1600" dirty="0"/>
        </a:p>
      </dgm:t>
    </dgm:pt>
    <dgm:pt modelId="{F672C771-B40C-4D0D-AD23-1600597CCA12}" type="parTrans" cxnId="{3F5D329A-FA4E-44F2-A56E-F7AFF0947E5C}">
      <dgm:prSet/>
      <dgm:spPr/>
      <dgm:t>
        <a:bodyPr/>
        <a:lstStyle/>
        <a:p>
          <a:endParaRPr lang="es-EC"/>
        </a:p>
      </dgm:t>
    </dgm:pt>
    <dgm:pt modelId="{26996C2C-214D-4154-B3A9-694436156058}" type="sibTrans" cxnId="{3F5D329A-FA4E-44F2-A56E-F7AFF0947E5C}">
      <dgm:prSet/>
      <dgm:spPr/>
      <dgm:t>
        <a:bodyPr/>
        <a:lstStyle/>
        <a:p>
          <a:endParaRPr lang="es-EC"/>
        </a:p>
      </dgm:t>
    </dgm:pt>
    <dgm:pt modelId="{822DC147-E0EA-4169-A5EC-4B4B3DF8D28D}">
      <dgm:prSet custT="1"/>
      <dgm:spPr/>
      <dgm:t>
        <a:bodyPr/>
        <a:lstStyle/>
        <a:p>
          <a:pPr rtl="0"/>
          <a:r>
            <a:rPr lang="es-EC" sz="1400" b="1" dirty="0" smtClean="0"/>
            <a:t>GESTO SUICIDA: </a:t>
          </a:r>
        </a:p>
        <a:p>
          <a:pPr rtl="0"/>
          <a:r>
            <a:rPr lang="es-EC" sz="1400" b="1" dirty="0" smtClean="0"/>
            <a:t>Conducta potencialmente lesiva </a:t>
          </a:r>
          <a:r>
            <a:rPr lang="es-EC" sz="1400" b="1" dirty="0" err="1" smtClean="0"/>
            <a:t>autoinfligida</a:t>
          </a:r>
          <a:r>
            <a:rPr lang="es-EC" sz="1400" b="1" dirty="0" smtClean="0"/>
            <a:t> para la que existe evidencia, implícita o explícita, de que la persona no tiene la intención de matarse, lo usa con alguna finalidad. </a:t>
          </a:r>
          <a:endParaRPr lang="es-EC" sz="1400" b="1" dirty="0"/>
        </a:p>
      </dgm:t>
    </dgm:pt>
    <dgm:pt modelId="{3B6F0CB4-5E5C-4EF9-919C-ED1C2A99B3AC}" type="parTrans" cxnId="{D7047761-F381-4911-BC76-CA384412867A}">
      <dgm:prSet/>
      <dgm:spPr/>
      <dgm:t>
        <a:bodyPr/>
        <a:lstStyle/>
        <a:p>
          <a:endParaRPr lang="es-EC"/>
        </a:p>
      </dgm:t>
    </dgm:pt>
    <dgm:pt modelId="{6FA829D5-AD8C-4066-9995-BF3CC40FCD1C}" type="sibTrans" cxnId="{D7047761-F381-4911-BC76-CA384412867A}">
      <dgm:prSet/>
      <dgm:spPr/>
      <dgm:t>
        <a:bodyPr/>
        <a:lstStyle/>
        <a:p>
          <a:endParaRPr lang="es-EC"/>
        </a:p>
      </dgm:t>
    </dgm:pt>
    <dgm:pt modelId="{0C5A584B-6E2C-4337-9100-0D5D5E75D794}" type="pres">
      <dgm:prSet presAssocID="{DD86395B-3FA8-426F-8AA8-70911A721F81}" presName="Name0" presStyleCnt="0">
        <dgm:presLayoutVars>
          <dgm:dir/>
          <dgm:resizeHandles val="exact"/>
        </dgm:presLayoutVars>
      </dgm:prSet>
      <dgm:spPr/>
      <dgm:t>
        <a:bodyPr/>
        <a:lstStyle/>
        <a:p>
          <a:endParaRPr lang="es-EC"/>
        </a:p>
      </dgm:t>
    </dgm:pt>
    <dgm:pt modelId="{21FB76F5-572C-47AA-A4A9-4B8E3C9FF21D}" type="pres">
      <dgm:prSet presAssocID="{DD86395B-3FA8-426F-8AA8-70911A721F81}" presName="fgShape" presStyleLbl="fgShp" presStyleIdx="0" presStyleCnt="1"/>
      <dgm:spPr/>
    </dgm:pt>
    <dgm:pt modelId="{42BB46B7-0988-40CC-95CA-338B1D0AA439}" type="pres">
      <dgm:prSet presAssocID="{DD86395B-3FA8-426F-8AA8-70911A721F81}" presName="linComp" presStyleCnt="0"/>
      <dgm:spPr/>
    </dgm:pt>
    <dgm:pt modelId="{9EE7CC78-364A-4187-A97E-42BA1EA33AA5}" type="pres">
      <dgm:prSet presAssocID="{AF12DD38-A911-4E58-848C-A5D8A4873396}" presName="compNode" presStyleCnt="0"/>
      <dgm:spPr/>
    </dgm:pt>
    <dgm:pt modelId="{099441AE-AD8A-461B-9330-48C52A54A15B}" type="pres">
      <dgm:prSet presAssocID="{AF12DD38-A911-4E58-848C-A5D8A4873396}" presName="bkgdShape" presStyleLbl="node1" presStyleIdx="0" presStyleCnt="4"/>
      <dgm:spPr/>
      <dgm:t>
        <a:bodyPr/>
        <a:lstStyle/>
        <a:p>
          <a:endParaRPr lang="es-EC"/>
        </a:p>
      </dgm:t>
    </dgm:pt>
    <dgm:pt modelId="{BB176469-FEF9-42BC-AF99-DA50DCC203E9}" type="pres">
      <dgm:prSet presAssocID="{AF12DD38-A911-4E58-848C-A5D8A4873396}" presName="nodeTx" presStyleLbl="node1" presStyleIdx="0" presStyleCnt="4">
        <dgm:presLayoutVars>
          <dgm:bulletEnabled val="1"/>
        </dgm:presLayoutVars>
      </dgm:prSet>
      <dgm:spPr/>
      <dgm:t>
        <a:bodyPr/>
        <a:lstStyle/>
        <a:p>
          <a:endParaRPr lang="es-EC"/>
        </a:p>
      </dgm:t>
    </dgm:pt>
    <dgm:pt modelId="{02C7C987-EFB7-44B6-9DA7-1061C55F16D5}" type="pres">
      <dgm:prSet presAssocID="{AF12DD38-A911-4E58-848C-A5D8A4873396}" presName="invisiNode" presStyleLbl="node1" presStyleIdx="0" presStyleCnt="4"/>
      <dgm:spPr/>
    </dgm:pt>
    <dgm:pt modelId="{602D465D-0087-4C0D-ABA9-0C5C685491E6}" type="pres">
      <dgm:prSet presAssocID="{AF12DD38-A911-4E58-848C-A5D8A4873396}" presName="imagNode" presStyleLbl="fgImgPlace1" presStyleIdx="0" presStyleCnt="4"/>
      <dgm:spPr>
        <a:blipFill rotWithShape="0">
          <a:blip xmlns:r="http://schemas.openxmlformats.org/officeDocument/2006/relationships" r:embed="rId1"/>
          <a:stretch>
            <a:fillRect/>
          </a:stretch>
        </a:blipFill>
      </dgm:spPr>
    </dgm:pt>
    <dgm:pt modelId="{833876F8-1AFF-4A71-8589-AD7FFE6C8B54}" type="pres">
      <dgm:prSet presAssocID="{6CD8B0E0-9744-4D78-9FBC-53B12EC5BEA2}" presName="sibTrans" presStyleLbl="sibTrans2D1" presStyleIdx="0" presStyleCnt="0"/>
      <dgm:spPr/>
      <dgm:t>
        <a:bodyPr/>
        <a:lstStyle/>
        <a:p>
          <a:endParaRPr lang="es-EC"/>
        </a:p>
      </dgm:t>
    </dgm:pt>
    <dgm:pt modelId="{2761FD5B-B70F-424F-AC30-717011677D26}" type="pres">
      <dgm:prSet presAssocID="{0E53FB64-AB30-45E8-8D9C-862BC7F86ACA}" presName="compNode" presStyleCnt="0"/>
      <dgm:spPr/>
    </dgm:pt>
    <dgm:pt modelId="{C0EF08F1-39E6-4271-ADF7-EBB12FA3B5BC}" type="pres">
      <dgm:prSet presAssocID="{0E53FB64-AB30-45E8-8D9C-862BC7F86ACA}" presName="bkgdShape" presStyleLbl="node1" presStyleIdx="1" presStyleCnt="4"/>
      <dgm:spPr/>
      <dgm:t>
        <a:bodyPr/>
        <a:lstStyle/>
        <a:p>
          <a:endParaRPr lang="es-EC"/>
        </a:p>
      </dgm:t>
    </dgm:pt>
    <dgm:pt modelId="{A845581A-38D9-4DCA-A9A0-BFBC34F6FE8B}" type="pres">
      <dgm:prSet presAssocID="{0E53FB64-AB30-45E8-8D9C-862BC7F86ACA}" presName="nodeTx" presStyleLbl="node1" presStyleIdx="1" presStyleCnt="4">
        <dgm:presLayoutVars>
          <dgm:bulletEnabled val="1"/>
        </dgm:presLayoutVars>
      </dgm:prSet>
      <dgm:spPr/>
      <dgm:t>
        <a:bodyPr/>
        <a:lstStyle/>
        <a:p>
          <a:endParaRPr lang="es-EC"/>
        </a:p>
      </dgm:t>
    </dgm:pt>
    <dgm:pt modelId="{9C792A10-EFB8-434D-A452-0D292063D5B8}" type="pres">
      <dgm:prSet presAssocID="{0E53FB64-AB30-45E8-8D9C-862BC7F86ACA}" presName="invisiNode" presStyleLbl="node1" presStyleIdx="1" presStyleCnt="4"/>
      <dgm:spPr/>
    </dgm:pt>
    <dgm:pt modelId="{98E7424B-B675-4493-98FE-181BFF90CFCC}" type="pres">
      <dgm:prSet presAssocID="{0E53FB64-AB30-45E8-8D9C-862BC7F86ACA}" presName="imagNode" presStyleLbl="fgImgPlace1" presStyleIdx="1" presStyleCnt="4"/>
      <dgm:spPr>
        <a:blipFill rotWithShape="0">
          <a:blip xmlns:r="http://schemas.openxmlformats.org/officeDocument/2006/relationships" r:embed="rId2"/>
          <a:stretch>
            <a:fillRect/>
          </a:stretch>
        </a:blipFill>
      </dgm:spPr>
    </dgm:pt>
    <dgm:pt modelId="{454D6A9F-42C5-47B7-B6CF-A6CB9C2CA62F}" type="pres">
      <dgm:prSet presAssocID="{C0D7D156-D540-4061-A42E-CDF65A3DA690}" presName="sibTrans" presStyleLbl="sibTrans2D1" presStyleIdx="0" presStyleCnt="0"/>
      <dgm:spPr/>
      <dgm:t>
        <a:bodyPr/>
        <a:lstStyle/>
        <a:p>
          <a:endParaRPr lang="es-EC"/>
        </a:p>
      </dgm:t>
    </dgm:pt>
    <dgm:pt modelId="{8648F622-04C5-4ACE-A38B-0F74E83990AA}" type="pres">
      <dgm:prSet presAssocID="{6DD043E8-7C19-448B-A8E3-CFDAB8C7195C}" presName="compNode" presStyleCnt="0"/>
      <dgm:spPr/>
    </dgm:pt>
    <dgm:pt modelId="{9C000026-F105-46F4-A091-1E7C75624196}" type="pres">
      <dgm:prSet presAssocID="{6DD043E8-7C19-448B-A8E3-CFDAB8C7195C}" presName="bkgdShape" presStyleLbl="node1" presStyleIdx="2" presStyleCnt="4"/>
      <dgm:spPr/>
      <dgm:t>
        <a:bodyPr/>
        <a:lstStyle/>
        <a:p>
          <a:endParaRPr lang="es-EC"/>
        </a:p>
      </dgm:t>
    </dgm:pt>
    <dgm:pt modelId="{F9CA998A-7021-467A-AA6F-C62EEAD5B01D}" type="pres">
      <dgm:prSet presAssocID="{6DD043E8-7C19-448B-A8E3-CFDAB8C7195C}" presName="nodeTx" presStyleLbl="node1" presStyleIdx="2" presStyleCnt="4">
        <dgm:presLayoutVars>
          <dgm:bulletEnabled val="1"/>
        </dgm:presLayoutVars>
      </dgm:prSet>
      <dgm:spPr/>
      <dgm:t>
        <a:bodyPr/>
        <a:lstStyle/>
        <a:p>
          <a:endParaRPr lang="es-EC"/>
        </a:p>
      </dgm:t>
    </dgm:pt>
    <dgm:pt modelId="{911EB6BA-653D-452B-A65D-2DADB00931D4}" type="pres">
      <dgm:prSet presAssocID="{6DD043E8-7C19-448B-A8E3-CFDAB8C7195C}" presName="invisiNode" presStyleLbl="node1" presStyleIdx="2" presStyleCnt="4"/>
      <dgm:spPr/>
    </dgm:pt>
    <dgm:pt modelId="{69B445A9-7F63-4620-936D-E021DC5EFADF}" type="pres">
      <dgm:prSet presAssocID="{6DD043E8-7C19-448B-A8E3-CFDAB8C7195C}" presName="imagNode" presStyleLbl="fgImgPlace1" presStyleIdx="2" presStyleCnt="4"/>
      <dgm:spPr>
        <a:blipFill rotWithShape="0">
          <a:blip xmlns:r="http://schemas.openxmlformats.org/officeDocument/2006/relationships" r:embed="rId3"/>
          <a:stretch>
            <a:fillRect/>
          </a:stretch>
        </a:blipFill>
      </dgm:spPr>
    </dgm:pt>
    <dgm:pt modelId="{7A7DF50F-31B1-4297-8879-F5D7BF57D2DD}" type="pres">
      <dgm:prSet presAssocID="{26996C2C-214D-4154-B3A9-694436156058}" presName="sibTrans" presStyleLbl="sibTrans2D1" presStyleIdx="0" presStyleCnt="0"/>
      <dgm:spPr/>
      <dgm:t>
        <a:bodyPr/>
        <a:lstStyle/>
        <a:p>
          <a:endParaRPr lang="es-EC"/>
        </a:p>
      </dgm:t>
    </dgm:pt>
    <dgm:pt modelId="{0D45E565-EC1E-4D37-855D-C790B98E2277}" type="pres">
      <dgm:prSet presAssocID="{822DC147-E0EA-4169-A5EC-4B4B3DF8D28D}" presName="compNode" presStyleCnt="0"/>
      <dgm:spPr/>
    </dgm:pt>
    <dgm:pt modelId="{43282CB4-BFB2-45FE-9D61-D06CC2D7DC0F}" type="pres">
      <dgm:prSet presAssocID="{822DC147-E0EA-4169-A5EC-4B4B3DF8D28D}" presName="bkgdShape" presStyleLbl="node1" presStyleIdx="3" presStyleCnt="4"/>
      <dgm:spPr/>
      <dgm:t>
        <a:bodyPr/>
        <a:lstStyle/>
        <a:p>
          <a:endParaRPr lang="es-EC"/>
        </a:p>
      </dgm:t>
    </dgm:pt>
    <dgm:pt modelId="{30D4A69F-B229-4EAB-9EAD-51E4D9E79A90}" type="pres">
      <dgm:prSet presAssocID="{822DC147-E0EA-4169-A5EC-4B4B3DF8D28D}" presName="nodeTx" presStyleLbl="node1" presStyleIdx="3" presStyleCnt="4">
        <dgm:presLayoutVars>
          <dgm:bulletEnabled val="1"/>
        </dgm:presLayoutVars>
      </dgm:prSet>
      <dgm:spPr/>
      <dgm:t>
        <a:bodyPr/>
        <a:lstStyle/>
        <a:p>
          <a:endParaRPr lang="es-EC"/>
        </a:p>
      </dgm:t>
    </dgm:pt>
    <dgm:pt modelId="{2642B8D5-D173-4765-994C-A6F90A696B3F}" type="pres">
      <dgm:prSet presAssocID="{822DC147-E0EA-4169-A5EC-4B4B3DF8D28D}" presName="invisiNode" presStyleLbl="node1" presStyleIdx="3" presStyleCnt="4"/>
      <dgm:spPr/>
    </dgm:pt>
    <dgm:pt modelId="{FD25AC8C-D196-4F6E-9451-DCF456528461}" type="pres">
      <dgm:prSet presAssocID="{822DC147-E0EA-4169-A5EC-4B4B3DF8D28D}" presName="imagNode" presStyleLbl="fgImgPlace1" presStyleIdx="3" presStyleCnt="4"/>
      <dgm:spPr>
        <a:blipFill rotWithShape="0">
          <a:blip xmlns:r="http://schemas.openxmlformats.org/officeDocument/2006/relationships" r:embed="rId4"/>
          <a:stretch>
            <a:fillRect/>
          </a:stretch>
        </a:blipFill>
      </dgm:spPr>
    </dgm:pt>
  </dgm:ptLst>
  <dgm:cxnLst>
    <dgm:cxn modelId="{FC44EE1B-3025-4755-8A90-49DF8E11AEA8}" type="presOf" srcId="{0E53FB64-AB30-45E8-8D9C-862BC7F86ACA}" destId="{C0EF08F1-39E6-4271-ADF7-EBB12FA3B5BC}" srcOrd="0" destOrd="0" presId="urn:microsoft.com/office/officeart/2005/8/layout/hList7#1"/>
    <dgm:cxn modelId="{F914F6FF-A7B5-4773-82F7-5468D0536E7A}" type="presOf" srcId="{6CD8B0E0-9744-4D78-9FBC-53B12EC5BEA2}" destId="{833876F8-1AFF-4A71-8589-AD7FFE6C8B54}" srcOrd="0" destOrd="0" presId="urn:microsoft.com/office/officeart/2005/8/layout/hList7#1"/>
    <dgm:cxn modelId="{D7047761-F381-4911-BC76-CA384412867A}" srcId="{DD86395B-3FA8-426F-8AA8-70911A721F81}" destId="{822DC147-E0EA-4169-A5EC-4B4B3DF8D28D}" srcOrd="3" destOrd="0" parTransId="{3B6F0CB4-5E5C-4EF9-919C-ED1C2A99B3AC}" sibTransId="{6FA829D5-AD8C-4066-9995-BF3CC40FCD1C}"/>
    <dgm:cxn modelId="{3F5D329A-FA4E-44F2-A56E-F7AFF0947E5C}" srcId="{DD86395B-3FA8-426F-8AA8-70911A721F81}" destId="{6DD043E8-7C19-448B-A8E3-CFDAB8C7195C}" srcOrd="2" destOrd="0" parTransId="{F672C771-B40C-4D0D-AD23-1600597CCA12}" sibTransId="{26996C2C-214D-4154-B3A9-694436156058}"/>
    <dgm:cxn modelId="{0E36519F-D96D-4561-9176-6DC7A4127C3A}" type="presOf" srcId="{6DD043E8-7C19-448B-A8E3-CFDAB8C7195C}" destId="{9C000026-F105-46F4-A091-1E7C75624196}" srcOrd="0" destOrd="0" presId="urn:microsoft.com/office/officeart/2005/8/layout/hList7#1"/>
    <dgm:cxn modelId="{8C2F3164-D386-4FD2-8030-6512B656EC34}" type="presOf" srcId="{C0D7D156-D540-4061-A42E-CDF65A3DA690}" destId="{454D6A9F-42C5-47B7-B6CF-A6CB9C2CA62F}" srcOrd="0" destOrd="0" presId="urn:microsoft.com/office/officeart/2005/8/layout/hList7#1"/>
    <dgm:cxn modelId="{757A86B0-99C7-4619-A72A-E51B3287AFF9}" type="presOf" srcId="{DD86395B-3FA8-426F-8AA8-70911A721F81}" destId="{0C5A584B-6E2C-4337-9100-0D5D5E75D794}" srcOrd="0" destOrd="0" presId="urn:microsoft.com/office/officeart/2005/8/layout/hList7#1"/>
    <dgm:cxn modelId="{B62B5434-576F-4DC9-9989-D02FDA8D1856}" srcId="{DD86395B-3FA8-426F-8AA8-70911A721F81}" destId="{AF12DD38-A911-4E58-848C-A5D8A4873396}" srcOrd="0" destOrd="0" parTransId="{A78A8293-EC95-4DF9-85D6-7F80008F7B80}" sibTransId="{6CD8B0E0-9744-4D78-9FBC-53B12EC5BEA2}"/>
    <dgm:cxn modelId="{66952B6F-A0BD-45F1-AB1F-65579907497D}" type="presOf" srcId="{6DD043E8-7C19-448B-A8E3-CFDAB8C7195C}" destId="{F9CA998A-7021-467A-AA6F-C62EEAD5B01D}" srcOrd="1" destOrd="0" presId="urn:microsoft.com/office/officeart/2005/8/layout/hList7#1"/>
    <dgm:cxn modelId="{4A1F2B96-E492-49D5-B0F2-4E52E4F8D637}" type="presOf" srcId="{26996C2C-214D-4154-B3A9-694436156058}" destId="{7A7DF50F-31B1-4297-8879-F5D7BF57D2DD}" srcOrd="0" destOrd="0" presId="urn:microsoft.com/office/officeart/2005/8/layout/hList7#1"/>
    <dgm:cxn modelId="{62D3F196-B11D-4740-A1EB-B6BDA7895FB9}" srcId="{DD86395B-3FA8-426F-8AA8-70911A721F81}" destId="{0E53FB64-AB30-45E8-8D9C-862BC7F86ACA}" srcOrd="1" destOrd="0" parTransId="{52B858B7-6529-478A-B6FA-6349D6012AEA}" sibTransId="{C0D7D156-D540-4061-A42E-CDF65A3DA690}"/>
    <dgm:cxn modelId="{81304718-C98E-48B8-9F5C-22EB51AD380A}" type="presOf" srcId="{0E53FB64-AB30-45E8-8D9C-862BC7F86ACA}" destId="{A845581A-38D9-4DCA-A9A0-BFBC34F6FE8B}" srcOrd="1" destOrd="0" presId="urn:microsoft.com/office/officeart/2005/8/layout/hList7#1"/>
    <dgm:cxn modelId="{A0987A84-A820-47B1-8ED9-8945EE5485BE}" type="presOf" srcId="{822DC147-E0EA-4169-A5EC-4B4B3DF8D28D}" destId="{30D4A69F-B229-4EAB-9EAD-51E4D9E79A90}" srcOrd="1" destOrd="0" presId="urn:microsoft.com/office/officeart/2005/8/layout/hList7#1"/>
    <dgm:cxn modelId="{DE269C25-2723-4C59-B1BB-3DEB7EF4FB47}" type="presOf" srcId="{AF12DD38-A911-4E58-848C-A5D8A4873396}" destId="{099441AE-AD8A-461B-9330-48C52A54A15B}" srcOrd="0" destOrd="0" presId="urn:microsoft.com/office/officeart/2005/8/layout/hList7#1"/>
    <dgm:cxn modelId="{BE9DAAEF-561C-41EB-85FB-0E537BD83CD3}" type="presOf" srcId="{822DC147-E0EA-4169-A5EC-4B4B3DF8D28D}" destId="{43282CB4-BFB2-45FE-9D61-D06CC2D7DC0F}" srcOrd="0" destOrd="0" presId="urn:microsoft.com/office/officeart/2005/8/layout/hList7#1"/>
    <dgm:cxn modelId="{0FA4C140-1A80-459E-A0E4-462AD55B578D}" type="presOf" srcId="{AF12DD38-A911-4E58-848C-A5D8A4873396}" destId="{BB176469-FEF9-42BC-AF99-DA50DCC203E9}" srcOrd="1" destOrd="0" presId="urn:microsoft.com/office/officeart/2005/8/layout/hList7#1"/>
    <dgm:cxn modelId="{016B3A46-ED72-4510-A32C-DEF2AB74F820}" type="presParOf" srcId="{0C5A584B-6E2C-4337-9100-0D5D5E75D794}" destId="{21FB76F5-572C-47AA-A4A9-4B8E3C9FF21D}" srcOrd="0" destOrd="0" presId="urn:microsoft.com/office/officeart/2005/8/layout/hList7#1"/>
    <dgm:cxn modelId="{D3E2EFEC-50FC-4A20-BB2C-FEAB9D888935}" type="presParOf" srcId="{0C5A584B-6E2C-4337-9100-0D5D5E75D794}" destId="{42BB46B7-0988-40CC-95CA-338B1D0AA439}" srcOrd="1" destOrd="0" presId="urn:microsoft.com/office/officeart/2005/8/layout/hList7#1"/>
    <dgm:cxn modelId="{8E67A11B-C91D-4902-87B5-D9DCF019F169}" type="presParOf" srcId="{42BB46B7-0988-40CC-95CA-338B1D0AA439}" destId="{9EE7CC78-364A-4187-A97E-42BA1EA33AA5}" srcOrd="0" destOrd="0" presId="urn:microsoft.com/office/officeart/2005/8/layout/hList7#1"/>
    <dgm:cxn modelId="{F945ECDE-632B-4E9B-81D3-F4FE9C7CCB78}" type="presParOf" srcId="{9EE7CC78-364A-4187-A97E-42BA1EA33AA5}" destId="{099441AE-AD8A-461B-9330-48C52A54A15B}" srcOrd="0" destOrd="0" presId="urn:microsoft.com/office/officeart/2005/8/layout/hList7#1"/>
    <dgm:cxn modelId="{CFC54218-DB09-450A-A60D-3DF014A902AC}" type="presParOf" srcId="{9EE7CC78-364A-4187-A97E-42BA1EA33AA5}" destId="{BB176469-FEF9-42BC-AF99-DA50DCC203E9}" srcOrd="1" destOrd="0" presId="urn:microsoft.com/office/officeart/2005/8/layout/hList7#1"/>
    <dgm:cxn modelId="{DF500431-E5D7-4C29-8E99-7D321BA1482F}" type="presParOf" srcId="{9EE7CC78-364A-4187-A97E-42BA1EA33AA5}" destId="{02C7C987-EFB7-44B6-9DA7-1061C55F16D5}" srcOrd="2" destOrd="0" presId="urn:microsoft.com/office/officeart/2005/8/layout/hList7#1"/>
    <dgm:cxn modelId="{527B2A32-C980-435F-94DC-2588B1ABB420}" type="presParOf" srcId="{9EE7CC78-364A-4187-A97E-42BA1EA33AA5}" destId="{602D465D-0087-4C0D-ABA9-0C5C685491E6}" srcOrd="3" destOrd="0" presId="urn:microsoft.com/office/officeart/2005/8/layout/hList7#1"/>
    <dgm:cxn modelId="{452B5671-C3B7-47AD-8DE9-4F7A24A62498}" type="presParOf" srcId="{42BB46B7-0988-40CC-95CA-338B1D0AA439}" destId="{833876F8-1AFF-4A71-8589-AD7FFE6C8B54}" srcOrd="1" destOrd="0" presId="urn:microsoft.com/office/officeart/2005/8/layout/hList7#1"/>
    <dgm:cxn modelId="{D986ECA7-CD30-431B-A3C2-F8AAF4D512D1}" type="presParOf" srcId="{42BB46B7-0988-40CC-95CA-338B1D0AA439}" destId="{2761FD5B-B70F-424F-AC30-717011677D26}" srcOrd="2" destOrd="0" presId="urn:microsoft.com/office/officeart/2005/8/layout/hList7#1"/>
    <dgm:cxn modelId="{7BF7F503-4DF6-439D-907C-B7C9ABAE9B65}" type="presParOf" srcId="{2761FD5B-B70F-424F-AC30-717011677D26}" destId="{C0EF08F1-39E6-4271-ADF7-EBB12FA3B5BC}" srcOrd="0" destOrd="0" presId="urn:microsoft.com/office/officeart/2005/8/layout/hList7#1"/>
    <dgm:cxn modelId="{86293C54-47AD-4A75-840A-A11E1DD00498}" type="presParOf" srcId="{2761FD5B-B70F-424F-AC30-717011677D26}" destId="{A845581A-38D9-4DCA-A9A0-BFBC34F6FE8B}" srcOrd="1" destOrd="0" presId="urn:microsoft.com/office/officeart/2005/8/layout/hList7#1"/>
    <dgm:cxn modelId="{DB9D961F-D111-465C-8F70-F468D5447025}" type="presParOf" srcId="{2761FD5B-B70F-424F-AC30-717011677D26}" destId="{9C792A10-EFB8-434D-A452-0D292063D5B8}" srcOrd="2" destOrd="0" presId="urn:microsoft.com/office/officeart/2005/8/layout/hList7#1"/>
    <dgm:cxn modelId="{A4694008-84FE-437B-9FC7-A46429681B8E}" type="presParOf" srcId="{2761FD5B-B70F-424F-AC30-717011677D26}" destId="{98E7424B-B675-4493-98FE-181BFF90CFCC}" srcOrd="3" destOrd="0" presId="urn:microsoft.com/office/officeart/2005/8/layout/hList7#1"/>
    <dgm:cxn modelId="{71D95177-65B1-4E9F-89CB-759FFF734174}" type="presParOf" srcId="{42BB46B7-0988-40CC-95CA-338B1D0AA439}" destId="{454D6A9F-42C5-47B7-B6CF-A6CB9C2CA62F}" srcOrd="3" destOrd="0" presId="urn:microsoft.com/office/officeart/2005/8/layout/hList7#1"/>
    <dgm:cxn modelId="{1023609E-0561-4448-8508-53993B14D9B8}" type="presParOf" srcId="{42BB46B7-0988-40CC-95CA-338B1D0AA439}" destId="{8648F622-04C5-4ACE-A38B-0F74E83990AA}" srcOrd="4" destOrd="0" presId="urn:microsoft.com/office/officeart/2005/8/layout/hList7#1"/>
    <dgm:cxn modelId="{482647A2-B551-4F72-89A6-5362E92169F3}" type="presParOf" srcId="{8648F622-04C5-4ACE-A38B-0F74E83990AA}" destId="{9C000026-F105-46F4-A091-1E7C75624196}" srcOrd="0" destOrd="0" presId="urn:microsoft.com/office/officeart/2005/8/layout/hList7#1"/>
    <dgm:cxn modelId="{8FD73A70-3943-4342-AA35-153E8A478DC4}" type="presParOf" srcId="{8648F622-04C5-4ACE-A38B-0F74E83990AA}" destId="{F9CA998A-7021-467A-AA6F-C62EEAD5B01D}" srcOrd="1" destOrd="0" presId="urn:microsoft.com/office/officeart/2005/8/layout/hList7#1"/>
    <dgm:cxn modelId="{8479D818-AA75-4907-A850-B16B573E7BAD}" type="presParOf" srcId="{8648F622-04C5-4ACE-A38B-0F74E83990AA}" destId="{911EB6BA-653D-452B-A65D-2DADB00931D4}" srcOrd="2" destOrd="0" presId="urn:microsoft.com/office/officeart/2005/8/layout/hList7#1"/>
    <dgm:cxn modelId="{5A367E94-DA75-43B9-BF0C-F8B93C95DF78}" type="presParOf" srcId="{8648F622-04C5-4ACE-A38B-0F74E83990AA}" destId="{69B445A9-7F63-4620-936D-E021DC5EFADF}" srcOrd="3" destOrd="0" presId="urn:microsoft.com/office/officeart/2005/8/layout/hList7#1"/>
    <dgm:cxn modelId="{E0056802-8851-42E5-B21D-51E53D7686EE}" type="presParOf" srcId="{42BB46B7-0988-40CC-95CA-338B1D0AA439}" destId="{7A7DF50F-31B1-4297-8879-F5D7BF57D2DD}" srcOrd="5" destOrd="0" presId="urn:microsoft.com/office/officeart/2005/8/layout/hList7#1"/>
    <dgm:cxn modelId="{810EC2E7-397E-4EB3-A28D-F3A6CB8EBCE8}" type="presParOf" srcId="{42BB46B7-0988-40CC-95CA-338B1D0AA439}" destId="{0D45E565-EC1E-4D37-855D-C790B98E2277}" srcOrd="6" destOrd="0" presId="urn:microsoft.com/office/officeart/2005/8/layout/hList7#1"/>
    <dgm:cxn modelId="{4563F3A4-16F1-4CDE-8E2A-8883F6918F7C}" type="presParOf" srcId="{0D45E565-EC1E-4D37-855D-C790B98E2277}" destId="{43282CB4-BFB2-45FE-9D61-D06CC2D7DC0F}" srcOrd="0" destOrd="0" presId="urn:microsoft.com/office/officeart/2005/8/layout/hList7#1"/>
    <dgm:cxn modelId="{5E718232-9104-4C29-BCDC-C90CFD0978C1}" type="presParOf" srcId="{0D45E565-EC1E-4D37-855D-C790B98E2277}" destId="{30D4A69F-B229-4EAB-9EAD-51E4D9E79A90}" srcOrd="1" destOrd="0" presId="urn:microsoft.com/office/officeart/2005/8/layout/hList7#1"/>
    <dgm:cxn modelId="{DFC0A4F5-5A70-4129-AD4C-1D69178EF379}" type="presParOf" srcId="{0D45E565-EC1E-4D37-855D-C790B98E2277}" destId="{2642B8D5-D173-4765-994C-A6F90A696B3F}" srcOrd="2" destOrd="0" presId="urn:microsoft.com/office/officeart/2005/8/layout/hList7#1"/>
    <dgm:cxn modelId="{CA60CF49-4389-4F7F-985B-72564EAF332D}" type="presParOf" srcId="{0D45E565-EC1E-4D37-855D-C790B98E2277}" destId="{FD25AC8C-D196-4F6E-9451-DCF45652846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DDD70-CAFD-4A32-997D-1FF259549C30}" type="doc">
      <dgm:prSet loTypeId="urn:microsoft.com/office/officeart/2005/8/layout/hList7#2" loCatId="list" qsTypeId="urn:microsoft.com/office/officeart/2005/8/quickstyle/simple1" qsCatId="simple" csTypeId="urn:microsoft.com/office/officeart/2005/8/colors/accent1_2" csCatId="accent1" phldr="1"/>
      <dgm:spPr/>
      <dgm:t>
        <a:bodyPr/>
        <a:lstStyle/>
        <a:p>
          <a:endParaRPr lang="es-EC"/>
        </a:p>
      </dgm:t>
    </dgm:pt>
    <dgm:pt modelId="{459E8ADD-4D1B-4F1E-B54E-D0C4A7192123}">
      <dgm:prSet custT="1"/>
      <dgm:spPr/>
      <dgm:t>
        <a:bodyPr/>
        <a:lstStyle/>
        <a:p>
          <a:pPr rtl="0"/>
          <a:r>
            <a:rPr lang="es-EC" sz="1400" b="1" dirty="0" smtClean="0"/>
            <a:t>INTENTO DE SUICIDIO: </a:t>
          </a:r>
        </a:p>
        <a:p>
          <a:pPr rtl="0"/>
          <a:r>
            <a:rPr lang="es-EC" sz="1400" b="1" dirty="0" smtClean="0"/>
            <a:t>Conducta potencialmente lesiva </a:t>
          </a:r>
          <a:r>
            <a:rPr lang="es-EC" sz="1400" b="1" dirty="0" err="1" smtClean="0"/>
            <a:t>autoinfligida</a:t>
          </a:r>
          <a:r>
            <a:rPr lang="es-EC" sz="1400" b="1" dirty="0" smtClean="0"/>
            <a:t> y sin resultado fatal, para la que existe evidencia, implícita o explícita, de intencionalidad de provocarse la muerte. Dicha conducta puede provocar o no lesiones, independientemente de la letalidad del método.</a:t>
          </a:r>
          <a:endParaRPr lang="es-EC" sz="1400" dirty="0"/>
        </a:p>
      </dgm:t>
    </dgm:pt>
    <dgm:pt modelId="{4E1AB6EE-51CC-442D-BC62-D408EEA92346}" type="parTrans" cxnId="{7DA709CF-873E-439D-B727-4517B88D6213}">
      <dgm:prSet/>
      <dgm:spPr/>
      <dgm:t>
        <a:bodyPr/>
        <a:lstStyle/>
        <a:p>
          <a:endParaRPr lang="es-EC"/>
        </a:p>
      </dgm:t>
    </dgm:pt>
    <dgm:pt modelId="{D6D537D8-EC4A-413F-B803-CB5D5C699146}" type="sibTrans" cxnId="{7DA709CF-873E-439D-B727-4517B88D6213}">
      <dgm:prSet/>
      <dgm:spPr/>
      <dgm:t>
        <a:bodyPr/>
        <a:lstStyle/>
        <a:p>
          <a:endParaRPr lang="es-EC"/>
        </a:p>
      </dgm:t>
    </dgm:pt>
    <dgm:pt modelId="{2CAA259C-F910-4355-A041-8450A06AF1B7}">
      <dgm:prSet/>
      <dgm:spPr/>
      <dgm:t>
        <a:bodyPr/>
        <a:lstStyle/>
        <a:p>
          <a:pPr rtl="0"/>
          <a:r>
            <a:rPr lang="es-EC" b="1" dirty="0" smtClean="0"/>
            <a:t>SUICIDIO: </a:t>
          </a:r>
        </a:p>
        <a:p>
          <a:pPr rtl="0"/>
          <a:r>
            <a:rPr lang="es-EC" b="1" dirty="0" smtClean="0"/>
            <a:t>Muerte </a:t>
          </a:r>
          <a:r>
            <a:rPr lang="es-EC" b="1" dirty="0" err="1" smtClean="0"/>
            <a:t>autoinfligida</a:t>
          </a:r>
          <a:r>
            <a:rPr lang="es-EC" b="1" dirty="0" smtClean="0"/>
            <a:t> con evidencia implícita o explícita de que la persona tenía intencionalidad de </a:t>
          </a:r>
          <a:r>
            <a:rPr lang="es-EC" b="1" dirty="0" err="1" smtClean="0"/>
            <a:t>autoprovocarse</a:t>
          </a:r>
          <a:r>
            <a:rPr lang="es-EC" b="1" dirty="0" smtClean="0"/>
            <a:t> la muerte.</a:t>
          </a:r>
          <a:endParaRPr lang="es-EC" dirty="0"/>
        </a:p>
      </dgm:t>
    </dgm:pt>
    <dgm:pt modelId="{3FDA899E-795D-43DA-B508-3726C0958381}" type="parTrans" cxnId="{B4514A32-F94A-4E7D-988F-5E4266285FB4}">
      <dgm:prSet/>
      <dgm:spPr/>
      <dgm:t>
        <a:bodyPr/>
        <a:lstStyle/>
        <a:p>
          <a:endParaRPr lang="es-EC"/>
        </a:p>
      </dgm:t>
    </dgm:pt>
    <dgm:pt modelId="{9643A90F-70D1-4F2E-B1B3-A19749FB43D1}" type="sibTrans" cxnId="{B4514A32-F94A-4E7D-988F-5E4266285FB4}">
      <dgm:prSet/>
      <dgm:spPr/>
      <dgm:t>
        <a:bodyPr/>
        <a:lstStyle/>
        <a:p>
          <a:endParaRPr lang="es-EC"/>
        </a:p>
      </dgm:t>
    </dgm:pt>
    <dgm:pt modelId="{77F4CDC4-6F39-4AF2-85DD-FD3BD08BB405}" type="pres">
      <dgm:prSet presAssocID="{3DEDDD70-CAFD-4A32-997D-1FF259549C30}" presName="Name0" presStyleCnt="0">
        <dgm:presLayoutVars>
          <dgm:dir/>
          <dgm:resizeHandles val="exact"/>
        </dgm:presLayoutVars>
      </dgm:prSet>
      <dgm:spPr/>
      <dgm:t>
        <a:bodyPr/>
        <a:lstStyle/>
        <a:p>
          <a:endParaRPr lang="es-EC"/>
        </a:p>
      </dgm:t>
    </dgm:pt>
    <dgm:pt modelId="{95A4B10A-CB12-4962-AB0C-EDABFF2C231F}" type="pres">
      <dgm:prSet presAssocID="{3DEDDD70-CAFD-4A32-997D-1FF259549C30}" presName="fgShape" presStyleLbl="fgShp" presStyleIdx="0" presStyleCnt="1"/>
      <dgm:spPr/>
    </dgm:pt>
    <dgm:pt modelId="{14EA3B7F-EDA7-4E1F-B1C6-12B56F7BB39C}" type="pres">
      <dgm:prSet presAssocID="{3DEDDD70-CAFD-4A32-997D-1FF259549C30}" presName="linComp" presStyleCnt="0"/>
      <dgm:spPr/>
    </dgm:pt>
    <dgm:pt modelId="{5B2D8350-E4E4-4DA9-89B4-FED4B7B75B27}" type="pres">
      <dgm:prSet presAssocID="{459E8ADD-4D1B-4F1E-B54E-D0C4A7192123}" presName="compNode" presStyleCnt="0"/>
      <dgm:spPr/>
    </dgm:pt>
    <dgm:pt modelId="{14EF927D-6580-4571-9D3E-6F5DDF507CC7}" type="pres">
      <dgm:prSet presAssocID="{459E8ADD-4D1B-4F1E-B54E-D0C4A7192123}" presName="bkgdShape" presStyleLbl="node1" presStyleIdx="0" presStyleCnt="2"/>
      <dgm:spPr/>
      <dgm:t>
        <a:bodyPr/>
        <a:lstStyle/>
        <a:p>
          <a:endParaRPr lang="es-EC"/>
        </a:p>
      </dgm:t>
    </dgm:pt>
    <dgm:pt modelId="{6D7587C5-BEF9-4770-8A11-2091C146CF2B}" type="pres">
      <dgm:prSet presAssocID="{459E8ADD-4D1B-4F1E-B54E-D0C4A7192123}" presName="nodeTx" presStyleLbl="node1" presStyleIdx="0" presStyleCnt="2">
        <dgm:presLayoutVars>
          <dgm:bulletEnabled val="1"/>
        </dgm:presLayoutVars>
      </dgm:prSet>
      <dgm:spPr/>
      <dgm:t>
        <a:bodyPr/>
        <a:lstStyle/>
        <a:p>
          <a:endParaRPr lang="es-EC"/>
        </a:p>
      </dgm:t>
    </dgm:pt>
    <dgm:pt modelId="{FE2806D1-1C8A-46FB-B3EE-AE8A02E5783D}" type="pres">
      <dgm:prSet presAssocID="{459E8ADD-4D1B-4F1E-B54E-D0C4A7192123}" presName="invisiNode" presStyleLbl="node1" presStyleIdx="0" presStyleCnt="2"/>
      <dgm:spPr/>
    </dgm:pt>
    <dgm:pt modelId="{F1A8DD3C-C5A2-4FA4-913E-270FA29A99D8}" type="pres">
      <dgm:prSet presAssocID="{459E8ADD-4D1B-4F1E-B54E-D0C4A7192123}" presName="imagNode" presStyleLbl="fgImgPlace1" presStyleIdx="0" presStyleCnt="2"/>
      <dgm:spPr>
        <a:blipFill rotWithShape="0">
          <a:blip xmlns:r="http://schemas.openxmlformats.org/officeDocument/2006/relationships" r:embed="rId1"/>
          <a:stretch>
            <a:fillRect/>
          </a:stretch>
        </a:blipFill>
      </dgm:spPr>
    </dgm:pt>
    <dgm:pt modelId="{791B4D14-3FC2-40D6-A87E-9BDFF56A30FF}" type="pres">
      <dgm:prSet presAssocID="{D6D537D8-EC4A-413F-B803-CB5D5C699146}" presName="sibTrans" presStyleLbl="sibTrans2D1" presStyleIdx="0" presStyleCnt="0"/>
      <dgm:spPr/>
      <dgm:t>
        <a:bodyPr/>
        <a:lstStyle/>
        <a:p>
          <a:endParaRPr lang="es-EC"/>
        </a:p>
      </dgm:t>
    </dgm:pt>
    <dgm:pt modelId="{90F6BD49-BDD0-4C2C-B298-C932D876A20F}" type="pres">
      <dgm:prSet presAssocID="{2CAA259C-F910-4355-A041-8450A06AF1B7}" presName="compNode" presStyleCnt="0"/>
      <dgm:spPr/>
    </dgm:pt>
    <dgm:pt modelId="{46AEDCD5-79AF-439F-817E-270D01785EE3}" type="pres">
      <dgm:prSet presAssocID="{2CAA259C-F910-4355-A041-8450A06AF1B7}" presName="bkgdShape" presStyleLbl="node1" presStyleIdx="1" presStyleCnt="2"/>
      <dgm:spPr/>
      <dgm:t>
        <a:bodyPr/>
        <a:lstStyle/>
        <a:p>
          <a:endParaRPr lang="es-EC"/>
        </a:p>
      </dgm:t>
    </dgm:pt>
    <dgm:pt modelId="{FC28677C-C8E0-43D2-A214-CAA56A8B9F3B}" type="pres">
      <dgm:prSet presAssocID="{2CAA259C-F910-4355-A041-8450A06AF1B7}" presName="nodeTx" presStyleLbl="node1" presStyleIdx="1" presStyleCnt="2">
        <dgm:presLayoutVars>
          <dgm:bulletEnabled val="1"/>
        </dgm:presLayoutVars>
      </dgm:prSet>
      <dgm:spPr/>
      <dgm:t>
        <a:bodyPr/>
        <a:lstStyle/>
        <a:p>
          <a:endParaRPr lang="es-EC"/>
        </a:p>
      </dgm:t>
    </dgm:pt>
    <dgm:pt modelId="{F3A70737-0145-4846-8B6D-3C939DB7C67E}" type="pres">
      <dgm:prSet presAssocID="{2CAA259C-F910-4355-A041-8450A06AF1B7}" presName="invisiNode" presStyleLbl="node1" presStyleIdx="1" presStyleCnt="2"/>
      <dgm:spPr/>
    </dgm:pt>
    <dgm:pt modelId="{AAB858CD-8B3F-423C-9001-550981D7D8E4}" type="pres">
      <dgm:prSet presAssocID="{2CAA259C-F910-4355-A041-8450A06AF1B7}" presName="imagNode" presStyleLbl="fgImgPlace1" presStyleIdx="1" presStyleCnt="2"/>
      <dgm:spPr>
        <a:blipFill rotWithShape="0">
          <a:blip xmlns:r="http://schemas.openxmlformats.org/officeDocument/2006/relationships" r:embed="rId2"/>
          <a:stretch>
            <a:fillRect/>
          </a:stretch>
        </a:blipFill>
      </dgm:spPr>
    </dgm:pt>
  </dgm:ptLst>
  <dgm:cxnLst>
    <dgm:cxn modelId="{9EAE33AB-F76C-42BE-AA84-D396F308E4C8}" type="presOf" srcId="{459E8ADD-4D1B-4F1E-B54E-D0C4A7192123}" destId="{14EF927D-6580-4571-9D3E-6F5DDF507CC7}" srcOrd="0" destOrd="0" presId="urn:microsoft.com/office/officeart/2005/8/layout/hList7#2"/>
    <dgm:cxn modelId="{7A5DD859-AE50-4952-A958-32A20F255871}" type="presOf" srcId="{2CAA259C-F910-4355-A041-8450A06AF1B7}" destId="{FC28677C-C8E0-43D2-A214-CAA56A8B9F3B}" srcOrd="1" destOrd="0" presId="urn:microsoft.com/office/officeart/2005/8/layout/hList7#2"/>
    <dgm:cxn modelId="{7BE2EE86-AEC5-4F63-8BB3-BC7BA9F87B85}" type="presOf" srcId="{3DEDDD70-CAFD-4A32-997D-1FF259549C30}" destId="{77F4CDC4-6F39-4AF2-85DD-FD3BD08BB405}" srcOrd="0" destOrd="0" presId="urn:microsoft.com/office/officeart/2005/8/layout/hList7#2"/>
    <dgm:cxn modelId="{7716368B-C16A-4AA6-8BC2-A33A0E812A81}" type="presOf" srcId="{2CAA259C-F910-4355-A041-8450A06AF1B7}" destId="{46AEDCD5-79AF-439F-817E-270D01785EE3}" srcOrd="0" destOrd="0" presId="urn:microsoft.com/office/officeart/2005/8/layout/hList7#2"/>
    <dgm:cxn modelId="{7DA709CF-873E-439D-B727-4517B88D6213}" srcId="{3DEDDD70-CAFD-4A32-997D-1FF259549C30}" destId="{459E8ADD-4D1B-4F1E-B54E-D0C4A7192123}" srcOrd="0" destOrd="0" parTransId="{4E1AB6EE-51CC-442D-BC62-D408EEA92346}" sibTransId="{D6D537D8-EC4A-413F-B803-CB5D5C699146}"/>
    <dgm:cxn modelId="{D81B7A6A-A9E0-4528-BABD-EF8B01EE88CC}" type="presOf" srcId="{459E8ADD-4D1B-4F1E-B54E-D0C4A7192123}" destId="{6D7587C5-BEF9-4770-8A11-2091C146CF2B}" srcOrd="1" destOrd="0" presId="urn:microsoft.com/office/officeart/2005/8/layout/hList7#2"/>
    <dgm:cxn modelId="{B9A7800B-FEAF-4A65-A7C6-8F89A1CCD372}" type="presOf" srcId="{D6D537D8-EC4A-413F-B803-CB5D5C699146}" destId="{791B4D14-3FC2-40D6-A87E-9BDFF56A30FF}" srcOrd="0" destOrd="0" presId="urn:microsoft.com/office/officeart/2005/8/layout/hList7#2"/>
    <dgm:cxn modelId="{B4514A32-F94A-4E7D-988F-5E4266285FB4}" srcId="{3DEDDD70-CAFD-4A32-997D-1FF259549C30}" destId="{2CAA259C-F910-4355-A041-8450A06AF1B7}" srcOrd="1" destOrd="0" parTransId="{3FDA899E-795D-43DA-B508-3726C0958381}" sibTransId="{9643A90F-70D1-4F2E-B1B3-A19749FB43D1}"/>
    <dgm:cxn modelId="{7D27AAD7-C854-4CD3-9255-B66F1CF1731F}" type="presParOf" srcId="{77F4CDC4-6F39-4AF2-85DD-FD3BD08BB405}" destId="{95A4B10A-CB12-4962-AB0C-EDABFF2C231F}" srcOrd="0" destOrd="0" presId="urn:microsoft.com/office/officeart/2005/8/layout/hList7#2"/>
    <dgm:cxn modelId="{2BDE1EE8-E02A-4AD7-8269-4F6876A171C6}" type="presParOf" srcId="{77F4CDC4-6F39-4AF2-85DD-FD3BD08BB405}" destId="{14EA3B7F-EDA7-4E1F-B1C6-12B56F7BB39C}" srcOrd="1" destOrd="0" presId="urn:microsoft.com/office/officeart/2005/8/layout/hList7#2"/>
    <dgm:cxn modelId="{D5AFDB20-1211-4F50-9990-651C353BC742}" type="presParOf" srcId="{14EA3B7F-EDA7-4E1F-B1C6-12B56F7BB39C}" destId="{5B2D8350-E4E4-4DA9-89B4-FED4B7B75B27}" srcOrd="0" destOrd="0" presId="urn:microsoft.com/office/officeart/2005/8/layout/hList7#2"/>
    <dgm:cxn modelId="{A729B73A-01BC-4416-8522-A5CADE37669C}" type="presParOf" srcId="{5B2D8350-E4E4-4DA9-89B4-FED4B7B75B27}" destId="{14EF927D-6580-4571-9D3E-6F5DDF507CC7}" srcOrd="0" destOrd="0" presId="urn:microsoft.com/office/officeart/2005/8/layout/hList7#2"/>
    <dgm:cxn modelId="{E6A48652-261C-4D18-85AF-6A879BA0A218}" type="presParOf" srcId="{5B2D8350-E4E4-4DA9-89B4-FED4B7B75B27}" destId="{6D7587C5-BEF9-4770-8A11-2091C146CF2B}" srcOrd="1" destOrd="0" presId="urn:microsoft.com/office/officeart/2005/8/layout/hList7#2"/>
    <dgm:cxn modelId="{1C19E5F7-0ED1-4644-A692-12CEACB229C0}" type="presParOf" srcId="{5B2D8350-E4E4-4DA9-89B4-FED4B7B75B27}" destId="{FE2806D1-1C8A-46FB-B3EE-AE8A02E5783D}" srcOrd="2" destOrd="0" presId="urn:microsoft.com/office/officeart/2005/8/layout/hList7#2"/>
    <dgm:cxn modelId="{B2ADDD80-9181-4D48-929B-35075CB2DC1A}" type="presParOf" srcId="{5B2D8350-E4E4-4DA9-89B4-FED4B7B75B27}" destId="{F1A8DD3C-C5A2-4FA4-913E-270FA29A99D8}" srcOrd="3" destOrd="0" presId="urn:microsoft.com/office/officeart/2005/8/layout/hList7#2"/>
    <dgm:cxn modelId="{209CA130-4D8D-456A-9EBA-1FB9F056927B}" type="presParOf" srcId="{14EA3B7F-EDA7-4E1F-B1C6-12B56F7BB39C}" destId="{791B4D14-3FC2-40D6-A87E-9BDFF56A30FF}" srcOrd="1" destOrd="0" presId="urn:microsoft.com/office/officeart/2005/8/layout/hList7#2"/>
    <dgm:cxn modelId="{21ED0749-1E3F-44C3-A64F-3917404A0002}" type="presParOf" srcId="{14EA3B7F-EDA7-4E1F-B1C6-12B56F7BB39C}" destId="{90F6BD49-BDD0-4C2C-B298-C932D876A20F}" srcOrd="2" destOrd="0" presId="urn:microsoft.com/office/officeart/2005/8/layout/hList7#2"/>
    <dgm:cxn modelId="{4AABF881-D8BE-4814-B785-B1DFB5E5779F}" type="presParOf" srcId="{90F6BD49-BDD0-4C2C-B298-C932D876A20F}" destId="{46AEDCD5-79AF-439F-817E-270D01785EE3}" srcOrd="0" destOrd="0" presId="urn:microsoft.com/office/officeart/2005/8/layout/hList7#2"/>
    <dgm:cxn modelId="{FC8F905B-1EC9-4F9B-BF12-D8D834D77976}" type="presParOf" srcId="{90F6BD49-BDD0-4C2C-B298-C932D876A20F}" destId="{FC28677C-C8E0-43D2-A214-CAA56A8B9F3B}" srcOrd="1" destOrd="0" presId="urn:microsoft.com/office/officeart/2005/8/layout/hList7#2"/>
    <dgm:cxn modelId="{21CE4B86-CFE5-4CF4-BC65-2DEE19356C5B}" type="presParOf" srcId="{90F6BD49-BDD0-4C2C-B298-C932D876A20F}" destId="{F3A70737-0145-4846-8B6D-3C939DB7C67E}" srcOrd="2" destOrd="0" presId="urn:microsoft.com/office/officeart/2005/8/layout/hList7#2"/>
    <dgm:cxn modelId="{98FAF721-D54F-4934-B01F-1510280C8A45}" type="presParOf" srcId="{90F6BD49-BDD0-4C2C-B298-C932D876A20F}" destId="{AAB858CD-8B3F-423C-9001-550981D7D8E4}"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15719C-F505-4935-B187-F4D404D558F0}"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C"/>
        </a:p>
      </dgm:t>
    </dgm:pt>
    <dgm:pt modelId="{027A621E-85A3-4809-83F8-51B04152FC99}">
      <dgm:prSet/>
      <dgm:spPr/>
      <dgm:t>
        <a:bodyPr/>
        <a:lstStyle/>
        <a:p>
          <a:pPr rtl="0"/>
          <a:r>
            <a:rPr lang="es-EC" b="1" dirty="0" smtClean="0"/>
            <a:t>Amenazan con dañarse o matarse.</a:t>
          </a:r>
          <a:endParaRPr lang="es-EC" b="1" dirty="0"/>
        </a:p>
      </dgm:t>
    </dgm:pt>
    <dgm:pt modelId="{C6F700AC-3044-4DAC-95AF-ADD06D09703E}" type="parTrans" cxnId="{7DE245C7-772C-4959-BF35-9A946ED27380}">
      <dgm:prSet/>
      <dgm:spPr/>
      <dgm:t>
        <a:bodyPr/>
        <a:lstStyle/>
        <a:p>
          <a:endParaRPr lang="es-EC"/>
        </a:p>
      </dgm:t>
    </dgm:pt>
    <dgm:pt modelId="{B27BE0F6-2FD5-4D1A-B14B-0C785582738B}" type="sibTrans" cxnId="{7DE245C7-772C-4959-BF35-9A946ED27380}">
      <dgm:prSet/>
      <dgm:spPr/>
      <dgm:t>
        <a:bodyPr/>
        <a:lstStyle/>
        <a:p>
          <a:endParaRPr lang="es-EC"/>
        </a:p>
      </dgm:t>
    </dgm:pt>
    <dgm:pt modelId="{692DEFAB-0F2E-4C67-8DDE-01DC78E13EFA}">
      <dgm:prSet/>
      <dgm:spPr/>
      <dgm:t>
        <a:bodyPr/>
        <a:lstStyle/>
        <a:p>
          <a:pPr rtl="0"/>
          <a:r>
            <a:rPr lang="es-EC" b="1" dirty="0" smtClean="0"/>
            <a:t>Buscan medios para suicidarse o hablan de un plan de suicidio.</a:t>
          </a:r>
          <a:endParaRPr lang="es-EC" b="1" dirty="0"/>
        </a:p>
      </dgm:t>
    </dgm:pt>
    <dgm:pt modelId="{94C7EA7D-7B91-4BA8-8E2B-232BCAF90D12}" type="parTrans" cxnId="{3D778E10-1A97-4CAA-A8B4-6116762091E3}">
      <dgm:prSet/>
      <dgm:spPr/>
      <dgm:t>
        <a:bodyPr/>
        <a:lstStyle/>
        <a:p>
          <a:endParaRPr lang="es-EC"/>
        </a:p>
      </dgm:t>
    </dgm:pt>
    <dgm:pt modelId="{9EF3FC3A-A267-4953-ACD6-8657ABE3CDF3}" type="sibTrans" cxnId="{3D778E10-1A97-4CAA-A8B4-6116762091E3}">
      <dgm:prSet/>
      <dgm:spPr/>
      <dgm:t>
        <a:bodyPr/>
        <a:lstStyle/>
        <a:p>
          <a:endParaRPr lang="es-EC"/>
        </a:p>
      </dgm:t>
    </dgm:pt>
    <dgm:pt modelId="{72CAB9DC-906C-4A2F-8EAE-E1A35A11005C}">
      <dgm:prSet/>
      <dgm:spPr/>
      <dgm:t>
        <a:bodyPr/>
        <a:lstStyle/>
        <a:p>
          <a:pPr rtl="0"/>
          <a:r>
            <a:rPr lang="es-EC" b="1" dirty="0" smtClean="0"/>
            <a:t>Hablan o escriben sobre la muerte, el morirse o el suicidio (sobre todo cuando esto no era propio de la persona o  era muy raro).</a:t>
          </a:r>
          <a:endParaRPr lang="es-EC" b="1" dirty="0"/>
        </a:p>
      </dgm:t>
    </dgm:pt>
    <dgm:pt modelId="{22980292-9F67-45E0-BB8E-D0B256E9100D}" type="parTrans" cxnId="{223F26A7-5D6E-4F01-BAC6-9948A3A4721C}">
      <dgm:prSet/>
      <dgm:spPr/>
      <dgm:t>
        <a:bodyPr/>
        <a:lstStyle/>
        <a:p>
          <a:endParaRPr lang="es-EC"/>
        </a:p>
      </dgm:t>
    </dgm:pt>
    <dgm:pt modelId="{AB517F42-3322-43C9-9A33-4015A10790F9}" type="sibTrans" cxnId="{223F26A7-5D6E-4F01-BAC6-9948A3A4721C}">
      <dgm:prSet/>
      <dgm:spPr/>
      <dgm:t>
        <a:bodyPr/>
        <a:lstStyle/>
        <a:p>
          <a:endParaRPr lang="es-EC"/>
        </a:p>
      </dgm:t>
    </dgm:pt>
    <dgm:pt modelId="{9916D982-0BED-4316-B3BB-12CFBBC2D5A4}">
      <dgm:prSet/>
      <dgm:spPr/>
      <dgm:t>
        <a:bodyPr/>
        <a:lstStyle/>
        <a:p>
          <a:pPr rtl="0"/>
          <a:r>
            <a:rPr lang="es-EC" b="1" dirty="0" smtClean="0"/>
            <a:t>Expresan sentimientos de desesperanza.</a:t>
          </a:r>
          <a:endParaRPr lang="es-EC" b="1" dirty="0"/>
        </a:p>
      </dgm:t>
    </dgm:pt>
    <dgm:pt modelId="{D7CC9DCE-656A-44D9-AA95-A14CB00E5112}" type="parTrans" cxnId="{9CF64B7B-125A-4F00-9A83-A75FA4FA121F}">
      <dgm:prSet/>
      <dgm:spPr/>
      <dgm:t>
        <a:bodyPr/>
        <a:lstStyle/>
        <a:p>
          <a:endParaRPr lang="es-EC"/>
        </a:p>
      </dgm:t>
    </dgm:pt>
    <dgm:pt modelId="{4C06C0F2-B074-413F-8D73-5DCBC6562E38}" type="sibTrans" cxnId="{9CF64B7B-125A-4F00-9A83-A75FA4FA121F}">
      <dgm:prSet/>
      <dgm:spPr/>
      <dgm:t>
        <a:bodyPr/>
        <a:lstStyle/>
        <a:p>
          <a:endParaRPr lang="es-EC"/>
        </a:p>
      </dgm:t>
    </dgm:pt>
    <dgm:pt modelId="{740168DE-3CB2-4F37-ADE6-FBC5263DA2A4}">
      <dgm:prSet/>
      <dgm:spPr/>
      <dgm:t>
        <a:bodyPr/>
        <a:lstStyle/>
        <a:p>
          <a:pPr rtl="0"/>
          <a:r>
            <a:rPr lang="es-EC" b="1" dirty="0" smtClean="0"/>
            <a:t>Expresan sentimientos de ira, rabia o venganza.</a:t>
          </a:r>
          <a:endParaRPr lang="es-EC" b="1" dirty="0"/>
        </a:p>
      </dgm:t>
    </dgm:pt>
    <dgm:pt modelId="{99F88E96-2585-4DAE-8CA4-2C7660F9665E}" type="parTrans" cxnId="{6F087FB3-C6CD-40AB-AB7B-42284BCC9121}">
      <dgm:prSet/>
      <dgm:spPr/>
      <dgm:t>
        <a:bodyPr/>
        <a:lstStyle/>
        <a:p>
          <a:endParaRPr lang="es-EC"/>
        </a:p>
      </dgm:t>
    </dgm:pt>
    <dgm:pt modelId="{F4A70B89-27DE-491D-AAD1-F117B2EB2182}" type="sibTrans" cxnId="{6F087FB3-C6CD-40AB-AB7B-42284BCC9121}">
      <dgm:prSet/>
      <dgm:spPr/>
      <dgm:t>
        <a:bodyPr/>
        <a:lstStyle/>
        <a:p>
          <a:endParaRPr lang="es-EC"/>
        </a:p>
      </dgm:t>
    </dgm:pt>
    <dgm:pt modelId="{197E2179-6005-43C4-97BD-BF6A7887FC2C}">
      <dgm:prSet/>
      <dgm:spPr/>
      <dgm:t>
        <a:bodyPr/>
        <a:lstStyle/>
        <a:p>
          <a:pPr rtl="0"/>
          <a:r>
            <a:rPr lang="es-EC" b="1" dirty="0" smtClean="0"/>
            <a:t>Se involucran en conductas que implican un riesgo innecesario o que son irresponsables.</a:t>
          </a:r>
          <a:endParaRPr lang="es-EC" dirty="0"/>
        </a:p>
      </dgm:t>
    </dgm:pt>
    <dgm:pt modelId="{ACA24912-C1A0-4A7B-928E-5E49C3319FDD}" type="parTrans" cxnId="{1F1980C2-112F-485A-A609-38581900F670}">
      <dgm:prSet/>
      <dgm:spPr/>
      <dgm:t>
        <a:bodyPr/>
        <a:lstStyle/>
        <a:p>
          <a:endParaRPr lang="es-EC"/>
        </a:p>
      </dgm:t>
    </dgm:pt>
    <dgm:pt modelId="{87BEC083-7BE0-4879-929F-8412C89F489B}" type="sibTrans" cxnId="{1F1980C2-112F-485A-A609-38581900F670}">
      <dgm:prSet/>
      <dgm:spPr/>
      <dgm:t>
        <a:bodyPr/>
        <a:lstStyle/>
        <a:p>
          <a:endParaRPr lang="es-EC"/>
        </a:p>
      </dgm:t>
    </dgm:pt>
    <dgm:pt modelId="{A35F86BB-0B8A-4668-B44F-56AEB6F6B711}">
      <dgm:prSet/>
      <dgm:spPr/>
      <dgm:t>
        <a:bodyPr/>
        <a:lstStyle/>
        <a:p>
          <a:pPr rtl="0"/>
          <a:r>
            <a:rPr lang="es-EC" b="1" dirty="0" smtClean="0"/>
            <a:t>Expresan sentimientos de estar atrapado, de no ver una salida</a:t>
          </a:r>
          <a:endParaRPr lang="es-EC" dirty="0"/>
        </a:p>
      </dgm:t>
    </dgm:pt>
    <dgm:pt modelId="{AC102A98-0C3E-46B4-8753-C2EC6E67F9BE}" type="parTrans" cxnId="{4D889BD7-4FB0-4C23-B49A-BA177D78E2C1}">
      <dgm:prSet/>
      <dgm:spPr/>
      <dgm:t>
        <a:bodyPr/>
        <a:lstStyle/>
        <a:p>
          <a:endParaRPr lang="es-EC"/>
        </a:p>
      </dgm:t>
    </dgm:pt>
    <dgm:pt modelId="{D46F8CB9-ACBF-480D-8FC8-8C8D4F0CB196}" type="sibTrans" cxnId="{4D889BD7-4FB0-4C23-B49A-BA177D78E2C1}">
      <dgm:prSet/>
      <dgm:spPr/>
      <dgm:t>
        <a:bodyPr/>
        <a:lstStyle/>
        <a:p>
          <a:endParaRPr lang="es-EC"/>
        </a:p>
      </dgm:t>
    </dgm:pt>
    <dgm:pt modelId="{4CD7E7CE-F621-4F9C-8C55-A6F501790713}">
      <dgm:prSet/>
      <dgm:spPr/>
      <dgm:t>
        <a:bodyPr/>
        <a:lstStyle/>
        <a:p>
          <a:endParaRPr lang="es-EC"/>
        </a:p>
      </dgm:t>
    </dgm:pt>
    <dgm:pt modelId="{CAB8885F-3117-41F9-86E4-538E071C4462}" type="parTrans" cxnId="{F632CD90-A27C-45A5-A1AF-8E3FE4A90B7C}">
      <dgm:prSet/>
      <dgm:spPr/>
      <dgm:t>
        <a:bodyPr/>
        <a:lstStyle/>
        <a:p>
          <a:endParaRPr lang="es-EC"/>
        </a:p>
      </dgm:t>
    </dgm:pt>
    <dgm:pt modelId="{D4E0F3CB-942C-4B71-A3C1-5CE6E8116560}" type="sibTrans" cxnId="{F632CD90-A27C-45A5-A1AF-8E3FE4A90B7C}">
      <dgm:prSet/>
      <dgm:spPr/>
      <dgm:t>
        <a:bodyPr/>
        <a:lstStyle/>
        <a:p>
          <a:endParaRPr lang="es-EC"/>
        </a:p>
      </dgm:t>
    </dgm:pt>
    <dgm:pt modelId="{BDA5D150-2638-4B88-A2F6-DEEA8540F44F}">
      <dgm:prSet/>
      <dgm:spPr/>
      <dgm:t>
        <a:bodyPr/>
        <a:lstStyle/>
        <a:p>
          <a:pPr rtl="0"/>
          <a:endParaRPr lang="es-EC" b="1" dirty="0"/>
        </a:p>
      </dgm:t>
    </dgm:pt>
    <dgm:pt modelId="{14BD7DB5-1BED-4202-8936-236C9D8EBCF5}" type="parTrans" cxnId="{772924DC-5472-4BAF-B68C-6C7D084C9798}">
      <dgm:prSet/>
      <dgm:spPr/>
      <dgm:t>
        <a:bodyPr/>
        <a:lstStyle/>
        <a:p>
          <a:endParaRPr lang="es-EC"/>
        </a:p>
      </dgm:t>
    </dgm:pt>
    <dgm:pt modelId="{E53461C4-3A48-4C40-A193-FCC60290A800}" type="sibTrans" cxnId="{772924DC-5472-4BAF-B68C-6C7D084C9798}">
      <dgm:prSet/>
      <dgm:spPr/>
      <dgm:t>
        <a:bodyPr/>
        <a:lstStyle/>
        <a:p>
          <a:endParaRPr lang="es-EC"/>
        </a:p>
      </dgm:t>
    </dgm:pt>
    <dgm:pt modelId="{623E5433-879C-47D1-B7A3-14ACE3ACEAF6}" type="pres">
      <dgm:prSet presAssocID="{AA15719C-F505-4935-B187-F4D404D558F0}" presName="compositeShape" presStyleCnt="0">
        <dgm:presLayoutVars>
          <dgm:chMax val="7"/>
          <dgm:dir/>
          <dgm:resizeHandles val="exact"/>
        </dgm:presLayoutVars>
      </dgm:prSet>
      <dgm:spPr/>
      <dgm:t>
        <a:bodyPr/>
        <a:lstStyle/>
        <a:p>
          <a:endParaRPr lang="es-EC"/>
        </a:p>
      </dgm:t>
    </dgm:pt>
    <dgm:pt modelId="{DDE183F7-7A2D-4BE1-BFAB-7D00FD85F5E2}" type="pres">
      <dgm:prSet presAssocID="{027A621E-85A3-4809-83F8-51B04152FC99}" presName="circ1" presStyleLbl="vennNode1" presStyleIdx="0" presStyleCnt="7"/>
      <dgm:spPr/>
    </dgm:pt>
    <dgm:pt modelId="{454FBDFD-8269-4545-BB98-FFA0E2033BE1}" type="pres">
      <dgm:prSet presAssocID="{027A621E-85A3-4809-83F8-51B04152FC99}" presName="circ1Tx" presStyleLbl="revTx" presStyleIdx="0" presStyleCnt="0">
        <dgm:presLayoutVars>
          <dgm:chMax val="0"/>
          <dgm:chPref val="0"/>
          <dgm:bulletEnabled val="1"/>
        </dgm:presLayoutVars>
      </dgm:prSet>
      <dgm:spPr/>
      <dgm:t>
        <a:bodyPr/>
        <a:lstStyle/>
        <a:p>
          <a:endParaRPr lang="es-EC"/>
        </a:p>
      </dgm:t>
    </dgm:pt>
    <dgm:pt modelId="{25808839-7ECB-49E0-BF34-92A6E4AC4D9A}" type="pres">
      <dgm:prSet presAssocID="{692DEFAB-0F2E-4C67-8DDE-01DC78E13EFA}" presName="circ2" presStyleLbl="vennNode1" presStyleIdx="1" presStyleCnt="7"/>
      <dgm:spPr/>
    </dgm:pt>
    <dgm:pt modelId="{7AF72E3B-BDDC-4378-A981-E56DF366221B}" type="pres">
      <dgm:prSet presAssocID="{692DEFAB-0F2E-4C67-8DDE-01DC78E13EFA}" presName="circ2Tx" presStyleLbl="revTx" presStyleIdx="0" presStyleCnt="0">
        <dgm:presLayoutVars>
          <dgm:chMax val="0"/>
          <dgm:chPref val="0"/>
          <dgm:bulletEnabled val="1"/>
        </dgm:presLayoutVars>
      </dgm:prSet>
      <dgm:spPr/>
      <dgm:t>
        <a:bodyPr/>
        <a:lstStyle/>
        <a:p>
          <a:endParaRPr lang="es-EC"/>
        </a:p>
      </dgm:t>
    </dgm:pt>
    <dgm:pt modelId="{FAF98D1E-A977-4F3B-9B79-BB2923FF7C24}" type="pres">
      <dgm:prSet presAssocID="{72CAB9DC-906C-4A2F-8EAE-E1A35A11005C}" presName="circ3" presStyleLbl="vennNode1" presStyleIdx="2" presStyleCnt="7"/>
      <dgm:spPr/>
    </dgm:pt>
    <dgm:pt modelId="{9B13297A-0594-45B8-9B22-5FD9F92A3E20}" type="pres">
      <dgm:prSet presAssocID="{72CAB9DC-906C-4A2F-8EAE-E1A35A11005C}" presName="circ3Tx" presStyleLbl="revTx" presStyleIdx="0" presStyleCnt="0">
        <dgm:presLayoutVars>
          <dgm:chMax val="0"/>
          <dgm:chPref val="0"/>
          <dgm:bulletEnabled val="1"/>
        </dgm:presLayoutVars>
      </dgm:prSet>
      <dgm:spPr/>
      <dgm:t>
        <a:bodyPr/>
        <a:lstStyle/>
        <a:p>
          <a:endParaRPr lang="es-EC"/>
        </a:p>
      </dgm:t>
    </dgm:pt>
    <dgm:pt modelId="{073AA16E-2E61-4573-964E-850F5632764F}" type="pres">
      <dgm:prSet presAssocID="{9916D982-0BED-4316-B3BB-12CFBBC2D5A4}" presName="circ4" presStyleLbl="vennNode1" presStyleIdx="3" presStyleCnt="7"/>
      <dgm:spPr/>
    </dgm:pt>
    <dgm:pt modelId="{051F64FD-D84E-4E33-89D5-8293FAAE50FB}" type="pres">
      <dgm:prSet presAssocID="{9916D982-0BED-4316-B3BB-12CFBBC2D5A4}" presName="circ4Tx" presStyleLbl="revTx" presStyleIdx="0" presStyleCnt="0">
        <dgm:presLayoutVars>
          <dgm:chMax val="0"/>
          <dgm:chPref val="0"/>
          <dgm:bulletEnabled val="1"/>
        </dgm:presLayoutVars>
      </dgm:prSet>
      <dgm:spPr/>
      <dgm:t>
        <a:bodyPr/>
        <a:lstStyle/>
        <a:p>
          <a:endParaRPr lang="es-EC"/>
        </a:p>
      </dgm:t>
    </dgm:pt>
    <dgm:pt modelId="{A99F1A2F-9805-44C8-BD9E-2544EAFD00A5}" type="pres">
      <dgm:prSet presAssocID="{740168DE-3CB2-4F37-ADE6-FBC5263DA2A4}" presName="circ5" presStyleLbl="vennNode1" presStyleIdx="4" presStyleCnt="7"/>
      <dgm:spPr/>
    </dgm:pt>
    <dgm:pt modelId="{C0AD1F59-2C19-40C6-80F1-A5CD860D6864}" type="pres">
      <dgm:prSet presAssocID="{740168DE-3CB2-4F37-ADE6-FBC5263DA2A4}" presName="circ5Tx" presStyleLbl="revTx" presStyleIdx="0" presStyleCnt="0">
        <dgm:presLayoutVars>
          <dgm:chMax val="0"/>
          <dgm:chPref val="0"/>
          <dgm:bulletEnabled val="1"/>
        </dgm:presLayoutVars>
      </dgm:prSet>
      <dgm:spPr/>
      <dgm:t>
        <a:bodyPr/>
        <a:lstStyle/>
        <a:p>
          <a:endParaRPr lang="es-EC"/>
        </a:p>
      </dgm:t>
    </dgm:pt>
    <dgm:pt modelId="{11B555C0-F2E0-4823-9FF9-8771C1050C46}" type="pres">
      <dgm:prSet presAssocID="{197E2179-6005-43C4-97BD-BF6A7887FC2C}" presName="circ6" presStyleLbl="vennNode1" presStyleIdx="5" presStyleCnt="7"/>
      <dgm:spPr/>
    </dgm:pt>
    <dgm:pt modelId="{D7377EFF-0C8D-44DD-9BE1-42DC9A9809B1}" type="pres">
      <dgm:prSet presAssocID="{197E2179-6005-43C4-97BD-BF6A7887FC2C}" presName="circ6Tx" presStyleLbl="revTx" presStyleIdx="0" presStyleCnt="0">
        <dgm:presLayoutVars>
          <dgm:chMax val="0"/>
          <dgm:chPref val="0"/>
          <dgm:bulletEnabled val="1"/>
        </dgm:presLayoutVars>
      </dgm:prSet>
      <dgm:spPr/>
      <dgm:t>
        <a:bodyPr/>
        <a:lstStyle/>
        <a:p>
          <a:endParaRPr lang="es-EC"/>
        </a:p>
      </dgm:t>
    </dgm:pt>
    <dgm:pt modelId="{D8EC830A-6AF3-41FA-B2CB-92CB11E9AE34}" type="pres">
      <dgm:prSet presAssocID="{A35F86BB-0B8A-4668-B44F-56AEB6F6B711}" presName="circ7" presStyleLbl="vennNode1" presStyleIdx="6" presStyleCnt="7"/>
      <dgm:spPr/>
    </dgm:pt>
    <dgm:pt modelId="{E77487B4-DBDC-4E44-A478-DFF109FEC878}" type="pres">
      <dgm:prSet presAssocID="{A35F86BB-0B8A-4668-B44F-56AEB6F6B711}" presName="circ7Tx" presStyleLbl="revTx" presStyleIdx="0" presStyleCnt="0">
        <dgm:presLayoutVars>
          <dgm:chMax val="0"/>
          <dgm:chPref val="0"/>
          <dgm:bulletEnabled val="1"/>
        </dgm:presLayoutVars>
      </dgm:prSet>
      <dgm:spPr/>
      <dgm:t>
        <a:bodyPr/>
        <a:lstStyle/>
        <a:p>
          <a:endParaRPr lang="es-EC"/>
        </a:p>
      </dgm:t>
    </dgm:pt>
  </dgm:ptLst>
  <dgm:cxnLst>
    <dgm:cxn modelId="{9BCA972F-DB06-4103-87B0-D9EFDA924FFC}" type="presOf" srcId="{AA15719C-F505-4935-B187-F4D404D558F0}" destId="{623E5433-879C-47D1-B7A3-14ACE3ACEAF6}" srcOrd="0" destOrd="0" presId="urn:microsoft.com/office/officeart/2005/8/layout/venn1"/>
    <dgm:cxn modelId="{7C752FEB-069B-45A9-A69C-95835836D304}" type="presOf" srcId="{72CAB9DC-906C-4A2F-8EAE-E1A35A11005C}" destId="{9B13297A-0594-45B8-9B22-5FD9F92A3E20}" srcOrd="0" destOrd="0" presId="urn:microsoft.com/office/officeart/2005/8/layout/venn1"/>
    <dgm:cxn modelId="{4D889BD7-4FB0-4C23-B49A-BA177D78E2C1}" srcId="{AA15719C-F505-4935-B187-F4D404D558F0}" destId="{A35F86BB-0B8A-4668-B44F-56AEB6F6B711}" srcOrd="6" destOrd="0" parTransId="{AC102A98-0C3E-46B4-8753-C2EC6E67F9BE}" sibTransId="{D46F8CB9-ACBF-480D-8FC8-8C8D4F0CB196}"/>
    <dgm:cxn modelId="{772924DC-5472-4BAF-B68C-6C7D084C9798}" srcId="{AA15719C-F505-4935-B187-F4D404D558F0}" destId="{BDA5D150-2638-4B88-A2F6-DEEA8540F44F}" srcOrd="8" destOrd="0" parTransId="{14BD7DB5-1BED-4202-8936-236C9D8EBCF5}" sibTransId="{E53461C4-3A48-4C40-A193-FCC60290A800}"/>
    <dgm:cxn modelId="{1F1980C2-112F-485A-A609-38581900F670}" srcId="{AA15719C-F505-4935-B187-F4D404D558F0}" destId="{197E2179-6005-43C4-97BD-BF6A7887FC2C}" srcOrd="5" destOrd="0" parTransId="{ACA24912-C1A0-4A7B-928E-5E49C3319FDD}" sibTransId="{87BEC083-7BE0-4879-929F-8412C89F489B}"/>
    <dgm:cxn modelId="{B2FC98A8-1059-4267-8F43-10B83498525E}" type="presOf" srcId="{197E2179-6005-43C4-97BD-BF6A7887FC2C}" destId="{D7377EFF-0C8D-44DD-9BE1-42DC9A9809B1}" srcOrd="0" destOrd="0" presId="urn:microsoft.com/office/officeart/2005/8/layout/venn1"/>
    <dgm:cxn modelId="{7DE245C7-772C-4959-BF35-9A946ED27380}" srcId="{AA15719C-F505-4935-B187-F4D404D558F0}" destId="{027A621E-85A3-4809-83F8-51B04152FC99}" srcOrd="0" destOrd="0" parTransId="{C6F700AC-3044-4DAC-95AF-ADD06D09703E}" sibTransId="{B27BE0F6-2FD5-4D1A-B14B-0C785582738B}"/>
    <dgm:cxn modelId="{2AF1FF6B-8364-4482-A682-C08814DC5B78}" type="presOf" srcId="{692DEFAB-0F2E-4C67-8DDE-01DC78E13EFA}" destId="{7AF72E3B-BDDC-4378-A981-E56DF366221B}" srcOrd="0" destOrd="0" presId="urn:microsoft.com/office/officeart/2005/8/layout/venn1"/>
    <dgm:cxn modelId="{9CF64B7B-125A-4F00-9A83-A75FA4FA121F}" srcId="{AA15719C-F505-4935-B187-F4D404D558F0}" destId="{9916D982-0BED-4316-B3BB-12CFBBC2D5A4}" srcOrd="3" destOrd="0" parTransId="{D7CC9DCE-656A-44D9-AA95-A14CB00E5112}" sibTransId="{4C06C0F2-B074-413F-8D73-5DCBC6562E38}"/>
    <dgm:cxn modelId="{427B72EC-3978-4B5C-8E6F-EDB55DCBE605}" type="presOf" srcId="{A35F86BB-0B8A-4668-B44F-56AEB6F6B711}" destId="{E77487B4-DBDC-4E44-A478-DFF109FEC878}" srcOrd="0" destOrd="0" presId="urn:microsoft.com/office/officeart/2005/8/layout/venn1"/>
    <dgm:cxn modelId="{6F087FB3-C6CD-40AB-AB7B-42284BCC9121}" srcId="{AA15719C-F505-4935-B187-F4D404D558F0}" destId="{740168DE-3CB2-4F37-ADE6-FBC5263DA2A4}" srcOrd="4" destOrd="0" parTransId="{99F88E96-2585-4DAE-8CA4-2C7660F9665E}" sibTransId="{F4A70B89-27DE-491D-AAD1-F117B2EB2182}"/>
    <dgm:cxn modelId="{F386C6BE-AB83-4D79-BCF0-99435987F89C}" type="presOf" srcId="{9916D982-0BED-4316-B3BB-12CFBBC2D5A4}" destId="{051F64FD-D84E-4E33-89D5-8293FAAE50FB}" srcOrd="0" destOrd="0" presId="urn:microsoft.com/office/officeart/2005/8/layout/venn1"/>
    <dgm:cxn modelId="{3D778E10-1A97-4CAA-A8B4-6116762091E3}" srcId="{AA15719C-F505-4935-B187-F4D404D558F0}" destId="{692DEFAB-0F2E-4C67-8DDE-01DC78E13EFA}" srcOrd="1" destOrd="0" parTransId="{94C7EA7D-7B91-4BA8-8E2B-232BCAF90D12}" sibTransId="{9EF3FC3A-A267-4953-ACD6-8657ABE3CDF3}"/>
    <dgm:cxn modelId="{223F26A7-5D6E-4F01-BAC6-9948A3A4721C}" srcId="{AA15719C-F505-4935-B187-F4D404D558F0}" destId="{72CAB9DC-906C-4A2F-8EAE-E1A35A11005C}" srcOrd="2" destOrd="0" parTransId="{22980292-9F67-45E0-BB8E-D0B256E9100D}" sibTransId="{AB517F42-3322-43C9-9A33-4015A10790F9}"/>
    <dgm:cxn modelId="{F632CD90-A27C-45A5-A1AF-8E3FE4A90B7C}" srcId="{AA15719C-F505-4935-B187-F4D404D558F0}" destId="{4CD7E7CE-F621-4F9C-8C55-A6F501790713}" srcOrd="7" destOrd="0" parTransId="{CAB8885F-3117-41F9-86E4-538E071C4462}" sibTransId="{D4E0F3CB-942C-4B71-A3C1-5CE6E8116560}"/>
    <dgm:cxn modelId="{9646B3ED-85CA-4110-9756-D0F42796C8B5}" type="presOf" srcId="{027A621E-85A3-4809-83F8-51B04152FC99}" destId="{454FBDFD-8269-4545-BB98-FFA0E2033BE1}" srcOrd="0" destOrd="0" presId="urn:microsoft.com/office/officeart/2005/8/layout/venn1"/>
    <dgm:cxn modelId="{CD579FB8-35F5-4560-8B1C-C2004B359EEC}" type="presOf" srcId="{740168DE-3CB2-4F37-ADE6-FBC5263DA2A4}" destId="{C0AD1F59-2C19-40C6-80F1-A5CD860D6864}" srcOrd="0" destOrd="0" presId="urn:microsoft.com/office/officeart/2005/8/layout/venn1"/>
    <dgm:cxn modelId="{4641E7BA-EAA7-4497-ADC0-EC969C580D1B}" type="presParOf" srcId="{623E5433-879C-47D1-B7A3-14ACE3ACEAF6}" destId="{DDE183F7-7A2D-4BE1-BFAB-7D00FD85F5E2}" srcOrd="0" destOrd="0" presId="urn:microsoft.com/office/officeart/2005/8/layout/venn1"/>
    <dgm:cxn modelId="{AF14DE4E-8AA9-4105-86E3-0B311C6A0C24}" type="presParOf" srcId="{623E5433-879C-47D1-B7A3-14ACE3ACEAF6}" destId="{454FBDFD-8269-4545-BB98-FFA0E2033BE1}" srcOrd="1" destOrd="0" presId="urn:microsoft.com/office/officeart/2005/8/layout/venn1"/>
    <dgm:cxn modelId="{54DEA98E-DBCA-47FD-9814-5D25867EA496}" type="presParOf" srcId="{623E5433-879C-47D1-B7A3-14ACE3ACEAF6}" destId="{25808839-7ECB-49E0-BF34-92A6E4AC4D9A}" srcOrd="2" destOrd="0" presId="urn:microsoft.com/office/officeart/2005/8/layout/venn1"/>
    <dgm:cxn modelId="{E9693E7A-CE0C-4AA3-BFB2-7679B8D83742}" type="presParOf" srcId="{623E5433-879C-47D1-B7A3-14ACE3ACEAF6}" destId="{7AF72E3B-BDDC-4378-A981-E56DF366221B}" srcOrd="3" destOrd="0" presId="urn:microsoft.com/office/officeart/2005/8/layout/venn1"/>
    <dgm:cxn modelId="{05183CF6-C877-4F21-98EE-6160D94609D9}" type="presParOf" srcId="{623E5433-879C-47D1-B7A3-14ACE3ACEAF6}" destId="{FAF98D1E-A977-4F3B-9B79-BB2923FF7C24}" srcOrd="4" destOrd="0" presId="urn:microsoft.com/office/officeart/2005/8/layout/venn1"/>
    <dgm:cxn modelId="{E178D99F-725F-4974-B8BA-A53080CD8F33}" type="presParOf" srcId="{623E5433-879C-47D1-B7A3-14ACE3ACEAF6}" destId="{9B13297A-0594-45B8-9B22-5FD9F92A3E20}" srcOrd="5" destOrd="0" presId="urn:microsoft.com/office/officeart/2005/8/layout/venn1"/>
    <dgm:cxn modelId="{66A37619-7331-4781-B3CF-83D4761DC237}" type="presParOf" srcId="{623E5433-879C-47D1-B7A3-14ACE3ACEAF6}" destId="{073AA16E-2E61-4573-964E-850F5632764F}" srcOrd="6" destOrd="0" presId="urn:microsoft.com/office/officeart/2005/8/layout/venn1"/>
    <dgm:cxn modelId="{4D3A9AA0-E933-408F-AA11-AE4FF4FCE31A}" type="presParOf" srcId="{623E5433-879C-47D1-B7A3-14ACE3ACEAF6}" destId="{051F64FD-D84E-4E33-89D5-8293FAAE50FB}" srcOrd="7" destOrd="0" presId="urn:microsoft.com/office/officeart/2005/8/layout/venn1"/>
    <dgm:cxn modelId="{EEB7FF25-8886-4C77-813A-455A0768FD3E}" type="presParOf" srcId="{623E5433-879C-47D1-B7A3-14ACE3ACEAF6}" destId="{A99F1A2F-9805-44C8-BD9E-2544EAFD00A5}" srcOrd="8" destOrd="0" presId="urn:microsoft.com/office/officeart/2005/8/layout/venn1"/>
    <dgm:cxn modelId="{49C7D96B-CEF5-47EF-9F05-C486163F98EF}" type="presParOf" srcId="{623E5433-879C-47D1-B7A3-14ACE3ACEAF6}" destId="{C0AD1F59-2C19-40C6-80F1-A5CD860D6864}" srcOrd="9" destOrd="0" presId="urn:microsoft.com/office/officeart/2005/8/layout/venn1"/>
    <dgm:cxn modelId="{D149A906-8766-4989-9D14-9C06E6BB5AC1}" type="presParOf" srcId="{623E5433-879C-47D1-B7A3-14ACE3ACEAF6}" destId="{11B555C0-F2E0-4823-9FF9-8771C1050C46}" srcOrd="10" destOrd="0" presId="urn:microsoft.com/office/officeart/2005/8/layout/venn1"/>
    <dgm:cxn modelId="{FDEFFB97-4EAE-49C2-961B-82095EEC8682}" type="presParOf" srcId="{623E5433-879C-47D1-B7A3-14ACE3ACEAF6}" destId="{D7377EFF-0C8D-44DD-9BE1-42DC9A9809B1}" srcOrd="11" destOrd="0" presId="urn:microsoft.com/office/officeart/2005/8/layout/venn1"/>
    <dgm:cxn modelId="{C229F17A-BBD9-4A2C-8D2C-8B7165A81288}" type="presParOf" srcId="{623E5433-879C-47D1-B7A3-14ACE3ACEAF6}" destId="{D8EC830A-6AF3-41FA-B2CB-92CB11E9AE34}" srcOrd="12" destOrd="0" presId="urn:microsoft.com/office/officeart/2005/8/layout/venn1"/>
    <dgm:cxn modelId="{61CBAB82-1AAD-40BD-BCC9-0D4DE41CBD33}" type="presParOf" srcId="{623E5433-879C-47D1-B7A3-14ACE3ACEAF6}" destId="{E77487B4-DBDC-4E44-A478-DFF109FEC878}"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BB8580-17FE-4694-94AE-76BA09BA0194}"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C"/>
        </a:p>
      </dgm:t>
    </dgm:pt>
    <dgm:pt modelId="{AAF98DCD-1654-457A-AA38-5A273684ECB9}">
      <dgm:prSet/>
      <dgm:spPr/>
      <dgm:t>
        <a:bodyPr/>
        <a:lstStyle/>
        <a:p>
          <a:pPr rtl="0"/>
          <a:r>
            <a:rPr lang="es-EC" b="1" dirty="0" smtClean="0"/>
            <a:t>Se retiran o evitan el contacto con amigos, familias o su entorno</a:t>
          </a:r>
          <a:endParaRPr lang="es-EC" dirty="0"/>
        </a:p>
      </dgm:t>
    </dgm:pt>
    <dgm:pt modelId="{DAA0ED40-F5D1-4DB6-A4F4-654C42E24E44}" type="parTrans" cxnId="{36B0564D-2771-4788-ACD4-180966F1D052}">
      <dgm:prSet/>
      <dgm:spPr/>
      <dgm:t>
        <a:bodyPr/>
        <a:lstStyle/>
        <a:p>
          <a:endParaRPr lang="es-EC"/>
        </a:p>
      </dgm:t>
    </dgm:pt>
    <dgm:pt modelId="{6449E32D-6698-48AB-B7EC-4B39AE79842F}" type="sibTrans" cxnId="{36B0564D-2771-4788-ACD4-180966F1D052}">
      <dgm:prSet/>
      <dgm:spPr/>
      <dgm:t>
        <a:bodyPr/>
        <a:lstStyle/>
        <a:p>
          <a:endParaRPr lang="es-EC"/>
        </a:p>
      </dgm:t>
    </dgm:pt>
    <dgm:pt modelId="{C6A45DE8-02CF-4311-B7A6-637D9800EF54}">
      <dgm:prSet/>
      <dgm:spPr/>
      <dgm:t>
        <a:bodyPr/>
        <a:lstStyle/>
        <a:p>
          <a:pPr rtl="0"/>
          <a:r>
            <a:rPr lang="es-EC" b="1" dirty="0" smtClean="0"/>
            <a:t>Se muestran ansiosos o agitados</a:t>
          </a:r>
          <a:endParaRPr lang="es-EC" dirty="0"/>
        </a:p>
      </dgm:t>
    </dgm:pt>
    <dgm:pt modelId="{FAEF0260-566C-44C2-8F27-654E4BA536C1}" type="parTrans" cxnId="{B32AF386-A68D-439B-B225-8EB577A0BE52}">
      <dgm:prSet/>
      <dgm:spPr/>
      <dgm:t>
        <a:bodyPr/>
        <a:lstStyle/>
        <a:p>
          <a:endParaRPr lang="es-EC"/>
        </a:p>
      </dgm:t>
    </dgm:pt>
    <dgm:pt modelId="{6A6BE396-FE2F-41EB-AAD9-92B57F29EC60}" type="sibTrans" cxnId="{B32AF386-A68D-439B-B225-8EB577A0BE52}">
      <dgm:prSet/>
      <dgm:spPr/>
      <dgm:t>
        <a:bodyPr/>
        <a:lstStyle/>
        <a:p>
          <a:endParaRPr lang="es-EC"/>
        </a:p>
      </dgm:t>
    </dgm:pt>
    <dgm:pt modelId="{FD718E56-519E-4BB9-A481-717015D2852E}">
      <dgm:prSet/>
      <dgm:spPr/>
      <dgm:t>
        <a:bodyPr/>
        <a:lstStyle/>
        <a:p>
          <a:pPr rtl="0"/>
          <a:r>
            <a:rPr lang="es-EC" b="1" dirty="0" smtClean="0"/>
            <a:t>Hay patrones anormales de sueño, como el no dormir o el dormir todo el tiempo</a:t>
          </a:r>
          <a:endParaRPr lang="es-EC" dirty="0"/>
        </a:p>
      </dgm:t>
    </dgm:pt>
    <dgm:pt modelId="{36ED20BE-23F0-423A-B466-248F32F15D0F}" type="parTrans" cxnId="{E42F2FF0-A788-4245-A4C0-C576A8D49893}">
      <dgm:prSet/>
      <dgm:spPr/>
      <dgm:t>
        <a:bodyPr/>
        <a:lstStyle/>
        <a:p>
          <a:endParaRPr lang="es-EC"/>
        </a:p>
      </dgm:t>
    </dgm:pt>
    <dgm:pt modelId="{F5821D5F-412D-46F9-A5F2-00DE90E98007}" type="sibTrans" cxnId="{E42F2FF0-A788-4245-A4C0-C576A8D49893}">
      <dgm:prSet/>
      <dgm:spPr/>
      <dgm:t>
        <a:bodyPr/>
        <a:lstStyle/>
        <a:p>
          <a:endParaRPr lang="es-EC"/>
        </a:p>
      </dgm:t>
    </dgm:pt>
    <dgm:pt modelId="{5A82F118-B4DD-4532-A969-216EC9E42DF0}">
      <dgm:prSet/>
      <dgm:spPr/>
      <dgm:t>
        <a:bodyPr/>
        <a:lstStyle/>
        <a:p>
          <a:pPr rtl="0"/>
          <a:r>
            <a:rPr lang="es-EC" b="1" dirty="0" smtClean="0"/>
            <a:t>Cambios dramáticos en el humor, tales como sentimientos de alegría tras un largo período de tristeza o depresión</a:t>
          </a:r>
          <a:endParaRPr lang="es-EC" dirty="0"/>
        </a:p>
      </dgm:t>
    </dgm:pt>
    <dgm:pt modelId="{10963584-734E-490E-A387-380C64FD36AE}" type="parTrans" cxnId="{8843453A-C66B-476E-9123-A9A03E77116B}">
      <dgm:prSet/>
      <dgm:spPr/>
      <dgm:t>
        <a:bodyPr/>
        <a:lstStyle/>
        <a:p>
          <a:endParaRPr lang="es-EC"/>
        </a:p>
      </dgm:t>
    </dgm:pt>
    <dgm:pt modelId="{FC292499-A176-4D09-B46D-784125725EA0}" type="sibTrans" cxnId="{8843453A-C66B-476E-9123-A9A03E77116B}">
      <dgm:prSet/>
      <dgm:spPr/>
      <dgm:t>
        <a:bodyPr/>
        <a:lstStyle/>
        <a:p>
          <a:endParaRPr lang="es-EC"/>
        </a:p>
      </dgm:t>
    </dgm:pt>
    <dgm:pt modelId="{C15C4C85-42D0-42C9-BF3D-FC32395302D5}">
      <dgm:prSet/>
      <dgm:spPr/>
      <dgm:t>
        <a:bodyPr/>
        <a:lstStyle/>
        <a:p>
          <a:pPr rtl="0"/>
          <a:r>
            <a:rPr lang="es-EC" b="1" dirty="0" smtClean="0"/>
            <a:t>Se desprenden de sus posesiones o se despiden de su familia y amigos</a:t>
          </a:r>
          <a:endParaRPr lang="es-EC" dirty="0"/>
        </a:p>
      </dgm:t>
    </dgm:pt>
    <dgm:pt modelId="{BE1F14AE-0321-4655-B988-E4DDB8CA37C9}" type="parTrans" cxnId="{C9AC2E97-0F30-4C2A-B200-87BAE643B9DB}">
      <dgm:prSet/>
      <dgm:spPr/>
      <dgm:t>
        <a:bodyPr/>
        <a:lstStyle/>
        <a:p>
          <a:endParaRPr lang="es-EC"/>
        </a:p>
      </dgm:t>
    </dgm:pt>
    <dgm:pt modelId="{31D05588-B33B-4C87-A465-9D143AF6F8EC}" type="sibTrans" cxnId="{C9AC2E97-0F30-4C2A-B200-87BAE643B9DB}">
      <dgm:prSet/>
      <dgm:spPr/>
      <dgm:t>
        <a:bodyPr/>
        <a:lstStyle/>
        <a:p>
          <a:endParaRPr lang="es-EC"/>
        </a:p>
      </dgm:t>
    </dgm:pt>
    <dgm:pt modelId="{224E7A7B-DE7F-45A9-878B-916650439006}">
      <dgm:prSet/>
      <dgm:spPr/>
      <dgm:t>
        <a:bodyPr/>
        <a:lstStyle/>
        <a:p>
          <a:pPr rtl="0"/>
          <a:r>
            <a:rPr lang="es-EC" b="1" dirty="0" smtClean="0"/>
            <a:t>Pierden el interés en muchas actividades en las que antes participaban</a:t>
          </a:r>
          <a:endParaRPr lang="es-EC" dirty="0"/>
        </a:p>
      </dgm:t>
    </dgm:pt>
    <dgm:pt modelId="{C5092B30-231C-4826-BA2C-6AB3D0D212CA}" type="parTrans" cxnId="{A52DBC87-2DE9-47A8-973B-94990C036168}">
      <dgm:prSet/>
      <dgm:spPr/>
      <dgm:t>
        <a:bodyPr/>
        <a:lstStyle/>
        <a:p>
          <a:endParaRPr lang="es-EC"/>
        </a:p>
      </dgm:t>
    </dgm:pt>
    <dgm:pt modelId="{B0AAAD57-3E7D-4A72-B15F-7E5722751EEB}" type="sibTrans" cxnId="{A52DBC87-2DE9-47A8-973B-94990C036168}">
      <dgm:prSet/>
      <dgm:spPr/>
      <dgm:t>
        <a:bodyPr/>
        <a:lstStyle/>
        <a:p>
          <a:endParaRPr lang="es-EC"/>
        </a:p>
      </dgm:t>
    </dgm:pt>
    <dgm:pt modelId="{C457ECED-8F63-41CC-B653-25AA369216FC}">
      <dgm:prSet/>
      <dgm:spPr/>
      <dgm:t>
        <a:bodyPr/>
        <a:lstStyle/>
        <a:p>
          <a:pPr rtl="0"/>
          <a:r>
            <a:rPr lang="es-EC" b="1" dirty="0" smtClean="0"/>
            <a:t>Dicen que no hay razones para vivir o que la vida es un despropósito</a:t>
          </a:r>
          <a:endParaRPr lang="es-EC" dirty="0"/>
        </a:p>
      </dgm:t>
    </dgm:pt>
    <dgm:pt modelId="{EB4A59E3-3C8A-49ED-B7D1-98B35A3D4E82}" type="parTrans" cxnId="{FE737A86-D93F-4564-87C4-BCAF4587FC77}">
      <dgm:prSet/>
      <dgm:spPr/>
      <dgm:t>
        <a:bodyPr/>
        <a:lstStyle/>
        <a:p>
          <a:endParaRPr lang="es-EC"/>
        </a:p>
      </dgm:t>
    </dgm:pt>
    <dgm:pt modelId="{DEE1B2B9-3633-46DF-B9F5-1D17F4E5601D}" type="sibTrans" cxnId="{FE737A86-D93F-4564-87C4-BCAF4587FC77}">
      <dgm:prSet/>
      <dgm:spPr/>
      <dgm:t>
        <a:bodyPr/>
        <a:lstStyle/>
        <a:p>
          <a:endParaRPr lang="es-EC"/>
        </a:p>
      </dgm:t>
    </dgm:pt>
    <dgm:pt modelId="{743CEEE6-D20F-43BF-B1F0-E8B329309BCB}">
      <dgm:prSet/>
      <dgm:spPr/>
      <dgm:t>
        <a:bodyPr/>
        <a:lstStyle/>
        <a:p>
          <a:pPr rtl="0"/>
          <a:endParaRPr lang="es-EC" dirty="0"/>
        </a:p>
      </dgm:t>
    </dgm:pt>
    <dgm:pt modelId="{83304CB4-E767-41C8-89F0-B1DF4ABE1F98}" type="parTrans" cxnId="{667BBF9F-4D92-46C1-80CE-427A74C329A1}">
      <dgm:prSet/>
      <dgm:spPr/>
      <dgm:t>
        <a:bodyPr/>
        <a:lstStyle/>
        <a:p>
          <a:endParaRPr lang="es-EC"/>
        </a:p>
      </dgm:t>
    </dgm:pt>
    <dgm:pt modelId="{4682CFEF-4BE3-440B-8F66-55F102A56FD8}" type="sibTrans" cxnId="{667BBF9F-4D92-46C1-80CE-427A74C329A1}">
      <dgm:prSet/>
      <dgm:spPr/>
      <dgm:t>
        <a:bodyPr/>
        <a:lstStyle/>
        <a:p>
          <a:endParaRPr lang="es-EC"/>
        </a:p>
      </dgm:t>
    </dgm:pt>
    <dgm:pt modelId="{89D4E5B5-9C3B-4179-9E5C-5DDC7662DE1A}" type="pres">
      <dgm:prSet presAssocID="{0ABB8580-17FE-4694-94AE-76BA09BA0194}" presName="compositeShape" presStyleCnt="0">
        <dgm:presLayoutVars>
          <dgm:chMax val="7"/>
          <dgm:dir/>
          <dgm:resizeHandles val="exact"/>
        </dgm:presLayoutVars>
      </dgm:prSet>
      <dgm:spPr/>
      <dgm:t>
        <a:bodyPr/>
        <a:lstStyle/>
        <a:p>
          <a:endParaRPr lang="es-EC"/>
        </a:p>
      </dgm:t>
    </dgm:pt>
    <dgm:pt modelId="{9FBB4B62-6212-489B-B257-50E7925D6C36}" type="pres">
      <dgm:prSet presAssocID="{AAF98DCD-1654-457A-AA38-5A273684ECB9}" presName="circ1" presStyleLbl="vennNode1" presStyleIdx="0" presStyleCnt="7"/>
      <dgm:spPr/>
    </dgm:pt>
    <dgm:pt modelId="{C3FBDC81-5E51-49B4-89B3-EFC7BA26679D}" type="pres">
      <dgm:prSet presAssocID="{AAF98DCD-1654-457A-AA38-5A273684ECB9}" presName="circ1Tx" presStyleLbl="revTx" presStyleIdx="0" presStyleCnt="0">
        <dgm:presLayoutVars>
          <dgm:chMax val="0"/>
          <dgm:chPref val="0"/>
          <dgm:bulletEnabled val="1"/>
        </dgm:presLayoutVars>
      </dgm:prSet>
      <dgm:spPr/>
      <dgm:t>
        <a:bodyPr/>
        <a:lstStyle/>
        <a:p>
          <a:endParaRPr lang="es-EC"/>
        </a:p>
      </dgm:t>
    </dgm:pt>
    <dgm:pt modelId="{5C672615-E7A7-42E5-A256-C846C5FC893C}" type="pres">
      <dgm:prSet presAssocID="{C6A45DE8-02CF-4311-B7A6-637D9800EF54}" presName="circ2" presStyleLbl="vennNode1" presStyleIdx="1" presStyleCnt="7"/>
      <dgm:spPr/>
    </dgm:pt>
    <dgm:pt modelId="{8EDEBCF5-D37F-4600-8311-D3A70F953D9A}" type="pres">
      <dgm:prSet presAssocID="{C6A45DE8-02CF-4311-B7A6-637D9800EF54}" presName="circ2Tx" presStyleLbl="revTx" presStyleIdx="0" presStyleCnt="0">
        <dgm:presLayoutVars>
          <dgm:chMax val="0"/>
          <dgm:chPref val="0"/>
          <dgm:bulletEnabled val="1"/>
        </dgm:presLayoutVars>
      </dgm:prSet>
      <dgm:spPr/>
      <dgm:t>
        <a:bodyPr/>
        <a:lstStyle/>
        <a:p>
          <a:endParaRPr lang="es-EC"/>
        </a:p>
      </dgm:t>
    </dgm:pt>
    <dgm:pt modelId="{BD155A39-CA66-4FB9-8FC5-1281D9B567EA}" type="pres">
      <dgm:prSet presAssocID="{FD718E56-519E-4BB9-A481-717015D2852E}" presName="circ3" presStyleLbl="vennNode1" presStyleIdx="2" presStyleCnt="7"/>
      <dgm:spPr/>
    </dgm:pt>
    <dgm:pt modelId="{31FA976B-0126-4E4A-87D7-3C90EE55E7C3}" type="pres">
      <dgm:prSet presAssocID="{FD718E56-519E-4BB9-A481-717015D2852E}" presName="circ3Tx" presStyleLbl="revTx" presStyleIdx="0" presStyleCnt="0">
        <dgm:presLayoutVars>
          <dgm:chMax val="0"/>
          <dgm:chPref val="0"/>
          <dgm:bulletEnabled val="1"/>
        </dgm:presLayoutVars>
      </dgm:prSet>
      <dgm:spPr/>
      <dgm:t>
        <a:bodyPr/>
        <a:lstStyle/>
        <a:p>
          <a:endParaRPr lang="es-EC"/>
        </a:p>
      </dgm:t>
    </dgm:pt>
    <dgm:pt modelId="{C87085BE-BB5C-4020-B440-FF64005F803A}" type="pres">
      <dgm:prSet presAssocID="{5A82F118-B4DD-4532-A969-216EC9E42DF0}" presName="circ4" presStyleLbl="vennNode1" presStyleIdx="3" presStyleCnt="7"/>
      <dgm:spPr/>
    </dgm:pt>
    <dgm:pt modelId="{803B5159-3E6D-492C-AC8A-F20047AE68E4}" type="pres">
      <dgm:prSet presAssocID="{5A82F118-B4DD-4532-A969-216EC9E42DF0}" presName="circ4Tx" presStyleLbl="revTx" presStyleIdx="0" presStyleCnt="0">
        <dgm:presLayoutVars>
          <dgm:chMax val="0"/>
          <dgm:chPref val="0"/>
          <dgm:bulletEnabled val="1"/>
        </dgm:presLayoutVars>
      </dgm:prSet>
      <dgm:spPr/>
      <dgm:t>
        <a:bodyPr/>
        <a:lstStyle/>
        <a:p>
          <a:endParaRPr lang="es-EC"/>
        </a:p>
      </dgm:t>
    </dgm:pt>
    <dgm:pt modelId="{63B4E86C-BEDC-4194-B3F2-B4BE0CD1E764}" type="pres">
      <dgm:prSet presAssocID="{C15C4C85-42D0-42C9-BF3D-FC32395302D5}" presName="circ5" presStyleLbl="vennNode1" presStyleIdx="4" presStyleCnt="7"/>
      <dgm:spPr/>
    </dgm:pt>
    <dgm:pt modelId="{3183D98F-8EEF-4003-AC16-0DCC9BFE6B9B}" type="pres">
      <dgm:prSet presAssocID="{C15C4C85-42D0-42C9-BF3D-FC32395302D5}" presName="circ5Tx" presStyleLbl="revTx" presStyleIdx="0" presStyleCnt="0">
        <dgm:presLayoutVars>
          <dgm:chMax val="0"/>
          <dgm:chPref val="0"/>
          <dgm:bulletEnabled val="1"/>
        </dgm:presLayoutVars>
      </dgm:prSet>
      <dgm:spPr/>
      <dgm:t>
        <a:bodyPr/>
        <a:lstStyle/>
        <a:p>
          <a:endParaRPr lang="es-EC"/>
        </a:p>
      </dgm:t>
    </dgm:pt>
    <dgm:pt modelId="{A148E11D-61D4-48A0-8F7B-5E6E3EDC717C}" type="pres">
      <dgm:prSet presAssocID="{224E7A7B-DE7F-45A9-878B-916650439006}" presName="circ6" presStyleLbl="vennNode1" presStyleIdx="5" presStyleCnt="7"/>
      <dgm:spPr/>
    </dgm:pt>
    <dgm:pt modelId="{609852A6-D8EE-4075-A087-FF472F1E6042}" type="pres">
      <dgm:prSet presAssocID="{224E7A7B-DE7F-45A9-878B-916650439006}" presName="circ6Tx" presStyleLbl="revTx" presStyleIdx="0" presStyleCnt="0">
        <dgm:presLayoutVars>
          <dgm:chMax val="0"/>
          <dgm:chPref val="0"/>
          <dgm:bulletEnabled val="1"/>
        </dgm:presLayoutVars>
      </dgm:prSet>
      <dgm:spPr/>
      <dgm:t>
        <a:bodyPr/>
        <a:lstStyle/>
        <a:p>
          <a:endParaRPr lang="es-EC"/>
        </a:p>
      </dgm:t>
    </dgm:pt>
    <dgm:pt modelId="{C84636BB-698D-4B51-842C-C787DA7D59D5}" type="pres">
      <dgm:prSet presAssocID="{C457ECED-8F63-41CC-B653-25AA369216FC}" presName="circ7" presStyleLbl="vennNode1" presStyleIdx="6" presStyleCnt="7"/>
      <dgm:spPr/>
    </dgm:pt>
    <dgm:pt modelId="{E9BA776A-F905-47FB-9D9E-E2042C3C1031}" type="pres">
      <dgm:prSet presAssocID="{C457ECED-8F63-41CC-B653-25AA369216FC}" presName="circ7Tx" presStyleLbl="revTx" presStyleIdx="0" presStyleCnt="0">
        <dgm:presLayoutVars>
          <dgm:chMax val="0"/>
          <dgm:chPref val="0"/>
          <dgm:bulletEnabled val="1"/>
        </dgm:presLayoutVars>
      </dgm:prSet>
      <dgm:spPr/>
      <dgm:t>
        <a:bodyPr/>
        <a:lstStyle/>
        <a:p>
          <a:endParaRPr lang="es-EC"/>
        </a:p>
      </dgm:t>
    </dgm:pt>
  </dgm:ptLst>
  <dgm:cxnLst>
    <dgm:cxn modelId="{8843453A-C66B-476E-9123-A9A03E77116B}" srcId="{0ABB8580-17FE-4694-94AE-76BA09BA0194}" destId="{5A82F118-B4DD-4532-A969-216EC9E42DF0}" srcOrd="3" destOrd="0" parTransId="{10963584-734E-490E-A387-380C64FD36AE}" sibTransId="{FC292499-A176-4D09-B46D-784125725EA0}"/>
    <dgm:cxn modelId="{36B0564D-2771-4788-ACD4-180966F1D052}" srcId="{0ABB8580-17FE-4694-94AE-76BA09BA0194}" destId="{AAF98DCD-1654-457A-AA38-5A273684ECB9}" srcOrd="0" destOrd="0" parTransId="{DAA0ED40-F5D1-4DB6-A4F4-654C42E24E44}" sibTransId="{6449E32D-6698-48AB-B7EC-4B39AE79842F}"/>
    <dgm:cxn modelId="{667BBF9F-4D92-46C1-80CE-427A74C329A1}" srcId="{0ABB8580-17FE-4694-94AE-76BA09BA0194}" destId="{743CEEE6-D20F-43BF-B1F0-E8B329309BCB}" srcOrd="7" destOrd="0" parTransId="{83304CB4-E767-41C8-89F0-B1DF4ABE1F98}" sibTransId="{4682CFEF-4BE3-440B-8F66-55F102A56FD8}"/>
    <dgm:cxn modelId="{C0A5C754-D99D-4858-930B-2EEED51518A6}" type="presOf" srcId="{5A82F118-B4DD-4532-A969-216EC9E42DF0}" destId="{803B5159-3E6D-492C-AC8A-F20047AE68E4}" srcOrd="0" destOrd="0" presId="urn:microsoft.com/office/officeart/2005/8/layout/venn1"/>
    <dgm:cxn modelId="{E42F2FF0-A788-4245-A4C0-C576A8D49893}" srcId="{0ABB8580-17FE-4694-94AE-76BA09BA0194}" destId="{FD718E56-519E-4BB9-A481-717015D2852E}" srcOrd="2" destOrd="0" parTransId="{36ED20BE-23F0-423A-B466-248F32F15D0F}" sibTransId="{F5821D5F-412D-46F9-A5F2-00DE90E98007}"/>
    <dgm:cxn modelId="{6BCDFDAB-A517-452E-BC65-A9BD565E889D}" type="presOf" srcId="{224E7A7B-DE7F-45A9-878B-916650439006}" destId="{609852A6-D8EE-4075-A087-FF472F1E6042}" srcOrd="0" destOrd="0" presId="urn:microsoft.com/office/officeart/2005/8/layout/venn1"/>
    <dgm:cxn modelId="{B32AF386-A68D-439B-B225-8EB577A0BE52}" srcId="{0ABB8580-17FE-4694-94AE-76BA09BA0194}" destId="{C6A45DE8-02CF-4311-B7A6-637D9800EF54}" srcOrd="1" destOrd="0" parTransId="{FAEF0260-566C-44C2-8F27-654E4BA536C1}" sibTransId="{6A6BE396-FE2F-41EB-AAD9-92B57F29EC60}"/>
    <dgm:cxn modelId="{C2FD5328-CE68-4F3D-A572-FC3964DE65D9}" type="presOf" srcId="{C15C4C85-42D0-42C9-BF3D-FC32395302D5}" destId="{3183D98F-8EEF-4003-AC16-0DCC9BFE6B9B}" srcOrd="0" destOrd="0" presId="urn:microsoft.com/office/officeart/2005/8/layout/venn1"/>
    <dgm:cxn modelId="{F59445EF-AB03-4D6A-A71E-EFCC0CD66E90}" type="presOf" srcId="{FD718E56-519E-4BB9-A481-717015D2852E}" destId="{31FA976B-0126-4E4A-87D7-3C90EE55E7C3}" srcOrd="0" destOrd="0" presId="urn:microsoft.com/office/officeart/2005/8/layout/venn1"/>
    <dgm:cxn modelId="{13B02513-3033-4AC8-8CB2-9D86DBF41673}" type="presOf" srcId="{AAF98DCD-1654-457A-AA38-5A273684ECB9}" destId="{C3FBDC81-5E51-49B4-89B3-EFC7BA26679D}" srcOrd="0" destOrd="0" presId="urn:microsoft.com/office/officeart/2005/8/layout/venn1"/>
    <dgm:cxn modelId="{622A0BEF-FDF2-4408-9F34-16AC341F63E1}" type="presOf" srcId="{0ABB8580-17FE-4694-94AE-76BA09BA0194}" destId="{89D4E5B5-9C3B-4179-9E5C-5DDC7662DE1A}" srcOrd="0" destOrd="0" presId="urn:microsoft.com/office/officeart/2005/8/layout/venn1"/>
    <dgm:cxn modelId="{B390444F-D2EF-439D-9DF8-5FE76CDF9696}" type="presOf" srcId="{C457ECED-8F63-41CC-B653-25AA369216FC}" destId="{E9BA776A-F905-47FB-9D9E-E2042C3C1031}" srcOrd="0" destOrd="0" presId="urn:microsoft.com/office/officeart/2005/8/layout/venn1"/>
    <dgm:cxn modelId="{ABB2F162-4E30-4AA6-8E4E-D992777F2948}" type="presOf" srcId="{C6A45DE8-02CF-4311-B7A6-637D9800EF54}" destId="{8EDEBCF5-D37F-4600-8311-D3A70F953D9A}" srcOrd="0" destOrd="0" presId="urn:microsoft.com/office/officeart/2005/8/layout/venn1"/>
    <dgm:cxn modelId="{A52DBC87-2DE9-47A8-973B-94990C036168}" srcId="{0ABB8580-17FE-4694-94AE-76BA09BA0194}" destId="{224E7A7B-DE7F-45A9-878B-916650439006}" srcOrd="5" destOrd="0" parTransId="{C5092B30-231C-4826-BA2C-6AB3D0D212CA}" sibTransId="{B0AAAD57-3E7D-4A72-B15F-7E5722751EEB}"/>
    <dgm:cxn modelId="{FE737A86-D93F-4564-87C4-BCAF4587FC77}" srcId="{0ABB8580-17FE-4694-94AE-76BA09BA0194}" destId="{C457ECED-8F63-41CC-B653-25AA369216FC}" srcOrd="6" destOrd="0" parTransId="{EB4A59E3-3C8A-49ED-B7D1-98B35A3D4E82}" sibTransId="{DEE1B2B9-3633-46DF-B9F5-1D17F4E5601D}"/>
    <dgm:cxn modelId="{C9AC2E97-0F30-4C2A-B200-87BAE643B9DB}" srcId="{0ABB8580-17FE-4694-94AE-76BA09BA0194}" destId="{C15C4C85-42D0-42C9-BF3D-FC32395302D5}" srcOrd="4" destOrd="0" parTransId="{BE1F14AE-0321-4655-B988-E4DDB8CA37C9}" sibTransId="{31D05588-B33B-4C87-A465-9D143AF6F8EC}"/>
    <dgm:cxn modelId="{6DE33944-BD12-4B22-AABA-3E16A509CCE0}" type="presParOf" srcId="{89D4E5B5-9C3B-4179-9E5C-5DDC7662DE1A}" destId="{9FBB4B62-6212-489B-B257-50E7925D6C36}" srcOrd="0" destOrd="0" presId="urn:microsoft.com/office/officeart/2005/8/layout/venn1"/>
    <dgm:cxn modelId="{ABCA7216-52EF-4C9B-B229-018774529504}" type="presParOf" srcId="{89D4E5B5-9C3B-4179-9E5C-5DDC7662DE1A}" destId="{C3FBDC81-5E51-49B4-89B3-EFC7BA26679D}" srcOrd="1" destOrd="0" presId="urn:microsoft.com/office/officeart/2005/8/layout/venn1"/>
    <dgm:cxn modelId="{ACD0850F-C338-462E-9175-9D1B4C42E2E1}" type="presParOf" srcId="{89D4E5B5-9C3B-4179-9E5C-5DDC7662DE1A}" destId="{5C672615-E7A7-42E5-A256-C846C5FC893C}" srcOrd="2" destOrd="0" presId="urn:microsoft.com/office/officeart/2005/8/layout/venn1"/>
    <dgm:cxn modelId="{DA2E1CA8-C55C-4C41-A26E-68BD13D39C70}" type="presParOf" srcId="{89D4E5B5-9C3B-4179-9E5C-5DDC7662DE1A}" destId="{8EDEBCF5-D37F-4600-8311-D3A70F953D9A}" srcOrd="3" destOrd="0" presId="urn:microsoft.com/office/officeart/2005/8/layout/venn1"/>
    <dgm:cxn modelId="{E126ACDF-9333-42B7-9602-86295E4D4933}" type="presParOf" srcId="{89D4E5B5-9C3B-4179-9E5C-5DDC7662DE1A}" destId="{BD155A39-CA66-4FB9-8FC5-1281D9B567EA}" srcOrd="4" destOrd="0" presId="urn:microsoft.com/office/officeart/2005/8/layout/venn1"/>
    <dgm:cxn modelId="{5EC7492B-5489-4B7D-93A8-40FA383FC99F}" type="presParOf" srcId="{89D4E5B5-9C3B-4179-9E5C-5DDC7662DE1A}" destId="{31FA976B-0126-4E4A-87D7-3C90EE55E7C3}" srcOrd="5" destOrd="0" presId="urn:microsoft.com/office/officeart/2005/8/layout/venn1"/>
    <dgm:cxn modelId="{C5D2DDAD-DB56-4F9D-9702-7933BE21D38C}" type="presParOf" srcId="{89D4E5B5-9C3B-4179-9E5C-5DDC7662DE1A}" destId="{C87085BE-BB5C-4020-B440-FF64005F803A}" srcOrd="6" destOrd="0" presId="urn:microsoft.com/office/officeart/2005/8/layout/venn1"/>
    <dgm:cxn modelId="{0DBB9036-C7C6-40ED-B260-9071F9C30E78}" type="presParOf" srcId="{89D4E5B5-9C3B-4179-9E5C-5DDC7662DE1A}" destId="{803B5159-3E6D-492C-AC8A-F20047AE68E4}" srcOrd="7" destOrd="0" presId="urn:microsoft.com/office/officeart/2005/8/layout/venn1"/>
    <dgm:cxn modelId="{6D00991A-41B7-4E9F-82AA-DC72C527BAF8}" type="presParOf" srcId="{89D4E5B5-9C3B-4179-9E5C-5DDC7662DE1A}" destId="{63B4E86C-BEDC-4194-B3F2-B4BE0CD1E764}" srcOrd="8" destOrd="0" presId="urn:microsoft.com/office/officeart/2005/8/layout/venn1"/>
    <dgm:cxn modelId="{DC8AC645-CE0D-4E9B-84D7-FB4EA24BE8E0}" type="presParOf" srcId="{89D4E5B5-9C3B-4179-9E5C-5DDC7662DE1A}" destId="{3183D98F-8EEF-4003-AC16-0DCC9BFE6B9B}" srcOrd="9" destOrd="0" presId="urn:microsoft.com/office/officeart/2005/8/layout/venn1"/>
    <dgm:cxn modelId="{19B33EA8-107D-4401-9ACD-AF890081CAC0}" type="presParOf" srcId="{89D4E5B5-9C3B-4179-9E5C-5DDC7662DE1A}" destId="{A148E11D-61D4-48A0-8F7B-5E6E3EDC717C}" srcOrd="10" destOrd="0" presId="urn:microsoft.com/office/officeart/2005/8/layout/venn1"/>
    <dgm:cxn modelId="{364D9259-5EFF-4D3B-970F-907AEE5CC0B6}" type="presParOf" srcId="{89D4E5B5-9C3B-4179-9E5C-5DDC7662DE1A}" destId="{609852A6-D8EE-4075-A087-FF472F1E6042}" srcOrd="11" destOrd="0" presId="urn:microsoft.com/office/officeart/2005/8/layout/venn1"/>
    <dgm:cxn modelId="{EC03D551-5370-4790-B3D2-BF62BDE57976}" type="presParOf" srcId="{89D4E5B5-9C3B-4179-9E5C-5DDC7662DE1A}" destId="{C84636BB-698D-4B51-842C-C787DA7D59D5}" srcOrd="12" destOrd="0" presId="urn:microsoft.com/office/officeart/2005/8/layout/venn1"/>
    <dgm:cxn modelId="{267E1BF2-A4F1-417C-8829-9BD058D502EA}" type="presParOf" srcId="{89D4E5B5-9C3B-4179-9E5C-5DDC7662DE1A}" destId="{E9BA776A-F905-47FB-9D9E-E2042C3C1031}"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D7F2C-6DFD-4860-A978-0495750674E2}">
      <dsp:nvSpPr>
        <dsp:cNvPr id="0" name=""/>
        <dsp:cNvSpPr/>
      </dsp:nvSpPr>
      <dsp:spPr>
        <a:xfrm>
          <a:off x="0" y="591343"/>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0" i="1" kern="1200" dirty="0" smtClean="0">
              <a:solidFill>
                <a:schemeClr val="tx1"/>
              </a:solidFill>
            </a:rPr>
            <a:t>No enterrar al suicida en campo santo y hacerlo en cruces de caminos</a:t>
          </a:r>
        </a:p>
      </dsp:txBody>
      <dsp:txXfrm>
        <a:off x="0" y="591343"/>
        <a:ext cx="2571749" cy="1543050"/>
      </dsp:txXfrm>
    </dsp:sp>
    <dsp:sp modelId="{7D3FECCA-D04B-429D-B72C-76C684896D40}">
      <dsp:nvSpPr>
        <dsp:cNvPr id="0" name=""/>
        <dsp:cNvSpPr/>
      </dsp:nvSpPr>
      <dsp:spPr>
        <a:xfrm>
          <a:off x="2828925" y="591343"/>
          <a:ext cx="2571749" cy="154305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i="1" kern="1200" dirty="0" smtClean="0">
              <a:solidFill>
                <a:schemeClr val="tx1"/>
              </a:solidFill>
            </a:rPr>
            <a:t>-Cerrar las puertas y ventanas al paso del cortejo fúnebre</a:t>
          </a:r>
        </a:p>
      </dsp:txBody>
      <dsp:txXfrm>
        <a:off x="2828925" y="591343"/>
        <a:ext cx="2571749" cy="1543050"/>
      </dsp:txXfrm>
    </dsp:sp>
    <dsp:sp modelId="{17BA3537-F4B0-4A34-99C2-AAB187B3920C}">
      <dsp:nvSpPr>
        <dsp:cNvPr id="0" name=""/>
        <dsp:cNvSpPr/>
      </dsp:nvSpPr>
      <dsp:spPr>
        <a:xfrm>
          <a:off x="5657849" y="591343"/>
          <a:ext cx="2571749" cy="154305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i="1" kern="1200" dirty="0" smtClean="0">
              <a:solidFill>
                <a:schemeClr val="tx1"/>
              </a:solidFill>
            </a:rPr>
            <a:t>-Sentimientos de culpa de los seres mas cercanos</a:t>
          </a:r>
        </a:p>
      </dsp:txBody>
      <dsp:txXfrm>
        <a:off x="5657849" y="591343"/>
        <a:ext cx="2571749" cy="1543050"/>
      </dsp:txXfrm>
    </dsp:sp>
    <dsp:sp modelId="{2F459B9E-CB7E-4C11-A801-07E9825EDDE2}">
      <dsp:nvSpPr>
        <dsp:cNvPr id="0" name=""/>
        <dsp:cNvSpPr/>
      </dsp:nvSpPr>
      <dsp:spPr>
        <a:xfrm>
          <a:off x="1414462" y="2391569"/>
          <a:ext cx="2571749" cy="154305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i="1" kern="1200" dirty="0" smtClean="0">
              <a:solidFill>
                <a:schemeClr val="tx1"/>
              </a:solidFill>
            </a:rPr>
            <a:t>-Rechazo por la colectividad</a:t>
          </a:r>
        </a:p>
      </dsp:txBody>
      <dsp:txXfrm>
        <a:off x="1414462" y="2391569"/>
        <a:ext cx="2571749" cy="1543050"/>
      </dsp:txXfrm>
    </dsp:sp>
    <dsp:sp modelId="{EEA134F2-2CC7-4A37-8181-C0FA3CFBC6C1}">
      <dsp:nvSpPr>
        <dsp:cNvPr id="0" name=""/>
        <dsp:cNvSpPr/>
      </dsp:nvSpPr>
      <dsp:spPr>
        <a:xfrm>
          <a:off x="4243387" y="2391569"/>
          <a:ext cx="2571749" cy="154305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i="1" kern="1200" dirty="0" smtClean="0">
              <a:solidFill>
                <a:schemeClr val="tx1"/>
              </a:solidFill>
            </a:rPr>
            <a:t>-Incautación de los vienes del fallecido</a:t>
          </a:r>
        </a:p>
      </dsp:txBody>
      <dsp:txXfrm>
        <a:off x="4243387" y="2391569"/>
        <a:ext cx="2571749" cy="1543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49446-3055-4A33-BD9F-ED22DAC1ABF1}">
      <dsp:nvSpPr>
        <dsp:cNvPr id="0" name=""/>
        <dsp:cNvSpPr/>
      </dsp:nvSpPr>
      <dsp:spPr>
        <a:xfrm rot="5400000">
          <a:off x="-288868" y="913268"/>
          <a:ext cx="1420148" cy="17158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98BC4B-7654-4CE4-AD2D-106E68B0BC52}">
      <dsp:nvSpPr>
        <dsp:cNvPr id="0" name=""/>
        <dsp:cNvSpPr/>
      </dsp:nvSpPr>
      <dsp:spPr>
        <a:xfrm>
          <a:off x="35033" y="2804"/>
          <a:ext cx="1906515" cy="11439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Una discusión con una persona importante o con alguien amado</a:t>
          </a:r>
          <a:endParaRPr lang="es-EC" sz="1300" kern="1200" dirty="0"/>
        </a:p>
      </dsp:txBody>
      <dsp:txXfrm>
        <a:off x="68537" y="36308"/>
        <a:ext cx="1839507" cy="1076901"/>
      </dsp:txXfrm>
    </dsp:sp>
    <dsp:sp modelId="{95F2B58B-E588-44B9-A1FF-8FE33BC820EC}">
      <dsp:nvSpPr>
        <dsp:cNvPr id="0" name=""/>
        <dsp:cNvSpPr/>
      </dsp:nvSpPr>
      <dsp:spPr>
        <a:xfrm rot="5400000">
          <a:off x="-288868" y="2343154"/>
          <a:ext cx="1420148" cy="17158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27E94-B8BF-4B03-AFA7-AE9346D50567}">
      <dsp:nvSpPr>
        <dsp:cNvPr id="0" name=""/>
        <dsp:cNvSpPr/>
      </dsp:nvSpPr>
      <dsp:spPr>
        <a:xfrm>
          <a:off x="35033" y="1432690"/>
          <a:ext cx="1906515" cy="11439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La ruptura o pérdida de una relación afectiva</a:t>
          </a:r>
          <a:endParaRPr lang="es-EC" sz="1300" kern="1200" dirty="0"/>
        </a:p>
      </dsp:txBody>
      <dsp:txXfrm>
        <a:off x="68537" y="1466194"/>
        <a:ext cx="1839507" cy="1076901"/>
      </dsp:txXfrm>
    </dsp:sp>
    <dsp:sp modelId="{8524A47D-846B-493F-A83B-149DD71D78F4}">
      <dsp:nvSpPr>
        <dsp:cNvPr id="0" name=""/>
        <dsp:cNvSpPr/>
      </dsp:nvSpPr>
      <dsp:spPr>
        <a:xfrm>
          <a:off x="426074" y="3058098"/>
          <a:ext cx="2525927" cy="17158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C350E6-361F-4808-872C-30D37E96D969}">
      <dsp:nvSpPr>
        <dsp:cNvPr id="0" name=""/>
        <dsp:cNvSpPr/>
      </dsp:nvSpPr>
      <dsp:spPr>
        <a:xfrm>
          <a:off x="35033" y="2862577"/>
          <a:ext cx="1906515" cy="11439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El suicidio de un familiar, de un amigo o de un personaje público</a:t>
          </a:r>
          <a:endParaRPr lang="es-EC" sz="1300" kern="1200" dirty="0"/>
        </a:p>
      </dsp:txBody>
      <dsp:txXfrm>
        <a:off x="68537" y="2896081"/>
        <a:ext cx="1839507" cy="1076901"/>
      </dsp:txXfrm>
    </dsp:sp>
    <dsp:sp modelId="{F7C796E8-6053-4910-914B-97344DAB2BF9}">
      <dsp:nvSpPr>
        <dsp:cNvPr id="0" name=""/>
        <dsp:cNvSpPr/>
      </dsp:nvSpPr>
      <dsp:spPr>
        <a:xfrm rot="16200000">
          <a:off x="2246796" y="2343154"/>
          <a:ext cx="1420148" cy="17158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191BB-9FB0-4368-881E-6C753BFCFB97}">
      <dsp:nvSpPr>
        <dsp:cNvPr id="0" name=""/>
        <dsp:cNvSpPr/>
      </dsp:nvSpPr>
      <dsp:spPr>
        <a:xfrm>
          <a:off x="2570698" y="2862577"/>
          <a:ext cx="1906515" cy="11439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Abuso de alcohol o de otra sustancia</a:t>
          </a:r>
          <a:endParaRPr lang="es-EC" sz="1300" kern="1200" dirty="0"/>
        </a:p>
      </dsp:txBody>
      <dsp:txXfrm>
        <a:off x="2604202" y="2896081"/>
        <a:ext cx="1839507" cy="1076901"/>
      </dsp:txXfrm>
    </dsp:sp>
    <dsp:sp modelId="{D2407B35-291F-4EC0-8B72-E1C79CB529CF}">
      <dsp:nvSpPr>
        <dsp:cNvPr id="0" name=""/>
        <dsp:cNvSpPr/>
      </dsp:nvSpPr>
      <dsp:spPr>
        <a:xfrm rot="16200000">
          <a:off x="2246796" y="913268"/>
          <a:ext cx="1420148" cy="171586"/>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207DD0-21C2-405A-B5E0-F87554783A7B}">
      <dsp:nvSpPr>
        <dsp:cNvPr id="0" name=""/>
        <dsp:cNvSpPr/>
      </dsp:nvSpPr>
      <dsp:spPr>
        <a:xfrm>
          <a:off x="2570698" y="1432690"/>
          <a:ext cx="1906515" cy="11439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Un reportaje sobre el suicidio o métodos de suicidio</a:t>
          </a:r>
          <a:endParaRPr lang="es-EC" sz="1300" kern="1200" dirty="0"/>
        </a:p>
      </dsp:txBody>
      <dsp:txXfrm>
        <a:off x="2604202" y="1466194"/>
        <a:ext cx="1839507" cy="1076901"/>
      </dsp:txXfrm>
    </dsp:sp>
    <dsp:sp modelId="{E191ED70-6965-4F41-8BC0-AE5402B45DE4}">
      <dsp:nvSpPr>
        <dsp:cNvPr id="0" name=""/>
        <dsp:cNvSpPr/>
      </dsp:nvSpPr>
      <dsp:spPr>
        <a:xfrm>
          <a:off x="2961740" y="198324"/>
          <a:ext cx="2525927" cy="17158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1B125-4472-43A8-98AD-1A926C53EC1D}">
      <dsp:nvSpPr>
        <dsp:cNvPr id="0" name=""/>
        <dsp:cNvSpPr/>
      </dsp:nvSpPr>
      <dsp:spPr>
        <a:xfrm>
          <a:off x="2570698" y="2804"/>
          <a:ext cx="1906515" cy="11439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La aparición o el agravamiento de un trastorno mental o de una enfermedad física o accidente</a:t>
          </a:r>
          <a:endParaRPr lang="es-EC" sz="1300" kern="1200" dirty="0"/>
        </a:p>
      </dsp:txBody>
      <dsp:txXfrm>
        <a:off x="2604202" y="36308"/>
        <a:ext cx="1839507" cy="1076901"/>
      </dsp:txXfrm>
    </dsp:sp>
    <dsp:sp modelId="{74595C04-C859-424C-85CE-3E4CC17F3974}">
      <dsp:nvSpPr>
        <dsp:cNvPr id="0" name=""/>
        <dsp:cNvSpPr/>
      </dsp:nvSpPr>
      <dsp:spPr>
        <a:xfrm rot="5400000">
          <a:off x="4782462" y="913268"/>
          <a:ext cx="1420148" cy="17158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8C0590-37EF-4D78-BC95-3AAF2F7756D2}">
      <dsp:nvSpPr>
        <dsp:cNvPr id="0" name=""/>
        <dsp:cNvSpPr/>
      </dsp:nvSpPr>
      <dsp:spPr>
        <a:xfrm>
          <a:off x="5106364" y="2804"/>
          <a:ext cx="1906515" cy="11439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Cambios inesperados en las circunstancias de la vida</a:t>
          </a:r>
          <a:endParaRPr lang="es-EC" sz="1300" kern="1200" dirty="0"/>
        </a:p>
      </dsp:txBody>
      <dsp:txXfrm>
        <a:off x="5139868" y="36308"/>
        <a:ext cx="1839507" cy="1076901"/>
      </dsp:txXfrm>
    </dsp:sp>
    <dsp:sp modelId="{D7A52A9B-4FEE-4CAD-8641-12740DF6D283}">
      <dsp:nvSpPr>
        <dsp:cNvPr id="0" name=""/>
        <dsp:cNvSpPr/>
      </dsp:nvSpPr>
      <dsp:spPr>
        <a:xfrm rot="5400000">
          <a:off x="4782462" y="2343154"/>
          <a:ext cx="1420148" cy="17158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9D726D-D472-46CB-B257-7192CA9DA14C}">
      <dsp:nvSpPr>
        <dsp:cNvPr id="0" name=""/>
        <dsp:cNvSpPr/>
      </dsp:nvSpPr>
      <dsp:spPr>
        <a:xfrm>
          <a:off x="5106364" y="1432690"/>
          <a:ext cx="1906515" cy="11439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Experimentar un acontecimiento vital traumático, como abuso, acoso o violencia</a:t>
          </a:r>
          <a:endParaRPr lang="es-EC" sz="1300" kern="1200" dirty="0"/>
        </a:p>
      </dsp:txBody>
      <dsp:txXfrm>
        <a:off x="5139868" y="1466194"/>
        <a:ext cx="1839507" cy="1076901"/>
      </dsp:txXfrm>
    </dsp:sp>
    <dsp:sp modelId="{02D53798-9EF4-448E-9E72-344960037A00}">
      <dsp:nvSpPr>
        <dsp:cNvPr id="0" name=""/>
        <dsp:cNvSpPr/>
      </dsp:nvSpPr>
      <dsp:spPr>
        <a:xfrm>
          <a:off x="5106364" y="2862577"/>
          <a:ext cx="1906515" cy="11439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1" kern="1200" dirty="0" smtClean="0"/>
            <a:t>Pérdida de estatus social, o episodio vivido como de pérdida del respeto por parte de los demás.</a:t>
          </a:r>
          <a:endParaRPr lang="es-EC" sz="1300" kern="1200" dirty="0"/>
        </a:p>
      </dsp:txBody>
      <dsp:txXfrm>
        <a:off x="5139868" y="2896081"/>
        <a:ext cx="1839507" cy="10769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02857-4F91-4021-8249-763703F0ED7E}">
      <dsp:nvSpPr>
        <dsp:cNvPr id="0" name=""/>
        <dsp:cNvSpPr/>
      </dsp:nvSpPr>
      <dsp:spPr>
        <a:xfrm>
          <a:off x="3342302" y="1219060"/>
          <a:ext cx="1561699" cy="156189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0F3302-5251-40EC-A9C1-B210CA6A4F9A}">
      <dsp:nvSpPr>
        <dsp:cNvPr id="0" name=""/>
        <dsp:cNvSpPr/>
      </dsp:nvSpPr>
      <dsp:spPr>
        <a:xfrm>
          <a:off x="3228428" y="0"/>
          <a:ext cx="1789447" cy="9576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El que se quiere matar no lo dice.</a:t>
          </a:r>
          <a:endParaRPr lang="es-EC" sz="1700" kern="1200" dirty="0"/>
        </a:p>
      </dsp:txBody>
      <dsp:txXfrm>
        <a:off x="3228428" y="0"/>
        <a:ext cx="1789447" cy="957627"/>
      </dsp:txXfrm>
    </dsp:sp>
    <dsp:sp modelId="{AC3AE38E-6CB5-4639-B3FA-477693648D52}">
      <dsp:nvSpPr>
        <dsp:cNvPr id="0" name=""/>
        <dsp:cNvSpPr/>
      </dsp:nvSpPr>
      <dsp:spPr>
        <a:xfrm>
          <a:off x="3800401" y="1439314"/>
          <a:ext cx="1561699" cy="1561890"/>
        </a:xfrm>
        <a:prstGeom prst="ellipse">
          <a:avLst/>
        </a:prstGeom>
        <a:solidFill>
          <a:schemeClr val="accent2">
            <a:alpha val="50000"/>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126DF28-6222-4631-85E4-21C1E5DE8C51}">
      <dsp:nvSpPr>
        <dsp:cNvPr id="0" name=""/>
        <dsp:cNvSpPr/>
      </dsp:nvSpPr>
      <dsp:spPr>
        <a:xfrm>
          <a:off x="5554710" y="909746"/>
          <a:ext cx="1691841" cy="10533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El que lo dice no lo hace.</a:t>
          </a:r>
          <a:endParaRPr lang="es-EC" sz="1700" kern="1200" dirty="0"/>
        </a:p>
      </dsp:txBody>
      <dsp:txXfrm>
        <a:off x="5554710" y="909746"/>
        <a:ext cx="1691841" cy="1053390"/>
      </dsp:txXfrm>
    </dsp:sp>
    <dsp:sp modelId="{3E18E483-9574-4BE9-AE77-3DAB17C2DAC4}">
      <dsp:nvSpPr>
        <dsp:cNvPr id="0" name=""/>
        <dsp:cNvSpPr/>
      </dsp:nvSpPr>
      <dsp:spPr>
        <a:xfrm>
          <a:off x="3912973" y="1934886"/>
          <a:ext cx="1561699" cy="1561890"/>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81FCB17-1C8D-4506-B67C-7248E8A250D0}">
      <dsp:nvSpPr>
        <dsp:cNvPr id="0" name=""/>
        <dsp:cNvSpPr/>
      </dsp:nvSpPr>
      <dsp:spPr>
        <a:xfrm>
          <a:off x="5717387" y="2250425"/>
          <a:ext cx="1659305" cy="11252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Todo el que se suicida es un enfermo mental.</a:t>
          </a:r>
          <a:endParaRPr lang="es-EC" sz="1700" kern="1200" dirty="0"/>
        </a:p>
      </dsp:txBody>
      <dsp:txXfrm>
        <a:off x="5717387" y="2250425"/>
        <a:ext cx="1659305" cy="1125212"/>
      </dsp:txXfrm>
    </dsp:sp>
    <dsp:sp modelId="{8A2C5512-1194-4078-9E52-F5EEA88FB0CF}">
      <dsp:nvSpPr>
        <dsp:cNvPr id="0" name=""/>
        <dsp:cNvSpPr/>
      </dsp:nvSpPr>
      <dsp:spPr>
        <a:xfrm>
          <a:off x="3596078" y="2332302"/>
          <a:ext cx="1561699" cy="1561890"/>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40B8AF-68F4-4922-B140-B0DA9B51F0A7}">
      <dsp:nvSpPr>
        <dsp:cNvPr id="0" name=""/>
        <dsp:cNvSpPr/>
      </dsp:nvSpPr>
      <dsp:spPr>
        <a:xfrm>
          <a:off x="5001608" y="3758689"/>
          <a:ext cx="1789447" cy="10294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El suicidio se hereda.</a:t>
          </a:r>
          <a:endParaRPr lang="es-EC" sz="1700" kern="1200" dirty="0"/>
        </a:p>
      </dsp:txBody>
      <dsp:txXfrm>
        <a:off x="5001608" y="3758689"/>
        <a:ext cx="1789447" cy="1029449"/>
      </dsp:txXfrm>
    </dsp:sp>
    <dsp:sp modelId="{0B3D43D9-835F-496B-BE37-F6649CB72000}">
      <dsp:nvSpPr>
        <dsp:cNvPr id="0" name=""/>
        <dsp:cNvSpPr/>
      </dsp:nvSpPr>
      <dsp:spPr>
        <a:xfrm>
          <a:off x="3088526" y="2332302"/>
          <a:ext cx="1561699" cy="1561890"/>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568190-E004-4780-9C61-867200AF01CA}">
      <dsp:nvSpPr>
        <dsp:cNvPr id="0" name=""/>
        <dsp:cNvSpPr/>
      </dsp:nvSpPr>
      <dsp:spPr>
        <a:xfrm>
          <a:off x="1455249" y="3758689"/>
          <a:ext cx="1789447" cy="10294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Hablar de suicidio con una persona en riesgo puede incitar a que lo realice.</a:t>
          </a:r>
          <a:endParaRPr lang="es-EC" sz="1700" kern="1200" dirty="0"/>
        </a:p>
      </dsp:txBody>
      <dsp:txXfrm>
        <a:off x="1455249" y="3758689"/>
        <a:ext cx="1789447" cy="1029449"/>
      </dsp:txXfrm>
    </dsp:sp>
    <dsp:sp modelId="{E48D1424-BB89-48C0-AEBB-3B44F787F5A1}">
      <dsp:nvSpPr>
        <dsp:cNvPr id="0" name=""/>
        <dsp:cNvSpPr/>
      </dsp:nvSpPr>
      <dsp:spPr>
        <a:xfrm>
          <a:off x="2771631" y="1934886"/>
          <a:ext cx="1561699" cy="1561890"/>
        </a:xfrm>
        <a:prstGeom prst="ellipse">
          <a:avLst/>
        </a:prstGeom>
        <a:solidFill>
          <a:schemeClr val="accent2">
            <a:alpha val="50000"/>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958E7DA-E79B-4525-BEAF-6C660C7A0C88}">
      <dsp:nvSpPr>
        <dsp:cNvPr id="0" name=""/>
        <dsp:cNvSpPr/>
      </dsp:nvSpPr>
      <dsp:spPr>
        <a:xfrm>
          <a:off x="869612" y="2250425"/>
          <a:ext cx="1659305" cy="11252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El suicida desea morirse.</a:t>
          </a:r>
          <a:endParaRPr lang="es-EC" sz="1700" kern="1200" dirty="0"/>
        </a:p>
      </dsp:txBody>
      <dsp:txXfrm>
        <a:off x="869612" y="2250425"/>
        <a:ext cx="1659305" cy="1125212"/>
      </dsp:txXfrm>
    </dsp:sp>
    <dsp:sp modelId="{2A67EBDF-2258-4535-A5EF-EDECE873821D}">
      <dsp:nvSpPr>
        <dsp:cNvPr id="0" name=""/>
        <dsp:cNvSpPr/>
      </dsp:nvSpPr>
      <dsp:spPr>
        <a:xfrm>
          <a:off x="2884204" y="1439314"/>
          <a:ext cx="1561699" cy="1561890"/>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22E6D61-7E91-41DA-813E-6BE7C6418795}">
      <dsp:nvSpPr>
        <dsp:cNvPr id="0" name=""/>
        <dsp:cNvSpPr/>
      </dsp:nvSpPr>
      <dsp:spPr>
        <a:xfrm>
          <a:off x="999753" y="909746"/>
          <a:ext cx="1691841" cy="10533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El que intenta suicidarse es un cobarde.</a:t>
          </a:r>
          <a:endParaRPr lang="es-EC" sz="1700" kern="1200" dirty="0"/>
        </a:p>
      </dsp:txBody>
      <dsp:txXfrm>
        <a:off x="999753" y="909746"/>
        <a:ext cx="1691841" cy="1053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4855C-4679-4343-A92A-A3B851EDD8CC}">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i="1" kern="1200" dirty="0" smtClean="0">
              <a:solidFill>
                <a:schemeClr val="tx1"/>
              </a:solidFill>
              <a:effectLst>
                <a:outerShdw blurRad="38100" dist="38100" dir="2700000" algn="tl">
                  <a:srgbClr val="000000">
                    <a:alpha val="43137"/>
                  </a:srgbClr>
                </a:outerShdw>
              </a:effectLst>
            </a:rPr>
            <a:t>Platón: </a:t>
          </a:r>
          <a:r>
            <a:rPr lang="es-MX" sz="2200" kern="1200" dirty="0" smtClean="0">
              <a:solidFill>
                <a:schemeClr val="tx1"/>
              </a:solidFill>
            </a:rPr>
            <a:t>lo considera como una ofensa contra la sociedad, pero lo justifica cuando era respuesta a  acontecimientos muy graves.</a:t>
          </a:r>
        </a:p>
      </dsp:txBody>
      <dsp:txXfrm>
        <a:off x="460905" y="1047"/>
        <a:ext cx="3479899" cy="2087939"/>
      </dsp:txXfrm>
    </dsp:sp>
    <dsp:sp modelId="{1390552C-DB9B-4024-BE69-9EBB49358DEE}">
      <dsp:nvSpPr>
        <dsp:cNvPr id="0" name=""/>
        <dsp:cNvSpPr/>
      </dsp:nvSpPr>
      <dsp:spPr>
        <a:xfrm>
          <a:off x="4288794"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i="1" kern="1200" dirty="0" smtClean="0">
              <a:solidFill>
                <a:schemeClr val="tx1"/>
              </a:solidFill>
              <a:effectLst>
                <a:outerShdw blurRad="38100" dist="38100" dir="2700000" algn="tl">
                  <a:srgbClr val="000000">
                    <a:alpha val="43137"/>
                  </a:srgbClr>
                </a:outerShdw>
              </a:effectLst>
            </a:rPr>
            <a:t>-Aristóteles: </a:t>
          </a:r>
          <a:r>
            <a:rPr lang="es-MX" sz="2200" kern="1200" dirty="0" smtClean="0">
              <a:solidFill>
                <a:schemeClr val="tx1"/>
              </a:solidFill>
            </a:rPr>
            <a:t>Lo concebía como un acto de cobardía</a:t>
          </a:r>
        </a:p>
      </dsp:txBody>
      <dsp:txXfrm>
        <a:off x="4288794" y="1047"/>
        <a:ext cx="3479899" cy="2087939"/>
      </dsp:txXfrm>
    </dsp:sp>
    <dsp:sp modelId="{452CFF16-18F3-4C94-86DF-11FF3F9C2F15}">
      <dsp:nvSpPr>
        <dsp:cNvPr id="0" name=""/>
        <dsp:cNvSpPr/>
      </dsp:nvSpPr>
      <dsp:spPr>
        <a:xfrm>
          <a:off x="2374850" y="2436976"/>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solidFill>
                <a:schemeClr val="tx1"/>
              </a:solidFill>
            </a:rPr>
            <a:t>-</a:t>
          </a:r>
          <a:r>
            <a:rPr lang="es-MX" sz="2200" b="1" i="1" kern="1200" dirty="0" smtClean="0">
              <a:solidFill>
                <a:schemeClr val="tx1"/>
              </a:solidFill>
              <a:effectLst>
                <a:outerShdw blurRad="38100" dist="38100" dir="2700000" algn="tl">
                  <a:srgbClr val="000000">
                    <a:alpha val="43137"/>
                  </a:srgbClr>
                </a:outerShdw>
              </a:effectLst>
            </a:rPr>
            <a:t>Cicerón (Roma): </a:t>
          </a:r>
          <a:r>
            <a:rPr lang="es-MX" sz="2200" kern="1200" dirty="0" smtClean="0">
              <a:solidFill>
                <a:schemeClr val="tx1"/>
              </a:solidFill>
            </a:rPr>
            <a:t>Lo encontraba honorable entre políticos e intelectuales, pero en línea general lo condenaba.</a:t>
          </a:r>
        </a:p>
      </dsp:txBody>
      <dsp:txXfrm>
        <a:off x="2374850"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E20CD-FD63-48E9-82BE-F9D306452059}">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b="1" i="1" kern="1200" dirty="0" smtClean="0">
              <a:solidFill>
                <a:schemeClr val="tx1"/>
              </a:solidFill>
              <a:effectLst>
                <a:outerShdw blurRad="38100" dist="38100" dir="2700000" algn="tl">
                  <a:srgbClr val="000000">
                    <a:alpha val="43137"/>
                  </a:srgbClr>
                </a:outerShdw>
              </a:effectLst>
            </a:rPr>
            <a:t>Los Monoteístas </a:t>
          </a:r>
          <a:r>
            <a:rPr lang="es-ES_tradnl" sz="2200" kern="1200" dirty="0" smtClean="0">
              <a:solidFill>
                <a:schemeClr val="tx1"/>
              </a:solidFill>
            </a:rPr>
            <a:t>lo consideran como un acto condenado contra dios</a:t>
          </a:r>
          <a:endParaRPr lang="es-EC" sz="2200" kern="1200" dirty="0">
            <a:solidFill>
              <a:schemeClr val="tx1"/>
            </a:solidFill>
          </a:endParaRPr>
        </a:p>
      </dsp:txBody>
      <dsp:txXfrm>
        <a:off x="460905" y="1047"/>
        <a:ext cx="3479899" cy="2087939"/>
      </dsp:txXfrm>
    </dsp:sp>
    <dsp:sp modelId="{6FAED0D8-7D39-4C9E-BA32-C2EFF17CE767}">
      <dsp:nvSpPr>
        <dsp:cNvPr id="0" name=""/>
        <dsp:cNvSpPr/>
      </dsp:nvSpPr>
      <dsp:spPr>
        <a:xfrm>
          <a:off x="4288794"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dirty="0" smtClean="0"/>
            <a:t>-</a:t>
          </a:r>
          <a:r>
            <a:rPr lang="es-ES_tradnl" sz="2200" b="1" i="1" kern="1200" dirty="0" smtClean="0">
              <a:solidFill>
                <a:schemeClr val="tx1"/>
              </a:solidFill>
              <a:effectLst>
                <a:outerShdw blurRad="38100" dist="38100" dir="2700000" algn="tl">
                  <a:srgbClr val="000000">
                    <a:alpha val="43137"/>
                  </a:srgbClr>
                </a:outerShdw>
              </a:effectLst>
            </a:rPr>
            <a:t>El </a:t>
          </a:r>
          <a:r>
            <a:rPr lang="es-ES_tradnl" sz="2200" b="1" i="1" kern="1200" dirty="0" err="1" smtClean="0">
              <a:solidFill>
                <a:schemeClr val="tx1"/>
              </a:solidFill>
              <a:effectLst>
                <a:outerShdw blurRad="38100" dist="38100" dir="2700000" algn="tl">
                  <a:srgbClr val="000000">
                    <a:alpha val="43137"/>
                  </a:srgbClr>
                </a:outerShdw>
              </a:effectLst>
            </a:rPr>
            <a:t>Islan</a:t>
          </a:r>
          <a:r>
            <a:rPr lang="es-ES_tradnl" sz="2200" kern="1200" dirty="0" smtClean="0">
              <a:solidFill>
                <a:schemeClr val="tx1"/>
              </a:solidFill>
            </a:rPr>
            <a:t> rechaza el suicidio al ser Alá el destinado a elegir el momento a morir, aunque lo toleran como  sacrificio voluntario en la guerra santa</a:t>
          </a:r>
          <a:endParaRPr lang="es-EC" sz="2200" kern="1200" dirty="0">
            <a:solidFill>
              <a:schemeClr val="tx1"/>
            </a:solidFill>
          </a:endParaRPr>
        </a:p>
      </dsp:txBody>
      <dsp:txXfrm>
        <a:off x="4288794" y="1047"/>
        <a:ext cx="3479899" cy="2087939"/>
      </dsp:txXfrm>
    </dsp:sp>
    <dsp:sp modelId="{64249059-660A-4537-86DF-FA76A54A5114}">
      <dsp:nvSpPr>
        <dsp:cNvPr id="0" name=""/>
        <dsp:cNvSpPr/>
      </dsp:nvSpPr>
      <dsp:spPr>
        <a:xfrm>
          <a:off x="460905" y="2436976"/>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dirty="0" smtClean="0">
              <a:solidFill>
                <a:schemeClr val="tx1"/>
              </a:solidFill>
            </a:rPr>
            <a:t>-</a:t>
          </a:r>
          <a:r>
            <a:rPr lang="es-ES_tradnl" sz="2200" b="1" i="1" kern="1200" dirty="0" smtClean="0">
              <a:solidFill>
                <a:schemeClr val="tx1"/>
              </a:solidFill>
              <a:effectLst>
                <a:outerShdw blurRad="38100" dist="38100" dir="2700000" algn="tl">
                  <a:srgbClr val="000000">
                    <a:alpha val="43137"/>
                  </a:srgbClr>
                </a:outerShdw>
              </a:effectLst>
            </a:rPr>
            <a:t>El budismo </a:t>
          </a:r>
          <a:r>
            <a:rPr lang="es-ES_tradnl" sz="2200" kern="1200" dirty="0" smtClean="0">
              <a:solidFill>
                <a:schemeClr val="tx1"/>
              </a:solidFill>
            </a:rPr>
            <a:t>lo acepta al interrumpir este el sufrimiento en la tierra</a:t>
          </a:r>
          <a:endParaRPr lang="es-EC" sz="2200" kern="1200" dirty="0">
            <a:solidFill>
              <a:schemeClr val="tx1"/>
            </a:solidFill>
          </a:endParaRPr>
        </a:p>
      </dsp:txBody>
      <dsp:txXfrm>
        <a:off x="460905" y="2436976"/>
        <a:ext cx="3479899" cy="2087939"/>
      </dsp:txXfrm>
    </dsp:sp>
    <dsp:sp modelId="{CB7DB7A6-8CC9-4FBC-A7FF-69472D672EA6}">
      <dsp:nvSpPr>
        <dsp:cNvPr id="0" name=""/>
        <dsp:cNvSpPr/>
      </dsp:nvSpPr>
      <dsp:spPr>
        <a:xfrm>
          <a:off x="4288794" y="2436976"/>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_tradnl" sz="2200" kern="1200" dirty="0" smtClean="0">
              <a:solidFill>
                <a:schemeClr val="tx1"/>
              </a:solidFill>
            </a:rPr>
            <a:t>-</a:t>
          </a:r>
          <a:r>
            <a:rPr lang="es-ES_tradnl" sz="2200" b="1" i="1" kern="1200" dirty="0" smtClean="0">
              <a:solidFill>
                <a:schemeClr val="tx1"/>
              </a:solidFill>
              <a:effectLst>
                <a:outerShdw blurRad="38100" dist="38100" dir="2700000" algn="tl">
                  <a:srgbClr val="000000">
                    <a:alpha val="43137"/>
                  </a:srgbClr>
                </a:outerShdw>
              </a:effectLst>
            </a:rPr>
            <a:t>El Hinduismo </a:t>
          </a:r>
          <a:r>
            <a:rPr lang="es-ES_tradnl" sz="2200" kern="1200" dirty="0" smtClean="0">
              <a:solidFill>
                <a:schemeClr val="tx1"/>
              </a:solidFill>
            </a:rPr>
            <a:t>es mas tolerante y acepta algunos rituales suicidas como la viuda al fallecer el marido y  pagar por los pecados del mismo.</a:t>
          </a:r>
          <a:endParaRPr lang="es-EC" sz="2200" kern="1200" dirty="0">
            <a:solidFill>
              <a:schemeClr val="tx1"/>
            </a:solidFill>
          </a:endParaRPr>
        </a:p>
      </dsp:txBody>
      <dsp:txXfrm>
        <a:off x="4288794"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E4019-710A-4BA3-A469-978F3C1F2A10}">
      <dsp:nvSpPr>
        <dsp:cNvPr id="0" name=""/>
        <dsp:cNvSpPr/>
      </dsp:nvSpPr>
      <dsp:spPr>
        <a:xfrm>
          <a:off x="784" y="747898"/>
          <a:ext cx="2973585" cy="17841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0" i="1" kern="1200" smtClean="0">
              <a:effectLst>
                <a:outerShdw blurRad="38100" dist="38100" dir="2700000" algn="tl">
                  <a:srgbClr val="000000">
                    <a:alpha val="43137"/>
                  </a:srgbClr>
                </a:outerShdw>
              </a:effectLst>
            </a:rPr>
            <a:t>Edad Media</a:t>
          </a:r>
          <a:r>
            <a:rPr lang="es-ES_tradnl" sz="2000" b="0" kern="1200" smtClean="0"/>
            <a:t>: Fue impugnado salvo en casos que tuviera como objeto una violación.</a:t>
          </a:r>
          <a:endParaRPr lang="es-EC" sz="2000" b="0" kern="1200" dirty="0"/>
        </a:p>
      </dsp:txBody>
      <dsp:txXfrm>
        <a:off x="784" y="747898"/>
        <a:ext cx="2973585" cy="1784151"/>
      </dsp:txXfrm>
    </dsp:sp>
    <dsp:sp modelId="{DC1BBA26-2486-45D2-B27A-96E20B4FF316}">
      <dsp:nvSpPr>
        <dsp:cNvPr id="0" name=""/>
        <dsp:cNvSpPr/>
      </dsp:nvSpPr>
      <dsp:spPr>
        <a:xfrm>
          <a:off x="3271728" y="446350"/>
          <a:ext cx="4957086" cy="238724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i="1" kern="1200" smtClean="0">
              <a:effectLst>
                <a:outerShdw blurRad="38100" dist="38100" dir="2700000" algn="tl">
                  <a:srgbClr val="000000">
                    <a:alpha val="43137"/>
                  </a:srgbClr>
                </a:outerShdw>
              </a:effectLst>
            </a:rPr>
            <a:t>En la literatura Inglesa </a:t>
          </a:r>
          <a:r>
            <a:rPr lang="es-ES_tradnl" sz="1800" kern="1200" smtClean="0"/>
            <a:t>el suicidio es tema recurrente: </a:t>
          </a:r>
        </a:p>
        <a:p>
          <a:pPr lvl="0" algn="ctr" defTabSz="800100">
            <a:lnSpc>
              <a:spcPct val="90000"/>
            </a:lnSpc>
            <a:spcBef>
              <a:spcPct val="0"/>
            </a:spcBef>
            <a:spcAft>
              <a:spcPct val="35000"/>
            </a:spcAft>
          </a:pPr>
          <a:r>
            <a:rPr lang="es-ES_tradnl" sz="1800" kern="1200" smtClean="0"/>
            <a:t>-Shakespeare incluye el tema en varios de sus dramas como Romeo y Julieta</a:t>
          </a:r>
        </a:p>
        <a:p>
          <a:pPr lvl="0" algn="ctr" defTabSz="800100">
            <a:lnSpc>
              <a:spcPct val="90000"/>
            </a:lnSpc>
            <a:spcBef>
              <a:spcPct val="0"/>
            </a:spcBef>
            <a:spcAft>
              <a:spcPct val="35000"/>
            </a:spcAft>
          </a:pPr>
          <a:r>
            <a:rPr lang="es-ES_tradnl" sz="1800" kern="1200" smtClean="0"/>
            <a:t>-Robert Bulton incorpora en su libro Anatomía de la Melancolía la primera vision psiquiatrita del suicidio</a:t>
          </a:r>
        </a:p>
        <a:p>
          <a:pPr lvl="0" algn="ctr" defTabSz="800100">
            <a:lnSpc>
              <a:spcPct val="90000"/>
            </a:lnSpc>
            <a:spcBef>
              <a:spcPct val="0"/>
            </a:spcBef>
            <a:spcAft>
              <a:spcPct val="35000"/>
            </a:spcAft>
          </a:pPr>
          <a:endParaRPr lang="es-EC" sz="1800" kern="1200" dirty="0"/>
        </a:p>
      </dsp:txBody>
      <dsp:txXfrm>
        <a:off x="3271728" y="446350"/>
        <a:ext cx="4957086" cy="2387248"/>
      </dsp:txXfrm>
    </dsp:sp>
    <dsp:sp modelId="{7491AE7F-CE04-4D25-ADB0-894EA42585FA}">
      <dsp:nvSpPr>
        <dsp:cNvPr id="0" name=""/>
        <dsp:cNvSpPr/>
      </dsp:nvSpPr>
      <dsp:spPr>
        <a:xfrm>
          <a:off x="874438" y="3130957"/>
          <a:ext cx="6480722" cy="178415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1" kern="1200" smtClean="0">
              <a:effectLst>
                <a:outerShdw blurRad="38100" dist="38100" dir="2700000" algn="tl">
                  <a:srgbClr val="000000">
                    <a:alpha val="43137"/>
                  </a:srgbClr>
                </a:outerShdw>
              </a:effectLst>
            </a:rPr>
            <a:t>Siglo XVIII, J. W. Van Goethe </a:t>
          </a:r>
          <a:r>
            <a:rPr lang="es-ES_tradnl" sz="2000" kern="1200" smtClean="0"/>
            <a:t>con su obra Las penas y desventuras del joven Werther, descansa en el tema del suicidio e indica de forma magistral y romántica el referido tema que desencadenó una epidemia de suicidios en Alemania en esta época lo que se conoció en la literatura medica actual como efecto Wether.</a:t>
          </a:r>
          <a:endParaRPr lang="es-EC" sz="2000" kern="1200" dirty="0"/>
        </a:p>
      </dsp:txBody>
      <dsp:txXfrm>
        <a:off x="874438" y="3130957"/>
        <a:ext cx="6480722" cy="1784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C6C0B-FB0F-4B6C-82A5-28136225C502}">
      <dsp:nvSpPr>
        <dsp:cNvPr id="0" name=""/>
        <dsp:cNvSpPr/>
      </dsp:nvSpPr>
      <dsp:spPr>
        <a:xfrm>
          <a:off x="0" y="432046"/>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i="1" kern="1200" dirty="0" smtClean="0">
              <a:solidFill>
                <a:schemeClr val="tx1"/>
              </a:solidFill>
              <a:effectLst>
                <a:outerShdw blurRad="38100" dist="38100" dir="2700000" algn="tl">
                  <a:srgbClr val="000000">
                    <a:alpha val="43137"/>
                  </a:srgbClr>
                </a:outerShdw>
              </a:effectLst>
            </a:rPr>
            <a:t>Sir Thomas </a:t>
          </a:r>
          <a:r>
            <a:rPr lang="es-ES_tradnl" sz="1800" b="1" i="1" kern="1200" dirty="0" err="1" smtClean="0">
              <a:solidFill>
                <a:schemeClr val="tx1"/>
              </a:solidFill>
              <a:effectLst>
                <a:outerShdw blurRad="38100" dist="38100" dir="2700000" algn="tl">
                  <a:srgbClr val="000000">
                    <a:alpha val="43137"/>
                  </a:srgbClr>
                </a:outerShdw>
              </a:effectLst>
            </a:rPr>
            <a:t>Browne</a:t>
          </a:r>
          <a:r>
            <a:rPr lang="es-ES_tradnl" sz="1800" b="1" i="1" kern="1200" dirty="0" smtClean="0">
              <a:solidFill>
                <a:schemeClr val="tx1"/>
              </a:solidFill>
              <a:effectLst>
                <a:outerShdw blurRad="38100" dist="38100" dir="2700000" algn="tl">
                  <a:srgbClr val="000000">
                    <a:alpha val="43137"/>
                  </a:srgbClr>
                </a:outerShdw>
              </a:effectLst>
            </a:rPr>
            <a:t> </a:t>
          </a:r>
          <a:r>
            <a:rPr lang="es-ES_tradnl" sz="1800" kern="1200" dirty="0" smtClean="0">
              <a:solidFill>
                <a:schemeClr val="tx1"/>
              </a:solidFill>
            </a:rPr>
            <a:t>(1642) fue el primero en usar el término</a:t>
          </a:r>
          <a:endParaRPr lang="es-EC" sz="1800" kern="1200" dirty="0">
            <a:solidFill>
              <a:schemeClr val="tx1"/>
            </a:solidFill>
          </a:endParaRPr>
        </a:p>
      </dsp:txBody>
      <dsp:txXfrm>
        <a:off x="0" y="432046"/>
        <a:ext cx="2571749" cy="1543050"/>
      </dsp:txXfrm>
    </dsp:sp>
    <dsp:sp modelId="{1951E7C7-B76B-40A7-98BE-022A7499636D}">
      <dsp:nvSpPr>
        <dsp:cNvPr id="0" name=""/>
        <dsp:cNvSpPr/>
      </dsp:nvSpPr>
      <dsp:spPr>
        <a:xfrm>
          <a:off x="2828925" y="432046"/>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i="1" kern="1200" dirty="0" smtClean="0">
              <a:solidFill>
                <a:schemeClr val="tx1"/>
              </a:solidFill>
              <a:effectLst>
                <a:outerShdw blurRad="38100" dist="38100" dir="2700000" algn="tl">
                  <a:srgbClr val="000000">
                    <a:alpha val="43137"/>
                  </a:srgbClr>
                </a:outerShdw>
              </a:effectLst>
            </a:rPr>
            <a:t>*Emil Durkheim </a:t>
          </a:r>
          <a:r>
            <a:rPr lang="es-ES_tradnl" sz="1600" kern="1200" dirty="0" smtClean="0">
              <a:solidFill>
                <a:schemeClr val="tx1"/>
              </a:solidFill>
            </a:rPr>
            <a:t>(1897) reconoce los efectos de la sociedad sobre la conducta humana y enunció que el   suicidio era resultado de las influencias de la primera y publica el libro “El suicidio”</a:t>
          </a:r>
          <a:endParaRPr lang="es-EC" sz="1600" kern="1200" dirty="0">
            <a:solidFill>
              <a:schemeClr val="tx1"/>
            </a:solidFill>
          </a:endParaRPr>
        </a:p>
      </dsp:txBody>
      <dsp:txXfrm>
        <a:off x="2828925" y="432046"/>
        <a:ext cx="2571749" cy="1543050"/>
      </dsp:txXfrm>
    </dsp:sp>
    <dsp:sp modelId="{381045D2-AD7C-43A0-94AD-695230490222}">
      <dsp:nvSpPr>
        <dsp:cNvPr id="0" name=""/>
        <dsp:cNvSpPr/>
      </dsp:nvSpPr>
      <dsp:spPr>
        <a:xfrm>
          <a:off x="5657849" y="432046"/>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1" i="1" kern="1200" dirty="0" smtClean="0">
              <a:solidFill>
                <a:schemeClr val="tx1"/>
              </a:solidFill>
              <a:effectLst>
                <a:outerShdw blurRad="38100" dist="38100" dir="2700000" algn="tl">
                  <a:srgbClr val="000000">
                    <a:alpha val="43137"/>
                  </a:srgbClr>
                </a:outerShdw>
              </a:effectLst>
            </a:rPr>
            <a:t>*Freud y </a:t>
          </a:r>
          <a:r>
            <a:rPr lang="es-ES_tradnl" sz="2000" b="1" i="1" kern="1200" dirty="0" err="1" smtClean="0">
              <a:solidFill>
                <a:schemeClr val="tx1"/>
              </a:solidFill>
              <a:effectLst>
                <a:outerShdw blurRad="38100" dist="38100" dir="2700000" algn="tl">
                  <a:srgbClr val="000000">
                    <a:alpha val="43137"/>
                  </a:srgbClr>
                </a:outerShdw>
              </a:effectLst>
            </a:rPr>
            <a:t>Meninger</a:t>
          </a:r>
          <a:r>
            <a:rPr lang="es-ES_tradnl" sz="2000" b="1" i="1" kern="1200" dirty="0" smtClean="0">
              <a:solidFill>
                <a:schemeClr val="tx1"/>
              </a:solidFill>
              <a:effectLst>
                <a:outerShdw blurRad="38100" dist="38100" dir="2700000" algn="tl">
                  <a:srgbClr val="000000">
                    <a:alpha val="43137"/>
                  </a:srgbClr>
                </a:outerShdw>
              </a:effectLst>
            </a:rPr>
            <a:t> </a:t>
          </a:r>
          <a:r>
            <a:rPr lang="es-ES_tradnl" sz="2000" kern="1200" dirty="0" smtClean="0">
              <a:solidFill>
                <a:schemeClr val="tx1"/>
              </a:solidFill>
            </a:rPr>
            <a:t>lo explican en los mecanismos del psiquismo del individuo</a:t>
          </a:r>
          <a:endParaRPr lang="es-EC" sz="2000" kern="1200" dirty="0">
            <a:solidFill>
              <a:schemeClr val="tx1"/>
            </a:solidFill>
          </a:endParaRPr>
        </a:p>
      </dsp:txBody>
      <dsp:txXfrm>
        <a:off x="5657849" y="432046"/>
        <a:ext cx="2571749" cy="1543050"/>
      </dsp:txXfrm>
    </dsp:sp>
    <dsp:sp modelId="{406A65F4-0B49-4673-B415-4072D7120103}">
      <dsp:nvSpPr>
        <dsp:cNvPr id="0" name=""/>
        <dsp:cNvSpPr/>
      </dsp:nvSpPr>
      <dsp:spPr>
        <a:xfrm>
          <a:off x="0" y="2304278"/>
          <a:ext cx="2571749" cy="23042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1" i="1" kern="1200" dirty="0" smtClean="0">
              <a:solidFill>
                <a:schemeClr val="tx1"/>
              </a:solidFill>
              <a:effectLst>
                <a:outerShdw blurRad="38100" dist="38100" dir="2700000" algn="tl">
                  <a:srgbClr val="000000">
                    <a:alpha val="43137"/>
                  </a:srgbClr>
                </a:outerShdw>
              </a:effectLst>
            </a:rPr>
            <a:t>*Beck </a:t>
          </a:r>
          <a:r>
            <a:rPr lang="es-ES_tradnl" sz="2000" kern="1200" dirty="0" smtClean="0">
              <a:solidFill>
                <a:schemeClr val="tx1"/>
              </a:solidFill>
            </a:rPr>
            <a:t>describe que la desesperanza está mas ligada al suicidio consumado que la experiencia subjetiva de   depresión.</a:t>
          </a:r>
          <a:endParaRPr lang="es-EC" sz="2000" kern="1200" dirty="0">
            <a:solidFill>
              <a:schemeClr val="tx1"/>
            </a:solidFill>
          </a:endParaRPr>
        </a:p>
      </dsp:txBody>
      <dsp:txXfrm>
        <a:off x="0" y="2304278"/>
        <a:ext cx="2571749" cy="2304236"/>
      </dsp:txXfrm>
    </dsp:sp>
    <dsp:sp modelId="{15AE66DD-67F6-44ED-A9C1-06941768AA9B}">
      <dsp:nvSpPr>
        <dsp:cNvPr id="0" name=""/>
        <dsp:cNvSpPr/>
      </dsp:nvSpPr>
      <dsp:spPr>
        <a:xfrm>
          <a:off x="2828925" y="2304278"/>
          <a:ext cx="2571749" cy="23042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i="1" kern="1200" dirty="0" smtClean="0">
              <a:solidFill>
                <a:schemeClr val="tx1"/>
              </a:solidFill>
              <a:effectLst>
                <a:outerShdw blurRad="38100" dist="38100" dir="2700000" algn="tl">
                  <a:srgbClr val="000000">
                    <a:alpha val="43137"/>
                  </a:srgbClr>
                </a:outerShdw>
              </a:effectLst>
            </a:rPr>
            <a:t>*Siglo XX </a:t>
          </a:r>
          <a:r>
            <a:rPr lang="es-ES_tradnl" sz="1800" kern="1200" dirty="0" smtClean="0">
              <a:solidFill>
                <a:schemeClr val="tx1"/>
              </a:solidFill>
            </a:rPr>
            <a:t>diversos autores han relacionado la interacción entre los factores de riesgo que hace muy probable la aparición de la conducta suicida.</a:t>
          </a:r>
          <a:endParaRPr lang="es-EC" sz="1800" kern="1200" dirty="0">
            <a:solidFill>
              <a:schemeClr val="tx1"/>
            </a:solidFill>
          </a:endParaRPr>
        </a:p>
      </dsp:txBody>
      <dsp:txXfrm>
        <a:off x="2828925" y="2304278"/>
        <a:ext cx="2571749" cy="2304236"/>
      </dsp:txXfrm>
    </dsp:sp>
    <dsp:sp modelId="{D271F577-3300-4A73-B783-D1EB9ED8968C}">
      <dsp:nvSpPr>
        <dsp:cNvPr id="0" name=""/>
        <dsp:cNvSpPr/>
      </dsp:nvSpPr>
      <dsp:spPr>
        <a:xfrm>
          <a:off x="5657849" y="2232271"/>
          <a:ext cx="2571749" cy="24482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1" i="1" kern="1200" dirty="0" smtClean="0">
              <a:effectLst>
                <a:outerShdw blurRad="38100" dist="38100" dir="2700000" algn="tl">
                  <a:srgbClr val="000000">
                    <a:alpha val="43137"/>
                  </a:srgbClr>
                </a:outerShdw>
              </a:effectLst>
            </a:rPr>
            <a:t>*</a:t>
          </a:r>
          <a:r>
            <a:rPr lang="es-ES_tradnl" sz="1800" b="0" i="1" kern="1200" dirty="0" smtClean="0">
              <a:solidFill>
                <a:schemeClr val="tx1"/>
              </a:solidFill>
              <a:effectLst>
                <a:outerShdw blurRad="38100" dist="38100" dir="2700000" algn="tl">
                  <a:srgbClr val="000000">
                    <a:alpha val="43137"/>
                  </a:srgbClr>
                </a:outerShdw>
              </a:effectLst>
            </a:rPr>
            <a:t>Investigadores actuales </a:t>
          </a:r>
          <a:r>
            <a:rPr lang="es-ES_tradnl" sz="1800" b="0" kern="1200" dirty="0" smtClean="0">
              <a:solidFill>
                <a:schemeClr val="tx1"/>
              </a:solidFill>
            </a:rPr>
            <a:t>tienden a coincidir en el criterio de que la conducta suicida es la resultante del   acoplamiento de factores biológicos, psicológicos y socioculturales y medioambientales</a:t>
          </a:r>
          <a:endParaRPr lang="es-EC" sz="1800" b="0" kern="1200" dirty="0">
            <a:solidFill>
              <a:schemeClr val="tx1"/>
            </a:solidFill>
          </a:endParaRPr>
        </a:p>
      </dsp:txBody>
      <dsp:txXfrm>
        <a:off x="5657849" y="2232271"/>
        <a:ext cx="2571749" cy="2448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441AE-AD8A-461B-9330-48C52A54A15B}">
      <dsp:nvSpPr>
        <dsp:cNvPr id="0" name=""/>
        <dsp:cNvSpPr/>
      </dsp:nvSpPr>
      <dsp:spPr>
        <a:xfrm>
          <a:off x="1812" y="0"/>
          <a:ext cx="1899456" cy="5262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C" sz="2000" b="1" kern="1200" dirty="0" smtClean="0"/>
            <a:t>IDEACIÓN SUICIDA: pensamientos sobre el suicidio (cogniciones).</a:t>
          </a:r>
          <a:endParaRPr lang="es-EC" sz="2000" kern="1200" dirty="0"/>
        </a:p>
      </dsp:txBody>
      <dsp:txXfrm>
        <a:off x="1812" y="2105191"/>
        <a:ext cx="1899456" cy="2105191"/>
      </dsp:txXfrm>
    </dsp:sp>
    <dsp:sp modelId="{602D465D-0087-4C0D-ABA9-0C5C685491E6}">
      <dsp:nvSpPr>
        <dsp:cNvPr id="0" name=""/>
        <dsp:cNvSpPr/>
      </dsp:nvSpPr>
      <dsp:spPr>
        <a:xfrm>
          <a:off x="75254" y="315778"/>
          <a:ext cx="1752572" cy="175257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F08F1-39E6-4271-ADF7-EBB12FA3B5BC}">
      <dsp:nvSpPr>
        <dsp:cNvPr id="0" name=""/>
        <dsp:cNvSpPr/>
      </dsp:nvSpPr>
      <dsp:spPr>
        <a:xfrm>
          <a:off x="1958252" y="0"/>
          <a:ext cx="1899456" cy="5262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endParaRPr lang="es-EC" sz="1500" b="1" kern="1200" dirty="0" smtClean="0"/>
        </a:p>
        <a:p>
          <a:pPr lvl="0" algn="ctr" defTabSz="666750" rtl="0">
            <a:lnSpc>
              <a:spcPct val="90000"/>
            </a:lnSpc>
            <a:spcBef>
              <a:spcPct val="0"/>
            </a:spcBef>
            <a:spcAft>
              <a:spcPct val="35000"/>
            </a:spcAft>
          </a:pPr>
          <a:r>
            <a:rPr lang="es-EC" sz="1500" b="1" kern="1200" dirty="0" smtClean="0"/>
            <a:t>COMUNICACIÓN SUICIDA: </a:t>
          </a:r>
        </a:p>
        <a:p>
          <a:pPr lvl="0" algn="ctr" defTabSz="666750" rtl="0">
            <a:lnSpc>
              <a:spcPct val="90000"/>
            </a:lnSpc>
            <a:spcBef>
              <a:spcPct val="0"/>
            </a:spcBef>
            <a:spcAft>
              <a:spcPct val="35000"/>
            </a:spcAft>
          </a:pPr>
          <a:r>
            <a:rPr lang="es-EC" sz="1500" b="1" kern="1200" dirty="0" smtClean="0"/>
            <a:t>acto interpersonal en el que se transmiten pensamientos, deseos o intencionalidad de acabar con la propia vida.</a:t>
          </a:r>
          <a:endParaRPr lang="es-EC" sz="1500" kern="1200" dirty="0"/>
        </a:p>
      </dsp:txBody>
      <dsp:txXfrm>
        <a:off x="1958252" y="2105191"/>
        <a:ext cx="1899456" cy="2105191"/>
      </dsp:txXfrm>
    </dsp:sp>
    <dsp:sp modelId="{98E7424B-B675-4493-98FE-181BFF90CFCC}">
      <dsp:nvSpPr>
        <dsp:cNvPr id="0" name=""/>
        <dsp:cNvSpPr/>
      </dsp:nvSpPr>
      <dsp:spPr>
        <a:xfrm>
          <a:off x="2031694" y="315778"/>
          <a:ext cx="1752572" cy="175257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000026-F105-46F4-A091-1E7C75624196}">
      <dsp:nvSpPr>
        <dsp:cNvPr id="0" name=""/>
        <dsp:cNvSpPr/>
      </dsp:nvSpPr>
      <dsp:spPr>
        <a:xfrm>
          <a:off x="3914691" y="0"/>
          <a:ext cx="1899456" cy="5262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C" sz="1600" b="1" kern="1200" dirty="0" smtClean="0"/>
            <a:t>AMENAZA SUICIDA: </a:t>
          </a:r>
        </a:p>
        <a:p>
          <a:pPr lvl="0" algn="ctr" defTabSz="711200" rtl="0">
            <a:lnSpc>
              <a:spcPct val="90000"/>
            </a:lnSpc>
            <a:spcBef>
              <a:spcPct val="0"/>
            </a:spcBef>
            <a:spcAft>
              <a:spcPct val="35000"/>
            </a:spcAft>
          </a:pPr>
          <a:r>
            <a:rPr lang="es-EC" sz="1600" b="1" kern="1200" dirty="0" smtClean="0"/>
            <a:t>acto interpersonal, verbal o no verbal, que podría predecir una posible conducta suicida en el futuro cercano.</a:t>
          </a:r>
          <a:endParaRPr lang="es-EC" sz="1600" kern="1200" dirty="0"/>
        </a:p>
      </dsp:txBody>
      <dsp:txXfrm>
        <a:off x="3914691" y="2105191"/>
        <a:ext cx="1899456" cy="2105191"/>
      </dsp:txXfrm>
    </dsp:sp>
    <dsp:sp modelId="{69B445A9-7F63-4620-936D-E021DC5EFADF}">
      <dsp:nvSpPr>
        <dsp:cNvPr id="0" name=""/>
        <dsp:cNvSpPr/>
      </dsp:nvSpPr>
      <dsp:spPr>
        <a:xfrm>
          <a:off x="3988133" y="315778"/>
          <a:ext cx="1752572" cy="175257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82CB4-BFB2-45FE-9D61-D06CC2D7DC0F}">
      <dsp:nvSpPr>
        <dsp:cNvPr id="0" name=""/>
        <dsp:cNvSpPr/>
      </dsp:nvSpPr>
      <dsp:spPr>
        <a:xfrm>
          <a:off x="5871131" y="0"/>
          <a:ext cx="1899456" cy="5262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C" sz="1400" b="1" kern="1200" dirty="0" smtClean="0"/>
            <a:t>GESTO SUICIDA: </a:t>
          </a:r>
        </a:p>
        <a:p>
          <a:pPr lvl="0" algn="ctr" defTabSz="622300" rtl="0">
            <a:lnSpc>
              <a:spcPct val="90000"/>
            </a:lnSpc>
            <a:spcBef>
              <a:spcPct val="0"/>
            </a:spcBef>
            <a:spcAft>
              <a:spcPct val="35000"/>
            </a:spcAft>
          </a:pPr>
          <a:r>
            <a:rPr lang="es-EC" sz="1400" b="1" kern="1200" dirty="0" smtClean="0"/>
            <a:t>Conducta potencialmente lesiva </a:t>
          </a:r>
          <a:r>
            <a:rPr lang="es-EC" sz="1400" b="1" kern="1200" dirty="0" err="1" smtClean="0"/>
            <a:t>autoinfligida</a:t>
          </a:r>
          <a:r>
            <a:rPr lang="es-EC" sz="1400" b="1" kern="1200" dirty="0" smtClean="0"/>
            <a:t> para la que existe evidencia, implícita o explícita, de que la persona no tiene la intención de matarse, lo usa con alguna finalidad. </a:t>
          </a:r>
          <a:endParaRPr lang="es-EC" sz="1400" b="1" kern="1200" dirty="0"/>
        </a:p>
      </dsp:txBody>
      <dsp:txXfrm>
        <a:off x="5871131" y="2105191"/>
        <a:ext cx="1899456" cy="2105191"/>
      </dsp:txXfrm>
    </dsp:sp>
    <dsp:sp modelId="{FD25AC8C-D196-4F6E-9451-DCF456528461}">
      <dsp:nvSpPr>
        <dsp:cNvPr id="0" name=""/>
        <dsp:cNvSpPr/>
      </dsp:nvSpPr>
      <dsp:spPr>
        <a:xfrm>
          <a:off x="5944573" y="315778"/>
          <a:ext cx="1752572" cy="175257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B76F5-572C-47AA-A4A9-4B8E3C9FF21D}">
      <dsp:nvSpPr>
        <dsp:cNvPr id="0" name=""/>
        <dsp:cNvSpPr/>
      </dsp:nvSpPr>
      <dsp:spPr>
        <a:xfrm>
          <a:off x="310895" y="4210383"/>
          <a:ext cx="7150608" cy="78944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927D-6580-4571-9D3E-6F5DDF507CC7}">
      <dsp:nvSpPr>
        <dsp:cNvPr id="0" name=""/>
        <dsp:cNvSpPr/>
      </dsp:nvSpPr>
      <dsp:spPr>
        <a:xfrm>
          <a:off x="3425" y="0"/>
          <a:ext cx="3923711" cy="4269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C" sz="1400" b="1" kern="1200" dirty="0" smtClean="0"/>
            <a:t>INTENTO DE SUICIDIO: </a:t>
          </a:r>
        </a:p>
        <a:p>
          <a:pPr lvl="0" algn="ctr" defTabSz="622300" rtl="0">
            <a:lnSpc>
              <a:spcPct val="90000"/>
            </a:lnSpc>
            <a:spcBef>
              <a:spcPct val="0"/>
            </a:spcBef>
            <a:spcAft>
              <a:spcPct val="35000"/>
            </a:spcAft>
          </a:pPr>
          <a:r>
            <a:rPr lang="es-EC" sz="1400" b="1" kern="1200" dirty="0" smtClean="0"/>
            <a:t>Conducta potencialmente lesiva </a:t>
          </a:r>
          <a:r>
            <a:rPr lang="es-EC" sz="1400" b="1" kern="1200" dirty="0" err="1" smtClean="0"/>
            <a:t>autoinfligida</a:t>
          </a:r>
          <a:r>
            <a:rPr lang="es-EC" sz="1400" b="1" kern="1200" dirty="0" smtClean="0"/>
            <a:t> y sin resultado fatal, para la que existe evidencia, implícita o explícita, de intencionalidad de provocarse la muerte. Dicha conducta puede provocar o no lesiones, independientemente de la letalidad del método.</a:t>
          </a:r>
          <a:endParaRPr lang="es-EC" sz="1400" kern="1200" dirty="0"/>
        </a:p>
      </dsp:txBody>
      <dsp:txXfrm>
        <a:off x="3425" y="1707818"/>
        <a:ext cx="3923711" cy="1707818"/>
      </dsp:txXfrm>
    </dsp:sp>
    <dsp:sp modelId="{F1A8DD3C-C5A2-4FA4-913E-270FA29A99D8}">
      <dsp:nvSpPr>
        <dsp:cNvPr id="0" name=""/>
        <dsp:cNvSpPr/>
      </dsp:nvSpPr>
      <dsp:spPr>
        <a:xfrm>
          <a:off x="1254401" y="256172"/>
          <a:ext cx="1421758" cy="142175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AEDCD5-79AF-439F-817E-270D01785EE3}">
      <dsp:nvSpPr>
        <dsp:cNvPr id="0" name=""/>
        <dsp:cNvSpPr/>
      </dsp:nvSpPr>
      <dsp:spPr>
        <a:xfrm>
          <a:off x="4044848" y="0"/>
          <a:ext cx="3923711" cy="4269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s-EC" sz="1900" b="1" kern="1200" dirty="0" smtClean="0"/>
            <a:t>SUICIDIO: </a:t>
          </a:r>
        </a:p>
        <a:p>
          <a:pPr lvl="0" algn="ctr" defTabSz="844550" rtl="0">
            <a:lnSpc>
              <a:spcPct val="90000"/>
            </a:lnSpc>
            <a:spcBef>
              <a:spcPct val="0"/>
            </a:spcBef>
            <a:spcAft>
              <a:spcPct val="35000"/>
            </a:spcAft>
          </a:pPr>
          <a:r>
            <a:rPr lang="es-EC" sz="1900" b="1" kern="1200" dirty="0" smtClean="0"/>
            <a:t>Muerte </a:t>
          </a:r>
          <a:r>
            <a:rPr lang="es-EC" sz="1900" b="1" kern="1200" dirty="0" err="1" smtClean="0"/>
            <a:t>autoinfligida</a:t>
          </a:r>
          <a:r>
            <a:rPr lang="es-EC" sz="1900" b="1" kern="1200" dirty="0" smtClean="0"/>
            <a:t> con evidencia implícita o explícita de que la persona tenía intencionalidad de </a:t>
          </a:r>
          <a:r>
            <a:rPr lang="es-EC" sz="1900" b="1" kern="1200" dirty="0" err="1" smtClean="0"/>
            <a:t>autoprovocarse</a:t>
          </a:r>
          <a:r>
            <a:rPr lang="es-EC" sz="1900" b="1" kern="1200" dirty="0" smtClean="0"/>
            <a:t> la muerte.</a:t>
          </a:r>
          <a:endParaRPr lang="es-EC" sz="1900" kern="1200" dirty="0"/>
        </a:p>
      </dsp:txBody>
      <dsp:txXfrm>
        <a:off x="4044848" y="1707818"/>
        <a:ext cx="3923711" cy="1707818"/>
      </dsp:txXfrm>
    </dsp:sp>
    <dsp:sp modelId="{AAB858CD-8B3F-423C-9001-550981D7D8E4}">
      <dsp:nvSpPr>
        <dsp:cNvPr id="0" name=""/>
        <dsp:cNvSpPr/>
      </dsp:nvSpPr>
      <dsp:spPr>
        <a:xfrm>
          <a:off x="5295824" y="256172"/>
          <a:ext cx="1421758" cy="142175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4B10A-CB12-4962-AB0C-EDABFF2C231F}">
      <dsp:nvSpPr>
        <dsp:cNvPr id="0" name=""/>
        <dsp:cNvSpPr/>
      </dsp:nvSpPr>
      <dsp:spPr>
        <a:xfrm>
          <a:off x="318879" y="3415636"/>
          <a:ext cx="7334226" cy="64043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183F7-7A2D-4BE1-BFAB-7D00FD85F5E2}">
      <dsp:nvSpPr>
        <dsp:cNvPr id="0" name=""/>
        <dsp:cNvSpPr/>
      </dsp:nvSpPr>
      <dsp:spPr>
        <a:xfrm>
          <a:off x="3027913" y="1339954"/>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4FBDFD-8269-4545-BB98-FFA0E2033BE1}">
      <dsp:nvSpPr>
        <dsp:cNvPr id="0" name=""/>
        <dsp:cNvSpPr/>
      </dsp:nvSpPr>
      <dsp:spPr>
        <a:xfrm>
          <a:off x="2902746" y="0"/>
          <a:ext cx="1966906" cy="10525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Amenazan con dañarse o matarse.</a:t>
          </a:r>
          <a:endParaRPr lang="es-EC" sz="1400" b="1" kern="1200" dirty="0"/>
        </a:p>
      </dsp:txBody>
      <dsp:txXfrm>
        <a:off x="2902746" y="0"/>
        <a:ext cx="1966906" cy="1052595"/>
      </dsp:txXfrm>
    </dsp:sp>
    <dsp:sp modelId="{25808839-7ECB-49E0-BF34-92A6E4AC4D9A}">
      <dsp:nvSpPr>
        <dsp:cNvPr id="0" name=""/>
        <dsp:cNvSpPr/>
      </dsp:nvSpPr>
      <dsp:spPr>
        <a:xfrm>
          <a:off x="3531441" y="1582051"/>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F72E3B-BDDC-4378-A981-E56DF366221B}">
      <dsp:nvSpPr>
        <dsp:cNvPr id="0" name=""/>
        <dsp:cNvSpPr/>
      </dsp:nvSpPr>
      <dsp:spPr>
        <a:xfrm>
          <a:off x="5459725" y="999966"/>
          <a:ext cx="1859620" cy="11578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Buscan medios para suicidarse o hablan de un plan de suicidio.</a:t>
          </a:r>
          <a:endParaRPr lang="es-EC" sz="1400" b="1" kern="1200" dirty="0"/>
        </a:p>
      </dsp:txBody>
      <dsp:txXfrm>
        <a:off x="5459725" y="999966"/>
        <a:ext cx="1859620" cy="1157855"/>
      </dsp:txXfrm>
    </dsp:sp>
    <dsp:sp modelId="{FAF98D1E-A977-4F3B-9B79-BB2923FF7C24}">
      <dsp:nvSpPr>
        <dsp:cNvPr id="0" name=""/>
        <dsp:cNvSpPr/>
      </dsp:nvSpPr>
      <dsp:spPr>
        <a:xfrm>
          <a:off x="3655177" y="2126769"/>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B13297A-0594-45B8-9B22-5FD9F92A3E20}">
      <dsp:nvSpPr>
        <dsp:cNvPr id="0" name=""/>
        <dsp:cNvSpPr/>
      </dsp:nvSpPr>
      <dsp:spPr>
        <a:xfrm>
          <a:off x="5638535" y="2473600"/>
          <a:ext cx="1823859" cy="12368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Hablan o escriben sobre la muerte, el morirse o el suicidio (sobre todo cuando esto no era propio de la persona o  era muy raro).</a:t>
          </a:r>
          <a:endParaRPr lang="es-EC" sz="1400" b="1" kern="1200" dirty="0"/>
        </a:p>
      </dsp:txBody>
      <dsp:txXfrm>
        <a:off x="5638535" y="2473600"/>
        <a:ext cx="1823859" cy="1236800"/>
      </dsp:txXfrm>
    </dsp:sp>
    <dsp:sp modelId="{073AA16E-2E61-4573-964E-850F5632764F}">
      <dsp:nvSpPr>
        <dsp:cNvPr id="0" name=""/>
        <dsp:cNvSpPr/>
      </dsp:nvSpPr>
      <dsp:spPr>
        <a:xfrm>
          <a:off x="3306856" y="2563597"/>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51F64FD-D84E-4E33-89D5-8293FAAE50FB}">
      <dsp:nvSpPr>
        <dsp:cNvPr id="0" name=""/>
        <dsp:cNvSpPr/>
      </dsp:nvSpPr>
      <dsp:spPr>
        <a:xfrm>
          <a:off x="4851772" y="4131438"/>
          <a:ext cx="1966906" cy="11315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Expresan sentimientos de desesperanza.</a:t>
          </a:r>
          <a:endParaRPr lang="es-EC" sz="1400" b="1" kern="1200" dirty="0"/>
        </a:p>
      </dsp:txBody>
      <dsp:txXfrm>
        <a:off x="4851772" y="4131438"/>
        <a:ext cx="1966906" cy="1131540"/>
      </dsp:txXfrm>
    </dsp:sp>
    <dsp:sp modelId="{A99F1A2F-9805-44C8-BD9E-2544EAFD00A5}">
      <dsp:nvSpPr>
        <dsp:cNvPr id="0" name=""/>
        <dsp:cNvSpPr/>
      </dsp:nvSpPr>
      <dsp:spPr>
        <a:xfrm>
          <a:off x="2748970" y="2563597"/>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AD1F59-2C19-40C6-80F1-A5CD860D6864}">
      <dsp:nvSpPr>
        <dsp:cNvPr id="0" name=""/>
        <dsp:cNvSpPr/>
      </dsp:nvSpPr>
      <dsp:spPr>
        <a:xfrm>
          <a:off x="953720" y="4131438"/>
          <a:ext cx="1966906" cy="11315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Expresan sentimientos de ira, rabia o venganza.</a:t>
          </a:r>
          <a:endParaRPr lang="es-EC" sz="1400" b="1" kern="1200" dirty="0"/>
        </a:p>
      </dsp:txBody>
      <dsp:txXfrm>
        <a:off x="953720" y="4131438"/>
        <a:ext cx="1966906" cy="1131540"/>
      </dsp:txXfrm>
    </dsp:sp>
    <dsp:sp modelId="{11B555C0-F2E0-4823-9FF9-8771C1050C46}">
      <dsp:nvSpPr>
        <dsp:cNvPr id="0" name=""/>
        <dsp:cNvSpPr/>
      </dsp:nvSpPr>
      <dsp:spPr>
        <a:xfrm>
          <a:off x="2400648" y="2126769"/>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377EFF-0C8D-44DD-9BE1-42DC9A9809B1}">
      <dsp:nvSpPr>
        <dsp:cNvPr id="0" name=""/>
        <dsp:cNvSpPr/>
      </dsp:nvSpPr>
      <dsp:spPr>
        <a:xfrm>
          <a:off x="310005" y="2473600"/>
          <a:ext cx="1823859" cy="12368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Se involucran en conductas que implican un riesgo innecesario o que son irresponsables.</a:t>
          </a:r>
          <a:endParaRPr lang="es-EC" sz="1400" kern="1200" dirty="0"/>
        </a:p>
      </dsp:txBody>
      <dsp:txXfrm>
        <a:off x="310005" y="2473600"/>
        <a:ext cx="1823859" cy="1236800"/>
      </dsp:txXfrm>
    </dsp:sp>
    <dsp:sp modelId="{D8EC830A-6AF3-41FA-B2CB-92CB11E9AE34}">
      <dsp:nvSpPr>
        <dsp:cNvPr id="0" name=""/>
        <dsp:cNvSpPr/>
      </dsp:nvSpPr>
      <dsp:spPr>
        <a:xfrm>
          <a:off x="2524385" y="1582051"/>
          <a:ext cx="1716573" cy="17167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77487B4-DBDC-4E44-A478-DFF109FEC878}">
      <dsp:nvSpPr>
        <dsp:cNvPr id="0" name=""/>
        <dsp:cNvSpPr/>
      </dsp:nvSpPr>
      <dsp:spPr>
        <a:xfrm>
          <a:off x="453053" y="999966"/>
          <a:ext cx="1859620" cy="11578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EC" sz="1400" b="1" kern="1200" dirty="0" smtClean="0"/>
            <a:t>Expresan sentimientos de estar atrapado, de no ver una salida</a:t>
          </a:r>
          <a:endParaRPr lang="es-EC" sz="1400" kern="1200" dirty="0"/>
        </a:p>
      </dsp:txBody>
      <dsp:txXfrm>
        <a:off x="453053" y="999966"/>
        <a:ext cx="1859620" cy="11578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B4B62-6212-489B-B257-50E7925D6C36}">
      <dsp:nvSpPr>
        <dsp:cNvPr id="0" name=""/>
        <dsp:cNvSpPr/>
      </dsp:nvSpPr>
      <dsp:spPr>
        <a:xfrm>
          <a:off x="2967682" y="1433986"/>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3FBDC81-5E51-49B4-89B3-EFC7BA26679D}">
      <dsp:nvSpPr>
        <dsp:cNvPr id="0" name=""/>
        <dsp:cNvSpPr/>
      </dsp:nvSpPr>
      <dsp:spPr>
        <a:xfrm>
          <a:off x="2833732" y="0"/>
          <a:ext cx="2104935" cy="11264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Se retiran o evitan el contacto con amigos, familias o su entorno</a:t>
          </a:r>
          <a:endParaRPr lang="es-EC" sz="1700" kern="1200" dirty="0"/>
        </a:p>
      </dsp:txBody>
      <dsp:txXfrm>
        <a:off x="2833732" y="0"/>
        <a:ext cx="2104935" cy="1126462"/>
      </dsp:txXfrm>
    </dsp:sp>
    <dsp:sp modelId="{5C672615-E7A7-42E5-A256-C846C5FC893C}">
      <dsp:nvSpPr>
        <dsp:cNvPr id="0" name=""/>
        <dsp:cNvSpPr/>
      </dsp:nvSpPr>
      <dsp:spPr>
        <a:xfrm>
          <a:off x="3506546" y="1693072"/>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EBCF5-D37F-4600-8311-D3A70F953D9A}">
      <dsp:nvSpPr>
        <dsp:cNvPr id="0" name=""/>
        <dsp:cNvSpPr/>
      </dsp:nvSpPr>
      <dsp:spPr>
        <a:xfrm>
          <a:off x="5570148" y="1070139"/>
          <a:ext cx="1990120" cy="1239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Se muestran ansiosos o agitados</a:t>
          </a:r>
          <a:endParaRPr lang="es-EC" sz="1700" kern="1200" dirty="0"/>
        </a:p>
      </dsp:txBody>
      <dsp:txXfrm>
        <a:off x="5570148" y="1070139"/>
        <a:ext cx="1990120" cy="1239108"/>
      </dsp:txXfrm>
    </dsp:sp>
    <dsp:sp modelId="{BD155A39-CA66-4FB9-8FC5-1281D9B567EA}">
      <dsp:nvSpPr>
        <dsp:cNvPr id="0" name=""/>
        <dsp:cNvSpPr/>
      </dsp:nvSpPr>
      <dsp:spPr>
        <a:xfrm>
          <a:off x="3638965" y="2276016"/>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1FA976B-0126-4E4A-87D7-3C90EE55E7C3}">
      <dsp:nvSpPr>
        <dsp:cNvPr id="0" name=""/>
        <dsp:cNvSpPr/>
      </dsp:nvSpPr>
      <dsp:spPr>
        <a:xfrm>
          <a:off x="5761506" y="2647186"/>
          <a:ext cx="1951849" cy="13235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Hay patrones anormales de sueño, como el no dormir o el dormir todo el tiempo</a:t>
          </a:r>
          <a:endParaRPr lang="es-EC" sz="1700" kern="1200" dirty="0"/>
        </a:p>
      </dsp:txBody>
      <dsp:txXfrm>
        <a:off x="5761506" y="2647186"/>
        <a:ext cx="1951849" cy="1323593"/>
      </dsp:txXfrm>
    </dsp:sp>
    <dsp:sp modelId="{C87085BE-BB5C-4020-B440-FF64005F803A}">
      <dsp:nvSpPr>
        <dsp:cNvPr id="0" name=""/>
        <dsp:cNvSpPr/>
      </dsp:nvSpPr>
      <dsp:spPr>
        <a:xfrm>
          <a:off x="3266200" y="2743498"/>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03B5159-3E6D-492C-AC8A-F20047AE68E4}">
      <dsp:nvSpPr>
        <dsp:cNvPr id="0" name=""/>
        <dsp:cNvSpPr/>
      </dsp:nvSpPr>
      <dsp:spPr>
        <a:xfrm>
          <a:off x="4919531" y="4421364"/>
          <a:ext cx="2104935" cy="12109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Cambios dramáticos en el humor, tales como sentimientos de alegría tras un largo período de tristeza o depresión</a:t>
          </a:r>
          <a:endParaRPr lang="es-EC" sz="1700" kern="1200" dirty="0"/>
        </a:p>
      </dsp:txBody>
      <dsp:txXfrm>
        <a:off x="4919531" y="4421364"/>
        <a:ext cx="2104935" cy="1210946"/>
      </dsp:txXfrm>
    </dsp:sp>
    <dsp:sp modelId="{63B4E86C-BEDC-4194-B3F2-B4BE0CD1E764}">
      <dsp:nvSpPr>
        <dsp:cNvPr id="0" name=""/>
        <dsp:cNvSpPr/>
      </dsp:nvSpPr>
      <dsp:spPr>
        <a:xfrm>
          <a:off x="2669164" y="2743498"/>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183D98F-8EEF-4003-AC16-0DCC9BFE6B9B}">
      <dsp:nvSpPr>
        <dsp:cNvPr id="0" name=""/>
        <dsp:cNvSpPr/>
      </dsp:nvSpPr>
      <dsp:spPr>
        <a:xfrm>
          <a:off x="747932" y="4421364"/>
          <a:ext cx="2104935" cy="12109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Se desprenden de sus posesiones o se despiden de su familia y amigos</a:t>
          </a:r>
          <a:endParaRPr lang="es-EC" sz="1700" kern="1200" dirty="0"/>
        </a:p>
      </dsp:txBody>
      <dsp:txXfrm>
        <a:off x="747932" y="4421364"/>
        <a:ext cx="2104935" cy="1210946"/>
      </dsp:txXfrm>
    </dsp:sp>
    <dsp:sp modelId="{A148E11D-61D4-48A0-8F7B-5E6E3EDC717C}">
      <dsp:nvSpPr>
        <dsp:cNvPr id="0" name=""/>
        <dsp:cNvSpPr/>
      </dsp:nvSpPr>
      <dsp:spPr>
        <a:xfrm>
          <a:off x="2296399" y="2276016"/>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9852A6-D8EE-4075-A087-FF472F1E6042}">
      <dsp:nvSpPr>
        <dsp:cNvPr id="0" name=""/>
        <dsp:cNvSpPr/>
      </dsp:nvSpPr>
      <dsp:spPr>
        <a:xfrm>
          <a:off x="59044" y="2647186"/>
          <a:ext cx="1951849" cy="13235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Pierden el interés en muchas actividades en las que antes participaban</a:t>
          </a:r>
          <a:endParaRPr lang="es-EC" sz="1700" kern="1200" dirty="0"/>
        </a:p>
      </dsp:txBody>
      <dsp:txXfrm>
        <a:off x="59044" y="2647186"/>
        <a:ext cx="1951849" cy="1323593"/>
      </dsp:txXfrm>
    </dsp:sp>
    <dsp:sp modelId="{C84636BB-698D-4B51-842C-C787DA7D59D5}">
      <dsp:nvSpPr>
        <dsp:cNvPr id="0" name=""/>
        <dsp:cNvSpPr/>
      </dsp:nvSpPr>
      <dsp:spPr>
        <a:xfrm>
          <a:off x="2428819" y="1693072"/>
          <a:ext cx="1837034" cy="18372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9BA776A-F905-47FB-9D9E-E2042C3C1031}">
      <dsp:nvSpPr>
        <dsp:cNvPr id="0" name=""/>
        <dsp:cNvSpPr/>
      </dsp:nvSpPr>
      <dsp:spPr>
        <a:xfrm>
          <a:off x="212130" y="1070139"/>
          <a:ext cx="1990120" cy="12391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C" sz="1700" b="1" kern="1200" dirty="0" smtClean="0"/>
            <a:t>Dicen que no hay razones para vivir o que la vida es un despropósito</a:t>
          </a:r>
          <a:endParaRPr lang="es-EC" sz="1700" kern="1200" dirty="0"/>
        </a:p>
      </dsp:txBody>
      <dsp:txXfrm>
        <a:off x="212130" y="1070139"/>
        <a:ext cx="1990120" cy="12391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2D2BA-C838-4E1B-8A9A-20CE4587211C}" type="datetimeFigureOut">
              <a:rPr lang="es-EC" smtClean="0"/>
              <a:t>15/1/2022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46490-261E-43B3-9BC2-3633EBD1A8B8}" type="slidenum">
              <a:rPr lang="es-EC" smtClean="0"/>
              <a:t>‹Nº›</a:t>
            </a:fld>
            <a:endParaRPr lang="es-EC"/>
          </a:p>
        </p:txBody>
      </p:sp>
    </p:spTree>
    <p:extLst>
      <p:ext uri="{BB962C8B-B14F-4D97-AF65-F5344CB8AC3E}">
        <p14:creationId xmlns:p14="http://schemas.microsoft.com/office/powerpoint/2010/main" val="242749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6746490-261E-43B3-9BC2-3633EBD1A8B8}" type="slidenum">
              <a:rPr lang="es-EC" smtClean="0"/>
              <a:t>6</a:t>
            </a:fld>
            <a:endParaRPr lang="es-EC"/>
          </a:p>
        </p:txBody>
      </p:sp>
    </p:spTree>
    <p:extLst>
      <p:ext uri="{BB962C8B-B14F-4D97-AF65-F5344CB8AC3E}">
        <p14:creationId xmlns:p14="http://schemas.microsoft.com/office/powerpoint/2010/main" val="363505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6746490-261E-43B3-9BC2-3633EBD1A8B8}" type="slidenum">
              <a:rPr lang="es-EC" smtClean="0"/>
              <a:t>19</a:t>
            </a:fld>
            <a:endParaRPr lang="es-EC"/>
          </a:p>
        </p:txBody>
      </p:sp>
    </p:spTree>
    <p:extLst>
      <p:ext uri="{BB962C8B-B14F-4D97-AF65-F5344CB8AC3E}">
        <p14:creationId xmlns:p14="http://schemas.microsoft.com/office/powerpoint/2010/main" val="40290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116956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363882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24086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209146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57952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110318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330580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367820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130085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4168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0735F6-3445-48D1-8A90-914FD6F6236A}" type="datetimeFigureOut">
              <a:rPr lang="es-EC" smtClean="0"/>
              <a:t>15/1/2022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CC4AE44-BA0A-4287-BA69-6433B5FD1315}" type="slidenum">
              <a:rPr lang="es-EC" smtClean="0"/>
              <a:t>‹Nº›</a:t>
            </a:fld>
            <a:endParaRPr lang="es-EC"/>
          </a:p>
        </p:txBody>
      </p:sp>
    </p:spTree>
    <p:extLst>
      <p:ext uri="{BB962C8B-B14F-4D97-AF65-F5344CB8AC3E}">
        <p14:creationId xmlns:p14="http://schemas.microsoft.com/office/powerpoint/2010/main" val="62703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735F6-3445-48D1-8A90-914FD6F6236A}" type="datetimeFigureOut">
              <a:rPr lang="es-EC" smtClean="0"/>
              <a:t>15/1/2022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4AE44-BA0A-4287-BA69-6433B5FD1315}" type="slidenum">
              <a:rPr lang="es-EC" smtClean="0"/>
              <a:t>‹Nº›</a:t>
            </a:fld>
            <a:endParaRPr lang="es-EC"/>
          </a:p>
        </p:txBody>
      </p:sp>
    </p:spTree>
    <p:extLst>
      <p:ext uri="{BB962C8B-B14F-4D97-AF65-F5344CB8AC3E}">
        <p14:creationId xmlns:p14="http://schemas.microsoft.com/office/powerpoint/2010/main" val="3413918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8.xml"/><Relationship Id="rId7" Type="http://schemas.openxmlformats.org/officeDocument/2006/relationships/image" Target="../media/image9.gif"/><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9.xml"/><Relationship Id="rId7" Type="http://schemas.openxmlformats.org/officeDocument/2006/relationships/image" Target="../media/image11.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0.xml"/><Relationship Id="rId7" Type="http://schemas.openxmlformats.org/officeDocument/2006/relationships/image" Target="../media/image14.jpe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17.jpeg"/><Relationship Id="rId4" Type="http://schemas.openxmlformats.org/officeDocument/2006/relationships/diagramQuickStyle" Target="../diagrams/quickStyle10.xml"/><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dirty="0"/>
          </a:p>
        </p:txBody>
      </p:sp>
      <p:sp>
        <p:nvSpPr>
          <p:cNvPr id="3" name="2 Subtítulo"/>
          <p:cNvSpPr>
            <a:spLocks noGrp="1"/>
          </p:cNvSpPr>
          <p:nvPr>
            <p:ph type="subTitle" idx="1"/>
          </p:nvPr>
        </p:nvSpPr>
        <p:spPr/>
        <p:txBody>
          <a:bodyPr/>
          <a:lstStyle/>
          <a:p>
            <a:endParaRPr lang="es-EC"/>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72008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13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251520" y="1052736"/>
            <a:ext cx="8712968" cy="5328592"/>
          </a:xfrm>
        </p:spPr>
        <p:txBody>
          <a:bodyPr>
            <a:normAutofit fontScale="850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pPr marL="0" indent="0">
              <a:buNone/>
            </a:pPr>
            <a:endParaRPr lang="es-ES" b="1" i="1" dirty="0" smtClean="0">
              <a:effectLst>
                <a:outerShdw blurRad="38100" dist="38100" dir="2700000" algn="tl">
                  <a:srgbClr val="000000">
                    <a:alpha val="43137"/>
                  </a:srgbClr>
                </a:outerShdw>
              </a:effectLst>
            </a:endParaRPr>
          </a:p>
          <a:p>
            <a:pPr marL="0" indent="0">
              <a:buNone/>
            </a:pPr>
            <a:r>
              <a:rPr lang="es-ES" sz="3800" b="1" i="1" dirty="0" smtClean="0"/>
              <a:t>Sexo</a:t>
            </a:r>
            <a:r>
              <a:rPr lang="es-ES" sz="3800" b="1" dirty="0" smtClean="0"/>
              <a:t> </a:t>
            </a:r>
            <a:endParaRPr lang="es-EC" sz="3800" dirty="0"/>
          </a:p>
          <a:p>
            <a:r>
              <a:rPr lang="es-ES" dirty="0"/>
              <a:t>La tasa de hombres que realizan un suicidio consumado es de 2 a 3 veces mayor que la de las mujeres, quienes, sin embargo, realizan 3 veces más intentos de suicidio que los hombres. </a:t>
            </a:r>
            <a:endParaRPr lang="es-EC" dirty="0"/>
          </a:p>
          <a:p>
            <a:r>
              <a:rPr lang="es-ES" dirty="0" smtClean="0"/>
              <a:t>Por </a:t>
            </a:r>
            <a:r>
              <a:rPr lang="es-ES" dirty="0"/>
              <a:t>otra parte, los varones tienden a emplear métodos más violentos para cometer el suicidio. Suelen emplear armas de fuego, mientras que las mujeres suelen inclinarse por la autointoxicación medicamentosa. </a:t>
            </a:r>
            <a:endParaRPr lang="es-EC" dirty="0"/>
          </a:p>
          <a:p>
            <a:pPr marL="0" indent="0">
              <a:buNone/>
            </a:pPr>
            <a:r>
              <a:rPr lang="es-ES" dirty="0"/>
              <a:t> </a:t>
            </a:r>
            <a:endParaRPr lang="es-EC" dirty="0"/>
          </a:p>
          <a:p>
            <a:endParaRPr lang="es-ES" b="1" i="1" dirty="0" smtClean="0">
              <a:effectLst>
                <a:outerShdw blurRad="38100" dist="38100" dir="2700000" algn="tl">
                  <a:srgbClr val="000000">
                    <a:alpha val="43137"/>
                  </a:srgbClr>
                </a:outerShdw>
              </a:effectLst>
            </a:endParaRPr>
          </a:p>
          <a:p>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10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80728"/>
            <a:ext cx="8229600" cy="5616624"/>
          </a:xfrm>
        </p:spPr>
        <p:txBody>
          <a:bodyPr>
            <a:normAutofit fontScale="775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pPr marL="0" indent="0">
              <a:buNone/>
            </a:pPr>
            <a:endParaRPr lang="es-EC" dirty="0"/>
          </a:p>
          <a:p>
            <a:pPr marL="0" indent="0">
              <a:buNone/>
            </a:pPr>
            <a:r>
              <a:rPr lang="es-ES" b="1" i="1" dirty="0" smtClean="0">
                <a:effectLst>
                  <a:outerShdw blurRad="38100" dist="38100" dir="2700000" algn="tl">
                    <a:srgbClr val="000000">
                      <a:alpha val="43137"/>
                    </a:srgbClr>
                  </a:outerShdw>
                </a:effectLst>
              </a:rPr>
              <a:t>Ocupación</a:t>
            </a:r>
            <a:endParaRPr lang="es-EC" dirty="0">
              <a:effectLst>
                <a:outerShdw blurRad="38100" dist="38100" dir="2700000" algn="tl">
                  <a:srgbClr val="000000">
                    <a:alpha val="43137"/>
                  </a:srgbClr>
                </a:outerShdw>
              </a:effectLst>
            </a:endParaRPr>
          </a:p>
          <a:p>
            <a:pPr lvl="0"/>
            <a:r>
              <a:rPr lang="es-ES" dirty="0"/>
              <a:t>Las </a:t>
            </a:r>
            <a:r>
              <a:rPr lang="es-ES" dirty="0" smtClean="0"/>
              <a:t>ocupaciones </a:t>
            </a:r>
            <a:r>
              <a:rPr lang="es-ES" dirty="0"/>
              <a:t>tienen relevancia por lo que respecta al acceso a los métodos letales y también por los diversos niveles de estrés que provocan, pudiendo facilitar el acto suicida.</a:t>
            </a:r>
            <a:r>
              <a:rPr lang="es-ES" b="1" dirty="0"/>
              <a:t> </a:t>
            </a:r>
            <a:endParaRPr lang="es-EC" dirty="0"/>
          </a:p>
          <a:p>
            <a:pPr lvl="0"/>
            <a:r>
              <a:rPr lang="es-ES" b="1" i="1" dirty="0">
                <a:effectLst>
                  <a:outerShdw blurRad="38100" dist="38100" dir="2700000" algn="tl">
                    <a:srgbClr val="000000">
                      <a:alpha val="43137"/>
                    </a:srgbClr>
                  </a:outerShdw>
                </a:effectLst>
              </a:rPr>
              <a:t>Entre las profesiones con mayores tasas de suicidios se encuentran los </a:t>
            </a:r>
            <a:r>
              <a:rPr lang="es-ES" b="1" i="1" dirty="0" err="1" smtClean="0">
                <a:effectLst>
                  <a:outerShdw blurRad="38100" dist="38100" dir="2700000" algn="tl">
                    <a:srgbClr val="000000">
                      <a:alpha val="43137"/>
                    </a:srgbClr>
                  </a:outerShdw>
                </a:effectLst>
              </a:rPr>
              <a:t>odontologos</a:t>
            </a:r>
            <a:r>
              <a:rPr lang="es-ES" b="1" i="1" dirty="0" smtClean="0">
                <a:effectLst>
                  <a:outerShdw blurRad="38100" dist="38100" dir="2700000" algn="tl">
                    <a:srgbClr val="000000">
                      <a:alpha val="43137"/>
                    </a:srgbClr>
                  </a:outerShdw>
                </a:effectLst>
              </a:rPr>
              <a:t>, </a:t>
            </a:r>
            <a:r>
              <a:rPr lang="es-ES" b="1" i="1" dirty="0">
                <a:effectLst>
                  <a:outerShdw blurRad="38100" dist="38100" dir="2700000" algn="tl">
                    <a:srgbClr val="000000">
                      <a:alpha val="43137"/>
                    </a:srgbClr>
                  </a:outerShdw>
                </a:effectLst>
              </a:rPr>
              <a:t>los operarios, los médicos y los artistas.</a:t>
            </a:r>
            <a:endParaRPr lang="es-EC" b="1" i="1" dirty="0">
              <a:effectLst>
                <a:outerShdw blurRad="38100" dist="38100" dir="2700000" algn="tl">
                  <a:srgbClr val="000000">
                    <a:alpha val="43137"/>
                  </a:srgbClr>
                </a:outerShdw>
              </a:effectLst>
            </a:endParaRPr>
          </a:p>
          <a:p>
            <a:pPr lvl="0"/>
            <a:r>
              <a:rPr lang="es-ES" dirty="0"/>
              <a:t>Las profesiones con menor riesgo de suicidio son los profesores escolares, puestos burocráticos y servicios postales </a:t>
            </a:r>
            <a:endParaRPr lang="es-EC" dirty="0"/>
          </a:p>
          <a:p>
            <a:pPr lvl="0"/>
            <a:r>
              <a:rPr lang="es-ES" dirty="0"/>
              <a:t>El desempleo tiene impacto potencial sobre el riesgo de suicidio en el individuo como en sus familiares. </a:t>
            </a:r>
            <a:endParaRPr lang="es-EC" dirty="0"/>
          </a:p>
          <a:p>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10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80728"/>
            <a:ext cx="8229600" cy="5472608"/>
          </a:xfrm>
        </p:spPr>
        <p:txBody>
          <a:bodyPr>
            <a:normAutofit/>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pPr marL="0" indent="0">
              <a:buNone/>
            </a:pPr>
            <a:r>
              <a:rPr lang="es-ES" sz="3400" b="1" i="1" dirty="0">
                <a:effectLst>
                  <a:outerShdw blurRad="38100" dist="38100" dir="2700000" algn="tl">
                    <a:srgbClr val="000000">
                      <a:alpha val="43137"/>
                    </a:srgbClr>
                  </a:outerShdw>
                </a:effectLst>
              </a:rPr>
              <a:t>Raza</a:t>
            </a:r>
            <a:endParaRPr lang="es-EC" sz="3400" b="1" dirty="0">
              <a:effectLst>
                <a:outerShdw blurRad="38100" dist="38100" dir="2700000" algn="tl">
                  <a:srgbClr val="000000">
                    <a:alpha val="43137"/>
                  </a:srgbClr>
                </a:outerShdw>
              </a:effectLst>
            </a:endParaRPr>
          </a:p>
          <a:p>
            <a:r>
              <a:rPr lang="es-ES" dirty="0" smtClean="0"/>
              <a:t>No </a:t>
            </a:r>
            <a:r>
              <a:rPr lang="es-ES" dirty="0"/>
              <a:t>hay datos en otros países que asocien la raza y el riesgo de suicidio. </a:t>
            </a:r>
            <a:endParaRPr lang="es-EC" dirty="0"/>
          </a:p>
          <a:p>
            <a:pPr marL="0" indent="0">
              <a:buNone/>
            </a:pPr>
            <a:endParaRPr lang="es-EC" dirty="0"/>
          </a:p>
        </p:txBody>
      </p:sp>
    </p:spTree>
    <p:extLst>
      <p:ext uri="{BB962C8B-B14F-4D97-AF65-F5344CB8AC3E}">
        <p14:creationId xmlns:p14="http://schemas.microsoft.com/office/powerpoint/2010/main" val="49016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80728"/>
            <a:ext cx="8229600" cy="5400600"/>
          </a:xfrm>
        </p:spPr>
        <p:txBody>
          <a:bodyPr>
            <a:normAutofit fontScale="85000" lnSpcReduction="1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r>
              <a:rPr lang="es-ES" sz="3400" b="1" i="1" dirty="0">
                <a:effectLst>
                  <a:outerShdw blurRad="38100" dist="38100" dir="2700000" algn="tl">
                    <a:srgbClr val="000000">
                      <a:alpha val="43137"/>
                    </a:srgbClr>
                  </a:outerShdw>
                </a:effectLst>
              </a:rPr>
              <a:t>Antecedentes patológicos familiares</a:t>
            </a:r>
            <a:endParaRPr lang="es-EC" sz="3400" b="1" i="1" dirty="0">
              <a:effectLst>
                <a:outerShdw blurRad="38100" dist="38100" dir="2700000" algn="tl">
                  <a:srgbClr val="000000">
                    <a:alpha val="43137"/>
                  </a:srgbClr>
                </a:outerShdw>
              </a:effectLst>
            </a:endParaRPr>
          </a:p>
          <a:p>
            <a:r>
              <a:rPr lang="es-ES" dirty="0"/>
              <a:t>Hasta el 25% de las personas que realizan un intento de suicidio tienen antecedentes familiares de suicidio en un familiar próximo. </a:t>
            </a:r>
            <a:endParaRPr lang="es-EC" dirty="0"/>
          </a:p>
          <a:p>
            <a:r>
              <a:rPr lang="es-ES" dirty="0"/>
              <a:t>El riesgo de suicidio es especialmente elevado en aquellos pacientes psiquiátricos que tienen un familiar en 1er grado que haya muerto por suicidio, aproximadamente 8 veces mayor que en la población general. </a:t>
            </a:r>
            <a:endParaRPr lang="es-EC" dirty="0"/>
          </a:p>
          <a:p>
            <a:r>
              <a:rPr lang="es-ES" dirty="0"/>
              <a:t>También la presencia de intentos de suicidio en la familia se considera como un factor predisponente para realizar un acto suicida. </a:t>
            </a:r>
            <a:endParaRPr lang="es-EC" dirty="0"/>
          </a:p>
          <a:p>
            <a:endParaRPr lang="es-ES" b="1" i="1" dirty="0" smtClean="0">
              <a:effectLst>
                <a:outerShdw blurRad="38100" dist="38100" dir="2700000" algn="tl">
                  <a:srgbClr val="000000">
                    <a:alpha val="43137"/>
                  </a:srgbClr>
                </a:outerShdw>
              </a:effectLst>
            </a:endParaRPr>
          </a:p>
          <a:p>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10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80728"/>
            <a:ext cx="8229600" cy="5145435"/>
          </a:xfrm>
        </p:spPr>
        <p:txBody>
          <a:bodyPr>
            <a:normAutofit fontScale="700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a:t>
            </a:r>
            <a:r>
              <a:rPr lang="es-ES" b="1" i="1" dirty="0" smtClean="0">
                <a:effectLst>
                  <a:outerShdw blurRad="38100" dist="38100" dir="2700000" algn="tl">
                    <a:srgbClr val="000000">
                      <a:alpha val="43137"/>
                    </a:srgbClr>
                  </a:outerShdw>
                </a:effectLst>
              </a:rPr>
              <a:t>suicidio</a:t>
            </a:r>
          </a:p>
          <a:p>
            <a:pPr marL="0" indent="0">
              <a:buNone/>
            </a:pPr>
            <a:r>
              <a:rPr lang="es-ES" b="1" i="1" dirty="0"/>
              <a:t>Antecedentes personales</a:t>
            </a:r>
            <a:r>
              <a:rPr lang="es-ES" b="1" dirty="0"/>
              <a:t> </a:t>
            </a:r>
            <a:endParaRPr lang="es-EC" dirty="0"/>
          </a:p>
          <a:p>
            <a:pPr lvl="0"/>
            <a:r>
              <a:rPr lang="es-ES" dirty="0"/>
              <a:t>La población considera que la persona que amenaza suicidarse no tiene peligro de completar el suicidio. </a:t>
            </a:r>
            <a:endParaRPr lang="es-EC" dirty="0"/>
          </a:p>
          <a:p>
            <a:r>
              <a:rPr lang="es-ES" dirty="0"/>
              <a:t>      Infelizmente, los datos revelan que esa afirmación no es verdadera. </a:t>
            </a:r>
            <a:endParaRPr lang="es-EC" dirty="0"/>
          </a:p>
          <a:p>
            <a:r>
              <a:rPr lang="es-ES" dirty="0"/>
              <a:t>Los I.S son muchas veces recurrentes: 14 a 50% repiten la tentativa.</a:t>
            </a:r>
            <a:endParaRPr lang="es-EC" dirty="0"/>
          </a:p>
          <a:p>
            <a:r>
              <a:rPr lang="es-ES" dirty="0"/>
              <a:t>Una historia de tentativa previa es posiblemente el más importante predictor de suicidio completo. </a:t>
            </a:r>
            <a:endParaRPr lang="es-EC" dirty="0"/>
          </a:p>
          <a:p>
            <a:r>
              <a:rPr lang="es-ES" dirty="0"/>
              <a:t>Entre el 30 al 60% de los suicidios son cometidos después de una serie de tentativas. </a:t>
            </a:r>
            <a:endParaRPr lang="es-EC" dirty="0"/>
          </a:p>
          <a:p>
            <a:r>
              <a:rPr lang="es-ES" dirty="0"/>
              <a:t>Entre el 10 a 14% de los que han realizado alguna tentativa acabarán muriendo por suicidio.</a:t>
            </a:r>
            <a:endParaRPr lang="es-EC" dirty="0"/>
          </a:p>
          <a:p>
            <a:r>
              <a:rPr lang="es-ES" dirty="0"/>
              <a:t>Entre el 50 y el 80% que consuman un suicidio habían realizado un intento previo. </a:t>
            </a:r>
            <a:endParaRPr lang="es-EC" dirty="0"/>
          </a:p>
          <a:p>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738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08720"/>
            <a:ext cx="8229600" cy="5217443"/>
          </a:xfrm>
        </p:spPr>
        <p:txBody>
          <a:bodyPr>
            <a:normAutofit fontScale="850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r>
              <a:rPr lang="es-ES" dirty="0" smtClean="0"/>
              <a:t>En </a:t>
            </a:r>
            <a:r>
              <a:rPr lang="es-ES" dirty="0"/>
              <a:t>cuanto a los trastornos psiquiátricos que se asocian con más frecuencia a los intentos de suicidio destacan: </a:t>
            </a:r>
            <a:endParaRPr lang="es-EC" dirty="0"/>
          </a:p>
          <a:p>
            <a:pPr marL="0" lvl="0" indent="0">
              <a:buNone/>
            </a:pPr>
            <a:r>
              <a:rPr lang="es-ES" u="sng" dirty="0" smtClean="0"/>
              <a:t>­ </a:t>
            </a:r>
            <a:r>
              <a:rPr lang="es-ES" u="sng" dirty="0"/>
              <a:t>Trastornos afectivos: </a:t>
            </a:r>
            <a:endParaRPr lang="es-EC" dirty="0"/>
          </a:p>
          <a:p>
            <a:r>
              <a:rPr lang="es-ES" dirty="0"/>
              <a:t>Se estima que el trastorno mental que más incrementa el riesgo de suicidio en ambos sexos es </a:t>
            </a:r>
            <a:r>
              <a:rPr lang="es-ES" b="1" i="1" dirty="0">
                <a:effectLst>
                  <a:outerShdw blurRad="38100" dist="38100" dir="2700000" algn="tl">
                    <a:srgbClr val="000000">
                      <a:alpha val="43137"/>
                    </a:srgbClr>
                  </a:outerShdw>
                </a:effectLst>
              </a:rPr>
              <a:t>el trastorno depresivo mayor. </a:t>
            </a:r>
            <a:endParaRPr lang="es-EC" b="1" i="1" dirty="0">
              <a:effectLst>
                <a:outerShdw blurRad="38100" dist="38100" dir="2700000" algn="tl">
                  <a:srgbClr val="000000">
                    <a:alpha val="43137"/>
                  </a:srgbClr>
                </a:outerShdw>
              </a:effectLst>
            </a:endParaRPr>
          </a:p>
          <a:p>
            <a:r>
              <a:rPr lang="es-ES" dirty="0" smtClean="0"/>
              <a:t>20</a:t>
            </a:r>
            <a:r>
              <a:rPr lang="es-ES" dirty="0"/>
              <a:t>% de los bipolares (60 veces mayor que en la población general). </a:t>
            </a:r>
            <a:endParaRPr lang="es-EC" dirty="0"/>
          </a:p>
          <a:p>
            <a:r>
              <a:rPr lang="es-ES" dirty="0" smtClean="0"/>
              <a:t>15</a:t>
            </a:r>
            <a:r>
              <a:rPr lang="es-ES" dirty="0"/>
              <a:t>% de los trastorno depresivo recurrente</a:t>
            </a:r>
            <a:endParaRPr lang="es-EC" dirty="0"/>
          </a:p>
          <a:p>
            <a:r>
              <a:rPr lang="es-ES" dirty="0"/>
              <a:t>De todos los enfermos depresivos, los que tienen un mayor riesgo de suicidio son los que además presentan ansiedad, delirios y sentimientos de </a:t>
            </a:r>
            <a:r>
              <a:rPr lang="es-ES" dirty="0" err="1"/>
              <a:t>autodespreciación</a:t>
            </a:r>
            <a:endParaRPr lang="es-ES" b="1" i="1" dirty="0" smtClean="0">
              <a:effectLst>
                <a:outerShdw blurRad="38100" dist="38100" dir="2700000" algn="tl">
                  <a:srgbClr val="000000">
                    <a:alpha val="43137"/>
                  </a:srgbClr>
                </a:outerShdw>
              </a:effectLst>
            </a:endParaRPr>
          </a:p>
          <a:p>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738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08720"/>
            <a:ext cx="8229600" cy="5217443"/>
          </a:xfrm>
        </p:spPr>
        <p:txBody>
          <a:bodyPr>
            <a:normAutofit fontScale="625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pPr lvl="0"/>
            <a:r>
              <a:rPr lang="es-ES" dirty="0" smtClean="0"/>
              <a:t>En </a:t>
            </a:r>
            <a:r>
              <a:rPr lang="es-ES" dirty="0"/>
              <a:t>cuanto a los trastornos psiquiátricos que se asocian con más frecuencia a los intentos de suicidio destacan</a:t>
            </a:r>
            <a:r>
              <a:rPr lang="es-ES" dirty="0" smtClean="0"/>
              <a:t>:</a:t>
            </a:r>
            <a:r>
              <a:rPr lang="es-ES" dirty="0"/>
              <a:t>­ </a:t>
            </a:r>
            <a:endParaRPr lang="es-ES" dirty="0" smtClean="0"/>
          </a:p>
          <a:p>
            <a:pPr lvl="0"/>
            <a:endParaRPr lang="es-ES" dirty="0" smtClean="0"/>
          </a:p>
          <a:p>
            <a:pPr marL="0" lvl="0" indent="0">
              <a:buNone/>
            </a:pPr>
            <a:r>
              <a:rPr lang="es-ES" b="1" u="sng" dirty="0" smtClean="0"/>
              <a:t>Abuso </a:t>
            </a:r>
            <a:r>
              <a:rPr lang="es-ES" b="1" u="sng" dirty="0"/>
              <a:t>del alcohol y otras sustancias psicoactivas</a:t>
            </a:r>
            <a:r>
              <a:rPr lang="es-ES" b="1" dirty="0"/>
              <a:t>: </a:t>
            </a:r>
            <a:endParaRPr lang="es-EC" b="1" dirty="0"/>
          </a:p>
          <a:p>
            <a:r>
              <a:rPr lang="es-ES" dirty="0"/>
              <a:t>La dependencia de alcohol está presente en un alto porcentaje de suicidas18%, especialmente en aquellos de edades más jóvenes; </a:t>
            </a:r>
            <a:endParaRPr lang="es-EC" dirty="0"/>
          </a:p>
          <a:p>
            <a:r>
              <a:rPr lang="es-ES" dirty="0"/>
              <a:t>La razón hombre/mujer alcohólicos que cometen un suicidio es de 4 a 1. </a:t>
            </a:r>
            <a:endParaRPr lang="es-EC" dirty="0"/>
          </a:p>
          <a:p>
            <a:r>
              <a:rPr lang="es-ES" dirty="0"/>
              <a:t>Lo habitual, es que el suicidio sea un hecho tardío en el curso del alcoholismo. </a:t>
            </a:r>
            <a:endParaRPr lang="es-EC" dirty="0"/>
          </a:p>
          <a:p>
            <a:r>
              <a:rPr lang="es-ES" dirty="0"/>
              <a:t>Además, éste intento tendrá características especiales: </a:t>
            </a:r>
            <a:endParaRPr lang="es-EC" dirty="0"/>
          </a:p>
          <a:p>
            <a:r>
              <a:rPr lang="es-ES" dirty="0" smtClean="0"/>
              <a:t>1- El </a:t>
            </a:r>
            <a:r>
              <a:rPr lang="es-ES" dirty="0"/>
              <a:t>alcohol puede justificar una pérdida de conciencia y producir un retraso en el </a:t>
            </a:r>
            <a:r>
              <a:rPr lang="es-ES" dirty="0" smtClean="0"/>
              <a:t>diagnostico.</a:t>
            </a:r>
            <a:endParaRPr lang="es-EC" dirty="0"/>
          </a:p>
          <a:p>
            <a:r>
              <a:rPr lang="es-ES" dirty="0" smtClean="0"/>
              <a:t>2-Es frecuente </a:t>
            </a:r>
            <a:r>
              <a:rPr lang="es-ES" dirty="0"/>
              <a:t>que a la toma de </a:t>
            </a:r>
            <a:r>
              <a:rPr lang="es-ES" dirty="0" smtClean="0"/>
              <a:t>sustancias </a:t>
            </a:r>
            <a:r>
              <a:rPr lang="es-ES" dirty="0"/>
              <a:t>se asocie ingesta etílica que puede potenciar a </a:t>
            </a:r>
            <a:r>
              <a:rPr lang="es-ES" dirty="0" smtClean="0"/>
              <a:t>aquéllas </a:t>
            </a:r>
            <a:endParaRPr lang="es-EC" dirty="0"/>
          </a:p>
          <a:p>
            <a:r>
              <a:rPr lang="es-ES" dirty="0" smtClean="0"/>
              <a:t>3-Porque </a:t>
            </a:r>
            <a:r>
              <a:rPr lang="es-ES" dirty="0"/>
              <a:t>durante el </a:t>
            </a:r>
            <a:r>
              <a:rPr lang="es-ES" dirty="0" smtClean="0"/>
              <a:t>tratamiento </a:t>
            </a:r>
            <a:r>
              <a:rPr lang="es-ES" dirty="0"/>
              <a:t>puede aparecer un </a:t>
            </a:r>
            <a:r>
              <a:rPr lang="es-ES" dirty="0" smtClean="0"/>
              <a:t>síndrome </a:t>
            </a:r>
            <a:r>
              <a:rPr lang="es-ES" dirty="0"/>
              <a:t>de abstinencia que complique el </a:t>
            </a:r>
            <a:r>
              <a:rPr lang="es-ES" dirty="0" smtClean="0"/>
              <a:t>Cuadro Clínico. </a:t>
            </a:r>
            <a:endParaRPr lang="es-EC" dirty="0"/>
          </a:p>
          <a:p>
            <a:r>
              <a:rPr lang="es-ES" dirty="0" smtClean="0"/>
              <a:t> </a:t>
            </a:r>
            <a:endParaRPr lang="es-EC" dirty="0"/>
          </a:p>
          <a:p>
            <a:pPr marL="0" lvl="0" indent="0">
              <a:buNone/>
            </a:pPr>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519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08720"/>
            <a:ext cx="8229600" cy="5217443"/>
          </a:xfrm>
        </p:spPr>
        <p:txBody>
          <a:bodyPr>
            <a:normAutofit fontScale="625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r>
              <a:rPr lang="es-ES" dirty="0" smtClean="0"/>
              <a:t>En </a:t>
            </a:r>
            <a:r>
              <a:rPr lang="es-ES" dirty="0"/>
              <a:t>cuanto a los trastornos psiquiátricos que se asocian con más frecuencia a los intentos de suicidio destacan: </a:t>
            </a:r>
            <a:endParaRPr lang="es-EC" dirty="0"/>
          </a:p>
          <a:p>
            <a:pPr lvl="0"/>
            <a:r>
              <a:rPr lang="es-ES" b="1" u="sng" dirty="0" smtClean="0"/>
              <a:t>­</a:t>
            </a:r>
            <a:r>
              <a:rPr lang="es-ES" b="1" dirty="0"/>
              <a:t>­ </a:t>
            </a:r>
            <a:r>
              <a:rPr lang="es-ES" b="1" u="sng" dirty="0"/>
              <a:t>Esquizofrenia</a:t>
            </a:r>
            <a:r>
              <a:rPr lang="es-ES" i="1" dirty="0"/>
              <a:t>:</a:t>
            </a:r>
            <a:r>
              <a:rPr lang="es-ES" dirty="0"/>
              <a:t> En esquizofrénicos crónicos el suicidio es unas 10 veces mayor que en la población general sobre todo en las primeras fases de la enfermedad. </a:t>
            </a:r>
            <a:endParaRPr lang="es-EC" dirty="0"/>
          </a:p>
          <a:p>
            <a:r>
              <a:rPr lang="es-ES" dirty="0"/>
              <a:t>      Probablemente la depresión sea el factor más común.  </a:t>
            </a:r>
            <a:endParaRPr lang="es-EC" dirty="0"/>
          </a:p>
          <a:p>
            <a:pPr lvl="0"/>
            <a:r>
              <a:rPr lang="es-ES" dirty="0"/>
              <a:t>­ </a:t>
            </a:r>
            <a:r>
              <a:rPr lang="es-ES" b="1" u="sng" dirty="0"/>
              <a:t>Trastornos de la personalidad</a:t>
            </a:r>
            <a:r>
              <a:rPr lang="es-ES" i="1" dirty="0"/>
              <a:t>:</a:t>
            </a:r>
            <a:r>
              <a:rPr lang="es-ES" dirty="0"/>
              <a:t> Están presentes hasta en el 70% de los suicidas, hecho que además significativamente se asocia a la existencia de intentos previos de suicidio, un mayor grado de desesperanza y una mayor gravedad del intento. </a:t>
            </a:r>
            <a:endParaRPr lang="es-EC" dirty="0"/>
          </a:p>
          <a:p>
            <a:r>
              <a:rPr lang="es-ES" dirty="0"/>
              <a:t>En el trastorno de personalidad </a:t>
            </a:r>
            <a:r>
              <a:rPr lang="es-ES" dirty="0" err="1"/>
              <a:t>bordeline</a:t>
            </a:r>
            <a:r>
              <a:rPr lang="es-ES" dirty="0"/>
              <a:t>, los intentos de suicidio son empleados con cierta frecuencia como medio para obtener otros objetivos o fines. </a:t>
            </a:r>
            <a:endParaRPr lang="es-EC" dirty="0"/>
          </a:p>
          <a:p>
            <a:r>
              <a:rPr lang="es-ES" dirty="0"/>
              <a:t>No obstante, también en estos casos deben valorarse los intentos de suicidio con precaución ya que en ocasiones son aparatosos y pueden llegar a originar la muerte, incluso aunque ésta no fuese inicialmente el objetivo del paciente. </a:t>
            </a:r>
            <a:endParaRPr lang="es-EC" dirty="0"/>
          </a:p>
          <a:p>
            <a:pPr marL="0" lvl="0" indent="0">
              <a:buNone/>
            </a:pPr>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05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08720"/>
            <a:ext cx="8229600" cy="5472608"/>
          </a:xfrm>
        </p:spPr>
        <p:txBody>
          <a:bodyPr>
            <a:normAutofit fontScale="550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pPr marL="0" indent="0">
              <a:buNone/>
            </a:pPr>
            <a:r>
              <a:rPr lang="es-ES" dirty="0" smtClean="0"/>
              <a:t>En </a:t>
            </a:r>
            <a:r>
              <a:rPr lang="es-ES" dirty="0"/>
              <a:t>cuanto a los trastornos psiquiátricos que se asocian con más frecuencia a los intentos de suicidio destacan: </a:t>
            </a:r>
            <a:endParaRPr lang="es-ES" dirty="0" smtClean="0"/>
          </a:p>
          <a:p>
            <a:pPr marL="0" indent="0">
              <a:buNone/>
            </a:pPr>
            <a:r>
              <a:rPr lang="es-ES" u="sng" dirty="0" smtClean="0"/>
              <a:t>­</a:t>
            </a:r>
            <a:r>
              <a:rPr lang="es-ES" b="1" dirty="0"/>
              <a:t>Presencia de una enfermedad somática</a:t>
            </a:r>
            <a:r>
              <a:rPr lang="es-ES" dirty="0"/>
              <a:t>. Así, los pacientes que reciben atención por procesos crónicos tienen un gran riesgo suicida, que en estos casos se convierte en rechazar la ingesta de alimentos, líquidos y fármacos. </a:t>
            </a:r>
            <a:endParaRPr lang="es-EC" dirty="0"/>
          </a:p>
          <a:p>
            <a:pPr marL="0" indent="0">
              <a:buNone/>
            </a:pPr>
            <a:endParaRPr lang="es-EC" dirty="0"/>
          </a:p>
          <a:p>
            <a:pPr marL="0" indent="0">
              <a:buNone/>
            </a:pPr>
            <a:r>
              <a:rPr lang="es-ES" b="1" dirty="0"/>
              <a:t>La existencia de factores estresores/circunstancias externas </a:t>
            </a:r>
            <a:endParaRPr lang="es-EC" dirty="0"/>
          </a:p>
          <a:p>
            <a:r>
              <a:rPr lang="es-ES" dirty="0"/>
              <a:t>Relacionadas con la falta de una red de apoyo social o situaciones que crean cierta desesperanza, soledad o tristeza. Son numerosas las circunstancias externas, destacando entre otras: </a:t>
            </a:r>
            <a:endParaRPr lang="es-EC" dirty="0"/>
          </a:p>
          <a:p>
            <a:pPr lvl="0"/>
            <a:r>
              <a:rPr lang="es-ES" dirty="0"/>
              <a:t>­ El antecedente de alguna pérdida afectiva reciente. </a:t>
            </a:r>
            <a:endParaRPr lang="es-EC" dirty="0"/>
          </a:p>
          <a:p>
            <a:pPr lvl="0"/>
            <a:r>
              <a:rPr lang="es-ES" dirty="0"/>
              <a:t>­ Vivir solo. </a:t>
            </a:r>
            <a:endParaRPr lang="es-EC" dirty="0"/>
          </a:p>
          <a:p>
            <a:pPr lvl="0"/>
            <a:r>
              <a:rPr lang="es-ES" dirty="0"/>
              <a:t>­ Vivir en un país extranjero, que puede incidir de muy diversas formas, bien por tener una menor integración social, bien por las dificultades laborales con que se encuentra el emigrante. </a:t>
            </a:r>
            <a:endParaRPr lang="es-EC" dirty="0"/>
          </a:p>
          <a:p>
            <a:pPr lvl="0"/>
            <a:r>
              <a:rPr lang="es-ES" dirty="0"/>
              <a:t>­ Pérdida de estatus socioeconómico</a:t>
            </a:r>
            <a:endParaRPr lang="es-EC" dirty="0"/>
          </a:p>
          <a:p>
            <a:r>
              <a:rPr lang="es-ES" dirty="0"/>
              <a:t>El deterioro de las condiciones económicas de la familia, acaba por reducir la autoestima, desencadenar sentimientos pesimistas, causar ansiedad, limitar el acceso a los tratamientos y provocar tensiones conyugales </a:t>
            </a:r>
            <a:endParaRPr lang="es-EC" dirty="0"/>
          </a:p>
          <a:p>
            <a:pPr marL="0" lvl="0" indent="0">
              <a:buNone/>
            </a:pPr>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533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908720"/>
            <a:ext cx="8229600" cy="5217443"/>
          </a:xfrm>
        </p:spPr>
        <p:txBody>
          <a:bodyPr>
            <a:normAutofit fontScale="70000" lnSpcReduction="20000"/>
          </a:bodyPr>
          <a:lstStyle/>
          <a:p>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suicidio </a:t>
            </a:r>
            <a:endParaRPr lang="es-ES" b="1" i="1" dirty="0" smtClean="0">
              <a:effectLst>
                <a:outerShdw blurRad="38100" dist="38100" dir="2700000" algn="tl">
                  <a:srgbClr val="000000">
                    <a:alpha val="43137"/>
                  </a:srgbClr>
                </a:outerShdw>
              </a:effectLst>
            </a:endParaRPr>
          </a:p>
          <a:p>
            <a:pPr marL="0" indent="0">
              <a:buNone/>
            </a:pPr>
            <a:r>
              <a:rPr lang="es-ES" dirty="0" smtClean="0"/>
              <a:t>En </a:t>
            </a:r>
            <a:r>
              <a:rPr lang="es-ES" dirty="0"/>
              <a:t>cuanto a los trastornos psiquiátricos que se asocian con más frecuencia a los intentos de suicidio destacan: </a:t>
            </a:r>
            <a:endParaRPr lang="es-ES" dirty="0" smtClean="0"/>
          </a:p>
          <a:p>
            <a:pPr marL="0" indent="0">
              <a:buNone/>
            </a:pPr>
            <a:r>
              <a:rPr lang="es-ES" b="1" dirty="0"/>
              <a:t>Otros factores de carácter social y cultural también son importantes como:</a:t>
            </a:r>
            <a:endParaRPr lang="es-EC" b="1" dirty="0"/>
          </a:p>
          <a:p>
            <a:pPr lvl="0"/>
            <a:r>
              <a:rPr lang="es-ES" dirty="0"/>
              <a:t>Imitación del comportamiento suicida, particularmente en jóvenes.</a:t>
            </a:r>
            <a:endParaRPr lang="es-EC" dirty="0"/>
          </a:p>
          <a:p>
            <a:pPr lvl="0"/>
            <a:r>
              <a:rPr lang="es-ES" dirty="0"/>
              <a:t>Su disponibilidad y </a:t>
            </a:r>
            <a:r>
              <a:rPr lang="es-ES" dirty="0" smtClean="0"/>
              <a:t>accesibilidad y también y del </a:t>
            </a:r>
            <a:r>
              <a:rPr lang="es-ES" dirty="0"/>
              <a:t>grado de  familiaridad que el sujeto tenga con dicho método. </a:t>
            </a:r>
            <a:endParaRPr lang="es-EC" dirty="0"/>
          </a:p>
          <a:p>
            <a:endParaRPr lang="es-EC" dirty="0"/>
          </a:p>
          <a:p>
            <a:pPr marL="0" indent="0">
              <a:buNone/>
            </a:pPr>
            <a:r>
              <a:rPr lang="es-ES" b="1" dirty="0"/>
              <a:t>Desadaptación psicosexual. </a:t>
            </a:r>
            <a:endParaRPr lang="es-EC" dirty="0"/>
          </a:p>
          <a:p>
            <a:r>
              <a:rPr lang="es-ES" b="1" dirty="0"/>
              <a:t>El encarcelamiento</a:t>
            </a:r>
            <a:r>
              <a:rPr lang="es-ES" dirty="0"/>
              <a:t>, donde el suicidio es 3 veces más frecuente que en la población general, especialmente entre los hombres jóvenes, solteros, en los primeros meses de condena. </a:t>
            </a:r>
            <a:endParaRPr lang="es-EC" dirty="0"/>
          </a:p>
          <a:p>
            <a:pPr marL="0" indent="0">
              <a:buNone/>
            </a:pPr>
            <a:r>
              <a:rPr lang="es-ES" dirty="0"/>
              <a:t>  </a:t>
            </a:r>
            <a:endParaRPr lang="es-EC" dirty="0"/>
          </a:p>
          <a:p>
            <a:endParaRPr lang="es-EC" dirty="0"/>
          </a:p>
          <a:p>
            <a:pPr marL="0" lvl="0" indent="0">
              <a:buNone/>
            </a:pPr>
            <a:r>
              <a:rPr lang="es-ES" u="sng" dirty="0" smtClean="0"/>
              <a:t>­</a:t>
            </a:r>
            <a:endParaRPr lang="es-EC"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67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321804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p:txBody>
          <a:bodyPr>
            <a:normAutofit fontScale="90000"/>
          </a:bodyPr>
          <a:lstStyle/>
          <a:p>
            <a:r>
              <a:rPr lang="es-EC" b="1" i="1" dirty="0" smtClean="0">
                <a:solidFill>
                  <a:srgbClr val="C00000"/>
                </a:solidFill>
                <a:effectLst>
                  <a:outerShdw blurRad="38100" dist="38100" dir="2700000" algn="tl">
                    <a:srgbClr val="000000">
                      <a:alpha val="43137"/>
                    </a:srgbClr>
                  </a:outerShdw>
                </a:effectLst>
              </a:rPr>
              <a:t/>
            </a:r>
            <a:br>
              <a:rPr lang="es-EC" b="1" i="1" dirty="0" smtClean="0">
                <a:solidFill>
                  <a:srgbClr val="C00000"/>
                </a:solidFill>
                <a:effectLst>
                  <a:outerShdw blurRad="38100" dist="38100" dir="2700000" algn="tl">
                    <a:srgbClr val="000000">
                      <a:alpha val="43137"/>
                    </a:srgbClr>
                  </a:outerShdw>
                </a:effectLst>
              </a:rPr>
            </a:br>
            <a:r>
              <a:rPr lang="es-EC" b="1" i="1" dirty="0">
                <a:solidFill>
                  <a:srgbClr val="C00000"/>
                </a:solidFill>
                <a:effectLst>
                  <a:outerShdw blurRad="38100" dist="38100" dir="2700000" algn="tl">
                    <a:srgbClr val="000000">
                      <a:alpha val="43137"/>
                    </a:srgbClr>
                  </a:outerShdw>
                </a:effectLst>
              </a:rPr>
              <a:t/>
            </a:r>
            <a:br>
              <a:rPr lang="es-EC" b="1" i="1" dirty="0">
                <a:solidFill>
                  <a:srgbClr val="C00000"/>
                </a:solidFill>
                <a:effectLst>
                  <a:outerShdw blurRad="38100" dist="38100" dir="2700000" algn="tl">
                    <a:srgbClr val="000000">
                      <a:alpha val="43137"/>
                    </a:srgbClr>
                  </a:outerShdw>
                </a:effectLst>
              </a:rPr>
            </a:br>
            <a:r>
              <a:rPr lang="es-EC" b="1" i="1" dirty="0" smtClean="0">
                <a:solidFill>
                  <a:srgbClr val="C00000"/>
                </a:solidFill>
                <a:effectLst>
                  <a:outerShdw blurRad="38100" dist="38100" dir="2700000" algn="tl">
                    <a:srgbClr val="000000">
                      <a:alpha val="43137"/>
                    </a:srgbClr>
                  </a:outerShdw>
                </a:effectLst>
              </a:rPr>
              <a:t>HISTORIA</a:t>
            </a:r>
            <a:br>
              <a:rPr lang="es-EC" b="1" i="1" dirty="0" smtClean="0">
                <a:solidFill>
                  <a:srgbClr val="C00000"/>
                </a:solidFill>
                <a:effectLst>
                  <a:outerShdw blurRad="38100" dist="38100" dir="2700000" algn="tl">
                    <a:srgbClr val="000000">
                      <a:alpha val="43137"/>
                    </a:srgbClr>
                  </a:outerShdw>
                </a:effectLst>
              </a:rPr>
            </a:br>
            <a:r>
              <a:rPr lang="es-MX" sz="2700" dirty="0" smtClean="0"/>
              <a:t>Hábitos</a:t>
            </a:r>
            <a:r>
              <a:rPr lang="es-MX" sz="2700" dirty="0"/>
              <a:t>, costumbres y hasta legislaciones: </a:t>
            </a:r>
            <a:r>
              <a:rPr lang="es-MX" dirty="0"/>
              <a:t/>
            </a:r>
            <a:br>
              <a:rPr lang="es-MX" dirty="0"/>
            </a:br>
            <a:r>
              <a:rPr lang="es-EC" b="1" i="1" dirty="0" smtClean="0">
                <a:solidFill>
                  <a:srgbClr val="C00000"/>
                </a:solidFill>
                <a:effectLst>
                  <a:outerShdw blurRad="38100" dist="38100" dir="2700000" algn="tl">
                    <a:srgbClr val="000000">
                      <a:alpha val="43137"/>
                    </a:srgbClr>
                  </a:outerShdw>
                </a:effectLst>
              </a:rPr>
              <a:t/>
            </a:r>
            <a:br>
              <a:rPr lang="es-EC" b="1" i="1" dirty="0" smtClean="0">
                <a:solidFill>
                  <a:srgbClr val="C00000"/>
                </a:solidFill>
                <a:effectLst>
                  <a:outerShdw blurRad="38100" dist="38100" dir="2700000" algn="tl">
                    <a:srgbClr val="000000">
                      <a:alpha val="43137"/>
                    </a:srgbClr>
                  </a:outerShdw>
                </a:effectLst>
              </a:rPr>
            </a:br>
            <a:endParaRPr lang="es-EC"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97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60070" y="53226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1726644"/>
            <a:ext cx="8046720"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CONDUCTA SUICIDA</a:t>
            </a:r>
            <a:endParaRPr lang="es-EC"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9634" name="Picture 2" descr="Resultado de imagen para conducta suicida"/>
          <p:cNvPicPr>
            <a:picLocks noChangeAspect="1" noChangeArrowheads="1"/>
          </p:cNvPicPr>
          <p:nvPr/>
        </p:nvPicPr>
        <p:blipFill>
          <a:blip r:embed="rId2"/>
          <a:srcRect/>
          <a:stretch>
            <a:fillRect/>
          </a:stretch>
        </p:blipFill>
        <p:spPr bwMode="auto">
          <a:xfrm>
            <a:off x="3447415" y="3100250"/>
            <a:ext cx="3305175" cy="3305175"/>
          </a:xfrm>
          <a:prstGeom prst="rect">
            <a:avLst/>
          </a:prstGeom>
          <a:noFill/>
        </p:spPr>
      </p:pic>
    </p:spTree>
    <p:extLst>
      <p:ext uri="{BB962C8B-B14F-4D97-AF65-F5344CB8AC3E}">
        <p14:creationId xmlns:p14="http://schemas.microsoft.com/office/powerpoint/2010/main" val="47938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60070" y="53226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341194"/>
            <a:ext cx="8046720" cy="646331"/>
          </a:xfrm>
          <a:prstGeom prst="rect">
            <a:avLst/>
          </a:prstGeom>
        </p:spPr>
        <p:txBody>
          <a:bodyPr wrap="square">
            <a:spAutoFit/>
          </a:bodyPr>
          <a:lstStyle/>
          <a:p>
            <a:pPr algn="ctr"/>
            <a:r>
              <a:rPr lang="es-EC" sz="3600" dirty="0" smtClean="0"/>
              <a:t>CONDUCTA SUICIDA</a:t>
            </a:r>
            <a:endParaRPr lang="es-EC" sz="3600" dirty="0"/>
          </a:p>
        </p:txBody>
      </p:sp>
      <p:graphicFrame>
        <p:nvGraphicFramePr>
          <p:cNvPr id="7" name="6 Diagrama"/>
          <p:cNvGraphicFramePr/>
          <p:nvPr/>
        </p:nvGraphicFramePr>
        <p:xfrm>
          <a:off x="560070" y="1336431"/>
          <a:ext cx="77724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733214" y="967099"/>
            <a:ext cx="1423723" cy="369332"/>
          </a:xfrm>
          <a:prstGeom prst="rect">
            <a:avLst/>
          </a:prstGeom>
        </p:spPr>
        <p:txBody>
          <a:bodyPr wrap="none">
            <a:spAutoFit/>
          </a:bodyPr>
          <a:lstStyle/>
          <a:p>
            <a:pPr algn="just"/>
            <a:r>
              <a:rPr lang="es-EC" b="1" dirty="0" smtClean="0"/>
              <a:t>Definiciones:</a:t>
            </a:r>
          </a:p>
        </p:txBody>
      </p:sp>
    </p:spTree>
    <p:extLst>
      <p:ext uri="{BB962C8B-B14F-4D97-AF65-F5344CB8AC3E}">
        <p14:creationId xmlns:p14="http://schemas.microsoft.com/office/powerpoint/2010/main" val="3448914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60070" y="53226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341194"/>
            <a:ext cx="8046720" cy="646331"/>
          </a:xfrm>
          <a:prstGeom prst="rect">
            <a:avLst/>
          </a:prstGeom>
        </p:spPr>
        <p:txBody>
          <a:bodyPr wrap="square">
            <a:spAutoFit/>
          </a:bodyPr>
          <a:lstStyle/>
          <a:p>
            <a:pPr algn="ctr"/>
            <a:r>
              <a:rPr lang="es-EC" sz="3600" b="1" dirty="0" smtClean="0"/>
              <a:t>CONDUCTA SUICIDA</a:t>
            </a:r>
            <a:endParaRPr lang="es-EC" sz="3600" b="1" dirty="0"/>
          </a:p>
        </p:txBody>
      </p:sp>
      <p:graphicFrame>
        <p:nvGraphicFramePr>
          <p:cNvPr id="7" name="6 Diagrama"/>
          <p:cNvGraphicFramePr/>
          <p:nvPr/>
        </p:nvGraphicFramePr>
        <p:xfrm>
          <a:off x="834389" y="1674054"/>
          <a:ext cx="7971985" cy="4269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650433" y="987525"/>
            <a:ext cx="1843133" cy="461665"/>
          </a:xfrm>
          <a:prstGeom prst="rect">
            <a:avLst/>
          </a:prstGeom>
        </p:spPr>
        <p:txBody>
          <a:bodyPr wrap="none">
            <a:spAutoFit/>
          </a:bodyPr>
          <a:lstStyle/>
          <a:p>
            <a:pPr algn="just"/>
            <a:r>
              <a:rPr lang="es-EC" sz="2400" b="1" dirty="0" smtClean="0"/>
              <a:t>Definiciones:</a:t>
            </a:r>
          </a:p>
        </p:txBody>
      </p:sp>
    </p:spTree>
    <p:extLst>
      <p:ext uri="{BB962C8B-B14F-4D97-AF65-F5344CB8AC3E}">
        <p14:creationId xmlns:p14="http://schemas.microsoft.com/office/powerpoint/2010/main" val="149473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60070" y="53226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341194"/>
            <a:ext cx="8046720" cy="646331"/>
          </a:xfrm>
          <a:prstGeom prst="rect">
            <a:avLst/>
          </a:prstGeom>
        </p:spPr>
        <p:txBody>
          <a:bodyPr wrap="square">
            <a:spAutoFit/>
          </a:bodyPr>
          <a:lstStyle/>
          <a:p>
            <a:pPr algn="ctr"/>
            <a:r>
              <a:rPr lang="es-EC" sz="3600" b="1" dirty="0" smtClean="0"/>
              <a:t>SEÑALES DE ALERTA DE SUICIDIO</a:t>
            </a:r>
            <a:endParaRPr lang="es-EC" sz="3600" b="1" dirty="0"/>
          </a:p>
        </p:txBody>
      </p:sp>
      <p:graphicFrame>
        <p:nvGraphicFramePr>
          <p:cNvPr id="6" name="5 Diagrama"/>
          <p:cNvGraphicFramePr/>
          <p:nvPr/>
        </p:nvGraphicFramePr>
        <p:xfrm>
          <a:off x="560070" y="1178595"/>
          <a:ext cx="77724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6" name="AutoShape 2" descr="Resultado de imagen para SUICIDIO"/>
          <p:cNvSpPr>
            <a:spLocks noChangeAspect="1" noChangeArrowheads="1"/>
          </p:cNvSpPr>
          <p:nvPr/>
        </p:nvSpPr>
        <p:spPr bwMode="auto">
          <a:xfrm>
            <a:off x="155575" y="-966788"/>
            <a:ext cx="3048000" cy="202882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7588" name="AutoShape 4" descr="Resultado de imagen para SUICIDIO"/>
          <p:cNvSpPr>
            <a:spLocks noChangeAspect="1" noChangeArrowheads="1"/>
          </p:cNvSpPr>
          <p:nvPr/>
        </p:nvSpPr>
        <p:spPr bwMode="auto">
          <a:xfrm>
            <a:off x="155575" y="-966788"/>
            <a:ext cx="3048000" cy="2028826"/>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7590" name="Picture 6" descr="Resultado de imagen para SUICIDIO"/>
          <p:cNvPicPr>
            <a:picLocks noChangeAspect="1" noChangeArrowheads="1"/>
          </p:cNvPicPr>
          <p:nvPr/>
        </p:nvPicPr>
        <p:blipFill>
          <a:blip r:embed="rId7"/>
          <a:srcRect/>
          <a:stretch>
            <a:fillRect/>
          </a:stretch>
        </p:blipFill>
        <p:spPr bwMode="auto">
          <a:xfrm>
            <a:off x="7605421" y="1062038"/>
            <a:ext cx="1454097" cy="967884"/>
          </a:xfrm>
          <a:prstGeom prst="rect">
            <a:avLst/>
          </a:prstGeom>
          <a:noFill/>
        </p:spPr>
      </p:pic>
      <p:sp>
        <p:nvSpPr>
          <p:cNvPr id="67592" name="AutoShape 8" descr="Resultado de imagen para SUICIDIO"/>
          <p:cNvSpPr>
            <a:spLocks noChangeAspect="1" noChangeArrowheads="1"/>
          </p:cNvSpPr>
          <p:nvPr/>
        </p:nvSpPr>
        <p:spPr bwMode="auto">
          <a:xfrm>
            <a:off x="155575" y="-1881188"/>
            <a:ext cx="7219950" cy="39243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7594" name="AutoShape 10" descr="Resultado de imagen para SUICIDIO"/>
          <p:cNvSpPr>
            <a:spLocks noChangeAspect="1" noChangeArrowheads="1"/>
          </p:cNvSpPr>
          <p:nvPr/>
        </p:nvSpPr>
        <p:spPr bwMode="auto">
          <a:xfrm>
            <a:off x="155575" y="-1881188"/>
            <a:ext cx="7219950" cy="39243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7596" name="Picture 12" descr="Resultado de imagen para SUICIDIO"/>
          <p:cNvPicPr>
            <a:picLocks noChangeAspect="1" noChangeArrowheads="1"/>
          </p:cNvPicPr>
          <p:nvPr/>
        </p:nvPicPr>
        <p:blipFill>
          <a:blip r:embed="rId8"/>
          <a:srcRect/>
          <a:stretch>
            <a:fillRect/>
          </a:stretch>
        </p:blipFill>
        <p:spPr bwMode="auto">
          <a:xfrm>
            <a:off x="155575" y="1178595"/>
            <a:ext cx="1676995" cy="911507"/>
          </a:xfrm>
          <a:prstGeom prst="rect">
            <a:avLst/>
          </a:prstGeom>
          <a:noFill/>
        </p:spPr>
      </p:pic>
    </p:spTree>
    <p:extLst>
      <p:ext uri="{BB962C8B-B14F-4D97-AF65-F5344CB8AC3E}">
        <p14:creationId xmlns:p14="http://schemas.microsoft.com/office/powerpoint/2010/main" val="2109753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60070" y="53226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341194"/>
            <a:ext cx="8046720" cy="646331"/>
          </a:xfrm>
          <a:prstGeom prst="rect">
            <a:avLst/>
          </a:prstGeom>
        </p:spPr>
        <p:txBody>
          <a:bodyPr wrap="square">
            <a:spAutoFit/>
          </a:bodyPr>
          <a:lstStyle/>
          <a:p>
            <a:pPr algn="ctr"/>
            <a:r>
              <a:rPr lang="es-EC" sz="3600" b="1" dirty="0" smtClean="0"/>
              <a:t>SEÑALES DE ALERTA DE SUICIDIO</a:t>
            </a:r>
            <a:endParaRPr lang="es-EC" sz="3600" b="1" dirty="0"/>
          </a:p>
        </p:txBody>
      </p:sp>
      <p:graphicFrame>
        <p:nvGraphicFramePr>
          <p:cNvPr id="6" name="5 Diagrama"/>
          <p:cNvGraphicFramePr/>
          <p:nvPr/>
        </p:nvGraphicFramePr>
        <p:xfrm>
          <a:off x="560070" y="987525"/>
          <a:ext cx="77724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2" name="AutoShape 2" descr="Resultado de imagen para SUICIDIO"/>
          <p:cNvSpPr>
            <a:spLocks noChangeAspect="1" noChangeArrowheads="1"/>
          </p:cNvSpPr>
          <p:nvPr/>
        </p:nvSpPr>
        <p:spPr bwMode="auto">
          <a:xfrm>
            <a:off x="155575" y="-1371600"/>
            <a:ext cx="5715000" cy="28670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6566" name="Picture 6" descr="Resultado de imagen para SUICIDIO"/>
          <p:cNvPicPr>
            <a:picLocks noChangeAspect="1" noChangeArrowheads="1"/>
          </p:cNvPicPr>
          <p:nvPr/>
        </p:nvPicPr>
        <p:blipFill>
          <a:blip r:embed="rId7"/>
          <a:srcRect/>
          <a:stretch>
            <a:fillRect/>
          </a:stretch>
        </p:blipFill>
        <p:spPr bwMode="auto">
          <a:xfrm>
            <a:off x="3405212" y="3422628"/>
            <a:ext cx="1950004" cy="978252"/>
          </a:xfrm>
          <a:prstGeom prst="rect">
            <a:avLst/>
          </a:prstGeom>
          <a:noFill/>
        </p:spPr>
      </p:pic>
      <p:pic>
        <p:nvPicPr>
          <p:cNvPr id="66568" name="Picture 8" descr="Resultado de imagen para AISLAMIENTO"/>
          <p:cNvPicPr>
            <a:picLocks noChangeAspect="1" noChangeArrowheads="1"/>
          </p:cNvPicPr>
          <p:nvPr/>
        </p:nvPicPr>
        <p:blipFill>
          <a:blip r:embed="rId8"/>
          <a:srcRect/>
          <a:stretch>
            <a:fillRect/>
          </a:stretch>
        </p:blipFill>
        <p:spPr bwMode="auto">
          <a:xfrm>
            <a:off x="155575" y="828994"/>
            <a:ext cx="1010258" cy="1332861"/>
          </a:xfrm>
          <a:prstGeom prst="rect">
            <a:avLst/>
          </a:prstGeom>
          <a:noFill/>
        </p:spPr>
      </p:pic>
      <p:sp>
        <p:nvSpPr>
          <p:cNvPr id="66570" name="AutoShape 10" descr="Resultado de imagen para ANSIEDAD"/>
          <p:cNvSpPr>
            <a:spLocks noChangeAspect="1" noChangeArrowheads="1"/>
          </p:cNvSpPr>
          <p:nvPr/>
        </p:nvSpPr>
        <p:spPr bwMode="auto">
          <a:xfrm>
            <a:off x="155575" y="-1828800"/>
            <a:ext cx="5715000" cy="38100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2" name="AutoShape 12" descr="Resultado de imagen para ANSIEDAD"/>
          <p:cNvSpPr>
            <a:spLocks noChangeAspect="1" noChangeArrowheads="1"/>
          </p:cNvSpPr>
          <p:nvPr/>
        </p:nvSpPr>
        <p:spPr bwMode="auto">
          <a:xfrm>
            <a:off x="155575" y="-1828800"/>
            <a:ext cx="5715000" cy="38100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6" name="AutoShape 16" descr="Resultado de imagen para ANSIEDAD"/>
          <p:cNvSpPr>
            <a:spLocks noChangeAspect="1" noChangeArrowheads="1"/>
          </p:cNvSpPr>
          <p:nvPr/>
        </p:nvSpPr>
        <p:spPr bwMode="auto">
          <a:xfrm>
            <a:off x="155575" y="-1828800"/>
            <a:ext cx="5715000" cy="38100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8" name="AutoShape 18" descr="Resultado de imagen para ANSIEDAD"/>
          <p:cNvSpPr>
            <a:spLocks noChangeAspect="1" noChangeArrowheads="1"/>
          </p:cNvSpPr>
          <p:nvPr/>
        </p:nvSpPr>
        <p:spPr bwMode="auto">
          <a:xfrm>
            <a:off x="155575" y="-1828800"/>
            <a:ext cx="5715000" cy="38100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6580" name="Picture 20" descr="Resultado de imagen para ANSIEDAD"/>
          <p:cNvPicPr>
            <a:picLocks noChangeAspect="1" noChangeArrowheads="1"/>
          </p:cNvPicPr>
          <p:nvPr/>
        </p:nvPicPr>
        <p:blipFill>
          <a:blip r:embed="rId9"/>
          <a:srcRect/>
          <a:stretch>
            <a:fillRect/>
          </a:stretch>
        </p:blipFill>
        <p:spPr bwMode="auto">
          <a:xfrm>
            <a:off x="7109460" y="923615"/>
            <a:ext cx="1715428" cy="1143619"/>
          </a:xfrm>
          <a:prstGeom prst="rect">
            <a:avLst/>
          </a:prstGeom>
          <a:noFill/>
        </p:spPr>
      </p:pic>
    </p:spTree>
    <p:extLst>
      <p:ext uri="{BB962C8B-B14F-4D97-AF65-F5344CB8AC3E}">
        <p14:creationId xmlns:p14="http://schemas.microsoft.com/office/powerpoint/2010/main" val="1518504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1200329"/>
          </a:xfrm>
          <a:prstGeom prst="rect">
            <a:avLst/>
          </a:prstGeom>
        </p:spPr>
        <p:txBody>
          <a:bodyPr wrap="square">
            <a:spAutoFit/>
          </a:bodyPr>
          <a:lstStyle/>
          <a:p>
            <a:pPr algn="ctr"/>
            <a:r>
              <a:rPr lang="es-EC" sz="3600" b="1" dirty="0" smtClean="0"/>
              <a:t>CIRCUNSTANCIAS QUE PUEDEN PRECIPITAR LA CONDUCTA SUICIDA</a:t>
            </a:r>
            <a:endParaRPr lang="es-EC" sz="3600" b="1" dirty="0"/>
          </a:p>
        </p:txBody>
      </p:sp>
      <p:graphicFrame>
        <p:nvGraphicFramePr>
          <p:cNvPr id="9" name="8 Diagrama"/>
          <p:cNvGraphicFramePr/>
          <p:nvPr/>
        </p:nvGraphicFramePr>
        <p:xfrm>
          <a:off x="1097280" y="1688123"/>
          <a:ext cx="7047913" cy="400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38" name="Picture 2" descr="Resultado de imagen para discusION"/>
          <p:cNvPicPr>
            <a:picLocks noChangeAspect="1" noChangeArrowheads="1"/>
          </p:cNvPicPr>
          <p:nvPr/>
        </p:nvPicPr>
        <p:blipFill>
          <a:blip r:embed="rId7"/>
          <a:srcRect/>
          <a:stretch>
            <a:fillRect/>
          </a:stretch>
        </p:blipFill>
        <p:spPr bwMode="auto">
          <a:xfrm>
            <a:off x="1393532" y="5859781"/>
            <a:ext cx="1476277" cy="883306"/>
          </a:xfrm>
          <a:prstGeom prst="rect">
            <a:avLst/>
          </a:prstGeom>
          <a:noFill/>
        </p:spPr>
      </p:pic>
      <p:pic>
        <p:nvPicPr>
          <p:cNvPr id="65540" name="Picture 4" descr="Resultado de imagen para ruptura amorosa"/>
          <p:cNvPicPr>
            <a:picLocks noChangeAspect="1" noChangeArrowheads="1"/>
          </p:cNvPicPr>
          <p:nvPr/>
        </p:nvPicPr>
        <p:blipFill>
          <a:blip r:embed="rId8"/>
          <a:srcRect/>
          <a:stretch>
            <a:fillRect/>
          </a:stretch>
        </p:blipFill>
        <p:spPr bwMode="auto">
          <a:xfrm>
            <a:off x="3967089" y="5813273"/>
            <a:ext cx="1377120" cy="960542"/>
          </a:xfrm>
          <a:prstGeom prst="rect">
            <a:avLst/>
          </a:prstGeom>
          <a:noFill/>
        </p:spPr>
      </p:pic>
      <p:sp>
        <p:nvSpPr>
          <p:cNvPr id="65542" name="AutoShape 6" descr="Resultado de imagen para bancarrota"/>
          <p:cNvSpPr>
            <a:spLocks noChangeAspect="1" noChangeArrowheads="1"/>
          </p:cNvSpPr>
          <p:nvPr/>
        </p:nvSpPr>
        <p:spPr bwMode="auto">
          <a:xfrm>
            <a:off x="155575" y="-952500"/>
            <a:ext cx="2381250" cy="19907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5544" name="AutoShape 8" descr="Resultado de imagen para bancarrota"/>
          <p:cNvSpPr>
            <a:spLocks noChangeAspect="1" noChangeArrowheads="1"/>
          </p:cNvSpPr>
          <p:nvPr/>
        </p:nvSpPr>
        <p:spPr bwMode="auto">
          <a:xfrm>
            <a:off x="155575" y="-952500"/>
            <a:ext cx="2381250" cy="19907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5546" name="Picture 10" descr="Resultado de imagen para bancarrota"/>
          <p:cNvPicPr>
            <a:picLocks noChangeAspect="1" noChangeArrowheads="1"/>
          </p:cNvPicPr>
          <p:nvPr/>
        </p:nvPicPr>
        <p:blipFill>
          <a:blip r:embed="rId9"/>
          <a:srcRect/>
          <a:stretch>
            <a:fillRect/>
          </a:stretch>
        </p:blipFill>
        <p:spPr bwMode="auto">
          <a:xfrm>
            <a:off x="8173329" y="4719687"/>
            <a:ext cx="778363" cy="862402"/>
          </a:xfrm>
          <a:prstGeom prst="rect">
            <a:avLst/>
          </a:prstGeom>
          <a:noFill/>
        </p:spPr>
      </p:pic>
      <p:pic>
        <p:nvPicPr>
          <p:cNvPr id="65548" name="Picture 12" descr="Resultado de imagen para abuso de alcohol"/>
          <p:cNvPicPr>
            <a:picLocks noChangeAspect="1" noChangeArrowheads="1"/>
          </p:cNvPicPr>
          <p:nvPr/>
        </p:nvPicPr>
        <p:blipFill>
          <a:blip r:embed="rId10"/>
          <a:srcRect/>
          <a:stretch>
            <a:fillRect/>
          </a:stretch>
        </p:blipFill>
        <p:spPr bwMode="auto">
          <a:xfrm>
            <a:off x="6597747" y="5901099"/>
            <a:ext cx="1274542" cy="851394"/>
          </a:xfrm>
          <a:prstGeom prst="rect">
            <a:avLst/>
          </a:prstGeom>
          <a:noFill/>
        </p:spPr>
      </p:pic>
    </p:spTree>
    <p:extLst>
      <p:ext uri="{BB962C8B-B14F-4D97-AF65-F5344CB8AC3E}">
        <p14:creationId xmlns:p14="http://schemas.microsoft.com/office/powerpoint/2010/main" val="4262459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646331"/>
          </a:xfrm>
          <a:prstGeom prst="rect">
            <a:avLst/>
          </a:prstGeom>
        </p:spPr>
        <p:txBody>
          <a:bodyPr wrap="square">
            <a:spAutoFit/>
          </a:bodyPr>
          <a:lstStyle/>
          <a:p>
            <a:pPr algn="ctr"/>
            <a:r>
              <a:rPr lang="es-EC" sz="3600" b="1" dirty="0" smtClean="0"/>
              <a:t>CLASIFICACIÓN DEL RIESGO SUICIDA</a:t>
            </a:r>
            <a:endParaRPr lang="es-EC" sz="3600" b="1" dirty="0"/>
          </a:p>
        </p:txBody>
      </p:sp>
      <p:graphicFrame>
        <p:nvGraphicFramePr>
          <p:cNvPr id="6" name="Tabla 5"/>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s-EC" dirty="0"/>
                    </a:p>
                  </a:txBody>
                  <a:tcPr/>
                </a:tc>
                <a:tc>
                  <a:txBody>
                    <a:bodyPr/>
                    <a:lstStyle/>
                    <a:p>
                      <a:endParaRPr lang="es-EC"/>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913645036"/>
              </p:ext>
            </p:extLst>
          </p:nvPr>
        </p:nvGraphicFramePr>
        <p:xfrm>
          <a:off x="1524000" y="726787"/>
          <a:ext cx="6096000" cy="541897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89773">
                <a:tc>
                  <a:txBody>
                    <a:bodyPr/>
                    <a:lstStyle/>
                    <a:p>
                      <a:r>
                        <a:rPr lang="es-EC" dirty="0" smtClean="0"/>
                        <a:t>Riesgo</a:t>
                      </a:r>
                      <a:endParaRPr lang="es-EC" dirty="0"/>
                    </a:p>
                  </a:txBody>
                  <a:tcPr/>
                </a:tc>
                <a:tc>
                  <a:txBody>
                    <a:bodyPr/>
                    <a:lstStyle/>
                    <a:p>
                      <a:r>
                        <a:rPr lang="es-EC" dirty="0" smtClean="0"/>
                        <a:t>Acciones</a:t>
                      </a:r>
                      <a:endParaRPr lang="es-EC" dirty="0"/>
                    </a:p>
                  </a:txBody>
                  <a:tcPr/>
                </a:tc>
                <a:extLst>
                  <a:ext uri="{0D108BD9-81ED-4DB2-BD59-A6C34878D82A}">
                    <a16:rowId xmlns:a16="http://schemas.microsoft.com/office/drawing/2014/main" val="10000"/>
                  </a:ext>
                </a:extLst>
              </a:tr>
              <a:tr h="4997638">
                <a:tc>
                  <a:txBody>
                    <a:bodyPr/>
                    <a:lstStyle/>
                    <a:p>
                      <a:r>
                        <a:rPr lang="es-EC" sz="1800" kern="1200" dirty="0" smtClean="0">
                          <a:solidFill>
                            <a:schemeClr val="dk1"/>
                          </a:solidFill>
                          <a:effectLst/>
                          <a:latin typeface="+mn-lt"/>
                          <a:ea typeface="+mn-ea"/>
                          <a:cs typeface="+mn-cs"/>
                        </a:rPr>
                        <a:t>Bajo: la persona ha tenido algunos pensamientos suicidas,  como  “no puedo  seguir  adelante”, “desearía estar muerto”, pero no ha hecho ningún plan.</a:t>
                      </a:r>
                      <a:endParaRPr lang="es-EC" dirty="0"/>
                    </a:p>
                  </a:txBody>
                  <a:tcPr/>
                </a:tc>
                <a:tc>
                  <a:txBody>
                    <a:bodyPr/>
                    <a:lstStyle/>
                    <a:p>
                      <a:r>
                        <a:rPr lang="es-EC" sz="1800" kern="1200" dirty="0" smtClean="0">
                          <a:solidFill>
                            <a:schemeClr val="dk1"/>
                          </a:solidFill>
                          <a:effectLst/>
                          <a:latin typeface="+mn-lt"/>
                          <a:ea typeface="+mn-ea"/>
                          <a:cs typeface="+mn-cs"/>
                        </a:rPr>
                        <a:t>1. Ofrecer apoyo emocional.</a:t>
                      </a:r>
                    </a:p>
                    <a:p>
                      <a:r>
                        <a:rPr lang="es-EC" sz="1800" kern="1200" dirty="0" smtClean="0">
                          <a:solidFill>
                            <a:schemeClr val="dk1"/>
                          </a:solidFill>
                          <a:effectLst/>
                          <a:latin typeface="+mn-lt"/>
                          <a:ea typeface="+mn-ea"/>
                          <a:cs typeface="+mn-cs"/>
                        </a:rPr>
                        <a:t> </a:t>
                      </a:r>
                    </a:p>
                    <a:p>
                      <a:r>
                        <a:rPr lang="es-EC" sz="1800" kern="1200" dirty="0" smtClean="0">
                          <a:solidFill>
                            <a:schemeClr val="dk1"/>
                          </a:solidFill>
                          <a:effectLst/>
                          <a:latin typeface="+mn-lt"/>
                          <a:ea typeface="+mn-ea"/>
                          <a:cs typeface="+mn-cs"/>
                        </a:rPr>
                        <a:t>2. Trabajara a través  de los  sentimientos  suicidas.  Cuanto  más  abiertamente hable una persona de pérdida, aislamiento y falta de valor, menor será su confusión emocional. </a:t>
                      </a:r>
                    </a:p>
                    <a:p>
                      <a:r>
                        <a:rPr lang="es-EC" sz="1800" kern="1200" dirty="0" smtClean="0">
                          <a:solidFill>
                            <a:schemeClr val="dk1"/>
                          </a:solidFill>
                          <a:effectLst/>
                          <a:latin typeface="+mn-lt"/>
                          <a:ea typeface="+mn-ea"/>
                          <a:cs typeface="+mn-cs"/>
                        </a:rPr>
                        <a:t>Cuando la confusión ceda, la persona tenderá a ser reflexiva.</a:t>
                      </a:r>
                    </a:p>
                    <a:p>
                      <a:r>
                        <a:rPr lang="es-EC" sz="1800" kern="1200" dirty="0" smtClean="0">
                          <a:solidFill>
                            <a:schemeClr val="dk1"/>
                          </a:solidFill>
                          <a:effectLst/>
                          <a:latin typeface="+mn-lt"/>
                          <a:ea typeface="+mn-ea"/>
                          <a:cs typeface="+mn-cs"/>
                        </a:rPr>
                        <a:t> Este proceso de reflexión es crucial, ya que nadie, excepto el propio individuo, puede revocar la decisión de morir y tomar la de vivir.</a:t>
                      </a:r>
                    </a:p>
                    <a:p>
                      <a:endParaRPr lang="es-EC"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5467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646331"/>
          </a:xfrm>
          <a:prstGeom prst="rect">
            <a:avLst/>
          </a:prstGeom>
        </p:spPr>
        <p:txBody>
          <a:bodyPr wrap="square">
            <a:spAutoFit/>
          </a:bodyPr>
          <a:lstStyle/>
          <a:p>
            <a:pPr algn="ctr"/>
            <a:r>
              <a:rPr lang="es-EC" sz="3600" b="1" dirty="0" smtClean="0"/>
              <a:t>CLASIFICACIÓN DEL RIESGO SUICIDA</a:t>
            </a:r>
            <a:endParaRPr lang="es-EC" sz="3600" b="1" dirty="0"/>
          </a:p>
        </p:txBody>
      </p:sp>
      <p:graphicFrame>
        <p:nvGraphicFramePr>
          <p:cNvPr id="6" name="Tabla 5"/>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s-EC" dirty="0"/>
                    </a:p>
                  </a:txBody>
                  <a:tcPr/>
                </a:tc>
                <a:tc>
                  <a:txBody>
                    <a:bodyPr/>
                    <a:lstStyle/>
                    <a:p>
                      <a:endParaRPr lang="es-EC"/>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67326741"/>
              </p:ext>
            </p:extLst>
          </p:nvPr>
        </p:nvGraphicFramePr>
        <p:xfrm>
          <a:off x="1524000" y="726788"/>
          <a:ext cx="6096000" cy="548294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6533">
                <a:tc>
                  <a:txBody>
                    <a:bodyPr/>
                    <a:lstStyle/>
                    <a:p>
                      <a:r>
                        <a:rPr lang="es-EC" dirty="0" smtClean="0"/>
                        <a:t>Riesgo</a:t>
                      </a:r>
                      <a:endParaRPr lang="es-EC" dirty="0"/>
                    </a:p>
                  </a:txBody>
                  <a:tcPr/>
                </a:tc>
                <a:tc>
                  <a:txBody>
                    <a:bodyPr/>
                    <a:lstStyle/>
                    <a:p>
                      <a:r>
                        <a:rPr lang="es-EC" dirty="0" smtClean="0"/>
                        <a:t>Acciones</a:t>
                      </a:r>
                      <a:endParaRPr lang="es-EC" dirty="0"/>
                    </a:p>
                  </a:txBody>
                  <a:tcPr/>
                </a:tc>
                <a:extLst>
                  <a:ext uri="{0D108BD9-81ED-4DB2-BD59-A6C34878D82A}">
                    <a16:rowId xmlns:a16="http://schemas.microsoft.com/office/drawing/2014/main" val="10000"/>
                  </a:ext>
                </a:extLst>
              </a:tr>
              <a:tr h="5106411">
                <a:tc>
                  <a:txBody>
                    <a:bodyPr/>
                    <a:lstStyle/>
                    <a:p>
                      <a:r>
                        <a:rPr lang="es-EC" sz="1800" kern="1200" dirty="0" smtClean="0">
                          <a:solidFill>
                            <a:schemeClr val="dk1"/>
                          </a:solidFill>
                          <a:effectLst/>
                          <a:latin typeface="+mn-lt"/>
                          <a:ea typeface="+mn-ea"/>
                          <a:cs typeface="+mn-cs"/>
                        </a:rPr>
                        <a:t>Bajo: la persona ha tenido algunos pensamientos suicidas,  como  “no puedo  seguir  adelante”, “desearía estar muerto”, pero no ha hecho ningún plan.</a:t>
                      </a:r>
                      <a:endParaRPr lang="es-EC" dirty="0"/>
                    </a:p>
                  </a:txBody>
                  <a:tcPr/>
                </a:tc>
                <a:tc>
                  <a:txBody>
                    <a:bodyPr/>
                    <a:lstStyle/>
                    <a:p>
                      <a:r>
                        <a:rPr lang="es-EC" sz="1800" kern="1200" dirty="0" smtClean="0">
                          <a:solidFill>
                            <a:schemeClr val="dk1"/>
                          </a:solidFill>
                          <a:effectLst/>
                          <a:latin typeface="+mn-lt"/>
                          <a:ea typeface="+mn-ea"/>
                          <a:cs typeface="+mn-cs"/>
                        </a:rPr>
                        <a:t>3. Centrarse en las fortalezas positivas de la persona, haciéndolo hablar sobre cómo ha resuelto los problemas anteriores, sin recurrir al suicidio.</a:t>
                      </a:r>
                    </a:p>
                    <a:p>
                      <a:r>
                        <a:rPr lang="es-EC" sz="1800" kern="1200" dirty="0" smtClean="0">
                          <a:solidFill>
                            <a:schemeClr val="dk1"/>
                          </a:solidFill>
                          <a:effectLst/>
                          <a:latin typeface="+mn-lt"/>
                          <a:ea typeface="+mn-ea"/>
                          <a:cs typeface="+mn-cs"/>
                        </a:rPr>
                        <a:t>4. Derivar a la persona a un médico o a un profesional de salud mental y articular con la medicina ancestral, cuando se trate de personas de pueblos y nacionalidades o mestizos. Psicoterapia individual</a:t>
                      </a:r>
                    </a:p>
                    <a:p>
                      <a:r>
                        <a:rPr lang="es-EC" sz="1800" kern="1200" dirty="0" smtClean="0">
                          <a:solidFill>
                            <a:schemeClr val="dk1"/>
                          </a:solidFill>
                          <a:effectLst/>
                          <a:latin typeface="+mn-lt"/>
                          <a:ea typeface="+mn-ea"/>
                          <a:cs typeface="+mn-cs"/>
                        </a:rPr>
                        <a:t>5. Intervención en modalidad ambulatoria intensiva.</a:t>
                      </a:r>
                    </a:p>
                    <a:p>
                      <a:r>
                        <a:rPr lang="es-EC" sz="1800" kern="1200" dirty="0" smtClean="0">
                          <a:solidFill>
                            <a:schemeClr val="dk1"/>
                          </a:solidFill>
                          <a:effectLst/>
                          <a:latin typeface="+mn-lt"/>
                          <a:ea typeface="+mn-ea"/>
                          <a:cs typeface="+mn-cs"/>
                        </a:rPr>
                        <a:t> </a:t>
                      </a:r>
                    </a:p>
                    <a:p>
                      <a:r>
                        <a:rPr lang="es-EC" sz="1800" kern="1200" dirty="0" smtClean="0">
                          <a:solidFill>
                            <a:schemeClr val="dk1"/>
                          </a:solidFill>
                          <a:effectLst/>
                          <a:latin typeface="+mn-lt"/>
                          <a:ea typeface="+mn-ea"/>
                          <a:cs typeface="+mn-cs"/>
                        </a:rPr>
                        <a:t>6. Intervención en grupos de apoyo</a:t>
                      </a:r>
                      <a:endParaRPr lang="es-EC"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5258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646331"/>
          </a:xfrm>
          <a:prstGeom prst="rect">
            <a:avLst/>
          </a:prstGeom>
        </p:spPr>
        <p:txBody>
          <a:bodyPr wrap="square">
            <a:spAutoFit/>
          </a:bodyPr>
          <a:lstStyle/>
          <a:p>
            <a:pPr algn="ctr"/>
            <a:r>
              <a:rPr lang="es-EC" sz="3600" b="1" dirty="0" smtClean="0"/>
              <a:t>CLASIFICACIÓN DEL RIESGO SUICIDA</a:t>
            </a:r>
            <a:endParaRPr lang="es-EC" sz="3600" b="1" dirty="0"/>
          </a:p>
        </p:txBody>
      </p:sp>
      <p:graphicFrame>
        <p:nvGraphicFramePr>
          <p:cNvPr id="6" name="Tabla 5"/>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s-EC" dirty="0"/>
                    </a:p>
                  </a:txBody>
                  <a:tcPr/>
                </a:tc>
                <a:tc>
                  <a:txBody>
                    <a:bodyPr/>
                    <a:lstStyle/>
                    <a:p>
                      <a:endParaRPr lang="es-EC"/>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413030593"/>
              </p:ext>
            </p:extLst>
          </p:nvPr>
        </p:nvGraphicFramePr>
        <p:xfrm>
          <a:off x="560068" y="796454"/>
          <a:ext cx="7710474" cy="5413277"/>
        </p:xfrm>
        <a:graphic>
          <a:graphicData uri="http://schemas.openxmlformats.org/drawingml/2006/table">
            <a:tbl>
              <a:tblPr firstRow="1" bandRow="1">
                <a:tableStyleId>{5C22544A-7EE6-4342-B048-85BDC9FD1C3A}</a:tableStyleId>
              </a:tblPr>
              <a:tblGrid>
                <a:gridCol w="3855237">
                  <a:extLst>
                    <a:ext uri="{9D8B030D-6E8A-4147-A177-3AD203B41FA5}">
                      <a16:colId xmlns:a16="http://schemas.microsoft.com/office/drawing/2014/main" val="20000"/>
                    </a:ext>
                  </a:extLst>
                </a:gridCol>
                <a:gridCol w="3855237">
                  <a:extLst>
                    <a:ext uri="{9D8B030D-6E8A-4147-A177-3AD203B41FA5}">
                      <a16:colId xmlns:a16="http://schemas.microsoft.com/office/drawing/2014/main" val="20001"/>
                    </a:ext>
                  </a:extLst>
                </a:gridCol>
              </a:tblGrid>
              <a:tr h="371749">
                <a:tc>
                  <a:txBody>
                    <a:bodyPr/>
                    <a:lstStyle/>
                    <a:p>
                      <a:r>
                        <a:rPr lang="es-EC" dirty="0" smtClean="0"/>
                        <a:t>Riesgo</a:t>
                      </a:r>
                      <a:endParaRPr lang="es-EC" dirty="0"/>
                    </a:p>
                  </a:txBody>
                  <a:tcPr/>
                </a:tc>
                <a:tc>
                  <a:txBody>
                    <a:bodyPr/>
                    <a:lstStyle/>
                    <a:p>
                      <a:r>
                        <a:rPr lang="es-EC" dirty="0" smtClean="0"/>
                        <a:t>Acciones</a:t>
                      </a:r>
                      <a:endParaRPr lang="es-EC" dirty="0"/>
                    </a:p>
                  </a:txBody>
                  <a:tcPr/>
                </a:tc>
                <a:extLst>
                  <a:ext uri="{0D108BD9-81ED-4DB2-BD59-A6C34878D82A}">
                    <a16:rowId xmlns:a16="http://schemas.microsoft.com/office/drawing/2014/main" val="10000"/>
                  </a:ext>
                </a:extLst>
              </a:tr>
              <a:tr h="5041528">
                <a:tc>
                  <a:txBody>
                    <a:bodyPr/>
                    <a:lstStyle/>
                    <a:p>
                      <a:r>
                        <a:rPr lang="es-EC" sz="1800" kern="1200" dirty="0" smtClean="0">
                          <a:solidFill>
                            <a:schemeClr val="dk1"/>
                          </a:solidFill>
                          <a:effectLst/>
                          <a:latin typeface="+mn-lt"/>
                          <a:ea typeface="+mn-ea"/>
                          <a:cs typeface="+mn-cs"/>
                        </a:rPr>
                        <a:t>Medio: la persona tiene pensamientos y planes suicidas, pero no inmediatos..</a:t>
                      </a:r>
                      <a:endParaRPr lang="es-EC" dirty="0"/>
                    </a:p>
                  </a:txBody>
                  <a:tcPr/>
                </a:tc>
                <a:tc>
                  <a:txBody>
                    <a:bodyPr/>
                    <a:lstStyle/>
                    <a:p>
                      <a:pPr algn="just"/>
                      <a:r>
                        <a:rPr lang="es-EC" sz="1800" kern="1200" dirty="0" smtClean="0">
                          <a:solidFill>
                            <a:schemeClr val="dk1"/>
                          </a:solidFill>
                          <a:effectLst/>
                          <a:latin typeface="+mn-lt"/>
                          <a:ea typeface="+mn-ea"/>
                          <a:cs typeface="+mn-cs"/>
                        </a:rPr>
                        <a:t>1. Ofrecerá apoyo emocional, trabajará a través de los sentimientos suicidas de la persona y centrarse en las fortalezas positivas. Adicionalmente, continuar con los pasos siguientes.</a:t>
                      </a:r>
                    </a:p>
                    <a:p>
                      <a:pPr algn="just"/>
                      <a:r>
                        <a:rPr lang="es-EC" sz="1800" kern="1200" dirty="0" smtClean="0">
                          <a:solidFill>
                            <a:schemeClr val="dk1"/>
                          </a:solidFill>
                          <a:effectLst/>
                          <a:latin typeface="+mn-lt"/>
                          <a:ea typeface="+mn-ea"/>
                          <a:cs typeface="+mn-cs"/>
                        </a:rPr>
                        <a:t>2. Usar la  ambivalencia. El  abordaje deberá centrarse en la ambivalencia sentida por el suicida, de manera que se fortalezca gradualmente el deseo de vivir.</a:t>
                      </a:r>
                    </a:p>
                    <a:p>
                      <a:pPr algn="just"/>
                      <a:r>
                        <a:rPr lang="es-EC" sz="1800" kern="1200" dirty="0" smtClean="0">
                          <a:solidFill>
                            <a:schemeClr val="dk1"/>
                          </a:solidFill>
                          <a:effectLst/>
                          <a:latin typeface="+mn-lt"/>
                          <a:ea typeface="+mn-ea"/>
                          <a:cs typeface="+mn-cs"/>
                        </a:rPr>
                        <a:t>3. Explorar alternativas al suicidio. Se tratará de explorar diferentes alternativas al suicidio, aunque no parezcan ser soluciones ideales, con la esperanza de que la persona considere al menos una de ellas.</a:t>
                      </a:r>
                      <a:endParaRPr lang="es-EC"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21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646331"/>
          </a:xfrm>
          <a:prstGeom prst="rect">
            <a:avLst/>
          </a:prstGeom>
        </p:spPr>
        <p:txBody>
          <a:bodyPr wrap="square">
            <a:spAutoFit/>
          </a:bodyPr>
          <a:lstStyle/>
          <a:p>
            <a:pPr algn="ctr"/>
            <a:r>
              <a:rPr lang="es-EC" sz="3600" b="1" dirty="0" smtClean="0"/>
              <a:t>CLASIFICACIÓN DEL RIESGO SUICIDA</a:t>
            </a:r>
            <a:endParaRPr lang="es-EC" sz="3600" b="1" dirty="0"/>
          </a:p>
        </p:txBody>
      </p:sp>
      <p:graphicFrame>
        <p:nvGraphicFramePr>
          <p:cNvPr id="6" name="Tabla 5"/>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s-EC" dirty="0"/>
                    </a:p>
                  </a:txBody>
                  <a:tcPr/>
                </a:tc>
                <a:tc>
                  <a:txBody>
                    <a:bodyPr/>
                    <a:lstStyle/>
                    <a:p>
                      <a:endParaRPr lang="es-EC"/>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04856603"/>
              </p:ext>
            </p:extLst>
          </p:nvPr>
        </p:nvGraphicFramePr>
        <p:xfrm>
          <a:off x="560068" y="796454"/>
          <a:ext cx="7710474" cy="5413277"/>
        </p:xfrm>
        <a:graphic>
          <a:graphicData uri="http://schemas.openxmlformats.org/drawingml/2006/table">
            <a:tbl>
              <a:tblPr firstRow="1" bandRow="1">
                <a:tableStyleId>{5C22544A-7EE6-4342-B048-85BDC9FD1C3A}</a:tableStyleId>
              </a:tblPr>
              <a:tblGrid>
                <a:gridCol w="3855237">
                  <a:extLst>
                    <a:ext uri="{9D8B030D-6E8A-4147-A177-3AD203B41FA5}">
                      <a16:colId xmlns:a16="http://schemas.microsoft.com/office/drawing/2014/main" val="20000"/>
                    </a:ext>
                  </a:extLst>
                </a:gridCol>
                <a:gridCol w="3855237">
                  <a:extLst>
                    <a:ext uri="{9D8B030D-6E8A-4147-A177-3AD203B41FA5}">
                      <a16:colId xmlns:a16="http://schemas.microsoft.com/office/drawing/2014/main" val="20001"/>
                    </a:ext>
                  </a:extLst>
                </a:gridCol>
              </a:tblGrid>
              <a:tr h="371749">
                <a:tc>
                  <a:txBody>
                    <a:bodyPr/>
                    <a:lstStyle/>
                    <a:p>
                      <a:r>
                        <a:rPr lang="es-EC" dirty="0" smtClean="0"/>
                        <a:t>Riesgo</a:t>
                      </a:r>
                      <a:endParaRPr lang="es-EC" dirty="0"/>
                    </a:p>
                  </a:txBody>
                  <a:tcPr/>
                </a:tc>
                <a:tc>
                  <a:txBody>
                    <a:bodyPr/>
                    <a:lstStyle/>
                    <a:p>
                      <a:r>
                        <a:rPr lang="es-EC" dirty="0" smtClean="0"/>
                        <a:t>Acciones</a:t>
                      </a:r>
                      <a:endParaRPr lang="es-EC" dirty="0"/>
                    </a:p>
                  </a:txBody>
                  <a:tcPr/>
                </a:tc>
                <a:extLst>
                  <a:ext uri="{0D108BD9-81ED-4DB2-BD59-A6C34878D82A}">
                    <a16:rowId xmlns:a16="http://schemas.microsoft.com/office/drawing/2014/main" val="10000"/>
                  </a:ext>
                </a:extLst>
              </a:tr>
              <a:tr h="5041528">
                <a:tc>
                  <a:txBody>
                    <a:bodyPr/>
                    <a:lstStyle/>
                    <a:p>
                      <a:r>
                        <a:rPr lang="es-EC" sz="1800" kern="1200" dirty="0" smtClean="0">
                          <a:solidFill>
                            <a:schemeClr val="dk1"/>
                          </a:solidFill>
                          <a:effectLst/>
                          <a:latin typeface="+mn-lt"/>
                          <a:ea typeface="+mn-ea"/>
                          <a:cs typeface="+mn-cs"/>
                        </a:rPr>
                        <a:t>Medio: la persona tiene pensamientos y planes suicidas, pero no inmediatos..</a:t>
                      </a:r>
                      <a:endParaRPr lang="es-EC" dirty="0"/>
                    </a:p>
                  </a:txBody>
                  <a:tcPr/>
                </a:tc>
                <a:tc>
                  <a:txBody>
                    <a:bodyPr/>
                    <a:lstStyle/>
                    <a:p>
                      <a:r>
                        <a:rPr lang="es-EC" sz="1800" kern="1200" dirty="0" smtClean="0">
                          <a:solidFill>
                            <a:schemeClr val="dk1"/>
                          </a:solidFill>
                          <a:effectLst/>
                          <a:latin typeface="+mn-lt"/>
                          <a:ea typeface="+mn-ea"/>
                          <a:cs typeface="+mn-cs"/>
                        </a:rPr>
                        <a:t>4. Pactar un contrato. Conseguir quela persona prometa no cometer suicidio</a:t>
                      </a:r>
                    </a:p>
                    <a:p>
                      <a:r>
                        <a:rPr lang="es-EC" sz="1800" kern="1200" dirty="0" smtClean="0">
                          <a:solidFill>
                            <a:schemeClr val="dk1"/>
                          </a:solidFill>
                          <a:effectLst/>
                          <a:latin typeface="+mn-lt"/>
                          <a:ea typeface="+mn-ea"/>
                          <a:cs typeface="+mn-cs"/>
                        </a:rPr>
                        <a:t>5. Remitir ala persona al psiquiatra y concertar una cita tan pronto como sea posible.</a:t>
                      </a:r>
                    </a:p>
                    <a:p>
                      <a:r>
                        <a:rPr lang="es-EC" sz="1800" kern="1200" dirty="0" smtClean="0">
                          <a:solidFill>
                            <a:schemeClr val="dk1"/>
                          </a:solidFill>
                          <a:effectLst/>
                          <a:latin typeface="+mn-lt"/>
                          <a:ea typeface="+mn-ea"/>
                          <a:cs typeface="+mn-cs"/>
                        </a:rPr>
                        <a:t> </a:t>
                      </a:r>
                    </a:p>
                    <a:p>
                      <a:r>
                        <a:rPr lang="es-EC" sz="1800" kern="1200" dirty="0" smtClean="0">
                          <a:solidFill>
                            <a:schemeClr val="dk1"/>
                          </a:solidFill>
                          <a:effectLst/>
                          <a:latin typeface="+mn-lt"/>
                          <a:ea typeface="+mn-ea"/>
                          <a:cs typeface="+mn-cs"/>
                        </a:rPr>
                        <a:t>6. Contactar con la familia, los amigos y compañeros de trabajo, y conseguir su apoyo.</a:t>
                      </a:r>
                    </a:p>
                    <a:p>
                      <a:r>
                        <a:rPr lang="es-EC" sz="1800" kern="1200" dirty="0" smtClean="0">
                          <a:solidFill>
                            <a:schemeClr val="dk1"/>
                          </a:solidFill>
                          <a:effectLst/>
                          <a:latin typeface="+mn-lt"/>
                          <a:ea typeface="+mn-ea"/>
                          <a:cs typeface="+mn-cs"/>
                        </a:rPr>
                        <a:t> </a:t>
                      </a:r>
                    </a:p>
                    <a:p>
                      <a:r>
                        <a:rPr lang="es-EC" sz="1800" kern="1200" dirty="0" smtClean="0">
                          <a:solidFill>
                            <a:schemeClr val="dk1"/>
                          </a:solidFill>
                          <a:effectLst/>
                          <a:latin typeface="+mn-lt"/>
                          <a:ea typeface="+mn-ea"/>
                          <a:cs typeface="+mn-cs"/>
                        </a:rPr>
                        <a:t>Psicoterapia individual</a:t>
                      </a:r>
                    </a:p>
                    <a:p>
                      <a:r>
                        <a:rPr lang="es-EC" sz="1800" kern="1200" dirty="0" smtClean="0">
                          <a:solidFill>
                            <a:schemeClr val="dk1"/>
                          </a:solidFill>
                          <a:effectLst/>
                          <a:latin typeface="+mn-lt"/>
                          <a:ea typeface="+mn-ea"/>
                          <a:cs typeface="+mn-cs"/>
                        </a:rPr>
                        <a:t> </a:t>
                      </a:r>
                    </a:p>
                    <a:p>
                      <a:r>
                        <a:rPr lang="es-EC" sz="1800" kern="1200" dirty="0" smtClean="0">
                          <a:solidFill>
                            <a:schemeClr val="dk1"/>
                          </a:solidFill>
                          <a:effectLst/>
                          <a:latin typeface="+mn-lt"/>
                          <a:ea typeface="+mn-ea"/>
                          <a:cs typeface="+mn-cs"/>
                        </a:rPr>
                        <a:t>7. Intervención en modalidad ambulatoria intensiva.</a:t>
                      </a:r>
                    </a:p>
                    <a:p>
                      <a:r>
                        <a:rPr lang="es-EC" sz="1800" kern="1200" dirty="0" smtClean="0">
                          <a:solidFill>
                            <a:schemeClr val="dk1"/>
                          </a:solidFill>
                          <a:effectLst/>
                          <a:latin typeface="+mn-lt"/>
                          <a:ea typeface="+mn-ea"/>
                          <a:cs typeface="+mn-cs"/>
                        </a:rPr>
                        <a:t> </a:t>
                      </a:r>
                      <a:endParaRPr lang="es-EC"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534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i="1" dirty="0">
                <a:solidFill>
                  <a:srgbClr val="C00000"/>
                </a:solidFill>
                <a:effectLst>
                  <a:outerShdw blurRad="38100" dist="38100" dir="2700000" algn="tl">
                    <a:srgbClr val="000000">
                      <a:alpha val="43137"/>
                    </a:srgbClr>
                  </a:outerShdw>
                </a:effectLst>
              </a:rPr>
              <a:t>HISTORIA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20295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55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646331"/>
          </a:xfrm>
          <a:prstGeom prst="rect">
            <a:avLst/>
          </a:prstGeom>
        </p:spPr>
        <p:txBody>
          <a:bodyPr wrap="square">
            <a:spAutoFit/>
          </a:bodyPr>
          <a:lstStyle/>
          <a:p>
            <a:pPr algn="ctr"/>
            <a:r>
              <a:rPr lang="es-EC" sz="3600" b="1" dirty="0" smtClean="0"/>
              <a:t>CLASIFICACIÓN DEL RIESGO SUICIDA</a:t>
            </a:r>
            <a:endParaRPr lang="es-EC" sz="3600" b="1" dirty="0"/>
          </a:p>
        </p:txBody>
      </p:sp>
      <p:graphicFrame>
        <p:nvGraphicFramePr>
          <p:cNvPr id="6" name="Tabla 5"/>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s-EC" dirty="0"/>
                    </a:p>
                  </a:txBody>
                  <a:tcPr/>
                </a:tc>
                <a:tc>
                  <a:txBody>
                    <a:bodyPr/>
                    <a:lstStyle/>
                    <a:p>
                      <a:endParaRPr lang="es-EC"/>
                    </a:p>
                  </a:txBody>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536246282"/>
              </p:ext>
            </p:extLst>
          </p:nvPr>
        </p:nvGraphicFramePr>
        <p:xfrm>
          <a:off x="560068" y="796454"/>
          <a:ext cx="7710474" cy="4553468"/>
        </p:xfrm>
        <a:graphic>
          <a:graphicData uri="http://schemas.openxmlformats.org/drawingml/2006/table">
            <a:tbl>
              <a:tblPr firstRow="1" bandRow="1">
                <a:tableStyleId>{5C22544A-7EE6-4342-B048-85BDC9FD1C3A}</a:tableStyleId>
              </a:tblPr>
              <a:tblGrid>
                <a:gridCol w="3855237">
                  <a:extLst>
                    <a:ext uri="{9D8B030D-6E8A-4147-A177-3AD203B41FA5}">
                      <a16:colId xmlns:a16="http://schemas.microsoft.com/office/drawing/2014/main" val="20000"/>
                    </a:ext>
                  </a:extLst>
                </a:gridCol>
                <a:gridCol w="3855237">
                  <a:extLst>
                    <a:ext uri="{9D8B030D-6E8A-4147-A177-3AD203B41FA5}">
                      <a16:colId xmlns:a16="http://schemas.microsoft.com/office/drawing/2014/main" val="20001"/>
                    </a:ext>
                  </a:extLst>
                </a:gridCol>
              </a:tblGrid>
              <a:tr h="371749">
                <a:tc>
                  <a:txBody>
                    <a:bodyPr/>
                    <a:lstStyle/>
                    <a:p>
                      <a:r>
                        <a:rPr lang="es-EC" dirty="0" smtClean="0"/>
                        <a:t>Riesgo</a:t>
                      </a:r>
                      <a:endParaRPr lang="es-EC" dirty="0"/>
                    </a:p>
                  </a:txBody>
                  <a:tcPr/>
                </a:tc>
                <a:tc>
                  <a:txBody>
                    <a:bodyPr/>
                    <a:lstStyle/>
                    <a:p>
                      <a:r>
                        <a:rPr lang="es-EC" dirty="0" smtClean="0"/>
                        <a:t>Acciones</a:t>
                      </a:r>
                      <a:endParaRPr lang="es-EC" dirty="0"/>
                    </a:p>
                  </a:txBody>
                  <a:tcPr/>
                </a:tc>
                <a:extLst>
                  <a:ext uri="{0D108BD9-81ED-4DB2-BD59-A6C34878D82A}">
                    <a16:rowId xmlns:a16="http://schemas.microsoft.com/office/drawing/2014/main" val="10000"/>
                  </a:ext>
                </a:extLst>
              </a:tr>
              <a:tr h="4181719">
                <a:tc>
                  <a:txBody>
                    <a:bodyPr/>
                    <a:lstStyle/>
                    <a:p>
                      <a:r>
                        <a:rPr lang="es-EC" sz="1800" kern="1200" dirty="0" smtClean="0">
                          <a:solidFill>
                            <a:schemeClr val="dk1"/>
                          </a:solidFill>
                          <a:effectLst/>
                          <a:latin typeface="+mn-lt"/>
                          <a:ea typeface="+mn-ea"/>
                          <a:cs typeface="+mn-cs"/>
                        </a:rPr>
                        <a:t>Alto: la persona tiene un plan definido, medios para llevarlo acabo, y planea hacerlo inmediatamente.</a:t>
                      </a:r>
                      <a:endParaRPr lang="es-EC" dirty="0"/>
                    </a:p>
                  </a:txBody>
                  <a:tcPr/>
                </a:tc>
                <a:tc>
                  <a:txBody>
                    <a:bodyPr/>
                    <a:lstStyle/>
                    <a:p>
                      <a:r>
                        <a:rPr lang="es-EC" sz="1800" kern="1200" dirty="0" smtClean="0">
                          <a:solidFill>
                            <a:schemeClr val="dk1"/>
                          </a:solidFill>
                          <a:effectLst/>
                          <a:latin typeface="+mn-lt"/>
                          <a:ea typeface="+mn-ea"/>
                          <a:cs typeface="+mn-cs"/>
                        </a:rPr>
                        <a:t>1. Permanezca con la persona. Nunca la deje sola</a:t>
                      </a:r>
                    </a:p>
                    <a:p>
                      <a:r>
                        <a:rPr lang="es-EC" sz="1800" kern="1200" dirty="0" smtClean="0">
                          <a:solidFill>
                            <a:schemeClr val="dk1"/>
                          </a:solidFill>
                          <a:effectLst/>
                          <a:latin typeface="+mn-lt"/>
                          <a:ea typeface="+mn-ea"/>
                          <a:cs typeface="+mn-cs"/>
                        </a:rPr>
                        <a:t>2. Hable tranquilamente con la persona y aléjelos de medios de suicidio</a:t>
                      </a:r>
                    </a:p>
                    <a:p>
                      <a:r>
                        <a:rPr lang="es-EC" sz="1800" kern="1200" dirty="0" smtClean="0">
                          <a:solidFill>
                            <a:schemeClr val="dk1"/>
                          </a:solidFill>
                          <a:effectLst/>
                          <a:latin typeface="+mn-lt"/>
                          <a:ea typeface="+mn-ea"/>
                          <a:cs typeface="+mn-cs"/>
                        </a:rPr>
                        <a:t>3. Haga un contrato de no suicidio</a:t>
                      </a:r>
                    </a:p>
                    <a:p>
                      <a:r>
                        <a:rPr lang="es-EC" sz="1800" kern="1200" dirty="0" smtClean="0">
                          <a:solidFill>
                            <a:schemeClr val="dk1"/>
                          </a:solidFill>
                          <a:effectLst/>
                          <a:latin typeface="+mn-lt"/>
                          <a:ea typeface="+mn-ea"/>
                          <a:cs typeface="+mn-cs"/>
                        </a:rPr>
                        <a:t>4. Psicoterapia individual</a:t>
                      </a:r>
                    </a:p>
                    <a:p>
                      <a:r>
                        <a:rPr lang="es-EC" sz="1800" kern="1200" dirty="0" smtClean="0">
                          <a:solidFill>
                            <a:schemeClr val="dk1"/>
                          </a:solidFill>
                          <a:effectLst/>
                          <a:latin typeface="+mn-lt"/>
                          <a:ea typeface="+mn-ea"/>
                          <a:cs typeface="+mn-cs"/>
                        </a:rPr>
                        <a:t>5. Intervención en modalidad ambulatoria intensiva.</a:t>
                      </a:r>
                    </a:p>
                    <a:p>
                      <a:r>
                        <a:rPr lang="es-EC" sz="1800" kern="1200" dirty="0" smtClean="0">
                          <a:solidFill>
                            <a:schemeClr val="dk1"/>
                          </a:solidFill>
                          <a:effectLst/>
                          <a:latin typeface="+mn-lt"/>
                          <a:ea typeface="+mn-ea"/>
                          <a:cs typeface="+mn-cs"/>
                        </a:rPr>
                        <a:t>6. Intervención en grupos de apoyo </a:t>
                      </a:r>
                      <a:endParaRPr lang="es-EC"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214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215162" y="341194"/>
            <a:ext cx="7772400" cy="455261"/>
          </a:xfrm>
        </p:spPr>
        <p:txBody>
          <a:bodyPr>
            <a:normAutofit fontScale="90000"/>
          </a:bodyPr>
          <a:lstStyle/>
          <a:p>
            <a:r>
              <a:rPr lang="es-EC" sz="3600" dirty="0" smtClean="0"/>
              <a:t/>
            </a:r>
            <a:br>
              <a:rPr lang="es-EC" sz="3600" dirty="0" smtClean="0"/>
            </a:br>
            <a:endParaRPr lang="es-EC" sz="3600" dirty="0"/>
          </a:p>
        </p:txBody>
      </p:sp>
      <p:sp>
        <p:nvSpPr>
          <p:cNvPr id="3" name="2 Subtítulo"/>
          <p:cNvSpPr>
            <a:spLocks noGrp="1"/>
          </p:cNvSpPr>
          <p:nvPr>
            <p:ph type="subTitle" idx="1"/>
          </p:nvPr>
        </p:nvSpPr>
        <p:spPr>
          <a:xfrm>
            <a:off x="7109460" y="2834640"/>
            <a:ext cx="1497330" cy="3108960"/>
          </a:xfrm>
        </p:spPr>
        <p:txBody>
          <a:bodyPr>
            <a:normAutofit/>
          </a:bodyPr>
          <a:lstStyle/>
          <a:p>
            <a:endParaRPr lang="es-EC" sz="2400" dirty="0" smtClean="0"/>
          </a:p>
          <a:p>
            <a:endParaRPr lang="es-EC" sz="2400" dirty="0"/>
          </a:p>
        </p:txBody>
      </p:sp>
      <p:sp>
        <p:nvSpPr>
          <p:cNvPr id="2" name="Rectángulo 1"/>
          <p:cNvSpPr/>
          <p:nvPr/>
        </p:nvSpPr>
        <p:spPr>
          <a:xfrm>
            <a:off x="560070" y="80456"/>
            <a:ext cx="8046720" cy="646331"/>
          </a:xfrm>
          <a:prstGeom prst="rect">
            <a:avLst/>
          </a:prstGeom>
        </p:spPr>
        <p:txBody>
          <a:bodyPr wrap="square">
            <a:spAutoFit/>
          </a:bodyPr>
          <a:lstStyle/>
          <a:p>
            <a:pPr algn="ctr"/>
            <a:r>
              <a:rPr lang="es-EC" sz="3600" b="1" dirty="0" smtClean="0"/>
              <a:t>MITOS SOBRE CONDUCTA SUICIDA</a:t>
            </a:r>
            <a:endParaRPr lang="es-EC" sz="3600" b="1" dirty="0"/>
          </a:p>
        </p:txBody>
      </p:sp>
      <p:graphicFrame>
        <p:nvGraphicFramePr>
          <p:cNvPr id="11" name="10 Diagrama"/>
          <p:cNvGraphicFramePr/>
          <p:nvPr/>
        </p:nvGraphicFramePr>
        <p:xfrm>
          <a:off x="560069" y="1049953"/>
          <a:ext cx="8246305" cy="478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Rectángulo"/>
          <p:cNvSpPr/>
          <p:nvPr/>
        </p:nvSpPr>
        <p:spPr>
          <a:xfrm>
            <a:off x="2335875" y="1218586"/>
            <a:ext cx="1237320" cy="738664"/>
          </a:xfrm>
          <a:prstGeom prst="rect">
            <a:avLst/>
          </a:prstGeom>
        </p:spPr>
        <p:txBody>
          <a:bodyPr wrap="square">
            <a:spAutoFit/>
          </a:bodyPr>
          <a:lstStyle/>
          <a:p>
            <a:pPr lvl="0"/>
            <a:r>
              <a:rPr lang="es-EC" sz="1400" b="1" dirty="0" smtClean="0"/>
              <a:t>El que intenta suicidarse es un valiente.</a:t>
            </a:r>
            <a:endParaRPr lang="es-EC" sz="1400" dirty="0"/>
          </a:p>
        </p:txBody>
      </p:sp>
      <p:sp>
        <p:nvSpPr>
          <p:cNvPr id="13" name="12 Rectángulo"/>
          <p:cNvSpPr/>
          <p:nvPr/>
        </p:nvSpPr>
        <p:spPr>
          <a:xfrm>
            <a:off x="6038302" y="1176384"/>
            <a:ext cx="1192492" cy="738664"/>
          </a:xfrm>
          <a:prstGeom prst="rect">
            <a:avLst/>
          </a:prstGeom>
        </p:spPr>
        <p:txBody>
          <a:bodyPr wrap="square">
            <a:spAutoFit/>
          </a:bodyPr>
          <a:lstStyle/>
          <a:p>
            <a:pPr lvl="0"/>
            <a:r>
              <a:rPr lang="es-EC" sz="1400" b="1" dirty="0" smtClean="0"/>
              <a:t>Los ancianos son los que se suicidan.</a:t>
            </a:r>
            <a:endParaRPr lang="es-EC" sz="1400" dirty="0"/>
          </a:p>
        </p:txBody>
      </p:sp>
      <p:sp>
        <p:nvSpPr>
          <p:cNvPr id="14" name="13 Rectángulo"/>
          <p:cNvSpPr/>
          <p:nvPr/>
        </p:nvSpPr>
        <p:spPr>
          <a:xfrm>
            <a:off x="4303979" y="5340420"/>
            <a:ext cx="1407504" cy="830997"/>
          </a:xfrm>
          <a:prstGeom prst="rect">
            <a:avLst/>
          </a:prstGeom>
        </p:spPr>
        <p:txBody>
          <a:bodyPr wrap="square">
            <a:spAutoFit/>
          </a:bodyPr>
          <a:lstStyle/>
          <a:p>
            <a:pPr lvl="0"/>
            <a:r>
              <a:rPr lang="es-EC" sz="1600" b="1" dirty="0" smtClean="0"/>
              <a:t>Si se reta a un suicida este no lo hace.</a:t>
            </a:r>
            <a:endParaRPr lang="es-EC" sz="1600" dirty="0"/>
          </a:p>
        </p:txBody>
      </p:sp>
    </p:spTree>
    <p:extLst>
      <p:ext uri="{BB962C8B-B14F-4D97-AF65-F5344CB8AC3E}">
        <p14:creationId xmlns:p14="http://schemas.microsoft.com/office/powerpoint/2010/main" val="71319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Expresiones para sospechar que existan ideas suicidas</a:t>
            </a:r>
            <a:r>
              <a:rPr lang="es-EC" dirty="0" smtClean="0"/>
              <a:t/>
            </a:r>
            <a:br>
              <a:rPr lang="es-EC" dirty="0" smtClean="0"/>
            </a:br>
            <a:endParaRPr lang="es-EC" dirty="0"/>
          </a:p>
        </p:txBody>
      </p:sp>
      <p:sp>
        <p:nvSpPr>
          <p:cNvPr id="3" name="2 Marcador de contenido"/>
          <p:cNvSpPr>
            <a:spLocks noGrp="1"/>
          </p:cNvSpPr>
          <p:nvPr>
            <p:ph idx="1"/>
          </p:nvPr>
        </p:nvSpPr>
        <p:spPr>
          <a:xfrm>
            <a:off x="251520" y="764704"/>
            <a:ext cx="8640960" cy="3915773"/>
          </a:xfrm>
        </p:spPr>
        <p:txBody>
          <a:bodyPr>
            <a:noAutofit/>
          </a:bodyPr>
          <a:lstStyle/>
          <a:p>
            <a:pPr lvl="0"/>
            <a:r>
              <a:rPr lang="es-ES" sz="2400" dirty="0" smtClean="0"/>
              <a:t>Debería </a:t>
            </a:r>
            <a:r>
              <a:rPr lang="es-ES" sz="2400" dirty="0"/>
              <a:t>terminar de una vez por todas.</a:t>
            </a:r>
            <a:endParaRPr lang="es-EC" sz="2400" dirty="0"/>
          </a:p>
          <a:p>
            <a:pPr lvl="0"/>
            <a:r>
              <a:rPr lang="es-ES" sz="2400" dirty="0"/>
              <a:t>Los demás se sentirían mejor si yo no existiera. </a:t>
            </a:r>
            <a:endParaRPr lang="es-EC" sz="2400" dirty="0"/>
          </a:p>
          <a:p>
            <a:pPr lvl="0"/>
            <a:r>
              <a:rPr lang="es-ES" sz="2400" dirty="0"/>
              <a:t>Seria mejor estar muerto que vivo. </a:t>
            </a:r>
            <a:endParaRPr lang="es-EC" sz="2400" dirty="0"/>
          </a:p>
          <a:p>
            <a:pPr lvl="0"/>
            <a:r>
              <a:rPr lang="es-MX" sz="2400" dirty="0"/>
              <a:t>Me gustaría dormirme y no despertar nunca mas</a:t>
            </a:r>
            <a:endParaRPr lang="es-EC" sz="2400" dirty="0"/>
          </a:p>
          <a:p>
            <a:pPr lvl="0"/>
            <a:r>
              <a:rPr lang="es-ES" sz="2400" dirty="0"/>
              <a:t>P</a:t>
            </a:r>
            <a:r>
              <a:rPr lang="es-MX" sz="2400" dirty="0"/>
              <a:t>referiría estar muerto.</a:t>
            </a:r>
            <a:endParaRPr lang="es-EC" sz="2400" dirty="0"/>
          </a:p>
          <a:p>
            <a:pPr lvl="0"/>
            <a:r>
              <a:rPr lang="es-MX" sz="2400" dirty="0"/>
              <a:t>A veces pienso en cosas tan malas, que mejor no hablo de ellas.</a:t>
            </a:r>
            <a:endParaRPr lang="es-EC" sz="2400" dirty="0"/>
          </a:p>
          <a:p>
            <a:pPr lvl="0"/>
            <a:r>
              <a:rPr lang="es-MX" sz="2400" dirty="0"/>
              <a:t>Tengo deseos de morir</a:t>
            </a:r>
            <a:r>
              <a:rPr lang="es-ES" sz="2400" dirty="0"/>
              <a:t> </a:t>
            </a:r>
            <a:endParaRPr lang="es-EC" sz="2400" dirty="0"/>
          </a:p>
          <a:p>
            <a:pPr lvl="0"/>
            <a:r>
              <a:rPr lang="es-MX" sz="2400" dirty="0"/>
              <a:t>Estoy cansado de la vida</a:t>
            </a:r>
            <a:endParaRPr lang="es-EC" sz="2400" dirty="0"/>
          </a:p>
          <a:p>
            <a:pPr lvl="0"/>
            <a:r>
              <a:rPr lang="es-MX" sz="2400" dirty="0"/>
              <a:t>Ya no tendrán que seguir soportándome</a:t>
            </a:r>
            <a:endParaRPr lang="es-EC" sz="2400" dirty="0"/>
          </a:p>
          <a:p>
            <a:pPr lvl="0"/>
            <a:r>
              <a:rPr lang="es-ES" sz="2400" dirty="0"/>
              <a:t>Esta vida no es digna de ser vivida. </a:t>
            </a:r>
            <a:endParaRPr lang="es-EC" sz="2400" dirty="0"/>
          </a:p>
          <a:p>
            <a:pPr lvl="0"/>
            <a:r>
              <a:rPr lang="es-ES" sz="2400" dirty="0"/>
              <a:t>No quiero seguir siendo una carga para los demás</a:t>
            </a:r>
            <a:endParaRPr lang="es-EC" sz="2400" dirty="0"/>
          </a:p>
          <a:p>
            <a:pPr lvl="0"/>
            <a:r>
              <a:rPr lang="es-ES" sz="2400" dirty="0"/>
              <a:t>He tenido malas ideas o pensamientos malos.</a:t>
            </a:r>
            <a:endParaRPr lang="es-EC" sz="2400" dirty="0"/>
          </a:p>
          <a:p>
            <a:pPr lvl="0"/>
            <a:r>
              <a:rPr lang="es-MX" sz="2400" dirty="0"/>
              <a:t>Siento que la vida no vale la pena vivirla.</a:t>
            </a:r>
            <a:endParaRPr lang="es-EC" sz="2400" dirty="0"/>
          </a:p>
          <a:p>
            <a:endParaRPr lang="es-EC" sz="2400" dirty="0"/>
          </a:p>
        </p:txBody>
      </p:sp>
    </p:spTree>
    <p:extLst>
      <p:ext uri="{BB962C8B-B14F-4D97-AF65-F5344CB8AC3E}">
        <p14:creationId xmlns:p14="http://schemas.microsoft.com/office/powerpoint/2010/main" val="156037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Prevención del suicidio: </a:t>
            </a:r>
            <a:r>
              <a:rPr lang="es-EC" dirty="0" smtClean="0"/>
              <a:t/>
            </a:r>
            <a:br>
              <a:rPr lang="es-EC" dirty="0" smtClean="0"/>
            </a:br>
            <a:endParaRPr lang="es-EC" dirty="0"/>
          </a:p>
        </p:txBody>
      </p:sp>
      <p:sp>
        <p:nvSpPr>
          <p:cNvPr id="3" name="2 Marcador de contenido"/>
          <p:cNvSpPr>
            <a:spLocks noGrp="1"/>
          </p:cNvSpPr>
          <p:nvPr>
            <p:ph idx="1"/>
          </p:nvPr>
        </p:nvSpPr>
        <p:spPr/>
        <p:txBody>
          <a:bodyPr>
            <a:noAutofit/>
          </a:bodyPr>
          <a:lstStyle/>
          <a:p>
            <a:r>
              <a:rPr lang="es-ES" sz="2800" dirty="0" smtClean="0"/>
              <a:t>Prevención </a:t>
            </a:r>
            <a:r>
              <a:rPr lang="es-ES" sz="2800" dirty="0"/>
              <a:t>general</a:t>
            </a:r>
            <a:r>
              <a:rPr lang="es-ES" sz="2800" dirty="0" smtClean="0"/>
              <a:t>.</a:t>
            </a:r>
          </a:p>
          <a:p>
            <a:pPr marL="0" indent="0">
              <a:buNone/>
            </a:pPr>
            <a:r>
              <a:rPr lang="es-ES" sz="2800" dirty="0" smtClean="0"/>
              <a:t>- </a:t>
            </a:r>
            <a:r>
              <a:rPr lang="es-ES" sz="2800" dirty="0"/>
              <a:t>Conjunto de medidas de apoyo o sostén psicológicos, sociales, institucionales, que contribuyen a que los ciudadanos estén en mejores condiciones  de manejar los eventos vitales </a:t>
            </a:r>
            <a:r>
              <a:rPr lang="es-ES" sz="2800" dirty="0" err="1"/>
              <a:t>psicotraumáticos</a:t>
            </a:r>
            <a:r>
              <a:rPr lang="es-ES" sz="2800" dirty="0"/>
              <a:t> y mitigar los daños que ellos pudieran ocasionar.</a:t>
            </a:r>
            <a:endParaRPr lang="es-EC" sz="2800" dirty="0"/>
          </a:p>
          <a:p>
            <a:pPr marL="0" indent="0">
              <a:buNone/>
            </a:pPr>
            <a:r>
              <a:rPr lang="es-ES" sz="2800" dirty="0"/>
              <a:t> </a:t>
            </a:r>
            <a:endParaRPr lang="es-EC" sz="2800" dirty="0"/>
          </a:p>
          <a:p>
            <a:endParaRPr lang="es-EC" sz="2800" dirty="0"/>
          </a:p>
        </p:txBody>
      </p:sp>
    </p:spTree>
    <p:extLst>
      <p:ext uri="{BB962C8B-B14F-4D97-AF65-F5344CB8AC3E}">
        <p14:creationId xmlns:p14="http://schemas.microsoft.com/office/powerpoint/2010/main" val="1051773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Prevención del suicidio: </a:t>
            </a:r>
            <a:r>
              <a:rPr lang="es-EC" dirty="0" smtClean="0"/>
              <a:t/>
            </a:r>
            <a:br>
              <a:rPr lang="es-EC" dirty="0" smtClean="0"/>
            </a:br>
            <a:endParaRPr lang="es-EC" dirty="0"/>
          </a:p>
        </p:txBody>
      </p:sp>
      <p:sp>
        <p:nvSpPr>
          <p:cNvPr id="3" name="2 Marcador de contenido"/>
          <p:cNvSpPr>
            <a:spLocks noGrp="1"/>
          </p:cNvSpPr>
          <p:nvPr>
            <p:ph idx="1"/>
          </p:nvPr>
        </p:nvSpPr>
        <p:spPr>
          <a:xfrm>
            <a:off x="683568" y="1268760"/>
            <a:ext cx="7520940" cy="3579849"/>
          </a:xfrm>
        </p:spPr>
        <p:txBody>
          <a:bodyPr>
            <a:noAutofit/>
          </a:bodyPr>
          <a:lstStyle/>
          <a:p>
            <a:r>
              <a:rPr lang="es-ES" sz="2800" dirty="0"/>
              <a:t>Prevención  indirecta.- Conformada por el conjunto de medidas encaminadas a tratar los trastornos mentales y del comportamiento, las enfermedades físicas que conllevan suicidio, las situaciones de crisis y la reducción del acceso a los métodos mediante los cuales las personas se pueden autolesionar.</a:t>
            </a:r>
            <a:endParaRPr lang="es-EC" sz="2800" dirty="0"/>
          </a:p>
          <a:p>
            <a:r>
              <a:rPr lang="es-ES" sz="2800" dirty="0"/>
              <a:t>Prevención directa - Constituida por aquellas medidas que ayudan a abortar o resolver mediante soluciones no autodestructivas, el proceso suicida. </a:t>
            </a:r>
            <a:endParaRPr lang="es-EC" sz="2800" dirty="0"/>
          </a:p>
          <a:p>
            <a:endParaRPr lang="es-EC" sz="2800" dirty="0"/>
          </a:p>
        </p:txBody>
      </p:sp>
    </p:spTree>
    <p:extLst>
      <p:ext uri="{BB962C8B-B14F-4D97-AF65-F5344CB8AC3E}">
        <p14:creationId xmlns:p14="http://schemas.microsoft.com/office/powerpoint/2010/main" val="184449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91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622425" y="365125"/>
            <a:ext cx="5973911" cy="4503738"/>
          </a:xfrm>
        </p:spPr>
        <p:txBody>
          <a:bodyPr>
            <a:noAutofit/>
          </a:bodyPr>
          <a:lstStyle/>
          <a:p>
            <a:pPr algn="ctr"/>
            <a:r>
              <a:rPr lang="es-EC" sz="8000" dirty="0" smtClean="0">
                <a:solidFill>
                  <a:srgbClr val="FF0000"/>
                </a:solidFill>
                <a:effectLst>
                  <a:outerShdw blurRad="38100" dist="38100" dir="2700000" algn="tl">
                    <a:srgbClr val="000000">
                      <a:alpha val="43137"/>
                    </a:srgbClr>
                  </a:outerShdw>
                </a:effectLst>
              </a:rPr>
              <a:t>FIN</a:t>
            </a:r>
            <a:endParaRPr lang="es-EC" sz="8000"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01008"/>
            <a:ext cx="66967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5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080120"/>
          </a:xfrm>
        </p:spPr>
        <p:txBody>
          <a:bodyPr>
            <a:normAutofit fontScale="90000"/>
          </a:bodyPr>
          <a:lstStyle/>
          <a:p>
            <a:r>
              <a:rPr lang="es-EC" b="1" i="1" dirty="0" smtClean="0">
                <a:solidFill>
                  <a:srgbClr val="C00000"/>
                </a:solidFill>
                <a:effectLst>
                  <a:outerShdw blurRad="38100" dist="38100" dir="2700000" algn="tl">
                    <a:srgbClr val="000000">
                      <a:alpha val="43137"/>
                    </a:srgbClr>
                  </a:outerShdw>
                </a:effectLst>
              </a:rPr>
              <a:t>HISTORIA</a:t>
            </a:r>
            <a:br>
              <a:rPr lang="es-EC" b="1" i="1" dirty="0" smtClean="0">
                <a:solidFill>
                  <a:srgbClr val="C00000"/>
                </a:solidFill>
                <a:effectLst>
                  <a:outerShdw blurRad="38100" dist="38100" dir="2700000" algn="tl">
                    <a:srgbClr val="000000">
                      <a:alpha val="43137"/>
                    </a:srgbClr>
                  </a:outerShdw>
                </a:effectLst>
              </a:rPr>
            </a:br>
            <a:r>
              <a:rPr lang="es-ES_tradnl" sz="3600" b="1" i="1" dirty="0">
                <a:effectLst>
                  <a:outerShdw blurRad="38100" dist="38100" dir="2700000" algn="tl">
                    <a:srgbClr val="000000">
                      <a:alpha val="43137"/>
                    </a:srgbClr>
                  </a:outerShdw>
                </a:effectLst>
              </a:rPr>
              <a:t>La religión deja su impronta en esta conducta:</a:t>
            </a:r>
            <a:r>
              <a:rPr lang="es-EC" sz="3600" b="1" i="1" dirty="0">
                <a:effectLst>
                  <a:outerShdw blurRad="38100" dist="38100" dir="2700000" algn="tl">
                    <a:srgbClr val="000000">
                      <a:alpha val="43137"/>
                    </a:srgbClr>
                  </a:outerShdw>
                </a:effectLst>
              </a:rPr>
              <a:t/>
            </a:r>
            <a:br>
              <a:rPr lang="es-EC" sz="3600" b="1" i="1" dirty="0">
                <a:effectLst>
                  <a:outerShdw blurRad="38100" dist="38100" dir="2700000" algn="tl">
                    <a:srgbClr val="000000">
                      <a:alpha val="43137"/>
                    </a:srgbClr>
                  </a:outerShdw>
                </a:effectLst>
              </a:rPr>
            </a:b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4411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76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b="1" i="1" dirty="0">
                <a:solidFill>
                  <a:srgbClr val="C00000"/>
                </a:solidFill>
                <a:effectLst>
                  <a:outerShdw blurRad="38100" dist="38100" dir="2700000" algn="tl">
                    <a:srgbClr val="000000">
                      <a:alpha val="43137"/>
                    </a:srgbClr>
                  </a:outerShdw>
                </a:effectLst>
              </a:rPr>
              <a:t>HISTORIA</a:t>
            </a:r>
            <a:br>
              <a:rPr lang="es-EC" b="1" i="1" dirty="0">
                <a:solidFill>
                  <a:srgbClr val="C00000"/>
                </a:solidFill>
                <a:effectLst>
                  <a:outerShdw blurRad="38100" dist="38100" dir="2700000" algn="tl">
                    <a:srgbClr val="000000">
                      <a:alpha val="43137"/>
                    </a:srgbClr>
                  </a:outerShdw>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43669412"/>
              </p:ext>
            </p:extLst>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792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b="1" i="1" dirty="0">
                <a:solidFill>
                  <a:srgbClr val="C00000"/>
                </a:solidFill>
                <a:effectLst>
                  <a:outerShdw blurRad="38100" dist="38100" dir="2700000" algn="tl">
                    <a:srgbClr val="000000">
                      <a:alpha val="43137"/>
                    </a:srgbClr>
                  </a:outerShdw>
                </a:effectLst>
              </a:rPr>
              <a:t>HISTORIA</a:t>
            </a:r>
            <a:br>
              <a:rPr lang="es-EC" b="1" i="1" dirty="0">
                <a:solidFill>
                  <a:srgbClr val="C00000"/>
                </a:solidFill>
                <a:effectLst>
                  <a:outerShdw blurRad="38100" dist="38100" dir="2700000" algn="tl">
                    <a:srgbClr val="000000">
                      <a:alpha val="43137"/>
                    </a:srgbClr>
                  </a:outerShdw>
                </a:effectLst>
              </a:rPr>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80065168"/>
              </p:ext>
            </p:extLst>
          </p:nvPr>
        </p:nvGraphicFramePr>
        <p:xfrm>
          <a:off x="457200" y="836713"/>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70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rmAutofit fontScale="90000"/>
          </a:bodyPr>
          <a:lstStyle/>
          <a:p>
            <a:r>
              <a:rPr lang="es-ES" b="1" i="1" dirty="0">
                <a:solidFill>
                  <a:srgbClr val="C00000"/>
                </a:solidFill>
                <a:effectLst>
                  <a:outerShdw blurRad="38100" dist="38100" dir="2700000" algn="tl">
                    <a:srgbClr val="000000">
                      <a:alpha val="43137"/>
                    </a:srgbClr>
                  </a:outerShdw>
                </a:effectLst>
              </a:rPr>
              <a:t>Epidemiología del suicidio</a:t>
            </a:r>
            <a:r>
              <a:rPr lang="es-EC" dirty="0"/>
              <a:t/>
            </a:r>
            <a:br>
              <a:rPr lang="es-EC" dirty="0"/>
            </a:br>
            <a:endParaRPr lang="es-EC" dirty="0"/>
          </a:p>
        </p:txBody>
      </p:sp>
      <p:sp>
        <p:nvSpPr>
          <p:cNvPr id="3" name="2 Marcador de contenido"/>
          <p:cNvSpPr>
            <a:spLocks noGrp="1"/>
          </p:cNvSpPr>
          <p:nvPr>
            <p:ph idx="1"/>
          </p:nvPr>
        </p:nvSpPr>
        <p:spPr>
          <a:xfrm>
            <a:off x="457200" y="476672"/>
            <a:ext cx="8229600" cy="6192688"/>
          </a:xfrm>
        </p:spPr>
        <p:txBody>
          <a:bodyPr>
            <a:normAutofit/>
          </a:bodyPr>
          <a:lstStyle/>
          <a:p>
            <a:pPr lvl="0"/>
            <a:r>
              <a:rPr lang="es-ES" sz="2800" dirty="0"/>
              <a:t>Cada 40 segundos alguien comete suicidio y se realiza una tentativa de suicidio cada 3 segundos.</a:t>
            </a:r>
            <a:endParaRPr lang="es-EC" sz="2800" dirty="0"/>
          </a:p>
          <a:p>
            <a:pPr lvl="0"/>
            <a:r>
              <a:rPr lang="es-ES" sz="2800" dirty="0" smtClean="0"/>
              <a:t>Los </a:t>
            </a:r>
            <a:r>
              <a:rPr lang="es-ES" sz="2800" dirty="0"/>
              <a:t>suicidios superan las muertes por conflictos bélicos y son superiores o comparables a las muertes provocadas por accidentes de tránsito. </a:t>
            </a:r>
            <a:endParaRPr lang="es-EC" sz="2800" dirty="0"/>
          </a:p>
          <a:p>
            <a:pPr lvl="0"/>
            <a:r>
              <a:rPr lang="es-ES" sz="2800" dirty="0"/>
              <a:t>El suicidio se encuentra entre las 10 principales causas de muerte en la mayoría de los países.</a:t>
            </a:r>
            <a:endParaRPr lang="es-EC" sz="2800" dirty="0"/>
          </a:p>
          <a:p>
            <a:r>
              <a:rPr lang="es-ES" sz="2800" smtClean="0"/>
              <a:t>En </a:t>
            </a:r>
            <a:r>
              <a:rPr lang="es-ES" sz="2800" dirty="0"/>
              <a:t>el mundo, las tasas más elevadas para ambos sexos se encuentran en </a:t>
            </a:r>
            <a:r>
              <a:rPr lang="es-ES" sz="2800" dirty="0" smtClean="0"/>
              <a:t>Europa.</a:t>
            </a:r>
          </a:p>
          <a:p>
            <a:pPr lvl="0"/>
            <a:r>
              <a:rPr lang="es-ES" sz="2800" dirty="0"/>
              <a:t>Las tasas de suicidio se han incrementado globalmente en los últimos 50 años con </a:t>
            </a:r>
            <a:r>
              <a:rPr lang="es-ES" sz="2800" dirty="0" smtClean="0"/>
              <a:t>un </a:t>
            </a:r>
            <a:r>
              <a:rPr lang="es-ES" sz="2800" dirty="0"/>
              <a:t>intensidad aún mayor entre los hombres jóvenes.</a:t>
            </a:r>
            <a:endParaRPr lang="es-EC" sz="2800" dirty="0"/>
          </a:p>
          <a:p>
            <a:endParaRPr lang="es-EC" dirty="0"/>
          </a:p>
        </p:txBody>
      </p:sp>
    </p:spTree>
    <p:extLst>
      <p:ext uri="{BB962C8B-B14F-4D97-AF65-F5344CB8AC3E}">
        <p14:creationId xmlns:p14="http://schemas.microsoft.com/office/powerpoint/2010/main" val="36039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8229600" cy="706090"/>
          </a:xfrm>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
            </a:r>
            <a:br>
              <a:rPr lang="es-ES" b="1" i="1" dirty="0" smtClean="0">
                <a:solidFill>
                  <a:srgbClr val="C00000"/>
                </a:solidFill>
                <a:effectLst>
                  <a:outerShdw blurRad="38100" dist="38100" dir="2700000" algn="tl">
                    <a:srgbClr val="000000">
                      <a:alpha val="43137"/>
                    </a:srgbClr>
                  </a:outerShdw>
                </a:effectLst>
              </a:rPr>
            </a:br>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457200" y="764704"/>
            <a:ext cx="8229600" cy="5361459"/>
          </a:xfrm>
        </p:spPr>
        <p:txBody>
          <a:bodyPr>
            <a:normAutofit fontScale="92500" lnSpcReduction="20000"/>
          </a:bodyPr>
          <a:lstStyle/>
          <a:p>
            <a:pPr lvl="0"/>
            <a:r>
              <a:rPr lang="es-ES" sz="2800" dirty="0"/>
              <a:t>Varios estudios han relacionado el comportamiento suicida con las estaciones del año, los meses, el día de la semana y la hora del día.</a:t>
            </a:r>
            <a:endParaRPr lang="es-EC" sz="2800" dirty="0"/>
          </a:p>
          <a:p>
            <a:pPr marL="0" indent="0">
              <a:buNone/>
            </a:pPr>
            <a:r>
              <a:rPr lang="es-ES" sz="2800" dirty="0" smtClean="0"/>
              <a:t>--</a:t>
            </a:r>
            <a:r>
              <a:rPr lang="es-ES" sz="2800" dirty="0"/>
              <a:t>Existen teorías que ligan ese hallazgo con la </a:t>
            </a:r>
            <a:r>
              <a:rPr lang="es-ES" sz="2800" b="1" i="1" dirty="0">
                <a:effectLst>
                  <a:outerShdw blurRad="38100" dist="38100" dir="2700000" algn="tl">
                    <a:srgbClr val="000000">
                      <a:alpha val="43137"/>
                    </a:srgbClr>
                  </a:outerShdw>
                </a:effectLst>
              </a:rPr>
              <a:t>duración de la luz del día</a:t>
            </a:r>
            <a:r>
              <a:rPr lang="es-ES" sz="2800" dirty="0"/>
              <a:t>, considerando que el suicidio sería más frecuente durante el día que durante la noche. </a:t>
            </a:r>
            <a:endParaRPr lang="es-EC" sz="2800" dirty="0"/>
          </a:p>
          <a:p>
            <a:r>
              <a:rPr lang="es-ES" sz="2800" dirty="0"/>
              <a:t>En cuanto a la hora del día, ocurren con mayor frecuencia en las primeras horas de la mañana y las tentativas de suicidio son más frecuentes por la tarde. </a:t>
            </a:r>
            <a:endParaRPr lang="es-EC" sz="2800" dirty="0"/>
          </a:p>
          <a:p>
            <a:pPr marL="0" indent="0">
              <a:buNone/>
            </a:pPr>
            <a:r>
              <a:rPr lang="es-ES" sz="2800" b="1" i="1" dirty="0">
                <a:effectLst>
                  <a:outerShdw blurRad="38100" dist="38100" dir="2700000" algn="tl">
                    <a:srgbClr val="000000">
                      <a:alpha val="43137"/>
                    </a:srgbClr>
                  </a:outerShdw>
                </a:effectLst>
              </a:rPr>
              <a:t>-Los feriados y los días festivos </a:t>
            </a:r>
            <a:r>
              <a:rPr lang="es-ES" sz="2800" dirty="0"/>
              <a:t>parecen tener un efecto protector contra el suicidio ocurriendo un exceso en los días que siguen a esas fechas festivas</a:t>
            </a:r>
            <a:endParaRPr lang="es-EC" sz="2800" dirty="0"/>
          </a:p>
          <a:p>
            <a:pPr marL="0" indent="0">
              <a:buNone/>
            </a:pPr>
            <a:r>
              <a:rPr lang="es-ES" sz="2800" dirty="0"/>
              <a:t>-</a:t>
            </a:r>
            <a:r>
              <a:rPr lang="es-ES" sz="2800" b="1" i="1" dirty="0">
                <a:effectLst>
                  <a:outerShdw blurRad="38100" dist="38100" dir="2700000" algn="tl">
                    <a:srgbClr val="000000">
                      <a:alpha val="43137"/>
                    </a:srgbClr>
                  </a:outerShdw>
                </a:effectLst>
              </a:rPr>
              <a:t>Los primeros días de la semana</a:t>
            </a:r>
            <a:r>
              <a:rPr lang="es-ES" sz="2800" dirty="0"/>
              <a:t>, especialmente los lunes, parecen estar mas asociados.</a:t>
            </a:r>
            <a:endParaRPr lang="es-EC" sz="2800" dirty="0"/>
          </a:p>
          <a:p>
            <a:endParaRPr lang="es-EC" dirty="0"/>
          </a:p>
        </p:txBody>
      </p:sp>
    </p:spTree>
    <p:extLst>
      <p:ext uri="{BB962C8B-B14F-4D97-AF65-F5344CB8AC3E}">
        <p14:creationId xmlns:p14="http://schemas.microsoft.com/office/powerpoint/2010/main" val="357849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C00000"/>
                </a:solidFill>
                <a:effectLst>
                  <a:outerShdw blurRad="38100" dist="38100" dir="2700000" algn="tl">
                    <a:srgbClr val="000000">
                      <a:alpha val="43137"/>
                    </a:srgbClr>
                  </a:outerShdw>
                </a:effectLst>
              </a:rPr>
              <a:t>Epidemiología del suicidio</a:t>
            </a:r>
            <a:r>
              <a:rPr lang="es-EC" dirty="0" smtClean="0"/>
              <a:t/>
            </a:r>
            <a:br>
              <a:rPr lang="es-EC" dirty="0" smtClean="0"/>
            </a:br>
            <a:endParaRPr lang="es-EC" dirty="0"/>
          </a:p>
        </p:txBody>
      </p:sp>
      <p:sp>
        <p:nvSpPr>
          <p:cNvPr id="3" name="2 Marcador de contenido"/>
          <p:cNvSpPr>
            <a:spLocks noGrp="1"/>
          </p:cNvSpPr>
          <p:nvPr>
            <p:ph idx="1"/>
          </p:nvPr>
        </p:nvSpPr>
        <p:spPr>
          <a:xfrm>
            <a:off x="323528" y="908720"/>
            <a:ext cx="8229600" cy="5760640"/>
          </a:xfrm>
        </p:spPr>
        <p:txBody>
          <a:bodyPr>
            <a:normAutofit fontScale="70000" lnSpcReduction="20000"/>
          </a:bodyPr>
          <a:lstStyle/>
          <a:p>
            <a:pPr marL="0" indent="0">
              <a:buNone/>
            </a:pPr>
            <a:r>
              <a:rPr lang="es-ES" b="1" i="1" dirty="0" smtClean="0">
                <a:effectLst>
                  <a:outerShdw blurRad="38100" dist="38100" dir="2700000" algn="tl">
                    <a:srgbClr val="000000">
                      <a:alpha val="43137"/>
                    </a:srgbClr>
                  </a:outerShdw>
                </a:effectLst>
              </a:rPr>
              <a:t>Variables </a:t>
            </a:r>
            <a:r>
              <a:rPr lang="es-ES" b="1" i="1" dirty="0">
                <a:effectLst>
                  <a:outerShdw blurRad="38100" dist="38100" dir="2700000" algn="tl">
                    <a:srgbClr val="000000">
                      <a:alpha val="43137"/>
                    </a:srgbClr>
                  </a:outerShdw>
                </a:effectLst>
              </a:rPr>
              <a:t>relacionadas con un incremento del riesgo de </a:t>
            </a:r>
            <a:r>
              <a:rPr lang="es-ES" b="1" i="1" dirty="0" smtClean="0">
                <a:effectLst>
                  <a:outerShdw blurRad="38100" dist="38100" dir="2700000" algn="tl">
                    <a:srgbClr val="000000">
                      <a:alpha val="43137"/>
                    </a:srgbClr>
                  </a:outerShdw>
                </a:effectLst>
              </a:rPr>
              <a:t>suicidio</a:t>
            </a:r>
          </a:p>
          <a:p>
            <a:pPr marL="0" indent="0">
              <a:buNone/>
            </a:pPr>
            <a:r>
              <a:rPr lang="es-ES" dirty="0" smtClean="0"/>
              <a:t> </a:t>
            </a:r>
            <a:r>
              <a:rPr lang="es-ES" b="1" i="1" dirty="0"/>
              <a:t>Edad</a:t>
            </a:r>
            <a:r>
              <a:rPr lang="es-ES" b="1" dirty="0"/>
              <a:t> </a:t>
            </a:r>
            <a:endParaRPr lang="es-EC" dirty="0"/>
          </a:p>
          <a:p>
            <a:r>
              <a:rPr lang="es-ES" dirty="0"/>
              <a:t>La incidencia aumenta con la edad, situándose habitualmente en edades superiores a los 40 años. </a:t>
            </a:r>
            <a:endParaRPr lang="es-EC" dirty="0"/>
          </a:p>
          <a:p>
            <a:r>
              <a:rPr lang="es-ES" dirty="0"/>
              <a:t>El 25% de los suicidios se dan en personas mayores de 65 años, con un pico máximo para varones mayores de 75 años. </a:t>
            </a:r>
            <a:endParaRPr lang="es-EC" dirty="0"/>
          </a:p>
          <a:p>
            <a:pPr lvl="0"/>
            <a:r>
              <a:rPr lang="es-ES" dirty="0" smtClean="0"/>
              <a:t>Aunque </a:t>
            </a:r>
            <a:r>
              <a:rPr lang="es-ES" dirty="0"/>
              <a:t>las tasas de suicidio entre los ancianos son mucho mayores que en los jóvenes, cuando consideramos los números absolutos actualmente existen mas personas jóvenes falleciendo por suicidio que ancianos</a:t>
            </a:r>
            <a:endParaRPr lang="es-EC" dirty="0"/>
          </a:p>
          <a:p>
            <a:r>
              <a:rPr lang="es-ES" dirty="0" smtClean="0"/>
              <a:t>Factores </a:t>
            </a:r>
            <a:r>
              <a:rPr lang="es-ES" dirty="0"/>
              <a:t>que influyen para que los ancianos sean una población con elevado riesgo de suicidio son: </a:t>
            </a:r>
            <a:r>
              <a:rPr lang="es-ES" b="1" i="1" dirty="0">
                <a:effectLst>
                  <a:outerShdw blurRad="38100" dist="38100" dir="2700000" algn="tl">
                    <a:srgbClr val="000000">
                      <a:alpha val="43137"/>
                    </a:srgbClr>
                  </a:outerShdw>
                </a:effectLst>
              </a:rPr>
              <a:t>la jubilación, el cambio de domicilio ­tan frecuente en algunos ancianos, que conviven a temporadas con sus hijos­, el escaso apoyo social, el fallecimiento del cónyuge, la desesperanza, el abuso de alcohol, las enfermedades físicas, el aislamiento y la soledad, aunque la calidad de las relaciones del anciano es un factor pronóstico más preciso que el hecho de vivir solo. </a:t>
            </a:r>
            <a:endParaRPr lang="es-EC" b="1" i="1" dirty="0">
              <a:effectLst>
                <a:outerShdw blurRad="38100" dist="38100" dir="2700000" algn="tl">
                  <a:srgbClr val="000000">
                    <a:alpha val="43137"/>
                  </a:srgbClr>
                </a:outerShdw>
              </a:effectLst>
            </a:endParaRPr>
          </a:p>
          <a:p>
            <a:pPr marL="0" indent="0">
              <a:buNone/>
            </a:pPr>
            <a:endParaRPr lang="es-EC" dirty="0"/>
          </a:p>
        </p:txBody>
      </p:sp>
    </p:spTree>
    <p:extLst>
      <p:ext uri="{BB962C8B-B14F-4D97-AF65-F5344CB8AC3E}">
        <p14:creationId xmlns:p14="http://schemas.microsoft.com/office/powerpoint/2010/main" val="37083149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3071</Words>
  <Application>Microsoft Office PowerPoint</Application>
  <PresentationFormat>Presentación en pantalla (4:3)</PresentationFormat>
  <Paragraphs>272</Paragraphs>
  <Slides>36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36</vt:i4>
      </vt:variant>
    </vt:vector>
  </HeadingPairs>
  <TitlesOfParts>
    <vt:vector size="39" baseType="lpstr">
      <vt:lpstr>Arial</vt:lpstr>
      <vt:lpstr>Calibri</vt:lpstr>
      <vt:lpstr>Tema de Office</vt:lpstr>
      <vt:lpstr>Presentación de PowerPoint</vt:lpstr>
      <vt:lpstr>  HISTORIA Hábitos, costumbres y hasta legislaciones:   </vt:lpstr>
      <vt:lpstr>HISTORIA</vt:lpstr>
      <vt:lpstr>HISTORIA La religión deja su impronta en esta conducta: </vt:lpstr>
      <vt:lpstr>HISTORIA </vt:lpstr>
      <vt:lpstr>HISTORIA </vt:lpstr>
      <vt:lpstr>Epidemiología del suicidio </vt:lpstr>
      <vt:lpstr> Epidemiología del suicidio </vt:lpstr>
      <vt:lpstr>Epidemiología del suicidio </vt:lpstr>
      <vt:lpstr>Epidemiología del suicidio </vt:lpstr>
      <vt:lpstr>Epidemiología del suicidio </vt:lpstr>
      <vt:lpstr>Epidemiología del suicidio </vt:lpstr>
      <vt:lpstr>Epidemiología del suicidio </vt:lpstr>
      <vt:lpstr>Epidemiología del suicidio </vt:lpstr>
      <vt:lpstr>Epidemiología del suicidio </vt:lpstr>
      <vt:lpstr>Epidemiología del suicidio </vt:lpstr>
      <vt:lpstr>Epidemiología del suicidio </vt:lpstr>
      <vt:lpstr>Epidemiología del suicidio </vt:lpstr>
      <vt:lpstr>Epidemiología del suicidio </vt:lpstr>
      <vt:lpstr> </vt:lpstr>
      <vt:lpstr> </vt:lpstr>
      <vt:lpstr> </vt:lpstr>
      <vt:lpstr> </vt:lpstr>
      <vt:lpstr> </vt:lpstr>
      <vt:lpstr> </vt:lpstr>
      <vt:lpstr> </vt:lpstr>
      <vt:lpstr> </vt:lpstr>
      <vt:lpstr> </vt:lpstr>
      <vt:lpstr> </vt:lpstr>
      <vt:lpstr> </vt:lpstr>
      <vt:lpstr> </vt:lpstr>
      <vt:lpstr>Expresiones para sospechar que existan ideas suicidas </vt:lpstr>
      <vt:lpstr>Prevención del suicidio:  </vt:lpstr>
      <vt:lpstr>Prevención del suicidio:  </vt:lpstr>
      <vt:lpstr>Presentación de PowerPoint</vt:lpstr>
      <vt:lpstr>FIN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Zilma Diago Alfes</dc:creator>
  <cp:lastModifiedBy>INTEL</cp:lastModifiedBy>
  <cp:revision>12</cp:revision>
  <dcterms:created xsi:type="dcterms:W3CDTF">2019-07-04T18:30:36Z</dcterms:created>
  <dcterms:modified xsi:type="dcterms:W3CDTF">2022-01-15T15:50:56Z</dcterms:modified>
</cp:coreProperties>
</file>