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4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E2E6C-B9BB-4E22-BB35-18495BE2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861" y="1847943"/>
            <a:ext cx="8554278" cy="2677648"/>
          </a:xfrm>
        </p:spPr>
        <p:txBody>
          <a:bodyPr/>
          <a:lstStyle/>
          <a:p>
            <a:pPr algn="ctr"/>
            <a:r>
              <a:rPr lang="es-MX" sz="7200" b="1" dirty="0">
                <a:solidFill>
                  <a:srgbClr val="FFC000"/>
                </a:solidFill>
              </a:rPr>
              <a:t>ENGROSADO</a:t>
            </a:r>
            <a:endParaRPr lang="es-EC" sz="7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4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E2E6C-B9BB-4E22-BB35-18495BE2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6680" y="1484243"/>
            <a:ext cx="5791199" cy="3260034"/>
          </a:xfrm>
        </p:spPr>
        <p:txBody>
          <a:bodyPr/>
          <a:lstStyle/>
          <a:p>
            <a:r>
              <a:rPr lang="es-MX" sz="2800" b="1" i="0" dirty="0">
                <a:solidFill>
                  <a:schemeClr val="bg1"/>
                </a:solidFill>
                <a:effectLst/>
                <a:latin typeface="RalewayMedium"/>
              </a:rPr>
              <a:t>Luego que tenemos el esqueleto interno de la escultura procedemos al modelado de la obra. En nuestro caso recubrimos de botellas plásticas, según tamaño.</a:t>
            </a:r>
            <a:endParaRPr lang="es-EC" sz="7200" b="1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2AD6D4F-2F48-4584-8909-F696F1360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5089" l="25905" r="6289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9707" y="1216265"/>
            <a:ext cx="8421275" cy="6439799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09DA9C5-D796-42F7-954F-84FCEB844583}"/>
              </a:ext>
            </a:extLst>
          </p:cNvPr>
          <p:cNvCxnSpPr/>
          <p:nvPr/>
        </p:nvCxnSpPr>
        <p:spPr>
          <a:xfrm flipH="1" flipV="1">
            <a:off x="8269357" y="1934817"/>
            <a:ext cx="172278" cy="11794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E249461-BDEF-4741-A299-BC5BB1681B23}"/>
              </a:ext>
            </a:extLst>
          </p:cNvPr>
          <p:cNvCxnSpPr/>
          <p:nvPr/>
        </p:nvCxnSpPr>
        <p:spPr>
          <a:xfrm flipV="1">
            <a:off x="9270344" y="1934817"/>
            <a:ext cx="0" cy="117944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33C398D-B39E-4D4D-A0F5-8F3A757C8B16}"/>
              </a:ext>
            </a:extLst>
          </p:cNvPr>
          <p:cNvCxnSpPr/>
          <p:nvPr/>
        </p:nvCxnSpPr>
        <p:spPr>
          <a:xfrm flipV="1">
            <a:off x="8150087" y="3949148"/>
            <a:ext cx="0" cy="79512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F9F5FF2-4337-462D-8AC3-1324672F551F}"/>
              </a:ext>
            </a:extLst>
          </p:cNvPr>
          <p:cNvCxnSpPr>
            <a:cxnSpLocks/>
          </p:cNvCxnSpPr>
          <p:nvPr/>
        </p:nvCxnSpPr>
        <p:spPr>
          <a:xfrm flipV="1">
            <a:off x="8150087" y="3154020"/>
            <a:ext cx="457200" cy="7951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B82BF0E-770C-4DF5-9247-EE34F13C9780}"/>
              </a:ext>
            </a:extLst>
          </p:cNvPr>
          <p:cNvCxnSpPr>
            <a:cxnSpLocks/>
          </p:cNvCxnSpPr>
          <p:nvPr/>
        </p:nvCxnSpPr>
        <p:spPr>
          <a:xfrm flipV="1">
            <a:off x="7921487" y="2080591"/>
            <a:ext cx="347870" cy="82826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FC8DCAA9-C8F2-43FE-8B41-6DBE039B137A}"/>
              </a:ext>
            </a:extLst>
          </p:cNvPr>
          <p:cNvCxnSpPr>
            <a:cxnSpLocks/>
          </p:cNvCxnSpPr>
          <p:nvPr/>
        </p:nvCxnSpPr>
        <p:spPr>
          <a:xfrm flipH="1" flipV="1">
            <a:off x="9397552" y="1961322"/>
            <a:ext cx="263283" cy="9475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2502BC4-A277-4FCD-88DE-6C7D37D2C737}"/>
              </a:ext>
            </a:extLst>
          </p:cNvPr>
          <p:cNvCxnSpPr>
            <a:cxnSpLocks/>
          </p:cNvCxnSpPr>
          <p:nvPr/>
        </p:nvCxnSpPr>
        <p:spPr>
          <a:xfrm flipH="1" flipV="1">
            <a:off x="9138703" y="3154020"/>
            <a:ext cx="151952" cy="98729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F3EF220C-C5C6-4942-802C-2D77746FD4AC}"/>
              </a:ext>
            </a:extLst>
          </p:cNvPr>
          <p:cNvCxnSpPr>
            <a:cxnSpLocks/>
          </p:cNvCxnSpPr>
          <p:nvPr/>
        </p:nvCxnSpPr>
        <p:spPr>
          <a:xfrm flipH="1" flipV="1">
            <a:off x="9290655" y="4141310"/>
            <a:ext cx="106897" cy="64272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B5047408-5C44-4C00-957A-3F6E872F3280}"/>
              </a:ext>
            </a:extLst>
          </p:cNvPr>
          <p:cNvCxnSpPr>
            <a:cxnSpLocks/>
          </p:cNvCxnSpPr>
          <p:nvPr/>
        </p:nvCxnSpPr>
        <p:spPr>
          <a:xfrm flipH="1" flipV="1">
            <a:off x="8789505" y="1711378"/>
            <a:ext cx="586858" cy="23337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DDD00305-30EA-4DE0-849D-E7BD493A46A0}"/>
              </a:ext>
            </a:extLst>
          </p:cNvPr>
          <p:cNvCxnSpPr>
            <a:cxnSpLocks/>
          </p:cNvCxnSpPr>
          <p:nvPr/>
        </p:nvCxnSpPr>
        <p:spPr>
          <a:xfrm flipH="1">
            <a:off x="8269357" y="1745241"/>
            <a:ext cx="520148" cy="1299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03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E2E6C-B9BB-4E22-BB35-18495BE2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0086" y="2338272"/>
            <a:ext cx="8825658" cy="2677648"/>
          </a:xfrm>
        </p:spPr>
        <p:txBody>
          <a:bodyPr/>
          <a:lstStyle/>
          <a:p>
            <a:pPr algn="just"/>
            <a:br>
              <a:rPr lang="es-MX" sz="2800" b="0" i="0" dirty="0">
                <a:solidFill>
                  <a:schemeClr val="tx1"/>
                </a:solidFill>
                <a:effectLst/>
                <a:latin typeface="Poppins"/>
              </a:rPr>
            </a:br>
            <a:endParaRPr lang="es-EC" sz="7200" b="1" dirty="0">
              <a:solidFill>
                <a:schemeClr val="bg1"/>
              </a:solidFill>
            </a:endParaRPr>
          </a:p>
        </p:txBody>
      </p:sp>
      <p:pic>
        <p:nvPicPr>
          <p:cNvPr id="7" name="Imagen 6" descr="100+ mejores imágenes de Poses modelos masculino en 2020 | anatomía,  desnudos masculinos, figuras humanas">
            <a:extLst>
              <a:ext uri="{FF2B5EF4-FFF2-40B4-BE49-F238E27FC236}">
                <a16:creationId xmlns:a16="http://schemas.microsoft.com/office/drawing/2014/main" id="{1779253A-12D4-46B7-86F6-AC149A79BCB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860" y="535056"/>
            <a:ext cx="3697287" cy="57680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DE0C584-AEE5-441D-A684-85DFD850EFC2}"/>
              </a:ext>
            </a:extLst>
          </p:cNvPr>
          <p:cNvCxnSpPr/>
          <p:nvPr/>
        </p:nvCxnSpPr>
        <p:spPr>
          <a:xfrm flipH="1" flipV="1">
            <a:off x="6096000" y="3273287"/>
            <a:ext cx="1285461" cy="23721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6F7ADB6-65F8-4F5E-8236-09C0E5E9A676}"/>
              </a:ext>
            </a:extLst>
          </p:cNvPr>
          <p:cNvCxnSpPr>
            <a:cxnSpLocks/>
          </p:cNvCxnSpPr>
          <p:nvPr/>
        </p:nvCxnSpPr>
        <p:spPr>
          <a:xfrm flipV="1">
            <a:off x="6099153" y="3268315"/>
            <a:ext cx="1144666" cy="226075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9D8F95A-44D7-4C60-B118-97452805BFD7}"/>
              </a:ext>
            </a:extLst>
          </p:cNvPr>
          <p:cNvCxnSpPr/>
          <p:nvPr/>
        </p:nvCxnSpPr>
        <p:spPr>
          <a:xfrm>
            <a:off x="6095999" y="3273287"/>
            <a:ext cx="114466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57344FB2-5AE7-4D2E-BFD8-3753BDF889FE}"/>
              </a:ext>
            </a:extLst>
          </p:cNvPr>
          <p:cNvCxnSpPr>
            <a:cxnSpLocks/>
          </p:cNvCxnSpPr>
          <p:nvPr/>
        </p:nvCxnSpPr>
        <p:spPr>
          <a:xfrm flipV="1">
            <a:off x="4731026" y="3273286"/>
            <a:ext cx="1364973" cy="2915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A323B56-C408-430B-A61B-8B873FEFED48}"/>
              </a:ext>
            </a:extLst>
          </p:cNvPr>
          <p:cNvCxnSpPr>
            <a:cxnSpLocks/>
          </p:cNvCxnSpPr>
          <p:nvPr/>
        </p:nvCxnSpPr>
        <p:spPr>
          <a:xfrm flipV="1">
            <a:off x="6268278" y="2898514"/>
            <a:ext cx="505312" cy="1044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719B0C80-C35D-48DD-AD13-FF822A05294C}"/>
              </a:ext>
            </a:extLst>
          </p:cNvPr>
          <p:cNvCxnSpPr>
            <a:cxnSpLocks/>
          </p:cNvCxnSpPr>
          <p:nvPr/>
        </p:nvCxnSpPr>
        <p:spPr>
          <a:xfrm flipH="1" flipV="1">
            <a:off x="4681380" y="3568747"/>
            <a:ext cx="1421246" cy="14849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5448BB0-7D48-4390-A364-EFE4DFE17402}"/>
              </a:ext>
            </a:extLst>
          </p:cNvPr>
          <p:cNvCxnSpPr>
            <a:cxnSpLocks/>
          </p:cNvCxnSpPr>
          <p:nvPr/>
        </p:nvCxnSpPr>
        <p:spPr>
          <a:xfrm flipV="1">
            <a:off x="5976730" y="1697572"/>
            <a:ext cx="1444486" cy="655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004BECD-504C-499B-ABF9-497B74094BB0}"/>
              </a:ext>
            </a:extLst>
          </p:cNvPr>
          <p:cNvCxnSpPr>
            <a:cxnSpLocks/>
          </p:cNvCxnSpPr>
          <p:nvPr/>
        </p:nvCxnSpPr>
        <p:spPr>
          <a:xfrm flipV="1">
            <a:off x="6268278" y="3664255"/>
            <a:ext cx="255156" cy="235152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D8E9809D-6F8A-4253-8AE8-756C5E051BF5}"/>
              </a:ext>
            </a:extLst>
          </p:cNvPr>
          <p:cNvCxnSpPr>
            <a:cxnSpLocks/>
          </p:cNvCxnSpPr>
          <p:nvPr/>
        </p:nvCxnSpPr>
        <p:spPr>
          <a:xfrm flipV="1">
            <a:off x="6523434" y="3273286"/>
            <a:ext cx="629462" cy="39096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18EE9AEB-BCBD-475D-8181-9782587A48E7}"/>
              </a:ext>
            </a:extLst>
          </p:cNvPr>
          <p:cNvCxnSpPr>
            <a:cxnSpLocks/>
          </p:cNvCxnSpPr>
          <p:nvPr/>
        </p:nvCxnSpPr>
        <p:spPr>
          <a:xfrm flipV="1">
            <a:off x="6780995" y="2042813"/>
            <a:ext cx="0" cy="85570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8E3C3D5A-248C-4265-8A91-1CFC425AEA39}"/>
              </a:ext>
            </a:extLst>
          </p:cNvPr>
          <p:cNvCxnSpPr>
            <a:cxnSpLocks/>
          </p:cNvCxnSpPr>
          <p:nvPr/>
        </p:nvCxnSpPr>
        <p:spPr>
          <a:xfrm flipH="1" flipV="1">
            <a:off x="5976730" y="1704124"/>
            <a:ext cx="291548" cy="13048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B1CF4486-638F-418D-8DCA-D30D05D5AC79}"/>
              </a:ext>
            </a:extLst>
          </p:cNvPr>
          <p:cNvCxnSpPr>
            <a:cxnSpLocks/>
          </p:cNvCxnSpPr>
          <p:nvPr/>
        </p:nvCxnSpPr>
        <p:spPr>
          <a:xfrm flipV="1">
            <a:off x="6016486" y="2976063"/>
            <a:ext cx="1245671" cy="5213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FC387EE0-0662-4C8A-9717-08CCB847E653}"/>
              </a:ext>
            </a:extLst>
          </p:cNvPr>
          <p:cNvCxnSpPr>
            <a:cxnSpLocks/>
          </p:cNvCxnSpPr>
          <p:nvPr/>
        </p:nvCxnSpPr>
        <p:spPr>
          <a:xfrm flipH="1">
            <a:off x="7301913" y="1697573"/>
            <a:ext cx="119303" cy="127849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DB2FCE5F-B831-4CC5-9E84-487C358DC6E3}"/>
              </a:ext>
            </a:extLst>
          </p:cNvPr>
          <p:cNvCxnSpPr>
            <a:cxnSpLocks/>
          </p:cNvCxnSpPr>
          <p:nvPr/>
        </p:nvCxnSpPr>
        <p:spPr>
          <a:xfrm flipV="1">
            <a:off x="5956834" y="5078515"/>
            <a:ext cx="139165" cy="6338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054FA30E-62C5-4F34-BD22-6C645EA882CC}"/>
              </a:ext>
            </a:extLst>
          </p:cNvPr>
          <p:cNvCxnSpPr>
            <a:cxnSpLocks/>
          </p:cNvCxnSpPr>
          <p:nvPr/>
        </p:nvCxnSpPr>
        <p:spPr>
          <a:xfrm flipH="1">
            <a:off x="6668332" y="856204"/>
            <a:ext cx="17830" cy="245854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77FB7C78-3595-4027-BB2A-F7518F4FBA69}"/>
              </a:ext>
            </a:extLst>
          </p:cNvPr>
          <p:cNvCxnSpPr>
            <a:cxnSpLocks/>
          </p:cNvCxnSpPr>
          <p:nvPr/>
        </p:nvCxnSpPr>
        <p:spPr>
          <a:xfrm flipV="1">
            <a:off x="7030445" y="5380035"/>
            <a:ext cx="708825" cy="8414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44754173-A403-48E3-9EA2-3A31F0BF01CB}"/>
              </a:ext>
            </a:extLst>
          </p:cNvPr>
          <p:cNvCxnSpPr>
            <a:cxnSpLocks/>
          </p:cNvCxnSpPr>
          <p:nvPr/>
        </p:nvCxnSpPr>
        <p:spPr>
          <a:xfrm flipV="1">
            <a:off x="4731026" y="5380035"/>
            <a:ext cx="964206" cy="8166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FBAB9EB7-CAB3-4E31-A593-A73606440450}"/>
              </a:ext>
            </a:extLst>
          </p:cNvPr>
          <p:cNvCxnSpPr>
            <a:cxnSpLocks/>
          </p:cNvCxnSpPr>
          <p:nvPr/>
        </p:nvCxnSpPr>
        <p:spPr>
          <a:xfrm>
            <a:off x="5695232" y="5380035"/>
            <a:ext cx="1946200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BF54D616-3815-4F7E-8E34-EE13D33DD93A}"/>
              </a:ext>
            </a:extLst>
          </p:cNvPr>
          <p:cNvCxnSpPr>
            <a:cxnSpLocks/>
          </p:cNvCxnSpPr>
          <p:nvPr/>
        </p:nvCxnSpPr>
        <p:spPr>
          <a:xfrm flipV="1">
            <a:off x="4752330" y="6246395"/>
            <a:ext cx="2276369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B75E0FCD-3D25-4819-B9F3-F994CFF988EA}"/>
              </a:ext>
            </a:extLst>
          </p:cNvPr>
          <p:cNvSpPr/>
          <p:nvPr/>
        </p:nvSpPr>
        <p:spPr>
          <a:xfrm>
            <a:off x="6473687" y="867390"/>
            <a:ext cx="530086" cy="52969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4D64C97F-B215-4C5F-A613-16F237771579}"/>
              </a:ext>
            </a:extLst>
          </p:cNvPr>
          <p:cNvSpPr/>
          <p:nvPr/>
        </p:nvSpPr>
        <p:spPr>
          <a:xfrm rot="5166324">
            <a:off x="6488524" y="806304"/>
            <a:ext cx="359614" cy="179116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0A503FDA-BE43-4D2E-B60A-BDF5435AC4AB}"/>
              </a:ext>
            </a:extLst>
          </p:cNvPr>
          <p:cNvSpPr/>
          <p:nvPr/>
        </p:nvSpPr>
        <p:spPr>
          <a:xfrm rot="439271">
            <a:off x="6387989" y="3704438"/>
            <a:ext cx="287315" cy="183473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4C49EDCA-0F95-40EC-BDBA-0E13EDD5E88E}"/>
              </a:ext>
            </a:extLst>
          </p:cNvPr>
          <p:cNvSpPr/>
          <p:nvPr/>
        </p:nvSpPr>
        <p:spPr>
          <a:xfrm>
            <a:off x="6684762" y="1891752"/>
            <a:ext cx="177658" cy="114010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489759A7-C4AC-44D1-90A8-C19FE80D3C91}"/>
              </a:ext>
            </a:extLst>
          </p:cNvPr>
          <p:cNvSpPr/>
          <p:nvPr/>
        </p:nvSpPr>
        <p:spPr>
          <a:xfrm rot="810756">
            <a:off x="7210079" y="1636840"/>
            <a:ext cx="359959" cy="14272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5C59BD42-8066-4A9E-9A7B-E615E1549991}"/>
              </a:ext>
            </a:extLst>
          </p:cNvPr>
          <p:cNvSpPr/>
          <p:nvPr/>
        </p:nvSpPr>
        <p:spPr>
          <a:xfrm rot="4927716">
            <a:off x="5510859" y="2387628"/>
            <a:ext cx="359959" cy="19779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F87547CE-D84D-4437-B811-221BAD024250}"/>
              </a:ext>
            </a:extLst>
          </p:cNvPr>
          <p:cNvSpPr/>
          <p:nvPr/>
        </p:nvSpPr>
        <p:spPr>
          <a:xfrm rot="4062961">
            <a:off x="6538596" y="2546551"/>
            <a:ext cx="230270" cy="14272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6363132D-A67A-45D8-8E97-831B3B21FC0A}"/>
              </a:ext>
            </a:extLst>
          </p:cNvPr>
          <p:cNvSpPr/>
          <p:nvPr/>
        </p:nvSpPr>
        <p:spPr>
          <a:xfrm rot="8235269">
            <a:off x="6169127" y="1853353"/>
            <a:ext cx="246271" cy="137774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AD7D9B4-3061-4758-9DE7-D51B10FF4416}"/>
              </a:ext>
            </a:extLst>
          </p:cNvPr>
          <p:cNvSpPr/>
          <p:nvPr/>
        </p:nvSpPr>
        <p:spPr>
          <a:xfrm rot="3233923">
            <a:off x="6741986" y="2992159"/>
            <a:ext cx="304839" cy="106187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D15AC2EE-E272-4F5B-AF5B-58C7EE0DB629}"/>
              </a:ext>
            </a:extLst>
          </p:cNvPr>
          <p:cNvSpPr/>
          <p:nvPr/>
        </p:nvSpPr>
        <p:spPr>
          <a:xfrm rot="18967647">
            <a:off x="5225623" y="3323476"/>
            <a:ext cx="287315" cy="183473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9" name="Picture 2" descr="Arte embotellado – Complejo para Tratamiento de Residuos Urbanos de Zaragoza">
            <a:extLst>
              <a:ext uri="{FF2B5EF4-FFF2-40B4-BE49-F238E27FC236}">
                <a16:creationId xmlns:a16="http://schemas.microsoft.com/office/drawing/2014/main" id="{9AECD659-0F74-47AE-83B9-719F2F708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14" y="876300"/>
            <a:ext cx="22288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arte en materiales reciclados">
            <a:extLst>
              <a:ext uri="{FF2B5EF4-FFF2-40B4-BE49-F238E27FC236}">
                <a16:creationId xmlns:a16="http://schemas.microsoft.com/office/drawing/2014/main" id="{DBE9E13F-57FF-4CA5-B3C1-F61DE4862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411" y="2749413"/>
            <a:ext cx="16192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11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E2E6C-B9BB-4E22-BB35-18495BE2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0086" y="2338272"/>
            <a:ext cx="8825658" cy="2677648"/>
          </a:xfrm>
        </p:spPr>
        <p:txBody>
          <a:bodyPr/>
          <a:lstStyle/>
          <a:p>
            <a:pPr algn="just"/>
            <a:br>
              <a:rPr lang="es-MX" sz="2800" b="0" i="0" dirty="0">
                <a:solidFill>
                  <a:schemeClr val="tx1"/>
                </a:solidFill>
                <a:effectLst/>
                <a:latin typeface="Poppins"/>
              </a:rPr>
            </a:br>
            <a:endParaRPr lang="es-EC" sz="72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El Cuerpo Humano Cuerpo Gordo Hombre Modelo Aislado Renderizado 3d Foto de  stock y más banco de imágenes de Abstracto - iStock">
            <a:extLst>
              <a:ext uri="{FF2B5EF4-FFF2-40B4-BE49-F238E27FC236}">
                <a16:creationId xmlns:a16="http://schemas.microsoft.com/office/drawing/2014/main" id="{5783970C-AA6D-40F8-B057-A9429D1B0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56" y="779768"/>
            <a:ext cx="9359488" cy="534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AC9E87A-EDAB-42D7-BDFF-34444751314C}"/>
              </a:ext>
            </a:extLst>
          </p:cNvPr>
          <p:cNvCxnSpPr/>
          <p:nvPr/>
        </p:nvCxnSpPr>
        <p:spPr>
          <a:xfrm>
            <a:off x="2186609" y="1020417"/>
            <a:ext cx="119269" cy="662609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FA33573-CBC1-4D49-9EC7-85B977113CCE}"/>
              </a:ext>
            </a:extLst>
          </p:cNvPr>
          <p:cNvCxnSpPr/>
          <p:nvPr/>
        </p:nvCxnSpPr>
        <p:spPr>
          <a:xfrm flipH="1">
            <a:off x="2186609" y="1683026"/>
            <a:ext cx="119269" cy="1745974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8F618A3-4F0E-4D28-A5DC-9BAF3F974F31}"/>
              </a:ext>
            </a:extLst>
          </p:cNvPr>
          <p:cNvCxnSpPr>
            <a:cxnSpLocks/>
          </p:cNvCxnSpPr>
          <p:nvPr/>
        </p:nvCxnSpPr>
        <p:spPr>
          <a:xfrm flipH="1" flipV="1">
            <a:off x="2186610" y="3429001"/>
            <a:ext cx="119268" cy="220317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B722604-778C-4BB9-B293-19C15E80D838}"/>
              </a:ext>
            </a:extLst>
          </p:cNvPr>
          <p:cNvCxnSpPr/>
          <p:nvPr/>
        </p:nvCxnSpPr>
        <p:spPr>
          <a:xfrm flipV="1">
            <a:off x="1950086" y="5632174"/>
            <a:ext cx="355792" cy="205409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7F18057-1BE4-435B-9E76-D083C12F5B5F}"/>
              </a:ext>
            </a:extLst>
          </p:cNvPr>
          <p:cNvCxnSpPr>
            <a:cxnSpLocks/>
          </p:cNvCxnSpPr>
          <p:nvPr/>
        </p:nvCxnSpPr>
        <p:spPr>
          <a:xfrm>
            <a:off x="4411103" y="3259897"/>
            <a:ext cx="637977" cy="1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5B15DA9B-36D6-40C4-BC95-8C5620D71AA5}"/>
              </a:ext>
            </a:extLst>
          </p:cNvPr>
          <p:cNvCxnSpPr>
            <a:cxnSpLocks/>
          </p:cNvCxnSpPr>
          <p:nvPr/>
        </p:nvCxnSpPr>
        <p:spPr>
          <a:xfrm>
            <a:off x="4147930" y="1842052"/>
            <a:ext cx="1166192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E272BD47-8F83-4024-8C47-8CE4A2E92532}"/>
              </a:ext>
            </a:extLst>
          </p:cNvPr>
          <p:cNvCxnSpPr/>
          <p:nvPr/>
        </p:nvCxnSpPr>
        <p:spPr>
          <a:xfrm flipV="1">
            <a:off x="4717774" y="1020417"/>
            <a:ext cx="0" cy="223961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089A4E87-5087-4EF2-BE3F-4246DC690890}"/>
              </a:ext>
            </a:extLst>
          </p:cNvPr>
          <p:cNvCxnSpPr>
            <a:cxnSpLocks/>
          </p:cNvCxnSpPr>
          <p:nvPr/>
        </p:nvCxnSpPr>
        <p:spPr>
          <a:xfrm flipV="1">
            <a:off x="3048000" y="1789790"/>
            <a:ext cx="1071770" cy="9550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9EDF28D6-8082-4D28-A27F-AB80A939B03A}"/>
              </a:ext>
            </a:extLst>
          </p:cNvPr>
          <p:cNvCxnSpPr>
            <a:cxnSpLocks/>
          </p:cNvCxnSpPr>
          <p:nvPr/>
        </p:nvCxnSpPr>
        <p:spPr>
          <a:xfrm>
            <a:off x="5287619" y="1722079"/>
            <a:ext cx="1075296" cy="9472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68B9E958-9A20-486D-B657-0A93DF594263}"/>
              </a:ext>
            </a:extLst>
          </p:cNvPr>
          <p:cNvCxnSpPr>
            <a:cxnSpLocks/>
          </p:cNvCxnSpPr>
          <p:nvPr/>
        </p:nvCxnSpPr>
        <p:spPr>
          <a:xfrm flipV="1">
            <a:off x="4068042" y="3292429"/>
            <a:ext cx="263173" cy="23787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7D4C906D-3432-4416-8F18-AEC0A738E939}"/>
              </a:ext>
            </a:extLst>
          </p:cNvPr>
          <p:cNvCxnSpPr>
            <a:cxnSpLocks/>
          </p:cNvCxnSpPr>
          <p:nvPr/>
        </p:nvCxnSpPr>
        <p:spPr>
          <a:xfrm flipH="1" flipV="1">
            <a:off x="5194456" y="3286713"/>
            <a:ext cx="291546" cy="25343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AE356E31-D862-4B23-BE93-5854797A7EBD}"/>
              </a:ext>
            </a:extLst>
          </p:cNvPr>
          <p:cNvCxnSpPr>
            <a:cxnSpLocks/>
          </p:cNvCxnSpPr>
          <p:nvPr/>
        </p:nvCxnSpPr>
        <p:spPr>
          <a:xfrm flipV="1">
            <a:off x="8167082" y="3234280"/>
            <a:ext cx="1023162" cy="5243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161F9AAE-D22C-4533-9FEF-B250E16E248D}"/>
              </a:ext>
            </a:extLst>
          </p:cNvPr>
          <p:cNvCxnSpPr>
            <a:cxnSpLocks/>
          </p:cNvCxnSpPr>
          <p:nvPr/>
        </p:nvCxnSpPr>
        <p:spPr>
          <a:xfrm>
            <a:off x="8167082" y="1841914"/>
            <a:ext cx="1166192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1BD4B866-43C7-4E4A-973B-6E57D27A1B76}"/>
              </a:ext>
            </a:extLst>
          </p:cNvPr>
          <p:cNvCxnSpPr/>
          <p:nvPr/>
        </p:nvCxnSpPr>
        <p:spPr>
          <a:xfrm flipV="1">
            <a:off x="8736926" y="1020279"/>
            <a:ext cx="0" cy="223961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ACE40380-26EA-4BCC-BFBF-3BEDD7A66C9E}"/>
              </a:ext>
            </a:extLst>
          </p:cNvPr>
          <p:cNvCxnSpPr>
            <a:cxnSpLocks/>
          </p:cNvCxnSpPr>
          <p:nvPr/>
        </p:nvCxnSpPr>
        <p:spPr>
          <a:xfrm flipV="1">
            <a:off x="6934631" y="1841915"/>
            <a:ext cx="1232451" cy="8662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670B884F-E170-4919-8C36-037837635D16}"/>
              </a:ext>
            </a:extLst>
          </p:cNvPr>
          <p:cNvCxnSpPr>
            <a:cxnSpLocks/>
          </p:cNvCxnSpPr>
          <p:nvPr/>
        </p:nvCxnSpPr>
        <p:spPr>
          <a:xfrm>
            <a:off x="9333274" y="1841914"/>
            <a:ext cx="1137670" cy="95415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93F29086-3C14-4D16-8E3B-B4C6FC979929}"/>
              </a:ext>
            </a:extLst>
          </p:cNvPr>
          <p:cNvCxnSpPr>
            <a:cxnSpLocks/>
          </p:cNvCxnSpPr>
          <p:nvPr/>
        </p:nvCxnSpPr>
        <p:spPr>
          <a:xfrm flipV="1">
            <a:off x="8083828" y="3320233"/>
            <a:ext cx="53131" cy="23119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E5869C28-E271-44BF-A97F-A306F621F8AB}"/>
              </a:ext>
            </a:extLst>
          </p:cNvPr>
          <p:cNvCxnSpPr>
            <a:cxnSpLocks/>
          </p:cNvCxnSpPr>
          <p:nvPr/>
        </p:nvCxnSpPr>
        <p:spPr>
          <a:xfrm flipH="1" flipV="1">
            <a:off x="9121242" y="3255828"/>
            <a:ext cx="202525" cy="24534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A3CDFBAB-CFC3-422E-AFFF-0560D6741A43}"/>
              </a:ext>
            </a:extLst>
          </p:cNvPr>
          <p:cNvCxnSpPr>
            <a:cxnSpLocks/>
          </p:cNvCxnSpPr>
          <p:nvPr/>
        </p:nvCxnSpPr>
        <p:spPr>
          <a:xfrm flipV="1">
            <a:off x="3915080" y="5653839"/>
            <a:ext cx="180923" cy="10919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35DCE265-CFFF-4DD5-ABE3-46DD62DDDBDA}"/>
              </a:ext>
            </a:extLst>
          </p:cNvPr>
          <p:cNvCxnSpPr>
            <a:cxnSpLocks/>
          </p:cNvCxnSpPr>
          <p:nvPr/>
        </p:nvCxnSpPr>
        <p:spPr>
          <a:xfrm flipV="1">
            <a:off x="5355644" y="5763031"/>
            <a:ext cx="153515" cy="31329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E2C0E76A-CCD3-4A1B-8AC3-7D68FE1D58A0}"/>
              </a:ext>
            </a:extLst>
          </p:cNvPr>
          <p:cNvCxnSpPr>
            <a:cxnSpLocks/>
          </p:cNvCxnSpPr>
          <p:nvPr/>
        </p:nvCxnSpPr>
        <p:spPr>
          <a:xfrm flipV="1">
            <a:off x="7880289" y="5647075"/>
            <a:ext cx="177896" cy="13162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6BE95787-167D-4C8E-A754-80AC06BFCDB8}"/>
              </a:ext>
            </a:extLst>
          </p:cNvPr>
          <p:cNvCxnSpPr>
            <a:cxnSpLocks/>
          </p:cNvCxnSpPr>
          <p:nvPr/>
        </p:nvCxnSpPr>
        <p:spPr>
          <a:xfrm flipV="1">
            <a:off x="1890451" y="5511636"/>
            <a:ext cx="355792" cy="4059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40E586C6-FF2A-4210-854E-170EC8709614}"/>
              </a:ext>
            </a:extLst>
          </p:cNvPr>
          <p:cNvCxnSpPr>
            <a:cxnSpLocks/>
          </p:cNvCxnSpPr>
          <p:nvPr/>
        </p:nvCxnSpPr>
        <p:spPr>
          <a:xfrm flipH="1" flipV="1">
            <a:off x="9270757" y="5647075"/>
            <a:ext cx="257554" cy="19050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76" name="Conector recto 2075">
            <a:extLst>
              <a:ext uri="{FF2B5EF4-FFF2-40B4-BE49-F238E27FC236}">
                <a16:creationId xmlns:a16="http://schemas.microsoft.com/office/drawing/2014/main" id="{273EAD62-4831-4732-86F1-62C7FD57BB6D}"/>
              </a:ext>
            </a:extLst>
          </p:cNvPr>
          <p:cNvCxnSpPr/>
          <p:nvPr/>
        </p:nvCxnSpPr>
        <p:spPr>
          <a:xfrm>
            <a:off x="1950086" y="55116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CE860A81-4547-414B-AD3F-E2E2ADF46D11}"/>
              </a:ext>
            </a:extLst>
          </p:cNvPr>
          <p:cNvCxnSpPr/>
          <p:nvPr/>
        </p:nvCxnSpPr>
        <p:spPr>
          <a:xfrm>
            <a:off x="2102486" y="56640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F8FA9AC4-3D14-44F0-BE3C-9D33D963F0C2}"/>
              </a:ext>
            </a:extLst>
          </p:cNvPr>
          <p:cNvCxnSpPr/>
          <p:nvPr/>
        </p:nvCxnSpPr>
        <p:spPr>
          <a:xfrm>
            <a:off x="2254886" y="58164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D09C003E-8712-4BAE-B620-193D5341D2EC}"/>
              </a:ext>
            </a:extLst>
          </p:cNvPr>
          <p:cNvCxnSpPr/>
          <p:nvPr/>
        </p:nvCxnSpPr>
        <p:spPr>
          <a:xfrm>
            <a:off x="2407286" y="59688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FCFEF41E-D214-4DD2-998A-CB7C7ACC6336}"/>
              </a:ext>
            </a:extLst>
          </p:cNvPr>
          <p:cNvCxnSpPr>
            <a:cxnSpLocks/>
          </p:cNvCxnSpPr>
          <p:nvPr/>
        </p:nvCxnSpPr>
        <p:spPr>
          <a:xfrm flipH="1" flipV="1">
            <a:off x="1823308" y="6102486"/>
            <a:ext cx="1164263" cy="1502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9E0D4A5E-E29B-4ADE-B453-D06EBE6C6029}"/>
              </a:ext>
            </a:extLst>
          </p:cNvPr>
          <p:cNvCxnSpPr>
            <a:cxnSpLocks/>
          </p:cNvCxnSpPr>
          <p:nvPr/>
        </p:nvCxnSpPr>
        <p:spPr>
          <a:xfrm flipH="1" flipV="1">
            <a:off x="2521854" y="5475065"/>
            <a:ext cx="458824" cy="60587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29A0C055-D550-4586-AFB1-49D2606AE0A5}"/>
              </a:ext>
            </a:extLst>
          </p:cNvPr>
          <p:cNvCxnSpPr>
            <a:cxnSpLocks/>
          </p:cNvCxnSpPr>
          <p:nvPr/>
        </p:nvCxnSpPr>
        <p:spPr>
          <a:xfrm flipH="1" flipV="1">
            <a:off x="1754618" y="5511637"/>
            <a:ext cx="76198" cy="59084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A3563806-E5C1-430E-BFB5-EBA1144C0BEE}"/>
              </a:ext>
            </a:extLst>
          </p:cNvPr>
          <p:cNvCxnSpPr>
            <a:cxnSpLocks/>
          </p:cNvCxnSpPr>
          <p:nvPr/>
        </p:nvCxnSpPr>
        <p:spPr>
          <a:xfrm flipH="1" flipV="1">
            <a:off x="5734519" y="5647075"/>
            <a:ext cx="155996" cy="34792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87063A2D-9654-4FFF-B585-60C96529D621}"/>
              </a:ext>
            </a:extLst>
          </p:cNvPr>
          <p:cNvCxnSpPr>
            <a:cxnSpLocks/>
          </p:cNvCxnSpPr>
          <p:nvPr/>
        </p:nvCxnSpPr>
        <p:spPr>
          <a:xfrm flipV="1">
            <a:off x="3643911" y="5606589"/>
            <a:ext cx="117941" cy="4034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>
            <a:extLst>
              <a:ext uri="{FF2B5EF4-FFF2-40B4-BE49-F238E27FC236}">
                <a16:creationId xmlns:a16="http://schemas.microsoft.com/office/drawing/2014/main" id="{0F2D8486-82C7-4329-8F20-9C75DBDC614C}"/>
              </a:ext>
            </a:extLst>
          </p:cNvPr>
          <p:cNvCxnSpPr>
            <a:cxnSpLocks/>
          </p:cNvCxnSpPr>
          <p:nvPr/>
        </p:nvCxnSpPr>
        <p:spPr>
          <a:xfrm>
            <a:off x="3776870" y="5606589"/>
            <a:ext cx="1946200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FAA40299-BC2C-414C-9966-AB0863903150}"/>
              </a:ext>
            </a:extLst>
          </p:cNvPr>
          <p:cNvCxnSpPr>
            <a:cxnSpLocks/>
          </p:cNvCxnSpPr>
          <p:nvPr/>
        </p:nvCxnSpPr>
        <p:spPr>
          <a:xfrm flipV="1">
            <a:off x="3636911" y="6010018"/>
            <a:ext cx="2276369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131B37BF-D72A-4831-8717-0EE914DA48C2}"/>
              </a:ext>
            </a:extLst>
          </p:cNvPr>
          <p:cNvCxnSpPr>
            <a:cxnSpLocks/>
          </p:cNvCxnSpPr>
          <p:nvPr/>
        </p:nvCxnSpPr>
        <p:spPr>
          <a:xfrm flipH="1" flipV="1">
            <a:off x="9624858" y="5558748"/>
            <a:ext cx="155996" cy="34792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91">
            <a:extLst>
              <a:ext uri="{FF2B5EF4-FFF2-40B4-BE49-F238E27FC236}">
                <a16:creationId xmlns:a16="http://schemas.microsoft.com/office/drawing/2014/main" id="{71AF66D0-18CE-408D-9DA0-EBCBD4063D89}"/>
              </a:ext>
            </a:extLst>
          </p:cNvPr>
          <p:cNvCxnSpPr>
            <a:cxnSpLocks/>
          </p:cNvCxnSpPr>
          <p:nvPr/>
        </p:nvCxnSpPr>
        <p:spPr>
          <a:xfrm flipV="1">
            <a:off x="7534250" y="5518262"/>
            <a:ext cx="117941" cy="4034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cto 92">
            <a:extLst>
              <a:ext uri="{FF2B5EF4-FFF2-40B4-BE49-F238E27FC236}">
                <a16:creationId xmlns:a16="http://schemas.microsoft.com/office/drawing/2014/main" id="{CD286CE4-A027-4A31-8F65-49CCBB910798}"/>
              </a:ext>
            </a:extLst>
          </p:cNvPr>
          <p:cNvCxnSpPr>
            <a:cxnSpLocks/>
          </p:cNvCxnSpPr>
          <p:nvPr/>
        </p:nvCxnSpPr>
        <p:spPr>
          <a:xfrm>
            <a:off x="7667209" y="5518262"/>
            <a:ext cx="1946200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cto 93">
            <a:extLst>
              <a:ext uri="{FF2B5EF4-FFF2-40B4-BE49-F238E27FC236}">
                <a16:creationId xmlns:a16="http://schemas.microsoft.com/office/drawing/2014/main" id="{4F5DD28C-C6F6-4328-A2EC-C11CD8B6F47E}"/>
              </a:ext>
            </a:extLst>
          </p:cNvPr>
          <p:cNvCxnSpPr>
            <a:cxnSpLocks/>
          </p:cNvCxnSpPr>
          <p:nvPr/>
        </p:nvCxnSpPr>
        <p:spPr>
          <a:xfrm flipV="1">
            <a:off x="7527250" y="5921691"/>
            <a:ext cx="2276369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B3A16AD6-7C9D-40F4-A370-86900B542D25}"/>
              </a:ext>
            </a:extLst>
          </p:cNvPr>
          <p:cNvCxnSpPr>
            <a:cxnSpLocks/>
          </p:cNvCxnSpPr>
          <p:nvPr/>
        </p:nvCxnSpPr>
        <p:spPr>
          <a:xfrm>
            <a:off x="4307330" y="3259897"/>
            <a:ext cx="90115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D45D1953-5304-4790-A114-4C4C0ABA1BDE}"/>
              </a:ext>
            </a:extLst>
          </p:cNvPr>
          <p:cNvCxnSpPr>
            <a:cxnSpLocks/>
          </p:cNvCxnSpPr>
          <p:nvPr/>
        </p:nvCxnSpPr>
        <p:spPr>
          <a:xfrm>
            <a:off x="4154930" y="1842052"/>
            <a:ext cx="1166192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C2E0B640-8E32-4090-9191-1EDD303A2153}"/>
              </a:ext>
            </a:extLst>
          </p:cNvPr>
          <p:cNvCxnSpPr/>
          <p:nvPr/>
        </p:nvCxnSpPr>
        <p:spPr>
          <a:xfrm flipV="1">
            <a:off x="4724774" y="1020417"/>
            <a:ext cx="0" cy="223961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C16943B6-9BB3-45E0-8E20-E5F2481A6999}"/>
              </a:ext>
            </a:extLst>
          </p:cNvPr>
          <p:cNvCxnSpPr>
            <a:cxnSpLocks/>
          </p:cNvCxnSpPr>
          <p:nvPr/>
        </p:nvCxnSpPr>
        <p:spPr>
          <a:xfrm flipV="1">
            <a:off x="7005125" y="2140088"/>
            <a:ext cx="1147152" cy="58788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15750143-61AE-4AEF-B945-8E047007BE6B}"/>
              </a:ext>
            </a:extLst>
          </p:cNvPr>
          <p:cNvCxnSpPr>
            <a:cxnSpLocks/>
          </p:cNvCxnSpPr>
          <p:nvPr/>
        </p:nvCxnSpPr>
        <p:spPr>
          <a:xfrm>
            <a:off x="4717774" y="1537285"/>
            <a:ext cx="584650" cy="21204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AEED8256-8CC7-4716-9815-8E26FE0310A1}"/>
              </a:ext>
            </a:extLst>
          </p:cNvPr>
          <p:cNvCxnSpPr>
            <a:cxnSpLocks/>
          </p:cNvCxnSpPr>
          <p:nvPr/>
        </p:nvCxnSpPr>
        <p:spPr>
          <a:xfrm flipH="1" flipV="1">
            <a:off x="2227337" y="5552230"/>
            <a:ext cx="127564" cy="57451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87">
            <a:extLst>
              <a:ext uri="{FF2B5EF4-FFF2-40B4-BE49-F238E27FC236}">
                <a16:creationId xmlns:a16="http://schemas.microsoft.com/office/drawing/2014/main" id="{022EEDD5-ECB8-45C0-B58C-1B889B9CF284}"/>
              </a:ext>
            </a:extLst>
          </p:cNvPr>
          <p:cNvCxnSpPr>
            <a:cxnSpLocks/>
          </p:cNvCxnSpPr>
          <p:nvPr/>
        </p:nvCxnSpPr>
        <p:spPr>
          <a:xfrm flipV="1">
            <a:off x="9034860" y="1820864"/>
            <a:ext cx="172763" cy="140264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E0A8FC8D-CD4A-4C96-AC26-9A589278D198}"/>
              </a:ext>
            </a:extLst>
          </p:cNvPr>
          <p:cNvCxnSpPr>
            <a:cxnSpLocks/>
          </p:cNvCxnSpPr>
          <p:nvPr/>
        </p:nvCxnSpPr>
        <p:spPr>
          <a:xfrm>
            <a:off x="3783870" y="5606589"/>
            <a:ext cx="1946200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6A28234D-0ED1-4765-AAB2-A292ED96AA38}"/>
              </a:ext>
            </a:extLst>
          </p:cNvPr>
          <p:cNvCxnSpPr>
            <a:cxnSpLocks/>
          </p:cNvCxnSpPr>
          <p:nvPr/>
        </p:nvCxnSpPr>
        <p:spPr>
          <a:xfrm flipV="1">
            <a:off x="3643911" y="6010018"/>
            <a:ext cx="2276369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cto 94">
            <a:extLst>
              <a:ext uri="{FF2B5EF4-FFF2-40B4-BE49-F238E27FC236}">
                <a16:creationId xmlns:a16="http://schemas.microsoft.com/office/drawing/2014/main" id="{FE80F160-586B-4D11-900D-82957F1D1D64}"/>
              </a:ext>
            </a:extLst>
          </p:cNvPr>
          <p:cNvCxnSpPr>
            <a:cxnSpLocks/>
          </p:cNvCxnSpPr>
          <p:nvPr/>
        </p:nvCxnSpPr>
        <p:spPr>
          <a:xfrm flipV="1">
            <a:off x="4730091" y="5621611"/>
            <a:ext cx="19879" cy="36948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00DBB2F5-F757-4E60-87A3-18F7003A7F1C}"/>
              </a:ext>
            </a:extLst>
          </p:cNvPr>
          <p:cNvCxnSpPr>
            <a:cxnSpLocks/>
          </p:cNvCxnSpPr>
          <p:nvPr/>
        </p:nvCxnSpPr>
        <p:spPr>
          <a:xfrm>
            <a:off x="8736926" y="1536164"/>
            <a:ext cx="443947" cy="29531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96">
            <a:extLst>
              <a:ext uri="{FF2B5EF4-FFF2-40B4-BE49-F238E27FC236}">
                <a16:creationId xmlns:a16="http://schemas.microsoft.com/office/drawing/2014/main" id="{DA8396AE-E5AF-49BF-A1FA-CCD96D8B7F7A}"/>
              </a:ext>
            </a:extLst>
          </p:cNvPr>
          <p:cNvCxnSpPr>
            <a:cxnSpLocks/>
          </p:cNvCxnSpPr>
          <p:nvPr/>
        </p:nvCxnSpPr>
        <p:spPr>
          <a:xfrm>
            <a:off x="4195625" y="1842556"/>
            <a:ext cx="152400" cy="141798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Conector recto 97">
            <a:extLst>
              <a:ext uri="{FF2B5EF4-FFF2-40B4-BE49-F238E27FC236}">
                <a16:creationId xmlns:a16="http://schemas.microsoft.com/office/drawing/2014/main" id="{4089CFF5-EEB3-4909-A86E-10D73D646164}"/>
              </a:ext>
            </a:extLst>
          </p:cNvPr>
          <p:cNvCxnSpPr>
            <a:cxnSpLocks/>
          </p:cNvCxnSpPr>
          <p:nvPr/>
        </p:nvCxnSpPr>
        <p:spPr>
          <a:xfrm flipV="1">
            <a:off x="3059094" y="2087244"/>
            <a:ext cx="1105215" cy="63814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cto 98">
            <a:extLst>
              <a:ext uri="{FF2B5EF4-FFF2-40B4-BE49-F238E27FC236}">
                <a16:creationId xmlns:a16="http://schemas.microsoft.com/office/drawing/2014/main" id="{88407B39-5869-4491-896C-C966AB768620}"/>
              </a:ext>
            </a:extLst>
          </p:cNvPr>
          <p:cNvCxnSpPr>
            <a:cxnSpLocks/>
          </p:cNvCxnSpPr>
          <p:nvPr/>
        </p:nvCxnSpPr>
        <p:spPr>
          <a:xfrm>
            <a:off x="5208480" y="2049422"/>
            <a:ext cx="1206824" cy="68415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cto 99">
            <a:extLst>
              <a:ext uri="{FF2B5EF4-FFF2-40B4-BE49-F238E27FC236}">
                <a16:creationId xmlns:a16="http://schemas.microsoft.com/office/drawing/2014/main" id="{260EB1B3-F77D-4125-92F4-33BD97CC2081}"/>
              </a:ext>
            </a:extLst>
          </p:cNvPr>
          <p:cNvCxnSpPr>
            <a:cxnSpLocks/>
          </p:cNvCxnSpPr>
          <p:nvPr/>
        </p:nvCxnSpPr>
        <p:spPr>
          <a:xfrm flipV="1">
            <a:off x="4161168" y="3255828"/>
            <a:ext cx="553739" cy="240989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cto 100">
            <a:extLst>
              <a:ext uri="{FF2B5EF4-FFF2-40B4-BE49-F238E27FC236}">
                <a16:creationId xmlns:a16="http://schemas.microsoft.com/office/drawing/2014/main" id="{FA306680-8DFE-4DB0-8D99-B55B036A6698}"/>
              </a:ext>
            </a:extLst>
          </p:cNvPr>
          <p:cNvCxnSpPr>
            <a:cxnSpLocks/>
          </p:cNvCxnSpPr>
          <p:nvPr/>
        </p:nvCxnSpPr>
        <p:spPr>
          <a:xfrm flipH="1" flipV="1">
            <a:off x="4785336" y="3320233"/>
            <a:ext cx="618278" cy="250080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101">
            <a:extLst>
              <a:ext uri="{FF2B5EF4-FFF2-40B4-BE49-F238E27FC236}">
                <a16:creationId xmlns:a16="http://schemas.microsoft.com/office/drawing/2014/main" id="{D78E7650-1545-43C6-9949-41BFA9F3B9C0}"/>
              </a:ext>
            </a:extLst>
          </p:cNvPr>
          <p:cNvCxnSpPr>
            <a:cxnSpLocks/>
          </p:cNvCxnSpPr>
          <p:nvPr/>
        </p:nvCxnSpPr>
        <p:spPr>
          <a:xfrm flipV="1">
            <a:off x="3724473" y="5817133"/>
            <a:ext cx="2087419" cy="2472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cto 102">
            <a:extLst>
              <a:ext uri="{FF2B5EF4-FFF2-40B4-BE49-F238E27FC236}">
                <a16:creationId xmlns:a16="http://schemas.microsoft.com/office/drawing/2014/main" id="{6F397EF7-E3A5-4977-8329-1050FD7A6B33}"/>
              </a:ext>
            </a:extLst>
          </p:cNvPr>
          <p:cNvCxnSpPr>
            <a:cxnSpLocks/>
          </p:cNvCxnSpPr>
          <p:nvPr/>
        </p:nvCxnSpPr>
        <p:spPr>
          <a:xfrm flipH="1">
            <a:off x="8093814" y="3270337"/>
            <a:ext cx="519223" cy="211911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103">
            <a:extLst>
              <a:ext uri="{FF2B5EF4-FFF2-40B4-BE49-F238E27FC236}">
                <a16:creationId xmlns:a16="http://schemas.microsoft.com/office/drawing/2014/main" id="{B905557F-7444-429B-8CC5-C094F727A64F}"/>
              </a:ext>
            </a:extLst>
          </p:cNvPr>
          <p:cNvCxnSpPr>
            <a:cxnSpLocks/>
          </p:cNvCxnSpPr>
          <p:nvPr/>
        </p:nvCxnSpPr>
        <p:spPr>
          <a:xfrm flipH="1">
            <a:off x="5083445" y="1907041"/>
            <a:ext cx="139784" cy="129252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" name="Conector recto 104">
            <a:extLst>
              <a:ext uri="{FF2B5EF4-FFF2-40B4-BE49-F238E27FC236}">
                <a16:creationId xmlns:a16="http://schemas.microsoft.com/office/drawing/2014/main" id="{786368C3-1B44-48D7-A950-C2E18EF9C560}"/>
              </a:ext>
            </a:extLst>
          </p:cNvPr>
          <p:cNvCxnSpPr>
            <a:cxnSpLocks/>
          </p:cNvCxnSpPr>
          <p:nvPr/>
        </p:nvCxnSpPr>
        <p:spPr>
          <a:xfrm flipV="1">
            <a:off x="4142687" y="1519838"/>
            <a:ext cx="573216" cy="24259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cto 109">
            <a:extLst>
              <a:ext uri="{FF2B5EF4-FFF2-40B4-BE49-F238E27FC236}">
                <a16:creationId xmlns:a16="http://schemas.microsoft.com/office/drawing/2014/main" id="{600A9A33-175E-49EA-B504-8008FDAABFFB}"/>
              </a:ext>
            </a:extLst>
          </p:cNvPr>
          <p:cNvCxnSpPr>
            <a:cxnSpLocks/>
          </p:cNvCxnSpPr>
          <p:nvPr/>
        </p:nvCxnSpPr>
        <p:spPr>
          <a:xfrm>
            <a:off x="8665434" y="3270337"/>
            <a:ext cx="573574" cy="229906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cto 111">
            <a:extLst>
              <a:ext uri="{FF2B5EF4-FFF2-40B4-BE49-F238E27FC236}">
                <a16:creationId xmlns:a16="http://schemas.microsoft.com/office/drawing/2014/main" id="{7DB430F7-AD43-4653-82F5-D85BA95B4515}"/>
              </a:ext>
            </a:extLst>
          </p:cNvPr>
          <p:cNvCxnSpPr>
            <a:cxnSpLocks/>
          </p:cNvCxnSpPr>
          <p:nvPr/>
        </p:nvCxnSpPr>
        <p:spPr>
          <a:xfrm flipH="1" flipV="1">
            <a:off x="8207000" y="1876929"/>
            <a:ext cx="85980" cy="136846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cto 115">
            <a:extLst>
              <a:ext uri="{FF2B5EF4-FFF2-40B4-BE49-F238E27FC236}">
                <a16:creationId xmlns:a16="http://schemas.microsoft.com/office/drawing/2014/main" id="{A0930007-DFFC-40A5-AF9E-E40D0CEB2775}"/>
              </a:ext>
            </a:extLst>
          </p:cNvPr>
          <p:cNvCxnSpPr>
            <a:cxnSpLocks/>
          </p:cNvCxnSpPr>
          <p:nvPr/>
        </p:nvCxnSpPr>
        <p:spPr>
          <a:xfrm>
            <a:off x="9180873" y="2087244"/>
            <a:ext cx="1241962" cy="70562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cto 119">
            <a:extLst>
              <a:ext uri="{FF2B5EF4-FFF2-40B4-BE49-F238E27FC236}">
                <a16:creationId xmlns:a16="http://schemas.microsoft.com/office/drawing/2014/main" id="{789ACC52-B3A8-42A9-BB49-523225CDDB30}"/>
              </a:ext>
            </a:extLst>
          </p:cNvPr>
          <p:cNvCxnSpPr>
            <a:cxnSpLocks/>
          </p:cNvCxnSpPr>
          <p:nvPr/>
        </p:nvCxnSpPr>
        <p:spPr>
          <a:xfrm flipV="1">
            <a:off x="8138009" y="1575535"/>
            <a:ext cx="527425" cy="22286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recto 123">
            <a:extLst>
              <a:ext uri="{FF2B5EF4-FFF2-40B4-BE49-F238E27FC236}">
                <a16:creationId xmlns:a16="http://schemas.microsoft.com/office/drawing/2014/main" id="{5712CC4E-4F69-473D-B0FB-B3193160AC1B}"/>
              </a:ext>
            </a:extLst>
          </p:cNvPr>
          <p:cNvCxnSpPr>
            <a:cxnSpLocks/>
          </p:cNvCxnSpPr>
          <p:nvPr/>
        </p:nvCxnSpPr>
        <p:spPr>
          <a:xfrm flipV="1">
            <a:off x="7621724" y="5710116"/>
            <a:ext cx="2087419" cy="2472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C413B2BB-A6EE-411F-8EE9-14EB3A17AC5A}"/>
              </a:ext>
            </a:extLst>
          </p:cNvPr>
          <p:cNvCxnSpPr>
            <a:cxnSpLocks/>
          </p:cNvCxnSpPr>
          <p:nvPr/>
        </p:nvCxnSpPr>
        <p:spPr>
          <a:xfrm flipV="1">
            <a:off x="8627165" y="5475065"/>
            <a:ext cx="25422" cy="43540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Elipse 67">
            <a:extLst>
              <a:ext uri="{FF2B5EF4-FFF2-40B4-BE49-F238E27FC236}">
                <a16:creationId xmlns:a16="http://schemas.microsoft.com/office/drawing/2014/main" id="{102F90CB-DAFA-4671-BBA1-76C174EEB10B}"/>
              </a:ext>
            </a:extLst>
          </p:cNvPr>
          <p:cNvSpPr/>
          <p:nvPr/>
        </p:nvSpPr>
        <p:spPr>
          <a:xfrm>
            <a:off x="2048632" y="981480"/>
            <a:ext cx="354371" cy="52969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7122028A-1843-412C-BF92-081281096A68}"/>
              </a:ext>
            </a:extLst>
          </p:cNvPr>
          <p:cNvSpPr/>
          <p:nvPr/>
        </p:nvSpPr>
        <p:spPr>
          <a:xfrm>
            <a:off x="4549471" y="1021716"/>
            <a:ext cx="359614" cy="51374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908F0A59-4E35-4151-AAE6-6512A080EC25}"/>
              </a:ext>
            </a:extLst>
          </p:cNvPr>
          <p:cNvSpPr/>
          <p:nvPr/>
        </p:nvSpPr>
        <p:spPr>
          <a:xfrm rot="20914217">
            <a:off x="2018006" y="3222883"/>
            <a:ext cx="287315" cy="183473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id="{EEC41504-2563-4F89-80FC-2E0D49A681AD}"/>
              </a:ext>
            </a:extLst>
          </p:cNvPr>
          <p:cNvSpPr/>
          <p:nvPr/>
        </p:nvSpPr>
        <p:spPr>
          <a:xfrm>
            <a:off x="4412099" y="1512240"/>
            <a:ext cx="621608" cy="158373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6" name="Elipse 105">
            <a:extLst>
              <a:ext uri="{FF2B5EF4-FFF2-40B4-BE49-F238E27FC236}">
                <a16:creationId xmlns:a16="http://schemas.microsoft.com/office/drawing/2014/main" id="{422553C2-1894-4F81-811B-B4B23A96AC0C}"/>
              </a:ext>
            </a:extLst>
          </p:cNvPr>
          <p:cNvSpPr/>
          <p:nvPr/>
        </p:nvSpPr>
        <p:spPr>
          <a:xfrm rot="810756">
            <a:off x="1974730" y="1619263"/>
            <a:ext cx="359959" cy="14272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7" name="Elipse 106">
            <a:extLst>
              <a:ext uri="{FF2B5EF4-FFF2-40B4-BE49-F238E27FC236}">
                <a16:creationId xmlns:a16="http://schemas.microsoft.com/office/drawing/2014/main" id="{99FDF0E8-3844-43BC-B23A-6CC697A09514}"/>
              </a:ext>
            </a:extLst>
          </p:cNvPr>
          <p:cNvSpPr/>
          <p:nvPr/>
        </p:nvSpPr>
        <p:spPr>
          <a:xfrm rot="10100235">
            <a:off x="4906078" y="3197548"/>
            <a:ext cx="359959" cy="153257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8" name="Elipse 107">
            <a:extLst>
              <a:ext uri="{FF2B5EF4-FFF2-40B4-BE49-F238E27FC236}">
                <a16:creationId xmlns:a16="http://schemas.microsoft.com/office/drawing/2014/main" id="{6B54EF2C-4146-4523-81F2-D70AF6A938BA}"/>
              </a:ext>
            </a:extLst>
          </p:cNvPr>
          <p:cNvSpPr/>
          <p:nvPr/>
        </p:nvSpPr>
        <p:spPr>
          <a:xfrm rot="3081331">
            <a:off x="3927893" y="1339556"/>
            <a:ext cx="230270" cy="14272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9" name="Elipse 108">
            <a:extLst>
              <a:ext uri="{FF2B5EF4-FFF2-40B4-BE49-F238E27FC236}">
                <a16:creationId xmlns:a16="http://schemas.microsoft.com/office/drawing/2014/main" id="{F869B630-FECF-42AB-A8C6-BA57C963A7E5}"/>
              </a:ext>
            </a:extLst>
          </p:cNvPr>
          <p:cNvSpPr/>
          <p:nvPr/>
        </p:nvSpPr>
        <p:spPr>
          <a:xfrm rot="7635175">
            <a:off x="5308871" y="1333285"/>
            <a:ext cx="246271" cy="137774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1" name="Elipse 110">
            <a:extLst>
              <a:ext uri="{FF2B5EF4-FFF2-40B4-BE49-F238E27FC236}">
                <a16:creationId xmlns:a16="http://schemas.microsoft.com/office/drawing/2014/main" id="{B75FC0C8-BF28-45C8-BA70-76BC3A4665F5}"/>
              </a:ext>
            </a:extLst>
          </p:cNvPr>
          <p:cNvSpPr/>
          <p:nvPr/>
        </p:nvSpPr>
        <p:spPr>
          <a:xfrm rot="3233923">
            <a:off x="1973683" y="2920664"/>
            <a:ext cx="484507" cy="53554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5" name="Elipse 114">
            <a:extLst>
              <a:ext uri="{FF2B5EF4-FFF2-40B4-BE49-F238E27FC236}">
                <a16:creationId xmlns:a16="http://schemas.microsoft.com/office/drawing/2014/main" id="{1C1FA5BF-DF35-4425-9F91-D586AAE4A576}"/>
              </a:ext>
            </a:extLst>
          </p:cNvPr>
          <p:cNvSpPr/>
          <p:nvPr/>
        </p:nvSpPr>
        <p:spPr>
          <a:xfrm rot="18967647">
            <a:off x="4729567" y="2992209"/>
            <a:ext cx="380851" cy="41238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4" name="Elipse 113">
            <a:extLst>
              <a:ext uri="{FF2B5EF4-FFF2-40B4-BE49-F238E27FC236}">
                <a16:creationId xmlns:a16="http://schemas.microsoft.com/office/drawing/2014/main" id="{595C620E-4B56-499D-83EB-13B6ACED0BD4}"/>
              </a:ext>
            </a:extLst>
          </p:cNvPr>
          <p:cNvSpPr/>
          <p:nvPr/>
        </p:nvSpPr>
        <p:spPr>
          <a:xfrm rot="11523854">
            <a:off x="4169889" y="3125042"/>
            <a:ext cx="349547" cy="153257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3" name="Elipse 112">
            <a:extLst>
              <a:ext uri="{FF2B5EF4-FFF2-40B4-BE49-F238E27FC236}">
                <a16:creationId xmlns:a16="http://schemas.microsoft.com/office/drawing/2014/main" id="{932143F0-5C43-4491-AFAE-D05D3AEAA59F}"/>
              </a:ext>
            </a:extLst>
          </p:cNvPr>
          <p:cNvSpPr/>
          <p:nvPr/>
        </p:nvSpPr>
        <p:spPr>
          <a:xfrm rot="18967647">
            <a:off x="4346028" y="2978803"/>
            <a:ext cx="380851" cy="41238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0968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Vestidos de Noche para Gorditas Cortos">
            <a:extLst>
              <a:ext uri="{FF2B5EF4-FFF2-40B4-BE49-F238E27FC236}">
                <a16:creationId xmlns:a16="http://schemas.microsoft.com/office/drawing/2014/main" id="{B5A58152-2791-406B-946D-8F0476C47F3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42" y="1130159"/>
            <a:ext cx="4119963" cy="4644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barefoot-rats | Action pose reference, Male pose reference, Human poses  reference">
            <a:extLst>
              <a:ext uri="{FF2B5EF4-FFF2-40B4-BE49-F238E27FC236}">
                <a16:creationId xmlns:a16="http://schemas.microsoft.com/office/drawing/2014/main" id="{FC604319-833E-478D-AABF-BD9405FB57A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395" y="1130160"/>
            <a:ext cx="3711285" cy="4644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5D22AC3-DF30-486F-804D-3C3A5DFC5A45}"/>
              </a:ext>
            </a:extLst>
          </p:cNvPr>
          <p:cNvCxnSpPr>
            <a:cxnSpLocks/>
          </p:cNvCxnSpPr>
          <p:nvPr/>
        </p:nvCxnSpPr>
        <p:spPr>
          <a:xfrm>
            <a:off x="3105570" y="2074179"/>
            <a:ext cx="1166192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6B0FA3B-C44D-4F4B-8323-F69C52D60EC9}"/>
              </a:ext>
            </a:extLst>
          </p:cNvPr>
          <p:cNvCxnSpPr>
            <a:cxnSpLocks/>
          </p:cNvCxnSpPr>
          <p:nvPr/>
        </p:nvCxnSpPr>
        <p:spPr>
          <a:xfrm flipH="1" flipV="1">
            <a:off x="3220825" y="2135638"/>
            <a:ext cx="248737" cy="121075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9F88DC2-5F24-44DA-94AF-DAC7D3870D08}"/>
              </a:ext>
            </a:extLst>
          </p:cNvPr>
          <p:cNvCxnSpPr>
            <a:cxnSpLocks/>
          </p:cNvCxnSpPr>
          <p:nvPr/>
        </p:nvCxnSpPr>
        <p:spPr>
          <a:xfrm flipV="1">
            <a:off x="2913751" y="2099828"/>
            <a:ext cx="129203" cy="5544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1D0161F-E5DE-40C3-97A4-7632F0D3FE4B}"/>
              </a:ext>
            </a:extLst>
          </p:cNvPr>
          <p:cNvCxnSpPr>
            <a:cxnSpLocks/>
          </p:cNvCxnSpPr>
          <p:nvPr/>
        </p:nvCxnSpPr>
        <p:spPr>
          <a:xfrm flipV="1">
            <a:off x="2625627" y="3515931"/>
            <a:ext cx="1144219" cy="195628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4186B39-8AD9-4890-9EA9-B3B2793A341B}"/>
              </a:ext>
            </a:extLst>
          </p:cNvPr>
          <p:cNvCxnSpPr>
            <a:cxnSpLocks/>
          </p:cNvCxnSpPr>
          <p:nvPr/>
        </p:nvCxnSpPr>
        <p:spPr>
          <a:xfrm flipH="1" flipV="1">
            <a:off x="3983144" y="3464976"/>
            <a:ext cx="58767" cy="108639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0529706-1FC6-4246-BD07-6D038827103D}"/>
              </a:ext>
            </a:extLst>
          </p:cNvPr>
          <p:cNvCxnSpPr>
            <a:cxnSpLocks/>
          </p:cNvCxnSpPr>
          <p:nvPr/>
        </p:nvCxnSpPr>
        <p:spPr>
          <a:xfrm flipH="1" flipV="1">
            <a:off x="4204047" y="5651845"/>
            <a:ext cx="190397" cy="4494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F7ABD88-6202-4B99-BA97-5EDBEF80C8F8}"/>
              </a:ext>
            </a:extLst>
          </p:cNvPr>
          <p:cNvCxnSpPr>
            <a:cxnSpLocks/>
          </p:cNvCxnSpPr>
          <p:nvPr/>
        </p:nvCxnSpPr>
        <p:spPr>
          <a:xfrm flipV="1">
            <a:off x="2069838" y="5665079"/>
            <a:ext cx="117941" cy="4034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7CF1F368-993C-4754-96B8-57835731F0B2}"/>
              </a:ext>
            </a:extLst>
          </p:cNvPr>
          <p:cNvCxnSpPr>
            <a:cxnSpLocks/>
          </p:cNvCxnSpPr>
          <p:nvPr/>
        </p:nvCxnSpPr>
        <p:spPr>
          <a:xfrm>
            <a:off x="2241293" y="5665080"/>
            <a:ext cx="1946200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CE8321B-DE4C-4E73-B571-0015B82266CD}"/>
              </a:ext>
            </a:extLst>
          </p:cNvPr>
          <p:cNvCxnSpPr>
            <a:cxnSpLocks/>
          </p:cNvCxnSpPr>
          <p:nvPr/>
        </p:nvCxnSpPr>
        <p:spPr>
          <a:xfrm flipV="1">
            <a:off x="2050809" y="6119255"/>
            <a:ext cx="2276369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41CC81E-504E-4894-84A7-2EA679F8BE39}"/>
              </a:ext>
            </a:extLst>
          </p:cNvPr>
          <p:cNvCxnSpPr>
            <a:cxnSpLocks/>
          </p:cNvCxnSpPr>
          <p:nvPr/>
        </p:nvCxnSpPr>
        <p:spPr>
          <a:xfrm>
            <a:off x="7328452" y="1762539"/>
            <a:ext cx="1741004" cy="82463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ABEAEB04-A508-46B4-A447-1F072CC20BA5}"/>
              </a:ext>
            </a:extLst>
          </p:cNvPr>
          <p:cNvCxnSpPr>
            <a:cxnSpLocks/>
          </p:cNvCxnSpPr>
          <p:nvPr/>
        </p:nvCxnSpPr>
        <p:spPr>
          <a:xfrm flipV="1">
            <a:off x="8077559" y="2405483"/>
            <a:ext cx="1699772" cy="10235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86CD0378-B309-4034-A29B-F2D8ACEB771C}"/>
              </a:ext>
            </a:extLst>
          </p:cNvPr>
          <p:cNvCxnSpPr>
            <a:cxnSpLocks/>
          </p:cNvCxnSpPr>
          <p:nvPr/>
        </p:nvCxnSpPr>
        <p:spPr>
          <a:xfrm flipH="1" flipV="1">
            <a:off x="9069458" y="2584175"/>
            <a:ext cx="392594" cy="5557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77981253-1E5A-4D30-9CA3-C7CCDE291446}"/>
              </a:ext>
            </a:extLst>
          </p:cNvPr>
          <p:cNvCxnSpPr>
            <a:cxnSpLocks/>
          </p:cNvCxnSpPr>
          <p:nvPr/>
        </p:nvCxnSpPr>
        <p:spPr>
          <a:xfrm flipV="1">
            <a:off x="7557571" y="3397001"/>
            <a:ext cx="251785" cy="101472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236BBACB-13FF-41B0-BE53-88BC060A4395}"/>
              </a:ext>
            </a:extLst>
          </p:cNvPr>
          <p:cNvCxnSpPr>
            <a:cxnSpLocks/>
          </p:cNvCxnSpPr>
          <p:nvPr/>
        </p:nvCxnSpPr>
        <p:spPr>
          <a:xfrm flipH="1" flipV="1">
            <a:off x="8520484" y="3617761"/>
            <a:ext cx="699510" cy="54194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4C918E6C-BA80-49C9-B465-CE8D4B4421EA}"/>
              </a:ext>
            </a:extLst>
          </p:cNvPr>
          <p:cNvCxnSpPr>
            <a:cxnSpLocks/>
          </p:cNvCxnSpPr>
          <p:nvPr/>
        </p:nvCxnSpPr>
        <p:spPr>
          <a:xfrm flipH="1" flipV="1">
            <a:off x="10172125" y="5399821"/>
            <a:ext cx="376605" cy="2120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98B9FFA9-5AB9-4B6C-8319-DB1355FC95B2}"/>
              </a:ext>
            </a:extLst>
          </p:cNvPr>
          <p:cNvCxnSpPr>
            <a:cxnSpLocks/>
          </p:cNvCxnSpPr>
          <p:nvPr/>
        </p:nvCxnSpPr>
        <p:spPr>
          <a:xfrm flipV="1">
            <a:off x="6714185" y="5356775"/>
            <a:ext cx="361363" cy="25505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CCA22CAC-A89B-4699-91B9-0114C9903967}"/>
              </a:ext>
            </a:extLst>
          </p:cNvPr>
          <p:cNvCxnSpPr>
            <a:cxnSpLocks/>
          </p:cNvCxnSpPr>
          <p:nvPr/>
        </p:nvCxnSpPr>
        <p:spPr>
          <a:xfrm>
            <a:off x="7084833" y="5339566"/>
            <a:ext cx="308729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D0D70AB1-1139-4B80-901B-02B7C478CF36}"/>
              </a:ext>
            </a:extLst>
          </p:cNvPr>
          <p:cNvCxnSpPr>
            <a:cxnSpLocks/>
          </p:cNvCxnSpPr>
          <p:nvPr/>
        </p:nvCxnSpPr>
        <p:spPr>
          <a:xfrm>
            <a:off x="6738248" y="5625774"/>
            <a:ext cx="3810482" cy="810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16CECE22-0B0F-410D-89D1-B3C3251785B2}"/>
              </a:ext>
            </a:extLst>
          </p:cNvPr>
          <p:cNvCxnSpPr>
            <a:cxnSpLocks/>
          </p:cNvCxnSpPr>
          <p:nvPr/>
        </p:nvCxnSpPr>
        <p:spPr>
          <a:xfrm>
            <a:off x="7903264" y="3346388"/>
            <a:ext cx="583096" cy="231699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2D9F7BCF-C186-441C-9202-DC28CC11C745}"/>
              </a:ext>
            </a:extLst>
          </p:cNvPr>
          <p:cNvCxnSpPr>
            <a:cxnSpLocks/>
          </p:cNvCxnSpPr>
          <p:nvPr/>
        </p:nvCxnSpPr>
        <p:spPr>
          <a:xfrm flipV="1">
            <a:off x="9753544" y="3208632"/>
            <a:ext cx="443218" cy="46846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D0E2824E-BFAF-4B54-B185-33FE68832631}"/>
              </a:ext>
            </a:extLst>
          </p:cNvPr>
          <p:cNvCxnSpPr>
            <a:cxnSpLocks/>
          </p:cNvCxnSpPr>
          <p:nvPr/>
        </p:nvCxnSpPr>
        <p:spPr>
          <a:xfrm>
            <a:off x="9462052" y="3169808"/>
            <a:ext cx="291492" cy="50728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D99FD7A6-C502-47DD-9B48-0E2F4AE1614B}"/>
              </a:ext>
            </a:extLst>
          </p:cNvPr>
          <p:cNvCxnSpPr>
            <a:cxnSpLocks/>
          </p:cNvCxnSpPr>
          <p:nvPr/>
        </p:nvCxnSpPr>
        <p:spPr>
          <a:xfrm flipV="1">
            <a:off x="8643489" y="4213530"/>
            <a:ext cx="584005" cy="11260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2CE1F1D3-F47D-42A0-BF32-9050F24F48D7}"/>
              </a:ext>
            </a:extLst>
          </p:cNvPr>
          <p:cNvCxnSpPr>
            <a:cxnSpLocks/>
          </p:cNvCxnSpPr>
          <p:nvPr/>
        </p:nvCxnSpPr>
        <p:spPr>
          <a:xfrm flipV="1">
            <a:off x="7222663" y="4484098"/>
            <a:ext cx="507902" cy="91286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C88E8FC7-1A39-47FB-A6D7-C01EA2DEE08B}"/>
              </a:ext>
            </a:extLst>
          </p:cNvPr>
          <p:cNvCxnSpPr>
            <a:cxnSpLocks/>
          </p:cNvCxnSpPr>
          <p:nvPr/>
        </p:nvCxnSpPr>
        <p:spPr>
          <a:xfrm flipH="1" flipV="1">
            <a:off x="8669484" y="5256210"/>
            <a:ext cx="428970" cy="24677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95706188-AFA2-419B-B6C2-A5464C44F4F1}"/>
              </a:ext>
            </a:extLst>
          </p:cNvPr>
          <p:cNvCxnSpPr>
            <a:cxnSpLocks/>
          </p:cNvCxnSpPr>
          <p:nvPr/>
        </p:nvCxnSpPr>
        <p:spPr>
          <a:xfrm flipV="1">
            <a:off x="7869125" y="2584175"/>
            <a:ext cx="1176546" cy="81794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932B26F3-DE2D-4986-B20F-782B37734A72}"/>
              </a:ext>
            </a:extLst>
          </p:cNvPr>
          <p:cNvCxnSpPr>
            <a:cxnSpLocks/>
          </p:cNvCxnSpPr>
          <p:nvPr/>
        </p:nvCxnSpPr>
        <p:spPr>
          <a:xfrm flipH="1" flipV="1">
            <a:off x="7193774" y="5302127"/>
            <a:ext cx="105774" cy="25468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581BE0E7-D191-42DB-9713-B923D008EDD8}"/>
              </a:ext>
            </a:extLst>
          </p:cNvPr>
          <p:cNvCxnSpPr>
            <a:cxnSpLocks/>
          </p:cNvCxnSpPr>
          <p:nvPr/>
        </p:nvCxnSpPr>
        <p:spPr>
          <a:xfrm flipV="1">
            <a:off x="8121808" y="3060181"/>
            <a:ext cx="1225903" cy="32563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F466F24E-8343-438D-A2F5-52FD2C382131}"/>
              </a:ext>
            </a:extLst>
          </p:cNvPr>
          <p:cNvCxnSpPr>
            <a:cxnSpLocks/>
          </p:cNvCxnSpPr>
          <p:nvPr/>
        </p:nvCxnSpPr>
        <p:spPr>
          <a:xfrm flipV="1">
            <a:off x="7595910" y="3452390"/>
            <a:ext cx="525230" cy="92286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C71E8A61-7B87-49AD-AE83-498F1CDCCD4E}"/>
              </a:ext>
            </a:extLst>
          </p:cNvPr>
          <p:cNvCxnSpPr>
            <a:cxnSpLocks/>
          </p:cNvCxnSpPr>
          <p:nvPr/>
        </p:nvCxnSpPr>
        <p:spPr>
          <a:xfrm>
            <a:off x="7984166" y="3639862"/>
            <a:ext cx="1121487" cy="53918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87">
            <a:extLst>
              <a:ext uri="{FF2B5EF4-FFF2-40B4-BE49-F238E27FC236}">
                <a16:creationId xmlns:a16="http://schemas.microsoft.com/office/drawing/2014/main" id="{373914C9-922B-4FD8-AC17-F6F315FF59D9}"/>
              </a:ext>
            </a:extLst>
          </p:cNvPr>
          <p:cNvCxnSpPr>
            <a:cxnSpLocks/>
          </p:cNvCxnSpPr>
          <p:nvPr/>
        </p:nvCxnSpPr>
        <p:spPr>
          <a:xfrm>
            <a:off x="7412599" y="1881975"/>
            <a:ext cx="1478061" cy="71620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365EA2CE-06E3-4652-8A2F-061A26509322}"/>
              </a:ext>
            </a:extLst>
          </p:cNvPr>
          <p:cNvCxnSpPr>
            <a:cxnSpLocks/>
          </p:cNvCxnSpPr>
          <p:nvPr/>
        </p:nvCxnSpPr>
        <p:spPr>
          <a:xfrm flipV="1">
            <a:off x="6960271" y="5484302"/>
            <a:ext cx="3400156" cy="1868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cto 93">
            <a:extLst>
              <a:ext uri="{FF2B5EF4-FFF2-40B4-BE49-F238E27FC236}">
                <a16:creationId xmlns:a16="http://schemas.microsoft.com/office/drawing/2014/main" id="{6DBA0325-ADBA-47F6-99A7-A9A063014DF9}"/>
              </a:ext>
            </a:extLst>
          </p:cNvPr>
          <p:cNvCxnSpPr>
            <a:cxnSpLocks/>
          </p:cNvCxnSpPr>
          <p:nvPr/>
        </p:nvCxnSpPr>
        <p:spPr>
          <a:xfrm flipV="1">
            <a:off x="8609645" y="4159704"/>
            <a:ext cx="391825" cy="109650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3818DC66-C45B-4226-BBD1-B72AA9114DD4}"/>
              </a:ext>
            </a:extLst>
          </p:cNvPr>
          <p:cNvCxnSpPr>
            <a:cxnSpLocks/>
          </p:cNvCxnSpPr>
          <p:nvPr/>
        </p:nvCxnSpPr>
        <p:spPr>
          <a:xfrm flipV="1">
            <a:off x="7239709" y="4396763"/>
            <a:ext cx="363755" cy="85944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101">
            <a:extLst>
              <a:ext uri="{FF2B5EF4-FFF2-40B4-BE49-F238E27FC236}">
                <a16:creationId xmlns:a16="http://schemas.microsoft.com/office/drawing/2014/main" id="{814F47E2-EA27-46D7-B676-B6D0253E61DE}"/>
              </a:ext>
            </a:extLst>
          </p:cNvPr>
          <p:cNvCxnSpPr>
            <a:cxnSpLocks/>
          </p:cNvCxnSpPr>
          <p:nvPr/>
        </p:nvCxnSpPr>
        <p:spPr>
          <a:xfrm>
            <a:off x="9236123" y="3088139"/>
            <a:ext cx="477114" cy="59851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103">
            <a:extLst>
              <a:ext uri="{FF2B5EF4-FFF2-40B4-BE49-F238E27FC236}">
                <a16:creationId xmlns:a16="http://schemas.microsoft.com/office/drawing/2014/main" id="{F3472145-F88D-4181-9E26-D111F68ED67D}"/>
              </a:ext>
            </a:extLst>
          </p:cNvPr>
          <p:cNvCxnSpPr>
            <a:cxnSpLocks/>
          </p:cNvCxnSpPr>
          <p:nvPr/>
        </p:nvCxnSpPr>
        <p:spPr>
          <a:xfrm>
            <a:off x="3344298" y="3464991"/>
            <a:ext cx="1225639" cy="6956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" name="Conector recto 104">
            <a:extLst>
              <a:ext uri="{FF2B5EF4-FFF2-40B4-BE49-F238E27FC236}">
                <a16:creationId xmlns:a16="http://schemas.microsoft.com/office/drawing/2014/main" id="{8DE5DB5A-99F6-4769-8B05-183882EA70FB}"/>
              </a:ext>
            </a:extLst>
          </p:cNvPr>
          <p:cNvCxnSpPr>
            <a:cxnSpLocks/>
          </p:cNvCxnSpPr>
          <p:nvPr/>
        </p:nvCxnSpPr>
        <p:spPr>
          <a:xfrm flipV="1">
            <a:off x="3983144" y="2098201"/>
            <a:ext cx="239722" cy="132525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cto 105">
            <a:extLst>
              <a:ext uri="{FF2B5EF4-FFF2-40B4-BE49-F238E27FC236}">
                <a16:creationId xmlns:a16="http://schemas.microsoft.com/office/drawing/2014/main" id="{DCF3DC39-8B54-4916-9240-A2B98692F7A8}"/>
              </a:ext>
            </a:extLst>
          </p:cNvPr>
          <p:cNvCxnSpPr>
            <a:cxnSpLocks/>
          </p:cNvCxnSpPr>
          <p:nvPr/>
        </p:nvCxnSpPr>
        <p:spPr>
          <a:xfrm flipV="1">
            <a:off x="3008995" y="2107777"/>
            <a:ext cx="251422" cy="54213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cto 106">
            <a:extLst>
              <a:ext uri="{FF2B5EF4-FFF2-40B4-BE49-F238E27FC236}">
                <a16:creationId xmlns:a16="http://schemas.microsoft.com/office/drawing/2014/main" id="{5EE12D9E-0865-4390-B8E8-EDF162CE3969}"/>
              </a:ext>
            </a:extLst>
          </p:cNvPr>
          <p:cNvCxnSpPr>
            <a:cxnSpLocks/>
          </p:cNvCxnSpPr>
          <p:nvPr/>
        </p:nvCxnSpPr>
        <p:spPr>
          <a:xfrm flipV="1">
            <a:off x="2612232" y="3442864"/>
            <a:ext cx="770200" cy="20825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id="{83BCE454-9AD8-42F4-9B54-981BD03B57B7}"/>
              </a:ext>
            </a:extLst>
          </p:cNvPr>
          <p:cNvCxnSpPr>
            <a:cxnSpLocks/>
          </p:cNvCxnSpPr>
          <p:nvPr/>
        </p:nvCxnSpPr>
        <p:spPr>
          <a:xfrm flipV="1">
            <a:off x="4200863" y="3578087"/>
            <a:ext cx="70899" cy="8806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cto 108">
            <a:extLst>
              <a:ext uri="{FF2B5EF4-FFF2-40B4-BE49-F238E27FC236}">
                <a16:creationId xmlns:a16="http://schemas.microsoft.com/office/drawing/2014/main" id="{6224EB18-87E7-4B9A-8316-AEC851F724DD}"/>
              </a:ext>
            </a:extLst>
          </p:cNvPr>
          <p:cNvCxnSpPr>
            <a:cxnSpLocks/>
          </p:cNvCxnSpPr>
          <p:nvPr/>
        </p:nvCxnSpPr>
        <p:spPr>
          <a:xfrm flipH="1" flipV="1">
            <a:off x="4864944" y="5754415"/>
            <a:ext cx="155996" cy="34792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cto 109">
            <a:extLst>
              <a:ext uri="{FF2B5EF4-FFF2-40B4-BE49-F238E27FC236}">
                <a16:creationId xmlns:a16="http://schemas.microsoft.com/office/drawing/2014/main" id="{50AB7DA8-47C4-4530-B23D-C43E56CE13C8}"/>
              </a:ext>
            </a:extLst>
          </p:cNvPr>
          <p:cNvCxnSpPr>
            <a:cxnSpLocks/>
          </p:cNvCxnSpPr>
          <p:nvPr/>
        </p:nvCxnSpPr>
        <p:spPr>
          <a:xfrm>
            <a:off x="2177287" y="5894554"/>
            <a:ext cx="1946200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recto 121">
            <a:extLst>
              <a:ext uri="{FF2B5EF4-FFF2-40B4-BE49-F238E27FC236}">
                <a16:creationId xmlns:a16="http://schemas.microsoft.com/office/drawing/2014/main" id="{17ACCDF8-8160-4F8D-B361-3A1F44E624CA}"/>
              </a:ext>
            </a:extLst>
          </p:cNvPr>
          <p:cNvCxnSpPr>
            <a:cxnSpLocks/>
          </p:cNvCxnSpPr>
          <p:nvPr/>
        </p:nvCxnSpPr>
        <p:spPr>
          <a:xfrm flipH="1" flipV="1">
            <a:off x="4173649" y="2629159"/>
            <a:ext cx="356291" cy="85661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recto 123">
            <a:extLst>
              <a:ext uri="{FF2B5EF4-FFF2-40B4-BE49-F238E27FC236}">
                <a16:creationId xmlns:a16="http://schemas.microsoft.com/office/drawing/2014/main" id="{D083F23C-22DD-4091-83C8-427FE6CEF36A}"/>
              </a:ext>
            </a:extLst>
          </p:cNvPr>
          <p:cNvCxnSpPr>
            <a:cxnSpLocks/>
          </p:cNvCxnSpPr>
          <p:nvPr/>
        </p:nvCxnSpPr>
        <p:spPr>
          <a:xfrm flipV="1">
            <a:off x="3742910" y="1423349"/>
            <a:ext cx="61438" cy="197877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ector recto 129">
            <a:extLst>
              <a:ext uri="{FF2B5EF4-FFF2-40B4-BE49-F238E27FC236}">
                <a16:creationId xmlns:a16="http://schemas.microsoft.com/office/drawing/2014/main" id="{66D1D122-65D6-48AD-8E98-F0536F593F5A}"/>
              </a:ext>
            </a:extLst>
          </p:cNvPr>
          <p:cNvCxnSpPr>
            <a:cxnSpLocks/>
          </p:cNvCxnSpPr>
          <p:nvPr/>
        </p:nvCxnSpPr>
        <p:spPr>
          <a:xfrm flipV="1">
            <a:off x="3798280" y="4528842"/>
            <a:ext cx="370910" cy="11362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recto 131">
            <a:extLst>
              <a:ext uri="{FF2B5EF4-FFF2-40B4-BE49-F238E27FC236}">
                <a16:creationId xmlns:a16="http://schemas.microsoft.com/office/drawing/2014/main" id="{E20669E6-D456-4314-9022-8F10C71663D1}"/>
              </a:ext>
            </a:extLst>
          </p:cNvPr>
          <p:cNvCxnSpPr>
            <a:cxnSpLocks/>
          </p:cNvCxnSpPr>
          <p:nvPr/>
        </p:nvCxnSpPr>
        <p:spPr>
          <a:xfrm>
            <a:off x="4327178" y="2074179"/>
            <a:ext cx="387622" cy="6956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recto 133">
            <a:extLst>
              <a:ext uri="{FF2B5EF4-FFF2-40B4-BE49-F238E27FC236}">
                <a16:creationId xmlns:a16="http://schemas.microsoft.com/office/drawing/2014/main" id="{A77239D3-DC47-40C0-946C-3AA13A9345A7}"/>
              </a:ext>
            </a:extLst>
          </p:cNvPr>
          <p:cNvCxnSpPr>
            <a:cxnSpLocks/>
          </p:cNvCxnSpPr>
          <p:nvPr/>
        </p:nvCxnSpPr>
        <p:spPr>
          <a:xfrm>
            <a:off x="2913751" y="2688055"/>
            <a:ext cx="687549" cy="44103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recto 134">
            <a:extLst>
              <a:ext uri="{FF2B5EF4-FFF2-40B4-BE49-F238E27FC236}">
                <a16:creationId xmlns:a16="http://schemas.microsoft.com/office/drawing/2014/main" id="{D2EC9839-DA52-437B-AB82-65713C8054CF}"/>
              </a:ext>
            </a:extLst>
          </p:cNvPr>
          <p:cNvCxnSpPr>
            <a:cxnSpLocks/>
          </p:cNvCxnSpPr>
          <p:nvPr/>
        </p:nvCxnSpPr>
        <p:spPr>
          <a:xfrm flipV="1">
            <a:off x="3218551" y="2404628"/>
            <a:ext cx="129203" cy="5544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ector recto 135">
            <a:extLst>
              <a:ext uri="{FF2B5EF4-FFF2-40B4-BE49-F238E27FC236}">
                <a16:creationId xmlns:a16="http://schemas.microsoft.com/office/drawing/2014/main" id="{838BFC5B-9B63-42AE-9298-1A7B1F0F5FD2}"/>
              </a:ext>
            </a:extLst>
          </p:cNvPr>
          <p:cNvCxnSpPr>
            <a:cxnSpLocks/>
          </p:cNvCxnSpPr>
          <p:nvPr/>
        </p:nvCxnSpPr>
        <p:spPr>
          <a:xfrm flipV="1">
            <a:off x="3830247" y="2822975"/>
            <a:ext cx="806064" cy="29199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ctor recto 139">
            <a:extLst>
              <a:ext uri="{FF2B5EF4-FFF2-40B4-BE49-F238E27FC236}">
                <a16:creationId xmlns:a16="http://schemas.microsoft.com/office/drawing/2014/main" id="{34DCFCC8-B1B8-407D-AED2-64C43B9BA125}"/>
              </a:ext>
            </a:extLst>
          </p:cNvPr>
          <p:cNvCxnSpPr>
            <a:cxnSpLocks/>
          </p:cNvCxnSpPr>
          <p:nvPr/>
        </p:nvCxnSpPr>
        <p:spPr>
          <a:xfrm flipV="1">
            <a:off x="3761778" y="2702247"/>
            <a:ext cx="759211" cy="41272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ector recto 140">
            <a:extLst>
              <a:ext uri="{FF2B5EF4-FFF2-40B4-BE49-F238E27FC236}">
                <a16:creationId xmlns:a16="http://schemas.microsoft.com/office/drawing/2014/main" id="{AC7C5F93-0DD3-4507-A1AB-F9EF0FD2A96C}"/>
              </a:ext>
            </a:extLst>
          </p:cNvPr>
          <p:cNvCxnSpPr>
            <a:cxnSpLocks/>
          </p:cNvCxnSpPr>
          <p:nvPr/>
        </p:nvCxnSpPr>
        <p:spPr>
          <a:xfrm flipH="1" flipV="1">
            <a:off x="4226835" y="2271405"/>
            <a:ext cx="387325" cy="48942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recto 141">
            <a:extLst>
              <a:ext uri="{FF2B5EF4-FFF2-40B4-BE49-F238E27FC236}">
                <a16:creationId xmlns:a16="http://schemas.microsoft.com/office/drawing/2014/main" id="{834400C7-B20C-4A9B-80E8-D3C314608892}"/>
              </a:ext>
            </a:extLst>
          </p:cNvPr>
          <p:cNvCxnSpPr>
            <a:cxnSpLocks/>
          </p:cNvCxnSpPr>
          <p:nvPr/>
        </p:nvCxnSpPr>
        <p:spPr>
          <a:xfrm flipV="1">
            <a:off x="3781644" y="4494074"/>
            <a:ext cx="279516" cy="114301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Elipse 147">
            <a:extLst>
              <a:ext uri="{FF2B5EF4-FFF2-40B4-BE49-F238E27FC236}">
                <a16:creationId xmlns:a16="http://schemas.microsoft.com/office/drawing/2014/main" id="{21CB01DB-4C0A-4D81-B44A-902C027FF0A8}"/>
              </a:ext>
            </a:extLst>
          </p:cNvPr>
          <p:cNvSpPr/>
          <p:nvPr/>
        </p:nvSpPr>
        <p:spPr>
          <a:xfrm>
            <a:off x="3617665" y="1310145"/>
            <a:ext cx="339343" cy="56680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9" name="Elipse 148">
            <a:extLst>
              <a:ext uri="{FF2B5EF4-FFF2-40B4-BE49-F238E27FC236}">
                <a16:creationId xmlns:a16="http://schemas.microsoft.com/office/drawing/2014/main" id="{3897C131-1F0A-42BD-A029-29E2C6773E67}"/>
              </a:ext>
            </a:extLst>
          </p:cNvPr>
          <p:cNvSpPr/>
          <p:nvPr/>
        </p:nvSpPr>
        <p:spPr>
          <a:xfrm rot="3141774">
            <a:off x="9442381" y="2300335"/>
            <a:ext cx="339343" cy="56680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ED938DFD-ECDA-4F79-AACD-8F7399200AB3}"/>
              </a:ext>
            </a:extLst>
          </p:cNvPr>
          <p:cNvSpPr/>
          <p:nvPr/>
        </p:nvSpPr>
        <p:spPr>
          <a:xfrm rot="3821208">
            <a:off x="8521654" y="2287737"/>
            <a:ext cx="339343" cy="140428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31DA13AB-B254-40F9-8231-0A18A5004311}"/>
              </a:ext>
            </a:extLst>
          </p:cNvPr>
          <p:cNvSpPr/>
          <p:nvPr/>
        </p:nvSpPr>
        <p:spPr>
          <a:xfrm rot="7094219">
            <a:off x="8449910" y="1732233"/>
            <a:ext cx="202825" cy="140428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201E8B04-6C93-414F-A204-0F9D1E6DD278}"/>
              </a:ext>
            </a:extLst>
          </p:cNvPr>
          <p:cNvSpPr/>
          <p:nvPr/>
        </p:nvSpPr>
        <p:spPr>
          <a:xfrm rot="475370">
            <a:off x="7551780" y="3202531"/>
            <a:ext cx="225074" cy="140428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DA729238-4A1E-42F3-A2D8-3320B8272240}"/>
              </a:ext>
            </a:extLst>
          </p:cNvPr>
          <p:cNvSpPr/>
          <p:nvPr/>
        </p:nvSpPr>
        <p:spPr>
          <a:xfrm rot="9135727">
            <a:off x="9278144" y="2686159"/>
            <a:ext cx="239196" cy="11428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17229C35-49F4-4F4D-8AA7-72B5E5A0B7CD}"/>
              </a:ext>
            </a:extLst>
          </p:cNvPr>
          <p:cNvSpPr/>
          <p:nvPr/>
        </p:nvSpPr>
        <p:spPr>
          <a:xfrm rot="7011739">
            <a:off x="8431795" y="3221952"/>
            <a:ext cx="224093" cy="122825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6394F673-93E4-4AD5-89E0-7E0558791ACA}"/>
              </a:ext>
            </a:extLst>
          </p:cNvPr>
          <p:cNvSpPr/>
          <p:nvPr/>
        </p:nvSpPr>
        <p:spPr>
          <a:xfrm rot="3141774">
            <a:off x="7761598" y="3151244"/>
            <a:ext cx="412825" cy="45203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647776E9-30E4-43E5-BB4B-3748D2900567}"/>
              </a:ext>
            </a:extLst>
          </p:cNvPr>
          <p:cNvSpPr/>
          <p:nvPr/>
        </p:nvSpPr>
        <p:spPr>
          <a:xfrm>
            <a:off x="3597140" y="1976281"/>
            <a:ext cx="339343" cy="14527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241117BC-10C4-4607-88A7-1A4DE032937E}"/>
              </a:ext>
            </a:extLst>
          </p:cNvPr>
          <p:cNvSpPr/>
          <p:nvPr/>
        </p:nvSpPr>
        <p:spPr>
          <a:xfrm rot="8616022">
            <a:off x="4355188" y="2087780"/>
            <a:ext cx="181105" cy="7926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64C618C9-F13B-4CC1-805D-A66E86D8797D}"/>
              </a:ext>
            </a:extLst>
          </p:cNvPr>
          <p:cNvSpPr/>
          <p:nvPr/>
        </p:nvSpPr>
        <p:spPr>
          <a:xfrm rot="10962048">
            <a:off x="4079441" y="3464383"/>
            <a:ext cx="287535" cy="10991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3AF60318-2663-4498-87EF-04A0E4BCEA45}"/>
              </a:ext>
            </a:extLst>
          </p:cNvPr>
          <p:cNvSpPr/>
          <p:nvPr/>
        </p:nvSpPr>
        <p:spPr>
          <a:xfrm rot="5746342">
            <a:off x="3502862" y="1544513"/>
            <a:ext cx="366877" cy="12834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3005C547-EFC0-44F5-B2E0-17880EF59A09}"/>
              </a:ext>
            </a:extLst>
          </p:cNvPr>
          <p:cNvSpPr/>
          <p:nvPr/>
        </p:nvSpPr>
        <p:spPr>
          <a:xfrm rot="11637912">
            <a:off x="2916889" y="1978157"/>
            <a:ext cx="195481" cy="79261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FBB09B9F-F454-4EB2-8ABF-E315C6C8B606}"/>
              </a:ext>
            </a:extLst>
          </p:cNvPr>
          <p:cNvSpPr/>
          <p:nvPr/>
        </p:nvSpPr>
        <p:spPr>
          <a:xfrm rot="12182840">
            <a:off x="3165508" y="3437673"/>
            <a:ext cx="287535" cy="10991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8E9274A2-92F1-4649-9E10-EFEF16618D50}"/>
              </a:ext>
            </a:extLst>
          </p:cNvPr>
          <p:cNvSpPr/>
          <p:nvPr/>
        </p:nvSpPr>
        <p:spPr>
          <a:xfrm>
            <a:off x="3321582" y="3182646"/>
            <a:ext cx="653239" cy="5668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8" name="Elipse 77">
            <a:extLst>
              <a:ext uri="{FF2B5EF4-FFF2-40B4-BE49-F238E27FC236}">
                <a16:creationId xmlns:a16="http://schemas.microsoft.com/office/drawing/2014/main" id="{010F35C0-9E90-484F-A9D9-02078D5A1D5D}"/>
              </a:ext>
            </a:extLst>
          </p:cNvPr>
          <p:cNvSpPr/>
          <p:nvPr/>
        </p:nvSpPr>
        <p:spPr>
          <a:xfrm>
            <a:off x="3671599" y="3189122"/>
            <a:ext cx="585922" cy="56680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91719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E2E6C-B9BB-4E22-BB35-18495BE2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0086" y="2338272"/>
            <a:ext cx="8825658" cy="2677648"/>
          </a:xfrm>
        </p:spPr>
        <p:txBody>
          <a:bodyPr/>
          <a:lstStyle/>
          <a:p>
            <a:pPr algn="just"/>
            <a:br>
              <a:rPr lang="es-MX" sz="2800" b="0" i="0" dirty="0">
                <a:solidFill>
                  <a:schemeClr val="tx1"/>
                </a:solidFill>
                <a:effectLst/>
                <a:latin typeface="Poppins"/>
              </a:rPr>
            </a:br>
            <a:endParaRPr lang="es-EC" sz="72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mi blog artistico: Escultura de alambre">
            <a:extLst>
              <a:ext uri="{FF2B5EF4-FFF2-40B4-BE49-F238E27FC236}">
                <a16:creationId xmlns:a16="http://schemas.microsoft.com/office/drawing/2014/main" id="{35D8F919-6751-48BA-AAF9-D75E4556D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85" y="865113"/>
            <a:ext cx="3845830" cy="512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102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{5921AF47-545D-44C9-9A57-1B0AF7041C70}tf02900722</Template>
  <TotalTime>426</TotalTime>
  <Words>31</Words>
  <Application>Microsoft Office PowerPoint</Application>
  <PresentationFormat>Panorámica</PresentationFormat>
  <Paragraphs>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Century Gothic</vt:lpstr>
      <vt:lpstr>Poppins</vt:lpstr>
      <vt:lpstr>RalewayMedium</vt:lpstr>
      <vt:lpstr>Wingdings 3</vt:lpstr>
      <vt:lpstr>Sala de reuniones Ion</vt:lpstr>
      <vt:lpstr>ENGROSADO</vt:lpstr>
      <vt:lpstr>Luego que tenemos el esqueleto interno de la escultura procedemos al modelado de la obra. En nuestro caso recubrimos de botellas plásticas, según tamaño.</vt:lpstr>
      <vt:lpstr> </vt:lpstr>
      <vt:lpstr> </vt:lpstr>
      <vt:lpstr>Presentación de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ARTÍSTICO</dc:title>
  <dc:creator>Byron Leonardo Obregón Vite</dc:creator>
  <cp:lastModifiedBy>Byron Leonardo Obregón Vite</cp:lastModifiedBy>
  <cp:revision>35</cp:revision>
  <dcterms:created xsi:type="dcterms:W3CDTF">2020-12-06T02:00:39Z</dcterms:created>
  <dcterms:modified xsi:type="dcterms:W3CDTF">2020-12-07T15:04:08Z</dcterms:modified>
</cp:coreProperties>
</file>