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18CC8-3254-4890-BBDA-90F54DD7DDF4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906C0-1E99-4C2C-B3B5-5098CB95ED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341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C8B933-E5ED-AD9C-5C82-B1EEA92BD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7915C9-6CCA-40CD-15C7-A18973670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F8554-7947-25A5-7922-BA3BD3EB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4860D-C65E-A674-7450-B83F97D3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77E68D-7F1A-F10B-8BB2-2D92DF2D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48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92D64-00F3-EA53-4362-0872313E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501356-264C-29F6-42E0-43312FDF9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13B912-06DC-0C55-1D45-866D758E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463E1D-BAD4-B83C-0441-48CEA12D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E1C11-EA22-D8A1-F6C0-7F6BCAFE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95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0995E-458C-8012-B6BC-9E95892BD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6EFAC-162A-BB7B-FF6B-647289EBF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864A4-690B-8589-C145-2B4F772D5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51A009-08FA-A09B-D14A-2383D339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B30961-3308-3E06-4082-8140BB37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A3DFF-60B5-3380-C09A-A7428EDF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8F472-F6A9-A058-2AF6-69FB5361C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02E58E-0AD3-D038-2932-A11ADCC6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37605C-C393-415A-2B3B-625B7C6E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0EE23E-69B6-8448-D140-E01D0F6A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92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99021-0A20-84A1-6529-649EA602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8ECA55-26B6-115B-1FB8-19076F0B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D9A80-060F-B691-5C16-084E5B33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DCE007-0DDB-F94D-E44C-82EFDD8C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BF634-40FC-E247-FC9D-6F564E3A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74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8B55F-F517-F974-AF27-FBA0E8E6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FDAAB3-1DD4-A28B-B754-89797C2FC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96AF60-BF38-BD44-AFDA-44093395C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F593B-4303-ED15-AEE6-FDDB098A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3FB0F8-7222-DFAF-45FD-284E7E4E4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D85D6D-1897-C15F-A81D-33EB0B59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08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0EFB9-E600-99A1-A709-23DB4F169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860170-7408-6B60-9EB8-6901ED7C9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3C4A4D-ACEA-062F-BA95-ADEF344FE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CA2CEC-6D92-BE1C-637E-78C6B849E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F4ED6E-2C17-14F6-2191-05580A799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4AC9A-828E-20AC-1706-9D971B82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E83359-7960-0C31-3810-FC85FC13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BAE130-7F4C-9743-EE3C-4C0417F8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760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00E24-4F68-508E-80B5-2FB66B7C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47003A-FBE1-B52F-1509-1581DD1D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CECAC5-3CAD-28EE-E6F8-9B275953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BFED-AD0D-3A39-8B24-CD8E9E09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95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ABE20F-42D3-0E2C-F113-C5565336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5380A0-6019-3AC5-B3D9-27B8337B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7A4A13-182C-26DF-464C-A37F626C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675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08D8C-EB35-BEAA-280F-42C29599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7B7649-9CDB-75D9-C469-0D219EED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870CE3-1235-C875-C69F-31BEA42F4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F88C8B-0291-DB30-3ED6-B1193B84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38B6DC-D591-97F1-7B02-86B91438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E19CA5-4D12-319F-BA4A-30D1F018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94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7113C-DF68-05CF-499A-043C085E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DE5540-BAE2-6D46-EFD1-D182F6D55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EECF07-24D5-EC01-7FFD-8EE5DB86F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DE97EA-11B4-9DE9-D174-0BF2A680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291F-6FBA-4DC3-91C8-7A882B947EF1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4D06F-9857-B4BD-A5E7-A327AE12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5D1664-57F8-B22B-D9F9-BA0E757A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62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198AC3-D2F0-FDFB-65A6-DD5AE674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B582B8-42F4-F8C0-A156-A999C22E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7F6BF4-86A4-DAAE-D370-950FC1A4A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DB291F-6FBA-4DC3-91C8-7A882B947EF1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CDA48E-8F0C-965E-0466-62F84B348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F2DE87-600C-F91B-1466-45970E653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4B4F92-E776-43A8-BE3D-0DDC0ABFEE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98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78CFE-81A2-8CAB-0396-4CC33F601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725" y="-671480"/>
            <a:ext cx="10201275" cy="2387600"/>
          </a:xfrm>
        </p:spPr>
        <p:txBody>
          <a:bodyPr>
            <a:noAutofit/>
          </a:bodyPr>
          <a:lstStyle/>
          <a:p>
            <a:r>
              <a:rPr lang="es-MX" sz="5000" dirty="0"/>
              <a:t>UNIDAD 2: ÁNGULOS VERTICALES, HORIZONTALES, POLIGONALES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E84D33-2DDC-6B4F-A705-882A93F8C7A9}"/>
              </a:ext>
            </a:extLst>
          </p:cNvPr>
          <p:cNvSpPr txBox="1"/>
          <p:nvPr/>
        </p:nvSpPr>
        <p:spPr>
          <a:xfrm>
            <a:off x="9453562" y="6315364"/>
            <a:ext cx="2738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JULIO FIALLOS IGLESIAS</a:t>
            </a:r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DC578EB-8E8E-1EF0-A6EC-8A734171F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5" y="0"/>
            <a:ext cx="1969119" cy="19811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CB5564-761A-0CA7-8330-E06F8CCF1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334" y="1703854"/>
            <a:ext cx="6381332" cy="47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2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2136EEE-0307-5F6B-DB1E-6D132B1C6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3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E26D7F-49B9-CE66-780D-0072B009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659" y="0"/>
            <a:ext cx="10739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53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935693B-6E9D-85C3-82F7-6D86B4B64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6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E304EB-AAE2-19BA-74C2-9E08B12BE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8" y="0"/>
            <a:ext cx="12111771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41D24DD-C902-65E5-3465-6914DF54D29B}"/>
              </a:ext>
            </a:extLst>
          </p:cNvPr>
          <p:cNvSpPr txBox="1"/>
          <p:nvPr/>
        </p:nvSpPr>
        <p:spPr>
          <a:xfrm>
            <a:off x="7569724" y="6240544"/>
            <a:ext cx="276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n= número de lados</a:t>
            </a:r>
          </a:p>
        </p:txBody>
      </p:sp>
    </p:spTree>
    <p:extLst>
      <p:ext uri="{BB962C8B-B14F-4D97-AF65-F5344CB8AC3E}">
        <p14:creationId xmlns:p14="http://schemas.microsoft.com/office/powerpoint/2010/main" val="408810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4CC0BE3-41A5-29F4-EBC9-31AA5E722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264161-B82A-EF70-9B72-E5FEC9DDD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88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DA9851-6538-43F1-64AE-6C6A0982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26" y="0"/>
            <a:ext cx="9261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3FFE78-B308-43D0-E4CF-3D01FDD1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72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42B1F9C-0687-2999-BA3D-D383625E8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3E2222-8703-415F-7741-6A25AEB6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9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D66662-8542-0D56-069C-037643E05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3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6ACD71-5537-3ADF-5627-503C779C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392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6A64F8-2D56-8B32-3AB6-36E6D82E322D}"/>
              </a:ext>
            </a:extLst>
          </p:cNvPr>
          <p:cNvSpPr txBox="1"/>
          <p:nvPr/>
        </p:nvSpPr>
        <p:spPr>
          <a:xfrm>
            <a:off x="-117695" y="3675706"/>
            <a:ext cx="100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Oste=</a:t>
            </a:r>
          </a:p>
        </p:txBody>
      </p:sp>
    </p:spTree>
    <p:extLst>
      <p:ext uri="{BB962C8B-B14F-4D97-AF65-F5344CB8AC3E}">
        <p14:creationId xmlns:p14="http://schemas.microsoft.com/office/powerpoint/2010/main" val="3228875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8E9B5F-995D-4ED8-EE33-8C4D1B47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8" y="0"/>
            <a:ext cx="12048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26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7DE73B2-CC0E-4FE6-B1D5-D4C5CFBA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3002" cy="12477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77F5CE5-4A83-788A-C918-7247AFD25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169" y="1480242"/>
            <a:ext cx="6705600" cy="457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4921B2-B9DA-43AE-CDBD-E9FE6DB72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338" y="2169909"/>
            <a:ext cx="7172325" cy="9906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808B70A-DAE9-0F35-5B6D-5E023730F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147" y="3366665"/>
            <a:ext cx="6638925" cy="5524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B262D8C-33A8-027F-EC1C-A154526F7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437" y="4082643"/>
            <a:ext cx="74771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30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98E7CE-92B5-096E-028D-6CFF8520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57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F7C811F-3441-FF0E-1C7C-C1A04CE8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2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C77B02-6C1D-282F-38DB-53AFAEC2B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82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9CCA67E-525B-3CFD-12BC-B850065B8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273" y="768754"/>
            <a:ext cx="3752850" cy="1143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C90865F-0420-86CA-7F65-32EE083A252A}"/>
                  </a:ext>
                </a:extLst>
              </p:cNvPr>
              <p:cNvSpPr txBox="1"/>
              <p:nvPr/>
            </p:nvSpPr>
            <p:spPr>
              <a:xfrm>
                <a:off x="3041964" y="2000816"/>
                <a:ext cx="4309450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/>
                  <a:t>Tolerancia Angular=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s-MX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s-MX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DC90865F-0420-86CA-7F65-32EE083A2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964" y="2000816"/>
                <a:ext cx="4309450" cy="389979"/>
              </a:xfrm>
              <a:prstGeom prst="rect">
                <a:avLst/>
              </a:prstGeom>
              <a:blipFill>
                <a:blip r:embed="rId3"/>
                <a:stretch>
                  <a:fillRect l="-1132" t="-1563" b="-25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45A57B-5559-CFDD-66FA-FB39D1CD1716}"/>
                  </a:ext>
                </a:extLst>
              </p:cNvPr>
              <p:cNvSpPr txBox="1"/>
              <p:nvPr/>
            </p:nvSpPr>
            <p:spPr>
              <a:xfrm>
                <a:off x="3048755" y="3246597"/>
                <a:ext cx="60975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s-MX" dirty="0"/>
                  <a:t>= Precisión de la estación total (ejem 30 segundos) </a:t>
                </a: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D45A57B-5559-CFDD-66FA-FB39D1CD1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55" y="3246597"/>
                <a:ext cx="6097508" cy="369332"/>
              </a:xfrm>
              <a:prstGeom prst="rect">
                <a:avLst/>
              </a:prstGeom>
              <a:blipFill>
                <a:blip r:embed="rId4"/>
                <a:stretch>
                  <a:fillRect t="-8333" b="-2833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EDB0AB90-ED9B-295C-D9B3-79B69A4711E6}"/>
              </a:ext>
            </a:extLst>
          </p:cNvPr>
          <p:cNvSpPr txBox="1"/>
          <p:nvPr/>
        </p:nvSpPr>
        <p:spPr>
          <a:xfrm>
            <a:off x="3041964" y="3711920"/>
            <a:ext cx="475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n= número de lados de la poligonal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F7CF104-E32C-831E-16F4-9824BBD9785F}"/>
              </a:ext>
            </a:extLst>
          </p:cNvPr>
          <p:cNvSpPr txBox="1"/>
          <p:nvPr/>
        </p:nvSpPr>
        <p:spPr>
          <a:xfrm>
            <a:off x="2679826" y="4784124"/>
            <a:ext cx="573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ighlight>
                  <a:srgbClr val="FFFF00"/>
                </a:highlight>
              </a:rPr>
              <a:t>Ojo: La tolerancia es el máximo error admisible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F7E7DF-35BB-16E0-262B-97F2F8288CEE}"/>
              </a:ext>
            </a:extLst>
          </p:cNvPr>
          <p:cNvSpPr txBox="1"/>
          <p:nvPr/>
        </p:nvSpPr>
        <p:spPr>
          <a:xfrm>
            <a:off x="2480650" y="5667469"/>
            <a:ext cx="6826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Si mi error esta dentro de la tolerancia distribuyo el error a cada ángulo, caso contrario se debe repetir el levantamiento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3E6B57B-BB5A-16C2-BDFD-7E3342B9C954}"/>
              </a:ext>
            </a:extLst>
          </p:cNvPr>
          <p:cNvSpPr txBox="1"/>
          <p:nvPr/>
        </p:nvSpPr>
        <p:spPr>
          <a:xfrm>
            <a:off x="2888055" y="203987"/>
            <a:ext cx="560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Corrección Poligonales Cerradas</a:t>
            </a:r>
          </a:p>
        </p:txBody>
      </p:sp>
    </p:spTree>
    <p:extLst>
      <p:ext uri="{BB962C8B-B14F-4D97-AF65-F5344CB8AC3E}">
        <p14:creationId xmlns:p14="http://schemas.microsoft.com/office/powerpoint/2010/main" val="180919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46C4F8-0F01-C724-4016-396551002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8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92BCB89-85F5-3A6D-4875-D7DAD2CAF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72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1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F6548F-165A-5117-8F87-BD5DD3C20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1344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6544C9-FC05-072B-6F9D-B8FE20BDE125}"/>
              </a:ext>
            </a:extLst>
          </p:cNvPr>
          <p:cNvSpPr txBox="1"/>
          <p:nvPr/>
        </p:nvSpPr>
        <p:spPr>
          <a:xfrm>
            <a:off x="6249971" y="5656082"/>
            <a:ext cx="11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“Brújula”</a:t>
            </a:r>
          </a:p>
        </p:txBody>
      </p:sp>
    </p:spTree>
    <p:extLst>
      <p:ext uri="{BB962C8B-B14F-4D97-AF65-F5344CB8AC3E}">
        <p14:creationId xmlns:p14="http://schemas.microsoft.com/office/powerpoint/2010/main" val="137160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48867F-3175-F0B7-C027-4A939DC9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F98C21-7C61-2F49-75D8-F9816B9DC7B9}"/>
              </a:ext>
            </a:extLst>
          </p:cNvPr>
          <p:cNvSpPr txBox="1"/>
          <p:nvPr/>
        </p:nvSpPr>
        <p:spPr>
          <a:xfrm>
            <a:off x="6096000" y="5250730"/>
            <a:ext cx="243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“Norte Verdadero”</a:t>
            </a:r>
          </a:p>
        </p:txBody>
      </p:sp>
    </p:spTree>
    <p:extLst>
      <p:ext uri="{BB962C8B-B14F-4D97-AF65-F5344CB8AC3E}">
        <p14:creationId xmlns:p14="http://schemas.microsoft.com/office/powerpoint/2010/main" val="171691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04C137-EC18-85EC-3D45-696868355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3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62EB5BE-C3C7-0B32-C9E1-246CD52D6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5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2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1A3173D-A4F4-EEFB-3840-BF09DD9FE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5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86</Words>
  <Application>Microsoft Office PowerPoint</Application>
  <PresentationFormat>Panorámica</PresentationFormat>
  <Paragraphs>12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Cambria Math</vt:lpstr>
      <vt:lpstr>Tema de Office</vt:lpstr>
      <vt:lpstr>UNIDAD 2: ÁNGULOS VERTICALES, HORIZONTALES, POLIGONALES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Larga Vida</dc:creator>
  <cp:lastModifiedBy>Larga Vida</cp:lastModifiedBy>
  <cp:revision>99</cp:revision>
  <dcterms:created xsi:type="dcterms:W3CDTF">2025-05-19T14:02:50Z</dcterms:created>
  <dcterms:modified xsi:type="dcterms:W3CDTF">2025-06-07T00:39:37Z</dcterms:modified>
</cp:coreProperties>
</file>