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9" r:id="rId3"/>
    <p:sldId id="262" r:id="rId4"/>
    <p:sldId id="260" r:id="rId5"/>
    <p:sldId id="258" r:id="rId6"/>
    <p:sldId id="261" r:id="rId7"/>
    <p:sldId id="264" r:id="rId8"/>
    <p:sldId id="265" r:id="rId9"/>
  </p:sldIdLst>
  <p:sldSz cx="12192000" cy="6858000"/>
  <p:notesSz cx="6858000" cy="9144000"/>
  <p:defaultTextStyle>
    <a:defPPr>
      <a:defRPr lang="es-EC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63"/>
    <p:restoredTop sz="94599"/>
  </p:normalViewPr>
  <p:slideViewPr>
    <p:cSldViewPr snapToGrid="0">
      <p:cViewPr varScale="1">
        <p:scale>
          <a:sx n="106" d="100"/>
          <a:sy n="106" d="100"/>
        </p:scale>
        <p:origin x="45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4F6EDE-259D-4434-8E93-69ADDC5FE4F5}" type="doc">
      <dgm:prSet loTypeId="urn:microsoft.com/office/officeart/2008/layout/Lin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F549478-B9C6-4305-85D7-3D12DDE01E13}">
      <dgm:prSet/>
      <dgm:spPr/>
      <dgm:t>
        <a:bodyPr/>
        <a:lstStyle/>
        <a:p>
          <a:r>
            <a:rPr lang="es-ES_tradnl"/>
            <a:t>TR (Total de Respuestas) Elementos intentados en las 14 líneas</a:t>
          </a:r>
          <a:endParaRPr lang="en-US"/>
        </a:p>
      </dgm:t>
    </dgm:pt>
    <dgm:pt modelId="{C84DB97B-D605-4FCF-9115-782EA355F73B}" type="parTrans" cxnId="{8403FAA8-11A9-4194-B3D5-7BA83A886976}">
      <dgm:prSet/>
      <dgm:spPr/>
      <dgm:t>
        <a:bodyPr/>
        <a:lstStyle/>
        <a:p>
          <a:endParaRPr lang="en-US"/>
        </a:p>
      </dgm:t>
    </dgm:pt>
    <dgm:pt modelId="{D27938A5-8770-4D69-8CFB-7A5BECFBE7E7}" type="sibTrans" cxnId="{8403FAA8-11A9-4194-B3D5-7BA83A886976}">
      <dgm:prSet/>
      <dgm:spPr/>
      <dgm:t>
        <a:bodyPr/>
        <a:lstStyle/>
        <a:p>
          <a:endParaRPr lang="en-US"/>
        </a:p>
      </dgm:t>
    </dgm:pt>
    <dgm:pt modelId="{F1F9041D-CEBF-4AB7-A990-3585C46BFD70}">
      <dgm:prSet/>
      <dgm:spPr/>
      <dgm:t>
        <a:bodyPr/>
        <a:lstStyle/>
        <a:p>
          <a:r>
            <a:rPr lang="es-ES_tradnl"/>
            <a:t>TA (total de aciertos) Elementos correctos en las 14 líneas</a:t>
          </a:r>
          <a:endParaRPr lang="en-US"/>
        </a:p>
      </dgm:t>
    </dgm:pt>
    <dgm:pt modelId="{C128638A-15F8-4735-8040-4269D50DEE94}" type="parTrans" cxnId="{DF60E860-9B71-4E20-B488-99B04D129313}">
      <dgm:prSet/>
      <dgm:spPr/>
      <dgm:t>
        <a:bodyPr/>
        <a:lstStyle/>
        <a:p>
          <a:endParaRPr lang="en-US"/>
        </a:p>
      </dgm:t>
    </dgm:pt>
    <dgm:pt modelId="{D39BD47C-BA7B-4094-B899-EC6B2AC8862A}" type="sibTrans" cxnId="{DF60E860-9B71-4E20-B488-99B04D129313}">
      <dgm:prSet/>
      <dgm:spPr/>
      <dgm:t>
        <a:bodyPr/>
        <a:lstStyle/>
        <a:p>
          <a:endParaRPr lang="en-US"/>
        </a:p>
      </dgm:t>
    </dgm:pt>
    <dgm:pt modelId="{C829DDED-156C-4D5A-B737-190A7CD88101}">
      <dgm:prSet/>
      <dgm:spPr/>
      <dgm:t>
        <a:bodyPr/>
        <a:lstStyle/>
        <a:p>
          <a:r>
            <a:rPr lang="es-ES_tradnl"/>
            <a:t>O (Omisiones) Elementos relevantes no marcados</a:t>
          </a:r>
          <a:endParaRPr lang="en-US"/>
        </a:p>
      </dgm:t>
    </dgm:pt>
    <dgm:pt modelId="{7B245FEB-76B8-4800-B39C-C246805679CC}" type="parTrans" cxnId="{CDCB2FF8-1A1B-44D2-9730-0E065DB801F5}">
      <dgm:prSet/>
      <dgm:spPr/>
      <dgm:t>
        <a:bodyPr/>
        <a:lstStyle/>
        <a:p>
          <a:endParaRPr lang="en-US"/>
        </a:p>
      </dgm:t>
    </dgm:pt>
    <dgm:pt modelId="{800C1CE7-B9B6-4224-A958-E65FDAD32C0C}" type="sibTrans" cxnId="{CDCB2FF8-1A1B-44D2-9730-0E065DB801F5}">
      <dgm:prSet/>
      <dgm:spPr/>
      <dgm:t>
        <a:bodyPr/>
        <a:lstStyle/>
        <a:p>
          <a:endParaRPr lang="en-US"/>
        </a:p>
      </dgm:t>
    </dgm:pt>
    <dgm:pt modelId="{0CBE678F-B731-40EF-8968-2A69011E651D}">
      <dgm:prSet/>
      <dgm:spPr/>
      <dgm:t>
        <a:bodyPr/>
        <a:lstStyle/>
        <a:p>
          <a:r>
            <a:rPr lang="es-ES_tradnl"/>
            <a:t>C (Comisiones ) Elementos irrelevante marcados </a:t>
          </a:r>
          <a:endParaRPr lang="en-US"/>
        </a:p>
      </dgm:t>
    </dgm:pt>
    <dgm:pt modelId="{ABF181F9-4CC1-4FFF-95DB-9831DB050CD7}" type="parTrans" cxnId="{22B25BA9-EE4B-48D4-A4B7-67FA1B519120}">
      <dgm:prSet/>
      <dgm:spPr/>
      <dgm:t>
        <a:bodyPr/>
        <a:lstStyle/>
        <a:p>
          <a:endParaRPr lang="en-US"/>
        </a:p>
      </dgm:t>
    </dgm:pt>
    <dgm:pt modelId="{418A35DF-4A30-444B-AB86-D7BCB4CE4D3B}" type="sibTrans" cxnId="{22B25BA9-EE4B-48D4-A4B7-67FA1B519120}">
      <dgm:prSet/>
      <dgm:spPr/>
      <dgm:t>
        <a:bodyPr/>
        <a:lstStyle/>
        <a:p>
          <a:endParaRPr lang="en-US"/>
        </a:p>
      </dgm:t>
    </dgm:pt>
    <dgm:pt modelId="{883EF61E-BC87-44BC-99F4-066D0C046261}">
      <dgm:prSet/>
      <dgm:spPr/>
      <dgm:t>
        <a:bodyPr/>
        <a:lstStyle/>
        <a:p>
          <a:r>
            <a:rPr lang="es-ES_tradnl" dirty="0"/>
            <a:t>TOT Efectividad total en la prueba TR – (O+C)</a:t>
          </a:r>
          <a:endParaRPr lang="en-US" dirty="0"/>
        </a:p>
      </dgm:t>
    </dgm:pt>
    <dgm:pt modelId="{75226858-B293-4DD3-9349-9FCC0DA66FEC}" type="parTrans" cxnId="{74E5663F-CC6A-4E42-85C0-0EE935C6A4D8}">
      <dgm:prSet/>
      <dgm:spPr/>
      <dgm:t>
        <a:bodyPr/>
        <a:lstStyle/>
        <a:p>
          <a:endParaRPr lang="en-US"/>
        </a:p>
      </dgm:t>
    </dgm:pt>
    <dgm:pt modelId="{F9059C28-1BCD-4A54-9D17-AEE0132DD8EF}" type="sibTrans" cxnId="{74E5663F-CC6A-4E42-85C0-0EE935C6A4D8}">
      <dgm:prSet/>
      <dgm:spPr/>
      <dgm:t>
        <a:bodyPr/>
        <a:lstStyle/>
        <a:p>
          <a:endParaRPr lang="en-US"/>
        </a:p>
      </dgm:t>
    </dgm:pt>
    <dgm:pt modelId="{64BAB7A3-9CFC-4EFF-A5D3-9457E7435AAF}">
      <dgm:prSet/>
      <dgm:spPr/>
      <dgm:t>
        <a:bodyPr/>
        <a:lstStyle/>
        <a:p>
          <a:r>
            <a:rPr lang="es-ES_tradnl" dirty="0"/>
            <a:t>CON índice de concentración TA-C</a:t>
          </a:r>
          <a:endParaRPr lang="en-US" dirty="0"/>
        </a:p>
      </dgm:t>
    </dgm:pt>
    <dgm:pt modelId="{06D860AD-E077-45C3-A895-85FC0A707969}" type="parTrans" cxnId="{6BFFBF71-B379-4DA1-BAF7-0DB814B8DC69}">
      <dgm:prSet/>
      <dgm:spPr/>
      <dgm:t>
        <a:bodyPr/>
        <a:lstStyle/>
        <a:p>
          <a:endParaRPr lang="en-US"/>
        </a:p>
      </dgm:t>
    </dgm:pt>
    <dgm:pt modelId="{B0B81DBC-CA6C-4427-9367-A9FB340786E2}" type="sibTrans" cxnId="{6BFFBF71-B379-4DA1-BAF7-0DB814B8DC69}">
      <dgm:prSet/>
      <dgm:spPr/>
      <dgm:t>
        <a:bodyPr/>
        <a:lstStyle/>
        <a:p>
          <a:endParaRPr lang="en-US"/>
        </a:p>
      </dgm:t>
    </dgm:pt>
    <dgm:pt modelId="{BAAD65D4-1213-4068-A2F8-6EABCD382982}">
      <dgm:prSet/>
      <dgm:spPr/>
      <dgm:t>
        <a:bodyPr/>
        <a:lstStyle/>
        <a:p>
          <a:r>
            <a:rPr lang="es-ES_tradnl"/>
            <a:t>TR + Línea con mayor no de elementos intentados</a:t>
          </a:r>
          <a:endParaRPr lang="en-US"/>
        </a:p>
      </dgm:t>
    </dgm:pt>
    <dgm:pt modelId="{599122F8-AB17-4873-9E31-77CC1C338EEA}" type="parTrans" cxnId="{2F0DF53A-DAF4-4D8D-9FE2-22AC6E7F6B25}">
      <dgm:prSet/>
      <dgm:spPr/>
      <dgm:t>
        <a:bodyPr/>
        <a:lstStyle/>
        <a:p>
          <a:endParaRPr lang="en-US"/>
        </a:p>
      </dgm:t>
    </dgm:pt>
    <dgm:pt modelId="{F015DE7B-5844-4451-A8B5-E98AFB298058}" type="sibTrans" cxnId="{2F0DF53A-DAF4-4D8D-9FE2-22AC6E7F6B25}">
      <dgm:prSet/>
      <dgm:spPr/>
      <dgm:t>
        <a:bodyPr/>
        <a:lstStyle/>
        <a:p>
          <a:endParaRPr lang="en-US"/>
        </a:p>
      </dgm:t>
    </dgm:pt>
    <dgm:pt modelId="{E052E79C-E663-4CCE-A8E6-B9A6138B9D45}">
      <dgm:prSet/>
      <dgm:spPr/>
      <dgm:t>
        <a:bodyPr/>
        <a:lstStyle/>
        <a:p>
          <a:r>
            <a:rPr lang="es-ES_tradnl"/>
            <a:t>TR- línea con menor  no de elementos intentados </a:t>
          </a:r>
          <a:endParaRPr lang="en-US"/>
        </a:p>
      </dgm:t>
    </dgm:pt>
    <dgm:pt modelId="{0D260CC7-71E6-482E-A7E2-612FC9F879DB}" type="parTrans" cxnId="{0B0811B5-D6B0-4477-8860-C4C1B8CB1F79}">
      <dgm:prSet/>
      <dgm:spPr/>
      <dgm:t>
        <a:bodyPr/>
        <a:lstStyle/>
        <a:p>
          <a:endParaRPr lang="en-US"/>
        </a:p>
      </dgm:t>
    </dgm:pt>
    <dgm:pt modelId="{F31AED61-ADC7-484F-B942-5F65D46CC594}" type="sibTrans" cxnId="{0B0811B5-D6B0-4477-8860-C4C1B8CB1F79}">
      <dgm:prSet/>
      <dgm:spPr/>
      <dgm:t>
        <a:bodyPr/>
        <a:lstStyle/>
        <a:p>
          <a:endParaRPr lang="en-US"/>
        </a:p>
      </dgm:t>
    </dgm:pt>
    <dgm:pt modelId="{4085BA05-F6C8-4259-A059-373BC91644A3}">
      <dgm:prSet/>
      <dgm:spPr/>
      <dgm:t>
        <a:bodyPr/>
        <a:lstStyle/>
        <a:p>
          <a:r>
            <a:rPr lang="es-ES_tradnl" dirty="0"/>
            <a:t>VAR índice de Variación (TR+)- (TR-)</a:t>
          </a:r>
          <a:endParaRPr lang="en-US" dirty="0"/>
        </a:p>
      </dgm:t>
    </dgm:pt>
    <dgm:pt modelId="{39BC24A9-A3D7-4AB9-B5E9-09C39E0D28E9}" type="parTrans" cxnId="{F204BC25-EB20-437D-A242-11FB07408E2B}">
      <dgm:prSet/>
      <dgm:spPr/>
      <dgm:t>
        <a:bodyPr/>
        <a:lstStyle/>
        <a:p>
          <a:endParaRPr lang="en-US"/>
        </a:p>
      </dgm:t>
    </dgm:pt>
    <dgm:pt modelId="{5E7683EF-48C2-4134-99D0-189729C666D3}" type="sibTrans" cxnId="{F204BC25-EB20-437D-A242-11FB07408E2B}">
      <dgm:prSet/>
      <dgm:spPr/>
      <dgm:t>
        <a:bodyPr/>
        <a:lstStyle/>
        <a:p>
          <a:endParaRPr lang="en-US"/>
        </a:p>
      </dgm:t>
    </dgm:pt>
    <dgm:pt modelId="{C41174A0-757A-EC4B-BBFB-EF4B642E1256}" type="pres">
      <dgm:prSet presAssocID="{204F6EDE-259D-4434-8E93-69ADDC5FE4F5}" presName="vert0" presStyleCnt="0">
        <dgm:presLayoutVars>
          <dgm:dir/>
          <dgm:animOne val="branch"/>
          <dgm:animLvl val="lvl"/>
        </dgm:presLayoutVars>
      </dgm:prSet>
      <dgm:spPr/>
    </dgm:pt>
    <dgm:pt modelId="{03356EEF-3EEB-6048-9F62-62BD2A698E0A}" type="pres">
      <dgm:prSet presAssocID="{7F549478-B9C6-4305-85D7-3D12DDE01E13}" presName="thickLine" presStyleLbl="alignNode1" presStyleIdx="0" presStyleCnt="9"/>
      <dgm:spPr/>
    </dgm:pt>
    <dgm:pt modelId="{CD191AD8-97EA-894F-BFFD-82BDDD6C5F8F}" type="pres">
      <dgm:prSet presAssocID="{7F549478-B9C6-4305-85D7-3D12DDE01E13}" presName="horz1" presStyleCnt="0"/>
      <dgm:spPr/>
    </dgm:pt>
    <dgm:pt modelId="{108C4FF4-2827-5A49-97EE-86E0BA81FD9F}" type="pres">
      <dgm:prSet presAssocID="{7F549478-B9C6-4305-85D7-3D12DDE01E13}" presName="tx1" presStyleLbl="revTx" presStyleIdx="0" presStyleCnt="9"/>
      <dgm:spPr/>
    </dgm:pt>
    <dgm:pt modelId="{3E926E14-8D5F-1146-84D9-8DB49D2C7459}" type="pres">
      <dgm:prSet presAssocID="{7F549478-B9C6-4305-85D7-3D12DDE01E13}" presName="vert1" presStyleCnt="0"/>
      <dgm:spPr/>
    </dgm:pt>
    <dgm:pt modelId="{6BC66B8B-DEA9-5249-A997-16958B6FCC3D}" type="pres">
      <dgm:prSet presAssocID="{F1F9041D-CEBF-4AB7-A990-3585C46BFD70}" presName="thickLine" presStyleLbl="alignNode1" presStyleIdx="1" presStyleCnt="9"/>
      <dgm:spPr/>
    </dgm:pt>
    <dgm:pt modelId="{B7910F70-FF22-FF42-8F87-F38DC5ADB984}" type="pres">
      <dgm:prSet presAssocID="{F1F9041D-CEBF-4AB7-A990-3585C46BFD70}" presName="horz1" presStyleCnt="0"/>
      <dgm:spPr/>
    </dgm:pt>
    <dgm:pt modelId="{0C9544B8-9C53-9D4F-8514-E90D2B1900BD}" type="pres">
      <dgm:prSet presAssocID="{F1F9041D-CEBF-4AB7-A990-3585C46BFD70}" presName="tx1" presStyleLbl="revTx" presStyleIdx="1" presStyleCnt="9"/>
      <dgm:spPr/>
    </dgm:pt>
    <dgm:pt modelId="{F630BC4E-C4A2-D445-A39A-DAAB9C4C3989}" type="pres">
      <dgm:prSet presAssocID="{F1F9041D-CEBF-4AB7-A990-3585C46BFD70}" presName="vert1" presStyleCnt="0"/>
      <dgm:spPr/>
    </dgm:pt>
    <dgm:pt modelId="{DFEECFE1-CC6C-B749-8C85-5A9D4ADFFD7A}" type="pres">
      <dgm:prSet presAssocID="{C829DDED-156C-4D5A-B737-190A7CD88101}" presName="thickLine" presStyleLbl="alignNode1" presStyleIdx="2" presStyleCnt="9"/>
      <dgm:spPr/>
    </dgm:pt>
    <dgm:pt modelId="{B48E986B-0420-4544-84E9-5D49C80B14EE}" type="pres">
      <dgm:prSet presAssocID="{C829DDED-156C-4D5A-B737-190A7CD88101}" presName="horz1" presStyleCnt="0"/>
      <dgm:spPr/>
    </dgm:pt>
    <dgm:pt modelId="{090406BF-23CC-5B45-A45B-33526B7AAC01}" type="pres">
      <dgm:prSet presAssocID="{C829DDED-156C-4D5A-B737-190A7CD88101}" presName="tx1" presStyleLbl="revTx" presStyleIdx="2" presStyleCnt="9"/>
      <dgm:spPr/>
    </dgm:pt>
    <dgm:pt modelId="{7163115B-4B32-4F40-BDBF-F49047B7FFF7}" type="pres">
      <dgm:prSet presAssocID="{C829DDED-156C-4D5A-B737-190A7CD88101}" presName="vert1" presStyleCnt="0"/>
      <dgm:spPr/>
    </dgm:pt>
    <dgm:pt modelId="{2BE9B548-B21F-5E48-8C5B-021B7E62DF15}" type="pres">
      <dgm:prSet presAssocID="{0CBE678F-B731-40EF-8968-2A69011E651D}" presName="thickLine" presStyleLbl="alignNode1" presStyleIdx="3" presStyleCnt="9"/>
      <dgm:spPr/>
    </dgm:pt>
    <dgm:pt modelId="{57605D2B-795A-5145-8EB4-7A7A385DF848}" type="pres">
      <dgm:prSet presAssocID="{0CBE678F-B731-40EF-8968-2A69011E651D}" presName="horz1" presStyleCnt="0"/>
      <dgm:spPr/>
    </dgm:pt>
    <dgm:pt modelId="{4A95AB77-A75D-4245-8FA1-F991B6D69987}" type="pres">
      <dgm:prSet presAssocID="{0CBE678F-B731-40EF-8968-2A69011E651D}" presName="tx1" presStyleLbl="revTx" presStyleIdx="3" presStyleCnt="9"/>
      <dgm:spPr/>
    </dgm:pt>
    <dgm:pt modelId="{45568935-D35D-6B48-B0DC-43537CA3F65E}" type="pres">
      <dgm:prSet presAssocID="{0CBE678F-B731-40EF-8968-2A69011E651D}" presName="vert1" presStyleCnt="0"/>
      <dgm:spPr/>
    </dgm:pt>
    <dgm:pt modelId="{BB0A465B-E44C-6F47-839C-14356131AFA7}" type="pres">
      <dgm:prSet presAssocID="{883EF61E-BC87-44BC-99F4-066D0C046261}" presName="thickLine" presStyleLbl="alignNode1" presStyleIdx="4" presStyleCnt="9"/>
      <dgm:spPr/>
    </dgm:pt>
    <dgm:pt modelId="{FDED9E8F-B4AC-FC41-ADC6-F28C6298E35E}" type="pres">
      <dgm:prSet presAssocID="{883EF61E-BC87-44BC-99F4-066D0C046261}" presName="horz1" presStyleCnt="0"/>
      <dgm:spPr/>
    </dgm:pt>
    <dgm:pt modelId="{D5761D17-5208-AC4E-AFB7-FDDA64F608FF}" type="pres">
      <dgm:prSet presAssocID="{883EF61E-BC87-44BC-99F4-066D0C046261}" presName="tx1" presStyleLbl="revTx" presStyleIdx="4" presStyleCnt="9"/>
      <dgm:spPr/>
    </dgm:pt>
    <dgm:pt modelId="{742B6C21-D585-5540-9781-BEAFE02FAAB1}" type="pres">
      <dgm:prSet presAssocID="{883EF61E-BC87-44BC-99F4-066D0C046261}" presName="vert1" presStyleCnt="0"/>
      <dgm:spPr/>
    </dgm:pt>
    <dgm:pt modelId="{35E8D29E-D53D-4947-9D79-70F5BAABAD85}" type="pres">
      <dgm:prSet presAssocID="{64BAB7A3-9CFC-4EFF-A5D3-9457E7435AAF}" presName="thickLine" presStyleLbl="alignNode1" presStyleIdx="5" presStyleCnt="9"/>
      <dgm:spPr/>
    </dgm:pt>
    <dgm:pt modelId="{44F2745E-C82F-7A41-9F3D-48C2A8569300}" type="pres">
      <dgm:prSet presAssocID="{64BAB7A3-9CFC-4EFF-A5D3-9457E7435AAF}" presName="horz1" presStyleCnt="0"/>
      <dgm:spPr/>
    </dgm:pt>
    <dgm:pt modelId="{933BDF43-A188-C149-9ED3-91D5DCC05113}" type="pres">
      <dgm:prSet presAssocID="{64BAB7A3-9CFC-4EFF-A5D3-9457E7435AAF}" presName="tx1" presStyleLbl="revTx" presStyleIdx="5" presStyleCnt="9"/>
      <dgm:spPr/>
    </dgm:pt>
    <dgm:pt modelId="{B725C13A-949F-5748-975B-2C45EB49A609}" type="pres">
      <dgm:prSet presAssocID="{64BAB7A3-9CFC-4EFF-A5D3-9457E7435AAF}" presName="vert1" presStyleCnt="0"/>
      <dgm:spPr/>
    </dgm:pt>
    <dgm:pt modelId="{B6CF9996-7CAB-B147-B451-DF124E488844}" type="pres">
      <dgm:prSet presAssocID="{BAAD65D4-1213-4068-A2F8-6EABCD382982}" presName="thickLine" presStyleLbl="alignNode1" presStyleIdx="6" presStyleCnt="9"/>
      <dgm:spPr/>
    </dgm:pt>
    <dgm:pt modelId="{37D62382-A4FD-F544-888B-59351FAF0F28}" type="pres">
      <dgm:prSet presAssocID="{BAAD65D4-1213-4068-A2F8-6EABCD382982}" presName="horz1" presStyleCnt="0"/>
      <dgm:spPr/>
    </dgm:pt>
    <dgm:pt modelId="{C5192D5E-3236-084D-96F1-DB67BE9929F9}" type="pres">
      <dgm:prSet presAssocID="{BAAD65D4-1213-4068-A2F8-6EABCD382982}" presName="tx1" presStyleLbl="revTx" presStyleIdx="6" presStyleCnt="9"/>
      <dgm:spPr/>
    </dgm:pt>
    <dgm:pt modelId="{D45331FD-B823-8E4B-A4CC-EF4A316D9047}" type="pres">
      <dgm:prSet presAssocID="{BAAD65D4-1213-4068-A2F8-6EABCD382982}" presName="vert1" presStyleCnt="0"/>
      <dgm:spPr/>
    </dgm:pt>
    <dgm:pt modelId="{18176009-A801-174B-A080-7AFF06EE12FC}" type="pres">
      <dgm:prSet presAssocID="{E052E79C-E663-4CCE-A8E6-B9A6138B9D45}" presName="thickLine" presStyleLbl="alignNode1" presStyleIdx="7" presStyleCnt="9"/>
      <dgm:spPr/>
    </dgm:pt>
    <dgm:pt modelId="{79FA388B-5744-6B45-9814-4E8866B06AE5}" type="pres">
      <dgm:prSet presAssocID="{E052E79C-E663-4CCE-A8E6-B9A6138B9D45}" presName="horz1" presStyleCnt="0"/>
      <dgm:spPr/>
    </dgm:pt>
    <dgm:pt modelId="{461FD73C-E2CD-AF4B-83E1-A93F49418BCF}" type="pres">
      <dgm:prSet presAssocID="{E052E79C-E663-4CCE-A8E6-B9A6138B9D45}" presName="tx1" presStyleLbl="revTx" presStyleIdx="7" presStyleCnt="9"/>
      <dgm:spPr/>
    </dgm:pt>
    <dgm:pt modelId="{88553195-6B46-BA46-A309-22A2DA629DCD}" type="pres">
      <dgm:prSet presAssocID="{E052E79C-E663-4CCE-A8E6-B9A6138B9D45}" presName="vert1" presStyleCnt="0"/>
      <dgm:spPr/>
    </dgm:pt>
    <dgm:pt modelId="{7CAD6797-F501-8F41-B50D-59630DB1C038}" type="pres">
      <dgm:prSet presAssocID="{4085BA05-F6C8-4259-A059-373BC91644A3}" presName="thickLine" presStyleLbl="alignNode1" presStyleIdx="8" presStyleCnt="9"/>
      <dgm:spPr/>
    </dgm:pt>
    <dgm:pt modelId="{7E0A55ED-F1CC-C647-B5ED-995D38EC20B6}" type="pres">
      <dgm:prSet presAssocID="{4085BA05-F6C8-4259-A059-373BC91644A3}" presName="horz1" presStyleCnt="0"/>
      <dgm:spPr/>
    </dgm:pt>
    <dgm:pt modelId="{FA2F415B-7430-3241-984D-D0EC0AAE66A5}" type="pres">
      <dgm:prSet presAssocID="{4085BA05-F6C8-4259-A059-373BC91644A3}" presName="tx1" presStyleLbl="revTx" presStyleIdx="8" presStyleCnt="9"/>
      <dgm:spPr/>
    </dgm:pt>
    <dgm:pt modelId="{1E26A616-997D-504C-9200-4F583064CCC5}" type="pres">
      <dgm:prSet presAssocID="{4085BA05-F6C8-4259-A059-373BC91644A3}" presName="vert1" presStyleCnt="0"/>
      <dgm:spPr/>
    </dgm:pt>
  </dgm:ptLst>
  <dgm:cxnLst>
    <dgm:cxn modelId="{03E10320-8352-454A-98C0-0DDC55449BBC}" type="presOf" srcId="{0CBE678F-B731-40EF-8968-2A69011E651D}" destId="{4A95AB77-A75D-4245-8FA1-F991B6D69987}" srcOrd="0" destOrd="0" presId="urn:microsoft.com/office/officeart/2008/layout/LinedList"/>
    <dgm:cxn modelId="{08B46B20-A3A8-5B4D-B51F-D5C8B945D54C}" type="presOf" srcId="{204F6EDE-259D-4434-8E93-69ADDC5FE4F5}" destId="{C41174A0-757A-EC4B-BBFB-EF4B642E1256}" srcOrd="0" destOrd="0" presId="urn:microsoft.com/office/officeart/2008/layout/LinedList"/>
    <dgm:cxn modelId="{F204BC25-EB20-437D-A242-11FB07408E2B}" srcId="{204F6EDE-259D-4434-8E93-69ADDC5FE4F5}" destId="{4085BA05-F6C8-4259-A059-373BC91644A3}" srcOrd="8" destOrd="0" parTransId="{39BC24A9-A3D7-4AB9-B5E9-09C39E0D28E9}" sibTransId="{5E7683EF-48C2-4134-99D0-189729C666D3}"/>
    <dgm:cxn modelId="{2F0DF53A-DAF4-4D8D-9FE2-22AC6E7F6B25}" srcId="{204F6EDE-259D-4434-8E93-69ADDC5FE4F5}" destId="{BAAD65D4-1213-4068-A2F8-6EABCD382982}" srcOrd="6" destOrd="0" parTransId="{599122F8-AB17-4873-9E31-77CC1C338EEA}" sibTransId="{F015DE7B-5844-4451-A8B5-E98AFB298058}"/>
    <dgm:cxn modelId="{74E5663F-CC6A-4E42-85C0-0EE935C6A4D8}" srcId="{204F6EDE-259D-4434-8E93-69ADDC5FE4F5}" destId="{883EF61E-BC87-44BC-99F4-066D0C046261}" srcOrd="4" destOrd="0" parTransId="{75226858-B293-4DD3-9349-9FCC0DA66FEC}" sibTransId="{F9059C28-1BCD-4A54-9D17-AEE0132DD8EF}"/>
    <dgm:cxn modelId="{6D077F4D-ACE6-BC4D-8CD5-0A3E6905F2DE}" type="presOf" srcId="{C829DDED-156C-4D5A-B737-190A7CD88101}" destId="{090406BF-23CC-5B45-A45B-33526B7AAC01}" srcOrd="0" destOrd="0" presId="urn:microsoft.com/office/officeart/2008/layout/LinedList"/>
    <dgm:cxn modelId="{DF60E860-9B71-4E20-B488-99B04D129313}" srcId="{204F6EDE-259D-4434-8E93-69ADDC5FE4F5}" destId="{F1F9041D-CEBF-4AB7-A990-3585C46BFD70}" srcOrd="1" destOrd="0" parTransId="{C128638A-15F8-4735-8040-4269D50DEE94}" sibTransId="{D39BD47C-BA7B-4094-B899-EC6B2AC8862A}"/>
    <dgm:cxn modelId="{F65E6F67-D0ED-C349-8D9F-20B5A52F2436}" type="presOf" srcId="{BAAD65D4-1213-4068-A2F8-6EABCD382982}" destId="{C5192D5E-3236-084D-96F1-DB67BE9929F9}" srcOrd="0" destOrd="0" presId="urn:microsoft.com/office/officeart/2008/layout/LinedList"/>
    <dgm:cxn modelId="{6BFFBF71-B379-4DA1-BAF7-0DB814B8DC69}" srcId="{204F6EDE-259D-4434-8E93-69ADDC5FE4F5}" destId="{64BAB7A3-9CFC-4EFF-A5D3-9457E7435AAF}" srcOrd="5" destOrd="0" parTransId="{06D860AD-E077-45C3-A895-85FC0A707969}" sibTransId="{B0B81DBC-CA6C-4427-9367-A9FB340786E2}"/>
    <dgm:cxn modelId="{4CCEFCA2-A560-3C41-A4A7-2A7C5E02944E}" type="presOf" srcId="{883EF61E-BC87-44BC-99F4-066D0C046261}" destId="{D5761D17-5208-AC4E-AFB7-FDDA64F608FF}" srcOrd="0" destOrd="0" presId="urn:microsoft.com/office/officeart/2008/layout/LinedList"/>
    <dgm:cxn modelId="{8403FAA8-11A9-4194-B3D5-7BA83A886976}" srcId="{204F6EDE-259D-4434-8E93-69ADDC5FE4F5}" destId="{7F549478-B9C6-4305-85D7-3D12DDE01E13}" srcOrd="0" destOrd="0" parTransId="{C84DB97B-D605-4FCF-9115-782EA355F73B}" sibTransId="{D27938A5-8770-4D69-8CFB-7A5BECFBE7E7}"/>
    <dgm:cxn modelId="{22B25BA9-EE4B-48D4-A4B7-67FA1B519120}" srcId="{204F6EDE-259D-4434-8E93-69ADDC5FE4F5}" destId="{0CBE678F-B731-40EF-8968-2A69011E651D}" srcOrd="3" destOrd="0" parTransId="{ABF181F9-4CC1-4FFF-95DB-9831DB050CD7}" sibTransId="{418A35DF-4A30-444B-AB86-D7BCB4CE4D3B}"/>
    <dgm:cxn modelId="{B1813AAA-5FB1-DF46-802F-802C348E23F6}" type="presOf" srcId="{4085BA05-F6C8-4259-A059-373BC91644A3}" destId="{FA2F415B-7430-3241-984D-D0EC0AAE66A5}" srcOrd="0" destOrd="0" presId="urn:microsoft.com/office/officeart/2008/layout/LinedList"/>
    <dgm:cxn modelId="{0B0811B5-D6B0-4477-8860-C4C1B8CB1F79}" srcId="{204F6EDE-259D-4434-8E93-69ADDC5FE4F5}" destId="{E052E79C-E663-4CCE-A8E6-B9A6138B9D45}" srcOrd="7" destOrd="0" parTransId="{0D260CC7-71E6-482E-A7E2-612FC9F879DB}" sibTransId="{F31AED61-ADC7-484F-B942-5F65D46CC594}"/>
    <dgm:cxn modelId="{5AF52ABB-A50B-C749-9AC0-E7DBD08661B6}" type="presOf" srcId="{F1F9041D-CEBF-4AB7-A990-3585C46BFD70}" destId="{0C9544B8-9C53-9D4F-8514-E90D2B1900BD}" srcOrd="0" destOrd="0" presId="urn:microsoft.com/office/officeart/2008/layout/LinedList"/>
    <dgm:cxn modelId="{C496C8D0-CB20-E840-A432-6D130FCFDF40}" type="presOf" srcId="{E052E79C-E663-4CCE-A8E6-B9A6138B9D45}" destId="{461FD73C-E2CD-AF4B-83E1-A93F49418BCF}" srcOrd="0" destOrd="0" presId="urn:microsoft.com/office/officeart/2008/layout/LinedList"/>
    <dgm:cxn modelId="{01E4AEE0-826C-AD4E-8834-003E1C5CBE00}" type="presOf" srcId="{64BAB7A3-9CFC-4EFF-A5D3-9457E7435AAF}" destId="{933BDF43-A188-C149-9ED3-91D5DCC05113}" srcOrd="0" destOrd="0" presId="urn:microsoft.com/office/officeart/2008/layout/LinedList"/>
    <dgm:cxn modelId="{1619F7E9-488C-614A-9FE6-E2B9AC79DC15}" type="presOf" srcId="{7F549478-B9C6-4305-85D7-3D12DDE01E13}" destId="{108C4FF4-2827-5A49-97EE-86E0BA81FD9F}" srcOrd="0" destOrd="0" presId="urn:microsoft.com/office/officeart/2008/layout/LinedList"/>
    <dgm:cxn modelId="{CDCB2FF8-1A1B-44D2-9730-0E065DB801F5}" srcId="{204F6EDE-259D-4434-8E93-69ADDC5FE4F5}" destId="{C829DDED-156C-4D5A-B737-190A7CD88101}" srcOrd="2" destOrd="0" parTransId="{7B245FEB-76B8-4800-B39C-C246805679CC}" sibTransId="{800C1CE7-B9B6-4224-A958-E65FDAD32C0C}"/>
    <dgm:cxn modelId="{6C5AAA3D-78A3-B147-B9F5-7A2E781829AE}" type="presParOf" srcId="{C41174A0-757A-EC4B-BBFB-EF4B642E1256}" destId="{03356EEF-3EEB-6048-9F62-62BD2A698E0A}" srcOrd="0" destOrd="0" presId="urn:microsoft.com/office/officeart/2008/layout/LinedList"/>
    <dgm:cxn modelId="{98066CA3-6B46-BF4B-9A9D-E0EF7E0F0B55}" type="presParOf" srcId="{C41174A0-757A-EC4B-BBFB-EF4B642E1256}" destId="{CD191AD8-97EA-894F-BFFD-82BDDD6C5F8F}" srcOrd="1" destOrd="0" presId="urn:microsoft.com/office/officeart/2008/layout/LinedList"/>
    <dgm:cxn modelId="{D2E91451-77A4-D84F-ADEC-21DAA612379E}" type="presParOf" srcId="{CD191AD8-97EA-894F-BFFD-82BDDD6C5F8F}" destId="{108C4FF4-2827-5A49-97EE-86E0BA81FD9F}" srcOrd="0" destOrd="0" presId="urn:microsoft.com/office/officeart/2008/layout/LinedList"/>
    <dgm:cxn modelId="{0315B187-4FE6-D149-9814-F024C7798AA0}" type="presParOf" srcId="{CD191AD8-97EA-894F-BFFD-82BDDD6C5F8F}" destId="{3E926E14-8D5F-1146-84D9-8DB49D2C7459}" srcOrd="1" destOrd="0" presId="urn:microsoft.com/office/officeart/2008/layout/LinedList"/>
    <dgm:cxn modelId="{5890F99C-538A-754A-A498-7B38BB67667F}" type="presParOf" srcId="{C41174A0-757A-EC4B-BBFB-EF4B642E1256}" destId="{6BC66B8B-DEA9-5249-A997-16958B6FCC3D}" srcOrd="2" destOrd="0" presId="urn:microsoft.com/office/officeart/2008/layout/LinedList"/>
    <dgm:cxn modelId="{9CC85102-3CCA-1C4A-9D83-6515B9A4BE16}" type="presParOf" srcId="{C41174A0-757A-EC4B-BBFB-EF4B642E1256}" destId="{B7910F70-FF22-FF42-8F87-F38DC5ADB984}" srcOrd="3" destOrd="0" presId="urn:microsoft.com/office/officeart/2008/layout/LinedList"/>
    <dgm:cxn modelId="{F802308B-AFFE-9F4D-B3FC-4ED216B4DA57}" type="presParOf" srcId="{B7910F70-FF22-FF42-8F87-F38DC5ADB984}" destId="{0C9544B8-9C53-9D4F-8514-E90D2B1900BD}" srcOrd="0" destOrd="0" presId="urn:microsoft.com/office/officeart/2008/layout/LinedList"/>
    <dgm:cxn modelId="{C643CE7B-8F6D-A343-8EF8-1D6A8A72FB9C}" type="presParOf" srcId="{B7910F70-FF22-FF42-8F87-F38DC5ADB984}" destId="{F630BC4E-C4A2-D445-A39A-DAAB9C4C3989}" srcOrd="1" destOrd="0" presId="urn:microsoft.com/office/officeart/2008/layout/LinedList"/>
    <dgm:cxn modelId="{3827704C-1844-4346-8AB9-6E0FC897980D}" type="presParOf" srcId="{C41174A0-757A-EC4B-BBFB-EF4B642E1256}" destId="{DFEECFE1-CC6C-B749-8C85-5A9D4ADFFD7A}" srcOrd="4" destOrd="0" presId="urn:microsoft.com/office/officeart/2008/layout/LinedList"/>
    <dgm:cxn modelId="{64712E76-B0E0-A34E-A777-AC5DD197D384}" type="presParOf" srcId="{C41174A0-757A-EC4B-BBFB-EF4B642E1256}" destId="{B48E986B-0420-4544-84E9-5D49C80B14EE}" srcOrd="5" destOrd="0" presId="urn:microsoft.com/office/officeart/2008/layout/LinedList"/>
    <dgm:cxn modelId="{ACDED1FC-2769-AE4C-9680-F1B2AE861894}" type="presParOf" srcId="{B48E986B-0420-4544-84E9-5D49C80B14EE}" destId="{090406BF-23CC-5B45-A45B-33526B7AAC01}" srcOrd="0" destOrd="0" presId="urn:microsoft.com/office/officeart/2008/layout/LinedList"/>
    <dgm:cxn modelId="{52E18CA8-B587-B444-8DA3-238C6FD08716}" type="presParOf" srcId="{B48E986B-0420-4544-84E9-5D49C80B14EE}" destId="{7163115B-4B32-4F40-BDBF-F49047B7FFF7}" srcOrd="1" destOrd="0" presId="urn:microsoft.com/office/officeart/2008/layout/LinedList"/>
    <dgm:cxn modelId="{EA8C1A2E-3DB1-A049-B148-06791E779317}" type="presParOf" srcId="{C41174A0-757A-EC4B-BBFB-EF4B642E1256}" destId="{2BE9B548-B21F-5E48-8C5B-021B7E62DF15}" srcOrd="6" destOrd="0" presId="urn:microsoft.com/office/officeart/2008/layout/LinedList"/>
    <dgm:cxn modelId="{D31DA724-91BD-7644-94BE-A86EB9377F4C}" type="presParOf" srcId="{C41174A0-757A-EC4B-BBFB-EF4B642E1256}" destId="{57605D2B-795A-5145-8EB4-7A7A385DF848}" srcOrd="7" destOrd="0" presId="urn:microsoft.com/office/officeart/2008/layout/LinedList"/>
    <dgm:cxn modelId="{400D6DF3-1854-4045-B608-497FE4E7D7DB}" type="presParOf" srcId="{57605D2B-795A-5145-8EB4-7A7A385DF848}" destId="{4A95AB77-A75D-4245-8FA1-F991B6D69987}" srcOrd="0" destOrd="0" presId="urn:microsoft.com/office/officeart/2008/layout/LinedList"/>
    <dgm:cxn modelId="{006465CF-1A74-6A4B-8564-C13AA1A41C43}" type="presParOf" srcId="{57605D2B-795A-5145-8EB4-7A7A385DF848}" destId="{45568935-D35D-6B48-B0DC-43537CA3F65E}" srcOrd="1" destOrd="0" presId="urn:microsoft.com/office/officeart/2008/layout/LinedList"/>
    <dgm:cxn modelId="{970ACFD8-1AA8-7041-8B80-97D80B9A0B46}" type="presParOf" srcId="{C41174A0-757A-EC4B-BBFB-EF4B642E1256}" destId="{BB0A465B-E44C-6F47-839C-14356131AFA7}" srcOrd="8" destOrd="0" presId="urn:microsoft.com/office/officeart/2008/layout/LinedList"/>
    <dgm:cxn modelId="{83A9B280-A986-AC48-B239-4D4525A119B9}" type="presParOf" srcId="{C41174A0-757A-EC4B-BBFB-EF4B642E1256}" destId="{FDED9E8F-B4AC-FC41-ADC6-F28C6298E35E}" srcOrd="9" destOrd="0" presId="urn:microsoft.com/office/officeart/2008/layout/LinedList"/>
    <dgm:cxn modelId="{F42125FE-941D-0C40-8EEA-CEC010CECB9E}" type="presParOf" srcId="{FDED9E8F-B4AC-FC41-ADC6-F28C6298E35E}" destId="{D5761D17-5208-AC4E-AFB7-FDDA64F608FF}" srcOrd="0" destOrd="0" presId="urn:microsoft.com/office/officeart/2008/layout/LinedList"/>
    <dgm:cxn modelId="{2D92B3F2-2E3E-384E-8004-372E7A874F17}" type="presParOf" srcId="{FDED9E8F-B4AC-FC41-ADC6-F28C6298E35E}" destId="{742B6C21-D585-5540-9781-BEAFE02FAAB1}" srcOrd="1" destOrd="0" presId="urn:microsoft.com/office/officeart/2008/layout/LinedList"/>
    <dgm:cxn modelId="{55AB21C0-8D1C-F640-91E9-356770C5AB3A}" type="presParOf" srcId="{C41174A0-757A-EC4B-BBFB-EF4B642E1256}" destId="{35E8D29E-D53D-4947-9D79-70F5BAABAD85}" srcOrd="10" destOrd="0" presId="urn:microsoft.com/office/officeart/2008/layout/LinedList"/>
    <dgm:cxn modelId="{C52C5C50-B9F9-6C4C-91FA-BB8B46A3EF30}" type="presParOf" srcId="{C41174A0-757A-EC4B-BBFB-EF4B642E1256}" destId="{44F2745E-C82F-7A41-9F3D-48C2A8569300}" srcOrd="11" destOrd="0" presId="urn:microsoft.com/office/officeart/2008/layout/LinedList"/>
    <dgm:cxn modelId="{51A8CE14-16C0-BB4F-A8E7-30EC1FE0E47E}" type="presParOf" srcId="{44F2745E-C82F-7A41-9F3D-48C2A8569300}" destId="{933BDF43-A188-C149-9ED3-91D5DCC05113}" srcOrd="0" destOrd="0" presId="urn:microsoft.com/office/officeart/2008/layout/LinedList"/>
    <dgm:cxn modelId="{A321C175-0293-AC42-BF99-DF47C7F97EC4}" type="presParOf" srcId="{44F2745E-C82F-7A41-9F3D-48C2A8569300}" destId="{B725C13A-949F-5748-975B-2C45EB49A609}" srcOrd="1" destOrd="0" presId="urn:microsoft.com/office/officeart/2008/layout/LinedList"/>
    <dgm:cxn modelId="{70D07154-E16C-BC40-9A46-934CEE9B7F60}" type="presParOf" srcId="{C41174A0-757A-EC4B-BBFB-EF4B642E1256}" destId="{B6CF9996-7CAB-B147-B451-DF124E488844}" srcOrd="12" destOrd="0" presId="urn:microsoft.com/office/officeart/2008/layout/LinedList"/>
    <dgm:cxn modelId="{1CA93841-AC23-AD48-A8D9-94E3C450AC54}" type="presParOf" srcId="{C41174A0-757A-EC4B-BBFB-EF4B642E1256}" destId="{37D62382-A4FD-F544-888B-59351FAF0F28}" srcOrd="13" destOrd="0" presId="urn:microsoft.com/office/officeart/2008/layout/LinedList"/>
    <dgm:cxn modelId="{B59931E2-733B-AD4A-8DBD-6AD3FC01E5A4}" type="presParOf" srcId="{37D62382-A4FD-F544-888B-59351FAF0F28}" destId="{C5192D5E-3236-084D-96F1-DB67BE9929F9}" srcOrd="0" destOrd="0" presId="urn:microsoft.com/office/officeart/2008/layout/LinedList"/>
    <dgm:cxn modelId="{BEDACCF4-B3B8-3F4F-86F3-61DF82B31735}" type="presParOf" srcId="{37D62382-A4FD-F544-888B-59351FAF0F28}" destId="{D45331FD-B823-8E4B-A4CC-EF4A316D9047}" srcOrd="1" destOrd="0" presId="urn:microsoft.com/office/officeart/2008/layout/LinedList"/>
    <dgm:cxn modelId="{83B45A5E-1D42-5C4F-B767-3B5E6CBB6DE7}" type="presParOf" srcId="{C41174A0-757A-EC4B-BBFB-EF4B642E1256}" destId="{18176009-A801-174B-A080-7AFF06EE12FC}" srcOrd="14" destOrd="0" presId="urn:microsoft.com/office/officeart/2008/layout/LinedList"/>
    <dgm:cxn modelId="{0A763B33-240E-FA40-BF49-F38914D2619D}" type="presParOf" srcId="{C41174A0-757A-EC4B-BBFB-EF4B642E1256}" destId="{79FA388B-5744-6B45-9814-4E8866B06AE5}" srcOrd="15" destOrd="0" presId="urn:microsoft.com/office/officeart/2008/layout/LinedList"/>
    <dgm:cxn modelId="{8D883C50-CD04-7C40-A010-6B8895E5CEDD}" type="presParOf" srcId="{79FA388B-5744-6B45-9814-4E8866B06AE5}" destId="{461FD73C-E2CD-AF4B-83E1-A93F49418BCF}" srcOrd="0" destOrd="0" presId="urn:microsoft.com/office/officeart/2008/layout/LinedList"/>
    <dgm:cxn modelId="{042C78B6-DEDA-7A40-AF88-06A39BB92D5D}" type="presParOf" srcId="{79FA388B-5744-6B45-9814-4E8866B06AE5}" destId="{88553195-6B46-BA46-A309-22A2DA629DCD}" srcOrd="1" destOrd="0" presId="urn:microsoft.com/office/officeart/2008/layout/LinedList"/>
    <dgm:cxn modelId="{0647D335-62F8-4443-870C-6C2B18229255}" type="presParOf" srcId="{C41174A0-757A-EC4B-BBFB-EF4B642E1256}" destId="{7CAD6797-F501-8F41-B50D-59630DB1C038}" srcOrd="16" destOrd="0" presId="urn:microsoft.com/office/officeart/2008/layout/LinedList"/>
    <dgm:cxn modelId="{A11C851E-B7D9-2245-871F-A7F4FFFDC2C5}" type="presParOf" srcId="{C41174A0-757A-EC4B-BBFB-EF4B642E1256}" destId="{7E0A55ED-F1CC-C647-B5ED-995D38EC20B6}" srcOrd="17" destOrd="0" presId="urn:microsoft.com/office/officeart/2008/layout/LinedList"/>
    <dgm:cxn modelId="{3EFB00D5-4C3A-D449-8145-160169898F93}" type="presParOf" srcId="{7E0A55ED-F1CC-C647-B5ED-995D38EC20B6}" destId="{FA2F415B-7430-3241-984D-D0EC0AAE66A5}" srcOrd="0" destOrd="0" presId="urn:microsoft.com/office/officeart/2008/layout/LinedList"/>
    <dgm:cxn modelId="{2294282A-F616-5840-A406-6CE3E9AB92F5}" type="presParOf" srcId="{7E0A55ED-F1CC-C647-B5ED-995D38EC20B6}" destId="{1E26A616-997D-504C-9200-4F583064CCC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356EEF-3EEB-6048-9F62-62BD2A698E0A}">
      <dsp:nvSpPr>
        <dsp:cNvPr id="0" name=""/>
        <dsp:cNvSpPr/>
      </dsp:nvSpPr>
      <dsp:spPr>
        <a:xfrm>
          <a:off x="0" y="675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8C4FF4-2827-5A49-97EE-86E0BA81FD9F}">
      <dsp:nvSpPr>
        <dsp:cNvPr id="0" name=""/>
        <dsp:cNvSpPr/>
      </dsp:nvSpPr>
      <dsp:spPr>
        <a:xfrm>
          <a:off x="0" y="675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kern="1200"/>
            <a:t>TR (Total de Respuestas) Elementos intentados en las 14 líneas</a:t>
          </a:r>
          <a:endParaRPr lang="en-US" sz="2000" kern="1200"/>
        </a:p>
      </dsp:txBody>
      <dsp:txXfrm>
        <a:off x="0" y="675"/>
        <a:ext cx="6900512" cy="614976"/>
      </dsp:txXfrm>
    </dsp:sp>
    <dsp:sp modelId="{6BC66B8B-DEA9-5249-A997-16958B6FCC3D}">
      <dsp:nvSpPr>
        <dsp:cNvPr id="0" name=""/>
        <dsp:cNvSpPr/>
      </dsp:nvSpPr>
      <dsp:spPr>
        <a:xfrm>
          <a:off x="0" y="615652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9544B8-9C53-9D4F-8514-E90D2B1900BD}">
      <dsp:nvSpPr>
        <dsp:cNvPr id="0" name=""/>
        <dsp:cNvSpPr/>
      </dsp:nvSpPr>
      <dsp:spPr>
        <a:xfrm>
          <a:off x="0" y="615652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kern="1200"/>
            <a:t>TA (total de aciertos) Elementos correctos en las 14 líneas</a:t>
          </a:r>
          <a:endParaRPr lang="en-US" sz="2000" kern="1200"/>
        </a:p>
      </dsp:txBody>
      <dsp:txXfrm>
        <a:off x="0" y="615652"/>
        <a:ext cx="6900512" cy="614976"/>
      </dsp:txXfrm>
    </dsp:sp>
    <dsp:sp modelId="{DFEECFE1-CC6C-B749-8C85-5A9D4ADFFD7A}">
      <dsp:nvSpPr>
        <dsp:cNvPr id="0" name=""/>
        <dsp:cNvSpPr/>
      </dsp:nvSpPr>
      <dsp:spPr>
        <a:xfrm>
          <a:off x="0" y="1230628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0406BF-23CC-5B45-A45B-33526B7AAC01}">
      <dsp:nvSpPr>
        <dsp:cNvPr id="0" name=""/>
        <dsp:cNvSpPr/>
      </dsp:nvSpPr>
      <dsp:spPr>
        <a:xfrm>
          <a:off x="0" y="1230628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kern="1200"/>
            <a:t>O (Omisiones) Elementos relevantes no marcados</a:t>
          </a:r>
          <a:endParaRPr lang="en-US" sz="2000" kern="1200"/>
        </a:p>
      </dsp:txBody>
      <dsp:txXfrm>
        <a:off x="0" y="1230628"/>
        <a:ext cx="6900512" cy="614976"/>
      </dsp:txXfrm>
    </dsp:sp>
    <dsp:sp modelId="{2BE9B548-B21F-5E48-8C5B-021B7E62DF15}">
      <dsp:nvSpPr>
        <dsp:cNvPr id="0" name=""/>
        <dsp:cNvSpPr/>
      </dsp:nvSpPr>
      <dsp:spPr>
        <a:xfrm>
          <a:off x="0" y="1845605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A95AB77-A75D-4245-8FA1-F991B6D69987}">
      <dsp:nvSpPr>
        <dsp:cNvPr id="0" name=""/>
        <dsp:cNvSpPr/>
      </dsp:nvSpPr>
      <dsp:spPr>
        <a:xfrm>
          <a:off x="0" y="1845605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kern="1200"/>
            <a:t>C (Comisiones ) Elementos irrelevante marcados </a:t>
          </a:r>
          <a:endParaRPr lang="en-US" sz="2000" kern="1200"/>
        </a:p>
      </dsp:txBody>
      <dsp:txXfrm>
        <a:off x="0" y="1845605"/>
        <a:ext cx="6900512" cy="614976"/>
      </dsp:txXfrm>
    </dsp:sp>
    <dsp:sp modelId="{BB0A465B-E44C-6F47-839C-14356131AFA7}">
      <dsp:nvSpPr>
        <dsp:cNvPr id="0" name=""/>
        <dsp:cNvSpPr/>
      </dsp:nvSpPr>
      <dsp:spPr>
        <a:xfrm>
          <a:off x="0" y="2460582"/>
          <a:ext cx="6900512" cy="0"/>
        </a:xfrm>
        <a:prstGeom prst="lin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761D17-5208-AC4E-AFB7-FDDA64F608FF}">
      <dsp:nvSpPr>
        <dsp:cNvPr id="0" name=""/>
        <dsp:cNvSpPr/>
      </dsp:nvSpPr>
      <dsp:spPr>
        <a:xfrm>
          <a:off x="0" y="2460582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kern="1200" dirty="0"/>
            <a:t>TOT Efectividad total en la prueba TR – (O+C)</a:t>
          </a:r>
          <a:endParaRPr lang="en-US" sz="2000" kern="1200" dirty="0"/>
        </a:p>
      </dsp:txBody>
      <dsp:txXfrm>
        <a:off x="0" y="2460582"/>
        <a:ext cx="6900512" cy="614976"/>
      </dsp:txXfrm>
    </dsp:sp>
    <dsp:sp modelId="{35E8D29E-D53D-4947-9D79-70F5BAABAD85}">
      <dsp:nvSpPr>
        <dsp:cNvPr id="0" name=""/>
        <dsp:cNvSpPr/>
      </dsp:nvSpPr>
      <dsp:spPr>
        <a:xfrm>
          <a:off x="0" y="3075558"/>
          <a:ext cx="690051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33BDF43-A188-C149-9ED3-91D5DCC05113}">
      <dsp:nvSpPr>
        <dsp:cNvPr id="0" name=""/>
        <dsp:cNvSpPr/>
      </dsp:nvSpPr>
      <dsp:spPr>
        <a:xfrm>
          <a:off x="0" y="3075558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kern="1200" dirty="0"/>
            <a:t>CON índice de concentración TA-C</a:t>
          </a:r>
          <a:endParaRPr lang="en-US" sz="2000" kern="1200" dirty="0"/>
        </a:p>
      </dsp:txBody>
      <dsp:txXfrm>
        <a:off x="0" y="3075558"/>
        <a:ext cx="6900512" cy="614976"/>
      </dsp:txXfrm>
    </dsp:sp>
    <dsp:sp modelId="{B6CF9996-7CAB-B147-B451-DF124E488844}">
      <dsp:nvSpPr>
        <dsp:cNvPr id="0" name=""/>
        <dsp:cNvSpPr/>
      </dsp:nvSpPr>
      <dsp:spPr>
        <a:xfrm>
          <a:off x="0" y="3690535"/>
          <a:ext cx="6900512" cy="0"/>
        </a:xfrm>
        <a:prstGeom prst="lin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5192D5E-3236-084D-96F1-DB67BE9929F9}">
      <dsp:nvSpPr>
        <dsp:cNvPr id="0" name=""/>
        <dsp:cNvSpPr/>
      </dsp:nvSpPr>
      <dsp:spPr>
        <a:xfrm>
          <a:off x="0" y="3690535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kern="1200"/>
            <a:t>TR + Línea con mayor no de elementos intentados</a:t>
          </a:r>
          <a:endParaRPr lang="en-US" sz="2000" kern="1200"/>
        </a:p>
      </dsp:txBody>
      <dsp:txXfrm>
        <a:off x="0" y="3690535"/>
        <a:ext cx="6900512" cy="614976"/>
      </dsp:txXfrm>
    </dsp:sp>
    <dsp:sp modelId="{18176009-A801-174B-A080-7AFF06EE12FC}">
      <dsp:nvSpPr>
        <dsp:cNvPr id="0" name=""/>
        <dsp:cNvSpPr/>
      </dsp:nvSpPr>
      <dsp:spPr>
        <a:xfrm>
          <a:off x="0" y="4305512"/>
          <a:ext cx="6900512" cy="0"/>
        </a:xfrm>
        <a:prstGeom prst="lin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1FD73C-E2CD-AF4B-83E1-A93F49418BCF}">
      <dsp:nvSpPr>
        <dsp:cNvPr id="0" name=""/>
        <dsp:cNvSpPr/>
      </dsp:nvSpPr>
      <dsp:spPr>
        <a:xfrm>
          <a:off x="0" y="4305512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kern="1200"/>
            <a:t>TR- línea con menor  no de elementos intentados </a:t>
          </a:r>
          <a:endParaRPr lang="en-US" sz="2000" kern="1200"/>
        </a:p>
      </dsp:txBody>
      <dsp:txXfrm>
        <a:off x="0" y="4305512"/>
        <a:ext cx="6900512" cy="614976"/>
      </dsp:txXfrm>
    </dsp:sp>
    <dsp:sp modelId="{7CAD6797-F501-8F41-B50D-59630DB1C038}">
      <dsp:nvSpPr>
        <dsp:cNvPr id="0" name=""/>
        <dsp:cNvSpPr/>
      </dsp:nvSpPr>
      <dsp:spPr>
        <a:xfrm>
          <a:off x="0" y="4920488"/>
          <a:ext cx="6900512" cy="0"/>
        </a:xfrm>
        <a:prstGeom prst="lin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2F415B-7430-3241-984D-D0EC0AAE66A5}">
      <dsp:nvSpPr>
        <dsp:cNvPr id="0" name=""/>
        <dsp:cNvSpPr/>
      </dsp:nvSpPr>
      <dsp:spPr>
        <a:xfrm>
          <a:off x="0" y="4920488"/>
          <a:ext cx="6900512" cy="6149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000" kern="1200" dirty="0"/>
            <a:t>VAR índice de Variación (TR+)- (TR-)</a:t>
          </a:r>
          <a:endParaRPr lang="en-US" sz="2000" kern="1200" dirty="0"/>
        </a:p>
      </dsp:txBody>
      <dsp:txXfrm>
        <a:off x="0" y="4920488"/>
        <a:ext cx="6900512" cy="6149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C22AE8-B18F-7395-3687-9276D32E39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1CDA0613-E444-8D7B-1D85-A9EADC1E96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D68067-B4CB-053E-AF0A-D4CFA85656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F8A1-1CDA-0145-82C7-4B7058DE9C19}" type="datetimeFigureOut">
              <a:rPr lang="es-ES_tradnl" smtClean="0"/>
              <a:t>11/6/24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422C2C-5C5A-D28E-4490-95CE4CFE8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0614FF1-AA72-8C85-867C-63E989A53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65A5-CD75-9442-851A-DC613C43B02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42812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0EE20D-C434-A61A-ABD1-1BC2C33B78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E03C217-BB1B-1906-3606-30EE8E0137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8B6332-F7D1-8706-CB42-477B95865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F8A1-1CDA-0145-82C7-4B7058DE9C19}" type="datetimeFigureOut">
              <a:rPr lang="es-ES_tradnl" smtClean="0"/>
              <a:t>11/6/24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871FD2C-F393-1158-F011-BAAB677C5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169BA5A-4556-388D-451E-3F356118C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65A5-CD75-9442-851A-DC613C43B02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36921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7D5ACE-503F-264C-E947-9CB8F7C343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5681FA72-7A7D-CC35-7627-946CD1F49F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CA359B-3D1B-8BD5-447B-2BBF82211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F8A1-1CDA-0145-82C7-4B7058DE9C19}" type="datetimeFigureOut">
              <a:rPr lang="es-ES_tradnl" smtClean="0"/>
              <a:t>11/6/24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F49F63A-BE19-7BAA-3377-9B4DD5BA7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350438-C888-EB20-56AA-84C3B9991B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65A5-CD75-9442-851A-DC613C43B02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52727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21B8B5-ACBE-71F3-4341-7D6F1FC3D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3D4B117-3DE5-A9C7-C472-007255B48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AFE45F-D86D-7F4F-8129-F2D4D9CD79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F8A1-1CDA-0145-82C7-4B7058DE9C19}" type="datetimeFigureOut">
              <a:rPr lang="es-ES_tradnl" smtClean="0"/>
              <a:t>11/6/24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B41033A-E7CD-F13D-6E07-B967816A8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18ED53-C423-1F19-1149-0FD7DD6EE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65A5-CD75-9442-851A-DC613C43B02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97737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336258-52A6-77C9-3EA7-1888919BC5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4E979B-39F9-51B8-75AD-35058E8263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70E089-95FB-2E58-98D2-9A76A8B2F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F8A1-1CDA-0145-82C7-4B7058DE9C19}" type="datetimeFigureOut">
              <a:rPr lang="es-ES_tradnl" smtClean="0"/>
              <a:t>11/6/24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E97E83F-B3F3-1B8E-686F-7887A78A5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A25C9F9-35B4-39B6-8C1C-D85AD2F4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65A5-CD75-9442-851A-DC613C43B02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61399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477680-4958-3922-FB87-E46D2F0BC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3422995-7ED3-84D1-5EB4-95FD21504D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E169162F-E407-E078-85E5-34CFBEA8B4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91B9180-14C6-92E8-A241-298C1AF309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F8A1-1CDA-0145-82C7-4B7058DE9C19}" type="datetimeFigureOut">
              <a:rPr lang="es-ES_tradnl" smtClean="0"/>
              <a:t>11/6/24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B2ECD86-BC26-D9D0-8223-AFC8E3E64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0285495-4D91-C605-458E-5A3A7AF6E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65A5-CD75-9442-851A-DC613C43B02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96330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087AA8-44CC-F560-DFF1-57919C1FB2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4B4EC63-6AFE-46FA-C539-CFE4FDD92A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8CA58E6-4462-EA7A-5B81-96D78817C1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17ABF62-9E20-5200-B9E4-294A0F47D4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9C443F0-A97F-7A30-C8EE-A4DD03DDD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FA93996-393A-F72E-8474-3FC9D4F43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F8A1-1CDA-0145-82C7-4B7058DE9C19}" type="datetimeFigureOut">
              <a:rPr lang="es-ES_tradnl" smtClean="0"/>
              <a:t>11/6/24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3AA1CCC-AD9A-947E-AA4B-2B3B65B44A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08D7E9A-2253-C676-29F9-0CDB2C9A6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65A5-CD75-9442-851A-DC613C43B02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42103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D1F4CD-FF3D-B2CC-3D4C-90A6A5F25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14B9E27-D5DB-1CCE-7984-0D3517B07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F8A1-1CDA-0145-82C7-4B7058DE9C19}" type="datetimeFigureOut">
              <a:rPr lang="es-ES_tradnl" smtClean="0"/>
              <a:t>11/6/24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0DF79FA7-0D81-B425-8B03-33CE67EF2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B77140B-8888-C79A-AB05-BF665BF54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65A5-CD75-9442-851A-DC613C43B02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592194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0BCFFA8-CB68-FCB9-209C-7CCA215FBE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F8A1-1CDA-0145-82C7-4B7058DE9C19}" type="datetimeFigureOut">
              <a:rPr lang="es-ES_tradnl" smtClean="0"/>
              <a:t>11/6/24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DB88A21-41CB-48BF-4958-7EB2F4058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253176D-71E9-1A49-064F-69C1C065D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65A5-CD75-9442-851A-DC613C43B02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2592963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163402-D31F-0D94-7736-D4C0085D28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C051237-AF40-F47C-8165-D5C55EEA6C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78212D-3D32-D126-2259-6DE29B4FE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615A23D-FB3F-6C25-1E34-C5198BFD5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F8A1-1CDA-0145-82C7-4B7058DE9C19}" type="datetimeFigureOut">
              <a:rPr lang="es-ES_tradnl" smtClean="0"/>
              <a:t>11/6/24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26EE08-B883-5698-59E6-91B662C6B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A01BB07-652B-D89B-1CE9-DABFCEC655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65A5-CD75-9442-851A-DC613C43B02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80662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E5835C-0730-79FC-6685-0E1EADE82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FB78AEB-BAF4-C2A4-3612-76FEFD43E8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A3141DB-32AC-239E-29B2-281BFDD69F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D9E8AA6-ECB8-4387-5501-1391CC63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BBF8A1-1CDA-0145-82C7-4B7058DE9C19}" type="datetimeFigureOut">
              <a:rPr lang="es-ES_tradnl" smtClean="0"/>
              <a:t>11/6/24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CB05C1F-CD3E-DB3F-4680-8B3A589E1A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75E2209-4B7A-DDA3-A037-BFBF98568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665A5-CD75-9442-851A-DC613C43B02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996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33345AC-2149-1967-E930-09B96780AF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8CB5B5A-B00C-E58B-97FF-FD316E3AB6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F3EED64-9442-4123-7AC1-82849052E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BBF8A1-1CDA-0145-82C7-4B7058DE9C19}" type="datetimeFigureOut">
              <a:rPr lang="es-ES_tradnl" smtClean="0"/>
              <a:t>11/6/24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C175B0C-31F1-78F0-D9B8-AB43B1070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AE27DBF-46F4-0FDB-125D-8C50EE8B80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665A5-CD75-9442-851A-DC613C43B022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3229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C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Slide Background">
            <a:extLst>
              <a:ext uri="{FF2B5EF4-FFF2-40B4-BE49-F238E27FC236}">
                <a16:creationId xmlns:a16="http://schemas.microsoft.com/office/drawing/2014/main" id="{3ECBE1F1-D69B-4AFA-ABD5-8E41720EF6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D4FA2BFB-0E9A-583D-FAFC-C5B4672D3CA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9163"/>
          <a:stretch/>
        </p:blipFill>
        <p:spPr>
          <a:xfrm>
            <a:off x="-1" y="-2"/>
            <a:ext cx="5410198" cy="6858002"/>
          </a:xfrm>
          <a:prstGeom prst="rect">
            <a:avLst/>
          </a:prstGeom>
        </p:spPr>
      </p:pic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603A6265-E10C-4B85-9C20-E75FCAF9CC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10197" y="-1"/>
            <a:ext cx="6781802" cy="2286000"/>
          </a:xfrm>
          <a:prstGeom prst="rect">
            <a:avLst/>
          </a:prstGeom>
          <a:ln>
            <a:noFill/>
          </a:ln>
          <a:effectLst>
            <a:outerShdw blurRad="355600" dist="152400" sx="95000" sy="95000" algn="t" rotWithShape="0">
              <a:srgbClr val="000000">
                <a:alpha val="29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86B98CF-3E01-5AD9-9196-0AE1EA0C9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317" y="405685"/>
            <a:ext cx="5464968" cy="1559301"/>
          </a:xfrm>
        </p:spPr>
        <p:txBody>
          <a:bodyPr>
            <a:normAutofit/>
          </a:bodyPr>
          <a:lstStyle/>
          <a:p>
            <a:r>
              <a:rPr lang="es-ES_tradnl" sz="4000"/>
              <a:t>TEST D2_ FICHA TÉCNICA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D3B44A7-C5EE-0A41-E906-CB50DD5DF5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317" y="2743200"/>
            <a:ext cx="5247340" cy="3496878"/>
          </a:xfrm>
        </p:spPr>
        <p:txBody>
          <a:bodyPr anchor="ctr">
            <a:normAutofit fontScale="92500" lnSpcReduction="10000"/>
          </a:bodyPr>
          <a:lstStyle/>
          <a:p>
            <a:r>
              <a:rPr lang="es-ES_tradnl" sz="1700" dirty="0"/>
              <a:t>Nombre: d2 Test de atención</a:t>
            </a:r>
          </a:p>
          <a:p>
            <a:r>
              <a:rPr lang="es-ES_tradnl" sz="1700" dirty="0"/>
              <a:t>Autor: </a:t>
            </a:r>
            <a:r>
              <a:rPr lang="es-ES_tradnl" sz="1700" dirty="0" err="1"/>
              <a:t>Rolf</a:t>
            </a:r>
            <a:r>
              <a:rPr lang="es-ES_tradnl" sz="1700" dirty="0"/>
              <a:t> </a:t>
            </a:r>
            <a:r>
              <a:rPr lang="es-ES_tradnl" sz="1700" dirty="0" err="1"/>
              <a:t>Brickenkamp</a:t>
            </a:r>
            <a:endParaRPr lang="es-ES_tradnl" sz="1700" dirty="0"/>
          </a:p>
          <a:p>
            <a:r>
              <a:rPr lang="es-ES_tradnl" sz="1700" dirty="0"/>
              <a:t>Administración: Individual y colectiva</a:t>
            </a:r>
          </a:p>
          <a:p>
            <a:r>
              <a:rPr lang="es-ES_tradnl" sz="1700" dirty="0"/>
              <a:t>Duración: 8 a 10 minutos. Tiempo límite de 20” para la ejecución de cada una de las 14 filas del test.</a:t>
            </a:r>
          </a:p>
          <a:p>
            <a:r>
              <a:rPr lang="es-ES_tradnl" sz="1700" dirty="0"/>
              <a:t>Aplicación: Niños, adolescentes y adultos.</a:t>
            </a:r>
          </a:p>
          <a:p>
            <a:r>
              <a:rPr lang="es-ES_tradnl" sz="1700" dirty="0"/>
              <a:t>Significación: Evaluación de varios aspectos de la atención selectiva y concentración</a:t>
            </a:r>
          </a:p>
          <a:p>
            <a:r>
              <a:rPr lang="es-ES_tradnl" sz="1700" dirty="0"/>
              <a:t>Características: Consiste en identificación de un modelo con sus tres variantes en una serie de elementos similares.</a:t>
            </a:r>
          </a:p>
          <a:p>
            <a:r>
              <a:rPr lang="es-ES_tradnl" sz="1700" dirty="0"/>
              <a:t>Tipificación: Baremos de 8 a 18 años, y baremo de adultos.</a:t>
            </a:r>
          </a:p>
          <a:p>
            <a:r>
              <a:rPr lang="es-ES_tradnl" sz="1700" dirty="0"/>
              <a:t>Baremos para la aplicación colectiva con tiempo único.</a:t>
            </a:r>
          </a:p>
        </p:txBody>
      </p:sp>
    </p:spTree>
    <p:extLst>
      <p:ext uri="{BB962C8B-B14F-4D97-AF65-F5344CB8AC3E}">
        <p14:creationId xmlns:p14="http://schemas.microsoft.com/office/powerpoint/2010/main" val="2369050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43C053-E823-ECB0-B78E-DB62BD8D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Constructo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BD961D-6193-65E5-BA90-C02E865BA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Pertenece a la categoría de instrumentos que miden los procesos de atención y concentración mental</a:t>
            </a:r>
          </a:p>
          <a:p>
            <a:endParaRPr lang="es-ES_tradnl" dirty="0"/>
          </a:p>
          <a:p>
            <a:r>
              <a:rPr lang="es-ES_tradnl" dirty="0"/>
              <a:t>Constructo de atención y concentración, refiere a la selección de estímulos enfocada de modo continuo a un resultado, la parte clave es LA CAPACIDAD DE ATENDER SELECTIVAMENTE a ciertos aspectos relevantes de la tarea, mientras ignoran los irrelevantes y además hacerlo de forma rápida.</a:t>
            </a:r>
          </a:p>
        </p:txBody>
      </p:sp>
    </p:spTree>
    <p:extLst>
      <p:ext uri="{BB962C8B-B14F-4D97-AF65-F5344CB8AC3E}">
        <p14:creationId xmlns:p14="http://schemas.microsoft.com/office/powerpoint/2010/main" val="1098938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43C053-E823-ECB0-B78E-DB62BD8DB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Constructo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BBD961D-6193-65E5-BA90-C02E865BAD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Refleja tres componentes de la conducta atencional </a:t>
            </a:r>
          </a:p>
          <a:p>
            <a:r>
              <a:rPr lang="es-ES_tradnl" dirty="0"/>
              <a:t>VELOCIDAD (número de estímulos que procesaron en un tiempo)</a:t>
            </a:r>
          </a:p>
          <a:p>
            <a:r>
              <a:rPr lang="es-ES_tradnl" dirty="0"/>
              <a:t>CALIDAD DEL TRABAJO ( aspecto de control de la atención)</a:t>
            </a:r>
          </a:p>
          <a:p>
            <a:r>
              <a:rPr lang="es-ES_tradnl" dirty="0"/>
              <a:t>RELACION ENTRE VELOCIDAD Y PRECISIÓN DE ACTUACIÓN</a:t>
            </a:r>
          </a:p>
        </p:txBody>
      </p:sp>
    </p:spTree>
    <p:extLst>
      <p:ext uri="{BB962C8B-B14F-4D97-AF65-F5344CB8AC3E}">
        <p14:creationId xmlns:p14="http://schemas.microsoft.com/office/powerpoint/2010/main" val="3798419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4F420D-AAC7-C617-94A6-C2ACC54DC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CONSIGNA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3C3E340-D0F4-91C3-E6D8-27153E83E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C" b="1" i="0" u="none" strike="noStrike" dirty="0">
                <a:solidFill>
                  <a:srgbClr val="4B4B4B"/>
                </a:solidFill>
                <a:effectLst/>
                <a:latin typeface="Armata"/>
              </a:rPr>
              <a:t>La</a:t>
            </a:r>
            <a:r>
              <a:rPr lang="es-EC" b="0" i="0" u="none" strike="noStrike" dirty="0">
                <a:solidFill>
                  <a:srgbClr val="4B4B4B"/>
                </a:solidFill>
                <a:effectLst/>
                <a:latin typeface="Armata"/>
              </a:rPr>
              <a:t> </a:t>
            </a:r>
            <a:r>
              <a:rPr lang="es-EC" b="1" i="0" u="none" strike="noStrike" dirty="0">
                <a:solidFill>
                  <a:srgbClr val="4B4B4B"/>
                </a:solidFill>
                <a:effectLst/>
                <a:latin typeface="Armata"/>
              </a:rPr>
              <a:t>tarea del sujeto</a:t>
            </a:r>
            <a:r>
              <a:rPr lang="es-EC" b="0" i="0" u="none" strike="noStrike" dirty="0">
                <a:solidFill>
                  <a:srgbClr val="4B4B4B"/>
                </a:solidFill>
                <a:effectLst/>
                <a:latin typeface="Armata"/>
              </a:rPr>
              <a:t> </a:t>
            </a:r>
            <a:r>
              <a:rPr lang="es-EC" b="1" i="0" u="none" strike="noStrike" dirty="0">
                <a:solidFill>
                  <a:srgbClr val="4B4B4B"/>
                </a:solidFill>
                <a:effectLst/>
                <a:latin typeface="Armata"/>
              </a:rPr>
              <a:t>es revisar atentamente, de izquierda a derecha, el contenido de cada línea y marcar toda letra `d` que tenga dos pequeñas rayitas</a:t>
            </a:r>
            <a:r>
              <a:rPr lang="es-EC" b="0" i="0" u="none" strike="noStrike" dirty="0">
                <a:solidFill>
                  <a:srgbClr val="4B4B4B"/>
                </a:solidFill>
                <a:effectLst/>
                <a:latin typeface="Armata"/>
              </a:rPr>
              <a:t> (las dos arriba, las dos abajo o una arriba y otra debajo). Estos elementos se conocen como </a:t>
            </a:r>
            <a:r>
              <a:rPr lang="es-EC" b="0" i="1" u="none" strike="noStrike" dirty="0">
                <a:solidFill>
                  <a:srgbClr val="4B4B4B"/>
                </a:solidFill>
                <a:effectLst/>
                <a:latin typeface="Armata"/>
              </a:rPr>
              <a:t>elementos relevantes.</a:t>
            </a:r>
            <a:r>
              <a:rPr lang="es-EC" b="0" i="0" u="none" strike="noStrike" dirty="0">
                <a:solidFill>
                  <a:srgbClr val="4B4B4B"/>
                </a:solidFill>
                <a:effectLst/>
                <a:latin typeface="Armata"/>
              </a:rPr>
              <a:t> Las demás combinaciones(las `p` con o sin rayitas y las `d` con una o ninguna rayita) se consideran `</a:t>
            </a:r>
            <a:r>
              <a:rPr lang="es-EC" b="0" i="1" u="none" strike="noStrike" dirty="0">
                <a:solidFill>
                  <a:srgbClr val="4B4B4B"/>
                </a:solidFill>
                <a:effectLst/>
                <a:latin typeface="Armata"/>
              </a:rPr>
              <a:t>irrelevantes</a:t>
            </a:r>
            <a:r>
              <a:rPr lang="es-EC" b="0" i="0" u="none" strike="noStrike" dirty="0">
                <a:solidFill>
                  <a:srgbClr val="4B4B4B"/>
                </a:solidFill>
                <a:effectLst/>
                <a:latin typeface="Armata"/>
              </a:rPr>
              <a:t>`, porque no debería de ser marcadas. </a:t>
            </a:r>
          </a:p>
          <a:p>
            <a:r>
              <a:rPr lang="es-EC" b="1" i="0" u="none" strike="noStrike" dirty="0">
                <a:solidFill>
                  <a:srgbClr val="4B4B4B"/>
                </a:solidFill>
                <a:effectLst/>
                <a:latin typeface="Armata"/>
              </a:rPr>
              <a:t>En cada línea el sujeto dispone de 20 segundos.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5748698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D52982-1993-C4D3-6262-F824650CB0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APLICACIÓN</a:t>
            </a:r>
            <a:endParaRPr lang="es-ES_tradnl" dirty="0"/>
          </a:p>
        </p:txBody>
      </p:sp>
      <p:pic>
        <p:nvPicPr>
          <p:cNvPr id="5" name="Marcador de contenido 4">
            <a:extLst>
              <a:ext uri="{FF2B5EF4-FFF2-40B4-BE49-F238E27FC236}">
                <a16:creationId xmlns:a16="http://schemas.microsoft.com/office/drawing/2014/main" id="{7D84791C-6A6D-A9EC-191B-2C323CD5C0D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69536" y="1825625"/>
            <a:ext cx="9852927" cy="4351338"/>
          </a:xfr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232954B7-3544-5039-9F17-72F24D2AC13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525"/>
          <a:stretch/>
        </p:blipFill>
        <p:spPr>
          <a:xfrm>
            <a:off x="6566930" y="230188"/>
            <a:ext cx="2548495" cy="1384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888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E442304-DDBD-4F7B-8017-36BCC863F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5CBA0978-B804-5083-204D-5A47253FEC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5000" y="640823"/>
            <a:ext cx="3418659" cy="5583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8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PUNTUACIONES</a:t>
            </a:r>
          </a:p>
        </p:txBody>
      </p:sp>
      <p:sp>
        <p:nvSpPr>
          <p:cNvPr id="14" name="sketch line">
            <a:extLst>
              <a:ext uri="{FF2B5EF4-FFF2-40B4-BE49-F238E27FC236}">
                <a16:creationId xmlns:a16="http://schemas.microsoft.com/office/drawing/2014/main" id="{5E107275-3853-46FD-A241-DE4355A426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1627450" y="3462719"/>
            <a:ext cx="5410200" cy="18288"/>
          </a:xfrm>
          <a:custGeom>
            <a:avLst/>
            <a:gdLst>
              <a:gd name="connsiteX0" fmla="*/ 0 w 5410200"/>
              <a:gd name="connsiteY0" fmla="*/ 0 h 18288"/>
              <a:gd name="connsiteX1" fmla="*/ 568071 w 5410200"/>
              <a:gd name="connsiteY1" fmla="*/ 0 h 18288"/>
              <a:gd name="connsiteX2" fmla="*/ 1298448 w 5410200"/>
              <a:gd name="connsiteY2" fmla="*/ 0 h 18288"/>
              <a:gd name="connsiteX3" fmla="*/ 1920621 w 5410200"/>
              <a:gd name="connsiteY3" fmla="*/ 0 h 18288"/>
              <a:gd name="connsiteX4" fmla="*/ 2488692 w 5410200"/>
              <a:gd name="connsiteY4" fmla="*/ 0 h 18288"/>
              <a:gd name="connsiteX5" fmla="*/ 3219069 w 5410200"/>
              <a:gd name="connsiteY5" fmla="*/ 0 h 18288"/>
              <a:gd name="connsiteX6" fmla="*/ 3895344 w 5410200"/>
              <a:gd name="connsiteY6" fmla="*/ 0 h 18288"/>
              <a:gd name="connsiteX7" fmla="*/ 4571619 w 5410200"/>
              <a:gd name="connsiteY7" fmla="*/ 0 h 18288"/>
              <a:gd name="connsiteX8" fmla="*/ 5410200 w 5410200"/>
              <a:gd name="connsiteY8" fmla="*/ 0 h 18288"/>
              <a:gd name="connsiteX9" fmla="*/ 5410200 w 5410200"/>
              <a:gd name="connsiteY9" fmla="*/ 18288 h 18288"/>
              <a:gd name="connsiteX10" fmla="*/ 4842129 w 5410200"/>
              <a:gd name="connsiteY10" fmla="*/ 18288 h 18288"/>
              <a:gd name="connsiteX11" fmla="*/ 4328160 w 5410200"/>
              <a:gd name="connsiteY11" fmla="*/ 18288 h 18288"/>
              <a:gd name="connsiteX12" fmla="*/ 3597783 w 5410200"/>
              <a:gd name="connsiteY12" fmla="*/ 18288 h 18288"/>
              <a:gd name="connsiteX13" fmla="*/ 3029712 w 5410200"/>
              <a:gd name="connsiteY13" fmla="*/ 18288 h 18288"/>
              <a:gd name="connsiteX14" fmla="*/ 2299335 w 5410200"/>
              <a:gd name="connsiteY14" fmla="*/ 18288 h 18288"/>
              <a:gd name="connsiteX15" fmla="*/ 1514856 w 5410200"/>
              <a:gd name="connsiteY15" fmla="*/ 18288 h 18288"/>
              <a:gd name="connsiteX16" fmla="*/ 892683 w 5410200"/>
              <a:gd name="connsiteY16" fmla="*/ 18288 h 18288"/>
              <a:gd name="connsiteX17" fmla="*/ 0 w 5410200"/>
              <a:gd name="connsiteY17" fmla="*/ 18288 h 18288"/>
              <a:gd name="connsiteX18" fmla="*/ 0 w 5410200"/>
              <a:gd name="connsiteY18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5410200" h="18288" fill="none" extrusionOk="0">
                <a:moveTo>
                  <a:pt x="0" y="0"/>
                </a:moveTo>
                <a:cubicBezTo>
                  <a:pt x="163050" y="-18707"/>
                  <a:pt x="319321" y="-16364"/>
                  <a:pt x="568071" y="0"/>
                </a:cubicBezTo>
                <a:cubicBezTo>
                  <a:pt x="816821" y="16364"/>
                  <a:pt x="1013224" y="-7268"/>
                  <a:pt x="1298448" y="0"/>
                </a:cubicBezTo>
                <a:cubicBezTo>
                  <a:pt x="1583672" y="7268"/>
                  <a:pt x="1631711" y="-3367"/>
                  <a:pt x="1920621" y="0"/>
                </a:cubicBezTo>
                <a:cubicBezTo>
                  <a:pt x="2209531" y="3367"/>
                  <a:pt x="2364420" y="-19184"/>
                  <a:pt x="2488692" y="0"/>
                </a:cubicBezTo>
                <a:cubicBezTo>
                  <a:pt x="2612964" y="19184"/>
                  <a:pt x="3023298" y="-34627"/>
                  <a:pt x="3219069" y="0"/>
                </a:cubicBezTo>
                <a:cubicBezTo>
                  <a:pt x="3414840" y="34627"/>
                  <a:pt x="3656810" y="24043"/>
                  <a:pt x="3895344" y="0"/>
                </a:cubicBezTo>
                <a:cubicBezTo>
                  <a:pt x="4133879" y="-24043"/>
                  <a:pt x="4393984" y="-19577"/>
                  <a:pt x="4571619" y="0"/>
                </a:cubicBezTo>
                <a:cubicBezTo>
                  <a:pt x="4749255" y="19577"/>
                  <a:pt x="5179928" y="-6281"/>
                  <a:pt x="5410200" y="0"/>
                </a:cubicBezTo>
                <a:cubicBezTo>
                  <a:pt x="5410730" y="6954"/>
                  <a:pt x="5410934" y="12839"/>
                  <a:pt x="5410200" y="18288"/>
                </a:cubicBezTo>
                <a:cubicBezTo>
                  <a:pt x="5139060" y="6751"/>
                  <a:pt x="5121593" y="31035"/>
                  <a:pt x="4842129" y="18288"/>
                </a:cubicBezTo>
                <a:cubicBezTo>
                  <a:pt x="4562665" y="5541"/>
                  <a:pt x="4448273" y="9487"/>
                  <a:pt x="4328160" y="18288"/>
                </a:cubicBezTo>
                <a:cubicBezTo>
                  <a:pt x="4208047" y="27089"/>
                  <a:pt x="3760936" y="22567"/>
                  <a:pt x="3597783" y="18288"/>
                </a:cubicBezTo>
                <a:cubicBezTo>
                  <a:pt x="3434630" y="14009"/>
                  <a:pt x="3299718" y="33213"/>
                  <a:pt x="3029712" y="18288"/>
                </a:cubicBezTo>
                <a:cubicBezTo>
                  <a:pt x="2759706" y="3363"/>
                  <a:pt x="2640159" y="27394"/>
                  <a:pt x="2299335" y="18288"/>
                </a:cubicBezTo>
                <a:cubicBezTo>
                  <a:pt x="1958511" y="9182"/>
                  <a:pt x="1801186" y="28985"/>
                  <a:pt x="1514856" y="18288"/>
                </a:cubicBezTo>
                <a:cubicBezTo>
                  <a:pt x="1228526" y="7591"/>
                  <a:pt x="1063509" y="-5305"/>
                  <a:pt x="892683" y="18288"/>
                </a:cubicBezTo>
                <a:cubicBezTo>
                  <a:pt x="721857" y="41881"/>
                  <a:pt x="186945" y="-20897"/>
                  <a:pt x="0" y="18288"/>
                </a:cubicBezTo>
                <a:cubicBezTo>
                  <a:pt x="-570" y="9279"/>
                  <a:pt x="132" y="5100"/>
                  <a:pt x="0" y="0"/>
                </a:cubicBezTo>
                <a:close/>
              </a:path>
              <a:path w="5410200" h="18288" stroke="0" extrusionOk="0">
                <a:moveTo>
                  <a:pt x="0" y="0"/>
                </a:moveTo>
                <a:cubicBezTo>
                  <a:pt x="285096" y="-4925"/>
                  <a:pt x="376456" y="22268"/>
                  <a:pt x="622173" y="0"/>
                </a:cubicBezTo>
                <a:cubicBezTo>
                  <a:pt x="867890" y="-22268"/>
                  <a:pt x="1031392" y="7228"/>
                  <a:pt x="1136142" y="0"/>
                </a:cubicBezTo>
                <a:cubicBezTo>
                  <a:pt x="1240892" y="-7228"/>
                  <a:pt x="1561853" y="9877"/>
                  <a:pt x="1920621" y="0"/>
                </a:cubicBezTo>
                <a:cubicBezTo>
                  <a:pt x="2279389" y="-9877"/>
                  <a:pt x="2367255" y="19546"/>
                  <a:pt x="2542794" y="0"/>
                </a:cubicBezTo>
                <a:cubicBezTo>
                  <a:pt x="2718333" y="-19546"/>
                  <a:pt x="2866732" y="-22226"/>
                  <a:pt x="3164967" y="0"/>
                </a:cubicBezTo>
                <a:cubicBezTo>
                  <a:pt x="3463202" y="22226"/>
                  <a:pt x="3568055" y="-2765"/>
                  <a:pt x="3949446" y="0"/>
                </a:cubicBezTo>
                <a:cubicBezTo>
                  <a:pt x="4330837" y="2765"/>
                  <a:pt x="4287895" y="10557"/>
                  <a:pt x="4517517" y="0"/>
                </a:cubicBezTo>
                <a:cubicBezTo>
                  <a:pt x="4747139" y="-10557"/>
                  <a:pt x="5149588" y="8716"/>
                  <a:pt x="5410200" y="0"/>
                </a:cubicBezTo>
                <a:cubicBezTo>
                  <a:pt x="5409517" y="5414"/>
                  <a:pt x="5409480" y="12510"/>
                  <a:pt x="5410200" y="18288"/>
                </a:cubicBezTo>
                <a:cubicBezTo>
                  <a:pt x="5163327" y="41494"/>
                  <a:pt x="5008749" y="10693"/>
                  <a:pt x="4842129" y="18288"/>
                </a:cubicBezTo>
                <a:cubicBezTo>
                  <a:pt x="4675509" y="25883"/>
                  <a:pt x="4433401" y="-615"/>
                  <a:pt x="4165854" y="18288"/>
                </a:cubicBezTo>
                <a:cubicBezTo>
                  <a:pt x="3898308" y="37191"/>
                  <a:pt x="3809032" y="-8710"/>
                  <a:pt x="3543681" y="18288"/>
                </a:cubicBezTo>
                <a:cubicBezTo>
                  <a:pt x="3278330" y="45286"/>
                  <a:pt x="3073876" y="-15917"/>
                  <a:pt x="2759202" y="18288"/>
                </a:cubicBezTo>
                <a:cubicBezTo>
                  <a:pt x="2444528" y="52493"/>
                  <a:pt x="2204144" y="3372"/>
                  <a:pt x="1974723" y="18288"/>
                </a:cubicBezTo>
                <a:cubicBezTo>
                  <a:pt x="1745302" y="33204"/>
                  <a:pt x="1602335" y="31490"/>
                  <a:pt x="1406652" y="18288"/>
                </a:cubicBezTo>
                <a:cubicBezTo>
                  <a:pt x="1210969" y="5086"/>
                  <a:pt x="923948" y="3161"/>
                  <a:pt x="730377" y="18288"/>
                </a:cubicBezTo>
                <a:cubicBezTo>
                  <a:pt x="536806" y="33415"/>
                  <a:pt x="336496" y="-141"/>
                  <a:pt x="0" y="18288"/>
                </a:cubicBezTo>
                <a:cubicBezTo>
                  <a:pt x="-306" y="11061"/>
                  <a:pt x="-655" y="7751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CuadroTexto 5">
            <a:extLst>
              <a:ext uri="{FF2B5EF4-FFF2-40B4-BE49-F238E27FC236}">
                <a16:creationId xmlns:a16="http://schemas.microsoft.com/office/drawing/2014/main" id="{B1BF6ECB-FE90-D222-1DB7-1C73A84219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13414099"/>
              </p:ext>
            </p:extLst>
          </p:nvPr>
        </p:nvGraphicFramePr>
        <p:xfrm>
          <a:off x="4648018" y="640822"/>
          <a:ext cx="6900512" cy="55361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596899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00E5B6-522E-D39E-E517-FFE325B4F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CALIFICACION E INTERPRETACIÓN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47CF566-22DD-807B-8E01-A206BA85DF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b="1" dirty="0"/>
              <a:t>TR </a:t>
            </a:r>
            <a:r>
              <a:rPr lang="es-ES_tradnl" dirty="0"/>
              <a:t> es la medida de velocidad de procesamiento y cantidad de trabajo realizado</a:t>
            </a:r>
          </a:p>
          <a:p>
            <a:r>
              <a:rPr lang="es-ES_tradnl" b="1" dirty="0"/>
              <a:t>TA </a:t>
            </a:r>
            <a:r>
              <a:rPr lang="es-ES_tradnl" dirty="0"/>
              <a:t>es la medición de la precisión del procesamiento</a:t>
            </a:r>
          </a:p>
          <a:p>
            <a:r>
              <a:rPr lang="es-ES_tradnl" b="1" dirty="0"/>
              <a:t>O</a:t>
            </a:r>
            <a:r>
              <a:rPr lang="es-ES_tradnl" dirty="0"/>
              <a:t> Número de errores por omisión</a:t>
            </a:r>
          </a:p>
          <a:p>
            <a:r>
              <a:rPr lang="es-ES_tradnl" b="1" dirty="0"/>
              <a:t>C</a:t>
            </a:r>
            <a:r>
              <a:rPr lang="es-ES_tradnl" dirty="0"/>
              <a:t> el número de elementos no relevantes, es una medida de la precisión de procesamiento y del control inhibitorio</a:t>
            </a:r>
          </a:p>
          <a:p>
            <a:r>
              <a:rPr lang="es-ES_tradnl" b="1" dirty="0"/>
              <a:t>TOT</a:t>
            </a:r>
            <a:r>
              <a:rPr lang="es-ES_tradnl" dirty="0"/>
              <a:t> Efectividad total en la prueba TR – (O+C) es una medida del control atencional y del control inhibitorio</a:t>
            </a:r>
          </a:p>
          <a:p>
            <a:r>
              <a:rPr lang="es-ES_tradnl" b="1" dirty="0"/>
              <a:t>CON</a:t>
            </a:r>
            <a:r>
              <a:rPr lang="es-ES_tradnl" dirty="0"/>
              <a:t> índice de concentración TA-C</a:t>
            </a:r>
          </a:p>
          <a:p>
            <a:r>
              <a:rPr lang="es-ES_tradnl" b="1" dirty="0"/>
              <a:t>VAR</a:t>
            </a:r>
            <a:r>
              <a:rPr lang="es-ES_tradnl" dirty="0"/>
              <a:t> índice de Variación (TR+)- (TR-)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09329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AB77F14-257F-2844-35ED-55D577372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689" y="0"/>
            <a:ext cx="10515600" cy="591953"/>
          </a:xfrm>
        </p:spPr>
        <p:txBody>
          <a:bodyPr>
            <a:normAutofit fontScale="90000"/>
          </a:bodyPr>
          <a:lstStyle/>
          <a:p>
            <a:r>
              <a:rPr lang="es-ES_tradnl" dirty="0"/>
              <a:t>INTERPRETACIÓN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629700B5-89BB-593B-75C6-2ECAB9DB69D6}"/>
              </a:ext>
            </a:extLst>
          </p:cNvPr>
          <p:cNvGraphicFramePr>
            <a:graphicFrameLocks noGrp="1"/>
          </p:cNvGraphicFramePr>
          <p:nvPr/>
        </p:nvGraphicFramePr>
        <p:xfrm>
          <a:off x="610212" y="740843"/>
          <a:ext cx="10428077" cy="59537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238464">
                  <a:extLst>
                    <a:ext uri="{9D8B030D-6E8A-4147-A177-3AD203B41FA5}">
                      <a16:colId xmlns:a16="http://schemas.microsoft.com/office/drawing/2014/main" val="1217987810"/>
                    </a:ext>
                  </a:extLst>
                </a:gridCol>
                <a:gridCol w="3617613">
                  <a:extLst>
                    <a:ext uri="{9D8B030D-6E8A-4147-A177-3AD203B41FA5}">
                      <a16:colId xmlns:a16="http://schemas.microsoft.com/office/drawing/2014/main" val="343779409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9080529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FACTORES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/>
                        <a:t>PUNTAJES ALTOS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PUNTAJES BAJOS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2240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TOT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Sobre 40 p. Buen rendimiento general en torno a la atención sostenida, es capaz de producir en su trabajo y no se fatiga atencionalmente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Bajo 40 . Mal rendimiento general en torno a la atención sostenida, no es capaz de producir en su trabajo, se fatiga atencionalmente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4999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VAR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Sobre 40p inconsistencia en el trabajo y en su desempeño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Bajo 40p Consistencia en el trabajo, motivación hacia la tarea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4067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CON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Sobre 40p capacidad de concentración y eficacia en la tarea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Bajo 40p capacidad de concentración en ineficiencia en la tarea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507711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TR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Sobre 40p alta producción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Bajo 40p baja producción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23776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Sobre 40p alta cantidad de aciertos, atención al detalla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Bajo 40 baja cantidad de aciertos, baja atención al detalla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26512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Sobre 40p atento al detalle atención focalizada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Bajo 40p poco atento y omite respuestas correctas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5634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s-ES_tradnl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Sobre 40. atento al detalle, atención focalizada, comparable con su TOT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Bajo 40p . Poco atento, omite respuestas </a:t>
                      </a:r>
                      <a:r>
                        <a:rPr lang="es-ES_tradnl" dirty="0" err="1"/>
                        <a:t>correctas.comparable</a:t>
                      </a:r>
                      <a:r>
                        <a:rPr lang="es-ES_tradnl" dirty="0"/>
                        <a:t> con su TOT. Menos capacidad de discriminación de estímulos relevantes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579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52642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667</Words>
  <Application>Microsoft Macintosh PowerPoint</Application>
  <PresentationFormat>Panorámica</PresentationFormat>
  <Paragraphs>67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Armata</vt:lpstr>
      <vt:lpstr>Calibri</vt:lpstr>
      <vt:lpstr>Calibri Light</vt:lpstr>
      <vt:lpstr>Tema de Office</vt:lpstr>
      <vt:lpstr>TEST D2_ FICHA TÉCNICA</vt:lpstr>
      <vt:lpstr>Constructo</vt:lpstr>
      <vt:lpstr>Constructo</vt:lpstr>
      <vt:lpstr>CONSIGNA</vt:lpstr>
      <vt:lpstr>APLICACIÓN</vt:lpstr>
      <vt:lpstr>PUNTUACIONES</vt:lpstr>
      <vt:lpstr>CALIFICACION E INTERPRETACIÓN</vt:lpstr>
      <vt:lpstr>INTERPRETACIÓN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Fabiana Maria De Leon Nicaretta</dc:creator>
  <cp:lastModifiedBy>Fabiana Maria De Leon Nicaretta</cp:lastModifiedBy>
  <cp:revision>6</cp:revision>
  <dcterms:created xsi:type="dcterms:W3CDTF">2023-12-01T02:08:21Z</dcterms:created>
  <dcterms:modified xsi:type="dcterms:W3CDTF">2024-06-12T01:27:47Z</dcterms:modified>
</cp:coreProperties>
</file>