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06833-D00F-4C31-BBD4-09D10191BBC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24499A-FAE8-4BC0-83DB-7F33A5F4E6FF}">
      <dgm:prSet/>
      <dgm:spPr/>
      <dgm:t>
        <a:bodyPr/>
        <a:lstStyle/>
        <a:p>
          <a:r>
            <a:rPr lang="es-EC"/>
            <a:t>En sí misma como actividad como función o facultad de considerar lo que pasa en nosotros.</a:t>
          </a:r>
          <a:endParaRPr lang="en-US"/>
        </a:p>
      </dgm:t>
    </dgm:pt>
    <dgm:pt modelId="{CE26CE58-3C56-45B8-BDDE-313B6D4E4373}" type="parTrans" cxnId="{8060E23E-8B7B-40EC-BC04-8F4B6AD3D81B}">
      <dgm:prSet/>
      <dgm:spPr/>
      <dgm:t>
        <a:bodyPr/>
        <a:lstStyle/>
        <a:p>
          <a:endParaRPr lang="en-US"/>
        </a:p>
      </dgm:t>
    </dgm:pt>
    <dgm:pt modelId="{B59C6094-A1BB-4560-98B4-DC63814B265E}" type="sibTrans" cxnId="{8060E23E-8B7B-40EC-BC04-8F4B6AD3D81B}">
      <dgm:prSet/>
      <dgm:spPr/>
      <dgm:t>
        <a:bodyPr/>
        <a:lstStyle/>
        <a:p>
          <a:endParaRPr lang="en-US"/>
        </a:p>
      </dgm:t>
    </dgm:pt>
    <dgm:pt modelId="{E8E66423-24F8-4FD1-8FF6-243604224ED6}">
      <dgm:prSet/>
      <dgm:spPr/>
      <dgm:t>
        <a:bodyPr/>
        <a:lstStyle/>
        <a:p>
          <a:r>
            <a:rPr lang="es-EC"/>
            <a:t>En sus defectos o sea en los hechos o contenidos de conciencia llamamos también vivencias.</a:t>
          </a:r>
          <a:endParaRPr lang="en-US"/>
        </a:p>
      </dgm:t>
    </dgm:pt>
    <dgm:pt modelId="{CD38F0CE-7BED-4512-8E71-9DCD3853CC48}" type="parTrans" cxnId="{EDDB0BC8-5225-4646-A666-FC82B367AF76}">
      <dgm:prSet/>
      <dgm:spPr/>
      <dgm:t>
        <a:bodyPr/>
        <a:lstStyle/>
        <a:p>
          <a:endParaRPr lang="en-US"/>
        </a:p>
      </dgm:t>
    </dgm:pt>
    <dgm:pt modelId="{6DD5EEE3-1317-4B3B-AB38-87B0721151D3}" type="sibTrans" cxnId="{EDDB0BC8-5225-4646-A666-FC82B367AF76}">
      <dgm:prSet/>
      <dgm:spPr/>
      <dgm:t>
        <a:bodyPr/>
        <a:lstStyle/>
        <a:p>
          <a:endParaRPr lang="en-US"/>
        </a:p>
      </dgm:t>
    </dgm:pt>
    <dgm:pt modelId="{8E2329AD-65C7-D543-BD36-C14DE10E38DC}" type="pres">
      <dgm:prSet presAssocID="{35A06833-D00F-4C31-BBD4-09D10191BBC7}" presName="linear" presStyleCnt="0">
        <dgm:presLayoutVars>
          <dgm:animLvl val="lvl"/>
          <dgm:resizeHandles val="exact"/>
        </dgm:presLayoutVars>
      </dgm:prSet>
      <dgm:spPr/>
    </dgm:pt>
    <dgm:pt modelId="{6E4489C7-097E-FF41-B96A-9E5593EE3E81}" type="pres">
      <dgm:prSet presAssocID="{5C24499A-FAE8-4BC0-83DB-7F33A5F4E6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C57C24-6DD1-0048-9464-47ECBD426F8E}" type="pres">
      <dgm:prSet presAssocID="{B59C6094-A1BB-4560-98B4-DC63814B265E}" presName="spacer" presStyleCnt="0"/>
      <dgm:spPr/>
    </dgm:pt>
    <dgm:pt modelId="{8318F236-B273-6743-BBDF-8AC80592416A}" type="pres">
      <dgm:prSet presAssocID="{E8E66423-24F8-4FD1-8FF6-243604224E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B96F09-B427-FA4C-B27D-3E0D4932F3E1}" type="presOf" srcId="{5C24499A-FAE8-4BC0-83DB-7F33A5F4E6FF}" destId="{6E4489C7-097E-FF41-B96A-9E5593EE3E81}" srcOrd="0" destOrd="0" presId="urn:microsoft.com/office/officeart/2005/8/layout/vList2"/>
    <dgm:cxn modelId="{8060E23E-8B7B-40EC-BC04-8F4B6AD3D81B}" srcId="{35A06833-D00F-4C31-BBD4-09D10191BBC7}" destId="{5C24499A-FAE8-4BC0-83DB-7F33A5F4E6FF}" srcOrd="0" destOrd="0" parTransId="{CE26CE58-3C56-45B8-BDDE-313B6D4E4373}" sibTransId="{B59C6094-A1BB-4560-98B4-DC63814B265E}"/>
    <dgm:cxn modelId="{EDDB0BC8-5225-4646-A666-FC82B367AF76}" srcId="{35A06833-D00F-4C31-BBD4-09D10191BBC7}" destId="{E8E66423-24F8-4FD1-8FF6-243604224ED6}" srcOrd="1" destOrd="0" parTransId="{CD38F0CE-7BED-4512-8E71-9DCD3853CC48}" sibTransId="{6DD5EEE3-1317-4B3B-AB38-87B0721151D3}"/>
    <dgm:cxn modelId="{08897DD0-C514-FA48-86F6-C07915F602A3}" type="presOf" srcId="{E8E66423-24F8-4FD1-8FF6-243604224ED6}" destId="{8318F236-B273-6743-BBDF-8AC80592416A}" srcOrd="0" destOrd="0" presId="urn:microsoft.com/office/officeart/2005/8/layout/vList2"/>
    <dgm:cxn modelId="{E2582BF1-586F-7B40-A40C-174FB24CA0DE}" type="presOf" srcId="{35A06833-D00F-4C31-BBD4-09D10191BBC7}" destId="{8E2329AD-65C7-D543-BD36-C14DE10E38DC}" srcOrd="0" destOrd="0" presId="urn:microsoft.com/office/officeart/2005/8/layout/vList2"/>
    <dgm:cxn modelId="{C3EBA327-D96C-B442-9524-7AD1C5C412C4}" type="presParOf" srcId="{8E2329AD-65C7-D543-BD36-C14DE10E38DC}" destId="{6E4489C7-097E-FF41-B96A-9E5593EE3E81}" srcOrd="0" destOrd="0" presId="urn:microsoft.com/office/officeart/2005/8/layout/vList2"/>
    <dgm:cxn modelId="{8AD830B1-6B51-0E42-AFCB-EF7844252E12}" type="presParOf" srcId="{8E2329AD-65C7-D543-BD36-C14DE10E38DC}" destId="{98C57C24-6DD1-0048-9464-47ECBD426F8E}" srcOrd="1" destOrd="0" presId="urn:microsoft.com/office/officeart/2005/8/layout/vList2"/>
    <dgm:cxn modelId="{162C974E-CDA5-834D-A0B3-D1159E3D0401}" type="presParOf" srcId="{8E2329AD-65C7-D543-BD36-C14DE10E38DC}" destId="{8318F236-B273-6743-BBDF-8AC8059241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489C7-097E-FF41-B96A-9E5593EE3E81}">
      <dsp:nvSpPr>
        <dsp:cNvPr id="0" name=""/>
        <dsp:cNvSpPr/>
      </dsp:nvSpPr>
      <dsp:spPr>
        <a:xfrm>
          <a:off x="0" y="32989"/>
          <a:ext cx="6666833" cy="2640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/>
            <a:t>En sí misma como actividad como función o facultad de considerar lo que pasa en nosotros.</a:t>
          </a:r>
          <a:endParaRPr lang="en-US" sz="3700" kern="1200"/>
        </a:p>
      </dsp:txBody>
      <dsp:txXfrm>
        <a:off x="128908" y="161897"/>
        <a:ext cx="6409017" cy="2382874"/>
      </dsp:txXfrm>
    </dsp:sp>
    <dsp:sp modelId="{8318F236-B273-6743-BBDF-8AC80592416A}">
      <dsp:nvSpPr>
        <dsp:cNvPr id="0" name=""/>
        <dsp:cNvSpPr/>
      </dsp:nvSpPr>
      <dsp:spPr>
        <a:xfrm>
          <a:off x="0" y="2780239"/>
          <a:ext cx="6666833" cy="26406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/>
            <a:t>En sus defectos o sea en los hechos o contenidos de conciencia llamamos también vivencias.</a:t>
          </a:r>
          <a:endParaRPr lang="en-US" sz="3700" kern="1200"/>
        </a:p>
      </dsp:txBody>
      <dsp:txXfrm>
        <a:off x="128908" y="2909147"/>
        <a:ext cx="6409017" cy="238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33984-4A64-8841-6C62-0B761873F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2069D2-E0F5-A1A5-3BC7-B06F26B7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0842C-B176-3B34-849D-329FA1EA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47C27D-42C6-5C89-6C49-E793D5CB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F49C6-0219-F16A-6A03-4D843F6F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99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06FAF-EB6D-4923-DDE1-191F67B6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6F9F91-1081-7B74-CC7A-FC5FC7102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90F41-7359-F489-F591-1672D195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5BE9B-7386-4642-C5FC-2FC46F02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723DEA-52D9-D33C-3842-403CCAF7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17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574946-47ED-942F-2D3C-8A32AB67D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949E7D-C4C2-C76C-3ACC-1B5D158A6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CB949-58E8-0EC7-F96F-12A1E88F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4A448-1027-24D9-E6CD-B8FE30BF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A1E6D-ED3D-4037-32F2-E4D85F03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794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1445-21A1-4729-4A44-B214EAAC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559A3B-5626-A3DF-703B-CC12C245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D5C22-A9C4-9892-1637-E50D90F0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BF2BD-D81E-146F-21BE-6536D3C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81D371-3796-0DFF-9F5E-9C149725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872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D0E8-235C-27A1-3E65-A080B6F5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06A85A-AAA2-4EC2-852C-20645245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70343-1C65-FCD0-1EA9-A22DDB0D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C4BA6-ECF7-6D9C-BF63-909E3759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50A9B-9531-20E5-EE09-039498BA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423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6343D-4B16-6681-354F-6B71E416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1599C-84FB-B54D-4616-0BD31BA67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29733A-76BA-CE46-CEB9-01D50DE7B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DFE743-786B-322D-6584-2EE4B2D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5A46F9-B5E3-DE5B-3011-7CC8D94B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F623CE-FA71-F120-8FF6-CEE1C1D3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81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96893-CC0D-79D7-1B96-F95F199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26D60-ADAD-0026-81AC-D9DEC874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C441E2-32FE-3433-DFB3-F9ECAF674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17F3A9-8BD4-3FF4-FD67-61D455494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3E456F-2D1D-4178-F1EA-92C30D720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089E83-6E5C-4057-EEE0-24032DF3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1511C4-52AA-87E7-15DB-87D7E892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53E61-BE5A-E83E-E0AB-3B83A67F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10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05465-E6FD-DA49-4417-40CCE4B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67F1EF-8741-49BF-F277-8C1EF7E1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5F5ED2-653E-25E0-F303-B4BBD176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D3821D-DE37-D7F4-907B-A68DE686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8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ADED0F-B5E9-E148-EA43-7B8DD1D3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E3407E-EB77-5E24-13FF-1CE734AC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C2BBBD-F01C-D574-A1D4-FF2E5BD8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33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09B5B-F2AC-2A1A-F582-CC8D7076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6232A-C454-AC75-F3F9-4323A147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491CD6-78A9-B57F-A8D9-835F673BE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C7E0F3-32C6-54C7-3D5A-B86EF37B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B963E1-C9F6-97BE-12AE-C7FB0539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7904F3-AE25-8742-B9EB-6292EBD4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33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E5380-3DF5-A459-E181-EDE38790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944937-55B2-D6FC-B497-D5418BE74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67B3DB-1572-CB63-094C-77EB508D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68DD6-DCC1-1331-ADC3-AA418F40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14B109-974C-39B0-A1CA-BF1AE3A7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AB8380-B228-414C-CED7-E3E1D29F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008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91935C-6EE8-E17D-128C-955C4025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73A1FB-B794-F6D6-5667-67F764770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15BC5-AE71-4581-F2B7-A0E7692A5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0F9E-09DB-7F42-986E-76EB42073391}" type="datetimeFigureOut">
              <a:rPr lang="es-EC" smtClean="0"/>
              <a:t>28/10/24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D57FD-DB8A-DFB8-A1BA-655E0FE43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4C4F2-D4EE-A455-D157-786C92025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78BB-9217-F249-B827-96205FEA34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33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073059-904C-89AA-18DB-3605996C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s-EC" dirty="0"/>
              <a:t>LA CONCIENCIA PSICOLOGICA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CFB514-CD03-BA6C-0781-93313500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Qué es la Conciencia ¿Qué es? | Psicología Cognitiva">
            <a:extLst>
              <a:ext uri="{FF2B5EF4-FFF2-40B4-BE49-F238E27FC236}">
                <a16:creationId xmlns:a16="http://schemas.microsoft.com/office/drawing/2014/main" id="{50976FEA-F433-5705-D7C7-F4F41416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r="15607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787140-BF84-7FF4-5367-70BBCC0E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endParaRPr lang="es-EC" sz="7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EBAD1-F84F-BBA4-9EEE-2F60F4E6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algn="just"/>
            <a:r>
              <a:rPr lang="es-EC" sz="2400" dirty="0"/>
              <a:t>Unidad= todos los contenidos de conciencia tienen un punto de referencia común nuestro yo ya que es la fuente unificadora de la conciencia.</a:t>
            </a:r>
          </a:p>
        </p:txBody>
      </p:sp>
    </p:spTree>
    <p:extLst>
      <p:ext uri="{BB962C8B-B14F-4D97-AF65-F5344CB8AC3E}">
        <p14:creationId xmlns:p14="http://schemas.microsoft.com/office/powerpoint/2010/main" val="94765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2ABA42-6569-5DFC-2AF1-AE297A68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C">
                <a:solidFill>
                  <a:schemeClr val="tx1">
                    <a:lumMod val="85000"/>
                    <a:lumOff val="15000"/>
                  </a:schemeClr>
                </a:solidFill>
              </a:rPr>
              <a:t>Campo de la conciencia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74887-69AA-8892-C8DC-132DE020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algn="just"/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el conjunto de objetos o estados mentales que caen bajo su dominio en un momento determinado ejemplo o ir un concierto ver los músicos comparar todos sus con otros experimentar gozo desagrado trae recuerdos y de esta manera se presta menos atención a la sala de conciertos, a otras cosas esto se denomina campo de conciencia.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OMOS LO QUE PENSAMOS?">
            <a:extLst>
              <a:ext uri="{FF2B5EF4-FFF2-40B4-BE49-F238E27FC236}">
                <a16:creationId xmlns:a16="http://schemas.microsoft.com/office/drawing/2014/main" id="{7CB71EEF-DEB7-68C2-9274-2B25A976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r="-1" b="28120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32B6E94-6A62-8D22-980E-FE17399B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es-EC" sz="3300">
                <a:solidFill>
                  <a:schemeClr val="tx2"/>
                </a:solidFill>
                <a:effectLst/>
                <a:latin typeface="ArialNormal"/>
              </a:rPr>
              <a:t>OBJETO DE ESTUDIO DE LA PSICOLOGÍA </a:t>
            </a:r>
            <a:br>
              <a:rPr lang="es-EC" sz="3300">
                <a:solidFill>
                  <a:schemeClr val="tx2"/>
                </a:solidFill>
                <a:effectLst/>
              </a:rPr>
            </a:br>
            <a:endParaRPr lang="es-EC" sz="33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FF06-FFF0-9139-531B-B811CBC4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Autofit/>
          </a:bodyPr>
          <a:lstStyle/>
          <a:p>
            <a:pPr algn="just"/>
            <a:r>
              <a:rPr lang="es-EC" sz="2400" dirty="0">
                <a:solidFill>
                  <a:schemeClr val="tx2"/>
                </a:solidFill>
              </a:rPr>
              <a:t>Fenómenos psíquicos se denominan así a todas las actividades de la vida psíquica las mismas que se dividen en conscientes e inconscientes intelectuales afectivas y volitivas.</a:t>
            </a:r>
          </a:p>
        </p:txBody>
      </p:sp>
    </p:spTree>
    <p:extLst>
      <p:ext uri="{BB962C8B-B14F-4D97-AF65-F5344CB8AC3E}">
        <p14:creationId xmlns:p14="http://schemas.microsoft.com/office/powerpoint/2010/main" val="37789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BF5EEB-2C57-71A4-2C85-5ED08FE7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endParaRPr lang="es-EC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CEBF4-D647-B3B2-D796-8184B8FC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algn="just"/>
            <a:r>
              <a:rPr lang="es-EC" sz="2000" dirty="0"/>
              <a:t>Los fenómenos intelectuales o representativos constituyen la vida intelectual son actividades conscientes que tienden al conocimiento en general y siempre, hace referencia a un objeto a través de una percepción de un recuerdo de un juicio etc.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10D1E8-D150-5DD6-25A5-5673DC6E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endParaRPr lang="es-EC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640AE-2CBA-01FF-C7A8-B9AE05E5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algn="just"/>
            <a:r>
              <a:rPr lang="es-EC" sz="2400" dirty="0"/>
              <a:t>Los fenómenos intelectuales comprenden las sensaciones las percepciones la atención la memoria la imaginación el pensamiento en sus diferentes formas que son las ideas el juicio.</a:t>
            </a:r>
          </a:p>
        </p:txBody>
      </p:sp>
      <p:pic>
        <p:nvPicPr>
          <p:cNvPr id="5" name="Picture 4" descr="Personas trabajando en ideas">
            <a:extLst>
              <a:ext uri="{FF2B5EF4-FFF2-40B4-BE49-F238E27FC236}">
                <a16:creationId xmlns:a16="http://schemas.microsoft.com/office/drawing/2014/main" id="{6BD64E49-E940-1859-8D20-7ACED477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70" r="24843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9CCA9-E2E6-8633-4F89-7C3B49D5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44267-614F-785D-89D7-03EB722C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Afectivos, constituyen la vida afectiva son más subjetivos más que determinados concientemente le ocurre Y  éste a su vez reacciona ante cualquier objeto con tono afectivo.</a:t>
            </a:r>
          </a:p>
        </p:txBody>
      </p:sp>
    </p:spTree>
    <p:extLst>
      <p:ext uri="{BB962C8B-B14F-4D97-AF65-F5344CB8AC3E}">
        <p14:creationId xmlns:p14="http://schemas.microsoft.com/office/powerpoint/2010/main" val="223425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7C8A25-C862-161A-410B-33558DA0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EC" sz="4000"/>
              <a:t>afectivos y colectivos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1D906-08AF-D003-57CC-D660F6CD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algn="just"/>
            <a:r>
              <a:rPr lang="es-EC" sz="2000" dirty="0"/>
              <a:t>Los fenómenos volitivo integran la vida volitiva o intencional algunos lo llaman la esfera activa ciertos fenómenos psíquicos como los deseos y las tendencias están integrados por elementos afectivos y activos.</a:t>
            </a:r>
          </a:p>
        </p:txBody>
      </p:sp>
      <p:pic>
        <p:nvPicPr>
          <p:cNvPr id="5" name="Picture 4" descr="Burbujas azules brillantes">
            <a:extLst>
              <a:ext uri="{FF2B5EF4-FFF2-40B4-BE49-F238E27FC236}">
                <a16:creationId xmlns:a16="http://schemas.microsoft.com/office/drawing/2014/main" id="{586F8D17-96EC-8E6F-DB2D-2B23E10C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97" r="1184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14395D-0B0B-E698-1D3F-27012561F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7"/>
            <a:ext cx="10905066" cy="47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6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CEF141-E116-A3E8-D95D-65E080B6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es-EC"/>
          </a:p>
        </p:txBody>
      </p:sp>
      <p:pic>
        <p:nvPicPr>
          <p:cNvPr id="5" name="Picture 4" descr="Manos atrapando la luz del arco iris">
            <a:extLst>
              <a:ext uri="{FF2B5EF4-FFF2-40B4-BE49-F238E27FC236}">
                <a16:creationId xmlns:a16="http://schemas.microsoft.com/office/drawing/2014/main" id="{2230179A-CB54-E9D3-0CAE-C7EABA61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9" r="2168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F8CE6-5E98-3B8C-C065-9C189B793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algn="just"/>
            <a:r>
              <a:rPr lang="es-EC" sz="2400" dirty="0"/>
              <a:t>Se llama conciencia psicológica al conocimiento inmediato que tenemos de nuestros fenómenos psíquicos actuales y de nuestro yo.</a:t>
            </a:r>
          </a:p>
        </p:txBody>
      </p:sp>
    </p:spTree>
    <p:extLst>
      <p:ext uri="{BB962C8B-B14F-4D97-AF65-F5344CB8AC3E}">
        <p14:creationId xmlns:p14="http://schemas.microsoft.com/office/powerpoint/2010/main" val="9591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8372A-DD56-B18F-1CE6-6F4BA0FF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s-EC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B26AC2-2ED2-0E52-8BF2-5A3E4C69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La conciencia psicológica nos da simplemente cuenta de la existencia de nuestros actos mientras que la conciencia moral nos informa sobre la bondad o malicia de ellos.</a:t>
            </a:r>
          </a:p>
        </p:txBody>
      </p:sp>
    </p:spTree>
    <p:extLst>
      <p:ext uri="{BB962C8B-B14F-4D97-AF65-F5344CB8AC3E}">
        <p14:creationId xmlns:p14="http://schemas.microsoft.com/office/powerpoint/2010/main" val="195245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137D4-D12F-739C-C1F6-32A719B5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71" y="1648870"/>
            <a:ext cx="4886037" cy="3560260"/>
          </a:xfrm>
        </p:spPr>
        <p:txBody>
          <a:bodyPr anchor="ctr">
            <a:normAutofit/>
          </a:bodyPr>
          <a:lstStyle/>
          <a:p>
            <a:pPr algn="just"/>
            <a:r>
              <a:rPr lang="es-EC" sz="2000" dirty="0"/>
              <a:t>La conciencia psicológica es el conocimiento de nuestros fenómenos internos y los objetos externos los conocemos por medio de los sentidos sólo tenemos conciencia de la impresión de los objetos de nosotros es así que a la conciencia le corresponde el conocimiento de nuestros fenómenos internos actuales porque el conocimiento de los fenómenos pasados le corresponde a la memoria.</a:t>
            </a:r>
          </a:p>
        </p:txBody>
      </p:sp>
    </p:spTree>
    <p:extLst>
      <p:ext uri="{BB962C8B-B14F-4D97-AF65-F5344CB8AC3E}">
        <p14:creationId xmlns:p14="http://schemas.microsoft.com/office/powerpoint/2010/main" val="289061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690928-5A44-6026-7A9D-9BC69B63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s-EC" sz="5200" dirty="0"/>
              <a:t>Clases de conciencia psicológica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0B3C3A-1654-540C-C4D1-634D294D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algn="just"/>
            <a:r>
              <a:rPr lang="es-EC" sz="2000" dirty="0"/>
              <a:t>Directa o espontánea es la primera impresión que tenemos de nuestros estados anímicos y de nuestros actos.</a:t>
            </a:r>
          </a:p>
        </p:txBody>
      </p:sp>
    </p:spTree>
    <p:extLst>
      <p:ext uri="{BB962C8B-B14F-4D97-AF65-F5344CB8AC3E}">
        <p14:creationId xmlns:p14="http://schemas.microsoft.com/office/powerpoint/2010/main" val="15968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815F4C-1BE0-AA21-0F9D-C42E2910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8207" b="1"/>
          <a:stretch/>
        </p:blipFill>
        <p:spPr bwMode="auto">
          <a:xfrm>
            <a:off x="7743825" y="10"/>
            <a:ext cx="44481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26494-623B-6819-25EB-E73F4256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algn="just"/>
            <a:r>
              <a:rPr lang="es-EC" sz="2400" dirty="0"/>
              <a:t>Reflexiva o refleja retorno deliberado del espíritu sobre sí mismo y sus actos para estudiarlos se conoce también como introspección.</a:t>
            </a:r>
          </a:p>
        </p:txBody>
      </p:sp>
    </p:spTree>
    <p:extLst>
      <p:ext uri="{BB962C8B-B14F-4D97-AF65-F5344CB8AC3E}">
        <p14:creationId xmlns:p14="http://schemas.microsoft.com/office/powerpoint/2010/main" val="378149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C19E1B-5A30-5C4A-F8BD-6C27EF22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C" sz="4000">
                <a:solidFill>
                  <a:srgbClr val="FFFFFF"/>
                </a:solidFill>
              </a:rPr>
              <a:t>Doble modo de considerar la conciencia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1B567340-F8FA-17AF-CFC7-B5889CEA8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273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26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438FBE-3DF2-2451-CD34-BF933887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s-EC" sz="4000"/>
              <a:t>Características de la conciencia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59715-3CA0-DCE5-AF6C-6F844C9C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algn="just"/>
            <a:r>
              <a:rPr lang="es-EC" sz="2400" dirty="0"/>
              <a:t>Dinamismo= considerada como una fuerza seleccionadora y libre que tiene la atención a sus órdenes para fijarse en lo que le interesa y dejar de lado lo demás junto con la tensión es la actividad por excelencia de nuestra vida psíquica.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A31241-79D6-1456-E482-41C6552C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endParaRPr lang="es-EC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4CA1F-DAA1-5E22-B589-5CB91BC4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solidFill>
                  <a:schemeClr val="tx2"/>
                </a:solidFill>
              </a:rPr>
              <a:t>Movilidad= los hechos de conciencia van sucediendo se unos a otros en forma interrumpida es ya una percepción y a una imagen un juicio es lo que william james llama a la corriente de la conciencia.</a:t>
            </a:r>
          </a:p>
          <a:p>
            <a:pPr marL="0" indent="0">
              <a:buNone/>
            </a:pPr>
            <a:endParaRPr lang="es-EC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838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528</Words>
  <Application>Microsoft Macintosh PowerPoint</Application>
  <PresentationFormat>Panorámica</PresentationFormat>
  <Paragraphs>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ArialNormal</vt:lpstr>
      <vt:lpstr>Calibri</vt:lpstr>
      <vt:lpstr>Calibri Light</vt:lpstr>
      <vt:lpstr>Tema de Office</vt:lpstr>
      <vt:lpstr>LA CONCIENCIA PSICOLOGICA</vt:lpstr>
      <vt:lpstr>Presentación de PowerPoint</vt:lpstr>
      <vt:lpstr>Presentación de PowerPoint</vt:lpstr>
      <vt:lpstr>Presentación de PowerPoint</vt:lpstr>
      <vt:lpstr>Clases de conciencia psicológica</vt:lpstr>
      <vt:lpstr>Presentación de PowerPoint</vt:lpstr>
      <vt:lpstr>Doble modo de considerar la conciencia</vt:lpstr>
      <vt:lpstr>Características de la conciencia</vt:lpstr>
      <vt:lpstr>Presentación de PowerPoint</vt:lpstr>
      <vt:lpstr>Presentación de PowerPoint</vt:lpstr>
      <vt:lpstr>Campo de la conciencia</vt:lpstr>
      <vt:lpstr>OBJETO DE ESTUDIO DE LA PSICOLOGÍA  </vt:lpstr>
      <vt:lpstr>Presentación de PowerPoint</vt:lpstr>
      <vt:lpstr>Presentación de PowerPoint</vt:lpstr>
      <vt:lpstr>Presentación de PowerPoint</vt:lpstr>
      <vt:lpstr>afectivos y colectivos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CONCIENCIA PSICOLOGICA</dc:title>
  <dc:creator>Autor</dc:creator>
  <cp:lastModifiedBy>Autor</cp:lastModifiedBy>
  <cp:revision>1</cp:revision>
  <dcterms:created xsi:type="dcterms:W3CDTF">2024-10-28T21:37:16Z</dcterms:created>
  <dcterms:modified xsi:type="dcterms:W3CDTF">2024-10-28T22:28:29Z</dcterms:modified>
</cp:coreProperties>
</file>