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0" r:id="rId5"/>
    <p:sldId id="262" r:id="rId6"/>
    <p:sldId id="266" r:id="rId7"/>
    <p:sldId id="261" r:id="rId8"/>
    <p:sldId id="267" r:id="rId9"/>
    <p:sldId id="271" r:id="rId10"/>
    <p:sldId id="268" r:id="rId11"/>
    <p:sldId id="269" r:id="rId12"/>
    <p:sldId id="259" r:id="rId13"/>
    <p:sldId id="264" r:id="rId14"/>
    <p:sldId id="265" r:id="rId15"/>
    <p:sldId id="270" r:id="rId1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D48C7B-6DD4-4370-B5C8-76737B8727C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5039AF9-1F8C-4584-8BF6-4EAC04559754}">
      <dgm:prSet/>
      <dgm:spPr/>
      <dgm:t>
        <a:bodyPr/>
        <a:lstStyle/>
        <a:p>
          <a:r>
            <a:rPr lang="es-MX" b="0" i="0"/>
            <a:t>El autocuidado social se refiere a las prácticas que realizamos para fomentar nuestras relaciones interpersonales y, como consecuencia, mejorar nuestro bienestar emocional. </a:t>
          </a:r>
          <a:endParaRPr lang="en-US"/>
        </a:p>
      </dgm:t>
    </dgm:pt>
    <dgm:pt modelId="{A6F6947E-5D26-4891-9FC0-450C728EFFE5}" type="parTrans" cxnId="{9C4E13A6-16D6-46BA-8178-6053F92B6CDA}">
      <dgm:prSet/>
      <dgm:spPr/>
      <dgm:t>
        <a:bodyPr/>
        <a:lstStyle/>
        <a:p>
          <a:endParaRPr lang="en-US"/>
        </a:p>
      </dgm:t>
    </dgm:pt>
    <dgm:pt modelId="{35534D41-FABD-4358-8C36-EA7E5166B25E}" type="sibTrans" cxnId="{9C4E13A6-16D6-46BA-8178-6053F92B6CDA}">
      <dgm:prSet/>
      <dgm:spPr/>
      <dgm:t>
        <a:bodyPr/>
        <a:lstStyle/>
        <a:p>
          <a:endParaRPr lang="en-US"/>
        </a:p>
      </dgm:t>
    </dgm:pt>
    <dgm:pt modelId="{E8959B50-FE05-441F-BAF1-4571308901FB}">
      <dgm:prSet/>
      <dgm:spPr/>
      <dgm:t>
        <a:bodyPr/>
        <a:lstStyle/>
        <a:p>
          <a:r>
            <a:rPr lang="es-MX" b="0" i="0" dirty="0"/>
            <a:t>Este tipo de autocuidado no solo permite construir redes de apoyo, sino que también ayuda en la gestión de nuestras emociones.</a:t>
          </a:r>
          <a:endParaRPr lang="en-US" dirty="0"/>
        </a:p>
      </dgm:t>
    </dgm:pt>
    <dgm:pt modelId="{4D30C383-9625-40CD-AB64-3E9E8B90E6B9}" type="parTrans" cxnId="{40A38E0E-72AA-46D5-A5F8-94E49B6892C3}">
      <dgm:prSet/>
      <dgm:spPr/>
      <dgm:t>
        <a:bodyPr/>
        <a:lstStyle/>
        <a:p>
          <a:endParaRPr lang="en-US"/>
        </a:p>
      </dgm:t>
    </dgm:pt>
    <dgm:pt modelId="{2DE9E049-8117-4512-96AB-617991943857}" type="sibTrans" cxnId="{40A38E0E-72AA-46D5-A5F8-94E49B6892C3}">
      <dgm:prSet/>
      <dgm:spPr/>
      <dgm:t>
        <a:bodyPr/>
        <a:lstStyle/>
        <a:p>
          <a:endParaRPr lang="en-US"/>
        </a:p>
      </dgm:t>
    </dgm:pt>
    <dgm:pt modelId="{ED7A8D98-E4E1-4CE2-B2A4-25E8FC928C5A}" type="pres">
      <dgm:prSet presAssocID="{55D48C7B-6DD4-4370-B5C8-76737B8727C4}" presName="root" presStyleCnt="0">
        <dgm:presLayoutVars>
          <dgm:dir/>
          <dgm:resizeHandles val="exact"/>
        </dgm:presLayoutVars>
      </dgm:prSet>
      <dgm:spPr/>
    </dgm:pt>
    <dgm:pt modelId="{37457D44-B8B2-46ED-B559-99AA4A44698D}" type="pres">
      <dgm:prSet presAssocID="{C5039AF9-1F8C-4584-8BF6-4EAC04559754}" presName="compNode" presStyleCnt="0"/>
      <dgm:spPr/>
    </dgm:pt>
    <dgm:pt modelId="{6EABE622-3FF7-4F0E-8599-0FD41CB291B3}" type="pres">
      <dgm:prSet presAssocID="{C5039AF9-1F8C-4584-8BF6-4EAC04559754}" presName="bgRect" presStyleLbl="bgShp" presStyleIdx="0" presStyleCnt="2"/>
      <dgm:spPr/>
    </dgm:pt>
    <dgm:pt modelId="{A8CCE7CB-5866-4A38-894E-1C8BD4A8CB05}" type="pres">
      <dgm:prSet presAssocID="{C5039AF9-1F8C-4584-8BF6-4EAC0455975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953CF6ED-822E-4603-8307-15CA369D5175}" type="pres">
      <dgm:prSet presAssocID="{C5039AF9-1F8C-4584-8BF6-4EAC04559754}" presName="spaceRect" presStyleCnt="0"/>
      <dgm:spPr/>
    </dgm:pt>
    <dgm:pt modelId="{AF53BFFA-611D-4446-83DC-4E44A967A6BA}" type="pres">
      <dgm:prSet presAssocID="{C5039AF9-1F8C-4584-8BF6-4EAC04559754}" presName="parTx" presStyleLbl="revTx" presStyleIdx="0" presStyleCnt="2">
        <dgm:presLayoutVars>
          <dgm:chMax val="0"/>
          <dgm:chPref val="0"/>
        </dgm:presLayoutVars>
      </dgm:prSet>
      <dgm:spPr/>
    </dgm:pt>
    <dgm:pt modelId="{0D767B11-D39C-4CD5-9478-CFBC9609EE35}" type="pres">
      <dgm:prSet presAssocID="{35534D41-FABD-4358-8C36-EA7E5166B25E}" presName="sibTrans" presStyleCnt="0"/>
      <dgm:spPr/>
    </dgm:pt>
    <dgm:pt modelId="{E22E1F1E-FFB4-448D-A285-5781C30083A5}" type="pres">
      <dgm:prSet presAssocID="{E8959B50-FE05-441F-BAF1-4571308901FB}" presName="compNode" presStyleCnt="0"/>
      <dgm:spPr/>
    </dgm:pt>
    <dgm:pt modelId="{71B7FF2D-C324-4365-AECC-7AAEC8B0B47C}" type="pres">
      <dgm:prSet presAssocID="{E8959B50-FE05-441F-BAF1-4571308901FB}" presName="bgRect" presStyleLbl="bgShp" presStyleIdx="1" presStyleCnt="2"/>
      <dgm:spPr/>
    </dgm:pt>
    <dgm:pt modelId="{8725D6B2-9AB6-4978-90BB-CA7AC015B4AC}" type="pres">
      <dgm:prSet presAssocID="{E8959B50-FE05-441F-BAF1-4571308901F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ador"/>
        </a:ext>
      </dgm:extLst>
    </dgm:pt>
    <dgm:pt modelId="{22E22B23-439D-429A-9043-55E7E24AE2A0}" type="pres">
      <dgm:prSet presAssocID="{E8959B50-FE05-441F-BAF1-4571308901FB}" presName="spaceRect" presStyleCnt="0"/>
      <dgm:spPr/>
    </dgm:pt>
    <dgm:pt modelId="{859BDEE2-996B-48CD-A74C-2EF014B6070E}" type="pres">
      <dgm:prSet presAssocID="{E8959B50-FE05-441F-BAF1-4571308901F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0A38E0E-72AA-46D5-A5F8-94E49B6892C3}" srcId="{55D48C7B-6DD4-4370-B5C8-76737B8727C4}" destId="{E8959B50-FE05-441F-BAF1-4571308901FB}" srcOrd="1" destOrd="0" parTransId="{4D30C383-9625-40CD-AB64-3E9E8B90E6B9}" sibTransId="{2DE9E049-8117-4512-96AB-617991943857}"/>
    <dgm:cxn modelId="{D0527334-B8CC-463A-A661-964A63C44CD5}" type="presOf" srcId="{C5039AF9-1F8C-4584-8BF6-4EAC04559754}" destId="{AF53BFFA-611D-4446-83DC-4E44A967A6BA}" srcOrd="0" destOrd="0" presId="urn:microsoft.com/office/officeart/2018/2/layout/IconVerticalSolidList"/>
    <dgm:cxn modelId="{BB0F0D45-096F-42EB-B032-034AECE00492}" type="presOf" srcId="{55D48C7B-6DD4-4370-B5C8-76737B8727C4}" destId="{ED7A8D98-E4E1-4CE2-B2A4-25E8FC928C5A}" srcOrd="0" destOrd="0" presId="urn:microsoft.com/office/officeart/2018/2/layout/IconVerticalSolidList"/>
    <dgm:cxn modelId="{9C4E13A6-16D6-46BA-8178-6053F92B6CDA}" srcId="{55D48C7B-6DD4-4370-B5C8-76737B8727C4}" destId="{C5039AF9-1F8C-4584-8BF6-4EAC04559754}" srcOrd="0" destOrd="0" parTransId="{A6F6947E-5D26-4891-9FC0-450C728EFFE5}" sibTransId="{35534D41-FABD-4358-8C36-EA7E5166B25E}"/>
    <dgm:cxn modelId="{BB8C63B1-D570-4307-9322-042D8AD747C1}" type="presOf" srcId="{E8959B50-FE05-441F-BAF1-4571308901FB}" destId="{859BDEE2-996B-48CD-A74C-2EF014B6070E}" srcOrd="0" destOrd="0" presId="urn:microsoft.com/office/officeart/2018/2/layout/IconVerticalSolidList"/>
    <dgm:cxn modelId="{DAA1982A-9638-4B2D-8DA7-57F3B4181AD5}" type="presParOf" srcId="{ED7A8D98-E4E1-4CE2-B2A4-25E8FC928C5A}" destId="{37457D44-B8B2-46ED-B559-99AA4A44698D}" srcOrd="0" destOrd="0" presId="urn:microsoft.com/office/officeart/2018/2/layout/IconVerticalSolidList"/>
    <dgm:cxn modelId="{C0662EBA-36F9-4233-8075-539C45DB40ED}" type="presParOf" srcId="{37457D44-B8B2-46ED-B559-99AA4A44698D}" destId="{6EABE622-3FF7-4F0E-8599-0FD41CB291B3}" srcOrd="0" destOrd="0" presId="urn:microsoft.com/office/officeart/2018/2/layout/IconVerticalSolidList"/>
    <dgm:cxn modelId="{DD1F192F-02D7-4C6C-9C82-1A6D4B8592F1}" type="presParOf" srcId="{37457D44-B8B2-46ED-B559-99AA4A44698D}" destId="{A8CCE7CB-5866-4A38-894E-1C8BD4A8CB05}" srcOrd="1" destOrd="0" presId="urn:microsoft.com/office/officeart/2018/2/layout/IconVerticalSolidList"/>
    <dgm:cxn modelId="{E8D6275F-DBC0-47BB-847F-446BC478FE4B}" type="presParOf" srcId="{37457D44-B8B2-46ED-B559-99AA4A44698D}" destId="{953CF6ED-822E-4603-8307-15CA369D5175}" srcOrd="2" destOrd="0" presId="urn:microsoft.com/office/officeart/2018/2/layout/IconVerticalSolidList"/>
    <dgm:cxn modelId="{FEA9C602-5A07-4685-8C4A-22D1D4490C97}" type="presParOf" srcId="{37457D44-B8B2-46ED-B559-99AA4A44698D}" destId="{AF53BFFA-611D-4446-83DC-4E44A967A6BA}" srcOrd="3" destOrd="0" presId="urn:microsoft.com/office/officeart/2018/2/layout/IconVerticalSolidList"/>
    <dgm:cxn modelId="{7C5B04C8-D646-4E0D-AA83-9EDD7BDB9DA8}" type="presParOf" srcId="{ED7A8D98-E4E1-4CE2-B2A4-25E8FC928C5A}" destId="{0D767B11-D39C-4CD5-9478-CFBC9609EE35}" srcOrd="1" destOrd="0" presId="urn:microsoft.com/office/officeart/2018/2/layout/IconVerticalSolidList"/>
    <dgm:cxn modelId="{664D792C-5E34-4DE6-969F-3112F2E12087}" type="presParOf" srcId="{ED7A8D98-E4E1-4CE2-B2A4-25E8FC928C5A}" destId="{E22E1F1E-FFB4-448D-A285-5781C30083A5}" srcOrd="2" destOrd="0" presId="urn:microsoft.com/office/officeart/2018/2/layout/IconVerticalSolidList"/>
    <dgm:cxn modelId="{A0231321-C2C4-4A72-B39E-6090BA026079}" type="presParOf" srcId="{E22E1F1E-FFB4-448D-A285-5781C30083A5}" destId="{71B7FF2D-C324-4365-AECC-7AAEC8B0B47C}" srcOrd="0" destOrd="0" presId="urn:microsoft.com/office/officeart/2018/2/layout/IconVerticalSolidList"/>
    <dgm:cxn modelId="{608FBAD0-E43A-468B-91DD-F7FC7C6701C2}" type="presParOf" srcId="{E22E1F1E-FFB4-448D-A285-5781C30083A5}" destId="{8725D6B2-9AB6-4978-90BB-CA7AC015B4AC}" srcOrd="1" destOrd="0" presId="urn:microsoft.com/office/officeart/2018/2/layout/IconVerticalSolidList"/>
    <dgm:cxn modelId="{8CA6EFE4-C33B-4C8D-9E8D-C10B3E052B20}" type="presParOf" srcId="{E22E1F1E-FFB4-448D-A285-5781C30083A5}" destId="{22E22B23-439D-429A-9043-55E7E24AE2A0}" srcOrd="2" destOrd="0" presId="urn:microsoft.com/office/officeart/2018/2/layout/IconVerticalSolidList"/>
    <dgm:cxn modelId="{44493A72-1A84-49B8-8A41-DC9E2F0B58B9}" type="presParOf" srcId="{E22E1F1E-FFB4-448D-A285-5781C30083A5}" destId="{859BDEE2-996B-48CD-A74C-2EF014B607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939C0D-6EE3-44CB-9701-F814A10B6491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4FF9255-229F-43F8-8398-FB419BF3A59A}">
      <dgm:prSet/>
      <dgm:spPr/>
      <dgm:t>
        <a:bodyPr/>
        <a:lstStyle/>
        <a:p>
          <a:r>
            <a:rPr lang="es-MX" b="0" i="0"/>
            <a:t>Mejora la salud mental y el bienestar emocional</a:t>
          </a:r>
          <a:endParaRPr lang="en-US"/>
        </a:p>
      </dgm:t>
    </dgm:pt>
    <dgm:pt modelId="{CEC04F95-8BA5-4BE2-A46F-69B8BDEE25D3}" type="parTrans" cxnId="{C8414E5B-B54D-461A-AAF4-663EE07FCA98}">
      <dgm:prSet/>
      <dgm:spPr/>
      <dgm:t>
        <a:bodyPr/>
        <a:lstStyle/>
        <a:p>
          <a:endParaRPr lang="en-US"/>
        </a:p>
      </dgm:t>
    </dgm:pt>
    <dgm:pt modelId="{7C5DA10A-FE23-43F6-80E5-3594D932B6BB}" type="sibTrans" cxnId="{C8414E5B-B54D-461A-AAF4-663EE07FCA98}">
      <dgm:prSet/>
      <dgm:spPr/>
      <dgm:t>
        <a:bodyPr/>
        <a:lstStyle/>
        <a:p>
          <a:endParaRPr lang="en-US"/>
        </a:p>
      </dgm:t>
    </dgm:pt>
    <dgm:pt modelId="{BCBE1581-6A41-4136-BFC5-FD2F12E5E4FB}">
      <dgm:prSet/>
      <dgm:spPr/>
      <dgm:t>
        <a:bodyPr/>
        <a:lstStyle/>
        <a:p>
          <a:r>
            <a:rPr lang="es-MX" b="0" i="0"/>
            <a:t>Aumenta la confianza en uno mismo</a:t>
          </a:r>
          <a:endParaRPr lang="en-US"/>
        </a:p>
      </dgm:t>
    </dgm:pt>
    <dgm:pt modelId="{02819822-05A7-40A7-A720-C3E40B77B220}" type="parTrans" cxnId="{93DE9996-3BC7-42F7-9CD1-3ED851040720}">
      <dgm:prSet/>
      <dgm:spPr/>
      <dgm:t>
        <a:bodyPr/>
        <a:lstStyle/>
        <a:p>
          <a:endParaRPr lang="en-US"/>
        </a:p>
      </dgm:t>
    </dgm:pt>
    <dgm:pt modelId="{CC353306-C376-4010-8E8D-E2BCD7EFD6C5}" type="sibTrans" cxnId="{93DE9996-3BC7-42F7-9CD1-3ED851040720}">
      <dgm:prSet/>
      <dgm:spPr/>
      <dgm:t>
        <a:bodyPr/>
        <a:lstStyle/>
        <a:p>
          <a:endParaRPr lang="en-US"/>
        </a:p>
      </dgm:t>
    </dgm:pt>
    <dgm:pt modelId="{12A07FFC-0EC7-4B73-9A9C-99B66F294952}">
      <dgm:prSet/>
      <dgm:spPr/>
      <dgm:t>
        <a:bodyPr/>
        <a:lstStyle/>
        <a:p>
          <a:r>
            <a:rPr lang="es-MX" b="0" i="0"/>
            <a:t>Reduce el estrés</a:t>
          </a:r>
          <a:endParaRPr lang="en-US"/>
        </a:p>
      </dgm:t>
    </dgm:pt>
    <dgm:pt modelId="{884E2537-363F-4EDC-9D08-52C729033F72}" type="parTrans" cxnId="{BA2E0640-AA91-422A-9774-CE5EC52D7D97}">
      <dgm:prSet/>
      <dgm:spPr/>
      <dgm:t>
        <a:bodyPr/>
        <a:lstStyle/>
        <a:p>
          <a:endParaRPr lang="en-US"/>
        </a:p>
      </dgm:t>
    </dgm:pt>
    <dgm:pt modelId="{8F1E86CF-1365-4524-B3FC-BF66F7CD7CB3}" type="sibTrans" cxnId="{BA2E0640-AA91-422A-9774-CE5EC52D7D97}">
      <dgm:prSet/>
      <dgm:spPr/>
      <dgm:t>
        <a:bodyPr/>
        <a:lstStyle/>
        <a:p>
          <a:endParaRPr lang="en-US"/>
        </a:p>
      </dgm:t>
    </dgm:pt>
    <dgm:pt modelId="{BECDB764-31C7-441F-86C1-B6D9193D7B0A}">
      <dgm:prSet/>
      <dgm:spPr/>
      <dgm:t>
        <a:bodyPr/>
        <a:lstStyle/>
        <a:p>
          <a:r>
            <a:rPr lang="es-MX" b="0" i="0"/>
            <a:t>Mejora la calidad de vida</a:t>
          </a:r>
          <a:endParaRPr lang="en-US"/>
        </a:p>
      </dgm:t>
    </dgm:pt>
    <dgm:pt modelId="{13C08BDD-6374-47D8-B9E3-8E012CAC88C1}" type="parTrans" cxnId="{9694B6BF-5E2F-4D8F-8233-236D4FB1C007}">
      <dgm:prSet/>
      <dgm:spPr/>
      <dgm:t>
        <a:bodyPr/>
        <a:lstStyle/>
        <a:p>
          <a:endParaRPr lang="en-US"/>
        </a:p>
      </dgm:t>
    </dgm:pt>
    <dgm:pt modelId="{1383BA22-3C2A-41CE-A2A9-A6EFE0D73DA4}" type="sibTrans" cxnId="{9694B6BF-5E2F-4D8F-8233-236D4FB1C007}">
      <dgm:prSet/>
      <dgm:spPr/>
      <dgm:t>
        <a:bodyPr/>
        <a:lstStyle/>
        <a:p>
          <a:endParaRPr lang="en-US"/>
        </a:p>
      </dgm:t>
    </dgm:pt>
    <dgm:pt modelId="{F81E8E88-FBFD-4DE3-BE4C-6AA3F921A8E2}">
      <dgm:prSet/>
      <dgm:spPr/>
      <dgm:t>
        <a:bodyPr/>
        <a:lstStyle/>
        <a:p>
          <a:r>
            <a:rPr lang="es-MX" b="0" i="0"/>
            <a:t>Fomenta la conexión con los demás</a:t>
          </a:r>
          <a:endParaRPr lang="en-US"/>
        </a:p>
      </dgm:t>
    </dgm:pt>
    <dgm:pt modelId="{DE2CC174-88C9-4DC6-B2BA-30534CBC3685}" type="parTrans" cxnId="{DA8FCE8E-8319-44FE-81D8-6D1F87AAF3B0}">
      <dgm:prSet/>
      <dgm:spPr/>
      <dgm:t>
        <a:bodyPr/>
        <a:lstStyle/>
        <a:p>
          <a:endParaRPr lang="en-US"/>
        </a:p>
      </dgm:t>
    </dgm:pt>
    <dgm:pt modelId="{34747E5F-963F-4B24-AF42-1887D387E35A}" type="sibTrans" cxnId="{DA8FCE8E-8319-44FE-81D8-6D1F87AAF3B0}">
      <dgm:prSet/>
      <dgm:spPr/>
      <dgm:t>
        <a:bodyPr/>
        <a:lstStyle/>
        <a:p>
          <a:endParaRPr lang="en-US"/>
        </a:p>
      </dgm:t>
    </dgm:pt>
    <dgm:pt modelId="{ECBB0509-FA95-43D2-A57C-64729CEEEB59}">
      <dgm:prSet/>
      <dgm:spPr/>
      <dgm:t>
        <a:bodyPr/>
        <a:lstStyle/>
        <a:p>
          <a:r>
            <a:rPr lang="es-MX" b="0" i="0"/>
            <a:t>Mejora la comunicación</a:t>
          </a:r>
          <a:endParaRPr lang="en-US"/>
        </a:p>
      </dgm:t>
    </dgm:pt>
    <dgm:pt modelId="{70845B38-407C-41A9-8E3D-CAA8FA17E62C}" type="parTrans" cxnId="{25FC25C1-6116-49A8-8022-4F6D380B7B84}">
      <dgm:prSet/>
      <dgm:spPr/>
      <dgm:t>
        <a:bodyPr/>
        <a:lstStyle/>
        <a:p>
          <a:endParaRPr lang="en-US"/>
        </a:p>
      </dgm:t>
    </dgm:pt>
    <dgm:pt modelId="{22251D90-25CF-4B69-BE47-0EC7CB363411}" type="sibTrans" cxnId="{25FC25C1-6116-49A8-8022-4F6D380B7B84}">
      <dgm:prSet/>
      <dgm:spPr/>
      <dgm:t>
        <a:bodyPr/>
        <a:lstStyle/>
        <a:p>
          <a:endParaRPr lang="en-US"/>
        </a:p>
      </dgm:t>
    </dgm:pt>
    <dgm:pt modelId="{F05A286D-F4E0-4E8D-B8C2-79A709DFBB69}">
      <dgm:prSet/>
      <dgm:spPr/>
      <dgm:t>
        <a:bodyPr/>
        <a:lstStyle/>
        <a:p>
          <a:r>
            <a:rPr lang="es-EC"/>
            <a:t>Fortalecimiento de la resiliencia</a:t>
          </a:r>
          <a:endParaRPr lang="en-US"/>
        </a:p>
      </dgm:t>
    </dgm:pt>
    <dgm:pt modelId="{4600CA05-D194-4F85-9A08-5DA8FBF06CDE}" type="parTrans" cxnId="{B9095918-3C0A-495D-8A3A-193D06845373}">
      <dgm:prSet/>
      <dgm:spPr/>
      <dgm:t>
        <a:bodyPr/>
        <a:lstStyle/>
        <a:p>
          <a:endParaRPr lang="en-US"/>
        </a:p>
      </dgm:t>
    </dgm:pt>
    <dgm:pt modelId="{A9591314-35A5-4159-9A5E-6305AE576712}" type="sibTrans" cxnId="{B9095918-3C0A-495D-8A3A-193D06845373}">
      <dgm:prSet/>
      <dgm:spPr/>
      <dgm:t>
        <a:bodyPr/>
        <a:lstStyle/>
        <a:p>
          <a:endParaRPr lang="en-US"/>
        </a:p>
      </dgm:t>
    </dgm:pt>
    <dgm:pt modelId="{0DD614C2-BB42-49BC-9F64-E78EDE70CC96}" type="pres">
      <dgm:prSet presAssocID="{D9939C0D-6EE3-44CB-9701-F814A10B6491}" presName="vert0" presStyleCnt="0">
        <dgm:presLayoutVars>
          <dgm:dir/>
          <dgm:animOne val="branch"/>
          <dgm:animLvl val="lvl"/>
        </dgm:presLayoutVars>
      </dgm:prSet>
      <dgm:spPr/>
    </dgm:pt>
    <dgm:pt modelId="{0ADC28A6-3FCA-4264-A733-DC9E58C5E42B}" type="pres">
      <dgm:prSet presAssocID="{E4FF9255-229F-43F8-8398-FB419BF3A59A}" presName="thickLine" presStyleLbl="alignNode1" presStyleIdx="0" presStyleCnt="7"/>
      <dgm:spPr/>
    </dgm:pt>
    <dgm:pt modelId="{8A182E68-B875-4A2A-B110-43F1184DBC93}" type="pres">
      <dgm:prSet presAssocID="{E4FF9255-229F-43F8-8398-FB419BF3A59A}" presName="horz1" presStyleCnt="0"/>
      <dgm:spPr/>
    </dgm:pt>
    <dgm:pt modelId="{78EF8F99-F5A2-4EC1-8851-31F61FFDEF0D}" type="pres">
      <dgm:prSet presAssocID="{E4FF9255-229F-43F8-8398-FB419BF3A59A}" presName="tx1" presStyleLbl="revTx" presStyleIdx="0" presStyleCnt="7"/>
      <dgm:spPr/>
    </dgm:pt>
    <dgm:pt modelId="{397F134B-CA85-49C3-9617-C342FEDBE653}" type="pres">
      <dgm:prSet presAssocID="{E4FF9255-229F-43F8-8398-FB419BF3A59A}" presName="vert1" presStyleCnt="0"/>
      <dgm:spPr/>
    </dgm:pt>
    <dgm:pt modelId="{DE693ECB-5F06-4249-923B-A558F68D197C}" type="pres">
      <dgm:prSet presAssocID="{BCBE1581-6A41-4136-BFC5-FD2F12E5E4FB}" presName="thickLine" presStyleLbl="alignNode1" presStyleIdx="1" presStyleCnt="7"/>
      <dgm:spPr/>
    </dgm:pt>
    <dgm:pt modelId="{219A7A0B-DAD0-43F3-AFEF-7B698E3B2776}" type="pres">
      <dgm:prSet presAssocID="{BCBE1581-6A41-4136-BFC5-FD2F12E5E4FB}" presName="horz1" presStyleCnt="0"/>
      <dgm:spPr/>
    </dgm:pt>
    <dgm:pt modelId="{7779E428-1A73-401E-9F3F-E6B92EE3DF1D}" type="pres">
      <dgm:prSet presAssocID="{BCBE1581-6A41-4136-BFC5-FD2F12E5E4FB}" presName="tx1" presStyleLbl="revTx" presStyleIdx="1" presStyleCnt="7"/>
      <dgm:spPr/>
    </dgm:pt>
    <dgm:pt modelId="{37784F3C-02DA-474A-8662-C278DA8ED1E5}" type="pres">
      <dgm:prSet presAssocID="{BCBE1581-6A41-4136-BFC5-FD2F12E5E4FB}" presName="vert1" presStyleCnt="0"/>
      <dgm:spPr/>
    </dgm:pt>
    <dgm:pt modelId="{9CB6E8FD-9417-4615-96B3-A2DE43A5F92F}" type="pres">
      <dgm:prSet presAssocID="{12A07FFC-0EC7-4B73-9A9C-99B66F294952}" presName="thickLine" presStyleLbl="alignNode1" presStyleIdx="2" presStyleCnt="7"/>
      <dgm:spPr/>
    </dgm:pt>
    <dgm:pt modelId="{1EFD37F7-1B35-495C-AAEB-4A35BF04190D}" type="pres">
      <dgm:prSet presAssocID="{12A07FFC-0EC7-4B73-9A9C-99B66F294952}" presName="horz1" presStyleCnt="0"/>
      <dgm:spPr/>
    </dgm:pt>
    <dgm:pt modelId="{B382A12C-29CE-4913-AFB1-043C09696544}" type="pres">
      <dgm:prSet presAssocID="{12A07FFC-0EC7-4B73-9A9C-99B66F294952}" presName="tx1" presStyleLbl="revTx" presStyleIdx="2" presStyleCnt="7"/>
      <dgm:spPr/>
    </dgm:pt>
    <dgm:pt modelId="{5FC438C9-6450-4342-B136-3D8E783B5D95}" type="pres">
      <dgm:prSet presAssocID="{12A07FFC-0EC7-4B73-9A9C-99B66F294952}" presName="vert1" presStyleCnt="0"/>
      <dgm:spPr/>
    </dgm:pt>
    <dgm:pt modelId="{3C89420A-6CE9-45A7-87C7-923F95C8790E}" type="pres">
      <dgm:prSet presAssocID="{BECDB764-31C7-441F-86C1-B6D9193D7B0A}" presName="thickLine" presStyleLbl="alignNode1" presStyleIdx="3" presStyleCnt="7"/>
      <dgm:spPr/>
    </dgm:pt>
    <dgm:pt modelId="{3DCF9A2F-C353-4B29-BDE0-074F131D6562}" type="pres">
      <dgm:prSet presAssocID="{BECDB764-31C7-441F-86C1-B6D9193D7B0A}" presName="horz1" presStyleCnt="0"/>
      <dgm:spPr/>
    </dgm:pt>
    <dgm:pt modelId="{FBC8EAE3-A87A-4E3E-9343-203DEE896B87}" type="pres">
      <dgm:prSet presAssocID="{BECDB764-31C7-441F-86C1-B6D9193D7B0A}" presName="tx1" presStyleLbl="revTx" presStyleIdx="3" presStyleCnt="7"/>
      <dgm:spPr/>
    </dgm:pt>
    <dgm:pt modelId="{57049318-B222-4957-B2E6-D1DD6234A422}" type="pres">
      <dgm:prSet presAssocID="{BECDB764-31C7-441F-86C1-B6D9193D7B0A}" presName="vert1" presStyleCnt="0"/>
      <dgm:spPr/>
    </dgm:pt>
    <dgm:pt modelId="{02D19572-0C50-46DC-98B3-5B9272D3AB48}" type="pres">
      <dgm:prSet presAssocID="{F81E8E88-FBFD-4DE3-BE4C-6AA3F921A8E2}" presName="thickLine" presStyleLbl="alignNode1" presStyleIdx="4" presStyleCnt="7"/>
      <dgm:spPr/>
    </dgm:pt>
    <dgm:pt modelId="{24953183-A0D3-4409-959B-FA77DA661708}" type="pres">
      <dgm:prSet presAssocID="{F81E8E88-FBFD-4DE3-BE4C-6AA3F921A8E2}" presName="horz1" presStyleCnt="0"/>
      <dgm:spPr/>
    </dgm:pt>
    <dgm:pt modelId="{CBC9AC26-1B9D-4956-B88D-E9D214326222}" type="pres">
      <dgm:prSet presAssocID="{F81E8E88-FBFD-4DE3-BE4C-6AA3F921A8E2}" presName="tx1" presStyleLbl="revTx" presStyleIdx="4" presStyleCnt="7"/>
      <dgm:spPr/>
    </dgm:pt>
    <dgm:pt modelId="{41885D4D-CAE5-4EFD-91AB-D01C7D60D64D}" type="pres">
      <dgm:prSet presAssocID="{F81E8E88-FBFD-4DE3-BE4C-6AA3F921A8E2}" presName="vert1" presStyleCnt="0"/>
      <dgm:spPr/>
    </dgm:pt>
    <dgm:pt modelId="{5E417ED5-7665-4F44-835E-DB42F1A43F62}" type="pres">
      <dgm:prSet presAssocID="{ECBB0509-FA95-43D2-A57C-64729CEEEB59}" presName="thickLine" presStyleLbl="alignNode1" presStyleIdx="5" presStyleCnt="7"/>
      <dgm:spPr/>
    </dgm:pt>
    <dgm:pt modelId="{4C310A8E-7858-4B43-A5D5-A897EB105116}" type="pres">
      <dgm:prSet presAssocID="{ECBB0509-FA95-43D2-A57C-64729CEEEB59}" presName="horz1" presStyleCnt="0"/>
      <dgm:spPr/>
    </dgm:pt>
    <dgm:pt modelId="{7C1C22AD-473C-492E-B525-29B47C6E7885}" type="pres">
      <dgm:prSet presAssocID="{ECBB0509-FA95-43D2-A57C-64729CEEEB59}" presName="tx1" presStyleLbl="revTx" presStyleIdx="5" presStyleCnt="7"/>
      <dgm:spPr/>
    </dgm:pt>
    <dgm:pt modelId="{65FD5B66-3787-40D6-8D8C-190CE4781FAA}" type="pres">
      <dgm:prSet presAssocID="{ECBB0509-FA95-43D2-A57C-64729CEEEB59}" presName="vert1" presStyleCnt="0"/>
      <dgm:spPr/>
    </dgm:pt>
    <dgm:pt modelId="{D9543829-4A54-46E6-857F-3BBFEE7EC710}" type="pres">
      <dgm:prSet presAssocID="{F05A286D-F4E0-4E8D-B8C2-79A709DFBB69}" presName="thickLine" presStyleLbl="alignNode1" presStyleIdx="6" presStyleCnt="7"/>
      <dgm:spPr/>
    </dgm:pt>
    <dgm:pt modelId="{EB56FE6E-2CCB-436C-A862-CAD8B2E0B939}" type="pres">
      <dgm:prSet presAssocID="{F05A286D-F4E0-4E8D-B8C2-79A709DFBB69}" presName="horz1" presStyleCnt="0"/>
      <dgm:spPr/>
    </dgm:pt>
    <dgm:pt modelId="{6F5A4605-8382-4F9A-A683-C061B9B802BC}" type="pres">
      <dgm:prSet presAssocID="{F05A286D-F4E0-4E8D-B8C2-79A709DFBB69}" presName="tx1" presStyleLbl="revTx" presStyleIdx="6" presStyleCnt="7"/>
      <dgm:spPr/>
    </dgm:pt>
    <dgm:pt modelId="{CD86D35E-5F5B-4627-97C8-CBC9D9480184}" type="pres">
      <dgm:prSet presAssocID="{F05A286D-F4E0-4E8D-B8C2-79A709DFBB69}" presName="vert1" presStyleCnt="0"/>
      <dgm:spPr/>
    </dgm:pt>
  </dgm:ptLst>
  <dgm:cxnLst>
    <dgm:cxn modelId="{B9095918-3C0A-495D-8A3A-193D06845373}" srcId="{D9939C0D-6EE3-44CB-9701-F814A10B6491}" destId="{F05A286D-F4E0-4E8D-B8C2-79A709DFBB69}" srcOrd="6" destOrd="0" parTransId="{4600CA05-D194-4F85-9A08-5DA8FBF06CDE}" sibTransId="{A9591314-35A5-4159-9A5E-6305AE576712}"/>
    <dgm:cxn modelId="{23BE7924-FDF1-4581-A1E8-3905F7B408F6}" type="presOf" srcId="{12A07FFC-0EC7-4B73-9A9C-99B66F294952}" destId="{B382A12C-29CE-4913-AFB1-043C09696544}" srcOrd="0" destOrd="0" presId="urn:microsoft.com/office/officeart/2008/layout/LinedList"/>
    <dgm:cxn modelId="{DCBB5138-3497-41D6-8A84-80D0ACAA0FDF}" type="presOf" srcId="{BECDB764-31C7-441F-86C1-B6D9193D7B0A}" destId="{FBC8EAE3-A87A-4E3E-9343-203DEE896B87}" srcOrd="0" destOrd="0" presId="urn:microsoft.com/office/officeart/2008/layout/LinedList"/>
    <dgm:cxn modelId="{BA2E0640-AA91-422A-9774-CE5EC52D7D97}" srcId="{D9939C0D-6EE3-44CB-9701-F814A10B6491}" destId="{12A07FFC-0EC7-4B73-9A9C-99B66F294952}" srcOrd="2" destOrd="0" parTransId="{884E2537-363F-4EDC-9D08-52C729033F72}" sibTransId="{8F1E86CF-1365-4524-B3FC-BF66F7CD7CB3}"/>
    <dgm:cxn modelId="{C8414E5B-B54D-461A-AAF4-663EE07FCA98}" srcId="{D9939C0D-6EE3-44CB-9701-F814A10B6491}" destId="{E4FF9255-229F-43F8-8398-FB419BF3A59A}" srcOrd="0" destOrd="0" parTransId="{CEC04F95-8BA5-4BE2-A46F-69B8BDEE25D3}" sibTransId="{7C5DA10A-FE23-43F6-80E5-3594D932B6BB}"/>
    <dgm:cxn modelId="{1D9B555F-5476-41EF-9A2E-2AEF2C54533D}" type="presOf" srcId="{BCBE1581-6A41-4136-BFC5-FD2F12E5E4FB}" destId="{7779E428-1A73-401E-9F3F-E6B92EE3DF1D}" srcOrd="0" destOrd="0" presId="urn:microsoft.com/office/officeart/2008/layout/LinedList"/>
    <dgm:cxn modelId="{C075206C-079D-4440-A408-E717740BB15F}" type="presOf" srcId="{F81E8E88-FBFD-4DE3-BE4C-6AA3F921A8E2}" destId="{CBC9AC26-1B9D-4956-B88D-E9D214326222}" srcOrd="0" destOrd="0" presId="urn:microsoft.com/office/officeart/2008/layout/LinedList"/>
    <dgm:cxn modelId="{DA8FCE8E-8319-44FE-81D8-6D1F87AAF3B0}" srcId="{D9939C0D-6EE3-44CB-9701-F814A10B6491}" destId="{F81E8E88-FBFD-4DE3-BE4C-6AA3F921A8E2}" srcOrd="4" destOrd="0" parTransId="{DE2CC174-88C9-4DC6-B2BA-30534CBC3685}" sibTransId="{34747E5F-963F-4B24-AF42-1887D387E35A}"/>
    <dgm:cxn modelId="{93DE9996-3BC7-42F7-9CD1-3ED851040720}" srcId="{D9939C0D-6EE3-44CB-9701-F814A10B6491}" destId="{BCBE1581-6A41-4136-BFC5-FD2F12E5E4FB}" srcOrd="1" destOrd="0" parTransId="{02819822-05A7-40A7-A720-C3E40B77B220}" sibTransId="{CC353306-C376-4010-8E8D-E2BCD7EFD6C5}"/>
    <dgm:cxn modelId="{F5641699-DDEA-4BB2-A59F-F34AB7C259A1}" type="presOf" srcId="{F05A286D-F4E0-4E8D-B8C2-79A709DFBB69}" destId="{6F5A4605-8382-4F9A-A683-C061B9B802BC}" srcOrd="0" destOrd="0" presId="urn:microsoft.com/office/officeart/2008/layout/LinedList"/>
    <dgm:cxn modelId="{30C3D0BE-3846-4321-A195-255E52F05CB0}" type="presOf" srcId="{E4FF9255-229F-43F8-8398-FB419BF3A59A}" destId="{78EF8F99-F5A2-4EC1-8851-31F61FFDEF0D}" srcOrd="0" destOrd="0" presId="urn:microsoft.com/office/officeart/2008/layout/LinedList"/>
    <dgm:cxn modelId="{9694B6BF-5E2F-4D8F-8233-236D4FB1C007}" srcId="{D9939C0D-6EE3-44CB-9701-F814A10B6491}" destId="{BECDB764-31C7-441F-86C1-B6D9193D7B0A}" srcOrd="3" destOrd="0" parTransId="{13C08BDD-6374-47D8-B9E3-8E012CAC88C1}" sibTransId="{1383BA22-3C2A-41CE-A2A9-A6EFE0D73DA4}"/>
    <dgm:cxn modelId="{25FC25C1-6116-49A8-8022-4F6D380B7B84}" srcId="{D9939C0D-6EE3-44CB-9701-F814A10B6491}" destId="{ECBB0509-FA95-43D2-A57C-64729CEEEB59}" srcOrd="5" destOrd="0" parTransId="{70845B38-407C-41A9-8E3D-CAA8FA17E62C}" sibTransId="{22251D90-25CF-4B69-BE47-0EC7CB363411}"/>
    <dgm:cxn modelId="{B074F4EA-CE19-4123-B3FA-DD164253C1C6}" type="presOf" srcId="{D9939C0D-6EE3-44CB-9701-F814A10B6491}" destId="{0DD614C2-BB42-49BC-9F64-E78EDE70CC96}" srcOrd="0" destOrd="0" presId="urn:microsoft.com/office/officeart/2008/layout/LinedList"/>
    <dgm:cxn modelId="{066E62F1-BAF4-4808-A6C1-56EA2C6D4CD2}" type="presOf" srcId="{ECBB0509-FA95-43D2-A57C-64729CEEEB59}" destId="{7C1C22AD-473C-492E-B525-29B47C6E7885}" srcOrd="0" destOrd="0" presId="urn:microsoft.com/office/officeart/2008/layout/LinedList"/>
    <dgm:cxn modelId="{442CDCCE-B2A3-400A-BBF8-71A74B939D3A}" type="presParOf" srcId="{0DD614C2-BB42-49BC-9F64-E78EDE70CC96}" destId="{0ADC28A6-3FCA-4264-A733-DC9E58C5E42B}" srcOrd="0" destOrd="0" presId="urn:microsoft.com/office/officeart/2008/layout/LinedList"/>
    <dgm:cxn modelId="{93F985AA-2671-4EE6-9FDA-40521431F1F7}" type="presParOf" srcId="{0DD614C2-BB42-49BC-9F64-E78EDE70CC96}" destId="{8A182E68-B875-4A2A-B110-43F1184DBC93}" srcOrd="1" destOrd="0" presId="urn:microsoft.com/office/officeart/2008/layout/LinedList"/>
    <dgm:cxn modelId="{0194206A-031C-4E29-B15E-EE0E953DF2C9}" type="presParOf" srcId="{8A182E68-B875-4A2A-B110-43F1184DBC93}" destId="{78EF8F99-F5A2-4EC1-8851-31F61FFDEF0D}" srcOrd="0" destOrd="0" presId="urn:microsoft.com/office/officeart/2008/layout/LinedList"/>
    <dgm:cxn modelId="{01DD1F7B-30C9-4619-859B-5931B846A399}" type="presParOf" srcId="{8A182E68-B875-4A2A-B110-43F1184DBC93}" destId="{397F134B-CA85-49C3-9617-C342FEDBE653}" srcOrd="1" destOrd="0" presId="urn:microsoft.com/office/officeart/2008/layout/LinedList"/>
    <dgm:cxn modelId="{50E227BB-89C2-4473-9D9E-463F9B5977F5}" type="presParOf" srcId="{0DD614C2-BB42-49BC-9F64-E78EDE70CC96}" destId="{DE693ECB-5F06-4249-923B-A558F68D197C}" srcOrd="2" destOrd="0" presId="urn:microsoft.com/office/officeart/2008/layout/LinedList"/>
    <dgm:cxn modelId="{EF7DFC8F-DCA6-476A-8855-911EBD34609C}" type="presParOf" srcId="{0DD614C2-BB42-49BC-9F64-E78EDE70CC96}" destId="{219A7A0B-DAD0-43F3-AFEF-7B698E3B2776}" srcOrd="3" destOrd="0" presId="urn:microsoft.com/office/officeart/2008/layout/LinedList"/>
    <dgm:cxn modelId="{33C73B47-2173-4D0C-94B5-6B822A4F3C3F}" type="presParOf" srcId="{219A7A0B-DAD0-43F3-AFEF-7B698E3B2776}" destId="{7779E428-1A73-401E-9F3F-E6B92EE3DF1D}" srcOrd="0" destOrd="0" presId="urn:microsoft.com/office/officeart/2008/layout/LinedList"/>
    <dgm:cxn modelId="{F151386B-7CB5-4427-8E97-961EAAC809BE}" type="presParOf" srcId="{219A7A0B-DAD0-43F3-AFEF-7B698E3B2776}" destId="{37784F3C-02DA-474A-8662-C278DA8ED1E5}" srcOrd="1" destOrd="0" presId="urn:microsoft.com/office/officeart/2008/layout/LinedList"/>
    <dgm:cxn modelId="{96B7AB28-B848-4411-ACF5-37724BAC6E35}" type="presParOf" srcId="{0DD614C2-BB42-49BC-9F64-E78EDE70CC96}" destId="{9CB6E8FD-9417-4615-96B3-A2DE43A5F92F}" srcOrd="4" destOrd="0" presId="urn:microsoft.com/office/officeart/2008/layout/LinedList"/>
    <dgm:cxn modelId="{A704EEB3-33C3-4A27-809F-D4A9AF904743}" type="presParOf" srcId="{0DD614C2-BB42-49BC-9F64-E78EDE70CC96}" destId="{1EFD37F7-1B35-495C-AAEB-4A35BF04190D}" srcOrd="5" destOrd="0" presId="urn:microsoft.com/office/officeart/2008/layout/LinedList"/>
    <dgm:cxn modelId="{E578E245-BA15-4730-BEA1-4B6E5E71D099}" type="presParOf" srcId="{1EFD37F7-1B35-495C-AAEB-4A35BF04190D}" destId="{B382A12C-29CE-4913-AFB1-043C09696544}" srcOrd="0" destOrd="0" presId="urn:microsoft.com/office/officeart/2008/layout/LinedList"/>
    <dgm:cxn modelId="{58CEC9A1-D684-4496-956E-C584C9B6A0E2}" type="presParOf" srcId="{1EFD37F7-1B35-495C-AAEB-4A35BF04190D}" destId="{5FC438C9-6450-4342-B136-3D8E783B5D95}" srcOrd="1" destOrd="0" presId="urn:microsoft.com/office/officeart/2008/layout/LinedList"/>
    <dgm:cxn modelId="{D123AB9F-B0DC-4EE7-B5C7-948D84A759F0}" type="presParOf" srcId="{0DD614C2-BB42-49BC-9F64-E78EDE70CC96}" destId="{3C89420A-6CE9-45A7-87C7-923F95C8790E}" srcOrd="6" destOrd="0" presId="urn:microsoft.com/office/officeart/2008/layout/LinedList"/>
    <dgm:cxn modelId="{26058453-E14B-4C13-8129-3282D2E0608C}" type="presParOf" srcId="{0DD614C2-BB42-49BC-9F64-E78EDE70CC96}" destId="{3DCF9A2F-C353-4B29-BDE0-074F131D6562}" srcOrd="7" destOrd="0" presId="urn:microsoft.com/office/officeart/2008/layout/LinedList"/>
    <dgm:cxn modelId="{6201FDCA-237D-4750-85E4-C83FFCB8F037}" type="presParOf" srcId="{3DCF9A2F-C353-4B29-BDE0-074F131D6562}" destId="{FBC8EAE3-A87A-4E3E-9343-203DEE896B87}" srcOrd="0" destOrd="0" presId="urn:microsoft.com/office/officeart/2008/layout/LinedList"/>
    <dgm:cxn modelId="{B8F5BD3D-9394-4CB8-8B1F-9B61F183FF7F}" type="presParOf" srcId="{3DCF9A2F-C353-4B29-BDE0-074F131D6562}" destId="{57049318-B222-4957-B2E6-D1DD6234A422}" srcOrd="1" destOrd="0" presId="urn:microsoft.com/office/officeart/2008/layout/LinedList"/>
    <dgm:cxn modelId="{32CE4313-A999-4FDF-9E42-1091C4774C28}" type="presParOf" srcId="{0DD614C2-BB42-49BC-9F64-E78EDE70CC96}" destId="{02D19572-0C50-46DC-98B3-5B9272D3AB48}" srcOrd="8" destOrd="0" presId="urn:microsoft.com/office/officeart/2008/layout/LinedList"/>
    <dgm:cxn modelId="{6E069FFC-FDB9-4147-80AE-4F2C5C606B85}" type="presParOf" srcId="{0DD614C2-BB42-49BC-9F64-E78EDE70CC96}" destId="{24953183-A0D3-4409-959B-FA77DA661708}" srcOrd="9" destOrd="0" presId="urn:microsoft.com/office/officeart/2008/layout/LinedList"/>
    <dgm:cxn modelId="{D9708FED-8C1F-4EA2-8D9D-6EE0867879BF}" type="presParOf" srcId="{24953183-A0D3-4409-959B-FA77DA661708}" destId="{CBC9AC26-1B9D-4956-B88D-E9D214326222}" srcOrd="0" destOrd="0" presId="urn:microsoft.com/office/officeart/2008/layout/LinedList"/>
    <dgm:cxn modelId="{4C335C98-E23C-44A8-830E-FE0A15B3AB04}" type="presParOf" srcId="{24953183-A0D3-4409-959B-FA77DA661708}" destId="{41885D4D-CAE5-4EFD-91AB-D01C7D60D64D}" srcOrd="1" destOrd="0" presId="urn:microsoft.com/office/officeart/2008/layout/LinedList"/>
    <dgm:cxn modelId="{364E2760-7CB6-47DB-8C70-445EDBA20AEB}" type="presParOf" srcId="{0DD614C2-BB42-49BC-9F64-E78EDE70CC96}" destId="{5E417ED5-7665-4F44-835E-DB42F1A43F62}" srcOrd="10" destOrd="0" presId="urn:microsoft.com/office/officeart/2008/layout/LinedList"/>
    <dgm:cxn modelId="{44FA56C2-78C7-4F23-9B38-47DF0A0DE5E1}" type="presParOf" srcId="{0DD614C2-BB42-49BC-9F64-E78EDE70CC96}" destId="{4C310A8E-7858-4B43-A5D5-A897EB105116}" srcOrd="11" destOrd="0" presId="urn:microsoft.com/office/officeart/2008/layout/LinedList"/>
    <dgm:cxn modelId="{10FAFDF5-9264-4BA0-8F50-631B5A256B40}" type="presParOf" srcId="{4C310A8E-7858-4B43-A5D5-A897EB105116}" destId="{7C1C22AD-473C-492E-B525-29B47C6E7885}" srcOrd="0" destOrd="0" presId="urn:microsoft.com/office/officeart/2008/layout/LinedList"/>
    <dgm:cxn modelId="{B3995192-4054-49B6-BA75-EA32C0D8279A}" type="presParOf" srcId="{4C310A8E-7858-4B43-A5D5-A897EB105116}" destId="{65FD5B66-3787-40D6-8D8C-190CE4781FAA}" srcOrd="1" destOrd="0" presId="urn:microsoft.com/office/officeart/2008/layout/LinedList"/>
    <dgm:cxn modelId="{53A1D39F-BC74-460C-B917-EE5B3953FA5F}" type="presParOf" srcId="{0DD614C2-BB42-49BC-9F64-E78EDE70CC96}" destId="{D9543829-4A54-46E6-857F-3BBFEE7EC710}" srcOrd="12" destOrd="0" presId="urn:microsoft.com/office/officeart/2008/layout/LinedList"/>
    <dgm:cxn modelId="{F0DBBCB1-324D-4E05-8364-9B12B0C7D635}" type="presParOf" srcId="{0DD614C2-BB42-49BC-9F64-E78EDE70CC96}" destId="{EB56FE6E-2CCB-436C-A862-CAD8B2E0B939}" srcOrd="13" destOrd="0" presId="urn:microsoft.com/office/officeart/2008/layout/LinedList"/>
    <dgm:cxn modelId="{39CC4766-EDB8-458E-BF2C-F5AF1AC31D7D}" type="presParOf" srcId="{EB56FE6E-2CCB-436C-A862-CAD8B2E0B939}" destId="{6F5A4605-8382-4F9A-A683-C061B9B802BC}" srcOrd="0" destOrd="0" presId="urn:microsoft.com/office/officeart/2008/layout/LinedList"/>
    <dgm:cxn modelId="{61259AB6-34BF-41E3-9373-84B5EAC6DFA0}" type="presParOf" srcId="{EB56FE6E-2CCB-436C-A862-CAD8B2E0B939}" destId="{CD86D35E-5F5B-4627-97C8-CBC9D94801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B3CE50-FD3E-4B46-99C4-1BD14ED37916}" type="doc">
      <dgm:prSet loTypeId="urn:microsoft.com/office/officeart/2005/8/layout/vList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E631D73F-F6F4-4EBC-AD9E-7503407A6F88}">
      <dgm:prSet phldrT="[Texto]"/>
      <dgm:spPr/>
      <dgm:t>
        <a:bodyPr/>
        <a:lstStyle/>
        <a:p>
          <a:pPr algn="l">
            <a:buNone/>
          </a:pPr>
          <a:r>
            <a:rPr lang="es-EC" dirty="0"/>
            <a:t>Mantener el contacto con personas valiosas</a:t>
          </a:r>
        </a:p>
      </dgm:t>
    </dgm:pt>
    <dgm:pt modelId="{7F9F3C59-F07E-4CFC-89A4-A0DF9CC643ED}" type="parTrans" cxnId="{D8470103-C547-44EF-BF71-AA56EA086E77}">
      <dgm:prSet/>
      <dgm:spPr/>
      <dgm:t>
        <a:bodyPr/>
        <a:lstStyle/>
        <a:p>
          <a:endParaRPr lang="es-EC"/>
        </a:p>
      </dgm:t>
    </dgm:pt>
    <dgm:pt modelId="{BCA68DEE-369E-4722-A354-3E419AEB0C3F}" type="sibTrans" cxnId="{D8470103-C547-44EF-BF71-AA56EA086E77}">
      <dgm:prSet/>
      <dgm:spPr/>
      <dgm:t>
        <a:bodyPr/>
        <a:lstStyle/>
        <a:p>
          <a:endParaRPr lang="es-EC"/>
        </a:p>
      </dgm:t>
    </dgm:pt>
    <dgm:pt modelId="{D68D63EA-C645-4319-9BA7-3115F1817EDA}">
      <dgm:prSet phldrT="[Texto]"/>
      <dgm:spPr/>
      <dgm:t>
        <a:bodyPr/>
        <a:lstStyle/>
        <a:p>
          <a:pPr algn="just">
            <a:buNone/>
          </a:pPr>
          <a:r>
            <a:rPr lang="es-EC" dirty="0"/>
            <a:t>Por medio de mensajes, llamadas, publicaciones en redes sociales.</a:t>
          </a:r>
        </a:p>
      </dgm:t>
    </dgm:pt>
    <dgm:pt modelId="{95B1334C-CA3E-4CD6-B957-13FDD94B2D61}" type="parTrans" cxnId="{6B21466E-C463-4A78-8CA9-03DB99DDA084}">
      <dgm:prSet/>
      <dgm:spPr/>
      <dgm:t>
        <a:bodyPr/>
        <a:lstStyle/>
        <a:p>
          <a:endParaRPr lang="es-EC"/>
        </a:p>
      </dgm:t>
    </dgm:pt>
    <dgm:pt modelId="{62003601-FB4C-488E-9E89-0C4434B3829D}" type="sibTrans" cxnId="{6B21466E-C463-4A78-8CA9-03DB99DDA084}">
      <dgm:prSet/>
      <dgm:spPr/>
      <dgm:t>
        <a:bodyPr/>
        <a:lstStyle/>
        <a:p>
          <a:endParaRPr lang="es-EC"/>
        </a:p>
      </dgm:t>
    </dgm:pt>
    <dgm:pt modelId="{D0E2AB31-2623-43AB-825A-9536440A7806}">
      <dgm:prSet phldrT="[Texto]"/>
      <dgm:spPr/>
      <dgm:t>
        <a:bodyPr/>
        <a:lstStyle/>
        <a:p>
          <a:pPr algn="l">
            <a:buNone/>
          </a:pPr>
          <a:r>
            <a:rPr lang="es-EC" dirty="0"/>
            <a:t>Asistir/planear actividades de convivencia con otros</a:t>
          </a:r>
        </a:p>
      </dgm:t>
    </dgm:pt>
    <dgm:pt modelId="{7A6139C3-7936-47F2-8E15-19925920EBCE}" type="parTrans" cxnId="{9FCB9AD4-A7A5-418A-84FE-3F571399FDBB}">
      <dgm:prSet/>
      <dgm:spPr/>
      <dgm:t>
        <a:bodyPr/>
        <a:lstStyle/>
        <a:p>
          <a:endParaRPr lang="es-EC"/>
        </a:p>
      </dgm:t>
    </dgm:pt>
    <dgm:pt modelId="{F1DE4B9D-4703-4FB4-B703-820C1066A50A}" type="sibTrans" cxnId="{9FCB9AD4-A7A5-418A-84FE-3F571399FDBB}">
      <dgm:prSet/>
      <dgm:spPr/>
      <dgm:t>
        <a:bodyPr/>
        <a:lstStyle/>
        <a:p>
          <a:endParaRPr lang="es-EC"/>
        </a:p>
      </dgm:t>
    </dgm:pt>
    <dgm:pt modelId="{DFAD873E-5337-4372-A66A-66CC7AB4E521}">
      <dgm:prSet phldrT="[Texto]"/>
      <dgm:spPr/>
      <dgm:t>
        <a:bodyPr/>
        <a:lstStyle/>
        <a:p>
          <a:pPr algn="just">
            <a:buNone/>
          </a:pPr>
          <a:r>
            <a:rPr lang="es-EC" dirty="0"/>
            <a:t>Organizar acciones que favorecerán el desarrollo de nuevas experiencias y se podrán compartir gustos, habilidades y destrezas.</a:t>
          </a:r>
        </a:p>
      </dgm:t>
    </dgm:pt>
    <dgm:pt modelId="{BD98CB5C-F659-4BCC-AB67-BABF61C13208}" type="parTrans" cxnId="{C45F52DD-132D-4580-A148-2DAD0374942D}">
      <dgm:prSet/>
      <dgm:spPr/>
      <dgm:t>
        <a:bodyPr/>
        <a:lstStyle/>
        <a:p>
          <a:endParaRPr lang="es-EC"/>
        </a:p>
      </dgm:t>
    </dgm:pt>
    <dgm:pt modelId="{FA365E49-58B0-4159-B4E0-842573FB1D1A}" type="sibTrans" cxnId="{C45F52DD-132D-4580-A148-2DAD0374942D}">
      <dgm:prSet/>
      <dgm:spPr/>
      <dgm:t>
        <a:bodyPr/>
        <a:lstStyle/>
        <a:p>
          <a:endParaRPr lang="es-EC"/>
        </a:p>
      </dgm:t>
    </dgm:pt>
    <dgm:pt modelId="{3CC18515-DF16-47E5-BE98-7BBBDD1B2DBB}">
      <dgm:prSet phldrT="[Texto]"/>
      <dgm:spPr/>
      <dgm:t>
        <a:bodyPr/>
        <a:lstStyle/>
        <a:p>
          <a:pPr algn="l">
            <a:buNone/>
          </a:pPr>
          <a:r>
            <a:rPr lang="es-EC" dirty="0"/>
            <a:t>Dejarse escuchar</a:t>
          </a:r>
        </a:p>
      </dgm:t>
    </dgm:pt>
    <dgm:pt modelId="{5F5ABC4D-2ADC-4E32-9480-A1A7B518688E}" type="parTrans" cxnId="{F6950C7C-80FD-46A7-9095-33BDD56E7E2F}">
      <dgm:prSet/>
      <dgm:spPr/>
      <dgm:t>
        <a:bodyPr/>
        <a:lstStyle/>
        <a:p>
          <a:endParaRPr lang="es-EC"/>
        </a:p>
      </dgm:t>
    </dgm:pt>
    <dgm:pt modelId="{858A4A0A-104C-437F-882E-AE8DCD6C7F9D}" type="sibTrans" cxnId="{F6950C7C-80FD-46A7-9095-33BDD56E7E2F}">
      <dgm:prSet/>
      <dgm:spPr/>
      <dgm:t>
        <a:bodyPr/>
        <a:lstStyle/>
        <a:p>
          <a:endParaRPr lang="es-EC"/>
        </a:p>
      </dgm:t>
    </dgm:pt>
    <dgm:pt modelId="{43FC1FE5-5581-41C8-AC07-22DD6A4DBD2A}">
      <dgm:prSet phldrT="[Texto]"/>
      <dgm:spPr/>
      <dgm:t>
        <a:bodyPr/>
        <a:lstStyle/>
        <a:p>
          <a:pPr algn="just">
            <a:buNone/>
          </a:pPr>
          <a:r>
            <a:rPr lang="es-EC" dirty="0"/>
            <a:t>Conversar con otras personas, además de establecer lazos, facilita la comprensión de las emociones y la expresión de problemas o necesidades. Algunas interacciones pueden resultar fuentes de apoyo.</a:t>
          </a:r>
        </a:p>
      </dgm:t>
    </dgm:pt>
    <dgm:pt modelId="{3AD674BE-D67F-46B8-9078-DE6C76F7C693}" type="parTrans" cxnId="{769F484D-39EE-497E-B5B5-691648847BE3}">
      <dgm:prSet/>
      <dgm:spPr/>
      <dgm:t>
        <a:bodyPr/>
        <a:lstStyle/>
        <a:p>
          <a:endParaRPr lang="es-EC"/>
        </a:p>
      </dgm:t>
    </dgm:pt>
    <dgm:pt modelId="{2310ABAF-1723-427A-9760-7DBD154E4E6D}" type="sibTrans" cxnId="{769F484D-39EE-497E-B5B5-691648847BE3}">
      <dgm:prSet/>
      <dgm:spPr/>
      <dgm:t>
        <a:bodyPr/>
        <a:lstStyle/>
        <a:p>
          <a:endParaRPr lang="es-EC"/>
        </a:p>
      </dgm:t>
    </dgm:pt>
    <dgm:pt modelId="{A91E436F-B7FB-4238-9A51-7D70D65984B4}" type="pres">
      <dgm:prSet presAssocID="{31B3CE50-FD3E-4B46-99C4-1BD14ED37916}" presName="linear" presStyleCnt="0">
        <dgm:presLayoutVars>
          <dgm:dir/>
          <dgm:resizeHandles val="exact"/>
        </dgm:presLayoutVars>
      </dgm:prSet>
      <dgm:spPr/>
    </dgm:pt>
    <dgm:pt modelId="{A000FCD2-D2F8-4C13-A098-FB4575C2FCD4}" type="pres">
      <dgm:prSet presAssocID="{E631D73F-F6F4-4EBC-AD9E-7503407A6F88}" presName="comp" presStyleCnt="0"/>
      <dgm:spPr/>
    </dgm:pt>
    <dgm:pt modelId="{F5A9AD72-58EC-4236-A6E7-FBEB3DC7449A}" type="pres">
      <dgm:prSet presAssocID="{E631D73F-F6F4-4EBC-AD9E-7503407A6F88}" presName="box" presStyleLbl="node1" presStyleIdx="0" presStyleCnt="3" custLinFactNeighborX="-25520" custLinFactNeighborY="-19529"/>
      <dgm:spPr/>
    </dgm:pt>
    <dgm:pt modelId="{A2875CC5-4A4C-4946-8086-DD6AD76067D5}" type="pres">
      <dgm:prSet presAssocID="{E631D73F-F6F4-4EBC-AD9E-7503407A6F88}" presName="img" presStyleLbl="fgImgPlace1" presStyleIdx="0" presStyleCnt="3"/>
      <dgm:spPr/>
    </dgm:pt>
    <dgm:pt modelId="{2B9FDCCF-D998-47B7-A168-395E37D0984E}" type="pres">
      <dgm:prSet presAssocID="{E631D73F-F6F4-4EBC-AD9E-7503407A6F88}" presName="text" presStyleLbl="node1" presStyleIdx="0" presStyleCnt="3">
        <dgm:presLayoutVars>
          <dgm:bulletEnabled val="1"/>
        </dgm:presLayoutVars>
      </dgm:prSet>
      <dgm:spPr/>
    </dgm:pt>
    <dgm:pt modelId="{8AB4285D-D2A9-4264-9B28-01C745866580}" type="pres">
      <dgm:prSet presAssocID="{BCA68DEE-369E-4722-A354-3E419AEB0C3F}" presName="spacer" presStyleCnt="0"/>
      <dgm:spPr/>
    </dgm:pt>
    <dgm:pt modelId="{BD78C977-2A5B-48E4-A45D-81D0A3D033D9}" type="pres">
      <dgm:prSet presAssocID="{D0E2AB31-2623-43AB-825A-9536440A7806}" presName="comp" presStyleCnt="0"/>
      <dgm:spPr/>
    </dgm:pt>
    <dgm:pt modelId="{C2BFE49E-EACF-4D2C-AF1F-5A478802B5E5}" type="pres">
      <dgm:prSet presAssocID="{D0E2AB31-2623-43AB-825A-9536440A7806}" presName="box" presStyleLbl="node1" presStyleIdx="1" presStyleCnt="3"/>
      <dgm:spPr/>
    </dgm:pt>
    <dgm:pt modelId="{C36DB6C1-61C3-48EB-BA2A-D4EBF48CBA47}" type="pres">
      <dgm:prSet presAssocID="{D0E2AB31-2623-43AB-825A-9536440A7806}" presName="img" presStyleLbl="fgImgPlace1" presStyleIdx="1" presStyleCnt="3"/>
      <dgm:spPr/>
    </dgm:pt>
    <dgm:pt modelId="{4CBBC8BE-07A7-4192-AE0C-463EC86664D4}" type="pres">
      <dgm:prSet presAssocID="{D0E2AB31-2623-43AB-825A-9536440A7806}" presName="text" presStyleLbl="node1" presStyleIdx="1" presStyleCnt="3">
        <dgm:presLayoutVars>
          <dgm:bulletEnabled val="1"/>
        </dgm:presLayoutVars>
      </dgm:prSet>
      <dgm:spPr/>
    </dgm:pt>
    <dgm:pt modelId="{39A72C49-AE00-4886-A40A-E37F6414433F}" type="pres">
      <dgm:prSet presAssocID="{F1DE4B9D-4703-4FB4-B703-820C1066A50A}" presName="spacer" presStyleCnt="0"/>
      <dgm:spPr/>
    </dgm:pt>
    <dgm:pt modelId="{65E1CBEE-5F49-4462-9652-6097363FA8F8}" type="pres">
      <dgm:prSet presAssocID="{3CC18515-DF16-47E5-BE98-7BBBDD1B2DBB}" presName="comp" presStyleCnt="0"/>
      <dgm:spPr/>
    </dgm:pt>
    <dgm:pt modelId="{436C3B06-0E5A-4B6C-854B-A7341B041562}" type="pres">
      <dgm:prSet presAssocID="{3CC18515-DF16-47E5-BE98-7BBBDD1B2DBB}" presName="box" presStyleLbl="node1" presStyleIdx="2" presStyleCnt="3"/>
      <dgm:spPr/>
    </dgm:pt>
    <dgm:pt modelId="{DDE1C087-41A2-4BA1-820D-4D7022D1E636}" type="pres">
      <dgm:prSet presAssocID="{3CC18515-DF16-47E5-BE98-7BBBDD1B2DBB}" presName="img" presStyleLbl="fgImgPlace1" presStyleIdx="2" presStyleCnt="3"/>
      <dgm:spPr/>
    </dgm:pt>
    <dgm:pt modelId="{90E610AA-CF73-4BBF-82D2-550CE9C8E0A5}" type="pres">
      <dgm:prSet presAssocID="{3CC18515-DF16-47E5-BE98-7BBBDD1B2DBB}" presName="text" presStyleLbl="node1" presStyleIdx="2" presStyleCnt="3">
        <dgm:presLayoutVars>
          <dgm:bulletEnabled val="1"/>
        </dgm:presLayoutVars>
      </dgm:prSet>
      <dgm:spPr/>
    </dgm:pt>
  </dgm:ptLst>
  <dgm:cxnLst>
    <dgm:cxn modelId="{D8470103-C547-44EF-BF71-AA56EA086E77}" srcId="{31B3CE50-FD3E-4B46-99C4-1BD14ED37916}" destId="{E631D73F-F6F4-4EBC-AD9E-7503407A6F88}" srcOrd="0" destOrd="0" parTransId="{7F9F3C59-F07E-4CFC-89A4-A0DF9CC643ED}" sibTransId="{BCA68DEE-369E-4722-A354-3E419AEB0C3F}"/>
    <dgm:cxn modelId="{EB8E8066-7073-49F6-8A7E-9756EC1080F8}" type="presOf" srcId="{E631D73F-F6F4-4EBC-AD9E-7503407A6F88}" destId="{2B9FDCCF-D998-47B7-A168-395E37D0984E}" srcOrd="1" destOrd="0" presId="urn:microsoft.com/office/officeart/2005/8/layout/vList4"/>
    <dgm:cxn modelId="{E073086C-72F4-4612-980B-D0BF7DBDBB45}" type="presOf" srcId="{D0E2AB31-2623-43AB-825A-9536440A7806}" destId="{C2BFE49E-EACF-4D2C-AF1F-5A478802B5E5}" srcOrd="0" destOrd="0" presId="urn:microsoft.com/office/officeart/2005/8/layout/vList4"/>
    <dgm:cxn modelId="{769F484D-39EE-497E-B5B5-691648847BE3}" srcId="{3CC18515-DF16-47E5-BE98-7BBBDD1B2DBB}" destId="{43FC1FE5-5581-41C8-AC07-22DD6A4DBD2A}" srcOrd="0" destOrd="0" parTransId="{3AD674BE-D67F-46B8-9078-DE6C76F7C693}" sibTransId="{2310ABAF-1723-427A-9760-7DBD154E4E6D}"/>
    <dgm:cxn modelId="{6B21466E-C463-4A78-8CA9-03DB99DDA084}" srcId="{E631D73F-F6F4-4EBC-AD9E-7503407A6F88}" destId="{D68D63EA-C645-4319-9BA7-3115F1817EDA}" srcOrd="0" destOrd="0" parTransId="{95B1334C-CA3E-4CD6-B957-13FDD94B2D61}" sibTransId="{62003601-FB4C-488E-9E89-0C4434B3829D}"/>
    <dgm:cxn modelId="{F6950C7C-80FD-46A7-9095-33BDD56E7E2F}" srcId="{31B3CE50-FD3E-4B46-99C4-1BD14ED37916}" destId="{3CC18515-DF16-47E5-BE98-7BBBDD1B2DBB}" srcOrd="2" destOrd="0" parTransId="{5F5ABC4D-2ADC-4E32-9480-A1A7B518688E}" sibTransId="{858A4A0A-104C-437F-882E-AE8DCD6C7F9D}"/>
    <dgm:cxn modelId="{D7C2518D-3F0F-4925-9EA9-437EC6D2B798}" type="presOf" srcId="{E631D73F-F6F4-4EBC-AD9E-7503407A6F88}" destId="{F5A9AD72-58EC-4236-A6E7-FBEB3DC7449A}" srcOrd="0" destOrd="0" presId="urn:microsoft.com/office/officeart/2005/8/layout/vList4"/>
    <dgm:cxn modelId="{DD450FA0-BE60-4485-97AE-ADBF891571FC}" type="presOf" srcId="{3CC18515-DF16-47E5-BE98-7BBBDD1B2DBB}" destId="{436C3B06-0E5A-4B6C-854B-A7341B041562}" srcOrd="0" destOrd="0" presId="urn:microsoft.com/office/officeart/2005/8/layout/vList4"/>
    <dgm:cxn modelId="{71DEC1AF-2E18-44AA-9E05-52BF7D888D9C}" type="presOf" srcId="{43FC1FE5-5581-41C8-AC07-22DD6A4DBD2A}" destId="{90E610AA-CF73-4BBF-82D2-550CE9C8E0A5}" srcOrd="1" destOrd="1" presId="urn:microsoft.com/office/officeart/2005/8/layout/vList4"/>
    <dgm:cxn modelId="{CBF2BEB4-8EB8-4E92-BF30-51AA0278B5E4}" type="presOf" srcId="{DFAD873E-5337-4372-A66A-66CC7AB4E521}" destId="{C2BFE49E-EACF-4D2C-AF1F-5A478802B5E5}" srcOrd="0" destOrd="1" presId="urn:microsoft.com/office/officeart/2005/8/layout/vList4"/>
    <dgm:cxn modelId="{612493BA-CA54-404C-80FF-6D2A133FD816}" type="presOf" srcId="{D68D63EA-C645-4319-9BA7-3115F1817EDA}" destId="{F5A9AD72-58EC-4236-A6E7-FBEB3DC7449A}" srcOrd="0" destOrd="1" presId="urn:microsoft.com/office/officeart/2005/8/layout/vList4"/>
    <dgm:cxn modelId="{DBD852BC-0E3D-498E-A29D-9B1C428727A4}" type="presOf" srcId="{D0E2AB31-2623-43AB-825A-9536440A7806}" destId="{4CBBC8BE-07A7-4192-AE0C-463EC86664D4}" srcOrd="1" destOrd="0" presId="urn:microsoft.com/office/officeart/2005/8/layout/vList4"/>
    <dgm:cxn modelId="{00D51CBD-DAD6-495A-A13E-34E6161B875C}" type="presOf" srcId="{43FC1FE5-5581-41C8-AC07-22DD6A4DBD2A}" destId="{436C3B06-0E5A-4B6C-854B-A7341B041562}" srcOrd="0" destOrd="1" presId="urn:microsoft.com/office/officeart/2005/8/layout/vList4"/>
    <dgm:cxn modelId="{832864CD-7DAD-472A-80E9-1FC48C4CF92B}" type="presOf" srcId="{D68D63EA-C645-4319-9BA7-3115F1817EDA}" destId="{2B9FDCCF-D998-47B7-A168-395E37D0984E}" srcOrd="1" destOrd="1" presId="urn:microsoft.com/office/officeart/2005/8/layout/vList4"/>
    <dgm:cxn modelId="{1239BACD-9FC0-4E3B-A9C4-1BA331304810}" type="presOf" srcId="{DFAD873E-5337-4372-A66A-66CC7AB4E521}" destId="{4CBBC8BE-07A7-4192-AE0C-463EC86664D4}" srcOrd="1" destOrd="1" presId="urn:microsoft.com/office/officeart/2005/8/layout/vList4"/>
    <dgm:cxn modelId="{9FCB9AD4-A7A5-418A-84FE-3F571399FDBB}" srcId="{31B3CE50-FD3E-4B46-99C4-1BD14ED37916}" destId="{D0E2AB31-2623-43AB-825A-9536440A7806}" srcOrd="1" destOrd="0" parTransId="{7A6139C3-7936-47F2-8E15-19925920EBCE}" sibTransId="{F1DE4B9D-4703-4FB4-B703-820C1066A50A}"/>
    <dgm:cxn modelId="{C45F52DD-132D-4580-A148-2DAD0374942D}" srcId="{D0E2AB31-2623-43AB-825A-9536440A7806}" destId="{DFAD873E-5337-4372-A66A-66CC7AB4E521}" srcOrd="0" destOrd="0" parTransId="{BD98CB5C-F659-4BCC-AB67-BABF61C13208}" sibTransId="{FA365E49-58B0-4159-B4E0-842573FB1D1A}"/>
    <dgm:cxn modelId="{4E65DBF0-0D45-4A44-B86F-4917AB5A1256}" type="presOf" srcId="{3CC18515-DF16-47E5-BE98-7BBBDD1B2DBB}" destId="{90E610AA-CF73-4BBF-82D2-550CE9C8E0A5}" srcOrd="1" destOrd="0" presId="urn:microsoft.com/office/officeart/2005/8/layout/vList4"/>
    <dgm:cxn modelId="{5AED84F5-14D2-43D1-8961-3D8CBF88BB04}" type="presOf" srcId="{31B3CE50-FD3E-4B46-99C4-1BD14ED37916}" destId="{A91E436F-B7FB-4238-9A51-7D70D65984B4}" srcOrd="0" destOrd="0" presId="urn:microsoft.com/office/officeart/2005/8/layout/vList4"/>
    <dgm:cxn modelId="{45F55098-F29A-4896-A4C9-1DC2A66C749D}" type="presParOf" srcId="{A91E436F-B7FB-4238-9A51-7D70D65984B4}" destId="{A000FCD2-D2F8-4C13-A098-FB4575C2FCD4}" srcOrd="0" destOrd="0" presId="urn:microsoft.com/office/officeart/2005/8/layout/vList4"/>
    <dgm:cxn modelId="{6222F98B-5542-48F0-A6E2-B3FA7B12D64A}" type="presParOf" srcId="{A000FCD2-D2F8-4C13-A098-FB4575C2FCD4}" destId="{F5A9AD72-58EC-4236-A6E7-FBEB3DC7449A}" srcOrd="0" destOrd="0" presId="urn:microsoft.com/office/officeart/2005/8/layout/vList4"/>
    <dgm:cxn modelId="{97C920D2-6E97-478D-BA51-E26C05DCC966}" type="presParOf" srcId="{A000FCD2-D2F8-4C13-A098-FB4575C2FCD4}" destId="{A2875CC5-4A4C-4946-8086-DD6AD76067D5}" srcOrd="1" destOrd="0" presId="urn:microsoft.com/office/officeart/2005/8/layout/vList4"/>
    <dgm:cxn modelId="{83437AC2-AF51-4E72-9ECA-9BE0EB468934}" type="presParOf" srcId="{A000FCD2-D2F8-4C13-A098-FB4575C2FCD4}" destId="{2B9FDCCF-D998-47B7-A168-395E37D0984E}" srcOrd="2" destOrd="0" presId="urn:microsoft.com/office/officeart/2005/8/layout/vList4"/>
    <dgm:cxn modelId="{C4E27894-3332-4D59-BA66-23A9A3594DB2}" type="presParOf" srcId="{A91E436F-B7FB-4238-9A51-7D70D65984B4}" destId="{8AB4285D-D2A9-4264-9B28-01C745866580}" srcOrd="1" destOrd="0" presId="urn:microsoft.com/office/officeart/2005/8/layout/vList4"/>
    <dgm:cxn modelId="{2EAFDBE5-1E6E-4EE4-9680-E76376884790}" type="presParOf" srcId="{A91E436F-B7FB-4238-9A51-7D70D65984B4}" destId="{BD78C977-2A5B-48E4-A45D-81D0A3D033D9}" srcOrd="2" destOrd="0" presId="urn:microsoft.com/office/officeart/2005/8/layout/vList4"/>
    <dgm:cxn modelId="{7DDB8591-D454-4C26-A08B-011073B81DAF}" type="presParOf" srcId="{BD78C977-2A5B-48E4-A45D-81D0A3D033D9}" destId="{C2BFE49E-EACF-4D2C-AF1F-5A478802B5E5}" srcOrd="0" destOrd="0" presId="urn:microsoft.com/office/officeart/2005/8/layout/vList4"/>
    <dgm:cxn modelId="{5569D49A-A40D-4DEA-BBB9-67805A1A6F30}" type="presParOf" srcId="{BD78C977-2A5B-48E4-A45D-81D0A3D033D9}" destId="{C36DB6C1-61C3-48EB-BA2A-D4EBF48CBA47}" srcOrd="1" destOrd="0" presId="urn:microsoft.com/office/officeart/2005/8/layout/vList4"/>
    <dgm:cxn modelId="{F5ECA179-2F0E-4749-B218-9ECA1C9700A1}" type="presParOf" srcId="{BD78C977-2A5B-48E4-A45D-81D0A3D033D9}" destId="{4CBBC8BE-07A7-4192-AE0C-463EC86664D4}" srcOrd="2" destOrd="0" presId="urn:microsoft.com/office/officeart/2005/8/layout/vList4"/>
    <dgm:cxn modelId="{A0ABE00F-0058-449F-9824-E2F767D6B8D3}" type="presParOf" srcId="{A91E436F-B7FB-4238-9A51-7D70D65984B4}" destId="{39A72C49-AE00-4886-A40A-E37F6414433F}" srcOrd="3" destOrd="0" presId="urn:microsoft.com/office/officeart/2005/8/layout/vList4"/>
    <dgm:cxn modelId="{F1749367-7E79-40BD-B5EE-9410FF8B1761}" type="presParOf" srcId="{A91E436F-B7FB-4238-9A51-7D70D65984B4}" destId="{65E1CBEE-5F49-4462-9652-6097363FA8F8}" srcOrd="4" destOrd="0" presId="urn:microsoft.com/office/officeart/2005/8/layout/vList4"/>
    <dgm:cxn modelId="{9ADBFD9D-5607-4721-9C1E-779558905AA6}" type="presParOf" srcId="{65E1CBEE-5F49-4462-9652-6097363FA8F8}" destId="{436C3B06-0E5A-4B6C-854B-A7341B041562}" srcOrd="0" destOrd="0" presId="urn:microsoft.com/office/officeart/2005/8/layout/vList4"/>
    <dgm:cxn modelId="{D4339E84-8631-49AB-802A-D837F4EC84B5}" type="presParOf" srcId="{65E1CBEE-5F49-4462-9652-6097363FA8F8}" destId="{DDE1C087-41A2-4BA1-820D-4D7022D1E636}" srcOrd="1" destOrd="0" presId="urn:microsoft.com/office/officeart/2005/8/layout/vList4"/>
    <dgm:cxn modelId="{C8271401-3F16-4B8A-85CD-9ABE8174ADD4}" type="presParOf" srcId="{65E1CBEE-5F49-4462-9652-6097363FA8F8}" destId="{90E610AA-CF73-4BBF-82D2-550CE9C8E0A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1B3CE50-FD3E-4B46-99C4-1BD14ED37916}" type="doc">
      <dgm:prSet loTypeId="urn:microsoft.com/office/officeart/2005/8/layout/vList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E631D73F-F6F4-4EBC-AD9E-7503407A6F88}">
      <dgm:prSet phldrT="[Texto]"/>
      <dgm:spPr/>
      <dgm:t>
        <a:bodyPr/>
        <a:lstStyle/>
        <a:p>
          <a:pPr algn="l">
            <a:buNone/>
          </a:pPr>
          <a:r>
            <a:rPr lang="es-EC" dirty="0"/>
            <a:t>Escuchar</a:t>
          </a:r>
        </a:p>
      </dgm:t>
    </dgm:pt>
    <dgm:pt modelId="{7F9F3C59-F07E-4CFC-89A4-A0DF9CC643ED}" type="parTrans" cxnId="{D8470103-C547-44EF-BF71-AA56EA086E77}">
      <dgm:prSet/>
      <dgm:spPr/>
      <dgm:t>
        <a:bodyPr/>
        <a:lstStyle/>
        <a:p>
          <a:endParaRPr lang="es-EC"/>
        </a:p>
      </dgm:t>
    </dgm:pt>
    <dgm:pt modelId="{BCA68DEE-369E-4722-A354-3E419AEB0C3F}" type="sibTrans" cxnId="{D8470103-C547-44EF-BF71-AA56EA086E77}">
      <dgm:prSet/>
      <dgm:spPr/>
      <dgm:t>
        <a:bodyPr/>
        <a:lstStyle/>
        <a:p>
          <a:endParaRPr lang="es-EC"/>
        </a:p>
      </dgm:t>
    </dgm:pt>
    <dgm:pt modelId="{D68D63EA-C645-4319-9BA7-3115F1817EDA}">
      <dgm:prSet phldrT="[Texto]"/>
      <dgm:spPr/>
      <dgm:t>
        <a:bodyPr/>
        <a:lstStyle/>
        <a:p>
          <a:pPr algn="just">
            <a:buNone/>
          </a:pPr>
          <a:r>
            <a:rPr lang="es-EC" dirty="0"/>
            <a:t>Escuchar a los y las demás facilita el desarrollo de empatía comprendiendo las realidades de cada individuo. La persona que escucha se puede convertir en una fuente de apoyo, emocional, instrumental y económica..</a:t>
          </a:r>
        </a:p>
      </dgm:t>
    </dgm:pt>
    <dgm:pt modelId="{95B1334C-CA3E-4CD6-B957-13FDD94B2D61}" type="parTrans" cxnId="{6B21466E-C463-4A78-8CA9-03DB99DDA084}">
      <dgm:prSet/>
      <dgm:spPr/>
      <dgm:t>
        <a:bodyPr/>
        <a:lstStyle/>
        <a:p>
          <a:endParaRPr lang="es-EC"/>
        </a:p>
      </dgm:t>
    </dgm:pt>
    <dgm:pt modelId="{62003601-FB4C-488E-9E89-0C4434B3829D}" type="sibTrans" cxnId="{6B21466E-C463-4A78-8CA9-03DB99DDA084}">
      <dgm:prSet/>
      <dgm:spPr/>
      <dgm:t>
        <a:bodyPr/>
        <a:lstStyle/>
        <a:p>
          <a:endParaRPr lang="es-EC"/>
        </a:p>
      </dgm:t>
    </dgm:pt>
    <dgm:pt modelId="{D0E2AB31-2623-43AB-825A-9536440A7806}">
      <dgm:prSet phldrT="[Texto]"/>
      <dgm:spPr/>
      <dgm:t>
        <a:bodyPr/>
        <a:lstStyle/>
        <a:p>
          <a:pPr algn="l">
            <a:buNone/>
          </a:pPr>
          <a:r>
            <a:rPr lang="es-EC" dirty="0"/>
            <a:t>Gestionar las redes sociales de forma saludable</a:t>
          </a:r>
        </a:p>
      </dgm:t>
    </dgm:pt>
    <dgm:pt modelId="{7A6139C3-7936-47F2-8E15-19925920EBCE}" type="parTrans" cxnId="{9FCB9AD4-A7A5-418A-84FE-3F571399FDBB}">
      <dgm:prSet/>
      <dgm:spPr/>
      <dgm:t>
        <a:bodyPr/>
        <a:lstStyle/>
        <a:p>
          <a:endParaRPr lang="es-EC"/>
        </a:p>
      </dgm:t>
    </dgm:pt>
    <dgm:pt modelId="{F1DE4B9D-4703-4FB4-B703-820C1066A50A}" type="sibTrans" cxnId="{9FCB9AD4-A7A5-418A-84FE-3F571399FDBB}">
      <dgm:prSet/>
      <dgm:spPr/>
      <dgm:t>
        <a:bodyPr/>
        <a:lstStyle/>
        <a:p>
          <a:endParaRPr lang="es-EC"/>
        </a:p>
      </dgm:t>
    </dgm:pt>
    <dgm:pt modelId="{DFAD873E-5337-4372-A66A-66CC7AB4E521}">
      <dgm:prSet phldrT="[Texto]"/>
      <dgm:spPr/>
      <dgm:t>
        <a:bodyPr/>
        <a:lstStyle/>
        <a:p>
          <a:pPr algn="just">
            <a:buNone/>
          </a:pPr>
          <a:r>
            <a:rPr lang="es-EC" dirty="0"/>
            <a:t>Identifica qué personas deseas que sean parte de tus redes sociales, selecciona aquellas que respeten tus opiniones y no elaboren juicios o violen el derecho a tu privacidad..</a:t>
          </a:r>
        </a:p>
      </dgm:t>
    </dgm:pt>
    <dgm:pt modelId="{BD98CB5C-F659-4BCC-AB67-BABF61C13208}" type="parTrans" cxnId="{C45F52DD-132D-4580-A148-2DAD0374942D}">
      <dgm:prSet/>
      <dgm:spPr/>
      <dgm:t>
        <a:bodyPr/>
        <a:lstStyle/>
        <a:p>
          <a:endParaRPr lang="es-EC"/>
        </a:p>
      </dgm:t>
    </dgm:pt>
    <dgm:pt modelId="{FA365E49-58B0-4159-B4E0-842573FB1D1A}" type="sibTrans" cxnId="{C45F52DD-132D-4580-A148-2DAD0374942D}">
      <dgm:prSet/>
      <dgm:spPr/>
      <dgm:t>
        <a:bodyPr/>
        <a:lstStyle/>
        <a:p>
          <a:endParaRPr lang="es-EC"/>
        </a:p>
      </dgm:t>
    </dgm:pt>
    <dgm:pt modelId="{A91E436F-B7FB-4238-9A51-7D70D65984B4}" type="pres">
      <dgm:prSet presAssocID="{31B3CE50-FD3E-4B46-99C4-1BD14ED37916}" presName="linear" presStyleCnt="0">
        <dgm:presLayoutVars>
          <dgm:dir/>
          <dgm:resizeHandles val="exact"/>
        </dgm:presLayoutVars>
      </dgm:prSet>
      <dgm:spPr/>
    </dgm:pt>
    <dgm:pt modelId="{A000FCD2-D2F8-4C13-A098-FB4575C2FCD4}" type="pres">
      <dgm:prSet presAssocID="{E631D73F-F6F4-4EBC-AD9E-7503407A6F88}" presName="comp" presStyleCnt="0"/>
      <dgm:spPr/>
    </dgm:pt>
    <dgm:pt modelId="{F5A9AD72-58EC-4236-A6E7-FBEB3DC7449A}" type="pres">
      <dgm:prSet presAssocID="{E631D73F-F6F4-4EBC-AD9E-7503407A6F88}" presName="box" presStyleLbl="node1" presStyleIdx="0" presStyleCnt="2" custLinFactNeighborX="3" custLinFactNeighborY="-871"/>
      <dgm:spPr/>
    </dgm:pt>
    <dgm:pt modelId="{A2875CC5-4A4C-4946-8086-DD6AD76067D5}" type="pres">
      <dgm:prSet presAssocID="{E631D73F-F6F4-4EBC-AD9E-7503407A6F88}" presName="img" presStyleLbl="fgImgPlace1" presStyleIdx="0" presStyleCnt="2"/>
      <dgm:spPr/>
    </dgm:pt>
    <dgm:pt modelId="{2B9FDCCF-D998-47B7-A168-395E37D0984E}" type="pres">
      <dgm:prSet presAssocID="{E631D73F-F6F4-4EBC-AD9E-7503407A6F88}" presName="text" presStyleLbl="node1" presStyleIdx="0" presStyleCnt="2">
        <dgm:presLayoutVars>
          <dgm:bulletEnabled val="1"/>
        </dgm:presLayoutVars>
      </dgm:prSet>
      <dgm:spPr/>
    </dgm:pt>
    <dgm:pt modelId="{8AB4285D-D2A9-4264-9B28-01C745866580}" type="pres">
      <dgm:prSet presAssocID="{BCA68DEE-369E-4722-A354-3E419AEB0C3F}" presName="spacer" presStyleCnt="0"/>
      <dgm:spPr/>
    </dgm:pt>
    <dgm:pt modelId="{BD78C977-2A5B-48E4-A45D-81D0A3D033D9}" type="pres">
      <dgm:prSet presAssocID="{D0E2AB31-2623-43AB-825A-9536440A7806}" presName="comp" presStyleCnt="0"/>
      <dgm:spPr/>
    </dgm:pt>
    <dgm:pt modelId="{C2BFE49E-EACF-4D2C-AF1F-5A478802B5E5}" type="pres">
      <dgm:prSet presAssocID="{D0E2AB31-2623-43AB-825A-9536440A7806}" presName="box" presStyleLbl="node1" presStyleIdx="1" presStyleCnt="2"/>
      <dgm:spPr/>
    </dgm:pt>
    <dgm:pt modelId="{C36DB6C1-61C3-48EB-BA2A-D4EBF48CBA47}" type="pres">
      <dgm:prSet presAssocID="{D0E2AB31-2623-43AB-825A-9536440A7806}" presName="img" presStyleLbl="fgImgPlace1" presStyleIdx="1" presStyleCnt="2"/>
      <dgm:spPr/>
    </dgm:pt>
    <dgm:pt modelId="{4CBBC8BE-07A7-4192-AE0C-463EC86664D4}" type="pres">
      <dgm:prSet presAssocID="{D0E2AB31-2623-43AB-825A-9536440A7806}" presName="text" presStyleLbl="node1" presStyleIdx="1" presStyleCnt="2">
        <dgm:presLayoutVars>
          <dgm:bulletEnabled val="1"/>
        </dgm:presLayoutVars>
      </dgm:prSet>
      <dgm:spPr/>
    </dgm:pt>
  </dgm:ptLst>
  <dgm:cxnLst>
    <dgm:cxn modelId="{D8470103-C547-44EF-BF71-AA56EA086E77}" srcId="{31B3CE50-FD3E-4B46-99C4-1BD14ED37916}" destId="{E631D73F-F6F4-4EBC-AD9E-7503407A6F88}" srcOrd="0" destOrd="0" parTransId="{7F9F3C59-F07E-4CFC-89A4-A0DF9CC643ED}" sibTransId="{BCA68DEE-369E-4722-A354-3E419AEB0C3F}"/>
    <dgm:cxn modelId="{EB8E8066-7073-49F6-8A7E-9756EC1080F8}" type="presOf" srcId="{E631D73F-F6F4-4EBC-AD9E-7503407A6F88}" destId="{2B9FDCCF-D998-47B7-A168-395E37D0984E}" srcOrd="1" destOrd="0" presId="urn:microsoft.com/office/officeart/2005/8/layout/vList4"/>
    <dgm:cxn modelId="{E073086C-72F4-4612-980B-D0BF7DBDBB45}" type="presOf" srcId="{D0E2AB31-2623-43AB-825A-9536440A7806}" destId="{C2BFE49E-EACF-4D2C-AF1F-5A478802B5E5}" srcOrd="0" destOrd="0" presId="urn:microsoft.com/office/officeart/2005/8/layout/vList4"/>
    <dgm:cxn modelId="{6B21466E-C463-4A78-8CA9-03DB99DDA084}" srcId="{E631D73F-F6F4-4EBC-AD9E-7503407A6F88}" destId="{D68D63EA-C645-4319-9BA7-3115F1817EDA}" srcOrd="0" destOrd="0" parTransId="{95B1334C-CA3E-4CD6-B957-13FDD94B2D61}" sibTransId="{62003601-FB4C-488E-9E89-0C4434B3829D}"/>
    <dgm:cxn modelId="{D7C2518D-3F0F-4925-9EA9-437EC6D2B798}" type="presOf" srcId="{E631D73F-F6F4-4EBC-AD9E-7503407A6F88}" destId="{F5A9AD72-58EC-4236-A6E7-FBEB3DC7449A}" srcOrd="0" destOrd="0" presId="urn:microsoft.com/office/officeart/2005/8/layout/vList4"/>
    <dgm:cxn modelId="{CBF2BEB4-8EB8-4E92-BF30-51AA0278B5E4}" type="presOf" srcId="{DFAD873E-5337-4372-A66A-66CC7AB4E521}" destId="{C2BFE49E-EACF-4D2C-AF1F-5A478802B5E5}" srcOrd="0" destOrd="1" presId="urn:microsoft.com/office/officeart/2005/8/layout/vList4"/>
    <dgm:cxn modelId="{612493BA-CA54-404C-80FF-6D2A133FD816}" type="presOf" srcId="{D68D63EA-C645-4319-9BA7-3115F1817EDA}" destId="{F5A9AD72-58EC-4236-A6E7-FBEB3DC7449A}" srcOrd="0" destOrd="1" presId="urn:microsoft.com/office/officeart/2005/8/layout/vList4"/>
    <dgm:cxn modelId="{DBD852BC-0E3D-498E-A29D-9B1C428727A4}" type="presOf" srcId="{D0E2AB31-2623-43AB-825A-9536440A7806}" destId="{4CBBC8BE-07A7-4192-AE0C-463EC86664D4}" srcOrd="1" destOrd="0" presId="urn:microsoft.com/office/officeart/2005/8/layout/vList4"/>
    <dgm:cxn modelId="{832864CD-7DAD-472A-80E9-1FC48C4CF92B}" type="presOf" srcId="{D68D63EA-C645-4319-9BA7-3115F1817EDA}" destId="{2B9FDCCF-D998-47B7-A168-395E37D0984E}" srcOrd="1" destOrd="1" presId="urn:microsoft.com/office/officeart/2005/8/layout/vList4"/>
    <dgm:cxn modelId="{1239BACD-9FC0-4E3B-A9C4-1BA331304810}" type="presOf" srcId="{DFAD873E-5337-4372-A66A-66CC7AB4E521}" destId="{4CBBC8BE-07A7-4192-AE0C-463EC86664D4}" srcOrd="1" destOrd="1" presId="urn:microsoft.com/office/officeart/2005/8/layout/vList4"/>
    <dgm:cxn modelId="{9FCB9AD4-A7A5-418A-84FE-3F571399FDBB}" srcId="{31B3CE50-FD3E-4B46-99C4-1BD14ED37916}" destId="{D0E2AB31-2623-43AB-825A-9536440A7806}" srcOrd="1" destOrd="0" parTransId="{7A6139C3-7936-47F2-8E15-19925920EBCE}" sibTransId="{F1DE4B9D-4703-4FB4-B703-820C1066A50A}"/>
    <dgm:cxn modelId="{C45F52DD-132D-4580-A148-2DAD0374942D}" srcId="{D0E2AB31-2623-43AB-825A-9536440A7806}" destId="{DFAD873E-5337-4372-A66A-66CC7AB4E521}" srcOrd="0" destOrd="0" parTransId="{BD98CB5C-F659-4BCC-AB67-BABF61C13208}" sibTransId="{FA365E49-58B0-4159-B4E0-842573FB1D1A}"/>
    <dgm:cxn modelId="{5AED84F5-14D2-43D1-8961-3D8CBF88BB04}" type="presOf" srcId="{31B3CE50-FD3E-4B46-99C4-1BD14ED37916}" destId="{A91E436F-B7FB-4238-9A51-7D70D65984B4}" srcOrd="0" destOrd="0" presId="urn:microsoft.com/office/officeart/2005/8/layout/vList4"/>
    <dgm:cxn modelId="{45F55098-F29A-4896-A4C9-1DC2A66C749D}" type="presParOf" srcId="{A91E436F-B7FB-4238-9A51-7D70D65984B4}" destId="{A000FCD2-D2F8-4C13-A098-FB4575C2FCD4}" srcOrd="0" destOrd="0" presId="urn:microsoft.com/office/officeart/2005/8/layout/vList4"/>
    <dgm:cxn modelId="{6222F98B-5542-48F0-A6E2-B3FA7B12D64A}" type="presParOf" srcId="{A000FCD2-D2F8-4C13-A098-FB4575C2FCD4}" destId="{F5A9AD72-58EC-4236-A6E7-FBEB3DC7449A}" srcOrd="0" destOrd="0" presId="urn:microsoft.com/office/officeart/2005/8/layout/vList4"/>
    <dgm:cxn modelId="{97C920D2-6E97-478D-BA51-E26C05DCC966}" type="presParOf" srcId="{A000FCD2-D2F8-4C13-A098-FB4575C2FCD4}" destId="{A2875CC5-4A4C-4946-8086-DD6AD76067D5}" srcOrd="1" destOrd="0" presId="urn:microsoft.com/office/officeart/2005/8/layout/vList4"/>
    <dgm:cxn modelId="{83437AC2-AF51-4E72-9ECA-9BE0EB468934}" type="presParOf" srcId="{A000FCD2-D2F8-4C13-A098-FB4575C2FCD4}" destId="{2B9FDCCF-D998-47B7-A168-395E37D0984E}" srcOrd="2" destOrd="0" presId="urn:microsoft.com/office/officeart/2005/8/layout/vList4"/>
    <dgm:cxn modelId="{C4E27894-3332-4D59-BA66-23A9A3594DB2}" type="presParOf" srcId="{A91E436F-B7FB-4238-9A51-7D70D65984B4}" destId="{8AB4285D-D2A9-4264-9B28-01C745866580}" srcOrd="1" destOrd="0" presId="urn:microsoft.com/office/officeart/2005/8/layout/vList4"/>
    <dgm:cxn modelId="{2EAFDBE5-1E6E-4EE4-9680-E76376884790}" type="presParOf" srcId="{A91E436F-B7FB-4238-9A51-7D70D65984B4}" destId="{BD78C977-2A5B-48E4-A45D-81D0A3D033D9}" srcOrd="2" destOrd="0" presId="urn:microsoft.com/office/officeart/2005/8/layout/vList4"/>
    <dgm:cxn modelId="{7DDB8591-D454-4C26-A08B-011073B81DAF}" type="presParOf" srcId="{BD78C977-2A5B-48E4-A45D-81D0A3D033D9}" destId="{C2BFE49E-EACF-4D2C-AF1F-5A478802B5E5}" srcOrd="0" destOrd="0" presId="urn:microsoft.com/office/officeart/2005/8/layout/vList4"/>
    <dgm:cxn modelId="{5569D49A-A40D-4DEA-BBB9-67805A1A6F30}" type="presParOf" srcId="{BD78C977-2A5B-48E4-A45D-81D0A3D033D9}" destId="{C36DB6C1-61C3-48EB-BA2A-D4EBF48CBA47}" srcOrd="1" destOrd="0" presId="urn:microsoft.com/office/officeart/2005/8/layout/vList4"/>
    <dgm:cxn modelId="{F5ECA179-2F0E-4749-B218-9ECA1C9700A1}" type="presParOf" srcId="{BD78C977-2A5B-48E4-A45D-81D0A3D033D9}" destId="{4CBBC8BE-07A7-4192-AE0C-463EC86664D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B85FB0-B35B-4B0F-A25C-E3BB664EF379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82572BD0-5E83-44C9-BA83-04ED516A77E6}">
      <dgm:prSet phldrT="[Texto]"/>
      <dgm:spPr/>
      <dgm:t>
        <a:bodyPr/>
        <a:lstStyle/>
        <a:p>
          <a:r>
            <a:rPr lang="es-EC" dirty="0"/>
            <a:t>Los límites son las reglas que cada individuo fija en las relaciones con otros y otras. </a:t>
          </a:r>
        </a:p>
      </dgm:t>
    </dgm:pt>
    <dgm:pt modelId="{9AC636E0-9990-4E08-92C2-3594A2B70451}" type="parTrans" cxnId="{7EEA83D8-FED9-426C-8F9F-273AB48361CE}">
      <dgm:prSet/>
      <dgm:spPr/>
      <dgm:t>
        <a:bodyPr/>
        <a:lstStyle/>
        <a:p>
          <a:endParaRPr lang="es-EC"/>
        </a:p>
      </dgm:t>
    </dgm:pt>
    <dgm:pt modelId="{743D5DF7-5AE4-4F3B-942F-9D08E16AF0B3}" type="sibTrans" cxnId="{7EEA83D8-FED9-426C-8F9F-273AB48361CE}">
      <dgm:prSet/>
      <dgm:spPr/>
      <dgm:t>
        <a:bodyPr/>
        <a:lstStyle/>
        <a:p>
          <a:endParaRPr lang="es-EC"/>
        </a:p>
      </dgm:t>
    </dgm:pt>
    <dgm:pt modelId="{C49CF54F-0884-4AF1-AF56-15AFBEECC2A1}">
      <dgm:prSet phldrT="[Texto]"/>
      <dgm:spPr/>
      <dgm:t>
        <a:bodyPr/>
        <a:lstStyle/>
        <a:p>
          <a:pPr>
            <a:buNone/>
          </a:pPr>
          <a:r>
            <a:rPr lang="es-EC" b="1" dirty="0"/>
            <a:t>Límites físicos: </a:t>
          </a:r>
          <a:r>
            <a:rPr lang="es-EC" dirty="0"/>
            <a:t>el respeto del espacio personal y físico. Indica lo que se considera adecuado y no en diversas relaciones y momentos (abrazos)</a:t>
          </a:r>
        </a:p>
      </dgm:t>
    </dgm:pt>
    <dgm:pt modelId="{87E47C68-A63D-4B28-9C74-EE7A15AE07FD}" type="parTrans" cxnId="{DC6A31BC-43FC-4C8E-80C5-E35913566CF8}">
      <dgm:prSet/>
      <dgm:spPr/>
      <dgm:t>
        <a:bodyPr/>
        <a:lstStyle/>
        <a:p>
          <a:endParaRPr lang="es-EC"/>
        </a:p>
      </dgm:t>
    </dgm:pt>
    <dgm:pt modelId="{8FE74815-C990-4762-B048-58E3AC163840}" type="sibTrans" cxnId="{DC6A31BC-43FC-4C8E-80C5-E35913566CF8}">
      <dgm:prSet/>
      <dgm:spPr/>
      <dgm:t>
        <a:bodyPr/>
        <a:lstStyle/>
        <a:p>
          <a:endParaRPr lang="es-EC"/>
        </a:p>
      </dgm:t>
    </dgm:pt>
    <dgm:pt modelId="{A2A13298-D94A-49A0-87F3-841E97ED080D}">
      <dgm:prSet phldrT="[Texto]"/>
      <dgm:spPr/>
      <dgm:t>
        <a:bodyPr/>
        <a:lstStyle/>
        <a:p>
          <a:r>
            <a:rPr lang="es-EC" b="1" dirty="0"/>
            <a:t>Limites intelectuales: </a:t>
          </a:r>
          <a:r>
            <a:rPr lang="es-EC" dirty="0"/>
            <a:t>hay ideas y pensamientos individuales, los límites se aplican cuando se respeta las opiniones de los y las demás y los momentos apropiados para discutir o generar una conversación en específico.</a:t>
          </a:r>
        </a:p>
      </dgm:t>
    </dgm:pt>
    <dgm:pt modelId="{5940C776-D704-40F8-A764-B4AC1E76B3F2}" type="parTrans" cxnId="{A1C84EB2-2655-4310-8324-0EB2EB407AF6}">
      <dgm:prSet/>
      <dgm:spPr/>
      <dgm:t>
        <a:bodyPr/>
        <a:lstStyle/>
        <a:p>
          <a:endParaRPr lang="es-EC"/>
        </a:p>
      </dgm:t>
    </dgm:pt>
    <dgm:pt modelId="{1CA945D2-299E-412E-BA02-6A4F77477621}" type="sibTrans" cxnId="{A1C84EB2-2655-4310-8324-0EB2EB407AF6}">
      <dgm:prSet/>
      <dgm:spPr/>
      <dgm:t>
        <a:bodyPr/>
        <a:lstStyle/>
        <a:p>
          <a:endParaRPr lang="es-EC"/>
        </a:p>
      </dgm:t>
    </dgm:pt>
    <dgm:pt modelId="{751F34C1-D96D-4C10-9952-E2D6CE74E8AA}" type="pres">
      <dgm:prSet presAssocID="{68B85FB0-B35B-4B0F-A25C-E3BB664EF379}" presName="outerComposite" presStyleCnt="0">
        <dgm:presLayoutVars>
          <dgm:chMax val="5"/>
          <dgm:dir/>
          <dgm:resizeHandles val="exact"/>
        </dgm:presLayoutVars>
      </dgm:prSet>
      <dgm:spPr/>
    </dgm:pt>
    <dgm:pt modelId="{13AD665E-F9AA-464B-9A21-4B60F5C9FB40}" type="pres">
      <dgm:prSet presAssocID="{68B85FB0-B35B-4B0F-A25C-E3BB664EF379}" presName="dummyMaxCanvas" presStyleCnt="0">
        <dgm:presLayoutVars/>
      </dgm:prSet>
      <dgm:spPr/>
    </dgm:pt>
    <dgm:pt modelId="{4C6D5079-63A0-48AA-BA57-913976622865}" type="pres">
      <dgm:prSet presAssocID="{68B85FB0-B35B-4B0F-A25C-E3BB664EF379}" presName="ThreeNodes_1" presStyleLbl="node1" presStyleIdx="0" presStyleCnt="3">
        <dgm:presLayoutVars>
          <dgm:bulletEnabled val="1"/>
        </dgm:presLayoutVars>
      </dgm:prSet>
      <dgm:spPr/>
    </dgm:pt>
    <dgm:pt modelId="{679D4824-10E5-4A80-99C0-0DA7924619A0}" type="pres">
      <dgm:prSet presAssocID="{68B85FB0-B35B-4B0F-A25C-E3BB664EF379}" presName="ThreeNodes_2" presStyleLbl="node1" presStyleIdx="1" presStyleCnt="3">
        <dgm:presLayoutVars>
          <dgm:bulletEnabled val="1"/>
        </dgm:presLayoutVars>
      </dgm:prSet>
      <dgm:spPr/>
    </dgm:pt>
    <dgm:pt modelId="{345C5720-EF56-4B02-B6A7-52333272D362}" type="pres">
      <dgm:prSet presAssocID="{68B85FB0-B35B-4B0F-A25C-E3BB664EF379}" presName="ThreeNodes_3" presStyleLbl="node1" presStyleIdx="2" presStyleCnt="3">
        <dgm:presLayoutVars>
          <dgm:bulletEnabled val="1"/>
        </dgm:presLayoutVars>
      </dgm:prSet>
      <dgm:spPr/>
    </dgm:pt>
    <dgm:pt modelId="{42A8F990-601F-4EE4-A00B-464B0B6FE34E}" type="pres">
      <dgm:prSet presAssocID="{68B85FB0-B35B-4B0F-A25C-E3BB664EF379}" presName="ThreeConn_1-2" presStyleLbl="fgAccFollowNode1" presStyleIdx="0" presStyleCnt="2">
        <dgm:presLayoutVars>
          <dgm:bulletEnabled val="1"/>
        </dgm:presLayoutVars>
      </dgm:prSet>
      <dgm:spPr/>
    </dgm:pt>
    <dgm:pt modelId="{9EEF8140-0B7A-41CB-9711-4AD927E2FE4E}" type="pres">
      <dgm:prSet presAssocID="{68B85FB0-B35B-4B0F-A25C-E3BB664EF379}" presName="ThreeConn_2-3" presStyleLbl="fgAccFollowNode1" presStyleIdx="1" presStyleCnt="2">
        <dgm:presLayoutVars>
          <dgm:bulletEnabled val="1"/>
        </dgm:presLayoutVars>
      </dgm:prSet>
      <dgm:spPr/>
    </dgm:pt>
    <dgm:pt modelId="{78A74612-3AE7-4BD0-8749-1B1D198F7DED}" type="pres">
      <dgm:prSet presAssocID="{68B85FB0-B35B-4B0F-A25C-E3BB664EF379}" presName="ThreeNodes_1_text" presStyleLbl="node1" presStyleIdx="2" presStyleCnt="3">
        <dgm:presLayoutVars>
          <dgm:bulletEnabled val="1"/>
        </dgm:presLayoutVars>
      </dgm:prSet>
      <dgm:spPr/>
    </dgm:pt>
    <dgm:pt modelId="{A47AA0CA-409D-4282-8D34-26B78A6B550A}" type="pres">
      <dgm:prSet presAssocID="{68B85FB0-B35B-4B0F-A25C-E3BB664EF379}" presName="ThreeNodes_2_text" presStyleLbl="node1" presStyleIdx="2" presStyleCnt="3">
        <dgm:presLayoutVars>
          <dgm:bulletEnabled val="1"/>
        </dgm:presLayoutVars>
      </dgm:prSet>
      <dgm:spPr/>
    </dgm:pt>
    <dgm:pt modelId="{E0C8D5B0-8A6A-40FC-ADB8-73FE384A5D11}" type="pres">
      <dgm:prSet presAssocID="{68B85FB0-B35B-4B0F-A25C-E3BB664EF37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1561C09-BE0F-4CC3-B7DB-20E07883469A}" type="presOf" srcId="{82572BD0-5E83-44C9-BA83-04ED516A77E6}" destId="{4C6D5079-63A0-48AA-BA57-913976622865}" srcOrd="0" destOrd="0" presId="urn:microsoft.com/office/officeart/2005/8/layout/vProcess5"/>
    <dgm:cxn modelId="{DF3A2C2D-6972-4F51-AD24-C2EA39F8F95A}" type="presOf" srcId="{C49CF54F-0884-4AF1-AF56-15AFBEECC2A1}" destId="{679D4824-10E5-4A80-99C0-0DA7924619A0}" srcOrd="0" destOrd="0" presId="urn:microsoft.com/office/officeart/2005/8/layout/vProcess5"/>
    <dgm:cxn modelId="{7FA6D638-E51D-43C6-B8F9-8ECEF4AE0718}" type="presOf" srcId="{743D5DF7-5AE4-4F3B-942F-9D08E16AF0B3}" destId="{42A8F990-601F-4EE4-A00B-464B0B6FE34E}" srcOrd="0" destOrd="0" presId="urn:microsoft.com/office/officeart/2005/8/layout/vProcess5"/>
    <dgm:cxn modelId="{EAFDA055-57A5-4C05-B852-F96EE6FA7048}" type="presOf" srcId="{A2A13298-D94A-49A0-87F3-841E97ED080D}" destId="{345C5720-EF56-4B02-B6A7-52333272D362}" srcOrd="0" destOrd="0" presId="urn:microsoft.com/office/officeart/2005/8/layout/vProcess5"/>
    <dgm:cxn modelId="{85041556-4C8F-4214-8F5D-C8249466F288}" type="presOf" srcId="{68B85FB0-B35B-4B0F-A25C-E3BB664EF379}" destId="{751F34C1-D96D-4C10-9952-E2D6CE74E8AA}" srcOrd="0" destOrd="0" presId="urn:microsoft.com/office/officeart/2005/8/layout/vProcess5"/>
    <dgm:cxn modelId="{D118D584-B24F-4144-8C84-8EA2B406E096}" type="presOf" srcId="{82572BD0-5E83-44C9-BA83-04ED516A77E6}" destId="{78A74612-3AE7-4BD0-8749-1B1D198F7DED}" srcOrd="1" destOrd="0" presId="urn:microsoft.com/office/officeart/2005/8/layout/vProcess5"/>
    <dgm:cxn modelId="{16157E86-23C6-4C59-ADE6-F6C86693B75C}" type="presOf" srcId="{8FE74815-C990-4762-B048-58E3AC163840}" destId="{9EEF8140-0B7A-41CB-9711-4AD927E2FE4E}" srcOrd="0" destOrd="0" presId="urn:microsoft.com/office/officeart/2005/8/layout/vProcess5"/>
    <dgm:cxn modelId="{749FCDAD-261B-47BB-BCE9-95D04144DFDD}" type="presOf" srcId="{A2A13298-D94A-49A0-87F3-841E97ED080D}" destId="{E0C8D5B0-8A6A-40FC-ADB8-73FE384A5D11}" srcOrd="1" destOrd="0" presId="urn:microsoft.com/office/officeart/2005/8/layout/vProcess5"/>
    <dgm:cxn modelId="{A1C84EB2-2655-4310-8324-0EB2EB407AF6}" srcId="{68B85FB0-B35B-4B0F-A25C-E3BB664EF379}" destId="{A2A13298-D94A-49A0-87F3-841E97ED080D}" srcOrd="2" destOrd="0" parTransId="{5940C776-D704-40F8-A764-B4AC1E76B3F2}" sibTransId="{1CA945D2-299E-412E-BA02-6A4F77477621}"/>
    <dgm:cxn modelId="{C8D7B1B6-AE5C-4745-992C-7377E8FD07C2}" type="presOf" srcId="{C49CF54F-0884-4AF1-AF56-15AFBEECC2A1}" destId="{A47AA0CA-409D-4282-8D34-26B78A6B550A}" srcOrd="1" destOrd="0" presId="urn:microsoft.com/office/officeart/2005/8/layout/vProcess5"/>
    <dgm:cxn modelId="{DC6A31BC-43FC-4C8E-80C5-E35913566CF8}" srcId="{68B85FB0-B35B-4B0F-A25C-E3BB664EF379}" destId="{C49CF54F-0884-4AF1-AF56-15AFBEECC2A1}" srcOrd="1" destOrd="0" parTransId="{87E47C68-A63D-4B28-9C74-EE7A15AE07FD}" sibTransId="{8FE74815-C990-4762-B048-58E3AC163840}"/>
    <dgm:cxn modelId="{7EEA83D8-FED9-426C-8F9F-273AB48361CE}" srcId="{68B85FB0-B35B-4B0F-A25C-E3BB664EF379}" destId="{82572BD0-5E83-44C9-BA83-04ED516A77E6}" srcOrd="0" destOrd="0" parTransId="{9AC636E0-9990-4E08-92C2-3594A2B70451}" sibTransId="{743D5DF7-5AE4-4F3B-942F-9D08E16AF0B3}"/>
    <dgm:cxn modelId="{246E6AB9-3A4F-4E17-AFAC-C65C3AC038CE}" type="presParOf" srcId="{751F34C1-D96D-4C10-9952-E2D6CE74E8AA}" destId="{13AD665E-F9AA-464B-9A21-4B60F5C9FB40}" srcOrd="0" destOrd="0" presId="urn:microsoft.com/office/officeart/2005/8/layout/vProcess5"/>
    <dgm:cxn modelId="{B3ABDAC2-DC47-4207-B96D-E213601E60BF}" type="presParOf" srcId="{751F34C1-D96D-4C10-9952-E2D6CE74E8AA}" destId="{4C6D5079-63A0-48AA-BA57-913976622865}" srcOrd="1" destOrd="0" presId="urn:microsoft.com/office/officeart/2005/8/layout/vProcess5"/>
    <dgm:cxn modelId="{1A8273E0-0F5A-4DA4-B3E3-F399FC9C5D52}" type="presParOf" srcId="{751F34C1-D96D-4C10-9952-E2D6CE74E8AA}" destId="{679D4824-10E5-4A80-99C0-0DA7924619A0}" srcOrd="2" destOrd="0" presId="urn:microsoft.com/office/officeart/2005/8/layout/vProcess5"/>
    <dgm:cxn modelId="{D5705C9B-2658-4972-83C2-954E348E63E7}" type="presParOf" srcId="{751F34C1-D96D-4C10-9952-E2D6CE74E8AA}" destId="{345C5720-EF56-4B02-B6A7-52333272D362}" srcOrd="3" destOrd="0" presId="urn:microsoft.com/office/officeart/2005/8/layout/vProcess5"/>
    <dgm:cxn modelId="{42DE38BE-C348-4529-9817-2D76518BBC5F}" type="presParOf" srcId="{751F34C1-D96D-4C10-9952-E2D6CE74E8AA}" destId="{42A8F990-601F-4EE4-A00B-464B0B6FE34E}" srcOrd="4" destOrd="0" presId="urn:microsoft.com/office/officeart/2005/8/layout/vProcess5"/>
    <dgm:cxn modelId="{7FC53AA1-2FD8-4EA1-B6F4-386DB0ECEBA9}" type="presParOf" srcId="{751F34C1-D96D-4C10-9952-E2D6CE74E8AA}" destId="{9EEF8140-0B7A-41CB-9711-4AD927E2FE4E}" srcOrd="5" destOrd="0" presId="urn:microsoft.com/office/officeart/2005/8/layout/vProcess5"/>
    <dgm:cxn modelId="{12704963-E945-4C41-9D88-DDA66B834BF0}" type="presParOf" srcId="{751F34C1-D96D-4C10-9952-E2D6CE74E8AA}" destId="{78A74612-3AE7-4BD0-8749-1B1D198F7DED}" srcOrd="6" destOrd="0" presId="urn:microsoft.com/office/officeart/2005/8/layout/vProcess5"/>
    <dgm:cxn modelId="{57E9DB11-FA80-4F95-9BC4-EFAC00200B3D}" type="presParOf" srcId="{751F34C1-D96D-4C10-9952-E2D6CE74E8AA}" destId="{A47AA0CA-409D-4282-8D34-26B78A6B550A}" srcOrd="7" destOrd="0" presId="urn:microsoft.com/office/officeart/2005/8/layout/vProcess5"/>
    <dgm:cxn modelId="{D13DED21-5133-475A-BCAC-BAC7EA04112A}" type="presParOf" srcId="{751F34C1-D96D-4C10-9952-E2D6CE74E8AA}" destId="{E0C8D5B0-8A6A-40FC-ADB8-73FE384A5D11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B85FB0-B35B-4B0F-A25C-E3BB664EF379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82572BD0-5E83-44C9-BA83-04ED516A77E6}">
      <dgm:prSet phldrT="[Texto]"/>
      <dgm:spPr/>
      <dgm:t>
        <a:bodyPr/>
        <a:lstStyle/>
        <a:p>
          <a:r>
            <a:rPr lang="es-EC" b="1" dirty="0"/>
            <a:t>Limites emocionales: </a:t>
          </a:r>
          <a:r>
            <a:rPr lang="es-EC" dirty="0"/>
            <a:t>cuando la persona elige que tipo de información expresar dentro de una relación de pareja o amistad. </a:t>
          </a:r>
        </a:p>
      </dgm:t>
    </dgm:pt>
    <dgm:pt modelId="{9AC636E0-9990-4E08-92C2-3594A2B70451}" type="parTrans" cxnId="{7EEA83D8-FED9-426C-8F9F-273AB48361CE}">
      <dgm:prSet/>
      <dgm:spPr/>
      <dgm:t>
        <a:bodyPr/>
        <a:lstStyle/>
        <a:p>
          <a:endParaRPr lang="es-EC"/>
        </a:p>
      </dgm:t>
    </dgm:pt>
    <dgm:pt modelId="{743D5DF7-5AE4-4F3B-942F-9D08E16AF0B3}" type="sibTrans" cxnId="{7EEA83D8-FED9-426C-8F9F-273AB48361CE}">
      <dgm:prSet/>
      <dgm:spPr/>
      <dgm:t>
        <a:bodyPr/>
        <a:lstStyle/>
        <a:p>
          <a:endParaRPr lang="es-EC"/>
        </a:p>
      </dgm:t>
    </dgm:pt>
    <dgm:pt modelId="{C49CF54F-0884-4AF1-AF56-15AFBEECC2A1}">
      <dgm:prSet phldrT="[Texto]"/>
      <dgm:spPr/>
      <dgm:t>
        <a:bodyPr/>
        <a:lstStyle/>
        <a:p>
          <a:pPr>
            <a:buNone/>
          </a:pPr>
          <a:r>
            <a:rPr lang="es-EC" b="1" dirty="0"/>
            <a:t>Limites sexuales: </a:t>
          </a:r>
          <a:r>
            <a:rPr lang="es-EC" dirty="0"/>
            <a:t>engloba todos los aspectos de la sexualidad. Implica el respeto de los deseos y formas de expresar la sexualidad entre parejas.</a:t>
          </a:r>
        </a:p>
      </dgm:t>
    </dgm:pt>
    <dgm:pt modelId="{87E47C68-A63D-4B28-9C74-EE7A15AE07FD}" type="parTrans" cxnId="{DC6A31BC-43FC-4C8E-80C5-E35913566CF8}">
      <dgm:prSet/>
      <dgm:spPr/>
      <dgm:t>
        <a:bodyPr/>
        <a:lstStyle/>
        <a:p>
          <a:endParaRPr lang="es-EC"/>
        </a:p>
      </dgm:t>
    </dgm:pt>
    <dgm:pt modelId="{8FE74815-C990-4762-B048-58E3AC163840}" type="sibTrans" cxnId="{DC6A31BC-43FC-4C8E-80C5-E35913566CF8}">
      <dgm:prSet/>
      <dgm:spPr/>
      <dgm:t>
        <a:bodyPr/>
        <a:lstStyle/>
        <a:p>
          <a:endParaRPr lang="es-EC"/>
        </a:p>
      </dgm:t>
    </dgm:pt>
    <dgm:pt modelId="{A2A13298-D94A-49A0-87F3-841E97ED080D}">
      <dgm:prSet phldrT="[Texto]"/>
      <dgm:spPr/>
      <dgm:t>
        <a:bodyPr/>
        <a:lstStyle/>
        <a:p>
          <a:r>
            <a:rPr lang="es-EC" b="1" dirty="0"/>
            <a:t>Limites materiales: </a:t>
          </a:r>
          <a:r>
            <a:rPr lang="es-EC" dirty="0"/>
            <a:t>El establecer límites indica reconocer con quien compartir o no estos bienes fortaleciendo la propia seguridad.</a:t>
          </a:r>
        </a:p>
      </dgm:t>
    </dgm:pt>
    <dgm:pt modelId="{5940C776-D704-40F8-A764-B4AC1E76B3F2}" type="parTrans" cxnId="{A1C84EB2-2655-4310-8324-0EB2EB407AF6}">
      <dgm:prSet/>
      <dgm:spPr/>
      <dgm:t>
        <a:bodyPr/>
        <a:lstStyle/>
        <a:p>
          <a:endParaRPr lang="es-EC"/>
        </a:p>
      </dgm:t>
    </dgm:pt>
    <dgm:pt modelId="{1CA945D2-299E-412E-BA02-6A4F77477621}" type="sibTrans" cxnId="{A1C84EB2-2655-4310-8324-0EB2EB407AF6}">
      <dgm:prSet/>
      <dgm:spPr/>
      <dgm:t>
        <a:bodyPr/>
        <a:lstStyle/>
        <a:p>
          <a:endParaRPr lang="es-EC"/>
        </a:p>
      </dgm:t>
    </dgm:pt>
    <dgm:pt modelId="{67BCB761-07D6-403F-922F-4D89154766A4}">
      <dgm:prSet/>
      <dgm:spPr/>
      <dgm:t>
        <a:bodyPr/>
        <a:lstStyle/>
        <a:p>
          <a:r>
            <a:rPr lang="es-EC" b="1" dirty="0"/>
            <a:t>Límites de tiempo: </a:t>
          </a:r>
          <a:r>
            <a:rPr lang="es-EC" dirty="0"/>
            <a:t>el tiempo que la persona dedica a las diferentes facetas de su vida (trabajo, amigos, pareja, tiempo personal) y el derecho que tiene para gestionar este tiempo en base a sus necesidades.</a:t>
          </a:r>
        </a:p>
      </dgm:t>
    </dgm:pt>
    <dgm:pt modelId="{17D916FB-066A-4349-AED1-5CBC3BC24620}" type="parTrans" cxnId="{F4AA9DB8-E710-4557-BEC3-59A0B366C727}">
      <dgm:prSet/>
      <dgm:spPr/>
      <dgm:t>
        <a:bodyPr/>
        <a:lstStyle/>
        <a:p>
          <a:endParaRPr lang="es-EC"/>
        </a:p>
      </dgm:t>
    </dgm:pt>
    <dgm:pt modelId="{AE593001-BBD4-4A54-AD7F-9585CBDED39D}" type="sibTrans" cxnId="{F4AA9DB8-E710-4557-BEC3-59A0B366C727}">
      <dgm:prSet/>
      <dgm:spPr/>
      <dgm:t>
        <a:bodyPr/>
        <a:lstStyle/>
        <a:p>
          <a:endParaRPr lang="es-EC"/>
        </a:p>
      </dgm:t>
    </dgm:pt>
    <dgm:pt modelId="{751F34C1-D96D-4C10-9952-E2D6CE74E8AA}" type="pres">
      <dgm:prSet presAssocID="{68B85FB0-B35B-4B0F-A25C-E3BB664EF379}" presName="outerComposite" presStyleCnt="0">
        <dgm:presLayoutVars>
          <dgm:chMax val="5"/>
          <dgm:dir/>
          <dgm:resizeHandles val="exact"/>
        </dgm:presLayoutVars>
      </dgm:prSet>
      <dgm:spPr/>
    </dgm:pt>
    <dgm:pt modelId="{13AD665E-F9AA-464B-9A21-4B60F5C9FB40}" type="pres">
      <dgm:prSet presAssocID="{68B85FB0-B35B-4B0F-A25C-E3BB664EF379}" presName="dummyMaxCanvas" presStyleCnt="0">
        <dgm:presLayoutVars/>
      </dgm:prSet>
      <dgm:spPr/>
    </dgm:pt>
    <dgm:pt modelId="{FA978E1E-4645-45EC-BF24-1BEBE3910340}" type="pres">
      <dgm:prSet presAssocID="{68B85FB0-B35B-4B0F-A25C-E3BB664EF379}" presName="FourNodes_1" presStyleLbl="node1" presStyleIdx="0" presStyleCnt="4">
        <dgm:presLayoutVars>
          <dgm:bulletEnabled val="1"/>
        </dgm:presLayoutVars>
      </dgm:prSet>
      <dgm:spPr/>
    </dgm:pt>
    <dgm:pt modelId="{87210A15-3FD5-44B0-A4F8-4AD39317D4E5}" type="pres">
      <dgm:prSet presAssocID="{68B85FB0-B35B-4B0F-A25C-E3BB664EF379}" presName="FourNodes_2" presStyleLbl="node1" presStyleIdx="1" presStyleCnt="4">
        <dgm:presLayoutVars>
          <dgm:bulletEnabled val="1"/>
        </dgm:presLayoutVars>
      </dgm:prSet>
      <dgm:spPr/>
    </dgm:pt>
    <dgm:pt modelId="{6ADBDFAF-E392-490B-AD46-9108B4FF536E}" type="pres">
      <dgm:prSet presAssocID="{68B85FB0-B35B-4B0F-A25C-E3BB664EF379}" presName="FourNodes_3" presStyleLbl="node1" presStyleIdx="2" presStyleCnt="4">
        <dgm:presLayoutVars>
          <dgm:bulletEnabled val="1"/>
        </dgm:presLayoutVars>
      </dgm:prSet>
      <dgm:spPr/>
    </dgm:pt>
    <dgm:pt modelId="{48BBA7AF-0757-4F00-95AE-24351DA6A494}" type="pres">
      <dgm:prSet presAssocID="{68B85FB0-B35B-4B0F-A25C-E3BB664EF379}" presName="FourNodes_4" presStyleLbl="node1" presStyleIdx="3" presStyleCnt="4">
        <dgm:presLayoutVars>
          <dgm:bulletEnabled val="1"/>
        </dgm:presLayoutVars>
      </dgm:prSet>
      <dgm:spPr/>
    </dgm:pt>
    <dgm:pt modelId="{8294BE04-894D-439D-B5C9-7E10E577B550}" type="pres">
      <dgm:prSet presAssocID="{68B85FB0-B35B-4B0F-A25C-E3BB664EF379}" presName="FourConn_1-2" presStyleLbl="fgAccFollowNode1" presStyleIdx="0" presStyleCnt="3">
        <dgm:presLayoutVars>
          <dgm:bulletEnabled val="1"/>
        </dgm:presLayoutVars>
      </dgm:prSet>
      <dgm:spPr/>
    </dgm:pt>
    <dgm:pt modelId="{A311F0D6-C15F-4D70-B886-B9ADDD732AB8}" type="pres">
      <dgm:prSet presAssocID="{68B85FB0-B35B-4B0F-A25C-E3BB664EF379}" presName="FourConn_2-3" presStyleLbl="fgAccFollowNode1" presStyleIdx="1" presStyleCnt="3">
        <dgm:presLayoutVars>
          <dgm:bulletEnabled val="1"/>
        </dgm:presLayoutVars>
      </dgm:prSet>
      <dgm:spPr/>
    </dgm:pt>
    <dgm:pt modelId="{215AEAC6-3F5B-4C64-A1FD-3BA0EDEA6A5E}" type="pres">
      <dgm:prSet presAssocID="{68B85FB0-B35B-4B0F-A25C-E3BB664EF379}" presName="FourConn_3-4" presStyleLbl="fgAccFollowNode1" presStyleIdx="2" presStyleCnt="3">
        <dgm:presLayoutVars>
          <dgm:bulletEnabled val="1"/>
        </dgm:presLayoutVars>
      </dgm:prSet>
      <dgm:spPr/>
    </dgm:pt>
    <dgm:pt modelId="{0C1049AA-C8FA-4BD6-9D09-93FFD06AD76C}" type="pres">
      <dgm:prSet presAssocID="{68B85FB0-B35B-4B0F-A25C-E3BB664EF379}" presName="FourNodes_1_text" presStyleLbl="node1" presStyleIdx="3" presStyleCnt="4">
        <dgm:presLayoutVars>
          <dgm:bulletEnabled val="1"/>
        </dgm:presLayoutVars>
      </dgm:prSet>
      <dgm:spPr/>
    </dgm:pt>
    <dgm:pt modelId="{C42BF0F2-ACDD-4583-96D5-F65A54DB5AE9}" type="pres">
      <dgm:prSet presAssocID="{68B85FB0-B35B-4B0F-A25C-E3BB664EF379}" presName="FourNodes_2_text" presStyleLbl="node1" presStyleIdx="3" presStyleCnt="4">
        <dgm:presLayoutVars>
          <dgm:bulletEnabled val="1"/>
        </dgm:presLayoutVars>
      </dgm:prSet>
      <dgm:spPr/>
    </dgm:pt>
    <dgm:pt modelId="{DE47C02A-AFF3-4285-8C82-28B1E46F61A7}" type="pres">
      <dgm:prSet presAssocID="{68B85FB0-B35B-4B0F-A25C-E3BB664EF379}" presName="FourNodes_3_text" presStyleLbl="node1" presStyleIdx="3" presStyleCnt="4">
        <dgm:presLayoutVars>
          <dgm:bulletEnabled val="1"/>
        </dgm:presLayoutVars>
      </dgm:prSet>
      <dgm:spPr/>
    </dgm:pt>
    <dgm:pt modelId="{9242C029-99D1-41B8-A64D-CF1743381F40}" type="pres">
      <dgm:prSet presAssocID="{68B85FB0-B35B-4B0F-A25C-E3BB664EF37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7B9620A-BD98-42D4-AC80-DDFEB71EDFBB}" type="presOf" srcId="{82572BD0-5E83-44C9-BA83-04ED516A77E6}" destId="{0C1049AA-C8FA-4BD6-9D09-93FFD06AD76C}" srcOrd="1" destOrd="0" presId="urn:microsoft.com/office/officeart/2005/8/layout/vProcess5"/>
    <dgm:cxn modelId="{E2CEAE13-88C6-44C5-9D0A-7E9A0EF42EB5}" type="presOf" srcId="{A2A13298-D94A-49A0-87F3-841E97ED080D}" destId="{DE47C02A-AFF3-4285-8C82-28B1E46F61A7}" srcOrd="1" destOrd="0" presId="urn:microsoft.com/office/officeart/2005/8/layout/vProcess5"/>
    <dgm:cxn modelId="{8E73D828-6593-4B76-B8DE-9BC6DB8FBE45}" type="presOf" srcId="{743D5DF7-5AE4-4F3B-942F-9D08E16AF0B3}" destId="{8294BE04-894D-439D-B5C9-7E10E577B550}" srcOrd="0" destOrd="0" presId="urn:microsoft.com/office/officeart/2005/8/layout/vProcess5"/>
    <dgm:cxn modelId="{3D28863A-81E2-46CB-8738-CC6D553A6481}" type="presOf" srcId="{67BCB761-07D6-403F-922F-4D89154766A4}" destId="{9242C029-99D1-41B8-A64D-CF1743381F40}" srcOrd="1" destOrd="0" presId="urn:microsoft.com/office/officeart/2005/8/layout/vProcess5"/>
    <dgm:cxn modelId="{6ABEC770-5A3B-4DA3-B124-1F14B96B5403}" type="presOf" srcId="{67BCB761-07D6-403F-922F-4D89154766A4}" destId="{48BBA7AF-0757-4F00-95AE-24351DA6A494}" srcOrd="0" destOrd="0" presId="urn:microsoft.com/office/officeart/2005/8/layout/vProcess5"/>
    <dgm:cxn modelId="{EA567155-9575-4948-9BEB-D3294354381F}" type="presOf" srcId="{8FE74815-C990-4762-B048-58E3AC163840}" destId="{A311F0D6-C15F-4D70-B886-B9ADDD732AB8}" srcOrd="0" destOrd="0" presId="urn:microsoft.com/office/officeart/2005/8/layout/vProcess5"/>
    <dgm:cxn modelId="{85041556-4C8F-4214-8F5D-C8249466F288}" type="presOf" srcId="{68B85FB0-B35B-4B0F-A25C-E3BB664EF379}" destId="{751F34C1-D96D-4C10-9952-E2D6CE74E8AA}" srcOrd="0" destOrd="0" presId="urn:microsoft.com/office/officeart/2005/8/layout/vProcess5"/>
    <dgm:cxn modelId="{4EAF0879-B338-4D02-B599-D884959A61C7}" type="presOf" srcId="{C49CF54F-0884-4AF1-AF56-15AFBEECC2A1}" destId="{87210A15-3FD5-44B0-A4F8-4AD39317D4E5}" srcOrd="0" destOrd="0" presId="urn:microsoft.com/office/officeart/2005/8/layout/vProcess5"/>
    <dgm:cxn modelId="{A9552A79-95F9-48E4-88C2-ACD3A00DD0C3}" type="presOf" srcId="{82572BD0-5E83-44C9-BA83-04ED516A77E6}" destId="{FA978E1E-4645-45EC-BF24-1BEBE3910340}" srcOrd="0" destOrd="0" presId="urn:microsoft.com/office/officeart/2005/8/layout/vProcess5"/>
    <dgm:cxn modelId="{2EF4319E-EDA9-40F5-BA21-37F98AE447A5}" type="presOf" srcId="{1CA945D2-299E-412E-BA02-6A4F77477621}" destId="{215AEAC6-3F5B-4C64-A1FD-3BA0EDEA6A5E}" srcOrd="0" destOrd="0" presId="urn:microsoft.com/office/officeart/2005/8/layout/vProcess5"/>
    <dgm:cxn modelId="{A1C84EB2-2655-4310-8324-0EB2EB407AF6}" srcId="{68B85FB0-B35B-4B0F-A25C-E3BB664EF379}" destId="{A2A13298-D94A-49A0-87F3-841E97ED080D}" srcOrd="2" destOrd="0" parTransId="{5940C776-D704-40F8-A764-B4AC1E76B3F2}" sibTransId="{1CA945D2-299E-412E-BA02-6A4F77477621}"/>
    <dgm:cxn modelId="{F4AA9DB8-E710-4557-BEC3-59A0B366C727}" srcId="{68B85FB0-B35B-4B0F-A25C-E3BB664EF379}" destId="{67BCB761-07D6-403F-922F-4D89154766A4}" srcOrd="3" destOrd="0" parTransId="{17D916FB-066A-4349-AED1-5CBC3BC24620}" sibTransId="{AE593001-BBD4-4A54-AD7F-9585CBDED39D}"/>
    <dgm:cxn modelId="{DC6A31BC-43FC-4C8E-80C5-E35913566CF8}" srcId="{68B85FB0-B35B-4B0F-A25C-E3BB664EF379}" destId="{C49CF54F-0884-4AF1-AF56-15AFBEECC2A1}" srcOrd="1" destOrd="0" parTransId="{87E47C68-A63D-4B28-9C74-EE7A15AE07FD}" sibTransId="{8FE74815-C990-4762-B048-58E3AC163840}"/>
    <dgm:cxn modelId="{7EEA83D8-FED9-426C-8F9F-273AB48361CE}" srcId="{68B85FB0-B35B-4B0F-A25C-E3BB664EF379}" destId="{82572BD0-5E83-44C9-BA83-04ED516A77E6}" srcOrd="0" destOrd="0" parTransId="{9AC636E0-9990-4E08-92C2-3594A2B70451}" sibTransId="{743D5DF7-5AE4-4F3B-942F-9D08E16AF0B3}"/>
    <dgm:cxn modelId="{DD661EDC-F467-42F3-B3A4-50FCEE018818}" type="presOf" srcId="{A2A13298-D94A-49A0-87F3-841E97ED080D}" destId="{6ADBDFAF-E392-490B-AD46-9108B4FF536E}" srcOrd="0" destOrd="0" presId="urn:microsoft.com/office/officeart/2005/8/layout/vProcess5"/>
    <dgm:cxn modelId="{AFF367E1-D29C-428D-8A12-D0B9A765A045}" type="presOf" srcId="{C49CF54F-0884-4AF1-AF56-15AFBEECC2A1}" destId="{C42BF0F2-ACDD-4583-96D5-F65A54DB5AE9}" srcOrd="1" destOrd="0" presId="urn:microsoft.com/office/officeart/2005/8/layout/vProcess5"/>
    <dgm:cxn modelId="{246E6AB9-3A4F-4E17-AFAC-C65C3AC038CE}" type="presParOf" srcId="{751F34C1-D96D-4C10-9952-E2D6CE74E8AA}" destId="{13AD665E-F9AA-464B-9A21-4B60F5C9FB40}" srcOrd="0" destOrd="0" presId="urn:microsoft.com/office/officeart/2005/8/layout/vProcess5"/>
    <dgm:cxn modelId="{F6D3DFFC-35E4-45C8-88CA-AFB9062327B3}" type="presParOf" srcId="{751F34C1-D96D-4C10-9952-E2D6CE74E8AA}" destId="{FA978E1E-4645-45EC-BF24-1BEBE3910340}" srcOrd="1" destOrd="0" presId="urn:microsoft.com/office/officeart/2005/8/layout/vProcess5"/>
    <dgm:cxn modelId="{2CBC4528-4823-4BAF-B91F-DF6D500C67DA}" type="presParOf" srcId="{751F34C1-D96D-4C10-9952-E2D6CE74E8AA}" destId="{87210A15-3FD5-44B0-A4F8-4AD39317D4E5}" srcOrd="2" destOrd="0" presId="urn:microsoft.com/office/officeart/2005/8/layout/vProcess5"/>
    <dgm:cxn modelId="{488BBE9F-8B09-45A4-B2EE-ECDB29643151}" type="presParOf" srcId="{751F34C1-D96D-4C10-9952-E2D6CE74E8AA}" destId="{6ADBDFAF-E392-490B-AD46-9108B4FF536E}" srcOrd="3" destOrd="0" presId="urn:microsoft.com/office/officeart/2005/8/layout/vProcess5"/>
    <dgm:cxn modelId="{4B738E0E-BA60-4AD5-9915-62AB00D38EFA}" type="presParOf" srcId="{751F34C1-D96D-4C10-9952-E2D6CE74E8AA}" destId="{48BBA7AF-0757-4F00-95AE-24351DA6A494}" srcOrd="4" destOrd="0" presId="urn:microsoft.com/office/officeart/2005/8/layout/vProcess5"/>
    <dgm:cxn modelId="{9DB8BC34-CAED-4906-9302-329D3440C5D7}" type="presParOf" srcId="{751F34C1-D96D-4C10-9952-E2D6CE74E8AA}" destId="{8294BE04-894D-439D-B5C9-7E10E577B550}" srcOrd="5" destOrd="0" presId="urn:microsoft.com/office/officeart/2005/8/layout/vProcess5"/>
    <dgm:cxn modelId="{B9E51164-1FD0-4ED9-B2B4-D91E69BB08B3}" type="presParOf" srcId="{751F34C1-D96D-4C10-9952-E2D6CE74E8AA}" destId="{A311F0D6-C15F-4D70-B886-B9ADDD732AB8}" srcOrd="6" destOrd="0" presId="urn:microsoft.com/office/officeart/2005/8/layout/vProcess5"/>
    <dgm:cxn modelId="{F1EA4BC8-8F50-449F-AEB0-CF7A5C9323D8}" type="presParOf" srcId="{751F34C1-D96D-4C10-9952-E2D6CE74E8AA}" destId="{215AEAC6-3F5B-4C64-A1FD-3BA0EDEA6A5E}" srcOrd="7" destOrd="0" presId="urn:microsoft.com/office/officeart/2005/8/layout/vProcess5"/>
    <dgm:cxn modelId="{533D21D7-CBB1-4007-8FA1-747C86653E99}" type="presParOf" srcId="{751F34C1-D96D-4C10-9952-E2D6CE74E8AA}" destId="{0C1049AA-C8FA-4BD6-9D09-93FFD06AD76C}" srcOrd="8" destOrd="0" presId="urn:microsoft.com/office/officeart/2005/8/layout/vProcess5"/>
    <dgm:cxn modelId="{13DB2A9B-90D9-431D-9854-12B3E4CD21AC}" type="presParOf" srcId="{751F34C1-D96D-4C10-9952-E2D6CE74E8AA}" destId="{C42BF0F2-ACDD-4583-96D5-F65A54DB5AE9}" srcOrd="9" destOrd="0" presId="urn:microsoft.com/office/officeart/2005/8/layout/vProcess5"/>
    <dgm:cxn modelId="{C82D793D-C3B5-4381-8756-25FD7297FC83}" type="presParOf" srcId="{751F34C1-D96D-4C10-9952-E2D6CE74E8AA}" destId="{DE47C02A-AFF3-4285-8C82-28B1E46F61A7}" srcOrd="10" destOrd="0" presId="urn:microsoft.com/office/officeart/2005/8/layout/vProcess5"/>
    <dgm:cxn modelId="{712984FA-FD2C-40B1-A569-A17B08F360CF}" type="presParOf" srcId="{751F34C1-D96D-4C10-9952-E2D6CE74E8AA}" destId="{9242C029-99D1-41B8-A64D-CF1743381F4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50DCAAE-189F-433B-A2BA-7015AF576BD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5E2A80-3BA1-4D3D-B916-679C29654CA4}">
      <dgm:prSet/>
      <dgm:spPr/>
      <dgm:t>
        <a:bodyPr/>
        <a:lstStyle/>
        <a:p>
          <a:pPr>
            <a:lnSpc>
              <a:spcPct val="100000"/>
            </a:lnSpc>
          </a:pPr>
          <a:r>
            <a:rPr lang="es-EC" dirty="0"/>
            <a:t>Evaluar el apoyo recibido</a:t>
          </a:r>
          <a:endParaRPr lang="en-US" dirty="0"/>
        </a:p>
      </dgm:t>
    </dgm:pt>
    <dgm:pt modelId="{B482E787-347F-4EC9-B258-08F996958624}" type="parTrans" cxnId="{5680C420-660A-40DA-8A57-19C49F474C44}">
      <dgm:prSet/>
      <dgm:spPr/>
      <dgm:t>
        <a:bodyPr/>
        <a:lstStyle/>
        <a:p>
          <a:endParaRPr lang="en-US"/>
        </a:p>
      </dgm:t>
    </dgm:pt>
    <dgm:pt modelId="{51398CF7-52D2-474E-8792-9DB5D31D9D33}" type="sibTrans" cxnId="{5680C420-660A-40DA-8A57-19C49F474C44}">
      <dgm:prSet/>
      <dgm:spPr/>
      <dgm:t>
        <a:bodyPr/>
        <a:lstStyle/>
        <a:p>
          <a:endParaRPr lang="en-US"/>
        </a:p>
      </dgm:t>
    </dgm:pt>
    <dgm:pt modelId="{52952718-A825-4E64-94D5-17D125A2CD3B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¿Me siento apoyado emocionalmente cuando interactúo con ellos?</a:t>
          </a:r>
          <a:endParaRPr lang="en-US"/>
        </a:p>
      </dgm:t>
    </dgm:pt>
    <dgm:pt modelId="{1DC4502A-F709-45B2-85D7-95303BF1B458}" type="parTrans" cxnId="{E9ABA85E-C7E0-46F8-B768-8DE95185B2E5}">
      <dgm:prSet/>
      <dgm:spPr/>
      <dgm:t>
        <a:bodyPr/>
        <a:lstStyle/>
        <a:p>
          <a:endParaRPr lang="en-US"/>
        </a:p>
      </dgm:t>
    </dgm:pt>
    <dgm:pt modelId="{932C6196-E9D3-40DC-B159-EB0383E74E9D}" type="sibTrans" cxnId="{E9ABA85E-C7E0-46F8-B768-8DE95185B2E5}">
      <dgm:prSet/>
      <dgm:spPr/>
      <dgm:t>
        <a:bodyPr/>
        <a:lstStyle/>
        <a:p>
          <a:endParaRPr lang="en-US"/>
        </a:p>
      </dgm:t>
    </dgm:pt>
    <dgm:pt modelId="{9FD2F405-E15D-47E8-A33B-D39F4EAD12C3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¿Acuden a mí en momentos de necesidad?</a:t>
          </a:r>
          <a:endParaRPr lang="en-US"/>
        </a:p>
      </dgm:t>
    </dgm:pt>
    <dgm:pt modelId="{B0217F34-F2F6-4AE7-BF1C-35E96D4702FB}" type="parTrans" cxnId="{30E374F6-7943-4118-99F6-DE236198D449}">
      <dgm:prSet/>
      <dgm:spPr/>
      <dgm:t>
        <a:bodyPr/>
        <a:lstStyle/>
        <a:p>
          <a:endParaRPr lang="en-US"/>
        </a:p>
      </dgm:t>
    </dgm:pt>
    <dgm:pt modelId="{B93218D6-331C-47AB-B55F-B05AE836DEF2}" type="sibTrans" cxnId="{30E374F6-7943-4118-99F6-DE236198D449}">
      <dgm:prSet/>
      <dgm:spPr/>
      <dgm:t>
        <a:bodyPr/>
        <a:lstStyle/>
        <a:p>
          <a:endParaRPr lang="en-US"/>
        </a:p>
      </dgm:t>
    </dgm:pt>
    <dgm:pt modelId="{AD634EA4-FC85-4202-A8E2-CA2B1CA544EE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i="0"/>
            <a:t>¿Fomentan mi crecimiento personal y profesional?</a:t>
          </a:r>
          <a:endParaRPr lang="en-US"/>
        </a:p>
      </dgm:t>
    </dgm:pt>
    <dgm:pt modelId="{367B7C4E-472E-449C-8EE9-4C0AF9C0F0C6}" type="parTrans" cxnId="{5BFF9FD4-8200-4806-A6B0-E866B3D45B69}">
      <dgm:prSet/>
      <dgm:spPr/>
      <dgm:t>
        <a:bodyPr/>
        <a:lstStyle/>
        <a:p>
          <a:endParaRPr lang="en-US"/>
        </a:p>
      </dgm:t>
    </dgm:pt>
    <dgm:pt modelId="{EA1BF758-C171-460E-84DA-C57CA3FC6315}" type="sibTrans" cxnId="{5BFF9FD4-8200-4806-A6B0-E866B3D45B69}">
      <dgm:prSet/>
      <dgm:spPr/>
      <dgm:t>
        <a:bodyPr/>
        <a:lstStyle/>
        <a:p>
          <a:endParaRPr lang="en-US"/>
        </a:p>
      </dgm:t>
    </dgm:pt>
    <dgm:pt modelId="{C6FA3691-8618-4D4B-A681-98DDEF00BB8F}">
      <dgm:prSet/>
      <dgm:spPr/>
      <dgm:t>
        <a:bodyPr/>
        <a:lstStyle/>
        <a:p>
          <a:pPr>
            <a:lnSpc>
              <a:spcPct val="100000"/>
            </a:lnSpc>
          </a:pPr>
          <a:r>
            <a:rPr lang="es-EC" dirty="0"/>
            <a:t>Potenciar  la red de apoyo</a:t>
          </a:r>
          <a:endParaRPr lang="en-US" dirty="0"/>
        </a:p>
      </dgm:t>
    </dgm:pt>
    <dgm:pt modelId="{A5CA9D21-CA0A-4F75-9F56-597EFD1C422C}" type="parTrans" cxnId="{241A9004-A2AF-409D-B56C-8283662C45C1}">
      <dgm:prSet/>
      <dgm:spPr/>
      <dgm:t>
        <a:bodyPr/>
        <a:lstStyle/>
        <a:p>
          <a:endParaRPr lang="en-US"/>
        </a:p>
      </dgm:t>
    </dgm:pt>
    <dgm:pt modelId="{03B140C7-BB8B-4011-843D-42D3BE0053DE}" type="sibTrans" cxnId="{241A9004-A2AF-409D-B56C-8283662C45C1}">
      <dgm:prSet/>
      <dgm:spPr/>
      <dgm:t>
        <a:bodyPr/>
        <a:lstStyle/>
        <a:p>
          <a:endParaRPr lang="en-US"/>
        </a:p>
      </dgm:t>
    </dgm:pt>
    <dgm:pt modelId="{3B62B76E-4BA9-4CBD-8631-DE3B3F806FAA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/>
            <a:t>Establece nuevas conexiones:</a:t>
          </a:r>
          <a:r>
            <a:rPr lang="es-MX" b="0" i="0"/>
            <a:t> Participa en actividades comunitarias, grupos de hobbies o eventos profesionales. Estas experiencias te ayudarán a conectar con personas que comparten tus intereses.</a:t>
          </a:r>
          <a:endParaRPr lang="en-US"/>
        </a:p>
      </dgm:t>
    </dgm:pt>
    <dgm:pt modelId="{657E8B6D-36F7-4F06-9718-AF34084C06E0}" type="parTrans" cxnId="{09F8F851-CE46-4ABF-AA81-F34143D664BE}">
      <dgm:prSet/>
      <dgm:spPr/>
      <dgm:t>
        <a:bodyPr/>
        <a:lstStyle/>
        <a:p>
          <a:endParaRPr lang="en-US"/>
        </a:p>
      </dgm:t>
    </dgm:pt>
    <dgm:pt modelId="{74F05CCE-4810-4A87-8929-4E9F966D3391}" type="sibTrans" cxnId="{09F8F851-CE46-4ABF-AA81-F34143D664BE}">
      <dgm:prSet/>
      <dgm:spPr/>
      <dgm:t>
        <a:bodyPr/>
        <a:lstStyle/>
        <a:p>
          <a:endParaRPr lang="en-US"/>
        </a:p>
      </dgm:t>
    </dgm:pt>
    <dgm:pt modelId="{B51B60FD-5903-4692-833F-58B19B581E1D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 dirty="0"/>
            <a:t>Mejora la comunicación:</a:t>
          </a:r>
          <a:r>
            <a:rPr lang="es-MX" b="0" i="0" dirty="0"/>
            <a:t> Haz un esfuerzo consciente por comunicarte regularmente con tus seres queridos. </a:t>
          </a:r>
          <a:endParaRPr lang="en-US" dirty="0"/>
        </a:p>
      </dgm:t>
    </dgm:pt>
    <dgm:pt modelId="{54AAB430-F82E-4A44-A5D8-6C803F493A58}" type="parTrans" cxnId="{5E966559-0341-463C-9A02-87F74D4D8EA3}">
      <dgm:prSet/>
      <dgm:spPr/>
      <dgm:t>
        <a:bodyPr/>
        <a:lstStyle/>
        <a:p>
          <a:endParaRPr lang="en-US"/>
        </a:p>
      </dgm:t>
    </dgm:pt>
    <dgm:pt modelId="{A8FCD5CE-6A1B-4E9A-83DE-9327776D9EF1}" type="sibTrans" cxnId="{5E966559-0341-463C-9A02-87F74D4D8EA3}">
      <dgm:prSet/>
      <dgm:spPr/>
      <dgm:t>
        <a:bodyPr/>
        <a:lstStyle/>
        <a:p>
          <a:endParaRPr lang="en-US"/>
        </a:p>
      </dgm:t>
    </dgm:pt>
    <dgm:pt modelId="{72C3F221-5B43-4CC1-AF4F-3F43643937A7}">
      <dgm:prSet/>
      <dgm:spPr/>
      <dgm:t>
        <a:bodyPr/>
        <a:lstStyle/>
        <a:p>
          <a:pPr>
            <a:lnSpc>
              <a:spcPct val="100000"/>
            </a:lnSpc>
          </a:pPr>
          <a:r>
            <a:rPr lang="es-MX" b="1" i="0" dirty="0"/>
            <a:t>Ofrece tu apoyo:</a:t>
          </a:r>
          <a:r>
            <a:rPr lang="es-MX" b="0" i="0" dirty="0"/>
            <a:t> Las relaciones son bidireccionales. Al brindar apoyo a otros, es probable que ellos también estén dispuestos a ofrecerte ayuda cuando lo necesites.</a:t>
          </a:r>
          <a:endParaRPr lang="en-US" dirty="0"/>
        </a:p>
      </dgm:t>
    </dgm:pt>
    <dgm:pt modelId="{C2DADA5F-C98B-4088-BEA6-033DA5F38037}" type="parTrans" cxnId="{8ADB1B28-5B12-49D6-A416-3D8C16C9115A}">
      <dgm:prSet/>
      <dgm:spPr/>
      <dgm:t>
        <a:bodyPr/>
        <a:lstStyle/>
        <a:p>
          <a:endParaRPr lang="es-EC"/>
        </a:p>
      </dgm:t>
    </dgm:pt>
    <dgm:pt modelId="{B543AD22-10DB-4830-8635-51CDA88DD242}" type="sibTrans" cxnId="{8ADB1B28-5B12-49D6-A416-3D8C16C9115A}">
      <dgm:prSet/>
      <dgm:spPr/>
      <dgm:t>
        <a:bodyPr/>
        <a:lstStyle/>
        <a:p>
          <a:endParaRPr lang="es-EC"/>
        </a:p>
      </dgm:t>
    </dgm:pt>
    <dgm:pt modelId="{202F3507-069D-46EF-95CC-5450E25C8B19}" type="pres">
      <dgm:prSet presAssocID="{C50DCAAE-189F-433B-A2BA-7015AF576BD7}" presName="linear" presStyleCnt="0">
        <dgm:presLayoutVars>
          <dgm:animLvl val="lvl"/>
          <dgm:resizeHandles val="exact"/>
        </dgm:presLayoutVars>
      </dgm:prSet>
      <dgm:spPr/>
    </dgm:pt>
    <dgm:pt modelId="{43DDE15A-F119-49C9-83C0-DB2683FA3EF1}" type="pres">
      <dgm:prSet presAssocID="{7B5E2A80-3BA1-4D3D-B916-679C29654CA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C4505D5-BAF5-4D8E-9686-EAA705BC34A7}" type="pres">
      <dgm:prSet presAssocID="{7B5E2A80-3BA1-4D3D-B916-679C29654CA4}" presName="childText" presStyleLbl="revTx" presStyleIdx="0" presStyleCnt="2">
        <dgm:presLayoutVars>
          <dgm:bulletEnabled val="1"/>
        </dgm:presLayoutVars>
      </dgm:prSet>
      <dgm:spPr/>
    </dgm:pt>
    <dgm:pt modelId="{997E1066-6711-461E-9812-D64DDAE2F356}" type="pres">
      <dgm:prSet presAssocID="{C6FA3691-8618-4D4B-A681-98DDEF00BB8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D8CE67F-C831-4AF7-B9E6-8E196B7B76B9}" type="pres">
      <dgm:prSet presAssocID="{C6FA3691-8618-4D4B-A681-98DDEF00BB8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41A9004-A2AF-409D-B56C-8283662C45C1}" srcId="{C50DCAAE-189F-433B-A2BA-7015AF576BD7}" destId="{C6FA3691-8618-4D4B-A681-98DDEF00BB8F}" srcOrd="1" destOrd="0" parTransId="{A5CA9D21-CA0A-4F75-9F56-597EFD1C422C}" sibTransId="{03B140C7-BB8B-4011-843D-42D3BE0053DE}"/>
    <dgm:cxn modelId="{712DF00C-0794-44D6-ADC4-8F35CB5F6BDA}" type="presOf" srcId="{C50DCAAE-189F-433B-A2BA-7015AF576BD7}" destId="{202F3507-069D-46EF-95CC-5450E25C8B19}" srcOrd="0" destOrd="0" presId="urn:microsoft.com/office/officeart/2005/8/layout/vList2"/>
    <dgm:cxn modelId="{5680C420-660A-40DA-8A57-19C49F474C44}" srcId="{C50DCAAE-189F-433B-A2BA-7015AF576BD7}" destId="{7B5E2A80-3BA1-4D3D-B916-679C29654CA4}" srcOrd="0" destOrd="0" parTransId="{B482E787-347F-4EC9-B258-08F996958624}" sibTransId="{51398CF7-52D2-474E-8792-9DB5D31D9D33}"/>
    <dgm:cxn modelId="{8ADB1B28-5B12-49D6-A416-3D8C16C9115A}" srcId="{C6FA3691-8618-4D4B-A681-98DDEF00BB8F}" destId="{72C3F221-5B43-4CC1-AF4F-3F43643937A7}" srcOrd="2" destOrd="0" parTransId="{C2DADA5F-C98B-4088-BEA6-033DA5F38037}" sibTransId="{B543AD22-10DB-4830-8635-51CDA88DD242}"/>
    <dgm:cxn modelId="{E9ABA85E-C7E0-46F8-B768-8DE95185B2E5}" srcId="{7B5E2A80-3BA1-4D3D-B916-679C29654CA4}" destId="{52952718-A825-4E64-94D5-17D125A2CD3B}" srcOrd="0" destOrd="0" parTransId="{1DC4502A-F709-45B2-85D7-95303BF1B458}" sibTransId="{932C6196-E9D3-40DC-B159-EB0383E74E9D}"/>
    <dgm:cxn modelId="{C810F764-41BE-4EA4-9EC9-81703EB7307E}" type="presOf" srcId="{72C3F221-5B43-4CC1-AF4F-3F43643937A7}" destId="{6D8CE67F-C831-4AF7-B9E6-8E196B7B76B9}" srcOrd="0" destOrd="2" presId="urn:microsoft.com/office/officeart/2005/8/layout/vList2"/>
    <dgm:cxn modelId="{F5F0B466-FBE7-492B-838E-02B2B4C96287}" type="presOf" srcId="{B51B60FD-5903-4692-833F-58B19B581E1D}" destId="{6D8CE67F-C831-4AF7-B9E6-8E196B7B76B9}" srcOrd="0" destOrd="1" presId="urn:microsoft.com/office/officeart/2005/8/layout/vList2"/>
    <dgm:cxn modelId="{09F8F851-CE46-4ABF-AA81-F34143D664BE}" srcId="{C6FA3691-8618-4D4B-A681-98DDEF00BB8F}" destId="{3B62B76E-4BA9-4CBD-8631-DE3B3F806FAA}" srcOrd="0" destOrd="0" parTransId="{657E8B6D-36F7-4F06-9718-AF34084C06E0}" sibTransId="{74F05CCE-4810-4A87-8929-4E9F966D3391}"/>
    <dgm:cxn modelId="{5D9DBD76-4EE3-4017-A166-7F4ECA1AF973}" type="presOf" srcId="{3B62B76E-4BA9-4CBD-8631-DE3B3F806FAA}" destId="{6D8CE67F-C831-4AF7-B9E6-8E196B7B76B9}" srcOrd="0" destOrd="0" presId="urn:microsoft.com/office/officeart/2005/8/layout/vList2"/>
    <dgm:cxn modelId="{5E966559-0341-463C-9A02-87F74D4D8EA3}" srcId="{C6FA3691-8618-4D4B-A681-98DDEF00BB8F}" destId="{B51B60FD-5903-4692-833F-58B19B581E1D}" srcOrd="1" destOrd="0" parTransId="{54AAB430-F82E-4A44-A5D8-6C803F493A58}" sibTransId="{A8FCD5CE-6A1B-4E9A-83DE-9327776D9EF1}"/>
    <dgm:cxn modelId="{BDE26CA2-B7E5-446E-BA58-2D2AE165E9B1}" type="presOf" srcId="{AD634EA4-FC85-4202-A8E2-CA2B1CA544EE}" destId="{9C4505D5-BAF5-4D8E-9686-EAA705BC34A7}" srcOrd="0" destOrd="2" presId="urn:microsoft.com/office/officeart/2005/8/layout/vList2"/>
    <dgm:cxn modelId="{287523A8-A2F7-44DD-9CD6-3C741CB5444C}" type="presOf" srcId="{9FD2F405-E15D-47E8-A33B-D39F4EAD12C3}" destId="{9C4505D5-BAF5-4D8E-9686-EAA705BC34A7}" srcOrd="0" destOrd="1" presId="urn:microsoft.com/office/officeart/2005/8/layout/vList2"/>
    <dgm:cxn modelId="{238358A9-A883-4955-8318-17E1E4467DBF}" type="presOf" srcId="{7B5E2A80-3BA1-4D3D-B916-679C29654CA4}" destId="{43DDE15A-F119-49C9-83C0-DB2683FA3EF1}" srcOrd="0" destOrd="0" presId="urn:microsoft.com/office/officeart/2005/8/layout/vList2"/>
    <dgm:cxn modelId="{18D290B3-8CFB-4A04-8590-95991F388BB7}" type="presOf" srcId="{C6FA3691-8618-4D4B-A681-98DDEF00BB8F}" destId="{997E1066-6711-461E-9812-D64DDAE2F356}" srcOrd="0" destOrd="0" presId="urn:microsoft.com/office/officeart/2005/8/layout/vList2"/>
    <dgm:cxn modelId="{8762E7C2-6F17-4E38-A488-B0AFF1D4A816}" type="presOf" srcId="{52952718-A825-4E64-94D5-17D125A2CD3B}" destId="{9C4505D5-BAF5-4D8E-9686-EAA705BC34A7}" srcOrd="0" destOrd="0" presId="urn:microsoft.com/office/officeart/2005/8/layout/vList2"/>
    <dgm:cxn modelId="{5BFF9FD4-8200-4806-A6B0-E866B3D45B69}" srcId="{7B5E2A80-3BA1-4D3D-B916-679C29654CA4}" destId="{AD634EA4-FC85-4202-A8E2-CA2B1CA544EE}" srcOrd="2" destOrd="0" parTransId="{367B7C4E-472E-449C-8EE9-4C0AF9C0F0C6}" sibTransId="{EA1BF758-C171-460E-84DA-C57CA3FC6315}"/>
    <dgm:cxn modelId="{30E374F6-7943-4118-99F6-DE236198D449}" srcId="{7B5E2A80-3BA1-4D3D-B916-679C29654CA4}" destId="{9FD2F405-E15D-47E8-A33B-D39F4EAD12C3}" srcOrd="1" destOrd="0" parTransId="{B0217F34-F2F6-4AE7-BF1C-35E96D4702FB}" sibTransId="{B93218D6-331C-47AB-B55F-B05AE836DEF2}"/>
    <dgm:cxn modelId="{2E7737D6-B7D4-47F0-8D79-379E8AF1E625}" type="presParOf" srcId="{202F3507-069D-46EF-95CC-5450E25C8B19}" destId="{43DDE15A-F119-49C9-83C0-DB2683FA3EF1}" srcOrd="0" destOrd="0" presId="urn:microsoft.com/office/officeart/2005/8/layout/vList2"/>
    <dgm:cxn modelId="{65D37B72-0D7A-4947-8C85-6E031F2BE232}" type="presParOf" srcId="{202F3507-069D-46EF-95CC-5450E25C8B19}" destId="{9C4505D5-BAF5-4D8E-9686-EAA705BC34A7}" srcOrd="1" destOrd="0" presId="urn:microsoft.com/office/officeart/2005/8/layout/vList2"/>
    <dgm:cxn modelId="{184F61D6-7EAB-4ED6-B6A0-DC8EAC8C2874}" type="presParOf" srcId="{202F3507-069D-46EF-95CC-5450E25C8B19}" destId="{997E1066-6711-461E-9812-D64DDAE2F356}" srcOrd="2" destOrd="0" presId="urn:microsoft.com/office/officeart/2005/8/layout/vList2"/>
    <dgm:cxn modelId="{BDDC8C81-95E9-4660-A519-02160164ABB2}" type="presParOf" srcId="{202F3507-069D-46EF-95CC-5450E25C8B19}" destId="{6D8CE67F-C831-4AF7-B9E6-8E196B7B76B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BE622-3FF7-4F0E-8599-0FD41CB291B3}">
      <dsp:nvSpPr>
        <dsp:cNvPr id="0" name=""/>
        <dsp:cNvSpPr/>
      </dsp:nvSpPr>
      <dsp:spPr>
        <a:xfrm>
          <a:off x="0" y="876864"/>
          <a:ext cx="10540185" cy="16188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CCE7CB-5866-4A38-894E-1C8BD4A8CB05}">
      <dsp:nvSpPr>
        <dsp:cNvPr id="0" name=""/>
        <dsp:cNvSpPr/>
      </dsp:nvSpPr>
      <dsp:spPr>
        <a:xfrm>
          <a:off x="489695" y="1241100"/>
          <a:ext cx="890354" cy="8903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3BFFA-611D-4446-83DC-4E44A967A6BA}">
      <dsp:nvSpPr>
        <dsp:cNvPr id="0" name=""/>
        <dsp:cNvSpPr/>
      </dsp:nvSpPr>
      <dsp:spPr>
        <a:xfrm>
          <a:off x="1869744" y="876864"/>
          <a:ext cx="8670440" cy="1618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326" tIns="171326" rIns="171326" bIns="17132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0" i="0" kern="1200"/>
            <a:t>El autocuidado social se refiere a las prácticas que realizamos para fomentar nuestras relaciones interpersonales y, como consecuencia, mejorar nuestro bienestar emocional. </a:t>
          </a:r>
          <a:endParaRPr lang="en-US" sz="2500" kern="1200"/>
        </a:p>
      </dsp:txBody>
      <dsp:txXfrm>
        <a:off x="1869744" y="876864"/>
        <a:ext cx="8670440" cy="1618826"/>
      </dsp:txXfrm>
    </dsp:sp>
    <dsp:sp modelId="{71B7FF2D-C324-4365-AECC-7AAEC8B0B47C}">
      <dsp:nvSpPr>
        <dsp:cNvPr id="0" name=""/>
        <dsp:cNvSpPr/>
      </dsp:nvSpPr>
      <dsp:spPr>
        <a:xfrm>
          <a:off x="0" y="2900397"/>
          <a:ext cx="10540185" cy="161882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5D6B2-9AB6-4978-90BB-CA7AC015B4AC}">
      <dsp:nvSpPr>
        <dsp:cNvPr id="0" name=""/>
        <dsp:cNvSpPr/>
      </dsp:nvSpPr>
      <dsp:spPr>
        <a:xfrm>
          <a:off x="489695" y="3264633"/>
          <a:ext cx="890354" cy="8903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BDEE2-996B-48CD-A74C-2EF014B6070E}">
      <dsp:nvSpPr>
        <dsp:cNvPr id="0" name=""/>
        <dsp:cNvSpPr/>
      </dsp:nvSpPr>
      <dsp:spPr>
        <a:xfrm>
          <a:off x="1869744" y="2900397"/>
          <a:ext cx="8670440" cy="1618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326" tIns="171326" rIns="171326" bIns="17132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0" i="0" kern="1200" dirty="0"/>
            <a:t>Este tipo de autocuidado no solo permite construir redes de apoyo, sino que también ayuda en la gestión de nuestras emociones.</a:t>
          </a:r>
          <a:endParaRPr lang="en-US" sz="2500" kern="1200" dirty="0"/>
        </a:p>
      </dsp:txBody>
      <dsp:txXfrm>
        <a:off x="1869744" y="2900397"/>
        <a:ext cx="8670440" cy="161882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C28A6-3FCA-4264-A733-DC9E58C5E42B}">
      <dsp:nvSpPr>
        <dsp:cNvPr id="0" name=""/>
        <dsp:cNvSpPr/>
      </dsp:nvSpPr>
      <dsp:spPr>
        <a:xfrm>
          <a:off x="0" y="629"/>
          <a:ext cx="711791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F8F99-F5A2-4EC1-8851-31F61FFDEF0D}">
      <dsp:nvSpPr>
        <dsp:cNvPr id="0" name=""/>
        <dsp:cNvSpPr/>
      </dsp:nvSpPr>
      <dsp:spPr>
        <a:xfrm>
          <a:off x="0" y="629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salud mental y el bienestar emocional</a:t>
          </a:r>
          <a:endParaRPr lang="en-US" sz="2700" kern="1200"/>
        </a:p>
      </dsp:txBody>
      <dsp:txXfrm>
        <a:off x="0" y="629"/>
        <a:ext cx="7117918" cy="736541"/>
      </dsp:txXfrm>
    </dsp:sp>
    <dsp:sp modelId="{DE693ECB-5F06-4249-923B-A558F68D197C}">
      <dsp:nvSpPr>
        <dsp:cNvPr id="0" name=""/>
        <dsp:cNvSpPr/>
      </dsp:nvSpPr>
      <dsp:spPr>
        <a:xfrm>
          <a:off x="0" y="737170"/>
          <a:ext cx="7117918" cy="0"/>
        </a:xfrm>
        <a:prstGeom prst="line">
          <a:avLst/>
        </a:prstGeom>
        <a:solidFill>
          <a:schemeClr val="accent2">
            <a:hueOff val="3344557"/>
            <a:satOff val="-86"/>
            <a:lumOff val="1144"/>
            <a:alphaOff val="0"/>
          </a:schemeClr>
        </a:solidFill>
        <a:ln w="12700" cap="flat" cmpd="sng" algn="ctr">
          <a:solidFill>
            <a:schemeClr val="accent2">
              <a:hueOff val="3344557"/>
              <a:satOff val="-86"/>
              <a:lumOff val="11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79E428-1A73-401E-9F3F-E6B92EE3DF1D}">
      <dsp:nvSpPr>
        <dsp:cNvPr id="0" name=""/>
        <dsp:cNvSpPr/>
      </dsp:nvSpPr>
      <dsp:spPr>
        <a:xfrm>
          <a:off x="0" y="737170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Aumenta la confianza en uno mismo</a:t>
          </a:r>
          <a:endParaRPr lang="en-US" sz="2700" kern="1200"/>
        </a:p>
      </dsp:txBody>
      <dsp:txXfrm>
        <a:off x="0" y="737170"/>
        <a:ext cx="7117918" cy="736541"/>
      </dsp:txXfrm>
    </dsp:sp>
    <dsp:sp modelId="{9CB6E8FD-9417-4615-96B3-A2DE43A5F92F}">
      <dsp:nvSpPr>
        <dsp:cNvPr id="0" name=""/>
        <dsp:cNvSpPr/>
      </dsp:nvSpPr>
      <dsp:spPr>
        <a:xfrm>
          <a:off x="0" y="1473712"/>
          <a:ext cx="7117918" cy="0"/>
        </a:xfrm>
        <a:prstGeom prst="line">
          <a:avLst/>
        </a:prstGeom>
        <a:solidFill>
          <a:schemeClr val="accent2">
            <a:hueOff val="6689115"/>
            <a:satOff val="-171"/>
            <a:lumOff val="2287"/>
            <a:alphaOff val="0"/>
          </a:schemeClr>
        </a:solidFill>
        <a:ln w="12700" cap="flat" cmpd="sng" algn="ctr">
          <a:solidFill>
            <a:schemeClr val="accent2">
              <a:hueOff val="6689115"/>
              <a:satOff val="-171"/>
              <a:lumOff val="228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82A12C-29CE-4913-AFB1-043C09696544}">
      <dsp:nvSpPr>
        <dsp:cNvPr id="0" name=""/>
        <dsp:cNvSpPr/>
      </dsp:nvSpPr>
      <dsp:spPr>
        <a:xfrm>
          <a:off x="0" y="1473712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Reduce el estrés</a:t>
          </a:r>
          <a:endParaRPr lang="en-US" sz="2700" kern="1200"/>
        </a:p>
      </dsp:txBody>
      <dsp:txXfrm>
        <a:off x="0" y="1473712"/>
        <a:ext cx="7117918" cy="736541"/>
      </dsp:txXfrm>
    </dsp:sp>
    <dsp:sp modelId="{3C89420A-6CE9-45A7-87C7-923F95C8790E}">
      <dsp:nvSpPr>
        <dsp:cNvPr id="0" name=""/>
        <dsp:cNvSpPr/>
      </dsp:nvSpPr>
      <dsp:spPr>
        <a:xfrm>
          <a:off x="0" y="2210253"/>
          <a:ext cx="7117918" cy="0"/>
        </a:xfrm>
        <a:prstGeom prst="line">
          <a:avLst/>
        </a:prstGeom>
        <a:solidFill>
          <a:schemeClr val="accent2">
            <a:hueOff val="10033672"/>
            <a:satOff val="-257"/>
            <a:lumOff val="3431"/>
            <a:alphaOff val="0"/>
          </a:schemeClr>
        </a:solidFill>
        <a:ln w="12700" cap="flat" cmpd="sng" algn="ctr">
          <a:solidFill>
            <a:schemeClr val="accent2">
              <a:hueOff val="10033672"/>
              <a:satOff val="-257"/>
              <a:lumOff val="3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C8EAE3-A87A-4E3E-9343-203DEE896B87}">
      <dsp:nvSpPr>
        <dsp:cNvPr id="0" name=""/>
        <dsp:cNvSpPr/>
      </dsp:nvSpPr>
      <dsp:spPr>
        <a:xfrm>
          <a:off x="0" y="2210253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calidad de vida</a:t>
          </a:r>
          <a:endParaRPr lang="en-US" sz="2700" kern="1200"/>
        </a:p>
      </dsp:txBody>
      <dsp:txXfrm>
        <a:off x="0" y="2210253"/>
        <a:ext cx="7117918" cy="736541"/>
      </dsp:txXfrm>
    </dsp:sp>
    <dsp:sp modelId="{02D19572-0C50-46DC-98B3-5B9272D3AB48}">
      <dsp:nvSpPr>
        <dsp:cNvPr id="0" name=""/>
        <dsp:cNvSpPr/>
      </dsp:nvSpPr>
      <dsp:spPr>
        <a:xfrm>
          <a:off x="0" y="2946795"/>
          <a:ext cx="7117918" cy="0"/>
        </a:xfrm>
        <a:prstGeom prst="line">
          <a:avLst/>
        </a:prstGeom>
        <a:solidFill>
          <a:schemeClr val="accent2">
            <a:hueOff val="13378229"/>
            <a:satOff val="-343"/>
            <a:lumOff val="4575"/>
            <a:alphaOff val="0"/>
          </a:schemeClr>
        </a:solidFill>
        <a:ln w="12700" cap="flat" cmpd="sng" algn="ctr">
          <a:solidFill>
            <a:schemeClr val="accent2">
              <a:hueOff val="13378229"/>
              <a:satOff val="-343"/>
              <a:lumOff val="45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9AC26-1B9D-4956-B88D-E9D214326222}">
      <dsp:nvSpPr>
        <dsp:cNvPr id="0" name=""/>
        <dsp:cNvSpPr/>
      </dsp:nvSpPr>
      <dsp:spPr>
        <a:xfrm>
          <a:off x="0" y="2946795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Fomenta la conexión con los demás</a:t>
          </a:r>
          <a:endParaRPr lang="en-US" sz="2700" kern="1200"/>
        </a:p>
      </dsp:txBody>
      <dsp:txXfrm>
        <a:off x="0" y="2946795"/>
        <a:ext cx="7117918" cy="736541"/>
      </dsp:txXfrm>
    </dsp:sp>
    <dsp:sp modelId="{5E417ED5-7665-4F44-835E-DB42F1A43F62}">
      <dsp:nvSpPr>
        <dsp:cNvPr id="0" name=""/>
        <dsp:cNvSpPr/>
      </dsp:nvSpPr>
      <dsp:spPr>
        <a:xfrm>
          <a:off x="0" y="3683336"/>
          <a:ext cx="7117918" cy="0"/>
        </a:xfrm>
        <a:prstGeom prst="line">
          <a:avLst/>
        </a:prstGeom>
        <a:solidFill>
          <a:schemeClr val="accent2">
            <a:hueOff val="16722786"/>
            <a:satOff val="-428"/>
            <a:lumOff val="5718"/>
            <a:alphaOff val="0"/>
          </a:schemeClr>
        </a:solidFill>
        <a:ln w="12700" cap="flat" cmpd="sng" algn="ctr">
          <a:solidFill>
            <a:schemeClr val="accent2">
              <a:hueOff val="16722786"/>
              <a:satOff val="-428"/>
              <a:lumOff val="571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1C22AD-473C-492E-B525-29B47C6E7885}">
      <dsp:nvSpPr>
        <dsp:cNvPr id="0" name=""/>
        <dsp:cNvSpPr/>
      </dsp:nvSpPr>
      <dsp:spPr>
        <a:xfrm>
          <a:off x="0" y="3683336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b="0" i="0" kern="1200"/>
            <a:t>Mejora la comunicación</a:t>
          </a:r>
          <a:endParaRPr lang="en-US" sz="2700" kern="1200"/>
        </a:p>
      </dsp:txBody>
      <dsp:txXfrm>
        <a:off x="0" y="3683336"/>
        <a:ext cx="7117918" cy="736541"/>
      </dsp:txXfrm>
    </dsp:sp>
    <dsp:sp modelId="{D9543829-4A54-46E6-857F-3BBFEE7EC710}">
      <dsp:nvSpPr>
        <dsp:cNvPr id="0" name=""/>
        <dsp:cNvSpPr/>
      </dsp:nvSpPr>
      <dsp:spPr>
        <a:xfrm>
          <a:off x="0" y="4419878"/>
          <a:ext cx="7117918" cy="0"/>
        </a:xfrm>
        <a:prstGeom prst="line">
          <a:avLst/>
        </a:prstGeom>
        <a:solidFill>
          <a:schemeClr val="accent2">
            <a:hueOff val="20067343"/>
            <a:satOff val="-514"/>
            <a:lumOff val="6862"/>
            <a:alphaOff val="0"/>
          </a:schemeClr>
        </a:solidFill>
        <a:ln w="12700" cap="flat" cmpd="sng" algn="ctr">
          <a:solidFill>
            <a:schemeClr val="accent2">
              <a:hueOff val="20067343"/>
              <a:satOff val="-514"/>
              <a:lumOff val="6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5A4605-8382-4F9A-A683-C061B9B802BC}">
      <dsp:nvSpPr>
        <dsp:cNvPr id="0" name=""/>
        <dsp:cNvSpPr/>
      </dsp:nvSpPr>
      <dsp:spPr>
        <a:xfrm>
          <a:off x="0" y="4419878"/>
          <a:ext cx="7117918" cy="7365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/>
            <a:t>Fortalecimiento de la resiliencia</a:t>
          </a:r>
          <a:endParaRPr lang="en-US" sz="2700" kern="1200"/>
        </a:p>
      </dsp:txBody>
      <dsp:txXfrm>
        <a:off x="0" y="4419878"/>
        <a:ext cx="7117918" cy="7365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9AD72-58EC-4236-A6E7-FBEB3DC7449A}">
      <dsp:nvSpPr>
        <dsp:cNvPr id="0" name=""/>
        <dsp:cNvSpPr/>
      </dsp:nvSpPr>
      <dsp:spPr>
        <a:xfrm>
          <a:off x="0" y="0"/>
          <a:ext cx="10518092" cy="1693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 dirty="0"/>
            <a:t>Mantener el contacto con personas valiosas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C" sz="2100" kern="1200" dirty="0"/>
            <a:t>Por medio de mensajes, llamadas, publicaciones en redes sociales.</a:t>
          </a:r>
        </a:p>
      </dsp:txBody>
      <dsp:txXfrm>
        <a:off x="2272951" y="0"/>
        <a:ext cx="8245140" cy="1693333"/>
      </dsp:txXfrm>
    </dsp:sp>
    <dsp:sp modelId="{A2875CC5-4A4C-4946-8086-DD6AD76067D5}">
      <dsp:nvSpPr>
        <dsp:cNvPr id="0" name=""/>
        <dsp:cNvSpPr/>
      </dsp:nvSpPr>
      <dsp:spPr>
        <a:xfrm>
          <a:off x="169333" y="169333"/>
          <a:ext cx="2103618" cy="135466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2BFE49E-EACF-4D2C-AF1F-5A478802B5E5}">
      <dsp:nvSpPr>
        <dsp:cNvPr id="0" name=""/>
        <dsp:cNvSpPr/>
      </dsp:nvSpPr>
      <dsp:spPr>
        <a:xfrm>
          <a:off x="0" y="1862666"/>
          <a:ext cx="10518092" cy="1693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 dirty="0"/>
            <a:t>Asistir/planear actividades de convivencia con otros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C" sz="2100" kern="1200" dirty="0"/>
            <a:t>Organizar acciones que favorecerán el desarrollo de nuevas experiencias y se podrán compartir gustos, habilidades y destrezas.</a:t>
          </a:r>
        </a:p>
      </dsp:txBody>
      <dsp:txXfrm>
        <a:off x="2272951" y="1862666"/>
        <a:ext cx="8245140" cy="1693333"/>
      </dsp:txXfrm>
    </dsp:sp>
    <dsp:sp modelId="{C36DB6C1-61C3-48EB-BA2A-D4EBF48CBA47}">
      <dsp:nvSpPr>
        <dsp:cNvPr id="0" name=""/>
        <dsp:cNvSpPr/>
      </dsp:nvSpPr>
      <dsp:spPr>
        <a:xfrm>
          <a:off x="169333" y="2032000"/>
          <a:ext cx="2103618" cy="135466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36C3B06-0E5A-4B6C-854B-A7341B041562}">
      <dsp:nvSpPr>
        <dsp:cNvPr id="0" name=""/>
        <dsp:cNvSpPr/>
      </dsp:nvSpPr>
      <dsp:spPr>
        <a:xfrm>
          <a:off x="0" y="3725333"/>
          <a:ext cx="10518092" cy="16933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700" kern="1200" dirty="0"/>
            <a:t>Dejarse escuchar</a:t>
          </a:r>
        </a:p>
        <a:p>
          <a:pPr marL="228600" lvl="1" indent="-228600" algn="just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C" sz="2100" kern="1200" dirty="0"/>
            <a:t>Conversar con otras personas, además de establecer lazos, facilita la comprensión de las emociones y la expresión de problemas o necesidades. Algunas interacciones pueden resultar fuentes de apoyo.</a:t>
          </a:r>
        </a:p>
      </dsp:txBody>
      <dsp:txXfrm>
        <a:off x="2272951" y="3725333"/>
        <a:ext cx="8245140" cy="1693333"/>
      </dsp:txXfrm>
    </dsp:sp>
    <dsp:sp modelId="{DDE1C087-41A2-4BA1-820D-4D7022D1E636}">
      <dsp:nvSpPr>
        <dsp:cNvPr id="0" name=""/>
        <dsp:cNvSpPr/>
      </dsp:nvSpPr>
      <dsp:spPr>
        <a:xfrm>
          <a:off x="169333" y="3894666"/>
          <a:ext cx="2103618" cy="1354666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A9AD72-58EC-4236-A6E7-FBEB3DC7449A}">
      <dsp:nvSpPr>
        <dsp:cNvPr id="0" name=""/>
        <dsp:cNvSpPr/>
      </dsp:nvSpPr>
      <dsp:spPr>
        <a:xfrm>
          <a:off x="0" y="0"/>
          <a:ext cx="10518092" cy="257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200" kern="1200" dirty="0"/>
            <a:t>Escuchar</a:t>
          </a:r>
        </a:p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C" sz="2500" kern="1200" dirty="0"/>
            <a:t>Escuchar a los y las demás facilita el desarrollo de empatía comprendiendo las realidades de cada individuo. La persona que escucha se puede convertir en una fuente de apoyo, emocional, instrumental y económica..</a:t>
          </a:r>
        </a:p>
      </dsp:txBody>
      <dsp:txXfrm>
        <a:off x="2361587" y="0"/>
        <a:ext cx="8156504" cy="2579687"/>
      </dsp:txXfrm>
    </dsp:sp>
    <dsp:sp modelId="{A2875CC5-4A4C-4946-8086-DD6AD76067D5}">
      <dsp:nvSpPr>
        <dsp:cNvPr id="0" name=""/>
        <dsp:cNvSpPr/>
      </dsp:nvSpPr>
      <dsp:spPr>
        <a:xfrm>
          <a:off x="257968" y="257968"/>
          <a:ext cx="2103618" cy="20637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2BFE49E-EACF-4D2C-AF1F-5A478802B5E5}">
      <dsp:nvSpPr>
        <dsp:cNvPr id="0" name=""/>
        <dsp:cNvSpPr/>
      </dsp:nvSpPr>
      <dsp:spPr>
        <a:xfrm>
          <a:off x="0" y="2837656"/>
          <a:ext cx="10518092" cy="257968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200" kern="1200" dirty="0"/>
            <a:t>Gestionar las redes sociales de forma saludable</a:t>
          </a:r>
        </a:p>
        <a:p>
          <a:pPr marL="228600" lvl="1" indent="-228600" algn="just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C" sz="2500" kern="1200" dirty="0"/>
            <a:t>Identifica qué personas deseas que sean parte de tus redes sociales, selecciona aquellas que respeten tus opiniones y no elaboren juicios o violen el derecho a tu privacidad..</a:t>
          </a:r>
        </a:p>
      </dsp:txBody>
      <dsp:txXfrm>
        <a:off x="2361587" y="2837656"/>
        <a:ext cx="8156504" cy="2579687"/>
      </dsp:txXfrm>
    </dsp:sp>
    <dsp:sp modelId="{C36DB6C1-61C3-48EB-BA2A-D4EBF48CBA47}">
      <dsp:nvSpPr>
        <dsp:cNvPr id="0" name=""/>
        <dsp:cNvSpPr/>
      </dsp:nvSpPr>
      <dsp:spPr>
        <a:xfrm>
          <a:off x="257968" y="3095625"/>
          <a:ext cx="2103618" cy="206375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6D5079-63A0-48AA-BA57-913976622865}">
      <dsp:nvSpPr>
        <dsp:cNvPr id="0" name=""/>
        <dsp:cNvSpPr/>
      </dsp:nvSpPr>
      <dsp:spPr>
        <a:xfrm>
          <a:off x="0" y="0"/>
          <a:ext cx="9204304" cy="1625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kern="1200" dirty="0"/>
            <a:t>Los límites son las reglas que cada individuo fija en las relaciones con otros y otras. </a:t>
          </a:r>
        </a:p>
      </dsp:txBody>
      <dsp:txXfrm>
        <a:off x="47612" y="47612"/>
        <a:ext cx="7450155" cy="1530376"/>
      </dsp:txXfrm>
    </dsp:sp>
    <dsp:sp modelId="{679D4824-10E5-4A80-99C0-0DA7924619A0}">
      <dsp:nvSpPr>
        <dsp:cNvPr id="0" name=""/>
        <dsp:cNvSpPr/>
      </dsp:nvSpPr>
      <dsp:spPr>
        <a:xfrm>
          <a:off x="812144" y="1896533"/>
          <a:ext cx="9204304" cy="1625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b="1" kern="1200" dirty="0"/>
            <a:t>Límites físicos: </a:t>
          </a:r>
          <a:r>
            <a:rPr lang="es-EC" sz="2400" kern="1200" dirty="0"/>
            <a:t>el respeto del espacio personal y físico. Indica lo que se considera adecuado y no en diversas relaciones y momentos (abrazos)</a:t>
          </a:r>
        </a:p>
      </dsp:txBody>
      <dsp:txXfrm>
        <a:off x="859756" y="1944145"/>
        <a:ext cx="7240296" cy="1530376"/>
      </dsp:txXfrm>
    </dsp:sp>
    <dsp:sp modelId="{345C5720-EF56-4B02-B6A7-52333272D362}">
      <dsp:nvSpPr>
        <dsp:cNvPr id="0" name=""/>
        <dsp:cNvSpPr/>
      </dsp:nvSpPr>
      <dsp:spPr>
        <a:xfrm>
          <a:off x="1624289" y="3793066"/>
          <a:ext cx="9204304" cy="1625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400" b="1" kern="1200" dirty="0"/>
            <a:t>Limites intelectuales: </a:t>
          </a:r>
          <a:r>
            <a:rPr lang="es-EC" sz="2400" kern="1200" dirty="0"/>
            <a:t>hay ideas y pensamientos individuales, los límites se aplican cuando se respeta las opiniones de los y las demás y los momentos apropiados para discutir o generar una conversación en específico.</a:t>
          </a:r>
        </a:p>
      </dsp:txBody>
      <dsp:txXfrm>
        <a:off x="1671901" y="3840678"/>
        <a:ext cx="7240296" cy="1530376"/>
      </dsp:txXfrm>
    </dsp:sp>
    <dsp:sp modelId="{42A8F990-601F-4EE4-A00B-464B0B6FE34E}">
      <dsp:nvSpPr>
        <dsp:cNvPr id="0" name=""/>
        <dsp:cNvSpPr/>
      </dsp:nvSpPr>
      <dsp:spPr>
        <a:xfrm>
          <a:off x="8147664" y="1232746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>
        <a:off x="8385408" y="1232746"/>
        <a:ext cx="581152" cy="795122"/>
      </dsp:txXfrm>
    </dsp:sp>
    <dsp:sp modelId="{9EEF8140-0B7A-41CB-9711-4AD927E2FE4E}">
      <dsp:nvSpPr>
        <dsp:cNvPr id="0" name=""/>
        <dsp:cNvSpPr/>
      </dsp:nvSpPr>
      <dsp:spPr>
        <a:xfrm>
          <a:off x="8959809" y="3118442"/>
          <a:ext cx="1056640" cy="10566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600" kern="1200"/>
        </a:p>
      </dsp:txBody>
      <dsp:txXfrm>
        <a:off x="9197553" y="3118442"/>
        <a:ext cx="581152" cy="79512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978E1E-4645-45EC-BF24-1BEBE3910340}">
      <dsp:nvSpPr>
        <dsp:cNvPr id="0" name=""/>
        <dsp:cNvSpPr/>
      </dsp:nvSpPr>
      <dsp:spPr>
        <a:xfrm>
          <a:off x="0" y="0"/>
          <a:ext cx="8993238" cy="11921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b="1" kern="1200" dirty="0"/>
            <a:t>Limites emocionales: </a:t>
          </a:r>
          <a:r>
            <a:rPr lang="es-EC" sz="1900" kern="1200" dirty="0"/>
            <a:t>cuando la persona elige que tipo de información expresar dentro de una relación de pareja o amistad. </a:t>
          </a:r>
        </a:p>
      </dsp:txBody>
      <dsp:txXfrm>
        <a:off x="34916" y="34916"/>
        <a:ext cx="7606128" cy="1122274"/>
      </dsp:txXfrm>
    </dsp:sp>
    <dsp:sp modelId="{87210A15-3FD5-44B0-A4F8-4AD39317D4E5}">
      <dsp:nvSpPr>
        <dsp:cNvPr id="0" name=""/>
        <dsp:cNvSpPr/>
      </dsp:nvSpPr>
      <dsp:spPr>
        <a:xfrm>
          <a:off x="753183" y="1408853"/>
          <a:ext cx="8993238" cy="11921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b="1" kern="1200" dirty="0"/>
            <a:t>Limites sexuales: </a:t>
          </a:r>
          <a:r>
            <a:rPr lang="es-EC" sz="1900" kern="1200" dirty="0"/>
            <a:t>engloba todos los aspectos de la sexualidad. Implica el respeto de los deseos y formas de expresar la sexualidad entre parejas.</a:t>
          </a:r>
        </a:p>
      </dsp:txBody>
      <dsp:txXfrm>
        <a:off x="788099" y="1443769"/>
        <a:ext cx="7395353" cy="1122274"/>
      </dsp:txXfrm>
    </dsp:sp>
    <dsp:sp modelId="{6ADBDFAF-E392-490B-AD46-9108B4FF536E}">
      <dsp:nvSpPr>
        <dsp:cNvPr id="0" name=""/>
        <dsp:cNvSpPr/>
      </dsp:nvSpPr>
      <dsp:spPr>
        <a:xfrm>
          <a:off x="1495125" y="2817706"/>
          <a:ext cx="8993238" cy="11921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b="1" kern="1200" dirty="0"/>
            <a:t>Limites materiales: </a:t>
          </a:r>
          <a:r>
            <a:rPr lang="es-EC" sz="1900" kern="1200" dirty="0"/>
            <a:t>El establecer límites indica reconocer con quien compartir o no estos bienes fortaleciendo la propia seguridad.</a:t>
          </a:r>
        </a:p>
      </dsp:txBody>
      <dsp:txXfrm>
        <a:off x="1530041" y="2852622"/>
        <a:ext cx="7406594" cy="1122274"/>
      </dsp:txXfrm>
    </dsp:sp>
    <dsp:sp modelId="{48BBA7AF-0757-4F00-95AE-24351DA6A494}">
      <dsp:nvSpPr>
        <dsp:cNvPr id="0" name=""/>
        <dsp:cNvSpPr/>
      </dsp:nvSpPr>
      <dsp:spPr>
        <a:xfrm>
          <a:off x="2248309" y="4226560"/>
          <a:ext cx="8993238" cy="119210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900" b="1" kern="1200" dirty="0"/>
            <a:t>Límites de tiempo: </a:t>
          </a:r>
          <a:r>
            <a:rPr lang="es-EC" sz="1900" kern="1200" dirty="0"/>
            <a:t>el tiempo que la persona dedica a las diferentes facetas de su vida (trabajo, amigos, pareja, tiempo personal) y el derecho que tiene para gestionar este tiempo en base a sus necesidades.</a:t>
          </a:r>
        </a:p>
      </dsp:txBody>
      <dsp:txXfrm>
        <a:off x="2283225" y="4261476"/>
        <a:ext cx="7395353" cy="1122274"/>
      </dsp:txXfrm>
    </dsp:sp>
    <dsp:sp modelId="{8294BE04-894D-439D-B5C9-7E10E577B550}">
      <dsp:nvSpPr>
        <dsp:cNvPr id="0" name=""/>
        <dsp:cNvSpPr/>
      </dsp:nvSpPr>
      <dsp:spPr>
        <a:xfrm>
          <a:off x="8218369" y="913045"/>
          <a:ext cx="774869" cy="774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500" kern="1200"/>
        </a:p>
      </dsp:txBody>
      <dsp:txXfrm>
        <a:off x="8392715" y="913045"/>
        <a:ext cx="426177" cy="583089"/>
      </dsp:txXfrm>
    </dsp:sp>
    <dsp:sp modelId="{A311F0D6-C15F-4D70-B886-B9ADDD732AB8}">
      <dsp:nvSpPr>
        <dsp:cNvPr id="0" name=""/>
        <dsp:cNvSpPr/>
      </dsp:nvSpPr>
      <dsp:spPr>
        <a:xfrm>
          <a:off x="8971552" y="2321898"/>
          <a:ext cx="774869" cy="774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500" kern="1200"/>
        </a:p>
      </dsp:txBody>
      <dsp:txXfrm>
        <a:off x="9145898" y="2321898"/>
        <a:ext cx="426177" cy="583089"/>
      </dsp:txXfrm>
    </dsp:sp>
    <dsp:sp modelId="{215AEAC6-3F5B-4C64-A1FD-3BA0EDEA6A5E}">
      <dsp:nvSpPr>
        <dsp:cNvPr id="0" name=""/>
        <dsp:cNvSpPr/>
      </dsp:nvSpPr>
      <dsp:spPr>
        <a:xfrm>
          <a:off x="9713494" y="3730752"/>
          <a:ext cx="774869" cy="7748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3500" kern="1200"/>
        </a:p>
      </dsp:txBody>
      <dsp:txXfrm>
        <a:off x="9887840" y="3730752"/>
        <a:ext cx="426177" cy="58308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DE15A-F119-49C9-83C0-DB2683FA3EF1}">
      <dsp:nvSpPr>
        <dsp:cNvPr id="0" name=""/>
        <dsp:cNvSpPr/>
      </dsp:nvSpPr>
      <dsp:spPr>
        <a:xfrm>
          <a:off x="0" y="6231"/>
          <a:ext cx="11143874" cy="7722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000" kern="1200" dirty="0"/>
            <a:t>Evaluar el apoyo recibido</a:t>
          </a:r>
          <a:endParaRPr lang="en-US" sz="3000" kern="1200" dirty="0"/>
        </a:p>
      </dsp:txBody>
      <dsp:txXfrm>
        <a:off x="37696" y="43927"/>
        <a:ext cx="11068482" cy="696808"/>
      </dsp:txXfrm>
    </dsp:sp>
    <dsp:sp modelId="{9C4505D5-BAF5-4D8E-9686-EAA705BC34A7}">
      <dsp:nvSpPr>
        <dsp:cNvPr id="0" name=""/>
        <dsp:cNvSpPr/>
      </dsp:nvSpPr>
      <dsp:spPr>
        <a:xfrm>
          <a:off x="0" y="778431"/>
          <a:ext cx="11143874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381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i="0" kern="1200"/>
            <a:t>¿Me siento apoyado emocionalmente cuando interactúo con ellos?</a:t>
          </a:r>
          <a:endParaRPr lang="en-US" sz="2300" kern="1200"/>
        </a:p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i="0" kern="1200"/>
            <a:t>¿Acuden a mí en momentos de necesidad?</a:t>
          </a:r>
          <a:endParaRPr lang="en-US" sz="2300" kern="1200"/>
        </a:p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i="0" kern="1200"/>
            <a:t>¿Fomentan mi crecimiento personal y profesional?</a:t>
          </a:r>
          <a:endParaRPr lang="en-US" sz="2300" kern="1200"/>
        </a:p>
      </dsp:txBody>
      <dsp:txXfrm>
        <a:off x="0" y="778431"/>
        <a:ext cx="11143874" cy="1304100"/>
      </dsp:txXfrm>
    </dsp:sp>
    <dsp:sp modelId="{997E1066-6711-461E-9812-D64DDAE2F356}">
      <dsp:nvSpPr>
        <dsp:cNvPr id="0" name=""/>
        <dsp:cNvSpPr/>
      </dsp:nvSpPr>
      <dsp:spPr>
        <a:xfrm>
          <a:off x="0" y="2082531"/>
          <a:ext cx="11143874" cy="772200"/>
        </a:xfrm>
        <a:prstGeom prst="roundRect">
          <a:avLst/>
        </a:prstGeom>
        <a:solidFill>
          <a:schemeClr val="accent5">
            <a:hueOff val="-1512885"/>
            <a:satOff val="514"/>
            <a:lumOff val="-6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3000" kern="1200" dirty="0"/>
            <a:t>Potenciar  la red de apoyo</a:t>
          </a:r>
          <a:endParaRPr lang="en-US" sz="3000" kern="1200" dirty="0"/>
        </a:p>
      </dsp:txBody>
      <dsp:txXfrm>
        <a:off x="37696" y="2120227"/>
        <a:ext cx="11068482" cy="696808"/>
      </dsp:txXfrm>
    </dsp:sp>
    <dsp:sp modelId="{6D8CE67F-C831-4AF7-B9E6-8E196B7B76B9}">
      <dsp:nvSpPr>
        <dsp:cNvPr id="0" name=""/>
        <dsp:cNvSpPr/>
      </dsp:nvSpPr>
      <dsp:spPr>
        <a:xfrm>
          <a:off x="0" y="2854731"/>
          <a:ext cx="11143874" cy="273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381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b="1" i="0" kern="1200"/>
            <a:t>Establece nuevas conexiones:</a:t>
          </a:r>
          <a:r>
            <a:rPr lang="es-MX" sz="2300" b="0" i="0" kern="1200"/>
            <a:t> Participa en actividades comunitarias, grupos de hobbies o eventos profesionales. Estas experiencias te ayudarán a conectar con personas que comparten tus intereses.</a:t>
          </a:r>
          <a:endParaRPr lang="en-US" sz="2300" kern="1200"/>
        </a:p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b="1" i="0" kern="1200" dirty="0"/>
            <a:t>Mejora la comunicación:</a:t>
          </a:r>
          <a:r>
            <a:rPr lang="es-MX" sz="2300" b="0" i="0" kern="1200" dirty="0"/>
            <a:t> Haz un esfuerzo consciente por comunicarte regularmente con tus seres queridos. </a:t>
          </a:r>
          <a:endParaRPr lang="en-US" sz="2300" kern="1200" dirty="0"/>
        </a:p>
        <a:p>
          <a:pPr marL="228600" lvl="1" indent="-228600" algn="l" defTabSz="102235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2300" b="1" i="0" kern="1200" dirty="0"/>
            <a:t>Ofrece tu apoyo:</a:t>
          </a:r>
          <a:r>
            <a:rPr lang="es-MX" sz="2300" b="0" i="0" kern="1200" dirty="0"/>
            <a:t> Las relaciones son bidireccionales. Al brindar apoyo a otros, es probable que ellos también estén dispuestos a ofrecerte ayuda cuando lo necesites.</a:t>
          </a:r>
          <a:endParaRPr lang="en-US" sz="2300" kern="1200" dirty="0"/>
        </a:p>
      </dsp:txBody>
      <dsp:txXfrm>
        <a:off x="0" y="2854731"/>
        <a:ext cx="11143874" cy="2732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058BF-C5E1-4B52-BD8A-FD1AD5779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D51F7-3CC3-4BB7-8291-B1789482E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20447-D6C7-43E1-AE88-1FB66CC9C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A76A3-ADC8-4477-8FC1-B9DD55D84908}" type="datetime1">
              <a:rPr lang="en-US" smtClean="0"/>
              <a:t>5/11/2025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E17B6-E7FC-473A-8D5F-0E6B838EA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F4E0-FDDB-42B9-862C-7BBC501CD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78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922F-6166-4009-A42D-027DC7180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7791CF-167D-446D-9F99-6976C986E2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A422-E040-4DE1-9DA5-C8D37C116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2538-DC4D-4667-96E5-B3278DDF8B12}" type="datetime1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13B0B-60E7-494E-91CB-055BC269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8C554-7C1B-4D8F-9B6B-04492656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3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66EF0-6ED8-49A7-BDAD-E20A143FA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CE9CD-90A9-44BA-B293-0662E077DD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7DAE0-05C4-460B-B96D-BD183ED03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0548-5C08-4BE3-B63E-F2BB63B0B00C}" type="datetime1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3CA93-55C9-4AA3-89A0-55490F745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FD820-FF26-4325-816F-310C30F80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17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736C8-0B4F-4655-A630-0B1D2540B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B888-85E0-4D92-903E-C3FE7E870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48916-250B-4232-BD7D-571FDE79F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49BE-398D-479A-8A7E-5DDBCA61EDCB}" type="datetime1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BFB4-647C-4104-B6D4-3346051C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FA73F-2BE8-4370-AE90-58F4CE51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46D-9FAC-4157-A41A-51675C8BE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1709738"/>
            <a:ext cx="10570210" cy="275889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F8D4A-8F93-4399-9546-64F286400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4589463"/>
            <a:ext cx="1057021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2FD4-BF96-470C-8247-20DFAE1CF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C193-4974-4A1F-9C63-07D595E30D66}" type="datetime1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175A2D-86C4-4467-BAB8-E9ED004D2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42A4D-D9B2-4C82-95E4-B86F9F5F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16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B3AA-8C30-429E-B934-AF122043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5834E-691F-4728-88F5-A0C469669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" y="1825625"/>
            <a:ext cx="52425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876374-880F-4E25-9F88-79E3C1AB1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9BD69-B509-4FCE-95A8-ED03FFC8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A87F-28D4-4BF0-B81F-877A89DFD5AC}" type="datetime1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C287B-AE5B-490B-BF81-A50D7A2E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2246-303C-4A29-B6EA-E62CEDE6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2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2FE79-D5BE-43E8-B6C5-2675B7F4D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57814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9D3A07-BA51-4113-902E-830A887D2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01812"/>
            <a:ext cx="5220335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320A9-E274-4E1B-B02D-9A3F510A1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7240" y="2825749"/>
            <a:ext cx="5220335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80D3A-C2A8-4B78-B7E2-4908C74B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01812"/>
            <a:ext cx="5183188" cy="9350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5D84DD-9460-4B08-86AD-27486A9400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25749"/>
            <a:ext cx="5183188" cy="3363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0B7F8-282C-4210-AE7D-F35228BA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9F1F3-208B-49A3-B337-9C8ACEB3E0E1}" type="datetime1">
              <a:rPr lang="en-US" smtClean="0"/>
              <a:t>5/11/2025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E343A9-1067-4DCF-BACC-1F7F3805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84E471-04DB-4DB5-8CC5-16B3FC88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61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87C0-272E-4E50-A316-78079B2B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06C1C9-1F69-432A-858C-D828B56E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F6CA6-7293-4AA2-A0E0-A3BF4416E786}" type="datetime1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D9A1B-D149-4B97-B161-3D7C9ADBC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3722F-8C88-4E54-8CD6-12D31A05F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98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1B4EE-6DFC-45F3-9174-D913EB57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87016-7BCD-46FB-8EE3-AB6C369108B4}" type="datetime1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7F7DC-6DDE-4337-AD27-BBE7D542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C58EA9-3AC4-421E-B133-1FA7757D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35BB-74CC-43E9-B71F-A5C05D17E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19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ADC9E-7845-4DB1-87E3-6FBFB2B03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C925A8-2A07-43B9-B549-061F36849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92450"/>
            <a:ext cx="3994785" cy="27765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A9037-0564-43A1-8156-1D9932E1F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7011-1FFC-4EF8-9A2E-53B4AD2ADBD4}" type="datetime1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F0D40-D0E1-49C9-BE47-91BBC50AB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129BD-890D-412E-9805-D29F4A0D3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ADB4-BA7B-42C2-9C6C-58B2763F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457200"/>
            <a:ext cx="3994785" cy="250545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19B58-B546-4E6B-BE00-3D1D64DA8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A0AB8-41A9-4548-9B83-3EFF79A00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7240" y="3081275"/>
            <a:ext cx="3994785" cy="277977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BB33ED-A015-4992-A004-33D41CFFA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2EB47-45B4-4EF5-A743-B4885DD2F060}" type="datetime1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29CDA-E85F-47D1-83B7-02A50DEB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9625F-5352-4136-8AC4-F8899D00A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28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9B5B3C5-A599-465B-B2B9-866E8B2087CE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5C84982-7DD0-43B1-8A2D-BFA4DF1B4E60}"/>
              </a:ext>
            </a:extLst>
          </p:cNvPr>
          <p:cNvSpPr/>
          <p:nvPr/>
        </p:nvSpPr>
        <p:spPr>
          <a:xfrm>
            <a:off x="-1" y="-1"/>
            <a:ext cx="12192001" cy="6858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8" name="Decorative Circles">
            <a:extLst>
              <a:ext uri="{FF2B5EF4-FFF2-40B4-BE49-F238E27FC236}">
                <a16:creationId xmlns:a16="http://schemas.microsoft.com/office/drawing/2014/main" id="{1D912E1C-3BBA-42F0-A3EE-FEC382E7230A}"/>
              </a:ext>
            </a:extLst>
          </p:cNvPr>
          <p:cNvGrpSpPr/>
          <p:nvPr/>
        </p:nvGrpSpPr>
        <p:grpSpPr>
          <a:xfrm>
            <a:off x="-1" y="-1"/>
            <a:ext cx="12192001" cy="6858001"/>
            <a:chOff x="-1" y="-1"/>
            <a:chExt cx="12192001" cy="6858001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2FEEAC76-E273-46A8-8F8E-CE59860FE70D}"/>
                </a:ext>
              </a:extLst>
            </p:cNvPr>
            <p:cNvSpPr/>
            <p:nvPr/>
          </p:nvSpPr>
          <p:spPr>
            <a:xfrm>
              <a:off x="209098" y="727602"/>
              <a:ext cx="172408" cy="172408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6594A0E-9400-45AD-A431-1DA1C0B28966}"/>
                </a:ext>
              </a:extLst>
            </p:cNvPr>
            <p:cNvSpPr/>
            <p:nvPr/>
          </p:nvSpPr>
          <p:spPr>
            <a:xfrm>
              <a:off x="949947" y="136523"/>
              <a:ext cx="113367" cy="113367"/>
            </a:xfrm>
            <a:prstGeom prst="ellipse">
              <a:avLst/>
            </a:prstGeom>
            <a:solidFill>
              <a:srgbClr val="F39E29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0916D6C-D32F-42B6-8512-CD5EDB8F2B9B}"/>
                </a:ext>
              </a:extLst>
            </p:cNvPr>
            <p:cNvSpPr/>
            <p:nvPr/>
          </p:nvSpPr>
          <p:spPr>
            <a:xfrm>
              <a:off x="11575290" y="5859047"/>
              <a:ext cx="305780" cy="30578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834846D-59C6-40F4-907C-F1A4689B58F1}"/>
                </a:ext>
              </a:extLst>
            </p:cNvPr>
            <p:cNvSpPr/>
            <p:nvPr/>
          </p:nvSpPr>
          <p:spPr>
            <a:xfrm>
              <a:off x="95730" y="1133938"/>
              <a:ext cx="226735" cy="226735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257CDF-2E36-4DC7-8EE4-5CD8F8ECAC87}"/>
                </a:ext>
              </a:extLst>
            </p:cNvPr>
            <p:cNvSpPr/>
            <p:nvPr/>
          </p:nvSpPr>
          <p:spPr>
            <a:xfrm>
              <a:off x="11536830" y="554419"/>
              <a:ext cx="382700" cy="3827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B26E0E-A115-4AE2-82D8-76BB93CC494F}"/>
                </a:ext>
              </a:extLst>
            </p:cNvPr>
            <p:cNvSpPr/>
            <p:nvPr/>
          </p:nvSpPr>
          <p:spPr>
            <a:xfrm>
              <a:off x="1122430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755058DB-7E01-4E95-BF59-983AA1BBB38E}"/>
                </a:ext>
              </a:extLst>
            </p:cNvPr>
            <p:cNvSpPr/>
            <p:nvPr/>
          </p:nvSpPr>
          <p:spPr>
            <a:xfrm>
              <a:off x="11629630" y="5482355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810F7E2-23F3-44D6-B09E-71E556536052}"/>
                </a:ext>
              </a:extLst>
            </p:cNvPr>
            <p:cNvSpPr/>
            <p:nvPr/>
          </p:nvSpPr>
          <p:spPr>
            <a:xfrm>
              <a:off x="1041532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9D5C391-E1DB-410A-A78C-ED3BBDFF0758}"/>
                </a:ext>
              </a:extLst>
            </p:cNvPr>
            <p:cNvSpPr/>
            <p:nvPr/>
          </p:nvSpPr>
          <p:spPr>
            <a:xfrm>
              <a:off x="10120382" y="6255986"/>
              <a:ext cx="305780" cy="30578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77C4944D-9373-4283-BCAA-927A0316659E}"/>
                </a:ext>
              </a:extLst>
            </p:cNvPr>
            <p:cNvSpPr/>
            <p:nvPr/>
          </p:nvSpPr>
          <p:spPr>
            <a:xfrm>
              <a:off x="9934343" y="6204350"/>
              <a:ext cx="113367" cy="11336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6804C521-2D9F-4CE4-AFD3-D4F1551FEC6A}"/>
                </a:ext>
              </a:extLst>
            </p:cNvPr>
            <p:cNvSpPr/>
            <p:nvPr/>
          </p:nvSpPr>
          <p:spPr>
            <a:xfrm>
              <a:off x="11642244" y="6317718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55AC65C-13EF-4182-AA3C-62BE165CC033}"/>
                </a:ext>
              </a:extLst>
            </p:cNvPr>
            <p:cNvSpPr/>
            <p:nvPr/>
          </p:nvSpPr>
          <p:spPr>
            <a:xfrm>
              <a:off x="-1" y="-1"/>
              <a:ext cx="510196" cy="538336"/>
            </a:xfrm>
            <a:custGeom>
              <a:avLst/>
              <a:gdLst>
                <a:gd name="connsiteX0" fmla="*/ 0 w 510196"/>
                <a:gd name="connsiteY0" fmla="*/ 0 h 538336"/>
                <a:gd name="connsiteX1" fmla="*/ 459276 w 510196"/>
                <a:gd name="connsiteY1" fmla="*/ 0 h 538336"/>
                <a:gd name="connsiteX2" fmla="*/ 482126 w 510196"/>
                <a:gd name="connsiteY2" fmla="*/ 42098 h 538336"/>
                <a:gd name="connsiteX3" fmla="*/ 510196 w 510196"/>
                <a:gd name="connsiteY3" fmla="*/ 181136 h 538336"/>
                <a:gd name="connsiteX4" fmla="*/ 152996 w 510196"/>
                <a:gd name="connsiteY4" fmla="*/ 538336 h 538336"/>
                <a:gd name="connsiteX5" fmla="*/ 13958 w 510196"/>
                <a:gd name="connsiteY5" fmla="*/ 510266 h 538336"/>
                <a:gd name="connsiteX6" fmla="*/ 0 w 510196"/>
                <a:gd name="connsiteY6" fmla="*/ 502690 h 538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10196" h="538336">
                  <a:moveTo>
                    <a:pt x="0" y="0"/>
                  </a:moveTo>
                  <a:lnTo>
                    <a:pt x="459276" y="0"/>
                  </a:lnTo>
                  <a:lnTo>
                    <a:pt x="482126" y="42098"/>
                  </a:lnTo>
                  <a:cubicBezTo>
                    <a:pt x="500201" y="84833"/>
                    <a:pt x="510196" y="131817"/>
                    <a:pt x="510196" y="181136"/>
                  </a:cubicBezTo>
                  <a:cubicBezTo>
                    <a:pt x="510196" y="378412"/>
                    <a:pt x="350272" y="538336"/>
                    <a:pt x="152996" y="538336"/>
                  </a:cubicBezTo>
                  <a:cubicBezTo>
                    <a:pt x="103677" y="538336"/>
                    <a:pt x="56693" y="528341"/>
                    <a:pt x="13958" y="510266"/>
                  </a:cubicBezTo>
                  <a:lnTo>
                    <a:pt x="0" y="50269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40DA8D2-FA4B-4282-9D44-48C27B63A153}"/>
                </a:ext>
              </a:extLst>
            </p:cNvPr>
            <p:cNvSpPr/>
            <p:nvPr/>
          </p:nvSpPr>
          <p:spPr>
            <a:xfrm>
              <a:off x="10528695" y="1"/>
              <a:ext cx="554074" cy="282754"/>
            </a:xfrm>
            <a:custGeom>
              <a:avLst/>
              <a:gdLst>
                <a:gd name="connsiteX0" fmla="*/ 644 w 309162"/>
                <a:gd name="connsiteY0" fmla="*/ 0 h 157771"/>
                <a:gd name="connsiteX1" fmla="*/ 308518 w 309162"/>
                <a:gd name="connsiteY1" fmla="*/ 0 h 157771"/>
                <a:gd name="connsiteX2" fmla="*/ 309162 w 309162"/>
                <a:gd name="connsiteY2" fmla="*/ 3190 h 157771"/>
                <a:gd name="connsiteX3" fmla="*/ 154581 w 309162"/>
                <a:gd name="connsiteY3" fmla="*/ 157771 h 157771"/>
                <a:gd name="connsiteX4" fmla="*/ 0 w 309162"/>
                <a:gd name="connsiteY4" fmla="*/ 3190 h 157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9162" h="157771">
                  <a:moveTo>
                    <a:pt x="644" y="0"/>
                  </a:moveTo>
                  <a:lnTo>
                    <a:pt x="308518" y="0"/>
                  </a:lnTo>
                  <a:lnTo>
                    <a:pt x="309162" y="3190"/>
                  </a:lnTo>
                  <a:cubicBezTo>
                    <a:pt x="309162" y="88563"/>
                    <a:pt x="239954" y="157771"/>
                    <a:pt x="154581" y="157771"/>
                  </a:cubicBezTo>
                  <a:cubicBezTo>
                    <a:pt x="69208" y="157771"/>
                    <a:pt x="0" y="88563"/>
                    <a:pt x="0" y="3190"/>
                  </a:cubicBez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9065014-CB18-414D-A527-31ECC45700AB}"/>
                </a:ext>
              </a:extLst>
            </p:cNvPr>
            <p:cNvSpPr/>
            <p:nvPr/>
          </p:nvSpPr>
          <p:spPr>
            <a:xfrm>
              <a:off x="504140" y="1132500"/>
              <a:ext cx="84680" cy="846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8F39E27A-56C1-4328-8DF1-2DA147C78483}"/>
                </a:ext>
              </a:extLst>
            </p:cNvPr>
            <p:cNvSpPr/>
            <p:nvPr/>
          </p:nvSpPr>
          <p:spPr>
            <a:xfrm>
              <a:off x="12051348" y="5576515"/>
              <a:ext cx="137603" cy="210490"/>
            </a:xfrm>
            <a:custGeom>
              <a:avLst/>
              <a:gdLst>
                <a:gd name="connsiteX0" fmla="*/ 105245 w 137603"/>
                <a:gd name="connsiteY0" fmla="*/ 0 h 210490"/>
                <a:gd name="connsiteX1" fmla="*/ 137603 w 137603"/>
                <a:gd name="connsiteY1" fmla="*/ 6533 h 210490"/>
                <a:gd name="connsiteX2" fmla="*/ 137603 w 137603"/>
                <a:gd name="connsiteY2" fmla="*/ 203957 h 210490"/>
                <a:gd name="connsiteX3" fmla="*/ 105245 w 137603"/>
                <a:gd name="connsiteY3" fmla="*/ 210490 h 210490"/>
                <a:gd name="connsiteX4" fmla="*/ 0 w 137603"/>
                <a:gd name="connsiteY4" fmla="*/ 105245 h 210490"/>
                <a:gd name="connsiteX5" fmla="*/ 105245 w 137603"/>
                <a:gd name="connsiteY5" fmla="*/ 0 h 210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7603" h="210490">
                  <a:moveTo>
                    <a:pt x="105245" y="0"/>
                  </a:moveTo>
                  <a:lnTo>
                    <a:pt x="137603" y="6533"/>
                  </a:lnTo>
                  <a:lnTo>
                    <a:pt x="137603" y="203957"/>
                  </a:lnTo>
                  <a:lnTo>
                    <a:pt x="105245" y="210490"/>
                  </a:lnTo>
                  <a:cubicBezTo>
                    <a:pt x="47120" y="210490"/>
                    <a:pt x="0" y="163370"/>
                    <a:pt x="0" y="105245"/>
                  </a:cubicBezTo>
                  <a:cubicBezTo>
                    <a:pt x="0" y="47120"/>
                    <a:pt x="47120" y="0"/>
                    <a:pt x="105245" y="0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C5EC6-E331-4312-AC12-56D55F7D2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724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D24A4-5FEC-4062-8995-EB21925B3B40}" type="datetime1">
              <a:rPr lang="en-US" smtClean="0"/>
              <a:t>5/11/2025</a:t>
            </a:fld>
            <a:endParaRPr lang="en-US" sz="1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7FC5D-92B2-4B4D-8111-6EDEF2806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88268"/>
            <a:ext cx="41148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A104D-C777-4A6E-8A43-F94028E5E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93150" y="6488268"/>
            <a:ext cx="2743200" cy="233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47434-7036-48DB-A148-6B3D8EE75CDA}" type="slidenum">
              <a:rPr lang="en-US" smtClean="0"/>
              <a:pPr/>
              <a:t>‹Nº›</a:t>
            </a:fld>
            <a:endParaRPr lang="en-US" sz="10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3A74F-6169-4D30-A245-B46D738BE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365125"/>
            <a:ext cx="106591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877E64-7A05-44DA-81FA-6EF4806BB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825625"/>
            <a:ext cx="106591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5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>
            <a:lumMod val="75000"/>
            <a:lumOff val="2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33E0473-C315-42D8-A82A-A2FE49DC6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D23A251-68F2-43E5-812B-4BBAE1AF5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80963A-701B-7B3A-B181-B0254D02D6C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rcRect r="-1" b="15708"/>
          <a:stretch/>
        </p:blipFill>
        <p:spPr>
          <a:xfrm>
            <a:off x="1525" y="10"/>
            <a:ext cx="12188951" cy="6857990"/>
          </a:xfrm>
          <a:prstGeom prst="rect">
            <a:avLst/>
          </a:prstGeom>
        </p:spPr>
      </p:pic>
      <p:grpSp>
        <p:nvGrpSpPr>
          <p:cNvPr id="13" name="decorative circle">
            <a:extLst>
              <a:ext uri="{FF2B5EF4-FFF2-40B4-BE49-F238E27FC236}">
                <a16:creationId xmlns:a16="http://schemas.microsoft.com/office/drawing/2014/main" id="{0350AF23-2606-421F-AB7B-23D9B48F3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14102" y="236341"/>
            <a:ext cx="11340713" cy="5464029"/>
            <a:chOff x="314102" y="236341"/>
            <a:chExt cx="11340713" cy="5464029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26A544A-3C76-4502-A741-F4DB0E2CD2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17B8593-D171-47B5-8D1A-E34E7B138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4102" y="3044381"/>
              <a:ext cx="226735" cy="226735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FEF60D4-64F6-450F-B86D-383EEA1C84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88374" y="386135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A97D4A7C-B520-46CB-9A94-711F53997B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065714" y="236341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B7B976F-E84B-4936-90D7-C8298A5E7B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51535" y="2516671"/>
              <a:ext cx="466441" cy="46644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C91FFEC-59DF-4D22-A925-F51520769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30142" y="458803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931E95-0847-47E4-8AEC-312312A032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02046" y="5394590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C094915-EF93-49A0-9B90-C44FB9B50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08287" y="5160714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8083996-1753-3891-0ACA-DCBE16BA5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2606" y="1122363"/>
            <a:ext cx="7063739" cy="2387600"/>
          </a:xfrm>
        </p:spPr>
        <p:txBody>
          <a:bodyPr>
            <a:normAutofit/>
          </a:bodyPr>
          <a:lstStyle/>
          <a:p>
            <a:r>
              <a:rPr lang="es-EC">
                <a:solidFill>
                  <a:srgbClr val="FFFFFF"/>
                </a:solidFill>
              </a:rPr>
              <a:t>Autocuidado Social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167D47F-57F9-2993-6EFA-81B08BF8B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2606" y="3602038"/>
            <a:ext cx="7063739" cy="1655762"/>
          </a:xfrm>
        </p:spPr>
        <p:txBody>
          <a:bodyPr>
            <a:normAutofit/>
          </a:bodyPr>
          <a:lstStyle/>
          <a:p>
            <a:r>
              <a:rPr lang="es-EC" dirty="0" err="1">
                <a:solidFill>
                  <a:srgbClr val="FFFFFF"/>
                </a:solidFill>
              </a:rPr>
              <a:t>MsC</a:t>
            </a:r>
            <a:r>
              <a:rPr lang="es-EC" dirty="0">
                <a:solidFill>
                  <a:srgbClr val="FFFFFF"/>
                </a:solidFill>
              </a:rPr>
              <a:t>. Jennyfer Llanga</a:t>
            </a:r>
          </a:p>
        </p:txBody>
      </p:sp>
    </p:spTree>
    <p:extLst>
      <p:ext uri="{BB962C8B-B14F-4D97-AF65-F5344CB8AC3E}">
        <p14:creationId xmlns:p14="http://schemas.microsoft.com/office/powerpoint/2010/main" val="145657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96D2DA-09BC-51EF-EF45-261D8C6F454D}"/>
              </a:ext>
            </a:extLst>
          </p:cNvPr>
          <p:cNvSpPr txBox="1">
            <a:spLocks/>
          </p:cNvSpPr>
          <p:nvPr/>
        </p:nvSpPr>
        <p:spPr>
          <a:xfrm>
            <a:off x="1198581" y="0"/>
            <a:ext cx="5325122" cy="139297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sz="4400" dirty="0"/>
              <a:t>Establecer límites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976523A-0324-837F-5567-6B9D0D3E6C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3317358"/>
              </p:ext>
            </p:extLst>
          </p:nvPr>
        </p:nvGraphicFramePr>
        <p:xfrm>
          <a:off x="660400" y="1176866"/>
          <a:ext cx="1082859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426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1B6E26-D16B-F8B2-0803-963A075B5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19007-083D-2FD1-753B-C1ECA2BF1287}"/>
              </a:ext>
            </a:extLst>
          </p:cNvPr>
          <p:cNvSpPr txBox="1">
            <a:spLocks/>
          </p:cNvSpPr>
          <p:nvPr/>
        </p:nvSpPr>
        <p:spPr>
          <a:xfrm>
            <a:off x="1198581" y="0"/>
            <a:ext cx="5325122" cy="139297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sz="4400" dirty="0"/>
              <a:t>Establecer límites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3F1887A3-0DFF-2A73-17D3-D52D686BB6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4281848"/>
              </p:ext>
            </p:extLst>
          </p:nvPr>
        </p:nvGraphicFramePr>
        <p:xfrm>
          <a:off x="660400" y="1176866"/>
          <a:ext cx="1124154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641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FFBEFA1-453C-7FAB-5118-CD91B8BF3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Redes de apoyo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071CCB82-35DD-8391-C96B-D843B25E9078}"/>
              </a:ext>
            </a:extLst>
          </p:cNvPr>
          <p:cNvSpPr txBox="1">
            <a:spLocks/>
          </p:cNvSpPr>
          <p:nvPr/>
        </p:nvSpPr>
        <p:spPr>
          <a:xfrm>
            <a:off x="5288650" y="982149"/>
            <a:ext cx="2862591" cy="51570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sz="4400" dirty="0"/>
              <a:t>Primaria </a:t>
            </a:r>
          </a:p>
          <a:p>
            <a:endParaRPr lang="es-EC" sz="4400" dirty="0"/>
          </a:p>
          <a:p>
            <a:endParaRPr lang="es-EC" sz="4400" dirty="0"/>
          </a:p>
          <a:p>
            <a:r>
              <a:rPr lang="es-EC" sz="4400" dirty="0"/>
              <a:t>Secundaria</a:t>
            </a:r>
          </a:p>
          <a:p>
            <a:endParaRPr lang="es-EC" sz="4400" dirty="0"/>
          </a:p>
          <a:p>
            <a:endParaRPr lang="es-EC" sz="4400" dirty="0"/>
          </a:p>
          <a:p>
            <a:r>
              <a:rPr lang="es-EC" sz="4400" dirty="0"/>
              <a:t>Terciaria</a:t>
            </a:r>
          </a:p>
        </p:txBody>
      </p:sp>
    </p:spTree>
    <p:extLst>
      <p:ext uri="{BB962C8B-B14F-4D97-AF65-F5344CB8AC3E}">
        <p14:creationId xmlns:p14="http://schemas.microsoft.com/office/powerpoint/2010/main" val="1057791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4DE69-578C-3714-3383-A862C65D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Evaluar y potenciar tu red de apoyo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B60B50-E2CF-E3EF-4504-1B5848826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s-EC" dirty="0"/>
              <a:t>Identificar las conexiones y su tipo</a:t>
            </a:r>
          </a:p>
          <a:p>
            <a:pPr marL="457200" indent="-457200">
              <a:buAutoNum type="arabicPeriod"/>
            </a:pPr>
            <a:endParaRPr lang="es-EC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28C1285-3BE7-E622-4199-4BDDC838CF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621765"/>
              </p:ext>
            </p:extLst>
          </p:nvPr>
        </p:nvGraphicFramePr>
        <p:xfrm>
          <a:off x="755650" y="2263934"/>
          <a:ext cx="10140044" cy="1961298"/>
        </p:xfrm>
        <a:graphic>
          <a:graphicData uri="http://schemas.openxmlformats.org/drawingml/2006/table">
            <a:tbl>
              <a:tblPr/>
              <a:tblGrid>
                <a:gridCol w="2535011">
                  <a:extLst>
                    <a:ext uri="{9D8B030D-6E8A-4147-A177-3AD203B41FA5}">
                      <a16:colId xmlns:a16="http://schemas.microsoft.com/office/drawing/2014/main" val="3448311158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37544139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3924018283"/>
                    </a:ext>
                  </a:extLst>
                </a:gridCol>
                <a:gridCol w="2535011">
                  <a:extLst>
                    <a:ext uri="{9D8B030D-6E8A-4147-A177-3AD203B41FA5}">
                      <a16:colId xmlns:a16="http://schemas.microsoft.com/office/drawing/2014/main" val="2482330472"/>
                    </a:ext>
                  </a:extLst>
                </a:gridCol>
              </a:tblGrid>
              <a:tr h="614889"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Tipo de conexión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Nombre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Frecuencia de contacto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Calidad de apoyo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91086"/>
                  </a:ext>
                </a:extLst>
              </a:tr>
              <a:tr h="351365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Familia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Juan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Semanal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Alta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817775"/>
                  </a:ext>
                </a:extLst>
              </a:tr>
              <a:tr h="351365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Amigos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Ana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Quincenal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Media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909481"/>
                  </a:ext>
                </a:extLst>
              </a:tr>
              <a:tr h="614889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Compañeros de trabajo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dirty="0">
                          <a:effectLst/>
                        </a:rPr>
                        <a:t>Pedro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Diaria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 dirty="0">
                          <a:effectLst/>
                        </a:rPr>
                        <a:t>Baja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9573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9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4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26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Freeform: Shape 28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41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42" name="Oval 31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32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33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34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35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CDF3122-9B5D-A76D-EE0B-C238FFD4C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689514"/>
              </p:ext>
            </p:extLst>
          </p:nvPr>
        </p:nvGraphicFramePr>
        <p:xfrm>
          <a:off x="603196" y="515708"/>
          <a:ext cx="11143874" cy="5593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53292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AED080-C4AB-0DFA-A538-3FA47C373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517" y="-1505410"/>
            <a:ext cx="10570210" cy="2758895"/>
          </a:xfrm>
        </p:spPr>
        <p:txBody>
          <a:bodyPr/>
          <a:lstStyle/>
          <a:p>
            <a:r>
              <a:rPr lang="es-EC" dirty="0"/>
              <a:t>Caso a resolver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669824-C0E2-14EF-3242-2DA7761CE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666569"/>
            <a:ext cx="10570210" cy="4423082"/>
          </a:xfrm>
        </p:spPr>
        <p:txBody>
          <a:bodyPr/>
          <a:lstStyle/>
          <a:p>
            <a:r>
              <a:rPr lang="es-EC" dirty="0"/>
              <a:t>Javier de 11 años vive en casa de sus padres los cuales no suelen estar puesto que trabajan jornadas de 12 a 14 horas, se encuentra al cuidado de su abuela materna, asiste a consulta psicológica desde hace 3 meses en sesiones de 1 vez por semana, tiene muchos amigos aunque con José suele verse a diario en la escuela,  también comenta que tiene su revisión odontológica semestral en el centro de salud el día de mañana. </a:t>
            </a:r>
          </a:p>
          <a:p>
            <a:endParaRPr lang="es-EC" dirty="0"/>
          </a:p>
          <a:p>
            <a:r>
              <a:rPr lang="es-EC" dirty="0"/>
              <a:t>REDES DE APOYO</a:t>
            </a:r>
          </a:p>
          <a:p>
            <a:r>
              <a:rPr lang="es-EC" dirty="0"/>
              <a:t>Primaria	</a:t>
            </a:r>
          </a:p>
          <a:p>
            <a:r>
              <a:rPr lang="es-EC" dirty="0"/>
              <a:t>Secundaria	</a:t>
            </a:r>
          </a:p>
          <a:p>
            <a:r>
              <a:rPr lang="es-EC" dirty="0"/>
              <a:t>Terciaria	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5614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E9C804FF-72B2-F387-345E-5EC8187FDA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279998"/>
              </p:ext>
            </p:extLst>
          </p:nvPr>
        </p:nvGraphicFramePr>
        <p:xfrm>
          <a:off x="1206884" y="712983"/>
          <a:ext cx="10540185" cy="539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935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908DE9-5647-483E-B731-49D34A839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6962B4-5DCE-4745-A877-F7237DA68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FC31C6D-653C-4C57-B226-ED6CE571F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2590" y="0"/>
            <a:ext cx="8389411" cy="6858000"/>
          </a:xfrm>
          <a:custGeom>
            <a:avLst/>
            <a:gdLst>
              <a:gd name="connsiteX0" fmla="*/ 1405847 w 8389411"/>
              <a:gd name="connsiteY0" fmla="*/ 0 h 6858000"/>
              <a:gd name="connsiteX1" fmla="*/ 8389411 w 8389411"/>
              <a:gd name="connsiteY1" fmla="*/ 0 h 6858000"/>
              <a:gd name="connsiteX2" fmla="*/ 8389411 w 8389411"/>
              <a:gd name="connsiteY2" fmla="*/ 6858000 h 6858000"/>
              <a:gd name="connsiteX3" fmla="*/ 1403382 w 8389411"/>
              <a:gd name="connsiteY3" fmla="*/ 6858000 h 6858000"/>
              <a:gd name="connsiteX4" fmla="*/ 1126450 w 8389411"/>
              <a:gd name="connsiteY4" fmla="*/ 6554701 h 6858000"/>
              <a:gd name="connsiteX5" fmla="*/ 0 w 8389411"/>
              <a:gd name="connsiteY5" fmla="*/ 3431347 h 6858000"/>
              <a:gd name="connsiteX6" fmla="*/ 1281495 w 8389411"/>
              <a:gd name="connsiteY6" fmla="*/ 1298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89411" h="6858000">
                <a:moveTo>
                  <a:pt x="1405847" y="0"/>
                </a:moveTo>
                <a:lnTo>
                  <a:pt x="8389411" y="0"/>
                </a:lnTo>
                <a:lnTo>
                  <a:pt x="8389411" y="6858000"/>
                </a:lnTo>
                <a:lnTo>
                  <a:pt x="1403382" y="6858000"/>
                </a:lnTo>
                <a:lnTo>
                  <a:pt x="1126450" y="6554701"/>
                </a:lnTo>
                <a:cubicBezTo>
                  <a:pt x="422736" y="5705928"/>
                  <a:pt x="0" y="4617776"/>
                  <a:pt x="0" y="3431347"/>
                </a:cubicBezTo>
                <a:cubicBezTo>
                  <a:pt x="0" y="2160173"/>
                  <a:pt x="485281" y="1001818"/>
                  <a:pt x="1281495" y="1298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decorative circles">
            <a:extLst>
              <a:ext uri="{FF2B5EF4-FFF2-40B4-BE49-F238E27FC236}">
                <a16:creationId xmlns:a16="http://schemas.microsoft.com/office/drawing/2014/main" id="{C310B041-3468-403A-926B-E3C1CF44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4914" y="299808"/>
            <a:ext cx="11521822" cy="6038357"/>
            <a:chOff x="244914" y="299808"/>
            <a:chExt cx="11521822" cy="6038357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00295" y="51570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3902316-BF90-4159-9FD2-6CFCCF7BE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448" y="3803994"/>
              <a:ext cx="94160" cy="94160"/>
            </a:xfrm>
            <a:prstGeom prst="ellipse">
              <a:avLst/>
            </a:prstGeom>
            <a:solidFill>
              <a:srgbClr val="E3BEBE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5899" y="5741646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0333" y="6032385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914" y="5821038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9B35276-88FA-292D-A6B0-3B7390AB3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878" y="952022"/>
            <a:ext cx="2862591" cy="5157049"/>
          </a:xfrm>
        </p:spPr>
        <p:txBody>
          <a:bodyPr anchor="ctr">
            <a:normAutofit/>
          </a:bodyPr>
          <a:lstStyle/>
          <a:p>
            <a:r>
              <a:rPr lang="es-EC" sz="4400"/>
              <a:t>Beneficios 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B2E3853-1D8D-A0A0-04B9-712E7B467E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391728"/>
              </p:ext>
            </p:extLst>
          </p:nvPr>
        </p:nvGraphicFramePr>
        <p:xfrm>
          <a:off x="4629151" y="952022"/>
          <a:ext cx="7117918" cy="5157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16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DA2FF5-AB99-E1D4-4860-85CE58A45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027" y="545465"/>
            <a:ext cx="10659110" cy="4351338"/>
          </a:xfrm>
        </p:spPr>
        <p:txBody>
          <a:bodyPr/>
          <a:lstStyle/>
          <a:p>
            <a:pPr algn="just"/>
            <a:r>
              <a:rPr lang="es-MX" b="0" i="0" dirty="0">
                <a:solidFill>
                  <a:srgbClr val="181818"/>
                </a:solidFill>
                <a:effectLst/>
                <a:latin typeface="Poppins" panose="00000500000000000000" pitchFamily="2" charset="0"/>
              </a:rPr>
              <a:t>Algunas investigaciones sugieren que la falta de interacción social puede incrementar el riesgo de enfermedades, incluyendo problemas cardiovasculares.</a:t>
            </a:r>
          </a:p>
          <a:p>
            <a:endParaRPr lang="es-MX" dirty="0">
              <a:solidFill>
                <a:srgbClr val="181818"/>
              </a:solidFill>
              <a:latin typeface="Poppins" panose="00000500000000000000" pitchFamily="2" charset="0"/>
            </a:endParaRPr>
          </a:p>
          <a:p>
            <a:endParaRPr lang="es-EC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7848E1C-ABBF-60B8-F98B-B49DFBE1C8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957760"/>
              </p:ext>
            </p:extLst>
          </p:nvPr>
        </p:nvGraphicFramePr>
        <p:xfrm>
          <a:off x="2249916" y="1983714"/>
          <a:ext cx="6495878" cy="3443692"/>
        </p:xfrm>
        <a:graphic>
          <a:graphicData uri="http://schemas.openxmlformats.org/drawingml/2006/table">
            <a:tbl>
              <a:tblPr/>
              <a:tblGrid>
                <a:gridCol w="3247939">
                  <a:extLst>
                    <a:ext uri="{9D8B030D-6E8A-4147-A177-3AD203B41FA5}">
                      <a16:colId xmlns:a16="http://schemas.microsoft.com/office/drawing/2014/main" val="926011507"/>
                    </a:ext>
                  </a:extLst>
                </a:gridCol>
                <a:gridCol w="3247939">
                  <a:extLst>
                    <a:ext uri="{9D8B030D-6E8A-4147-A177-3AD203B41FA5}">
                      <a16:colId xmlns:a16="http://schemas.microsoft.com/office/drawing/2014/main" val="943465637"/>
                    </a:ext>
                  </a:extLst>
                </a:gridCol>
              </a:tblGrid>
              <a:tr h="860923">
                <a:tc>
                  <a:txBody>
                    <a:bodyPr/>
                    <a:lstStyle/>
                    <a:p>
                      <a:pPr algn="ctr" fontAlgn="t"/>
                      <a:r>
                        <a:rPr lang="es-EC" b="1">
                          <a:solidFill>
                            <a:srgbClr val="FFF0E7"/>
                          </a:solidFill>
                          <a:effectLst/>
                        </a:rPr>
                        <a:t>Impacto del Autocuidado Social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b="1">
                          <a:solidFill>
                            <a:srgbClr val="FFF0E7"/>
                          </a:solidFill>
                          <a:effectLst/>
                        </a:rPr>
                        <a:t>Posibles Efectos en la Salud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95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61954"/>
                  </a:ext>
                </a:extLst>
              </a:tr>
              <a:tr h="860923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Estar socialmente activo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dirty="0">
                          <a:effectLst/>
                        </a:rPr>
                        <a:t>Menor riesgo de enfermedades crónicas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7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67910"/>
                  </a:ext>
                </a:extLst>
              </a:tr>
              <a:tr h="860923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Participación en actividades grupales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Mejora la función inmunológica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434559"/>
                  </a:ext>
                </a:extLst>
              </a:tr>
              <a:tr h="860923">
                <a:tc>
                  <a:txBody>
                    <a:bodyPr/>
                    <a:lstStyle/>
                    <a:p>
                      <a:pPr algn="ctr" fontAlgn="t"/>
                      <a:r>
                        <a:rPr lang="es-EC">
                          <a:effectLst/>
                        </a:rPr>
                        <a:t>Desarrollo de vínculos positivos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dirty="0">
                          <a:effectLst/>
                        </a:rPr>
                        <a:t>Reducción de la presión arterial</a:t>
                      </a:r>
                    </a:p>
                  </a:txBody>
                  <a:tcPr>
                    <a:lnL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E2B48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0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54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61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58183E0-58D3-4C7F-97F0-2494113B3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3D7220-9A41-4B89-8A05-2E854925ED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C5A136-DFAB-0736-BA73-4F4E8E9E7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85" y="-1828647"/>
            <a:ext cx="4606280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Ejercicios prácticos </a:t>
            </a:r>
          </a:p>
        </p:txBody>
      </p:sp>
      <p:grpSp>
        <p:nvGrpSpPr>
          <p:cNvPr id="13" name="Decorative Circles">
            <a:extLst>
              <a:ext uri="{FF2B5EF4-FFF2-40B4-BE49-F238E27FC236}">
                <a16:creationId xmlns:a16="http://schemas.microsoft.com/office/drawing/2014/main" id="{9215E110-AB5D-437B-9906-4A431F695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51383" y="253192"/>
            <a:ext cx="2260285" cy="6604807"/>
            <a:chOff x="9951383" y="253192"/>
            <a:chExt cx="2260285" cy="6604807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54D2C49A-33C3-4048-8267-6907CA622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51383" y="253192"/>
              <a:ext cx="226735" cy="226735"/>
            </a:xfrm>
            <a:prstGeom prst="ellipse">
              <a:avLst/>
            </a:prstGeom>
            <a:solidFill>
              <a:srgbClr val="9744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F65CBEB7-29CF-4F21-ABB7-012581304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53890" y="554418"/>
              <a:ext cx="466441" cy="46644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9C900504-84D3-4813-B737-775C16F8F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41343" y="299808"/>
              <a:ext cx="113367" cy="113367"/>
            </a:xfrm>
            <a:prstGeom prst="ellipse">
              <a:avLst/>
            </a:prstGeom>
            <a:solidFill>
              <a:srgbClr val="F3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C54A3D21-5E60-4B25-890E-FA22F16436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27694" y="749878"/>
              <a:ext cx="202144" cy="202144"/>
            </a:xfrm>
            <a:prstGeom prst="ellipse">
              <a:avLst/>
            </a:prstGeom>
            <a:solidFill>
              <a:schemeClr val="tx2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F04BF80-E9DB-4641-8EA2-51698324F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2368" y="6124958"/>
              <a:ext cx="113367" cy="11336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34395B9-3F83-49A4-9275-0A315D88F5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16802" y="6415697"/>
              <a:ext cx="305780" cy="30578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0E7ABD02-CD92-4D6C-B4BA-984D6688F5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51383" y="6204350"/>
              <a:ext cx="113367" cy="11336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B336017-F12B-485C-B5E1-B6971DA0CD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61912" y="6317717"/>
              <a:ext cx="549756" cy="540282"/>
            </a:xfrm>
            <a:custGeom>
              <a:avLst/>
              <a:gdLst>
                <a:gd name="connsiteX0" fmla="*/ 1224540 w 2115556"/>
                <a:gd name="connsiteY0" fmla="*/ 0 h 2079100"/>
                <a:gd name="connsiteX1" fmla="*/ 2090421 w 2115556"/>
                <a:gd name="connsiteY1" fmla="*/ 358660 h 2079100"/>
                <a:gd name="connsiteX2" fmla="*/ 2115556 w 2115556"/>
                <a:gd name="connsiteY2" fmla="*/ 386315 h 2079100"/>
                <a:gd name="connsiteX3" fmla="*/ 2115556 w 2115556"/>
                <a:gd name="connsiteY3" fmla="*/ 2062765 h 2079100"/>
                <a:gd name="connsiteX4" fmla="*/ 2100710 w 2115556"/>
                <a:gd name="connsiteY4" fmla="*/ 2079100 h 2079100"/>
                <a:gd name="connsiteX5" fmla="*/ 348370 w 2115556"/>
                <a:gd name="connsiteY5" fmla="*/ 2079100 h 2079100"/>
                <a:gd name="connsiteX6" fmla="*/ 279625 w 2115556"/>
                <a:gd name="connsiteY6" fmla="*/ 2003461 h 2079100"/>
                <a:gd name="connsiteX7" fmla="*/ 0 w 2115556"/>
                <a:gd name="connsiteY7" fmla="*/ 1224540 h 2079100"/>
                <a:gd name="connsiteX8" fmla="*/ 1224540 w 2115556"/>
                <a:gd name="connsiteY8" fmla="*/ 0 h 207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15556" h="2079100">
                  <a:moveTo>
                    <a:pt x="1224540" y="0"/>
                  </a:moveTo>
                  <a:cubicBezTo>
                    <a:pt x="1562687" y="0"/>
                    <a:pt x="1868823" y="137062"/>
                    <a:pt x="2090421" y="358660"/>
                  </a:cubicBezTo>
                  <a:lnTo>
                    <a:pt x="2115556" y="386315"/>
                  </a:lnTo>
                  <a:lnTo>
                    <a:pt x="2115556" y="2062765"/>
                  </a:lnTo>
                  <a:lnTo>
                    <a:pt x="2100710" y="2079100"/>
                  </a:lnTo>
                  <a:lnTo>
                    <a:pt x="348370" y="2079100"/>
                  </a:lnTo>
                  <a:lnTo>
                    <a:pt x="279625" y="2003461"/>
                  </a:lnTo>
                  <a:cubicBezTo>
                    <a:pt x="104938" y="1791789"/>
                    <a:pt x="0" y="1520419"/>
                    <a:pt x="0" y="1224540"/>
                  </a:cubicBezTo>
                  <a:cubicBezTo>
                    <a:pt x="0" y="548245"/>
                    <a:pt x="548245" y="0"/>
                    <a:pt x="122454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900" dirty="0">
                <a:solidFill>
                  <a:schemeClr val="bg1"/>
                </a:solidFill>
                <a:latin typeface="+mj-lt"/>
              </a:endParaRPr>
            </a:p>
          </p:txBody>
        </p:sp>
      </p:grp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F8F069BE-978F-57D6-AA9D-A59F07D879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0118362"/>
              </p:ext>
            </p:extLst>
          </p:nvPr>
        </p:nvGraphicFramePr>
        <p:xfrm>
          <a:off x="836618" y="1181649"/>
          <a:ext cx="1051809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29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69D8B-1D66-A88C-C11B-C38BF05CC2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9684F-DEFE-E32A-A4B1-4FE56ED6A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85" y="-1828647"/>
            <a:ext cx="4606280" cy="5157049"/>
          </a:xfrm>
        </p:spPr>
        <p:txBody>
          <a:bodyPr anchor="ctr">
            <a:normAutofit/>
          </a:bodyPr>
          <a:lstStyle/>
          <a:p>
            <a:r>
              <a:rPr lang="es-EC" sz="4400" dirty="0"/>
              <a:t>Ejercicios prácticos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DBB1414E-9210-B663-6703-3530A1444E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3127344"/>
              </p:ext>
            </p:extLst>
          </p:nvPr>
        </p:nvGraphicFramePr>
        <p:xfrm>
          <a:off x="836618" y="1181649"/>
          <a:ext cx="1051809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0283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1535E1-BF4F-82E7-A6AC-01EF7735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dirty="0"/>
              <a:t>Técnicas para mejorar la conexión social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AE1BC3-337E-D697-8D89-4E67C6B2075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C" dirty="0"/>
              <a:t>1. Practicar la escucha activa</a:t>
            </a:r>
          </a:p>
          <a:p>
            <a:pPr marL="457200" lvl="1" indent="0">
              <a:buNone/>
            </a:pPr>
            <a:r>
              <a:rPr lang="es-EC" dirty="0"/>
              <a:t>Contacto visual</a:t>
            </a:r>
          </a:p>
          <a:p>
            <a:pPr marL="457200" lvl="1" indent="0">
              <a:buNone/>
            </a:pPr>
            <a:r>
              <a:rPr lang="es-EC" dirty="0"/>
              <a:t>Parafraseo</a:t>
            </a:r>
          </a:p>
          <a:p>
            <a:pPr marL="457200" lvl="1" indent="0">
              <a:buNone/>
            </a:pPr>
            <a:r>
              <a:rPr lang="es-EC" dirty="0"/>
              <a:t>Evitar interrupciones </a:t>
            </a:r>
          </a:p>
          <a:p>
            <a:pPr marL="0" indent="0">
              <a:buNone/>
            </a:pPr>
            <a:r>
              <a:rPr lang="es-EC" dirty="0"/>
              <a:t>2. Fomentar la empatía</a:t>
            </a:r>
          </a:p>
          <a:p>
            <a:pPr marL="457200" lvl="1" indent="0">
              <a:buNone/>
            </a:pPr>
            <a:r>
              <a:rPr lang="es-EC" dirty="0"/>
              <a:t>Comprender emociones</a:t>
            </a:r>
          </a:p>
          <a:p>
            <a:pPr marL="457200" lvl="1" indent="0">
              <a:buNone/>
            </a:pPr>
            <a:r>
              <a:rPr lang="es-EC" dirty="0"/>
              <a:t>Validad emociones</a:t>
            </a:r>
          </a:p>
          <a:p>
            <a:pPr marL="457200" lvl="1" indent="0">
              <a:buNone/>
            </a:pPr>
            <a:r>
              <a:rPr lang="es-EC" dirty="0"/>
              <a:t>Ofrecer apoyo</a:t>
            </a:r>
          </a:p>
          <a:p>
            <a:pPr marL="0" indent="0">
              <a:buNone/>
            </a:pPr>
            <a:r>
              <a:rPr lang="es-EC" dirty="0"/>
              <a:t>3. Establecer metas sociales</a:t>
            </a:r>
          </a:p>
          <a:p>
            <a:pPr marL="457200" lvl="1" indent="0">
              <a:buNone/>
            </a:pPr>
            <a:r>
              <a:rPr lang="es-EC" dirty="0"/>
              <a:t>Unirse a grupos</a:t>
            </a:r>
          </a:p>
          <a:p>
            <a:pPr marL="457200" lvl="1" indent="0">
              <a:buNone/>
            </a:pPr>
            <a:r>
              <a:rPr lang="es-EC" dirty="0"/>
              <a:t>Hacer un esfuerzo consciente</a:t>
            </a:r>
          </a:p>
          <a:p>
            <a:pPr marL="457200" lvl="1" indent="0">
              <a:buNone/>
            </a:pPr>
            <a:r>
              <a:rPr lang="es-EC" dirty="0"/>
              <a:t>Reencuentros 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28B400-CA18-EE6B-EC2E-6953B7E9B0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4. Mejorar las habilidades comunicativas</a:t>
            </a:r>
          </a:p>
          <a:p>
            <a:pPr marL="457200" lvl="1" indent="0">
              <a:buNone/>
            </a:pPr>
            <a:r>
              <a:rPr lang="es-EC" dirty="0"/>
              <a:t>Usar lenguaje corporal positivo</a:t>
            </a:r>
          </a:p>
          <a:p>
            <a:pPr marL="457200" lvl="1" indent="0">
              <a:buNone/>
            </a:pPr>
            <a:r>
              <a:rPr lang="es-EC" dirty="0"/>
              <a:t>Ajustar el tono de voz</a:t>
            </a:r>
          </a:p>
          <a:p>
            <a:pPr marL="457200" lvl="1" indent="0">
              <a:buNone/>
            </a:pPr>
            <a:r>
              <a:rPr lang="es-EC" dirty="0"/>
              <a:t>Compartir anécdotas 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88808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6368728-747D-7348-1E5A-341D58842D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927" t="20631" r="20403" b="5355"/>
          <a:stretch/>
        </p:blipFill>
        <p:spPr>
          <a:xfrm>
            <a:off x="1017637" y="-25148"/>
            <a:ext cx="9704440" cy="688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1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4783D-6516-91B6-C8AB-6C6540162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C5394B-27E3-F4B7-4BBE-8CB1D84F7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517" y="-1505410"/>
            <a:ext cx="10570210" cy="2758895"/>
          </a:xfrm>
        </p:spPr>
        <p:txBody>
          <a:bodyPr/>
          <a:lstStyle/>
          <a:p>
            <a:r>
              <a:rPr lang="es-EC" dirty="0"/>
              <a:t>Actividad en clase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2D3D8A-0A6A-D380-E1D5-0E6C6F98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7240" y="1666569"/>
            <a:ext cx="10570210" cy="4423082"/>
          </a:xfrm>
        </p:spPr>
        <p:txBody>
          <a:bodyPr/>
          <a:lstStyle/>
          <a:p>
            <a:r>
              <a:rPr lang="es-EC" dirty="0"/>
              <a:t>Ana, joven de 17 años, asiste al colegio, se encuentra en segundo de bachillerato, la cual estudia los fines de semana</a:t>
            </a:r>
          </a:p>
          <a:p>
            <a:r>
              <a:rPr lang="es-EC" dirty="0"/>
              <a:t>Escriba todos los entornos en los que se desenvuelve como se convertirían en elementos positivos y negativos: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dirty="0"/>
              <a:t>Familiar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dirty="0"/>
              <a:t>Social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dirty="0"/>
              <a:t>Pareja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dirty="0"/>
              <a:t>Escolar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dirty="0"/>
              <a:t>Laboral</a:t>
            </a:r>
          </a:p>
          <a:p>
            <a:r>
              <a:rPr lang="es-EC" dirty="0"/>
              <a:t>	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2594796"/>
      </p:ext>
    </p:extLst>
  </p:cSld>
  <p:clrMapOvr>
    <a:masterClrMapping/>
  </p:clrMapOvr>
</p:sld>
</file>

<file path=ppt/theme/theme1.xml><?xml version="1.0" encoding="utf-8"?>
<a:theme xmlns:a="http://schemas.openxmlformats.org/drawingml/2006/main" name="ConfettiVTI">
  <a:themeElements>
    <a:clrScheme name="AnalogousFromLightSeedLeftStep">
      <a:dk1>
        <a:srgbClr val="000000"/>
      </a:dk1>
      <a:lt1>
        <a:srgbClr val="FFFFFF"/>
      </a:lt1>
      <a:dk2>
        <a:srgbClr val="412430"/>
      </a:dk2>
      <a:lt2>
        <a:srgbClr val="E2E5E8"/>
      </a:lt2>
      <a:accent1>
        <a:srgbClr val="C89A6B"/>
      </a:accent1>
      <a:accent2>
        <a:srgbClr val="CA776F"/>
      </a:accent2>
      <a:accent3>
        <a:srgbClr val="D389A2"/>
      </a:accent3>
      <a:accent4>
        <a:srgbClr val="CA6FB3"/>
      </a:accent4>
      <a:accent5>
        <a:srgbClr val="C789D3"/>
      </a:accent5>
      <a:accent6>
        <a:srgbClr val="956FCA"/>
      </a:accent6>
      <a:hlink>
        <a:srgbClr val="6084A9"/>
      </a:hlink>
      <a:folHlink>
        <a:srgbClr val="7F7F7F"/>
      </a:folHlink>
    </a:clrScheme>
    <a:fontScheme name="Custom 10">
      <a:majorFont>
        <a:latin typeface="Gill Sans Nov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ttiVTI" id="{B5618F7C-B4F0-4D28-83B4-440D0519681F}" vid="{5F84EFDF-E14E-48C6-955C-990A32085A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853</Words>
  <Application>Microsoft Office PowerPoint</Application>
  <PresentationFormat>Panorámica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Gill Sans Nova</vt:lpstr>
      <vt:lpstr>Poppins</vt:lpstr>
      <vt:lpstr>ConfettiVTI</vt:lpstr>
      <vt:lpstr>Autocuidado Social</vt:lpstr>
      <vt:lpstr>Presentación de PowerPoint</vt:lpstr>
      <vt:lpstr>Beneficios </vt:lpstr>
      <vt:lpstr>Presentación de PowerPoint</vt:lpstr>
      <vt:lpstr>Ejercicios prácticos </vt:lpstr>
      <vt:lpstr>Ejercicios prácticos </vt:lpstr>
      <vt:lpstr>Técnicas para mejorar la conexión social</vt:lpstr>
      <vt:lpstr>Presentación de PowerPoint</vt:lpstr>
      <vt:lpstr>Actividad en clase</vt:lpstr>
      <vt:lpstr>Presentación de PowerPoint</vt:lpstr>
      <vt:lpstr>Presentación de PowerPoint</vt:lpstr>
      <vt:lpstr>Redes de apoyo</vt:lpstr>
      <vt:lpstr>Evaluar y potenciar tu red de apoyo social</vt:lpstr>
      <vt:lpstr>Presentación de PowerPoint</vt:lpstr>
      <vt:lpstr>Caso a resolver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Renata Patricia Aguilera Vasconez</dc:creator>
  <cp:lastModifiedBy>Jennyfer Katheryne Llanga Gavilanez</cp:lastModifiedBy>
  <cp:revision>5</cp:revision>
  <dcterms:created xsi:type="dcterms:W3CDTF">2024-11-13T14:45:37Z</dcterms:created>
  <dcterms:modified xsi:type="dcterms:W3CDTF">2025-05-12T01:05:28Z</dcterms:modified>
</cp:coreProperties>
</file>