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6" r:id="rId2"/>
    <p:sldId id="286" r:id="rId3"/>
    <p:sldId id="282" r:id="rId4"/>
    <p:sldId id="292" r:id="rId5"/>
    <p:sldId id="288" r:id="rId6"/>
    <p:sldId id="289" r:id="rId7"/>
    <p:sldId id="293" r:id="rId8"/>
    <p:sldId id="258" r:id="rId9"/>
    <p:sldId id="259" r:id="rId10"/>
    <p:sldId id="263" r:id="rId11"/>
    <p:sldId id="279" r:id="rId12"/>
    <p:sldId id="271" r:id="rId13"/>
    <p:sldId id="283" r:id="rId14"/>
    <p:sldId id="262" r:id="rId15"/>
    <p:sldId id="278" r:id="rId16"/>
    <p:sldId id="281" r:id="rId17"/>
    <p:sldId id="277" r:id="rId18"/>
    <p:sldId id="280" r:id="rId19"/>
    <p:sldId id="260" r:id="rId20"/>
    <p:sldId id="261" r:id="rId21"/>
    <p:sldId id="267" r:id="rId22"/>
    <p:sldId id="273" r:id="rId23"/>
    <p:sldId id="274" r:id="rId24"/>
    <p:sldId id="276" r:id="rId25"/>
    <p:sldId id="270" r:id="rId26"/>
    <p:sldId id="269" r:id="rId27"/>
    <p:sldId id="264" r:id="rId28"/>
    <p:sldId id="266" r:id="rId29"/>
    <p:sldId id="268" r:id="rId30"/>
    <p:sldId id="284" r:id="rId31"/>
    <p:sldId id="272" r:id="rId32"/>
    <p:sldId id="285" r:id="rId33"/>
    <p:sldId id="265" r:id="rId34"/>
    <p:sldId id="275" r:id="rId35"/>
    <p:sldId id="290" r:id="rId36"/>
    <p:sldId id="287" r:id="rId37"/>
    <p:sldId id="291" r:id="rId3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C3615-6B52-4D88-9E0B-7EF8E0982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9A2B13-A4D9-45BC-8953-88723FE59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B5399F-DE7A-4FDA-B42D-3001A9CB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445C0-405F-4848-AC39-A7DB0D95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05D6F-106C-4D5D-A688-DB3DF411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4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AB72F-7FEC-4553-928A-1C3ED7B5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1E4917-5320-45F1-A165-13562BFC6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845D1D-6AC6-4482-B1BE-EB2DC93A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DF009-D36C-4135-9C71-FFAAB22C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3AEAFB-6D9A-414B-A9EF-AC2E64CB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0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DF30BE-1D2C-434E-99A9-6DE3C7EB2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EE685F-F5B4-45C4-B8DF-1991B8693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5742A1-8AE6-4F10-B8F8-F5EE06FB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DF2BC5-3691-4324-87D7-B858471B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13C2A6-FB04-45EE-B1AB-35FD8659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7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3BD8D-691A-4A9C-B5F0-CEB7DDDC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5D7DC2-2B2E-4193-A69F-9609E48C3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99B673-281B-45DF-8711-AE0EFBA6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93DBB0-9AA4-4BE2-85EB-66CD4E67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29664D-32A3-4323-BFF9-B8D4BABC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0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C2A712-C445-43CA-91EF-5EB79AFA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ED8D1E-F079-4110-8E41-9FA2BDE48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AD397-5D6D-4D1B-B325-1ED7B62D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97AD50-12B1-4923-B32A-63D1E8EC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0DB76D-8082-435C-9F4C-6F2E3DA9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51CA3-6D05-4D64-8E28-D5F8D1AC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2C830A-73AF-4759-BA69-2D3E12B0A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FAAB69-DE13-47D3-A134-4193778C4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0CF877-6B88-4500-9EA4-338807A3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E3C756-A1A3-425F-82A4-20424254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3310C7-F9B4-428E-BD3C-0828B10D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CB95F-EF1E-45C6-807E-5E0A538E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006427-B83C-480C-9EBE-B4F6C824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913A89-D708-45A1-9DF3-366D8764C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97FB42-EC0C-46CD-AFCB-4AB4D6ECC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653B77-EE62-4515-92AA-418ED5AFA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E64A66-3248-49DF-BA2F-A32C8C8E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246640-89F1-4D0F-8E95-86901F0F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6CD50F-AD8B-45A6-B136-3EA7C9D1E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0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56C3F-A85E-41FC-A1DF-B4461050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C71E56-35B9-4314-85D6-4B2C314C5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173333-DA3C-4FD0-A029-3F7C55EF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6FC330-7774-4929-BF7F-8552E169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1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2F6352-909F-4B10-9D0C-B3E48893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87E08D-4FE3-4EAC-95E4-C5708407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F59371-1D7B-4EA6-9AE6-989FD520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8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FA2B4-D86F-45B7-A75A-850C036E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6D1D12-8D24-4FD7-8C01-00F99199B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FEE7EB-4661-44EE-88E3-9C6E639FC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0BE6FB-568B-41A7-B81D-C718173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96A573-E56C-43EF-8EDE-D7FA75B2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B6C891-B833-487C-8886-5D4A4152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9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E3FC9-885E-4E6E-8F40-BD023734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604BF1-2333-421F-BF89-52F8CA6F8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7D06CE-A632-4025-A8E4-9E24B49F6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3353E3-CA87-4B60-B537-D2EBA886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15C054-27AD-4D1F-AB71-D8D72B58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5B1705-2B90-4A82-A55D-CD412E17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9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7D40DE-D51C-460F-8A3C-51FD56D0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06FE95-8A00-47BB-8459-DA94E30A9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B80F56-F204-43DA-A169-8E170AE78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9A4546-3CB7-4612-BB4A-EBAC4533A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2B1BB5-901F-49E7-AFA7-DE631ABA3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47622" y="-40557"/>
            <a:ext cx="12188932" cy="68566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A6D6B9-571F-4958-80A7-53AE259EE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4698712"/>
          </a:xfrm>
        </p:spPr>
        <p:txBody>
          <a:bodyPr anchor="b">
            <a:normAutofit/>
          </a:bodyPr>
          <a:lstStyle/>
          <a:p>
            <a:r>
              <a:rPr lang="es-EC" sz="7200">
                <a:solidFill>
                  <a:srgbClr val="FFFFFF"/>
                </a:solidFill>
              </a:rPr>
              <a:t>LÓGICA MATEMÁTICA</a:t>
            </a:r>
            <a:endParaRPr lang="es-EC" sz="7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92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025D6B-6E7C-4D8A-A65E-A9F294A6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943" y="100668"/>
            <a:ext cx="8576345" cy="64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3614B6-2A6E-4033-872E-CE400A2A6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68" y="353752"/>
            <a:ext cx="8198840" cy="61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7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CA1BFD-AFE9-41C6-9ADA-3D72DDFD7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68" y="243279"/>
            <a:ext cx="8651846" cy="64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9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FEA324-AF61-48B6-8E74-101CF297A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56" y="193312"/>
            <a:ext cx="8626679" cy="64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3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B1AA39-DFD0-414F-94BB-740B6BC3F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01" y="183874"/>
            <a:ext cx="8651846" cy="64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8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107E0D-8B5F-462F-B466-7B6A7590C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23" y="275105"/>
            <a:ext cx="8609901" cy="64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B8C7FA-7A66-4134-B692-A5BD708A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68" y="205896"/>
            <a:ext cx="8593123" cy="64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4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B1E5E5-7889-482C-8B8C-0819F86B5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23" y="237354"/>
            <a:ext cx="8509233" cy="63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1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D4E709-B4FE-4E4C-8373-F2CA98C0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23" y="260057"/>
            <a:ext cx="8651846" cy="64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76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2311ED-75A3-4023-AD24-DC5CF373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23" y="249938"/>
            <a:ext cx="8475677" cy="63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9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034519-49A6-4EA2-B1C6-72529596B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19"/>
          <a:stretch/>
        </p:blipFill>
        <p:spPr>
          <a:xfrm>
            <a:off x="1708558" y="1006679"/>
            <a:ext cx="8551178" cy="53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1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2946B4-9FD2-4F3D-8CA0-4B4867EB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68" y="310392"/>
            <a:ext cx="8517622" cy="63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2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738314-3561-4608-92E5-2E4DC8352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112" y="336280"/>
            <a:ext cx="8492455" cy="63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E1DDB9-D477-4328-B192-B8DEE042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68" y="227917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B9E2CA-3CC0-495E-B999-B929361B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46" y="237354"/>
            <a:ext cx="8509233" cy="63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EDFAD1-4EF7-4769-B34D-7D67DBD9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24" y="290834"/>
            <a:ext cx="8366620" cy="6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0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E04BD8-C35A-4A29-B0EF-AD17DAD5E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01" y="199604"/>
            <a:ext cx="8609901" cy="64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62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364F5F-EBAD-4535-8F33-B5748CEC6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46" y="255864"/>
            <a:ext cx="8551179" cy="64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97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DB7762-FF93-4BC8-A442-95CBE2185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35" y="221625"/>
            <a:ext cx="8551178" cy="64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85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3C79AD-63D9-4988-9B40-0FD72221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613" y="314586"/>
            <a:ext cx="8500844" cy="63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0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50DE08-3681-4033-918E-5D24A3F8E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67" y="316683"/>
            <a:ext cx="8509233" cy="63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0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3068" y="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5CD39D-D24D-4DEA-BB0E-761869C4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833" y="187010"/>
            <a:ext cx="8643457" cy="64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64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9113FF-632D-4C3F-8FE0-00E646D5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81" y="385892"/>
            <a:ext cx="8361028" cy="62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03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14905" y="19283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C0A07E-4341-4748-83A8-5F75340F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502" y="320878"/>
            <a:ext cx="8559567" cy="64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30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0" y="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32A427-3F43-4A0C-94B1-A56EDAEB6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89"/>
          <a:stretch/>
        </p:blipFill>
        <p:spPr>
          <a:xfrm>
            <a:off x="1616279" y="1260447"/>
            <a:ext cx="8358231" cy="47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7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658ECF-4366-42C2-B7A0-8D66281C9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780" y="221625"/>
            <a:ext cx="8551177" cy="64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10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99CA51-8C03-4C30-9FDE-E5A13E39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112" y="199604"/>
            <a:ext cx="8609901" cy="64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33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178803-B0D3-41B6-88DB-8D58FB01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70" y="406865"/>
            <a:ext cx="8366620" cy="6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6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FBD8D0-14EE-4582-9168-5C3C24AD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36" y="378226"/>
            <a:ext cx="8526011" cy="63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5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4F731C-C3AA-4E32-A8CA-EB58656E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90" y="199604"/>
            <a:ext cx="8609901" cy="64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2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1026" name="Picture 2" descr="Puede ser una imagen de texto que dice &quot;Construcción de tablas de verdad ¿Cuántas filas tiene la tabla? → -1 proposición -2 proposiciones -3 proposiciones → → 2 valores (VoF) 4 valores de verdad 8 valores de verdad -n proposiciones verdad. 2n valores de&quot;">
            <a:extLst>
              <a:ext uri="{FF2B5EF4-FFF2-40B4-BE49-F238E27FC236}">
                <a16:creationId xmlns:a16="http://schemas.microsoft.com/office/drawing/2014/main" id="{A7ED3B73-61AC-4CEB-B944-B25A306F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23" y="190166"/>
            <a:ext cx="8635068" cy="64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26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B040DD-60E7-431D-9D6C-E55AAF755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35" y="350239"/>
            <a:ext cx="8375009" cy="62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9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9DD98B-6F1A-465C-BB48-A30B93AF0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71" y="444615"/>
            <a:ext cx="8249174" cy="61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0B3629-0968-4666-80C6-2CE7C216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5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C487E2-B434-4272-A306-3ABFF4F01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404" y="840450"/>
            <a:ext cx="7488164" cy="56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9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C5191-F157-4E8C-B70A-E2B12A06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294" r="882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CD1D4B-FDE9-40EC-8EF9-27118C41D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8001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8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</TotalTime>
  <Words>2</Words>
  <Application>Microsoft Office PowerPoint</Application>
  <PresentationFormat>Panorámica</PresentationFormat>
  <Paragraphs>1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de Office</vt:lpstr>
      <vt:lpstr>LÓGICA MATEMÁTICA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del consuelo orozco coronel</dc:creator>
  <cp:lastModifiedBy>maria del consuelo orozco coronel</cp:lastModifiedBy>
  <cp:revision>8</cp:revision>
  <dcterms:created xsi:type="dcterms:W3CDTF">2021-05-06T03:55:49Z</dcterms:created>
  <dcterms:modified xsi:type="dcterms:W3CDTF">2021-11-20T11:55:13Z</dcterms:modified>
</cp:coreProperties>
</file>