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1" r:id="rId3"/>
    <p:sldId id="259" r:id="rId4"/>
    <p:sldId id="267" r:id="rId5"/>
    <p:sldId id="262" r:id="rId6"/>
    <p:sldId id="289" r:id="rId7"/>
    <p:sldId id="290" r:id="rId8"/>
    <p:sldId id="291" r:id="rId9"/>
    <p:sldId id="266" r:id="rId10"/>
    <p:sldId id="288" r:id="rId11"/>
    <p:sldId id="293" r:id="rId12"/>
    <p:sldId id="278" r:id="rId13"/>
    <p:sldId id="294" r:id="rId14"/>
    <p:sldId id="279" r:id="rId15"/>
    <p:sldId id="280" r:id="rId16"/>
    <p:sldId id="295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3" d="100"/>
          <a:sy n="73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75a41b2544e11303" providerId="LiveId" clId="{F86B17B5-BFF3-4FB6-BB29-4D6349D15C00}"/>
    <pc:docChg chg="delSld">
      <pc:chgData name="" userId="75a41b2544e11303" providerId="LiveId" clId="{F86B17B5-BFF3-4FB6-BB29-4D6349D15C00}" dt="2018-12-11T01:44:15.217" v="5" actId="2696"/>
      <pc:docMkLst>
        <pc:docMk/>
      </pc:docMkLst>
      <pc:sldChg chg="del">
        <pc:chgData name="" userId="75a41b2544e11303" providerId="LiveId" clId="{F86B17B5-BFF3-4FB6-BB29-4D6349D15C00}" dt="2018-12-11T01:44:15.014" v="0" actId="2696"/>
        <pc:sldMkLst>
          <pc:docMk/>
          <pc:sldMk cId="1127879107" sldId="282"/>
        </pc:sldMkLst>
      </pc:sldChg>
      <pc:sldChg chg="del">
        <pc:chgData name="" userId="75a41b2544e11303" providerId="LiveId" clId="{F86B17B5-BFF3-4FB6-BB29-4D6349D15C00}" dt="2018-12-11T01:44:15.092" v="1" actId="2696"/>
        <pc:sldMkLst>
          <pc:docMk/>
          <pc:sldMk cId="1954780391" sldId="283"/>
        </pc:sldMkLst>
      </pc:sldChg>
      <pc:sldChg chg="del">
        <pc:chgData name="" userId="75a41b2544e11303" providerId="LiveId" clId="{F86B17B5-BFF3-4FB6-BB29-4D6349D15C00}" dt="2018-12-11T01:44:15.108" v="2" actId="2696"/>
        <pc:sldMkLst>
          <pc:docMk/>
          <pc:sldMk cId="1749965427" sldId="284"/>
        </pc:sldMkLst>
      </pc:sldChg>
      <pc:sldChg chg="del">
        <pc:chgData name="" userId="75a41b2544e11303" providerId="LiveId" clId="{F86B17B5-BFF3-4FB6-BB29-4D6349D15C00}" dt="2018-12-11T01:44:15.139" v="3" actId="2696"/>
        <pc:sldMkLst>
          <pc:docMk/>
          <pc:sldMk cId="1913727711" sldId="285"/>
        </pc:sldMkLst>
      </pc:sldChg>
      <pc:sldChg chg="del">
        <pc:chgData name="" userId="75a41b2544e11303" providerId="LiveId" clId="{F86B17B5-BFF3-4FB6-BB29-4D6349D15C00}" dt="2018-12-11T01:44:15.170" v="4" actId="2696"/>
        <pc:sldMkLst>
          <pc:docMk/>
          <pc:sldMk cId="3984593511" sldId="286"/>
        </pc:sldMkLst>
      </pc:sldChg>
      <pc:sldChg chg="del">
        <pc:chgData name="" userId="75a41b2544e11303" providerId="LiveId" clId="{F86B17B5-BFF3-4FB6-BB29-4D6349D15C00}" dt="2018-12-11T01:44:15.217" v="5" actId="2696"/>
        <pc:sldMkLst>
          <pc:docMk/>
          <pc:sldMk cId="620681978" sldId="287"/>
        </pc:sldMkLst>
      </pc:sldChg>
    </pc:docChg>
  </pc:docChgLst>
  <pc:docChgLst>
    <pc:chgData userId="75a41b2544e11303" providerId="LiveId" clId="{5C9CE50C-B795-4EBE-BB8B-97BC804B3424}"/>
    <pc:docChg chg="undo custSel addSld delSld modSld">
      <pc:chgData name="" userId="75a41b2544e11303" providerId="LiveId" clId="{5C9CE50C-B795-4EBE-BB8B-97BC804B3424}" dt="2018-12-10T20:07:41.289" v="301" actId="14100"/>
      <pc:docMkLst>
        <pc:docMk/>
      </pc:docMkLst>
      <pc:sldChg chg="modSp">
        <pc:chgData name="" userId="75a41b2544e11303" providerId="LiveId" clId="{5C9CE50C-B795-4EBE-BB8B-97BC804B3424}" dt="2018-12-10T19:59:11.527" v="176" actId="20577"/>
        <pc:sldMkLst>
          <pc:docMk/>
          <pc:sldMk cId="502508960" sldId="259"/>
        </pc:sldMkLst>
        <pc:spChg chg="mod">
          <ac:chgData name="" userId="75a41b2544e11303" providerId="LiveId" clId="{5C9CE50C-B795-4EBE-BB8B-97BC804B3424}" dt="2018-12-10T19:58:17.180" v="120" actId="20577"/>
          <ac:spMkLst>
            <pc:docMk/>
            <pc:sldMk cId="502508960" sldId="259"/>
            <ac:spMk id="2" creationId="{00000000-0000-0000-0000-000000000000}"/>
          </ac:spMkLst>
        </pc:spChg>
        <pc:spChg chg="mod">
          <ac:chgData name="" userId="75a41b2544e11303" providerId="LiveId" clId="{5C9CE50C-B795-4EBE-BB8B-97BC804B3424}" dt="2018-12-10T19:59:11.527" v="176" actId="20577"/>
          <ac:spMkLst>
            <pc:docMk/>
            <pc:sldMk cId="502508960" sldId="259"/>
            <ac:spMk id="3" creationId="{00000000-0000-0000-0000-000000000000}"/>
          </ac:spMkLst>
        </pc:spChg>
      </pc:sldChg>
      <pc:sldChg chg="del">
        <pc:chgData name="" userId="75a41b2544e11303" providerId="LiveId" clId="{5C9CE50C-B795-4EBE-BB8B-97BC804B3424}" dt="2018-12-10T19:47:29.984" v="21" actId="2696"/>
        <pc:sldMkLst>
          <pc:docMk/>
          <pc:sldMk cId="2111838347" sldId="260"/>
        </pc:sldMkLst>
      </pc:sldChg>
      <pc:sldChg chg="del">
        <pc:chgData name="" userId="75a41b2544e11303" providerId="LiveId" clId="{5C9CE50C-B795-4EBE-BB8B-97BC804B3424}" dt="2018-12-10T19:48:28.592" v="25" actId="2696"/>
        <pc:sldMkLst>
          <pc:docMk/>
          <pc:sldMk cId="567059337" sldId="261"/>
        </pc:sldMkLst>
      </pc:sldChg>
      <pc:sldChg chg="modSp">
        <pc:chgData name="" userId="75a41b2544e11303" providerId="LiveId" clId="{5C9CE50C-B795-4EBE-BB8B-97BC804B3424}" dt="2018-12-10T20:00:46.179" v="220" actId="6549"/>
        <pc:sldMkLst>
          <pc:docMk/>
          <pc:sldMk cId="844627795" sldId="266"/>
        </pc:sldMkLst>
        <pc:spChg chg="mod">
          <ac:chgData name="" userId="75a41b2544e11303" providerId="LiveId" clId="{5C9CE50C-B795-4EBE-BB8B-97BC804B3424}" dt="2018-12-10T20:00:46.179" v="220" actId="6549"/>
          <ac:spMkLst>
            <pc:docMk/>
            <pc:sldMk cId="844627795" sldId="266"/>
            <ac:spMk id="2" creationId="{00000000-0000-0000-0000-000000000000}"/>
          </ac:spMkLst>
        </pc:spChg>
        <pc:spChg chg="mod">
          <ac:chgData name="" userId="75a41b2544e11303" providerId="LiveId" clId="{5C9CE50C-B795-4EBE-BB8B-97BC804B3424}" dt="2018-12-10T19:55:20.351" v="46" actId="27636"/>
          <ac:spMkLst>
            <pc:docMk/>
            <pc:sldMk cId="844627795" sldId="266"/>
            <ac:spMk id="3" creationId="{00000000-0000-0000-0000-000000000000}"/>
          </ac:spMkLst>
        </pc:spChg>
      </pc:sldChg>
      <pc:sldChg chg="modSp">
        <pc:chgData name="" userId="75a41b2544e11303" providerId="LiveId" clId="{5C9CE50C-B795-4EBE-BB8B-97BC804B3424}" dt="2018-12-10T19:45:36.527" v="19" actId="20577"/>
        <pc:sldMkLst>
          <pc:docMk/>
          <pc:sldMk cId="1386863676" sldId="267"/>
        </pc:sldMkLst>
        <pc:spChg chg="mod">
          <ac:chgData name="" userId="75a41b2544e11303" providerId="LiveId" clId="{5C9CE50C-B795-4EBE-BB8B-97BC804B3424}" dt="2018-12-10T19:45:36.527" v="19" actId="20577"/>
          <ac:spMkLst>
            <pc:docMk/>
            <pc:sldMk cId="1386863676" sldId="267"/>
            <ac:spMk id="3" creationId="{00000000-0000-0000-0000-000000000000}"/>
          </ac:spMkLst>
        </pc:spChg>
      </pc:sldChg>
      <pc:sldChg chg="del">
        <pc:chgData name="" userId="75a41b2544e11303" providerId="LiveId" clId="{5C9CE50C-B795-4EBE-BB8B-97BC804B3424}" dt="2018-12-10T19:52:19.712" v="30" actId="2696"/>
        <pc:sldMkLst>
          <pc:docMk/>
          <pc:sldMk cId="4106865607" sldId="268"/>
        </pc:sldMkLst>
      </pc:sldChg>
      <pc:sldChg chg="del">
        <pc:chgData name="" userId="75a41b2544e11303" providerId="LiveId" clId="{5C9CE50C-B795-4EBE-BB8B-97BC804B3424}" dt="2018-12-10T19:56:59.432" v="50" actId="2696"/>
        <pc:sldMkLst>
          <pc:docMk/>
          <pc:sldMk cId="2467056501" sldId="269"/>
        </pc:sldMkLst>
      </pc:sldChg>
      <pc:sldChg chg="del">
        <pc:chgData name="" userId="75a41b2544e11303" providerId="LiveId" clId="{5C9CE50C-B795-4EBE-BB8B-97BC804B3424}" dt="2018-12-10T19:56:59.448" v="51" actId="2696"/>
        <pc:sldMkLst>
          <pc:docMk/>
          <pc:sldMk cId="4217340982" sldId="270"/>
        </pc:sldMkLst>
      </pc:sldChg>
      <pc:sldChg chg="del">
        <pc:chgData name="" userId="75a41b2544e11303" providerId="LiveId" clId="{5C9CE50C-B795-4EBE-BB8B-97BC804B3424}" dt="2018-12-10T19:55:42.100" v="47" actId="2696"/>
        <pc:sldMkLst>
          <pc:docMk/>
          <pc:sldMk cId="1475184029" sldId="272"/>
        </pc:sldMkLst>
      </pc:sldChg>
      <pc:sldChg chg="modSp del">
        <pc:chgData name="" userId="75a41b2544e11303" providerId="LiveId" clId="{5C9CE50C-B795-4EBE-BB8B-97BC804B3424}" dt="2018-12-10T19:59:56.453" v="195" actId="2696"/>
        <pc:sldMkLst>
          <pc:docMk/>
          <pc:sldMk cId="1732976530" sldId="273"/>
        </pc:sldMkLst>
        <pc:spChg chg="mod">
          <ac:chgData name="" userId="75a41b2544e11303" providerId="LiveId" clId="{5C9CE50C-B795-4EBE-BB8B-97BC804B3424}" dt="2018-12-10T19:59:46.296" v="194" actId="20577"/>
          <ac:spMkLst>
            <pc:docMk/>
            <pc:sldMk cId="1732976530" sldId="273"/>
            <ac:spMk id="2" creationId="{00000000-0000-0000-0000-000000000000}"/>
          </ac:spMkLst>
        </pc:spChg>
      </pc:sldChg>
      <pc:sldChg chg="del">
        <pc:chgData name="" userId="75a41b2544e11303" providerId="LiveId" clId="{5C9CE50C-B795-4EBE-BB8B-97BC804B3424}" dt="2018-12-10T19:54:05.163" v="31" actId="2696"/>
        <pc:sldMkLst>
          <pc:docMk/>
          <pc:sldMk cId="1329790338" sldId="274"/>
        </pc:sldMkLst>
      </pc:sldChg>
      <pc:sldChg chg="modSp del">
        <pc:chgData name="" userId="75a41b2544e11303" providerId="LiveId" clId="{5C9CE50C-B795-4EBE-BB8B-97BC804B3424}" dt="2018-12-10T19:56:15.001" v="49" actId="2696"/>
        <pc:sldMkLst>
          <pc:docMk/>
          <pc:sldMk cId="3987105453" sldId="275"/>
        </pc:sldMkLst>
        <pc:spChg chg="mod">
          <ac:chgData name="" userId="75a41b2544e11303" providerId="LiveId" clId="{5C9CE50C-B795-4EBE-BB8B-97BC804B3424}" dt="2018-12-10T19:55:52.660" v="48" actId="20577"/>
          <ac:spMkLst>
            <pc:docMk/>
            <pc:sldMk cId="3987105453" sldId="275"/>
            <ac:spMk id="7171" creationId="{00000000-0000-0000-0000-000000000000}"/>
          </ac:spMkLst>
        </pc:spChg>
      </pc:sldChg>
      <pc:sldChg chg="addSp delSp modSp">
        <pc:chgData name="" userId="75a41b2544e11303" providerId="LiveId" clId="{5C9CE50C-B795-4EBE-BB8B-97BC804B3424}" dt="2018-12-10T20:04:50.722" v="243" actId="14100"/>
        <pc:sldMkLst>
          <pc:docMk/>
          <pc:sldMk cId="2993030935" sldId="276"/>
        </pc:sldMkLst>
        <pc:spChg chg="add del mod">
          <ac:chgData name="" userId="75a41b2544e11303" providerId="LiveId" clId="{5C9CE50C-B795-4EBE-BB8B-97BC804B3424}" dt="2018-12-10T20:01:49.439" v="223" actId="14100"/>
          <ac:spMkLst>
            <pc:docMk/>
            <pc:sldMk cId="2993030935" sldId="276"/>
            <ac:spMk id="2" creationId="{0A74D10A-E517-474E-BEA5-3B8113886891}"/>
          </ac:spMkLst>
        </pc:spChg>
        <pc:spChg chg="add del mod">
          <ac:chgData name="" userId="75a41b2544e11303" providerId="LiveId" clId="{5C9CE50C-B795-4EBE-BB8B-97BC804B3424}" dt="2018-12-10T20:01:49.439" v="223" actId="14100"/>
          <ac:spMkLst>
            <pc:docMk/>
            <pc:sldMk cId="2993030935" sldId="276"/>
            <ac:spMk id="3" creationId="{6BE4D55C-EB64-41FC-9BCB-0EF57F8E55C5}"/>
          </ac:spMkLst>
        </pc:spChg>
        <pc:spChg chg="add del mod">
          <ac:chgData name="" userId="75a41b2544e11303" providerId="LiveId" clId="{5C9CE50C-B795-4EBE-BB8B-97BC804B3424}" dt="2018-12-10T20:04:50.722" v="243" actId="14100"/>
          <ac:spMkLst>
            <pc:docMk/>
            <pc:sldMk cId="2993030935" sldId="276"/>
            <ac:spMk id="4" creationId="{238641AC-DCB9-489E-894C-F36B9ADF083F}"/>
          </ac:spMkLst>
        </pc:spChg>
        <pc:spChg chg="mod">
          <ac:chgData name="" userId="75a41b2544e11303" providerId="LiveId" clId="{5C9CE50C-B795-4EBE-BB8B-97BC804B3424}" dt="2018-12-10T20:03:10.825" v="230" actId="14100"/>
          <ac:spMkLst>
            <pc:docMk/>
            <pc:sldMk cId="2993030935" sldId="276"/>
            <ac:spMk id="5" creationId="{00000000-0000-0000-0000-000000000000}"/>
          </ac:spMkLst>
        </pc:spChg>
        <pc:spChg chg="add del mod">
          <ac:chgData name="" userId="75a41b2544e11303" providerId="LiveId" clId="{5C9CE50C-B795-4EBE-BB8B-97BC804B3424}" dt="2018-12-10T20:04:50.722" v="243" actId="14100"/>
          <ac:spMkLst>
            <pc:docMk/>
            <pc:sldMk cId="2993030935" sldId="276"/>
            <ac:spMk id="6" creationId="{9E7808C8-1AC9-47AE-8B06-17DDDFBAC89B}"/>
          </ac:spMkLst>
        </pc:spChg>
      </pc:sldChg>
      <pc:sldChg chg="modSp">
        <pc:chgData name="" userId="75a41b2544e11303" providerId="LiveId" clId="{5C9CE50C-B795-4EBE-BB8B-97BC804B3424}" dt="2018-12-10T20:06:55.602" v="298" actId="20577"/>
        <pc:sldMkLst>
          <pc:docMk/>
          <pc:sldMk cId="1127879107" sldId="282"/>
        </pc:sldMkLst>
        <pc:spChg chg="mod">
          <ac:chgData name="" userId="75a41b2544e11303" providerId="LiveId" clId="{5C9CE50C-B795-4EBE-BB8B-97BC804B3424}" dt="2018-12-10T20:06:55.602" v="298" actId="20577"/>
          <ac:spMkLst>
            <pc:docMk/>
            <pc:sldMk cId="1127879107" sldId="282"/>
            <ac:spMk id="2" creationId="{00000000-0000-0000-0000-000000000000}"/>
          </ac:spMkLst>
        </pc:spChg>
      </pc:sldChg>
      <pc:sldChg chg="modSp">
        <pc:chgData name="" userId="75a41b2544e11303" providerId="LiveId" clId="{5C9CE50C-B795-4EBE-BB8B-97BC804B3424}" dt="2018-12-10T20:07:17.141" v="299" actId="14100"/>
        <pc:sldMkLst>
          <pc:docMk/>
          <pc:sldMk cId="1749965427" sldId="284"/>
        </pc:sldMkLst>
        <pc:spChg chg="mod">
          <ac:chgData name="" userId="75a41b2544e11303" providerId="LiveId" clId="{5C9CE50C-B795-4EBE-BB8B-97BC804B3424}" dt="2018-12-10T20:07:17.141" v="299" actId="14100"/>
          <ac:spMkLst>
            <pc:docMk/>
            <pc:sldMk cId="1749965427" sldId="284"/>
            <ac:spMk id="3" creationId="{00000000-0000-0000-0000-000000000000}"/>
          </ac:spMkLst>
        </pc:spChg>
      </pc:sldChg>
      <pc:sldChg chg="modSp">
        <pc:chgData name="" userId="75a41b2544e11303" providerId="LiveId" clId="{5C9CE50C-B795-4EBE-BB8B-97BC804B3424}" dt="2018-12-10T20:07:41.289" v="301" actId="14100"/>
        <pc:sldMkLst>
          <pc:docMk/>
          <pc:sldMk cId="3984593511" sldId="286"/>
        </pc:sldMkLst>
        <pc:spChg chg="mod">
          <ac:chgData name="" userId="75a41b2544e11303" providerId="LiveId" clId="{5C9CE50C-B795-4EBE-BB8B-97BC804B3424}" dt="2018-12-10T20:07:41.289" v="301" actId="14100"/>
          <ac:spMkLst>
            <pc:docMk/>
            <pc:sldMk cId="3984593511" sldId="286"/>
            <ac:spMk id="3" creationId="{00000000-0000-0000-0000-000000000000}"/>
          </ac:spMkLst>
        </pc:spChg>
      </pc:sldChg>
      <pc:sldChg chg="modSp">
        <pc:chgData name="" userId="75a41b2544e11303" providerId="LiveId" clId="{5C9CE50C-B795-4EBE-BB8B-97BC804B3424}" dt="2018-12-10T19:57:55.920" v="95" actId="20577"/>
        <pc:sldMkLst>
          <pc:docMk/>
          <pc:sldMk cId="1963609927" sldId="289"/>
        </pc:sldMkLst>
        <pc:spChg chg="mod">
          <ac:chgData name="" userId="75a41b2544e11303" providerId="LiveId" clId="{5C9CE50C-B795-4EBE-BB8B-97BC804B3424}" dt="2018-12-10T19:57:55.920" v="95" actId="20577"/>
          <ac:spMkLst>
            <pc:docMk/>
            <pc:sldMk cId="1963609927" sldId="289"/>
            <ac:spMk id="2" creationId="{00000000-0000-0000-0000-000000000000}"/>
          </ac:spMkLst>
        </pc:spChg>
      </pc:sldChg>
      <pc:sldChg chg="modSp">
        <pc:chgData name="" userId="75a41b2544e11303" providerId="LiveId" clId="{5C9CE50C-B795-4EBE-BB8B-97BC804B3424}" dt="2018-12-10T20:00:37.722" v="219" actId="20577"/>
        <pc:sldMkLst>
          <pc:docMk/>
          <pc:sldMk cId="2961365012" sldId="291"/>
        </pc:sldMkLst>
        <pc:spChg chg="mod">
          <ac:chgData name="" userId="75a41b2544e11303" providerId="LiveId" clId="{5C9CE50C-B795-4EBE-BB8B-97BC804B3424}" dt="2018-12-10T20:00:37.722" v="219" actId="20577"/>
          <ac:spMkLst>
            <pc:docMk/>
            <pc:sldMk cId="2961365012" sldId="291"/>
            <ac:spMk id="2" creationId="{00000000-0000-0000-0000-000000000000}"/>
          </ac:spMkLst>
        </pc:spChg>
      </pc:sldChg>
      <pc:sldChg chg="delSp modSp add del">
        <pc:chgData name="" userId="75a41b2544e11303" providerId="LiveId" clId="{5C9CE50C-B795-4EBE-BB8B-97BC804B3424}" dt="2018-12-10T20:06:18.378" v="274" actId="2696"/>
        <pc:sldMkLst>
          <pc:docMk/>
          <pc:sldMk cId="2361685329" sldId="292"/>
        </pc:sldMkLst>
        <pc:spChg chg="del">
          <ac:chgData name="" userId="75a41b2544e11303" providerId="LiveId" clId="{5C9CE50C-B795-4EBE-BB8B-97BC804B3424}" dt="2018-12-10T20:03:59.554" v="234" actId="2696"/>
          <ac:spMkLst>
            <pc:docMk/>
            <pc:sldMk cId="2361685329" sldId="292"/>
            <ac:spMk id="2" creationId="{D3E5DD23-746E-4456-8112-33D4EAF0B12E}"/>
          </ac:spMkLst>
        </pc:spChg>
        <pc:spChg chg="mod">
          <ac:chgData name="" userId="75a41b2544e11303" providerId="LiveId" clId="{5C9CE50C-B795-4EBE-BB8B-97BC804B3424}" dt="2018-12-10T20:04:26.102" v="241" actId="2696"/>
          <ac:spMkLst>
            <pc:docMk/>
            <pc:sldMk cId="2361685329" sldId="292"/>
            <ac:spMk id="3" creationId="{E11950E0-0B68-465C-B449-981AEFA4BFA3}"/>
          </ac:spMkLst>
        </pc:spChg>
      </pc:sldChg>
      <pc:sldChg chg="addSp modSp add">
        <pc:chgData name="" userId="75a41b2544e11303" providerId="LiveId" clId="{5C9CE50C-B795-4EBE-BB8B-97BC804B3424}" dt="2018-12-10T20:05:40.893" v="273" actId="20577"/>
        <pc:sldMkLst>
          <pc:docMk/>
          <pc:sldMk cId="3624461363" sldId="293"/>
        </pc:sldMkLst>
        <pc:spChg chg="add mod">
          <ac:chgData name="" userId="75a41b2544e11303" providerId="LiveId" clId="{5C9CE50C-B795-4EBE-BB8B-97BC804B3424}" dt="2018-12-10T20:05:40.893" v="273" actId="20577"/>
          <ac:spMkLst>
            <pc:docMk/>
            <pc:sldMk cId="3624461363" sldId="293"/>
            <ac:spMk id="2" creationId="{22D58B7B-7D6E-42B0-BDCE-1C5431D62874}"/>
          </ac:spMkLst>
        </pc:spChg>
        <pc:spChg chg="add mod">
          <ac:chgData name="" userId="75a41b2544e11303" providerId="LiveId" clId="{5C9CE50C-B795-4EBE-BB8B-97BC804B3424}" dt="2018-12-10T20:05:31.405" v="271" actId="20577"/>
          <ac:spMkLst>
            <pc:docMk/>
            <pc:sldMk cId="3624461363" sldId="293"/>
            <ac:spMk id="3" creationId="{EBAC4614-5A62-4441-9ED4-0230FE6C76F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8843" y="195943"/>
            <a:ext cx="10695213" cy="1861457"/>
          </a:xfrm>
        </p:spPr>
        <p:txBody>
          <a:bodyPr/>
          <a:lstStyle/>
          <a:p>
            <a:pPr algn="ctr"/>
            <a:r>
              <a:rPr lang="es-ES" dirty="0"/>
              <a:t>GRANDES SINDROMES EN PSIQUIATRIA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07066" y="4885509"/>
            <a:ext cx="9726989" cy="1400991"/>
          </a:xfrm>
        </p:spPr>
        <p:txBody>
          <a:bodyPr>
            <a:normAutofit/>
          </a:bodyPr>
          <a:lstStyle/>
          <a:p>
            <a:r>
              <a:rPr lang="es-ES" sz="32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Dra. Zilma Diago Alfes </a:t>
            </a:r>
            <a:endParaRPr lang="es-ES" sz="3200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04" y="277813"/>
            <a:ext cx="1622425" cy="177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3646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10344452" cy="1320800"/>
          </a:xfrm>
        </p:spPr>
        <p:txBody>
          <a:bodyPr/>
          <a:lstStyle/>
          <a:p>
            <a:pPr algn="ctr"/>
            <a:r>
              <a:rPr lang="es-CO" altLang="es-ES" sz="4000" dirty="0"/>
              <a:t>Síndrome de automatismo psíquico.</a:t>
            </a:r>
            <a:endParaRPr lang="es-ES" altLang="es-ES" sz="4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334" y="1371601"/>
            <a:ext cx="10801652" cy="4898362"/>
          </a:xfrm>
        </p:spPr>
        <p:txBody>
          <a:bodyPr>
            <a:noAutofit/>
          </a:bodyPr>
          <a:lstStyle/>
          <a:p>
            <a:r>
              <a:rPr lang="es-CO" altLang="es-ES" sz="3600" dirty="0"/>
              <a:t>Es una modalidad de síndrome delirante y está constituido por delirio de influencia, pseudoalucinaciones y despersonalización.</a:t>
            </a:r>
          </a:p>
          <a:p>
            <a:r>
              <a:rPr lang="es-CO" altLang="es-ES" sz="3600" dirty="0"/>
              <a:t>Se presenta en:</a:t>
            </a:r>
          </a:p>
          <a:p>
            <a:pPr lvl="1"/>
            <a:r>
              <a:rPr lang="es-CO" altLang="es-ES" sz="3600" dirty="0"/>
              <a:t>Esquizofrenia.</a:t>
            </a:r>
          </a:p>
          <a:p>
            <a:pPr lvl="1"/>
            <a:r>
              <a:rPr lang="es-CO" altLang="es-ES" sz="3600" dirty="0"/>
              <a:t>Psicosis orgánicas.</a:t>
            </a:r>
          </a:p>
          <a:p>
            <a:pPr lvl="1"/>
            <a:r>
              <a:rPr lang="es-CO" altLang="es-ES" sz="3600" dirty="0"/>
              <a:t>Psicosis alucinatorias crónicas.</a:t>
            </a:r>
          </a:p>
          <a:p>
            <a:pPr lvl="1"/>
            <a:r>
              <a:rPr lang="es-CO" altLang="es-ES" sz="3600" dirty="0"/>
              <a:t>Psicosis aguda psicógena.</a:t>
            </a:r>
            <a:endParaRPr lang="es-ES" altLang="es-ES" sz="3600" dirty="0"/>
          </a:p>
        </p:txBody>
      </p:sp>
    </p:spTree>
    <p:extLst>
      <p:ext uri="{BB962C8B-B14F-4D97-AF65-F5344CB8AC3E}">
        <p14:creationId xmlns:p14="http://schemas.microsoft.com/office/powerpoint/2010/main" val="4013299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D58B7B-7D6E-42B0-BDCE-1C5431D62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/>
              <a:t>3-SINDROMES AFECTIVOS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AC4614-5A62-4441-9ED4-0230FE6C7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sz="2400" b="1" dirty="0">
                <a:solidFill>
                  <a:srgbClr val="002060"/>
                </a:solidFill>
              </a:rPr>
              <a:t>Manifestaciones afectivas y toma de las necesidades sin afectación notable de  las sensopercepciones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624461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altLang="es-ES" dirty="0"/>
              <a:t>Síndrome depresivo.</a:t>
            </a:r>
            <a:endParaRPr lang="es-ES" altLang="es-E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O" altLang="es-ES" sz="2800" dirty="0"/>
              <a:t>Se caracteriza por la tristeza y puede tener dos niveles: neurótico y psicótico.</a:t>
            </a:r>
            <a:endParaRPr lang="es-ES" altLang="es-ES" sz="2800" dirty="0"/>
          </a:p>
        </p:txBody>
      </p:sp>
    </p:spTree>
    <p:extLst>
      <p:ext uri="{BB962C8B-B14F-4D97-AF65-F5344CB8AC3E}">
        <p14:creationId xmlns:p14="http://schemas.microsoft.com/office/powerpoint/2010/main" val="3910614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1950E0-0B68-465C-B449-981AEFA4BFA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272209" y="437322"/>
            <a:ext cx="7324104" cy="5604703"/>
          </a:xfrm>
        </p:spPr>
        <p:txBody>
          <a:bodyPr>
            <a:normAutofit/>
          </a:bodyPr>
          <a:lstStyle/>
          <a:p>
            <a:pPr lvl="1"/>
            <a:endParaRPr lang="es-ES" sz="2800" dirty="0">
              <a:solidFill>
                <a:srgbClr val="002060"/>
              </a:solidFill>
            </a:endParaRPr>
          </a:p>
          <a:p>
            <a:pPr lvl="1"/>
            <a:r>
              <a:rPr lang="es-ES" sz="2800" b="1" i="1" dirty="0">
                <a:solidFill>
                  <a:schemeClr val="accent1">
                    <a:lumMod val="75000"/>
                  </a:schemeClr>
                </a:solidFill>
              </a:rPr>
              <a:t>Síndrome maníaco:</a:t>
            </a:r>
            <a:r>
              <a:rPr lang="es-ES_tradnl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ES_tradnl" sz="2800" b="1" dirty="0">
                <a:solidFill>
                  <a:srgbClr val="002060"/>
                </a:solidFill>
              </a:rPr>
              <a:t>Alegría exagerada, aceleración del pensamiento e hiperactividad </a:t>
            </a:r>
            <a:r>
              <a:rPr lang="es-ES_tradnl" sz="2800" b="1" dirty="0" err="1">
                <a:solidFill>
                  <a:srgbClr val="002060"/>
                </a:solidFill>
              </a:rPr>
              <a:t>motora.Episodios</a:t>
            </a:r>
            <a:r>
              <a:rPr lang="es-ES_tradnl" sz="2800" b="1" dirty="0">
                <a:solidFill>
                  <a:srgbClr val="002060"/>
                </a:solidFill>
              </a:rPr>
              <a:t> maníacos, trastornos esquizoafectivos, trastornos psicóticos agudos y transitorios y  algunos trastornos del humor (afectivos) orgánicos</a:t>
            </a:r>
            <a:endParaRPr lang="pt-BR" sz="2800" b="1" dirty="0">
              <a:solidFill>
                <a:srgbClr val="002060"/>
              </a:solidFill>
            </a:endParaRP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639806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O" altLang="es-ES" sz="4000"/>
              <a:t>Síndrome depresivo de nivel neurótico.</a:t>
            </a:r>
            <a:endParaRPr lang="es-ES" altLang="es-ES" sz="400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altLang="es-ES" sz="2800"/>
              <a:t>Se acompaña de ansiedad, astenia, anorexia, hipobulia, pensamiento pesimista e hipercrítico, e insomnio vespertino.</a:t>
            </a:r>
          </a:p>
          <a:p>
            <a:r>
              <a:rPr lang="es-CO" altLang="es-ES" sz="2800"/>
              <a:t>Se presenta en:</a:t>
            </a:r>
          </a:p>
          <a:p>
            <a:pPr lvl="1"/>
            <a:r>
              <a:rPr lang="es-CO" altLang="es-ES" sz="2400"/>
              <a:t>Depresión neurótica (distimia).</a:t>
            </a:r>
          </a:p>
          <a:p>
            <a:pPr lvl="1"/>
            <a:r>
              <a:rPr lang="es-CO" altLang="es-ES" sz="2400"/>
              <a:t>Descompensaciones depresivas de orgánicos.</a:t>
            </a:r>
          </a:p>
          <a:p>
            <a:pPr lvl="1"/>
            <a:r>
              <a:rPr lang="es-CO" altLang="es-ES" sz="2400"/>
              <a:t>Descompensaciones depresivas de trastornos de personalidad y neurosis.</a:t>
            </a:r>
            <a:endParaRPr lang="es-ES" altLang="es-ES" sz="2400"/>
          </a:p>
        </p:txBody>
      </p:sp>
    </p:spTree>
    <p:extLst>
      <p:ext uri="{BB962C8B-B14F-4D97-AF65-F5344CB8AC3E}">
        <p14:creationId xmlns:p14="http://schemas.microsoft.com/office/powerpoint/2010/main" val="3807102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10458752" cy="1320800"/>
          </a:xfrm>
        </p:spPr>
        <p:txBody>
          <a:bodyPr/>
          <a:lstStyle/>
          <a:p>
            <a:r>
              <a:rPr lang="es-CO" altLang="es-ES" sz="4000" dirty="0"/>
              <a:t>Síndrome depresivo de nivel psicótico.</a:t>
            </a:r>
            <a:endParaRPr lang="es-ES" altLang="es-ES" sz="4000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334" y="2160589"/>
            <a:ext cx="10458752" cy="3880773"/>
          </a:xfrm>
        </p:spPr>
        <p:txBody>
          <a:bodyPr/>
          <a:lstStyle/>
          <a:p>
            <a:r>
              <a:rPr lang="es-CO" altLang="es-ES" sz="2800" dirty="0"/>
              <a:t>La tristeza es más profunda y suele acompañarse de inhibición psicomotriz, ideas sobrevaloradas y </a:t>
            </a:r>
            <a:r>
              <a:rPr lang="es-CO" altLang="es-ES" sz="2800" dirty="0" err="1"/>
              <a:t>deliroides</a:t>
            </a:r>
            <a:r>
              <a:rPr lang="es-CO" altLang="es-ES" sz="2800" dirty="0"/>
              <a:t>, ilusiones, insomnio matutino y grave riesgo suicida.</a:t>
            </a:r>
          </a:p>
          <a:p>
            <a:r>
              <a:rPr lang="es-CO" altLang="es-ES" sz="2800" dirty="0"/>
              <a:t>Se presenta en: (depresión mayor)</a:t>
            </a:r>
          </a:p>
          <a:p>
            <a:pPr lvl="1"/>
            <a:r>
              <a:rPr lang="es-CO" altLang="es-ES" sz="2400" dirty="0"/>
              <a:t>Fase depresiva del trastorno bipolar.</a:t>
            </a:r>
          </a:p>
          <a:p>
            <a:pPr lvl="1"/>
            <a:r>
              <a:rPr lang="es-CO" altLang="es-ES" sz="2400" dirty="0"/>
              <a:t>Psicosis involutiva (en este caso no hay inhibición).</a:t>
            </a:r>
          </a:p>
          <a:p>
            <a:pPr lvl="1"/>
            <a:r>
              <a:rPr lang="es-CO" altLang="es-ES" sz="2400" dirty="0"/>
              <a:t>Reacción depresiva psicótica.</a:t>
            </a:r>
            <a:endParaRPr lang="es-ES" altLang="es-ES" sz="2400" dirty="0"/>
          </a:p>
        </p:txBody>
      </p:sp>
    </p:spTree>
    <p:extLst>
      <p:ext uri="{BB962C8B-B14F-4D97-AF65-F5344CB8AC3E}">
        <p14:creationId xmlns:p14="http://schemas.microsoft.com/office/powerpoint/2010/main" val="3858441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279137" cy="1320800"/>
          </a:xfrm>
        </p:spPr>
        <p:txBody>
          <a:bodyPr/>
          <a:lstStyle/>
          <a:p>
            <a:pPr algn="ctr"/>
            <a:r>
              <a:rPr lang="es-ES" b="1" i="1" dirty="0">
                <a:solidFill>
                  <a:srgbClr val="FF0000"/>
                </a:solidFill>
              </a:rPr>
              <a:t>SINDROME ANSIOSO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485901"/>
            <a:ext cx="11046580" cy="4555462"/>
          </a:xfrm>
        </p:spPr>
        <p:txBody>
          <a:bodyPr/>
          <a:lstStyle/>
          <a:p>
            <a:r>
              <a:rPr lang="es-ES" sz="2400" dirty="0"/>
              <a:t>La </a:t>
            </a:r>
            <a:r>
              <a:rPr lang="es-ES" sz="2400" b="1" dirty="0">
                <a:solidFill>
                  <a:srgbClr val="FF0000"/>
                </a:solidFill>
              </a:rPr>
              <a:t>ANSIEDAD</a:t>
            </a:r>
            <a:r>
              <a:rPr lang="es-ES" sz="2400" dirty="0"/>
              <a:t> es una reacción normal de las personas ante situaciones de estrés e incertidumbre.</a:t>
            </a:r>
          </a:p>
          <a:p>
            <a:r>
              <a:rPr lang="es-ES" sz="2400" dirty="0"/>
              <a:t> Ahora bien, un </a:t>
            </a:r>
            <a:r>
              <a:rPr lang="es-ES" sz="2400" i="1" dirty="0"/>
              <a:t>trastorno de ansiedad</a:t>
            </a:r>
            <a:r>
              <a:rPr lang="es-ES" sz="2400" dirty="0"/>
              <a:t> se diagnostica cuando varios síntomas ansiosos provocan angustia o algún grado de deterioro funcional en la vida del individuo que lo sufre.</a:t>
            </a:r>
          </a:p>
          <a:p>
            <a:r>
              <a:rPr lang="es-ES" sz="2400" dirty="0"/>
              <a:t> A una persona con un trastorno de ansiedad le puede resultar difícil funcionar en distintas áreas de su vida: relaciones sociales y familiares, el trabajo, la escuela, etc. </a:t>
            </a:r>
          </a:p>
          <a:p>
            <a:r>
              <a:rPr lang="es-ES" sz="2400" b="1" i="1" dirty="0">
                <a:solidFill>
                  <a:srgbClr val="FF0000"/>
                </a:solidFill>
              </a:rPr>
              <a:t>Existen distintos tipos de trastornos de ansiedad: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278791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GRACIAS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3" y="2160589"/>
            <a:ext cx="10720009" cy="3880773"/>
          </a:xfrm>
        </p:spPr>
        <p:txBody>
          <a:bodyPr/>
          <a:lstStyle/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6134" y="2645228"/>
            <a:ext cx="7503666" cy="3396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846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altLang="es-ES" dirty="0"/>
              <a:t>CONCEPTO DE SÍNDROME.</a:t>
            </a:r>
            <a:endParaRPr lang="es-ES" altLang="es-E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O" altLang="es-ES" sz="2800" dirty="0"/>
              <a:t>Conjunto de síntomas que se presentan con cierta regularidad y pueden presentarse en diferentes enfermedades.</a:t>
            </a:r>
            <a:endParaRPr lang="es-ES" altLang="es-ES" sz="2800" dirty="0"/>
          </a:p>
        </p:txBody>
      </p:sp>
    </p:spTree>
    <p:extLst>
      <p:ext uri="{BB962C8B-B14F-4D97-AF65-F5344CB8AC3E}">
        <p14:creationId xmlns:p14="http://schemas.microsoft.com/office/powerpoint/2010/main" val="1424257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310244"/>
            <a:ext cx="10981266" cy="1208314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1-SÍNDROMES CEREBRALES ORGÁNICOS CRONICOS Y AGUDOS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518558"/>
            <a:ext cx="10981266" cy="52251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ES" dirty="0"/>
          </a:p>
          <a:p>
            <a:pPr marL="0" indent="0">
              <a:buNone/>
            </a:pPr>
            <a:r>
              <a:rPr lang="es-ES" sz="3200" dirty="0">
                <a:solidFill>
                  <a:schemeClr val="accent1">
                    <a:lumMod val="75000"/>
                  </a:schemeClr>
                </a:solidFill>
              </a:rPr>
              <a:t>                           CRONICOS</a:t>
            </a:r>
          </a:p>
          <a:p>
            <a:r>
              <a:rPr lang="es-ES" sz="2400" dirty="0"/>
              <a:t>Son cuadros de instalación insidiosa</a:t>
            </a:r>
          </a:p>
          <a:p>
            <a:r>
              <a:rPr lang="es-ES" sz="2400" dirty="0"/>
              <a:t>Perdida de las funciones cognitivas e intelectuales de forma lo suficientemente grave como para interferir en el funcionamiento ocupacional o funcional del paciente.</a:t>
            </a:r>
          </a:p>
          <a:p>
            <a:pPr marL="0" indent="0">
              <a:buNone/>
            </a:pPr>
            <a:r>
              <a:rPr lang="es-ES" sz="2400" dirty="0"/>
              <a:t> </a:t>
            </a:r>
          </a:p>
          <a:p>
            <a:r>
              <a:rPr lang="es-ES" sz="2400" dirty="0"/>
              <a:t>Se acompaña de graves alteraciones de la afectividad, la comunicación y la coordinación motora. </a:t>
            </a:r>
          </a:p>
          <a:p>
            <a:pPr marL="0" indent="0">
              <a:buNone/>
            </a:pPr>
            <a:r>
              <a:rPr lang="es-ES" sz="2400" dirty="0"/>
              <a:t> 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02508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620486" y="522514"/>
            <a:ext cx="11103428" cy="5519511"/>
          </a:xfrm>
        </p:spPr>
        <p:txBody>
          <a:bodyPr>
            <a:normAutofit/>
          </a:bodyPr>
          <a:lstStyle/>
          <a:p>
            <a:r>
              <a:rPr lang="es-CO" altLang="es-ES" sz="2400" dirty="0"/>
              <a:t>Se caracteriza por una insuficiencia irreversible de las funciones psicológicas superiores. Presenta dos subsíndromes</a:t>
            </a:r>
          </a:p>
          <a:p>
            <a:r>
              <a:rPr lang="es-CO" altLang="es-ES" sz="2400" dirty="0"/>
              <a:t>Pérdida progresiva y global de las funciones intelectuales que se acompaña de trastornos afectivos y se expresa por alteraciones de conducta.</a:t>
            </a:r>
          </a:p>
          <a:p>
            <a:pPr marL="0" indent="0">
              <a:buNone/>
            </a:pPr>
            <a:r>
              <a:rPr lang="es-CO" altLang="es-ES" sz="2400" dirty="0"/>
              <a:t>Se presenta en: SINDROME DEMENCIAL</a:t>
            </a:r>
          </a:p>
          <a:p>
            <a:pPr lvl="1"/>
            <a:r>
              <a:rPr lang="es-CO" altLang="es-ES" sz="2400" b="1" dirty="0">
                <a:solidFill>
                  <a:srgbClr val="FF0000"/>
                </a:solidFill>
              </a:rPr>
              <a:t>TODAS LAS DEMENCIAS.</a:t>
            </a:r>
            <a:endParaRPr lang="es-ES" altLang="es-ES" sz="2400" b="1" dirty="0">
              <a:solidFill>
                <a:srgbClr val="FF0000"/>
              </a:solidFill>
            </a:endParaRPr>
          </a:p>
          <a:p>
            <a:endParaRPr lang="es-CO" altLang="es-ES" sz="2400" dirty="0"/>
          </a:p>
          <a:p>
            <a:r>
              <a:rPr lang="es-CO" altLang="es-ES" sz="2400" dirty="0"/>
              <a:t>Se diferencia del anterior en que la alteración se produce antes de que se haya completado el desarrollo del sistema nervioso central.</a:t>
            </a:r>
          </a:p>
          <a:p>
            <a:pPr marL="0" indent="0">
              <a:buNone/>
            </a:pPr>
            <a:r>
              <a:rPr lang="es-CO" altLang="es-ES" sz="2400" dirty="0"/>
              <a:t>Se presenta en:  SINDROME OLIGOFRENICO</a:t>
            </a:r>
          </a:p>
          <a:p>
            <a:pPr lvl="1"/>
            <a:r>
              <a:rPr lang="es-CO" altLang="es-ES" sz="2400" b="1" dirty="0">
                <a:solidFill>
                  <a:srgbClr val="FF0000"/>
                </a:solidFill>
              </a:rPr>
              <a:t>RETRASO MENTAL.</a:t>
            </a:r>
            <a:endParaRPr lang="es-ES" altLang="es-ES" sz="2400" b="1" dirty="0">
              <a:solidFill>
                <a:srgbClr val="FF0000"/>
              </a:solidFill>
            </a:endParaRPr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386863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3" y="0"/>
            <a:ext cx="10883295" cy="751114"/>
          </a:xfrm>
        </p:spPr>
        <p:txBody>
          <a:bodyPr>
            <a:normAutofit fontScale="90000"/>
          </a:bodyPr>
          <a:lstStyle/>
          <a:p>
            <a:r>
              <a:rPr lang="es-ES" b="1" u="sng" dirty="0"/>
              <a:t>Etiología</a:t>
            </a:r>
            <a:r>
              <a:rPr lang="es-ES" b="1" dirty="0"/>
              <a:t>:  </a:t>
            </a:r>
            <a:r>
              <a:rPr lang="es-ES" dirty="0"/>
              <a:t>Enfermedades que causan demencia</a:t>
            </a:r>
            <a:br>
              <a:rPr lang="es-ES" dirty="0"/>
            </a:br>
            <a:r>
              <a:rPr lang="es-ES" b="1" dirty="0"/>
              <a:t> 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2271" y="751115"/>
            <a:ext cx="11854543" cy="5976256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s-ES" sz="4000" dirty="0"/>
              <a:t>1-Enfs. Parenquimatosas del SNC:</a:t>
            </a:r>
          </a:p>
          <a:p>
            <a:pPr lvl="0"/>
            <a:r>
              <a:rPr lang="es-ES" sz="4000" dirty="0" err="1"/>
              <a:t>Enf</a:t>
            </a:r>
            <a:r>
              <a:rPr lang="es-ES" sz="4000" dirty="0"/>
              <a:t>. de Alzheimer (demencia degenerativa primaria)</a:t>
            </a:r>
          </a:p>
          <a:p>
            <a:pPr lvl="0"/>
            <a:r>
              <a:rPr lang="es-ES" sz="4000" dirty="0" err="1"/>
              <a:t>Enf</a:t>
            </a:r>
            <a:r>
              <a:rPr lang="es-ES" sz="4000" dirty="0"/>
              <a:t>. de Pick (demencia degenerativa primaria)</a:t>
            </a:r>
          </a:p>
          <a:p>
            <a:pPr lvl="0"/>
            <a:r>
              <a:rPr lang="es-ES" sz="4000" dirty="0" err="1"/>
              <a:t>Enf</a:t>
            </a:r>
            <a:r>
              <a:rPr lang="es-ES" sz="4000" dirty="0"/>
              <a:t>. de Huntington</a:t>
            </a:r>
          </a:p>
          <a:p>
            <a:pPr lvl="0"/>
            <a:r>
              <a:rPr lang="es-ES" sz="4000" dirty="0" err="1"/>
              <a:t>Enf</a:t>
            </a:r>
            <a:r>
              <a:rPr lang="es-ES" sz="4000" dirty="0"/>
              <a:t>. de Parkinson</a:t>
            </a:r>
          </a:p>
          <a:p>
            <a:pPr lvl="0"/>
            <a:r>
              <a:rPr lang="es-ES" sz="4000" dirty="0"/>
              <a:t>Esclerosis múltiples</a:t>
            </a:r>
          </a:p>
        </p:txBody>
      </p:sp>
    </p:spTree>
    <p:extLst>
      <p:ext uri="{BB962C8B-B14F-4D97-AF65-F5344CB8AC3E}">
        <p14:creationId xmlns:p14="http://schemas.microsoft.com/office/powerpoint/2010/main" val="2831385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446" y="0"/>
            <a:ext cx="11652068" cy="2063931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sz="3100" dirty="0">
                <a:solidFill>
                  <a:srgbClr val="002060"/>
                </a:solidFill>
              </a:rPr>
              <a:t>ENFERMEDADES MÁS FRECUENTES QUE PUEDEN</a:t>
            </a:r>
            <a:br>
              <a:rPr lang="en-US" sz="3100" dirty="0">
                <a:solidFill>
                  <a:srgbClr val="002060"/>
                </a:solidFill>
              </a:rPr>
            </a:br>
            <a:r>
              <a:rPr lang="en-US" sz="3100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SINDROME CEREBRAL ORGANICO AGUDO </a:t>
            </a:r>
            <a:endParaRPr lang="es-ES" dirty="0">
              <a:solidFill>
                <a:srgbClr val="002060"/>
              </a:solidFill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73829" y="2749658"/>
            <a:ext cx="6688181" cy="369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609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Rectángulo redondeado 3"/>
          <p:cNvSpPr/>
          <p:nvPr/>
        </p:nvSpPr>
        <p:spPr>
          <a:xfrm>
            <a:off x="143690" y="117567"/>
            <a:ext cx="5277395" cy="326571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b="1" u="sng" dirty="0">
                <a:solidFill>
                  <a:srgbClr val="002060"/>
                </a:solidFill>
              </a:rPr>
              <a:t>ENFERMEDADES CARDIOVASCULARES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insuficiencia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cardíaca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infarto</a:t>
            </a:r>
            <a:r>
              <a:rPr lang="en-US" b="1" dirty="0">
                <a:solidFill>
                  <a:srgbClr val="002060"/>
                </a:solidFill>
              </a:rPr>
              <a:t> del </a:t>
            </a:r>
            <a:r>
              <a:rPr lang="en-US" b="1" dirty="0" err="1">
                <a:solidFill>
                  <a:srgbClr val="002060"/>
                </a:solidFill>
              </a:rPr>
              <a:t>miocardio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posteriores</a:t>
            </a:r>
            <a:r>
              <a:rPr lang="en-US" b="1" dirty="0">
                <a:solidFill>
                  <a:srgbClr val="002060"/>
                </a:solidFill>
              </a:rPr>
              <a:t> a </a:t>
            </a:r>
            <a:r>
              <a:rPr lang="en-US" b="1" dirty="0" err="1">
                <a:solidFill>
                  <a:srgbClr val="002060"/>
                </a:solidFill>
              </a:rPr>
              <a:t>operaciones</a:t>
            </a:r>
            <a:r>
              <a:rPr lang="en-US" b="1" dirty="0">
                <a:solidFill>
                  <a:srgbClr val="002060"/>
                </a:solidFill>
              </a:rPr>
              <a:t> del </a:t>
            </a:r>
            <a:r>
              <a:rPr lang="en-US" b="1" dirty="0" err="1">
                <a:solidFill>
                  <a:srgbClr val="002060"/>
                </a:solidFill>
              </a:rPr>
              <a:t>corazón</a:t>
            </a:r>
            <a:r>
              <a:rPr lang="en-US" b="1" dirty="0">
                <a:solidFill>
                  <a:srgbClr val="002060"/>
                </a:solidFill>
              </a:rPr>
              <a:t>, endocarditis </a:t>
            </a:r>
            <a:r>
              <a:rPr lang="en-US" b="1" dirty="0" err="1">
                <a:solidFill>
                  <a:srgbClr val="002060"/>
                </a:solidFill>
              </a:rPr>
              <a:t>bacteriana</a:t>
            </a:r>
            <a:r>
              <a:rPr lang="en-US" b="1" dirty="0">
                <a:solidFill>
                  <a:srgbClr val="002060"/>
                </a:solidFill>
              </a:rPr>
              <a:t>.</a:t>
            </a:r>
          </a:p>
          <a:p>
            <a:pPr marL="342900" indent="-342900">
              <a:buAutoNum type="arabicPeriod"/>
            </a:pPr>
            <a:endParaRPr lang="es-ES" b="1" dirty="0">
              <a:solidFill>
                <a:srgbClr val="002060"/>
              </a:solidFill>
            </a:endParaRPr>
          </a:p>
          <a:p>
            <a:pPr marL="342900" indent="-342900">
              <a:buAutoNum type="arabicPeriod" startAt="2"/>
            </a:pPr>
            <a:r>
              <a:rPr lang="en-US" b="1" u="sng" dirty="0" err="1">
                <a:solidFill>
                  <a:srgbClr val="002060"/>
                </a:solidFill>
              </a:rPr>
              <a:t>Osteoarticulares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artritis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reumatoidea</a:t>
            </a:r>
            <a:r>
              <a:rPr lang="en-US" b="1" dirty="0">
                <a:solidFill>
                  <a:srgbClr val="002060"/>
                </a:solidFill>
              </a:rPr>
              <a:t>.</a:t>
            </a:r>
          </a:p>
          <a:p>
            <a:pPr marL="342900" indent="-342900">
              <a:buAutoNum type="arabicPeriod" startAt="2"/>
            </a:pPr>
            <a:endParaRPr lang="es-ES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3.  </a:t>
            </a:r>
            <a:r>
              <a:rPr lang="en-US" b="1" u="sng" dirty="0">
                <a:solidFill>
                  <a:srgbClr val="002060"/>
                </a:solidFill>
              </a:rPr>
              <a:t>SISTÉMICAS</a:t>
            </a:r>
            <a:r>
              <a:rPr lang="en-US" b="1" dirty="0">
                <a:solidFill>
                  <a:srgbClr val="002060"/>
                </a:solidFill>
              </a:rPr>
              <a:t>: lupus </a:t>
            </a:r>
            <a:r>
              <a:rPr lang="en-US" b="1" dirty="0" err="1">
                <a:solidFill>
                  <a:srgbClr val="002060"/>
                </a:solidFill>
              </a:rPr>
              <a:t>eritematoso</a:t>
            </a:r>
            <a:r>
              <a:rPr lang="en-US" b="1" dirty="0">
                <a:solidFill>
                  <a:srgbClr val="002060"/>
                </a:solidFill>
              </a:rPr>
              <a:t> </a:t>
            </a:r>
          </a:p>
          <a:p>
            <a:r>
              <a:rPr lang="en-US" b="1" dirty="0" err="1">
                <a:solidFill>
                  <a:srgbClr val="002060"/>
                </a:solidFill>
              </a:rPr>
              <a:t>sistémico</a:t>
            </a:r>
            <a:r>
              <a:rPr lang="en-US" b="1" dirty="0">
                <a:solidFill>
                  <a:srgbClr val="002060"/>
                </a:solidFill>
              </a:rPr>
              <a:t>.</a:t>
            </a:r>
          </a:p>
          <a:p>
            <a:endParaRPr lang="es-ES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4.  HEMATOPOYÉTICAS: anemia </a:t>
            </a:r>
            <a:r>
              <a:rPr lang="en-US" b="1" dirty="0" err="1">
                <a:solidFill>
                  <a:srgbClr val="002060"/>
                </a:solidFill>
              </a:rPr>
              <a:t>perniciosa</a:t>
            </a:r>
            <a:r>
              <a:rPr lang="en-US" b="1" dirty="0">
                <a:solidFill>
                  <a:srgbClr val="002060"/>
                </a:solidFill>
              </a:rPr>
              <a:t>.</a:t>
            </a:r>
            <a:endParaRPr lang="es-ES" b="1" dirty="0">
              <a:solidFill>
                <a:srgbClr val="002060"/>
              </a:solidFill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6971211" y="117567"/>
            <a:ext cx="5077099" cy="645305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 startAt="9"/>
            </a:pPr>
            <a:r>
              <a:rPr lang="en-US" b="1" u="sng" dirty="0">
                <a:solidFill>
                  <a:srgbClr val="002060"/>
                </a:solidFill>
              </a:rPr>
              <a:t>INTOXICACIONES POR MEDICAMENTOS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atropina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quinacrina</a:t>
            </a:r>
            <a:r>
              <a:rPr lang="en-US" b="1" dirty="0">
                <a:solidFill>
                  <a:srgbClr val="002060"/>
                </a:solidFill>
              </a:rPr>
              <a:t>, ACTH y </a:t>
            </a:r>
            <a:r>
              <a:rPr lang="en-US" b="1" dirty="0" err="1">
                <a:solidFill>
                  <a:srgbClr val="002060"/>
                </a:solidFill>
              </a:rPr>
              <a:t>cortisona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barbitúricos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cafeína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Parkisonil</a:t>
            </a:r>
            <a:r>
              <a:rPr lang="en-US" b="1" dirty="0">
                <a:solidFill>
                  <a:srgbClr val="002060"/>
                </a:solidFill>
              </a:rPr>
              <a:t> (</a:t>
            </a:r>
            <a:r>
              <a:rPr lang="en-US" b="1" dirty="0" err="1">
                <a:solidFill>
                  <a:srgbClr val="002060"/>
                </a:solidFill>
              </a:rPr>
              <a:t>Trihexifenidilo</a:t>
            </a:r>
            <a:r>
              <a:rPr lang="en-US" b="1" dirty="0">
                <a:solidFill>
                  <a:srgbClr val="002060"/>
                </a:solidFill>
              </a:rPr>
              <a:t>).</a:t>
            </a:r>
          </a:p>
          <a:p>
            <a:pPr marL="342900" indent="-342900">
              <a:buAutoNum type="arabicPeriod" startAt="9"/>
            </a:pPr>
            <a:endParaRPr lang="es-ES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10. </a:t>
            </a:r>
            <a:r>
              <a:rPr lang="en-US" b="1" u="sng" dirty="0">
                <a:solidFill>
                  <a:srgbClr val="002060"/>
                </a:solidFill>
              </a:rPr>
              <a:t>INTOXICACIONES POR SUSTANCIAS INDUSTRIALES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anilina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acetona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gasolina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benceno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manganeso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arsénico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monóxido</a:t>
            </a:r>
            <a:r>
              <a:rPr lang="en-US" b="1" dirty="0">
                <a:solidFill>
                  <a:srgbClr val="002060"/>
                </a:solidFill>
              </a:rPr>
              <a:t> de </a:t>
            </a:r>
            <a:r>
              <a:rPr lang="en-US" b="1" dirty="0" err="1">
                <a:solidFill>
                  <a:srgbClr val="002060"/>
                </a:solidFill>
              </a:rPr>
              <a:t>carbono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mercurio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plomo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compuestos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organofosforados</a:t>
            </a:r>
            <a:r>
              <a:rPr lang="en-US" b="1" dirty="0">
                <a:solidFill>
                  <a:srgbClr val="002060"/>
                </a:solidFill>
              </a:rPr>
              <a:t>.</a:t>
            </a:r>
          </a:p>
          <a:p>
            <a:endParaRPr lang="es-ES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11. </a:t>
            </a:r>
            <a:r>
              <a:rPr lang="en-US" b="1" u="sng" dirty="0">
                <a:solidFill>
                  <a:srgbClr val="002060"/>
                </a:solidFill>
              </a:rPr>
              <a:t>OTRAS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psicosis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puerperales</a:t>
            </a:r>
            <a:r>
              <a:rPr lang="en-US" b="1" dirty="0">
                <a:solidFill>
                  <a:srgbClr val="002060"/>
                </a:solidFill>
              </a:rPr>
              <a:t> (</a:t>
            </a:r>
            <a:r>
              <a:rPr lang="en-US" b="1" dirty="0" err="1">
                <a:solidFill>
                  <a:srgbClr val="002060"/>
                </a:solidFill>
              </a:rPr>
              <a:t>posparto</a:t>
            </a:r>
            <a:r>
              <a:rPr lang="en-US" b="1" dirty="0">
                <a:solidFill>
                  <a:srgbClr val="002060"/>
                </a:solidFill>
              </a:rPr>
              <a:t>), </a:t>
            </a:r>
            <a:r>
              <a:rPr lang="en-US" b="1" dirty="0" err="1">
                <a:solidFill>
                  <a:srgbClr val="002060"/>
                </a:solidFill>
              </a:rPr>
              <a:t>en</a:t>
            </a:r>
            <a:r>
              <a:rPr lang="en-US" b="1" dirty="0">
                <a:solidFill>
                  <a:srgbClr val="002060"/>
                </a:solidFill>
              </a:rPr>
              <a:t> el </a:t>
            </a:r>
            <a:r>
              <a:rPr lang="en-US" b="1" dirty="0" err="1">
                <a:solidFill>
                  <a:srgbClr val="002060"/>
                </a:solidFill>
              </a:rPr>
              <a:t>curso</a:t>
            </a:r>
            <a:r>
              <a:rPr lang="en-US" b="1" dirty="0">
                <a:solidFill>
                  <a:srgbClr val="002060"/>
                </a:solidFill>
              </a:rPr>
              <a:t> de </a:t>
            </a:r>
            <a:r>
              <a:rPr lang="en-US" b="1" dirty="0" err="1">
                <a:solidFill>
                  <a:srgbClr val="002060"/>
                </a:solidFill>
              </a:rPr>
              <a:t>enfermedades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endocrinometabólicas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etcétra</a:t>
            </a:r>
            <a:r>
              <a:rPr lang="en-US" b="1" dirty="0">
                <a:solidFill>
                  <a:srgbClr val="002060"/>
                </a:solidFill>
              </a:rPr>
              <a:t>.</a:t>
            </a:r>
            <a:endParaRPr lang="es-ES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 </a:t>
            </a:r>
            <a:endParaRPr lang="es-ES" b="1" dirty="0">
              <a:solidFill>
                <a:srgbClr val="002060"/>
              </a:solidFill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261257" y="3722914"/>
            <a:ext cx="5355772" cy="303058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 startAt="5"/>
            </a:pPr>
            <a:r>
              <a:rPr lang="en-US" b="1" u="sng" dirty="0">
                <a:solidFill>
                  <a:srgbClr val="002060"/>
                </a:solidFill>
              </a:rPr>
              <a:t>RENALES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insuficiencia</a:t>
            </a:r>
            <a:r>
              <a:rPr lang="en-US" b="1" dirty="0">
                <a:solidFill>
                  <a:srgbClr val="002060"/>
                </a:solidFill>
              </a:rPr>
              <a:t> renal.</a:t>
            </a:r>
          </a:p>
          <a:p>
            <a:pPr marL="342900" indent="-342900">
              <a:buAutoNum type="arabicPeriod" startAt="5"/>
            </a:pPr>
            <a:endParaRPr lang="es-ES" b="1" dirty="0">
              <a:solidFill>
                <a:srgbClr val="002060"/>
              </a:solidFill>
            </a:endParaRPr>
          </a:p>
          <a:p>
            <a:pPr marL="342900" indent="-342900">
              <a:buAutoNum type="arabicPeriod" startAt="6"/>
            </a:pPr>
            <a:r>
              <a:rPr lang="en-US" b="1" u="sng" dirty="0">
                <a:solidFill>
                  <a:srgbClr val="002060"/>
                </a:solidFill>
              </a:rPr>
              <a:t>DEFICITARIAS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pelagra</a:t>
            </a:r>
            <a:r>
              <a:rPr lang="en-US" b="1" dirty="0">
                <a:solidFill>
                  <a:srgbClr val="002060"/>
                </a:solidFill>
              </a:rPr>
              <a:t>.</a:t>
            </a:r>
          </a:p>
          <a:p>
            <a:pPr marL="342900" indent="-342900">
              <a:buAutoNum type="arabicPeriod" startAt="6"/>
            </a:pPr>
            <a:endParaRPr lang="es-ES" b="1" dirty="0">
              <a:solidFill>
                <a:srgbClr val="002060"/>
              </a:solidFill>
            </a:endParaRPr>
          </a:p>
          <a:p>
            <a:pPr marL="342900" indent="-342900">
              <a:buAutoNum type="arabicPeriod" startAt="7"/>
            </a:pPr>
            <a:r>
              <a:rPr lang="en-US" b="1" u="sng" dirty="0">
                <a:solidFill>
                  <a:srgbClr val="002060"/>
                </a:solidFill>
              </a:rPr>
              <a:t>TUMORALES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neoplasias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malignas</a:t>
            </a:r>
            <a:r>
              <a:rPr lang="en-US" b="1" dirty="0">
                <a:solidFill>
                  <a:srgbClr val="002060"/>
                </a:solidFill>
              </a:rPr>
              <a:t>.</a:t>
            </a:r>
          </a:p>
          <a:p>
            <a:pPr marL="342900" indent="-342900">
              <a:buAutoNum type="arabicPeriod" startAt="7"/>
            </a:pPr>
            <a:endParaRPr lang="es-ES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8.  </a:t>
            </a:r>
            <a:r>
              <a:rPr lang="en-US" b="1" u="sng" dirty="0">
                <a:solidFill>
                  <a:srgbClr val="002060"/>
                </a:solidFill>
              </a:rPr>
              <a:t>INFECCIOSAS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brucelosis</a:t>
            </a:r>
            <a:r>
              <a:rPr lang="en-US" b="1" dirty="0">
                <a:solidFill>
                  <a:srgbClr val="002060"/>
                </a:solidFill>
              </a:rPr>
              <a:t>, gripe, </a:t>
            </a:r>
            <a:r>
              <a:rPr lang="en-US" b="1" dirty="0" err="1">
                <a:solidFill>
                  <a:srgbClr val="002060"/>
                </a:solidFill>
              </a:rPr>
              <a:t>neumonías</a:t>
            </a:r>
            <a:r>
              <a:rPr lang="en-US" b="1" dirty="0">
                <a:solidFill>
                  <a:srgbClr val="002060"/>
                </a:solidFill>
              </a:rPr>
              <a:t>, hepatitis, </a:t>
            </a:r>
            <a:r>
              <a:rPr lang="en-US" b="1" dirty="0" err="1">
                <a:solidFill>
                  <a:srgbClr val="002060"/>
                </a:solidFill>
              </a:rPr>
              <a:t>paludismo</a:t>
            </a:r>
            <a:r>
              <a:rPr lang="en-US" b="1" dirty="0">
                <a:solidFill>
                  <a:srgbClr val="002060"/>
                </a:solidFill>
              </a:rPr>
              <a:t>, tuberculosis.</a:t>
            </a:r>
            <a:endParaRPr lang="es-E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273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261257"/>
            <a:ext cx="10148509" cy="1159329"/>
          </a:xfrm>
        </p:spPr>
        <p:txBody>
          <a:bodyPr/>
          <a:lstStyle/>
          <a:p>
            <a:pPr algn="ctr"/>
            <a:r>
              <a:rPr lang="es-ES" dirty="0"/>
              <a:t>2-SINDROME </a:t>
            </a:r>
            <a:r>
              <a:rPr lang="es-ES" dirty="0" smtClean="0"/>
              <a:t>PSICOTICO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171" y="1420586"/>
            <a:ext cx="8245929" cy="507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365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119270"/>
            <a:ext cx="8596668" cy="609600"/>
          </a:xfrm>
        </p:spPr>
        <p:txBody>
          <a:bodyPr>
            <a:normAutofit fontScale="90000"/>
          </a:bodyPr>
          <a:lstStyle/>
          <a:p>
            <a:pPr algn="ctr"/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848139"/>
            <a:ext cx="10752666" cy="5650632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s-CO" altLang="es-ES" sz="3200" dirty="0"/>
              <a:t>Está constituido por la estructuración y desarrollo de las ideas delirantes.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s-CO" altLang="es-ES" sz="3200" dirty="0"/>
              <a:t>Se presenta en:</a:t>
            </a:r>
          </a:p>
          <a:p>
            <a:pPr lvl="1">
              <a:lnSpc>
                <a:spcPct val="90000"/>
              </a:lnSpc>
            </a:pPr>
            <a:r>
              <a:rPr lang="es-CO" altLang="es-ES" sz="3200" dirty="0"/>
              <a:t>Psicosis orgánicas agudas y crónicas.</a:t>
            </a:r>
          </a:p>
          <a:p>
            <a:pPr lvl="1">
              <a:lnSpc>
                <a:spcPct val="90000"/>
              </a:lnSpc>
            </a:pPr>
            <a:r>
              <a:rPr lang="es-CO" altLang="es-ES" sz="3200" dirty="0" err="1"/>
              <a:t>Psicósis</a:t>
            </a:r>
            <a:r>
              <a:rPr lang="es-CO" altLang="es-ES" sz="3200" dirty="0"/>
              <a:t> psicógenas agudas y crónicas.</a:t>
            </a:r>
          </a:p>
          <a:p>
            <a:pPr lvl="1">
              <a:lnSpc>
                <a:spcPct val="90000"/>
              </a:lnSpc>
            </a:pPr>
            <a:r>
              <a:rPr lang="es-CO" altLang="es-ES" sz="3200" dirty="0"/>
              <a:t>Esquizofrenia.</a:t>
            </a:r>
            <a:r>
              <a:rPr lang="es-ES" b="1" dirty="0">
                <a:solidFill>
                  <a:srgbClr val="002060"/>
                </a:solidFill>
              </a:rPr>
              <a:t> Su denominación, del griego </a:t>
            </a:r>
            <a:r>
              <a:rPr lang="es-ES" b="1" dirty="0" err="1">
                <a:solidFill>
                  <a:srgbClr val="002060"/>
                </a:solidFill>
              </a:rPr>
              <a:t>esquizo</a:t>
            </a:r>
            <a:r>
              <a:rPr lang="es-ES" b="1" dirty="0">
                <a:solidFill>
                  <a:srgbClr val="002060"/>
                </a:solidFill>
              </a:rPr>
              <a:t> (roto) y freno (mente). </a:t>
            </a:r>
            <a:r>
              <a:rPr lang="es-ES" sz="2300" b="1" dirty="0">
                <a:solidFill>
                  <a:srgbClr val="002060"/>
                </a:solidFill>
              </a:rPr>
              <a:t>Expresión</a:t>
            </a:r>
            <a:r>
              <a:rPr lang="es-ES" b="1" dirty="0">
                <a:solidFill>
                  <a:srgbClr val="002060"/>
                </a:solidFill>
              </a:rPr>
              <a:t> de una importante desorganización de las funciones psíquicas.</a:t>
            </a:r>
            <a:endParaRPr lang="es-ES" sz="2000" dirty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r>
              <a:rPr lang="es-ES" b="1" dirty="0">
                <a:solidFill>
                  <a:srgbClr val="002060"/>
                </a:solidFill>
              </a:rPr>
              <a:t>Caracterizada por la disociación ideo-afectiva-conativa.</a:t>
            </a:r>
          </a:p>
          <a:p>
            <a:pPr marL="457200" lvl="1" indent="0">
              <a:buNone/>
            </a:pPr>
            <a:r>
              <a:rPr lang="es-ES" b="1" dirty="0">
                <a:solidFill>
                  <a:srgbClr val="002060"/>
                </a:solidFill>
              </a:rPr>
              <a:t> En la esfera cognoscitiva: Bloqueo, disgregación o incoherencia; desde el punto de vista afectivo por la disociación ideo-afectiva y/o ambivalencia; desde el punto de vista conativo por una conducta inapropiada, inadecuada y por el retraimiento general o autismo.  </a:t>
            </a:r>
            <a:endParaRPr lang="es-ES" sz="2000" dirty="0">
              <a:solidFill>
                <a:srgbClr val="002060"/>
              </a:solidFill>
            </a:endParaRPr>
          </a:p>
          <a:p>
            <a:pPr lvl="1">
              <a:lnSpc>
                <a:spcPct val="90000"/>
              </a:lnSpc>
            </a:pPr>
            <a:endParaRPr lang="es-CO" altLang="es-ES" sz="3200" dirty="0"/>
          </a:p>
          <a:p>
            <a:pPr lvl="1">
              <a:lnSpc>
                <a:spcPct val="90000"/>
              </a:lnSpc>
            </a:pPr>
            <a:r>
              <a:rPr lang="es-CO" altLang="es-ES" sz="3200" dirty="0"/>
              <a:t>Paranoia.</a:t>
            </a:r>
          </a:p>
          <a:p>
            <a:pPr lvl="1">
              <a:lnSpc>
                <a:spcPct val="90000"/>
              </a:lnSpc>
            </a:pPr>
            <a:r>
              <a:rPr lang="es-CO" altLang="es-ES" sz="3200" dirty="0" err="1"/>
              <a:t>Parafrenia</a:t>
            </a:r>
            <a:r>
              <a:rPr lang="es-CO" altLang="es-ES" sz="3200" dirty="0"/>
              <a:t>.</a:t>
            </a:r>
          </a:p>
          <a:p>
            <a:pPr lvl="1">
              <a:lnSpc>
                <a:spcPct val="90000"/>
              </a:lnSpc>
            </a:pPr>
            <a:r>
              <a:rPr lang="es-CO" altLang="es-ES" sz="3200" dirty="0"/>
              <a:t>Psicosis alucinatoria crónica.</a:t>
            </a:r>
            <a:endParaRPr lang="es-ES" altLang="es-ES" sz="3200" dirty="0"/>
          </a:p>
          <a:p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84462779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</TotalTime>
  <Words>660</Words>
  <Application>Microsoft Office PowerPoint</Application>
  <PresentationFormat>Panorámica</PresentationFormat>
  <Paragraphs>92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Algerian</vt:lpstr>
      <vt:lpstr>Arial</vt:lpstr>
      <vt:lpstr>Trebuchet MS</vt:lpstr>
      <vt:lpstr>Wingdings 3</vt:lpstr>
      <vt:lpstr>Faceta</vt:lpstr>
      <vt:lpstr>GRANDES SINDROMES EN PSIQUIATRIA</vt:lpstr>
      <vt:lpstr>CONCEPTO DE SÍNDROME.</vt:lpstr>
      <vt:lpstr>1-SÍNDROMES CEREBRALES ORGÁNICOS CRONICOS Y AGUDOS </vt:lpstr>
      <vt:lpstr>Presentación de PowerPoint</vt:lpstr>
      <vt:lpstr>Etiología:  Enfermedades que causan demencia   </vt:lpstr>
      <vt:lpstr> ENFERMEDADES MÁS FRECUENTES QUE PUEDEN  SINDROME CEREBRAL ORGANICO AGUDO </vt:lpstr>
      <vt:lpstr>Presentación de PowerPoint</vt:lpstr>
      <vt:lpstr>2-SINDROME PSICOTICO</vt:lpstr>
      <vt:lpstr>Presentación de PowerPoint</vt:lpstr>
      <vt:lpstr>Síndrome de automatismo psíquico.</vt:lpstr>
      <vt:lpstr>3-SINDROMES AFECTIVOS</vt:lpstr>
      <vt:lpstr>Síndrome depresivo.</vt:lpstr>
      <vt:lpstr>Presentación de PowerPoint</vt:lpstr>
      <vt:lpstr>Síndrome depresivo de nivel neurótico.</vt:lpstr>
      <vt:lpstr>Síndrome depresivo de nivel psicótico.</vt:lpstr>
      <vt:lpstr>SINDROME ANSIOSO </vt:lpstr>
      <vt:lpstr>GRACIAS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GRANDES SINDROMES EN PSIQUIATRIA</dc:title>
  <dc:creator>INTEL</dc:creator>
  <cp:lastModifiedBy>INTEL</cp:lastModifiedBy>
  <cp:revision>12</cp:revision>
  <dcterms:created xsi:type="dcterms:W3CDTF">2017-06-05T01:02:01Z</dcterms:created>
  <dcterms:modified xsi:type="dcterms:W3CDTF">2021-12-13T22:18:48Z</dcterms:modified>
</cp:coreProperties>
</file>