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1C9D5-0EDD-4AD1-933A-DF20CF1E840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11FEE6-5325-4D57-9C87-C63AB020C256}">
      <dgm:prSet custT="1"/>
      <dgm:spPr/>
      <dgm:t>
        <a:bodyPr/>
        <a:lstStyle/>
        <a:p>
          <a:r>
            <a:rPr lang="es-EC" sz="2000" dirty="0"/>
            <a:t>Autor principal: Erik Erikson</a:t>
          </a:r>
          <a:endParaRPr lang="en-US" sz="2000" dirty="0"/>
        </a:p>
      </dgm:t>
    </dgm:pt>
    <dgm:pt modelId="{7BBB088B-2AF9-49E8-9E5A-F7263A9D6EAC}" type="parTrans" cxnId="{E896F9CD-722D-462E-B7DB-EF28B879E882}">
      <dgm:prSet/>
      <dgm:spPr/>
      <dgm:t>
        <a:bodyPr/>
        <a:lstStyle/>
        <a:p>
          <a:endParaRPr lang="en-US" sz="2000"/>
        </a:p>
      </dgm:t>
    </dgm:pt>
    <dgm:pt modelId="{139C3D7E-06B8-4395-BFE6-891AD9C1041B}" type="sibTrans" cxnId="{E896F9CD-722D-462E-B7DB-EF28B879E882}">
      <dgm:prSet/>
      <dgm:spPr/>
      <dgm:t>
        <a:bodyPr/>
        <a:lstStyle/>
        <a:p>
          <a:endParaRPr lang="en-US" sz="2000"/>
        </a:p>
      </dgm:t>
    </dgm:pt>
    <dgm:pt modelId="{0253942F-8168-4E4F-8E82-88F4F731F665}">
      <dgm:prSet custT="1"/>
      <dgm:spPr/>
      <dgm:t>
        <a:bodyPr/>
        <a:lstStyle/>
        <a:p>
          <a:r>
            <a:rPr lang="es-EC" sz="2000" dirty="0"/>
            <a:t>Fundamento: El desarrollo ocurre a lo largo de ocho etapas, cada una con una crisis psicosocial que debe resolverse.</a:t>
          </a:r>
          <a:endParaRPr lang="en-US" sz="2000" dirty="0"/>
        </a:p>
      </dgm:t>
    </dgm:pt>
    <dgm:pt modelId="{CFBBCEDD-491B-427F-BC21-DA09033B358C}" type="parTrans" cxnId="{608E60F3-6DCE-44A2-85E5-BA17FC0D8E84}">
      <dgm:prSet/>
      <dgm:spPr/>
      <dgm:t>
        <a:bodyPr/>
        <a:lstStyle/>
        <a:p>
          <a:endParaRPr lang="en-US" sz="2000"/>
        </a:p>
      </dgm:t>
    </dgm:pt>
    <dgm:pt modelId="{920ED03B-04A4-4A75-8E76-F4F71C079E8B}" type="sibTrans" cxnId="{608E60F3-6DCE-44A2-85E5-BA17FC0D8E84}">
      <dgm:prSet/>
      <dgm:spPr/>
      <dgm:t>
        <a:bodyPr/>
        <a:lstStyle/>
        <a:p>
          <a:endParaRPr lang="en-US" sz="2000"/>
        </a:p>
      </dgm:t>
    </dgm:pt>
    <dgm:pt modelId="{8D067E71-DD2C-4E86-82B7-E598B02868A9}">
      <dgm:prSet custT="1"/>
      <dgm:spPr/>
      <dgm:t>
        <a:bodyPr/>
        <a:lstStyle/>
        <a:p>
          <a:r>
            <a:rPr lang="es-EC" sz="2000" dirty="0"/>
            <a:t>Etapas Relevantes:</a:t>
          </a:r>
          <a:endParaRPr lang="en-US" sz="2000" dirty="0"/>
        </a:p>
      </dgm:t>
    </dgm:pt>
    <dgm:pt modelId="{342EC0D6-F77E-4F1D-A69C-239746303E6C}" type="parTrans" cxnId="{F8845EFF-2839-4311-9138-BA7367E1781F}">
      <dgm:prSet/>
      <dgm:spPr/>
      <dgm:t>
        <a:bodyPr/>
        <a:lstStyle/>
        <a:p>
          <a:endParaRPr lang="en-US" sz="2000"/>
        </a:p>
      </dgm:t>
    </dgm:pt>
    <dgm:pt modelId="{6696501B-0433-4BD3-9DFC-A93723B5A679}" type="sibTrans" cxnId="{F8845EFF-2839-4311-9138-BA7367E1781F}">
      <dgm:prSet/>
      <dgm:spPr/>
      <dgm:t>
        <a:bodyPr/>
        <a:lstStyle/>
        <a:p>
          <a:endParaRPr lang="en-US" sz="2000"/>
        </a:p>
      </dgm:t>
    </dgm:pt>
    <dgm:pt modelId="{D3BB4B0F-A48B-42E8-8934-5684CA91C325}">
      <dgm:prSet custT="1"/>
      <dgm:spPr/>
      <dgm:t>
        <a:bodyPr/>
        <a:lstStyle/>
        <a:p>
          <a:r>
            <a:rPr lang="es-EC" sz="2000"/>
            <a:t>Confianza vs. desconfianza (infancia)</a:t>
          </a:r>
          <a:endParaRPr lang="en-US" sz="2000"/>
        </a:p>
      </dgm:t>
    </dgm:pt>
    <dgm:pt modelId="{1D994B6E-C962-4367-B1F4-B29C19C5CB16}" type="parTrans" cxnId="{4028AD7A-EF21-4340-8033-88020AEDDE7E}">
      <dgm:prSet/>
      <dgm:spPr/>
      <dgm:t>
        <a:bodyPr/>
        <a:lstStyle/>
        <a:p>
          <a:endParaRPr lang="en-US" sz="2000"/>
        </a:p>
      </dgm:t>
    </dgm:pt>
    <dgm:pt modelId="{C3A81E5F-1B64-4C7D-8F5E-56382715479D}" type="sibTrans" cxnId="{4028AD7A-EF21-4340-8033-88020AEDDE7E}">
      <dgm:prSet/>
      <dgm:spPr/>
      <dgm:t>
        <a:bodyPr/>
        <a:lstStyle/>
        <a:p>
          <a:endParaRPr lang="en-US" sz="2000"/>
        </a:p>
      </dgm:t>
    </dgm:pt>
    <dgm:pt modelId="{B68623FE-0A43-4558-8A55-CA80A296CC48}">
      <dgm:prSet custT="1"/>
      <dgm:spPr/>
      <dgm:t>
        <a:bodyPr/>
        <a:lstStyle/>
        <a:p>
          <a:r>
            <a:rPr lang="es-EC" sz="2000"/>
            <a:t>Autonomía vs. vergüenza</a:t>
          </a:r>
          <a:endParaRPr lang="en-US" sz="2000"/>
        </a:p>
      </dgm:t>
    </dgm:pt>
    <dgm:pt modelId="{2B1F0454-1680-44E2-8BA3-7E7573736286}" type="parTrans" cxnId="{26DB8E66-6B56-47DF-A21F-D1BABA0AECF5}">
      <dgm:prSet/>
      <dgm:spPr/>
      <dgm:t>
        <a:bodyPr/>
        <a:lstStyle/>
        <a:p>
          <a:endParaRPr lang="en-US" sz="2000"/>
        </a:p>
      </dgm:t>
    </dgm:pt>
    <dgm:pt modelId="{7E618AF1-3B38-4CA8-8C4E-7F5DAC5EDA88}" type="sibTrans" cxnId="{26DB8E66-6B56-47DF-A21F-D1BABA0AECF5}">
      <dgm:prSet/>
      <dgm:spPr/>
      <dgm:t>
        <a:bodyPr/>
        <a:lstStyle/>
        <a:p>
          <a:endParaRPr lang="en-US" sz="2000"/>
        </a:p>
      </dgm:t>
    </dgm:pt>
    <dgm:pt modelId="{3125DF9F-05FC-4951-B32B-6DB50ED98780}">
      <dgm:prSet custT="1"/>
      <dgm:spPr/>
      <dgm:t>
        <a:bodyPr/>
        <a:lstStyle/>
        <a:p>
          <a:r>
            <a:rPr lang="es-EC" sz="2000"/>
            <a:t>Iniciativa vs. culpa ...</a:t>
          </a:r>
          <a:endParaRPr lang="en-US" sz="2000"/>
        </a:p>
      </dgm:t>
    </dgm:pt>
    <dgm:pt modelId="{82A47676-6CCA-4E1D-BB9C-B38EC0F6947B}" type="parTrans" cxnId="{09A94DF6-E329-4814-8450-FF93B5B7DBFB}">
      <dgm:prSet/>
      <dgm:spPr/>
      <dgm:t>
        <a:bodyPr/>
        <a:lstStyle/>
        <a:p>
          <a:endParaRPr lang="en-US" sz="2000"/>
        </a:p>
      </dgm:t>
    </dgm:pt>
    <dgm:pt modelId="{44924F65-5E64-49DE-886F-EE040ACA38A7}" type="sibTrans" cxnId="{09A94DF6-E329-4814-8450-FF93B5B7DBFB}">
      <dgm:prSet/>
      <dgm:spPr/>
      <dgm:t>
        <a:bodyPr/>
        <a:lstStyle/>
        <a:p>
          <a:endParaRPr lang="en-US" sz="2000"/>
        </a:p>
      </dgm:t>
    </dgm:pt>
    <dgm:pt modelId="{0FCDF1F3-D272-4172-9B8B-73A4B1B5F497}">
      <dgm:prSet custT="1"/>
      <dgm:spPr/>
      <dgm:t>
        <a:bodyPr/>
        <a:lstStyle/>
        <a:p>
          <a:r>
            <a:rPr lang="es-EC" sz="2000"/>
            <a:t>Integridad vs. desesperación (vejez) </a:t>
          </a:r>
          <a:endParaRPr lang="en-US" sz="2000"/>
        </a:p>
      </dgm:t>
    </dgm:pt>
    <dgm:pt modelId="{6DB28881-E292-4D8C-8972-72F810E4F7B1}" type="parTrans" cxnId="{3BEC5F33-3D20-4A18-8A4C-8AB1B8EABA48}">
      <dgm:prSet/>
      <dgm:spPr/>
      <dgm:t>
        <a:bodyPr/>
        <a:lstStyle/>
        <a:p>
          <a:endParaRPr lang="en-US" sz="2000"/>
        </a:p>
      </dgm:t>
    </dgm:pt>
    <dgm:pt modelId="{5FF2D6F6-CEC3-4FFC-9BB8-03A38A868447}" type="sibTrans" cxnId="{3BEC5F33-3D20-4A18-8A4C-8AB1B8EABA48}">
      <dgm:prSet/>
      <dgm:spPr/>
      <dgm:t>
        <a:bodyPr/>
        <a:lstStyle/>
        <a:p>
          <a:endParaRPr lang="en-US" sz="2000"/>
        </a:p>
      </dgm:t>
    </dgm:pt>
    <dgm:pt modelId="{C04586FC-DCB4-4944-B7EE-BB713E64CDBE}" type="pres">
      <dgm:prSet presAssocID="{0C51C9D5-0EDD-4AD1-933A-DF20CF1E8400}" presName="vert0" presStyleCnt="0">
        <dgm:presLayoutVars>
          <dgm:dir/>
          <dgm:animOne val="branch"/>
          <dgm:animLvl val="lvl"/>
        </dgm:presLayoutVars>
      </dgm:prSet>
      <dgm:spPr/>
    </dgm:pt>
    <dgm:pt modelId="{92217867-F732-9246-954C-36FAFFB76359}" type="pres">
      <dgm:prSet presAssocID="{FD11FEE6-5325-4D57-9C87-C63AB020C256}" presName="thickLine" presStyleLbl="alignNode1" presStyleIdx="0" presStyleCnt="7"/>
      <dgm:spPr/>
    </dgm:pt>
    <dgm:pt modelId="{D9880F52-584E-2644-9E43-84E516024346}" type="pres">
      <dgm:prSet presAssocID="{FD11FEE6-5325-4D57-9C87-C63AB020C256}" presName="horz1" presStyleCnt="0"/>
      <dgm:spPr/>
    </dgm:pt>
    <dgm:pt modelId="{71FC129D-F857-1345-84DD-B4AFF684BB03}" type="pres">
      <dgm:prSet presAssocID="{FD11FEE6-5325-4D57-9C87-C63AB020C256}" presName="tx1" presStyleLbl="revTx" presStyleIdx="0" presStyleCnt="7"/>
      <dgm:spPr/>
    </dgm:pt>
    <dgm:pt modelId="{68CDA6A6-1AAF-0C4B-BBD8-3A3BECEE5D0A}" type="pres">
      <dgm:prSet presAssocID="{FD11FEE6-5325-4D57-9C87-C63AB020C256}" presName="vert1" presStyleCnt="0"/>
      <dgm:spPr/>
    </dgm:pt>
    <dgm:pt modelId="{E1F02177-4F87-B04A-8396-72136152A8A5}" type="pres">
      <dgm:prSet presAssocID="{0253942F-8168-4E4F-8E82-88F4F731F665}" presName="thickLine" presStyleLbl="alignNode1" presStyleIdx="1" presStyleCnt="7"/>
      <dgm:spPr/>
    </dgm:pt>
    <dgm:pt modelId="{78356ADD-C5F9-8446-8EE4-173DD650C43E}" type="pres">
      <dgm:prSet presAssocID="{0253942F-8168-4E4F-8E82-88F4F731F665}" presName="horz1" presStyleCnt="0"/>
      <dgm:spPr/>
    </dgm:pt>
    <dgm:pt modelId="{7706DFAF-3202-C447-B621-5ADD1ADE1CC0}" type="pres">
      <dgm:prSet presAssocID="{0253942F-8168-4E4F-8E82-88F4F731F665}" presName="tx1" presStyleLbl="revTx" presStyleIdx="1" presStyleCnt="7"/>
      <dgm:spPr/>
    </dgm:pt>
    <dgm:pt modelId="{6FE09060-FDF0-694B-9E2F-D8D91979127E}" type="pres">
      <dgm:prSet presAssocID="{0253942F-8168-4E4F-8E82-88F4F731F665}" presName="vert1" presStyleCnt="0"/>
      <dgm:spPr/>
    </dgm:pt>
    <dgm:pt modelId="{B8917C5E-E880-DE40-B07B-7F639EF3BE97}" type="pres">
      <dgm:prSet presAssocID="{8D067E71-DD2C-4E86-82B7-E598B02868A9}" presName="thickLine" presStyleLbl="alignNode1" presStyleIdx="2" presStyleCnt="7"/>
      <dgm:spPr/>
    </dgm:pt>
    <dgm:pt modelId="{56A78BC9-C297-CC46-82B9-2E385E7C9A1F}" type="pres">
      <dgm:prSet presAssocID="{8D067E71-DD2C-4E86-82B7-E598B02868A9}" presName="horz1" presStyleCnt="0"/>
      <dgm:spPr/>
    </dgm:pt>
    <dgm:pt modelId="{FA6AF5C9-065F-8A4B-A7A9-327850306AD7}" type="pres">
      <dgm:prSet presAssocID="{8D067E71-DD2C-4E86-82B7-E598B02868A9}" presName="tx1" presStyleLbl="revTx" presStyleIdx="2" presStyleCnt="7"/>
      <dgm:spPr/>
    </dgm:pt>
    <dgm:pt modelId="{0D12231E-AB02-644A-913C-C491BD26ECF6}" type="pres">
      <dgm:prSet presAssocID="{8D067E71-DD2C-4E86-82B7-E598B02868A9}" presName="vert1" presStyleCnt="0"/>
      <dgm:spPr/>
    </dgm:pt>
    <dgm:pt modelId="{C7DCEFBC-8035-494A-903E-FEB63A9B8797}" type="pres">
      <dgm:prSet presAssocID="{D3BB4B0F-A48B-42E8-8934-5684CA91C325}" presName="thickLine" presStyleLbl="alignNode1" presStyleIdx="3" presStyleCnt="7"/>
      <dgm:spPr/>
    </dgm:pt>
    <dgm:pt modelId="{039D2740-7767-9F4B-94FE-806512842D33}" type="pres">
      <dgm:prSet presAssocID="{D3BB4B0F-A48B-42E8-8934-5684CA91C325}" presName="horz1" presStyleCnt="0"/>
      <dgm:spPr/>
    </dgm:pt>
    <dgm:pt modelId="{CE6EC995-4479-C24C-B1DF-F3AB889B0032}" type="pres">
      <dgm:prSet presAssocID="{D3BB4B0F-A48B-42E8-8934-5684CA91C325}" presName="tx1" presStyleLbl="revTx" presStyleIdx="3" presStyleCnt="7"/>
      <dgm:spPr/>
    </dgm:pt>
    <dgm:pt modelId="{6DCA09A9-5CF1-BE43-B9A1-43259EBA215B}" type="pres">
      <dgm:prSet presAssocID="{D3BB4B0F-A48B-42E8-8934-5684CA91C325}" presName="vert1" presStyleCnt="0"/>
      <dgm:spPr/>
    </dgm:pt>
    <dgm:pt modelId="{63DCC49C-1D30-324D-ABC6-22CA01D0A8A2}" type="pres">
      <dgm:prSet presAssocID="{B68623FE-0A43-4558-8A55-CA80A296CC48}" presName="thickLine" presStyleLbl="alignNode1" presStyleIdx="4" presStyleCnt="7"/>
      <dgm:spPr/>
    </dgm:pt>
    <dgm:pt modelId="{5144862A-71E2-0540-92C3-B550780F8DB7}" type="pres">
      <dgm:prSet presAssocID="{B68623FE-0A43-4558-8A55-CA80A296CC48}" presName="horz1" presStyleCnt="0"/>
      <dgm:spPr/>
    </dgm:pt>
    <dgm:pt modelId="{402369AD-7D87-0A40-9FFD-D4215149749B}" type="pres">
      <dgm:prSet presAssocID="{B68623FE-0A43-4558-8A55-CA80A296CC48}" presName="tx1" presStyleLbl="revTx" presStyleIdx="4" presStyleCnt="7"/>
      <dgm:spPr/>
    </dgm:pt>
    <dgm:pt modelId="{259F9E99-559B-E141-9623-91BEB7768DE3}" type="pres">
      <dgm:prSet presAssocID="{B68623FE-0A43-4558-8A55-CA80A296CC48}" presName="vert1" presStyleCnt="0"/>
      <dgm:spPr/>
    </dgm:pt>
    <dgm:pt modelId="{F2EF1454-6A32-3F42-9689-F10B5C30D81B}" type="pres">
      <dgm:prSet presAssocID="{3125DF9F-05FC-4951-B32B-6DB50ED98780}" presName="thickLine" presStyleLbl="alignNode1" presStyleIdx="5" presStyleCnt="7"/>
      <dgm:spPr/>
    </dgm:pt>
    <dgm:pt modelId="{84171AC5-1499-B54B-A30D-C0E7265851DE}" type="pres">
      <dgm:prSet presAssocID="{3125DF9F-05FC-4951-B32B-6DB50ED98780}" presName="horz1" presStyleCnt="0"/>
      <dgm:spPr/>
    </dgm:pt>
    <dgm:pt modelId="{98238F91-18AC-FE4B-9CEC-A7D5E56C81D0}" type="pres">
      <dgm:prSet presAssocID="{3125DF9F-05FC-4951-B32B-6DB50ED98780}" presName="tx1" presStyleLbl="revTx" presStyleIdx="5" presStyleCnt="7"/>
      <dgm:spPr/>
    </dgm:pt>
    <dgm:pt modelId="{B068D3A6-C227-124C-951C-D78706CE3B5C}" type="pres">
      <dgm:prSet presAssocID="{3125DF9F-05FC-4951-B32B-6DB50ED98780}" presName="vert1" presStyleCnt="0"/>
      <dgm:spPr/>
    </dgm:pt>
    <dgm:pt modelId="{F3BE6EB1-CB9D-CE45-A587-197FC55469D8}" type="pres">
      <dgm:prSet presAssocID="{0FCDF1F3-D272-4172-9B8B-73A4B1B5F497}" presName="thickLine" presStyleLbl="alignNode1" presStyleIdx="6" presStyleCnt="7"/>
      <dgm:spPr/>
    </dgm:pt>
    <dgm:pt modelId="{A444F061-70D5-E94F-A728-7A7D497CF105}" type="pres">
      <dgm:prSet presAssocID="{0FCDF1F3-D272-4172-9B8B-73A4B1B5F497}" presName="horz1" presStyleCnt="0"/>
      <dgm:spPr/>
    </dgm:pt>
    <dgm:pt modelId="{3C39BA80-E79C-D74F-8922-452FBD99C363}" type="pres">
      <dgm:prSet presAssocID="{0FCDF1F3-D272-4172-9B8B-73A4B1B5F497}" presName="tx1" presStyleLbl="revTx" presStyleIdx="6" presStyleCnt="7"/>
      <dgm:spPr/>
    </dgm:pt>
    <dgm:pt modelId="{470C2167-2B4C-4649-801D-A4DCAE19DE19}" type="pres">
      <dgm:prSet presAssocID="{0FCDF1F3-D272-4172-9B8B-73A4B1B5F497}" presName="vert1" presStyleCnt="0"/>
      <dgm:spPr/>
    </dgm:pt>
  </dgm:ptLst>
  <dgm:cxnLst>
    <dgm:cxn modelId="{94D1020C-8345-BB43-A837-370C78989CB2}" type="presOf" srcId="{8D067E71-DD2C-4E86-82B7-E598B02868A9}" destId="{FA6AF5C9-065F-8A4B-A7A9-327850306AD7}" srcOrd="0" destOrd="0" presId="urn:microsoft.com/office/officeart/2008/layout/LinedList"/>
    <dgm:cxn modelId="{C76E8315-33F8-8D4C-BA8F-BBA10A5391E0}" type="presOf" srcId="{0253942F-8168-4E4F-8E82-88F4F731F665}" destId="{7706DFAF-3202-C447-B621-5ADD1ADE1CC0}" srcOrd="0" destOrd="0" presId="urn:microsoft.com/office/officeart/2008/layout/LinedList"/>
    <dgm:cxn modelId="{DB2A1E1B-5AB9-EE47-ACB7-D785443A961A}" type="presOf" srcId="{B68623FE-0A43-4558-8A55-CA80A296CC48}" destId="{402369AD-7D87-0A40-9FFD-D4215149749B}" srcOrd="0" destOrd="0" presId="urn:microsoft.com/office/officeart/2008/layout/LinedList"/>
    <dgm:cxn modelId="{3BEC5F33-3D20-4A18-8A4C-8AB1B8EABA48}" srcId="{0C51C9D5-0EDD-4AD1-933A-DF20CF1E8400}" destId="{0FCDF1F3-D272-4172-9B8B-73A4B1B5F497}" srcOrd="6" destOrd="0" parTransId="{6DB28881-E292-4D8C-8972-72F810E4F7B1}" sibTransId="{5FF2D6F6-CEC3-4FFC-9BB8-03A38A868447}"/>
    <dgm:cxn modelId="{B41B0A41-1C1D-DF4A-9B7C-272293FB1764}" type="presOf" srcId="{0C51C9D5-0EDD-4AD1-933A-DF20CF1E8400}" destId="{C04586FC-DCB4-4944-B7EE-BB713E64CDBE}" srcOrd="0" destOrd="0" presId="urn:microsoft.com/office/officeart/2008/layout/LinedList"/>
    <dgm:cxn modelId="{E4AEC960-408D-B044-AF4B-8C6815DEFE39}" type="presOf" srcId="{0FCDF1F3-D272-4172-9B8B-73A4B1B5F497}" destId="{3C39BA80-E79C-D74F-8922-452FBD99C363}" srcOrd="0" destOrd="0" presId="urn:microsoft.com/office/officeart/2008/layout/LinedList"/>
    <dgm:cxn modelId="{26DB8E66-6B56-47DF-A21F-D1BABA0AECF5}" srcId="{0C51C9D5-0EDD-4AD1-933A-DF20CF1E8400}" destId="{B68623FE-0A43-4558-8A55-CA80A296CC48}" srcOrd="4" destOrd="0" parTransId="{2B1F0454-1680-44E2-8BA3-7E7573736286}" sibTransId="{7E618AF1-3B38-4CA8-8C4E-7F5DAC5EDA88}"/>
    <dgm:cxn modelId="{B214E775-B39E-6746-A91B-EF347DD202D9}" type="presOf" srcId="{FD11FEE6-5325-4D57-9C87-C63AB020C256}" destId="{71FC129D-F857-1345-84DD-B4AFF684BB03}" srcOrd="0" destOrd="0" presId="urn:microsoft.com/office/officeart/2008/layout/LinedList"/>
    <dgm:cxn modelId="{4028AD7A-EF21-4340-8033-88020AEDDE7E}" srcId="{0C51C9D5-0EDD-4AD1-933A-DF20CF1E8400}" destId="{D3BB4B0F-A48B-42E8-8934-5684CA91C325}" srcOrd="3" destOrd="0" parTransId="{1D994B6E-C962-4367-B1F4-B29C19C5CB16}" sibTransId="{C3A81E5F-1B64-4C7D-8F5E-56382715479D}"/>
    <dgm:cxn modelId="{EFD63EAA-C9EF-F94D-A865-2B4C08ED1328}" type="presOf" srcId="{D3BB4B0F-A48B-42E8-8934-5684CA91C325}" destId="{CE6EC995-4479-C24C-B1DF-F3AB889B0032}" srcOrd="0" destOrd="0" presId="urn:microsoft.com/office/officeart/2008/layout/LinedList"/>
    <dgm:cxn modelId="{B484CCAE-56DC-5E41-A450-EBE7C1DD5A40}" type="presOf" srcId="{3125DF9F-05FC-4951-B32B-6DB50ED98780}" destId="{98238F91-18AC-FE4B-9CEC-A7D5E56C81D0}" srcOrd="0" destOrd="0" presId="urn:microsoft.com/office/officeart/2008/layout/LinedList"/>
    <dgm:cxn modelId="{E896F9CD-722D-462E-B7DB-EF28B879E882}" srcId="{0C51C9D5-0EDD-4AD1-933A-DF20CF1E8400}" destId="{FD11FEE6-5325-4D57-9C87-C63AB020C256}" srcOrd="0" destOrd="0" parTransId="{7BBB088B-2AF9-49E8-9E5A-F7263A9D6EAC}" sibTransId="{139C3D7E-06B8-4395-BFE6-891AD9C1041B}"/>
    <dgm:cxn modelId="{608E60F3-6DCE-44A2-85E5-BA17FC0D8E84}" srcId="{0C51C9D5-0EDD-4AD1-933A-DF20CF1E8400}" destId="{0253942F-8168-4E4F-8E82-88F4F731F665}" srcOrd="1" destOrd="0" parTransId="{CFBBCEDD-491B-427F-BC21-DA09033B358C}" sibTransId="{920ED03B-04A4-4A75-8E76-F4F71C079E8B}"/>
    <dgm:cxn modelId="{09A94DF6-E329-4814-8450-FF93B5B7DBFB}" srcId="{0C51C9D5-0EDD-4AD1-933A-DF20CF1E8400}" destId="{3125DF9F-05FC-4951-B32B-6DB50ED98780}" srcOrd="5" destOrd="0" parTransId="{82A47676-6CCA-4E1D-BB9C-B38EC0F6947B}" sibTransId="{44924F65-5E64-49DE-886F-EE040ACA38A7}"/>
    <dgm:cxn modelId="{F8845EFF-2839-4311-9138-BA7367E1781F}" srcId="{0C51C9D5-0EDD-4AD1-933A-DF20CF1E8400}" destId="{8D067E71-DD2C-4E86-82B7-E598B02868A9}" srcOrd="2" destOrd="0" parTransId="{342EC0D6-F77E-4F1D-A69C-239746303E6C}" sibTransId="{6696501B-0433-4BD3-9DFC-A93723B5A679}"/>
    <dgm:cxn modelId="{0CC9C496-D99C-8A40-8E3C-845FDF3D5357}" type="presParOf" srcId="{C04586FC-DCB4-4944-B7EE-BB713E64CDBE}" destId="{92217867-F732-9246-954C-36FAFFB76359}" srcOrd="0" destOrd="0" presId="urn:microsoft.com/office/officeart/2008/layout/LinedList"/>
    <dgm:cxn modelId="{E65CDCBB-9204-FC49-BB81-DDC346A663BE}" type="presParOf" srcId="{C04586FC-DCB4-4944-B7EE-BB713E64CDBE}" destId="{D9880F52-584E-2644-9E43-84E516024346}" srcOrd="1" destOrd="0" presId="urn:microsoft.com/office/officeart/2008/layout/LinedList"/>
    <dgm:cxn modelId="{2B21FEB0-D5D6-C545-BC7F-F801DE9543EC}" type="presParOf" srcId="{D9880F52-584E-2644-9E43-84E516024346}" destId="{71FC129D-F857-1345-84DD-B4AFF684BB03}" srcOrd="0" destOrd="0" presId="urn:microsoft.com/office/officeart/2008/layout/LinedList"/>
    <dgm:cxn modelId="{1ACB0386-88DD-164E-8B5C-C6326450FE12}" type="presParOf" srcId="{D9880F52-584E-2644-9E43-84E516024346}" destId="{68CDA6A6-1AAF-0C4B-BBD8-3A3BECEE5D0A}" srcOrd="1" destOrd="0" presId="urn:microsoft.com/office/officeart/2008/layout/LinedList"/>
    <dgm:cxn modelId="{37AFCF9C-0387-604B-89FE-BE5EEAEE317C}" type="presParOf" srcId="{C04586FC-DCB4-4944-B7EE-BB713E64CDBE}" destId="{E1F02177-4F87-B04A-8396-72136152A8A5}" srcOrd="2" destOrd="0" presId="urn:microsoft.com/office/officeart/2008/layout/LinedList"/>
    <dgm:cxn modelId="{2FF4EF3A-85D6-D445-842F-34F90F57B829}" type="presParOf" srcId="{C04586FC-DCB4-4944-B7EE-BB713E64CDBE}" destId="{78356ADD-C5F9-8446-8EE4-173DD650C43E}" srcOrd="3" destOrd="0" presId="urn:microsoft.com/office/officeart/2008/layout/LinedList"/>
    <dgm:cxn modelId="{07502436-4BE5-5642-8B4E-C0F01930351E}" type="presParOf" srcId="{78356ADD-C5F9-8446-8EE4-173DD650C43E}" destId="{7706DFAF-3202-C447-B621-5ADD1ADE1CC0}" srcOrd="0" destOrd="0" presId="urn:microsoft.com/office/officeart/2008/layout/LinedList"/>
    <dgm:cxn modelId="{D21D6D8E-1D1E-2B4F-8761-CAF9B85A5BCF}" type="presParOf" srcId="{78356ADD-C5F9-8446-8EE4-173DD650C43E}" destId="{6FE09060-FDF0-694B-9E2F-D8D91979127E}" srcOrd="1" destOrd="0" presId="urn:microsoft.com/office/officeart/2008/layout/LinedList"/>
    <dgm:cxn modelId="{BDEC4777-A559-714D-B654-14196C59F481}" type="presParOf" srcId="{C04586FC-DCB4-4944-B7EE-BB713E64CDBE}" destId="{B8917C5E-E880-DE40-B07B-7F639EF3BE97}" srcOrd="4" destOrd="0" presId="urn:microsoft.com/office/officeart/2008/layout/LinedList"/>
    <dgm:cxn modelId="{2BECF100-95AA-2A47-9EEE-7E264ABF0FB9}" type="presParOf" srcId="{C04586FC-DCB4-4944-B7EE-BB713E64CDBE}" destId="{56A78BC9-C297-CC46-82B9-2E385E7C9A1F}" srcOrd="5" destOrd="0" presId="urn:microsoft.com/office/officeart/2008/layout/LinedList"/>
    <dgm:cxn modelId="{42DB4216-AC42-B045-BC1D-4342BED63A5A}" type="presParOf" srcId="{56A78BC9-C297-CC46-82B9-2E385E7C9A1F}" destId="{FA6AF5C9-065F-8A4B-A7A9-327850306AD7}" srcOrd="0" destOrd="0" presId="urn:microsoft.com/office/officeart/2008/layout/LinedList"/>
    <dgm:cxn modelId="{791A77ED-1AAC-F349-AB2E-273DF1EA8BC1}" type="presParOf" srcId="{56A78BC9-C297-CC46-82B9-2E385E7C9A1F}" destId="{0D12231E-AB02-644A-913C-C491BD26ECF6}" srcOrd="1" destOrd="0" presId="urn:microsoft.com/office/officeart/2008/layout/LinedList"/>
    <dgm:cxn modelId="{52835D6E-E1F1-644C-88D4-5ED54E3A1471}" type="presParOf" srcId="{C04586FC-DCB4-4944-B7EE-BB713E64CDBE}" destId="{C7DCEFBC-8035-494A-903E-FEB63A9B8797}" srcOrd="6" destOrd="0" presId="urn:microsoft.com/office/officeart/2008/layout/LinedList"/>
    <dgm:cxn modelId="{23E96051-B51F-504F-A5C1-BFA1A0A13348}" type="presParOf" srcId="{C04586FC-DCB4-4944-B7EE-BB713E64CDBE}" destId="{039D2740-7767-9F4B-94FE-806512842D33}" srcOrd="7" destOrd="0" presId="urn:microsoft.com/office/officeart/2008/layout/LinedList"/>
    <dgm:cxn modelId="{F375F214-3032-0448-8F26-6CB5C668D987}" type="presParOf" srcId="{039D2740-7767-9F4B-94FE-806512842D33}" destId="{CE6EC995-4479-C24C-B1DF-F3AB889B0032}" srcOrd="0" destOrd="0" presId="urn:microsoft.com/office/officeart/2008/layout/LinedList"/>
    <dgm:cxn modelId="{CD1BC83A-5441-2947-AE9B-045FED111721}" type="presParOf" srcId="{039D2740-7767-9F4B-94FE-806512842D33}" destId="{6DCA09A9-5CF1-BE43-B9A1-43259EBA215B}" srcOrd="1" destOrd="0" presId="urn:microsoft.com/office/officeart/2008/layout/LinedList"/>
    <dgm:cxn modelId="{9A939750-92E6-884A-B5DE-4A1F846EE306}" type="presParOf" srcId="{C04586FC-DCB4-4944-B7EE-BB713E64CDBE}" destId="{63DCC49C-1D30-324D-ABC6-22CA01D0A8A2}" srcOrd="8" destOrd="0" presId="urn:microsoft.com/office/officeart/2008/layout/LinedList"/>
    <dgm:cxn modelId="{C61C4C4F-3C7B-C048-A1D7-A8E7A9D2B212}" type="presParOf" srcId="{C04586FC-DCB4-4944-B7EE-BB713E64CDBE}" destId="{5144862A-71E2-0540-92C3-B550780F8DB7}" srcOrd="9" destOrd="0" presId="urn:microsoft.com/office/officeart/2008/layout/LinedList"/>
    <dgm:cxn modelId="{E9EE48B6-B713-CE40-A941-0ACC9C2EA5AD}" type="presParOf" srcId="{5144862A-71E2-0540-92C3-B550780F8DB7}" destId="{402369AD-7D87-0A40-9FFD-D4215149749B}" srcOrd="0" destOrd="0" presId="urn:microsoft.com/office/officeart/2008/layout/LinedList"/>
    <dgm:cxn modelId="{1793E031-44F7-FB45-A0EF-2E88C31C93BC}" type="presParOf" srcId="{5144862A-71E2-0540-92C3-B550780F8DB7}" destId="{259F9E99-559B-E141-9623-91BEB7768DE3}" srcOrd="1" destOrd="0" presId="urn:microsoft.com/office/officeart/2008/layout/LinedList"/>
    <dgm:cxn modelId="{1A13761E-4BCF-0A47-9DB5-70D777F8704C}" type="presParOf" srcId="{C04586FC-DCB4-4944-B7EE-BB713E64CDBE}" destId="{F2EF1454-6A32-3F42-9689-F10B5C30D81B}" srcOrd="10" destOrd="0" presId="urn:microsoft.com/office/officeart/2008/layout/LinedList"/>
    <dgm:cxn modelId="{11F8E760-474B-6845-98B1-91907C639680}" type="presParOf" srcId="{C04586FC-DCB4-4944-B7EE-BB713E64CDBE}" destId="{84171AC5-1499-B54B-A30D-C0E7265851DE}" srcOrd="11" destOrd="0" presId="urn:microsoft.com/office/officeart/2008/layout/LinedList"/>
    <dgm:cxn modelId="{92FF0A44-5CF9-0E42-82F4-77798C2F184D}" type="presParOf" srcId="{84171AC5-1499-B54B-A30D-C0E7265851DE}" destId="{98238F91-18AC-FE4B-9CEC-A7D5E56C81D0}" srcOrd="0" destOrd="0" presId="urn:microsoft.com/office/officeart/2008/layout/LinedList"/>
    <dgm:cxn modelId="{F456D983-C3DD-4448-BE7D-A33849751A5F}" type="presParOf" srcId="{84171AC5-1499-B54B-A30D-C0E7265851DE}" destId="{B068D3A6-C227-124C-951C-D78706CE3B5C}" srcOrd="1" destOrd="0" presId="urn:microsoft.com/office/officeart/2008/layout/LinedList"/>
    <dgm:cxn modelId="{2E93630F-BCEE-344B-9B05-EF21F86AEEC6}" type="presParOf" srcId="{C04586FC-DCB4-4944-B7EE-BB713E64CDBE}" destId="{F3BE6EB1-CB9D-CE45-A587-197FC55469D8}" srcOrd="12" destOrd="0" presId="urn:microsoft.com/office/officeart/2008/layout/LinedList"/>
    <dgm:cxn modelId="{77414CE2-49E5-3F47-831F-B760DF296937}" type="presParOf" srcId="{C04586FC-DCB4-4944-B7EE-BB713E64CDBE}" destId="{A444F061-70D5-E94F-A728-7A7D497CF105}" srcOrd="13" destOrd="0" presId="urn:microsoft.com/office/officeart/2008/layout/LinedList"/>
    <dgm:cxn modelId="{1B4BCCA2-536A-0A4A-A380-3794A70C8EA8}" type="presParOf" srcId="{A444F061-70D5-E94F-A728-7A7D497CF105}" destId="{3C39BA80-E79C-D74F-8922-452FBD99C363}" srcOrd="0" destOrd="0" presId="urn:microsoft.com/office/officeart/2008/layout/LinedList"/>
    <dgm:cxn modelId="{24E512E2-A606-B049-AC33-5E3425B05037}" type="presParOf" srcId="{A444F061-70D5-E94F-A728-7A7D497CF105}" destId="{470C2167-2B4C-4649-801D-A4DCAE19DE1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31459-F54C-4604-B6F6-4FB0898FEC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98484E-4271-4EE0-8817-1BC5D8365641}">
      <dgm:prSet/>
      <dgm:spPr/>
      <dgm:t>
        <a:bodyPr/>
        <a:lstStyle/>
        <a:p>
          <a:r>
            <a:rPr lang="es-EC" b="1"/>
            <a:t>Aportes</a:t>
          </a:r>
          <a:endParaRPr lang="en-US"/>
        </a:p>
      </dgm:t>
    </dgm:pt>
    <dgm:pt modelId="{9786C3F5-97DF-4BF5-94C1-765CE24E4E12}" type="parTrans" cxnId="{BA2B9BDA-6B9F-4B99-9B5E-AF28988D6FCB}">
      <dgm:prSet/>
      <dgm:spPr/>
      <dgm:t>
        <a:bodyPr/>
        <a:lstStyle/>
        <a:p>
          <a:endParaRPr lang="en-US"/>
        </a:p>
      </dgm:t>
    </dgm:pt>
    <dgm:pt modelId="{1C843A81-D6F7-4DBA-878A-3D24DFC3C173}" type="sibTrans" cxnId="{BA2B9BDA-6B9F-4B99-9B5E-AF28988D6FCB}">
      <dgm:prSet/>
      <dgm:spPr/>
      <dgm:t>
        <a:bodyPr/>
        <a:lstStyle/>
        <a:p>
          <a:endParaRPr lang="en-US"/>
        </a:p>
      </dgm:t>
    </dgm:pt>
    <dgm:pt modelId="{7A3EF494-448E-4847-AB79-3CB33958C28C}">
      <dgm:prSet/>
      <dgm:spPr/>
      <dgm:t>
        <a:bodyPr/>
        <a:lstStyle/>
        <a:p>
          <a:r>
            <a:rPr lang="es-EC"/>
            <a:t>Incorpora la dimensión social y cultural.</a:t>
          </a:r>
          <a:endParaRPr lang="en-US"/>
        </a:p>
      </dgm:t>
    </dgm:pt>
    <dgm:pt modelId="{9CAA072D-E0EB-40C0-BE8B-9D3DB989CC00}" type="parTrans" cxnId="{DABAB14D-7B4D-4F5E-B933-16BEAC892917}">
      <dgm:prSet/>
      <dgm:spPr/>
      <dgm:t>
        <a:bodyPr/>
        <a:lstStyle/>
        <a:p>
          <a:endParaRPr lang="en-US"/>
        </a:p>
      </dgm:t>
    </dgm:pt>
    <dgm:pt modelId="{F875B3E2-A788-4F75-AACB-53AD2AE04885}" type="sibTrans" cxnId="{DABAB14D-7B4D-4F5E-B933-16BEAC892917}">
      <dgm:prSet/>
      <dgm:spPr/>
      <dgm:t>
        <a:bodyPr/>
        <a:lstStyle/>
        <a:p>
          <a:endParaRPr lang="en-US"/>
        </a:p>
      </dgm:t>
    </dgm:pt>
    <dgm:pt modelId="{5DDE4912-ECA6-44DF-A6E8-EA0B37001B26}">
      <dgm:prSet/>
      <dgm:spPr/>
      <dgm:t>
        <a:bodyPr/>
        <a:lstStyle/>
        <a:p>
          <a:r>
            <a:rPr lang="es-EC"/>
            <a:t>Considera el desarrollo como un proceso vitalicio.</a:t>
          </a:r>
          <a:endParaRPr lang="en-US"/>
        </a:p>
      </dgm:t>
    </dgm:pt>
    <dgm:pt modelId="{02055DF1-DEA9-4A6A-801D-A9C25B28E9A0}" type="parTrans" cxnId="{528F88BC-5EB3-41F3-B40C-CCE3C652BA42}">
      <dgm:prSet/>
      <dgm:spPr/>
      <dgm:t>
        <a:bodyPr/>
        <a:lstStyle/>
        <a:p>
          <a:endParaRPr lang="en-US"/>
        </a:p>
      </dgm:t>
    </dgm:pt>
    <dgm:pt modelId="{34650B55-B01C-4C00-9071-8BB5D857FC05}" type="sibTrans" cxnId="{528F88BC-5EB3-41F3-B40C-CCE3C652BA42}">
      <dgm:prSet/>
      <dgm:spPr/>
      <dgm:t>
        <a:bodyPr/>
        <a:lstStyle/>
        <a:p>
          <a:endParaRPr lang="en-US"/>
        </a:p>
      </dgm:t>
    </dgm:pt>
    <dgm:pt modelId="{91126102-BE84-2B4E-A229-182B1568C45B}" type="pres">
      <dgm:prSet presAssocID="{63C31459-F54C-4604-B6F6-4FB0898FEC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A20F96-5D89-1744-9B53-81E920D64ED2}" type="pres">
      <dgm:prSet presAssocID="{7198484E-4271-4EE0-8817-1BC5D8365641}" presName="hierRoot1" presStyleCnt="0"/>
      <dgm:spPr/>
    </dgm:pt>
    <dgm:pt modelId="{5D7D95BB-38E6-B742-8019-DE94B49A5B35}" type="pres">
      <dgm:prSet presAssocID="{7198484E-4271-4EE0-8817-1BC5D8365641}" presName="composite" presStyleCnt="0"/>
      <dgm:spPr/>
    </dgm:pt>
    <dgm:pt modelId="{8EF01A20-DC0D-C440-92CE-6A633611E3E8}" type="pres">
      <dgm:prSet presAssocID="{7198484E-4271-4EE0-8817-1BC5D8365641}" presName="background" presStyleLbl="node0" presStyleIdx="0" presStyleCnt="3"/>
      <dgm:spPr/>
    </dgm:pt>
    <dgm:pt modelId="{F61D28BA-AC30-8A43-8AB3-EA4F6843A5A5}" type="pres">
      <dgm:prSet presAssocID="{7198484E-4271-4EE0-8817-1BC5D8365641}" presName="text" presStyleLbl="fgAcc0" presStyleIdx="0" presStyleCnt="3">
        <dgm:presLayoutVars>
          <dgm:chPref val="3"/>
        </dgm:presLayoutVars>
      </dgm:prSet>
      <dgm:spPr/>
    </dgm:pt>
    <dgm:pt modelId="{6B9CBFBE-9C12-E34C-B734-84CC87E45E01}" type="pres">
      <dgm:prSet presAssocID="{7198484E-4271-4EE0-8817-1BC5D8365641}" presName="hierChild2" presStyleCnt="0"/>
      <dgm:spPr/>
    </dgm:pt>
    <dgm:pt modelId="{68257B48-E5CE-CB4A-8C26-1E2C8ECF9AB4}" type="pres">
      <dgm:prSet presAssocID="{7A3EF494-448E-4847-AB79-3CB33958C28C}" presName="hierRoot1" presStyleCnt="0"/>
      <dgm:spPr/>
    </dgm:pt>
    <dgm:pt modelId="{87D30EAB-4BBC-544C-B986-C9F3D73D7711}" type="pres">
      <dgm:prSet presAssocID="{7A3EF494-448E-4847-AB79-3CB33958C28C}" presName="composite" presStyleCnt="0"/>
      <dgm:spPr/>
    </dgm:pt>
    <dgm:pt modelId="{E4C81DB7-E318-A449-9CDA-47EEB762D27E}" type="pres">
      <dgm:prSet presAssocID="{7A3EF494-448E-4847-AB79-3CB33958C28C}" presName="background" presStyleLbl="node0" presStyleIdx="1" presStyleCnt="3"/>
      <dgm:spPr/>
    </dgm:pt>
    <dgm:pt modelId="{185A6A82-F4DF-D247-AAB1-40CAA525790F}" type="pres">
      <dgm:prSet presAssocID="{7A3EF494-448E-4847-AB79-3CB33958C28C}" presName="text" presStyleLbl="fgAcc0" presStyleIdx="1" presStyleCnt="3">
        <dgm:presLayoutVars>
          <dgm:chPref val="3"/>
        </dgm:presLayoutVars>
      </dgm:prSet>
      <dgm:spPr/>
    </dgm:pt>
    <dgm:pt modelId="{E21EB28E-A038-A34A-A5F2-65CD4C721985}" type="pres">
      <dgm:prSet presAssocID="{7A3EF494-448E-4847-AB79-3CB33958C28C}" presName="hierChild2" presStyleCnt="0"/>
      <dgm:spPr/>
    </dgm:pt>
    <dgm:pt modelId="{47B7FE89-3D4B-7146-AD92-23733EF564A3}" type="pres">
      <dgm:prSet presAssocID="{5DDE4912-ECA6-44DF-A6E8-EA0B37001B26}" presName="hierRoot1" presStyleCnt="0"/>
      <dgm:spPr/>
    </dgm:pt>
    <dgm:pt modelId="{E53839BD-C7E8-274C-8818-B7CE7A6FE8E5}" type="pres">
      <dgm:prSet presAssocID="{5DDE4912-ECA6-44DF-A6E8-EA0B37001B26}" presName="composite" presStyleCnt="0"/>
      <dgm:spPr/>
    </dgm:pt>
    <dgm:pt modelId="{27B8A66C-3833-C94A-9D4F-00E0A3534B83}" type="pres">
      <dgm:prSet presAssocID="{5DDE4912-ECA6-44DF-A6E8-EA0B37001B26}" presName="background" presStyleLbl="node0" presStyleIdx="2" presStyleCnt="3"/>
      <dgm:spPr/>
    </dgm:pt>
    <dgm:pt modelId="{ADBBA960-973C-1043-94F5-95447A7D4E56}" type="pres">
      <dgm:prSet presAssocID="{5DDE4912-ECA6-44DF-A6E8-EA0B37001B26}" presName="text" presStyleLbl="fgAcc0" presStyleIdx="2" presStyleCnt="3">
        <dgm:presLayoutVars>
          <dgm:chPref val="3"/>
        </dgm:presLayoutVars>
      </dgm:prSet>
      <dgm:spPr/>
    </dgm:pt>
    <dgm:pt modelId="{5B152841-DD02-BC45-A396-9F72FD938B9F}" type="pres">
      <dgm:prSet presAssocID="{5DDE4912-ECA6-44DF-A6E8-EA0B37001B26}" presName="hierChild2" presStyleCnt="0"/>
      <dgm:spPr/>
    </dgm:pt>
  </dgm:ptLst>
  <dgm:cxnLst>
    <dgm:cxn modelId="{852EDC03-114B-6A40-B6D1-C8FB6E7197FF}" type="presOf" srcId="{7198484E-4271-4EE0-8817-1BC5D8365641}" destId="{F61D28BA-AC30-8A43-8AB3-EA4F6843A5A5}" srcOrd="0" destOrd="0" presId="urn:microsoft.com/office/officeart/2005/8/layout/hierarchy1"/>
    <dgm:cxn modelId="{29301306-2B6A-7D42-A4E1-3B89AC9D54DE}" type="presOf" srcId="{7A3EF494-448E-4847-AB79-3CB33958C28C}" destId="{185A6A82-F4DF-D247-AAB1-40CAA525790F}" srcOrd="0" destOrd="0" presId="urn:microsoft.com/office/officeart/2005/8/layout/hierarchy1"/>
    <dgm:cxn modelId="{DABAB14D-7B4D-4F5E-B933-16BEAC892917}" srcId="{63C31459-F54C-4604-B6F6-4FB0898FECA8}" destId="{7A3EF494-448E-4847-AB79-3CB33958C28C}" srcOrd="1" destOrd="0" parTransId="{9CAA072D-E0EB-40C0-BE8B-9D3DB989CC00}" sibTransId="{F875B3E2-A788-4F75-AACB-53AD2AE04885}"/>
    <dgm:cxn modelId="{528F88BC-5EB3-41F3-B40C-CCE3C652BA42}" srcId="{63C31459-F54C-4604-B6F6-4FB0898FECA8}" destId="{5DDE4912-ECA6-44DF-A6E8-EA0B37001B26}" srcOrd="2" destOrd="0" parTransId="{02055DF1-DEA9-4A6A-801D-A9C25B28E9A0}" sibTransId="{34650B55-B01C-4C00-9071-8BB5D857FC05}"/>
    <dgm:cxn modelId="{F3B75ACF-8D5B-EE40-8FD1-1AF9CF55BFAE}" type="presOf" srcId="{5DDE4912-ECA6-44DF-A6E8-EA0B37001B26}" destId="{ADBBA960-973C-1043-94F5-95447A7D4E56}" srcOrd="0" destOrd="0" presId="urn:microsoft.com/office/officeart/2005/8/layout/hierarchy1"/>
    <dgm:cxn modelId="{BA2B9BDA-6B9F-4B99-9B5E-AF28988D6FCB}" srcId="{63C31459-F54C-4604-B6F6-4FB0898FECA8}" destId="{7198484E-4271-4EE0-8817-1BC5D8365641}" srcOrd="0" destOrd="0" parTransId="{9786C3F5-97DF-4BF5-94C1-765CE24E4E12}" sibTransId="{1C843A81-D6F7-4DBA-878A-3D24DFC3C173}"/>
    <dgm:cxn modelId="{BE12E1EC-21F0-AF42-94AF-F942E9028E6D}" type="presOf" srcId="{63C31459-F54C-4604-B6F6-4FB0898FECA8}" destId="{91126102-BE84-2B4E-A229-182B1568C45B}" srcOrd="0" destOrd="0" presId="urn:microsoft.com/office/officeart/2005/8/layout/hierarchy1"/>
    <dgm:cxn modelId="{367AB948-C236-BB4C-B16D-6B09BDD4E156}" type="presParOf" srcId="{91126102-BE84-2B4E-A229-182B1568C45B}" destId="{50A20F96-5D89-1744-9B53-81E920D64ED2}" srcOrd="0" destOrd="0" presId="urn:microsoft.com/office/officeart/2005/8/layout/hierarchy1"/>
    <dgm:cxn modelId="{EFBADA72-01D7-684F-B826-C97FF867A4AC}" type="presParOf" srcId="{50A20F96-5D89-1744-9B53-81E920D64ED2}" destId="{5D7D95BB-38E6-B742-8019-DE94B49A5B35}" srcOrd="0" destOrd="0" presId="urn:microsoft.com/office/officeart/2005/8/layout/hierarchy1"/>
    <dgm:cxn modelId="{ECCAC86E-37D1-6F45-9AEA-EC251695BA33}" type="presParOf" srcId="{5D7D95BB-38E6-B742-8019-DE94B49A5B35}" destId="{8EF01A20-DC0D-C440-92CE-6A633611E3E8}" srcOrd="0" destOrd="0" presId="urn:microsoft.com/office/officeart/2005/8/layout/hierarchy1"/>
    <dgm:cxn modelId="{F33187DE-1938-D041-9386-73BADF1DA65F}" type="presParOf" srcId="{5D7D95BB-38E6-B742-8019-DE94B49A5B35}" destId="{F61D28BA-AC30-8A43-8AB3-EA4F6843A5A5}" srcOrd="1" destOrd="0" presId="urn:microsoft.com/office/officeart/2005/8/layout/hierarchy1"/>
    <dgm:cxn modelId="{CBC2222C-6950-4940-AFB3-CA705B9F802F}" type="presParOf" srcId="{50A20F96-5D89-1744-9B53-81E920D64ED2}" destId="{6B9CBFBE-9C12-E34C-B734-84CC87E45E01}" srcOrd="1" destOrd="0" presId="urn:microsoft.com/office/officeart/2005/8/layout/hierarchy1"/>
    <dgm:cxn modelId="{866D958C-809C-444B-B78B-8CFC022EA46E}" type="presParOf" srcId="{91126102-BE84-2B4E-A229-182B1568C45B}" destId="{68257B48-E5CE-CB4A-8C26-1E2C8ECF9AB4}" srcOrd="1" destOrd="0" presId="urn:microsoft.com/office/officeart/2005/8/layout/hierarchy1"/>
    <dgm:cxn modelId="{A768F915-F330-D647-A4BE-8CFCAEF86A56}" type="presParOf" srcId="{68257B48-E5CE-CB4A-8C26-1E2C8ECF9AB4}" destId="{87D30EAB-4BBC-544C-B986-C9F3D73D7711}" srcOrd="0" destOrd="0" presId="urn:microsoft.com/office/officeart/2005/8/layout/hierarchy1"/>
    <dgm:cxn modelId="{44742A2F-79BC-4D45-96C4-8187F8120B8B}" type="presParOf" srcId="{87D30EAB-4BBC-544C-B986-C9F3D73D7711}" destId="{E4C81DB7-E318-A449-9CDA-47EEB762D27E}" srcOrd="0" destOrd="0" presId="urn:microsoft.com/office/officeart/2005/8/layout/hierarchy1"/>
    <dgm:cxn modelId="{7DBEDD4E-C6B4-FF4B-8A8B-DB6243CB4D6C}" type="presParOf" srcId="{87D30EAB-4BBC-544C-B986-C9F3D73D7711}" destId="{185A6A82-F4DF-D247-AAB1-40CAA525790F}" srcOrd="1" destOrd="0" presId="urn:microsoft.com/office/officeart/2005/8/layout/hierarchy1"/>
    <dgm:cxn modelId="{D954E44F-F3F8-A248-B85F-25F0E3895C9D}" type="presParOf" srcId="{68257B48-E5CE-CB4A-8C26-1E2C8ECF9AB4}" destId="{E21EB28E-A038-A34A-A5F2-65CD4C721985}" srcOrd="1" destOrd="0" presId="urn:microsoft.com/office/officeart/2005/8/layout/hierarchy1"/>
    <dgm:cxn modelId="{1B2834A6-B05A-944A-948B-1F3DBCFC2565}" type="presParOf" srcId="{91126102-BE84-2B4E-A229-182B1568C45B}" destId="{47B7FE89-3D4B-7146-AD92-23733EF564A3}" srcOrd="2" destOrd="0" presId="urn:microsoft.com/office/officeart/2005/8/layout/hierarchy1"/>
    <dgm:cxn modelId="{2278C4DA-61FD-2F4A-97CE-673EFD307F56}" type="presParOf" srcId="{47B7FE89-3D4B-7146-AD92-23733EF564A3}" destId="{E53839BD-C7E8-274C-8818-B7CE7A6FE8E5}" srcOrd="0" destOrd="0" presId="urn:microsoft.com/office/officeart/2005/8/layout/hierarchy1"/>
    <dgm:cxn modelId="{0652DCB9-02A5-7D4D-8241-0C3776704072}" type="presParOf" srcId="{E53839BD-C7E8-274C-8818-B7CE7A6FE8E5}" destId="{27B8A66C-3833-C94A-9D4F-00E0A3534B83}" srcOrd="0" destOrd="0" presId="urn:microsoft.com/office/officeart/2005/8/layout/hierarchy1"/>
    <dgm:cxn modelId="{4BCD0A90-0AD9-2747-81A8-EA0CF50F5526}" type="presParOf" srcId="{E53839BD-C7E8-274C-8818-B7CE7A6FE8E5}" destId="{ADBBA960-973C-1043-94F5-95447A7D4E56}" srcOrd="1" destOrd="0" presId="urn:microsoft.com/office/officeart/2005/8/layout/hierarchy1"/>
    <dgm:cxn modelId="{28412767-F440-AA41-B287-65495ED71388}" type="presParOf" srcId="{47B7FE89-3D4B-7146-AD92-23733EF564A3}" destId="{5B152841-DD02-BC45-A396-9F72FD938B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2C4689-FA38-4B4A-B845-22334381F407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74A8C978-8DA1-4019-9B3D-FB8CFA3EE903}">
      <dgm:prSet/>
      <dgm:spPr/>
      <dgm:t>
        <a:bodyPr/>
        <a:lstStyle/>
        <a:p>
          <a:r>
            <a:rPr lang="es-EC" b="1"/>
            <a:t>Conceptos Clave:</a:t>
          </a:r>
          <a:endParaRPr lang="en-US"/>
        </a:p>
      </dgm:t>
    </dgm:pt>
    <dgm:pt modelId="{6F330F6C-1AD5-45A4-BB19-A248A64CD3FD}" type="parTrans" cxnId="{3CC9D01C-836C-47FA-95A3-C4F7F029B8EA}">
      <dgm:prSet/>
      <dgm:spPr/>
      <dgm:t>
        <a:bodyPr/>
        <a:lstStyle/>
        <a:p>
          <a:endParaRPr lang="en-US"/>
        </a:p>
      </dgm:t>
    </dgm:pt>
    <dgm:pt modelId="{F99AF1CD-DD28-4B97-A69E-714377DFD590}" type="sibTrans" cxnId="{3CC9D01C-836C-47FA-95A3-C4F7F029B8EA}">
      <dgm:prSet/>
      <dgm:spPr/>
      <dgm:t>
        <a:bodyPr/>
        <a:lstStyle/>
        <a:p>
          <a:endParaRPr lang="en-US"/>
        </a:p>
      </dgm:t>
    </dgm:pt>
    <dgm:pt modelId="{A683DB45-2AA8-4C87-AED7-0554DE362AC7}">
      <dgm:prSet/>
      <dgm:spPr/>
      <dgm:t>
        <a:bodyPr/>
        <a:lstStyle/>
        <a:p>
          <a:r>
            <a:rPr lang="es-EC"/>
            <a:t>Estímulo → Respuesta.</a:t>
          </a:r>
          <a:endParaRPr lang="en-US"/>
        </a:p>
      </dgm:t>
    </dgm:pt>
    <dgm:pt modelId="{310C8D77-996C-4D64-BC95-2102BAB9327C}" type="parTrans" cxnId="{77A4D655-47EE-4A32-85DB-80DA0CED15CB}">
      <dgm:prSet/>
      <dgm:spPr/>
      <dgm:t>
        <a:bodyPr/>
        <a:lstStyle/>
        <a:p>
          <a:endParaRPr lang="en-US"/>
        </a:p>
      </dgm:t>
    </dgm:pt>
    <dgm:pt modelId="{A12E07E5-0824-45BF-8ECD-E325E958FC67}" type="sibTrans" cxnId="{77A4D655-47EE-4A32-85DB-80DA0CED15CB}">
      <dgm:prSet/>
      <dgm:spPr/>
      <dgm:t>
        <a:bodyPr/>
        <a:lstStyle/>
        <a:p>
          <a:endParaRPr lang="en-US"/>
        </a:p>
      </dgm:t>
    </dgm:pt>
    <dgm:pt modelId="{0DE0322A-DA31-45DE-B66F-B83A720EB102}">
      <dgm:prSet/>
      <dgm:spPr/>
      <dgm:t>
        <a:bodyPr/>
        <a:lstStyle/>
        <a:p>
          <a:r>
            <a:rPr lang="es-EC"/>
            <a:t>Refuerzos positivos y negativos.</a:t>
          </a:r>
          <a:endParaRPr lang="en-US"/>
        </a:p>
      </dgm:t>
    </dgm:pt>
    <dgm:pt modelId="{3900FFBC-9F52-4AAA-8B96-CE0D407127DF}" type="parTrans" cxnId="{60A09B78-C48C-4114-827F-22A6265DB20E}">
      <dgm:prSet/>
      <dgm:spPr/>
      <dgm:t>
        <a:bodyPr/>
        <a:lstStyle/>
        <a:p>
          <a:endParaRPr lang="en-US"/>
        </a:p>
      </dgm:t>
    </dgm:pt>
    <dgm:pt modelId="{B0DE7FB8-C737-4204-9ACE-CAA20611E530}" type="sibTrans" cxnId="{60A09B78-C48C-4114-827F-22A6265DB20E}">
      <dgm:prSet/>
      <dgm:spPr/>
      <dgm:t>
        <a:bodyPr/>
        <a:lstStyle/>
        <a:p>
          <a:endParaRPr lang="en-US"/>
        </a:p>
      </dgm:t>
    </dgm:pt>
    <dgm:pt modelId="{ACD4381D-E0AB-4D70-9E96-1ED6587520FC}">
      <dgm:prSet/>
      <dgm:spPr/>
      <dgm:t>
        <a:bodyPr/>
        <a:lstStyle/>
        <a:p>
          <a:r>
            <a:rPr lang="es-EC" dirty="0"/>
            <a:t>Castigo y extinción</a:t>
          </a:r>
          <a:endParaRPr lang="en-US" dirty="0"/>
        </a:p>
      </dgm:t>
    </dgm:pt>
    <dgm:pt modelId="{17A82284-5242-4654-B30A-E3382826077B}" type="parTrans" cxnId="{13FBD3E7-C217-4659-BF0A-120FFA72E5C0}">
      <dgm:prSet/>
      <dgm:spPr/>
      <dgm:t>
        <a:bodyPr/>
        <a:lstStyle/>
        <a:p>
          <a:endParaRPr lang="en-US"/>
        </a:p>
      </dgm:t>
    </dgm:pt>
    <dgm:pt modelId="{521BF80F-409A-43F6-BF01-B7A4FF78602F}" type="sibTrans" cxnId="{13FBD3E7-C217-4659-BF0A-120FFA72E5C0}">
      <dgm:prSet/>
      <dgm:spPr/>
      <dgm:t>
        <a:bodyPr/>
        <a:lstStyle/>
        <a:p>
          <a:endParaRPr lang="en-US"/>
        </a:p>
      </dgm:t>
    </dgm:pt>
    <dgm:pt modelId="{BB314027-5FC6-B54F-BABD-586D1C1D2BCF}" type="pres">
      <dgm:prSet presAssocID="{4E2C4689-FA38-4B4A-B845-22334381F4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574EB7-7CDE-FD47-B78F-B17836842EAD}" type="pres">
      <dgm:prSet presAssocID="{74A8C978-8DA1-4019-9B3D-FB8CFA3EE903}" presName="hierRoot1" presStyleCnt="0"/>
      <dgm:spPr/>
    </dgm:pt>
    <dgm:pt modelId="{42EF11E9-D675-9248-A3D5-857E9F0630D6}" type="pres">
      <dgm:prSet presAssocID="{74A8C978-8DA1-4019-9B3D-FB8CFA3EE903}" presName="composite" presStyleCnt="0"/>
      <dgm:spPr/>
    </dgm:pt>
    <dgm:pt modelId="{C2EB798F-1621-AE4B-A658-9664B924753D}" type="pres">
      <dgm:prSet presAssocID="{74A8C978-8DA1-4019-9B3D-FB8CFA3EE903}" presName="background" presStyleLbl="node0" presStyleIdx="0" presStyleCnt="4"/>
      <dgm:spPr/>
    </dgm:pt>
    <dgm:pt modelId="{F8B5591B-5F09-D14D-857D-C98877560647}" type="pres">
      <dgm:prSet presAssocID="{74A8C978-8DA1-4019-9B3D-FB8CFA3EE903}" presName="text" presStyleLbl="fgAcc0" presStyleIdx="0" presStyleCnt="4">
        <dgm:presLayoutVars>
          <dgm:chPref val="3"/>
        </dgm:presLayoutVars>
      </dgm:prSet>
      <dgm:spPr/>
    </dgm:pt>
    <dgm:pt modelId="{ED48B930-7D56-D14F-AE13-A1467DDD24DE}" type="pres">
      <dgm:prSet presAssocID="{74A8C978-8DA1-4019-9B3D-FB8CFA3EE903}" presName="hierChild2" presStyleCnt="0"/>
      <dgm:spPr/>
    </dgm:pt>
    <dgm:pt modelId="{E6FC6161-1CEA-8D49-97B4-746324FA228E}" type="pres">
      <dgm:prSet presAssocID="{A683DB45-2AA8-4C87-AED7-0554DE362AC7}" presName="hierRoot1" presStyleCnt="0"/>
      <dgm:spPr/>
    </dgm:pt>
    <dgm:pt modelId="{85FECFB1-6604-D44B-A6B3-E30F2EBF435E}" type="pres">
      <dgm:prSet presAssocID="{A683DB45-2AA8-4C87-AED7-0554DE362AC7}" presName="composite" presStyleCnt="0"/>
      <dgm:spPr/>
    </dgm:pt>
    <dgm:pt modelId="{48A73E02-8F0C-554E-93DD-377562D90744}" type="pres">
      <dgm:prSet presAssocID="{A683DB45-2AA8-4C87-AED7-0554DE362AC7}" presName="background" presStyleLbl="node0" presStyleIdx="1" presStyleCnt="4"/>
      <dgm:spPr/>
    </dgm:pt>
    <dgm:pt modelId="{85B9DCE1-AA9A-2143-A30F-A05A16FE0DF0}" type="pres">
      <dgm:prSet presAssocID="{A683DB45-2AA8-4C87-AED7-0554DE362AC7}" presName="text" presStyleLbl="fgAcc0" presStyleIdx="1" presStyleCnt="4">
        <dgm:presLayoutVars>
          <dgm:chPref val="3"/>
        </dgm:presLayoutVars>
      </dgm:prSet>
      <dgm:spPr/>
    </dgm:pt>
    <dgm:pt modelId="{1FCD2C22-AA81-8A4B-AAD2-557F93D95809}" type="pres">
      <dgm:prSet presAssocID="{A683DB45-2AA8-4C87-AED7-0554DE362AC7}" presName="hierChild2" presStyleCnt="0"/>
      <dgm:spPr/>
    </dgm:pt>
    <dgm:pt modelId="{79B5EEFA-97CE-B541-993D-7B5BA2149307}" type="pres">
      <dgm:prSet presAssocID="{0DE0322A-DA31-45DE-B66F-B83A720EB102}" presName="hierRoot1" presStyleCnt="0"/>
      <dgm:spPr/>
    </dgm:pt>
    <dgm:pt modelId="{2B828C65-CBE2-F14E-9932-52B18E4AF537}" type="pres">
      <dgm:prSet presAssocID="{0DE0322A-DA31-45DE-B66F-B83A720EB102}" presName="composite" presStyleCnt="0"/>
      <dgm:spPr/>
    </dgm:pt>
    <dgm:pt modelId="{49C1EB6D-40FD-F04A-A7E5-759272D98F04}" type="pres">
      <dgm:prSet presAssocID="{0DE0322A-DA31-45DE-B66F-B83A720EB102}" presName="background" presStyleLbl="node0" presStyleIdx="2" presStyleCnt="4"/>
      <dgm:spPr/>
    </dgm:pt>
    <dgm:pt modelId="{5B229EC2-BDCB-F341-A9A1-2D06EB0B0855}" type="pres">
      <dgm:prSet presAssocID="{0DE0322A-DA31-45DE-B66F-B83A720EB102}" presName="text" presStyleLbl="fgAcc0" presStyleIdx="2" presStyleCnt="4">
        <dgm:presLayoutVars>
          <dgm:chPref val="3"/>
        </dgm:presLayoutVars>
      </dgm:prSet>
      <dgm:spPr/>
    </dgm:pt>
    <dgm:pt modelId="{2923F5C0-E0A6-5B44-9D1A-82724D4A1B7C}" type="pres">
      <dgm:prSet presAssocID="{0DE0322A-DA31-45DE-B66F-B83A720EB102}" presName="hierChild2" presStyleCnt="0"/>
      <dgm:spPr/>
    </dgm:pt>
    <dgm:pt modelId="{29A5765D-2D81-A64D-807D-FE024F14C4E3}" type="pres">
      <dgm:prSet presAssocID="{ACD4381D-E0AB-4D70-9E96-1ED6587520FC}" presName="hierRoot1" presStyleCnt="0"/>
      <dgm:spPr/>
    </dgm:pt>
    <dgm:pt modelId="{17A8FDE8-9F86-4F4B-BFFC-9DF8762E8DAB}" type="pres">
      <dgm:prSet presAssocID="{ACD4381D-E0AB-4D70-9E96-1ED6587520FC}" presName="composite" presStyleCnt="0"/>
      <dgm:spPr/>
    </dgm:pt>
    <dgm:pt modelId="{FC6B03A7-DCA4-0645-BFA2-084291D68A9D}" type="pres">
      <dgm:prSet presAssocID="{ACD4381D-E0AB-4D70-9E96-1ED6587520FC}" presName="background" presStyleLbl="node0" presStyleIdx="3" presStyleCnt="4"/>
      <dgm:spPr/>
    </dgm:pt>
    <dgm:pt modelId="{354A4186-F1CA-D64F-85D1-7D6EFF382E55}" type="pres">
      <dgm:prSet presAssocID="{ACD4381D-E0AB-4D70-9E96-1ED6587520FC}" presName="text" presStyleLbl="fgAcc0" presStyleIdx="3" presStyleCnt="4">
        <dgm:presLayoutVars>
          <dgm:chPref val="3"/>
        </dgm:presLayoutVars>
      </dgm:prSet>
      <dgm:spPr/>
    </dgm:pt>
    <dgm:pt modelId="{F9B8DF19-5A8A-B94C-933F-F260E43C0950}" type="pres">
      <dgm:prSet presAssocID="{ACD4381D-E0AB-4D70-9E96-1ED6587520FC}" presName="hierChild2" presStyleCnt="0"/>
      <dgm:spPr/>
    </dgm:pt>
  </dgm:ptLst>
  <dgm:cxnLst>
    <dgm:cxn modelId="{3CC9D01C-836C-47FA-95A3-C4F7F029B8EA}" srcId="{4E2C4689-FA38-4B4A-B845-22334381F407}" destId="{74A8C978-8DA1-4019-9B3D-FB8CFA3EE903}" srcOrd="0" destOrd="0" parTransId="{6F330F6C-1AD5-45A4-BB19-A248A64CD3FD}" sibTransId="{F99AF1CD-DD28-4B97-A69E-714377DFD590}"/>
    <dgm:cxn modelId="{DEE0FF23-B4F4-F644-A2F0-098EF12535C9}" type="presOf" srcId="{ACD4381D-E0AB-4D70-9E96-1ED6587520FC}" destId="{354A4186-F1CA-D64F-85D1-7D6EFF382E55}" srcOrd="0" destOrd="0" presId="urn:microsoft.com/office/officeart/2005/8/layout/hierarchy1"/>
    <dgm:cxn modelId="{77A4D655-47EE-4A32-85DB-80DA0CED15CB}" srcId="{4E2C4689-FA38-4B4A-B845-22334381F407}" destId="{A683DB45-2AA8-4C87-AED7-0554DE362AC7}" srcOrd="1" destOrd="0" parTransId="{310C8D77-996C-4D64-BC95-2102BAB9327C}" sibTransId="{A12E07E5-0824-45BF-8ECD-E325E958FC67}"/>
    <dgm:cxn modelId="{72416677-C61D-E84B-A258-B9021621391E}" type="presOf" srcId="{74A8C978-8DA1-4019-9B3D-FB8CFA3EE903}" destId="{F8B5591B-5F09-D14D-857D-C98877560647}" srcOrd="0" destOrd="0" presId="urn:microsoft.com/office/officeart/2005/8/layout/hierarchy1"/>
    <dgm:cxn modelId="{60A09B78-C48C-4114-827F-22A6265DB20E}" srcId="{4E2C4689-FA38-4B4A-B845-22334381F407}" destId="{0DE0322A-DA31-45DE-B66F-B83A720EB102}" srcOrd="2" destOrd="0" parTransId="{3900FFBC-9F52-4AAA-8B96-CE0D407127DF}" sibTransId="{B0DE7FB8-C737-4204-9ACE-CAA20611E530}"/>
    <dgm:cxn modelId="{3AFD0E90-73C3-7944-B984-D65494A89B5A}" type="presOf" srcId="{A683DB45-2AA8-4C87-AED7-0554DE362AC7}" destId="{85B9DCE1-AA9A-2143-A30F-A05A16FE0DF0}" srcOrd="0" destOrd="0" presId="urn:microsoft.com/office/officeart/2005/8/layout/hierarchy1"/>
    <dgm:cxn modelId="{CFCE8D9F-489D-3749-96F3-A29B9CB609E8}" type="presOf" srcId="{0DE0322A-DA31-45DE-B66F-B83A720EB102}" destId="{5B229EC2-BDCB-F341-A9A1-2D06EB0B0855}" srcOrd="0" destOrd="0" presId="urn:microsoft.com/office/officeart/2005/8/layout/hierarchy1"/>
    <dgm:cxn modelId="{9BD961B5-38C3-9C4D-8812-8A0071F76B11}" type="presOf" srcId="{4E2C4689-FA38-4B4A-B845-22334381F407}" destId="{BB314027-5FC6-B54F-BABD-586D1C1D2BCF}" srcOrd="0" destOrd="0" presId="urn:microsoft.com/office/officeart/2005/8/layout/hierarchy1"/>
    <dgm:cxn modelId="{13FBD3E7-C217-4659-BF0A-120FFA72E5C0}" srcId="{4E2C4689-FA38-4B4A-B845-22334381F407}" destId="{ACD4381D-E0AB-4D70-9E96-1ED6587520FC}" srcOrd="3" destOrd="0" parTransId="{17A82284-5242-4654-B30A-E3382826077B}" sibTransId="{521BF80F-409A-43F6-BF01-B7A4FF78602F}"/>
    <dgm:cxn modelId="{F0ED390B-157C-BC45-B830-CF012466595E}" type="presParOf" srcId="{BB314027-5FC6-B54F-BABD-586D1C1D2BCF}" destId="{96574EB7-7CDE-FD47-B78F-B17836842EAD}" srcOrd="0" destOrd="0" presId="urn:microsoft.com/office/officeart/2005/8/layout/hierarchy1"/>
    <dgm:cxn modelId="{9DAB5D72-A9A8-4543-8286-F7251511B449}" type="presParOf" srcId="{96574EB7-7CDE-FD47-B78F-B17836842EAD}" destId="{42EF11E9-D675-9248-A3D5-857E9F0630D6}" srcOrd="0" destOrd="0" presId="urn:microsoft.com/office/officeart/2005/8/layout/hierarchy1"/>
    <dgm:cxn modelId="{FA803BDD-4507-754E-82DF-63B884B1331F}" type="presParOf" srcId="{42EF11E9-D675-9248-A3D5-857E9F0630D6}" destId="{C2EB798F-1621-AE4B-A658-9664B924753D}" srcOrd="0" destOrd="0" presId="urn:microsoft.com/office/officeart/2005/8/layout/hierarchy1"/>
    <dgm:cxn modelId="{35FE8024-E6FE-1444-8618-E84769F9C677}" type="presParOf" srcId="{42EF11E9-D675-9248-A3D5-857E9F0630D6}" destId="{F8B5591B-5F09-D14D-857D-C98877560647}" srcOrd="1" destOrd="0" presId="urn:microsoft.com/office/officeart/2005/8/layout/hierarchy1"/>
    <dgm:cxn modelId="{2FCD2E6F-46B9-724C-B2B2-BD49DD50ED0D}" type="presParOf" srcId="{96574EB7-7CDE-FD47-B78F-B17836842EAD}" destId="{ED48B930-7D56-D14F-AE13-A1467DDD24DE}" srcOrd="1" destOrd="0" presId="urn:microsoft.com/office/officeart/2005/8/layout/hierarchy1"/>
    <dgm:cxn modelId="{12F51F97-6D58-4B4D-AA16-8DFF2744357E}" type="presParOf" srcId="{BB314027-5FC6-B54F-BABD-586D1C1D2BCF}" destId="{E6FC6161-1CEA-8D49-97B4-746324FA228E}" srcOrd="1" destOrd="0" presId="urn:microsoft.com/office/officeart/2005/8/layout/hierarchy1"/>
    <dgm:cxn modelId="{A336EC5D-2570-014E-8C38-47CD17667E7F}" type="presParOf" srcId="{E6FC6161-1CEA-8D49-97B4-746324FA228E}" destId="{85FECFB1-6604-D44B-A6B3-E30F2EBF435E}" srcOrd="0" destOrd="0" presId="urn:microsoft.com/office/officeart/2005/8/layout/hierarchy1"/>
    <dgm:cxn modelId="{B31E8FD1-A8B5-D54E-9572-B23107B30359}" type="presParOf" srcId="{85FECFB1-6604-D44B-A6B3-E30F2EBF435E}" destId="{48A73E02-8F0C-554E-93DD-377562D90744}" srcOrd="0" destOrd="0" presId="urn:microsoft.com/office/officeart/2005/8/layout/hierarchy1"/>
    <dgm:cxn modelId="{C627D0B5-B1AB-4B48-BD84-86414490CACF}" type="presParOf" srcId="{85FECFB1-6604-D44B-A6B3-E30F2EBF435E}" destId="{85B9DCE1-AA9A-2143-A30F-A05A16FE0DF0}" srcOrd="1" destOrd="0" presId="urn:microsoft.com/office/officeart/2005/8/layout/hierarchy1"/>
    <dgm:cxn modelId="{04602011-EC33-5945-AC14-353BE378FEAB}" type="presParOf" srcId="{E6FC6161-1CEA-8D49-97B4-746324FA228E}" destId="{1FCD2C22-AA81-8A4B-AAD2-557F93D95809}" srcOrd="1" destOrd="0" presId="urn:microsoft.com/office/officeart/2005/8/layout/hierarchy1"/>
    <dgm:cxn modelId="{64888B65-5B8E-B647-80FD-190E45756164}" type="presParOf" srcId="{BB314027-5FC6-B54F-BABD-586D1C1D2BCF}" destId="{79B5EEFA-97CE-B541-993D-7B5BA2149307}" srcOrd="2" destOrd="0" presId="urn:microsoft.com/office/officeart/2005/8/layout/hierarchy1"/>
    <dgm:cxn modelId="{B2B9A632-1EE9-FD40-B4B3-BA0309F86213}" type="presParOf" srcId="{79B5EEFA-97CE-B541-993D-7B5BA2149307}" destId="{2B828C65-CBE2-F14E-9932-52B18E4AF537}" srcOrd="0" destOrd="0" presId="urn:microsoft.com/office/officeart/2005/8/layout/hierarchy1"/>
    <dgm:cxn modelId="{C5D743BC-80A8-8048-9138-31842D3A2629}" type="presParOf" srcId="{2B828C65-CBE2-F14E-9932-52B18E4AF537}" destId="{49C1EB6D-40FD-F04A-A7E5-759272D98F04}" srcOrd="0" destOrd="0" presId="urn:microsoft.com/office/officeart/2005/8/layout/hierarchy1"/>
    <dgm:cxn modelId="{7F0868A3-0DF1-3F4B-996F-6FD2D142CC63}" type="presParOf" srcId="{2B828C65-CBE2-F14E-9932-52B18E4AF537}" destId="{5B229EC2-BDCB-F341-A9A1-2D06EB0B0855}" srcOrd="1" destOrd="0" presId="urn:microsoft.com/office/officeart/2005/8/layout/hierarchy1"/>
    <dgm:cxn modelId="{34CF8901-2948-C345-A476-B1E5EAB078CD}" type="presParOf" srcId="{79B5EEFA-97CE-B541-993D-7B5BA2149307}" destId="{2923F5C0-E0A6-5B44-9D1A-82724D4A1B7C}" srcOrd="1" destOrd="0" presId="urn:microsoft.com/office/officeart/2005/8/layout/hierarchy1"/>
    <dgm:cxn modelId="{BF565232-2082-FF44-9139-E19BB61B039F}" type="presParOf" srcId="{BB314027-5FC6-B54F-BABD-586D1C1D2BCF}" destId="{29A5765D-2D81-A64D-807D-FE024F14C4E3}" srcOrd="3" destOrd="0" presId="urn:microsoft.com/office/officeart/2005/8/layout/hierarchy1"/>
    <dgm:cxn modelId="{D585DBC5-55D2-5945-8B61-EE671506F2AD}" type="presParOf" srcId="{29A5765D-2D81-A64D-807D-FE024F14C4E3}" destId="{17A8FDE8-9F86-4F4B-BFFC-9DF8762E8DAB}" srcOrd="0" destOrd="0" presId="urn:microsoft.com/office/officeart/2005/8/layout/hierarchy1"/>
    <dgm:cxn modelId="{403179AD-E0B8-CA4D-8DC5-9D214309923D}" type="presParOf" srcId="{17A8FDE8-9F86-4F4B-BFFC-9DF8762E8DAB}" destId="{FC6B03A7-DCA4-0645-BFA2-084291D68A9D}" srcOrd="0" destOrd="0" presId="urn:microsoft.com/office/officeart/2005/8/layout/hierarchy1"/>
    <dgm:cxn modelId="{778D2B45-23EF-FA49-935C-36C797C48FD3}" type="presParOf" srcId="{17A8FDE8-9F86-4F4B-BFFC-9DF8762E8DAB}" destId="{354A4186-F1CA-D64F-85D1-7D6EFF382E55}" srcOrd="1" destOrd="0" presId="urn:microsoft.com/office/officeart/2005/8/layout/hierarchy1"/>
    <dgm:cxn modelId="{5904FA0A-EED9-114B-808B-9217AC8C7BDF}" type="presParOf" srcId="{29A5765D-2D81-A64D-807D-FE024F14C4E3}" destId="{F9B8DF19-5A8A-B94C-933F-F260E43C09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46698C-8248-43B6-B3A0-D26AD7E7F306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01DF169-9348-406D-B18F-8BF56066170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EC"/>
            <a:t>Aportes:</a:t>
          </a:r>
          <a:endParaRPr lang="en-US"/>
        </a:p>
      </dgm:t>
    </dgm:pt>
    <dgm:pt modelId="{19476BD5-C429-4EF8-BCB7-2E72499605A7}" type="parTrans" cxnId="{FC9A8991-E928-426C-8C88-A1F89A7EF342}">
      <dgm:prSet/>
      <dgm:spPr/>
      <dgm:t>
        <a:bodyPr/>
        <a:lstStyle/>
        <a:p>
          <a:endParaRPr lang="en-US"/>
        </a:p>
      </dgm:t>
    </dgm:pt>
    <dgm:pt modelId="{83424BCE-C94B-491B-82FB-40E628E9BDD8}" type="sibTrans" cxnId="{FC9A8991-E928-426C-8C88-A1F89A7EF342}">
      <dgm:prSet/>
      <dgm:spPr/>
      <dgm:t>
        <a:bodyPr/>
        <a:lstStyle/>
        <a:p>
          <a:endParaRPr lang="en-US"/>
        </a:p>
      </dgm:t>
    </dgm:pt>
    <dgm:pt modelId="{4A0CB796-C4AC-4028-8DF2-E38425786B9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EC"/>
            <a:t>Intervenciones educativas y clínicas.</a:t>
          </a:r>
          <a:endParaRPr lang="en-US"/>
        </a:p>
      </dgm:t>
    </dgm:pt>
    <dgm:pt modelId="{8FDB0830-8E95-4A7B-9FAB-9D33734D46F7}" type="parTrans" cxnId="{A42EEC9E-1F39-4875-8E3E-D7BBC4F9957B}">
      <dgm:prSet/>
      <dgm:spPr/>
      <dgm:t>
        <a:bodyPr/>
        <a:lstStyle/>
        <a:p>
          <a:endParaRPr lang="en-US"/>
        </a:p>
      </dgm:t>
    </dgm:pt>
    <dgm:pt modelId="{123E0C06-5DBB-4812-9617-DCEC5A275945}" type="sibTrans" cxnId="{A42EEC9E-1F39-4875-8E3E-D7BBC4F9957B}">
      <dgm:prSet/>
      <dgm:spPr/>
      <dgm:t>
        <a:bodyPr/>
        <a:lstStyle/>
        <a:p>
          <a:endParaRPr lang="en-US"/>
        </a:p>
      </dgm:t>
    </dgm:pt>
    <dgm:pt modelId="{20591530-ECCF-454D-876F-D8129E6F28B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EC"/>
            <a:t>Técnicas de modificación de conducta.</a:t>
          </a:r>
          <a:endParaRPr lang="en-US"/>
        </a:p>
      </dgm:t>
    </dgm:pt>
    <dgm:pt modelId="{98D57E50-5773-48F4-BE2C-A4C0060150D1}" type="parTrans" cxnId="{B865D577-1ABE-4C4B-BA0C-022EA925B171}">
      <dgm:prSet/>
      <dgm:spPr/>
      <dgm:t>
        <a:bodyPr/>
        <a:lstStyle/>
        <a:p>
          <a:endParaRPr lang="en-US"/>
        </a:p>
      </dgm:t>
    </dgm:pt>
    <dgm:pt modelId="{326042E5-EC84-4C4E-AC1A-3F520677A8D0}" type="sibTrans" cxnId="{B865D577-1ABE-4C4B-BA0C-022EA925B171}">
      <dgm:prSet/>
      <dgm:spPr/>
      <dgm:t>
        <a:bodyPr/>
        <a:lstStyle/>
        <a:p>
          <a:endParaRPr lang="en-US"/>
        </a:p>
      </dgm:t>
    </dgm:pt>
    <dgm:pt modelId="{2E1055C4-882D-495A-B2DA-AC646840E84C}" type="pres">
      <dgm:prSet presAssocID="{1E46698C-8248-43B6-B3A0-D26AD7E7F306}" presName="root" presStyleCnt="0">
        <dgm:presLayoutVars>
          <dgm:dir/>
          <dgm:resizeHandles val="exact"/>
        </dgm:presLayoutVars>
      </dgm:prSet>
      <dgm:spPr/>
    </dgm:pt>
    <dgm:pt modelId="{0D1BB956-7353-451F-B161-9B3AC8D3D8A2}" type="pres">
      <dgm:prSet presAssocID="{E01DF169-9348-406D-B18F-8BF56066170E}" presName="compNode" presStyleCnt="0"/>
      <dgm:spPr/>
    </dgm:pt>
    <dgm:pt modelId="{A6DA0731-4B1F-46E4-BF6C-8B15B87C6287}" type="pres">
      <dgm:prSet presAssocID="{E01DF169-9348-406D-B18F-8BF56066170E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C6AC1BB-4D84-4556-BBF4-A2FBBBFA9C9A}" type="pres">
      <dgm:prSet presAssocID="{E01DF169-9348-406D-B18F-8BF5606617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a de comprobación"/>
        </a:ext>
      </dgm:extLst>
    </dgm:pt>
    <dgm:pt modelId="{5B2AEF90-B7D3-4992-AB4B-3A039CBC1B3A}" type="pres">
      <dgm:prSet presAssocID="{E01DF169-9348-406D-B18F-8BF56066170E}" presName="spaceRect" presStyleCnt="0"/>
      <dgm:spPr/>
    </dgm:pt>
    <dgm:pt modelId="{A24C92BA-CB9F-4B6D-8CBD-893216EF1C36}" type="pres">
      <dgm:prSet presAssocID="{E01DF169-9348-406D-B18F-8BF56066170E}" presName="textRect" presStyleLbl="revTx" presStyleIdx="0" presStyleCnt="3">
        <dgm:presLayoutVars>
          <dgm:chMax val="1"/>
          <dgm:chPref val="1"/>
        </dgm:presLayoutVars>
      </dgm:prSet>
      <dgm:spPr/>
    </dgm:pt>
    <dgm:pt modelId="{D2B50EE0-7836-4850-B19F-5C126A971412}" type="pres">
      <dgm:prSet presAssocID="{83424BCE-C94B-491B-82FB-40E628E9BDD8}" presName="sibTrans" presStyleCnt="0"/>
      <dgm:spPr/>
    </dgm:pt>
    <dgm:pt modelId="{905C81CD-563C-4E2A-8D90-F6156E712DD2}" type="pres">
      <dgm:prSet presAssocID="{4A0CB796-C4AC-4028-8DF2-E38425786B9A}" presName="compNode" presStyleCnt="0"/>
      <dgm:spPr/>
    </dgm:pt>
    <dgm:pt modelId="{709D4D9B-4283-40C6-A0D5-624B227C1004}" type="pres">
      <dgm:prSet presAssocID="{4A0CB796-C4AC-4028-8DF2-E38425786B9A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4CD2A49-3D24-4152-8B24-799FD73C6A99}" type="pres">
      <dgm:prSet presAssocID="{4A0CB796-C4AC-4028-8DF2-E38425786B9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etoscopio"/>
        </a:ext>
      </dgm:extLst>
    </dgm:pt>
    <dgm:pt modelId="{0BB04DD2-3407-41FD-9317-96723FACF35F}" type="pres">
      <dgm:prSet presAssocID="{4A0CB796-C4AC-4028-8DF2-E38425786B9A}" presName="spaceRect" presStyleCnt="0"/>
      <dgm:spPr/>
    </dgm:pt>
    <dgm:pt modelId="{2A127E0C-910E-4211-826F-3D286E4BEB0A}" type="pres">
      <dgm:prSet presAssocID="{4A0CB796-C4AC-4028-8DF2-E38425786B9A}" presName="textRect" presStyleLbl="revTx" presStyleIdx="1" presStyleCnt="3">
        <dgm:presLayoutVars>
          <dgm:chMax val="1"/>
          <dgm:chPref val="1"/>
        </dgm:presLayoutVars>
      </dgm:prSet>
      <dgm:spPr/>
    </dgm:pt>
    <dgm:pt modelId="{710DBFF1-323F-4D54-994E-861F14F2C7D6}" type="pres">
      <dgm:prSet presAssocID="{123E0C06-5DBB-4812-9617-DCEC5A275945}" presName="sibTrans" presStyleCnt="0"/>
      <dgm:spPr/>
    </dgm:pt>
    <dgm:pt modelId="{A715CB7D-B60A-4EE8-B4AC-D43942023B79}" type="pres">
      <dgm:prSet presAssocID="{20591530-ECCF-454D-876F-D8129E6F28BD}" presName="compNode" presStyleCnt="0"/>
      <dgm:spPr/>
    </dgm:pt>
    <dgm:pt modelId="{38AA467A-BF58-4071-B269-83FEC2497DFB}" type="pres">
      <dgm:prSet presAssocID="{20591530-ECCF-454D-876F-D8129E6F28BD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0CA46B48-EEF2-4DFD-81BD-EED22C28448D}" type="pres">
      <dgm:prSet presAssocID="{20591530-ECCF-454D-876F-D8129E6F28B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CCD9124F-3199-41D7-8A31-7D2D9F0FEB58}" type="pres">
      <dgm:prSet presAssocID="{20591530-ECCF-454D-876F-D8129E6F28BD}" presName="spaceRect" presStyleCnt="0"/>
      <dgm:spPr/>
    </dgm:pt>
    <dgm:pt modelId="{E3CB626E-7112-45EC-9687-5E7A03132902}" type="pres">
      <dgm:prSet presAssocID="{20591530-ECCF-454D-876F-D8129E6F28B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F20B929-5761-6749-A916-4F31E62C8807}" type="presOf" srcId="{4A0CB796-C4AC-4028-8DF2-E38425786B9A}" destId="{2A127E0C-910E-4211-826F-3D286E4BEB0A}" srcOrd="0" destOrd="0" presId="urn:microsoft.com/office/officeart/2018/5/layout/IconLeafLabelList"/>
    <dgm:cxn modelId="{F88BE353-C082-4C45-87E8-E814EEAF2768}" type="presOf" srcId="{1E46698C-8248-43B6-B3A0-D26AD7E7F306}" destId="{2E1055C4-882D-495A-B2DA-AC646840E84C}" srcOrd="0" destOrd="0" presId="urn:microsoft.com/office/officeart/2018/5/layout/IconLeafLabelList"/>
    <dgm:cxn modelId="{B865D577-1ABE-4C4B-BA0C-022EA925B171}" srcId="{1E46698C-8248-43B6-B3A0-D26AD7E7F306}" destId="{20591530-ECCF-454D-876F-D8129E6F28BD}" srcOrd="2" destOrd="0" parTransId="{98D57E50-5773-48F4-BE2C-A4C0060150D1}" sibTransId="{326042E5-EC84-4C4E-AC1A-3F520677A8D0}"/>
    <dgm:cxn modelId="{FC9A8991-E928-426C-8C88-A1F89A7EF342}" srcId="{1E46698C-8248-43B6-B3A0-D26AD7E7F306}" destId="{E01DF169-9348-406D-B18F-8BF56066170E}" srcOrd="0" destOrd="0" parTransId="{19476BD5-C429-4EF8-BCB7-2E72499605A7}" sibTransId="{83424BCE-C94B-491B-82FB-40E628E9BDD8}"/>
    <dgm:cxn modelId="{26FCD894-EE0E-D343-8653-5995AB0A95CC}" type="presOf" srcId="{E01DF169-9348-406D-B18F-8BF56066170E}" destId="{A24C92BA-CB9F-4B6D-8CBD-893216EF1C36}" srcOrd="0" destOrd="0" presId="urn:microsoft.com/office/officeart/2018/5/layout/IconLeafLabelList"/>
    <dgm:cxn modelId="{DB6D0895-CB37-6444-BF7B-C77F441FB499}" type="presOf" srcId="{20591530-ECCF-454D-876F-D8129E6F28BD}" destId="{E3CB626E-7112-45EC-9687-5E7A03132902}" srcOrd="0" destOrd="0" presId="urn:microsoft.com/office/officeart/2018/5/layout/IconLeafLabelList"/>
    <dgm:cxn modelId="{A42EEC9E-1F39-4875-8E3E-D7BBC4F9957B}" srcId="{1E46698C-8248-43B6-B3A0-D26AD7E7F306}" destId="{4A0CB796-C4AC-4028-8DF2-E38425786B9A}" srcOrd="1" destOrd="0" parTransId="{8FDB0830-8E95-4A7B-9FAB-9D33734D46F7}" sibTransId="{123E0C06-5DBB-4812-9617-DCEC5A275945}"/>
    <dgm:cxn modelId="{4431B575-556D-9646-9504-83060B8E000A}" type="presParOf" srcId="{2E1055C4-882D-495A-B2DA-AC646840E84C}" destId="{0D1BB956-7353-451F-B161-9B3AC8D3D8A2}" srcOrd="0" destOrd="0" presId="urn:microsoft.com/office/officeart/2018/5/layout/IconLeafLabelList"/>
    <dgm:cxn modelId="{16514234-B6EC-BB4D-B30F-0C2EBC0F5654}" type="presParOf" srcId="{0D1BB956-7353-451F-B161-9B3AC8D3D8A2}" destId="{A6DA0731-4B1F-46E4-BF6C-8B15B87C6287}" srcOrd="0" destOrd="0" presId="urn:microsoft.com/office/officeart/2018/5/layout/IconLeafLabelList"/>
    <dgm:cxn modelId="{E932F03E-9354-D14E-A155-C8A67442FF39}" type="presParOf" srcId="{0D1BB956-7353-451F-B161-9B3AC8D3D8A2}" destId="{8C6AC1BB-4D84-4556-BBF4-A2FBBBFA9C9A}" srcOrd="1" destOrd="0" presId="urn:microsoft.com/office/officeart/2018/5/layout/IconLeafLabelList"/>
    <dgm:cxn modelId="{06578E30-6FC3-9540-B9AF-2DD924B3AB39}" type="presParOf" srcId="{0D1BB956-7353-451F-B161-9B3AC8D3D8A2}" destId="{5B2AEF90-B7D3-4992-AB4B-3A039CBC1B3A}" srcOrd="2" destOrd="0" presId="urn:microsoft.com/office/officeart/2018/5/layout/IconLeafLabelList"/>
    <dgm:cxn modelId="{431FE123-BEF8-FE45-9993-CF65974BFBE0}" type="presParOf" srcId="{0D1BB956-7353-451F-B161-9B3AC8D3D8A2}" destId="{A24C92BA-CB9F-4B6D-8CBD-893216EF1C36}" srcOrd="3" destOrd="0" presId="urn:microsoft.com/office/officeart/2018/5/layout/IconLeafLabelList"/>
    <dgm:cxn modelId="{4BD006AF-927B-4B46-B68E-47FECCAF5AAA}" type="presParOf" srcId="{2E1055C4-882D-495A-B2DA-AC646840E84C}" destId="{D2B50EE0-7836-4850-B19F-5C126A971412}" srcOrd="1" destOrd="0" presId="urn:microsoft.com/office/officeart/2018/5/layout/IconLeafLabelList"/>
    <dgm:cxn modelId="{F8126B7C-D73C-8442-B229-6A2959926F94}" type="presParOf" srcId="{2E1055C4-882D-495A-B2DA-AC646840E84C}" destId="{905C81CD-563C-4E2A-8D90-F6156E712DD2}" srcOrd="2" destOrd="0" presId="urn:microsoft.com/office/officeart/2018/5/layout/IconLeafLabelList"/>
    <dgm:cxn modelId="{C6F115DA-673C-8345-9972-5B469C139A3D}" type="presParOf" srcId="{905C81CD-563C-4E2A-8D90-F6156E712DD2}" destId="{709D4D9B-4283-40C6-A0D5-624B227C1004}" srcOrd="0" destOrd="0" presId="urn:microsoft.com/office/officeart/2018/5/layout/IconLeafLabelList"/>
    <dgm:cxn modelId="{2A4B04A7-E6AE-104C-A3F1-2E89D46C9854}" type="presParOf" srcId="{905C81CD-563C-4E2A-8D90-F6156E712DD2}" destId="{A4CD2A49-3D24-4152-8B24-799FD73C6A99}" srcOrd="1" destOrd="0" presId="urn:microsoft.com/office/officeart/2018/5/layout/IconLeafLabelList"/>
    <dgm:cxn modelId="{A18A5E81-A80F-C64F-91D7-7CC20B24145D}" type="presParOf" srcId="{905C81CD-563C-4E2A-8D90-F6156E712DD2}" destId="{0BB04DD2-3407-41FD-9317-96723FACF35F}" srcOrd="2" destOrd="0" presId="urn:microsoft.com/office/officeart/2018/5/layout/IconLeafLabelList"/>
    <dgm:cxn modelId="{631FFCDA-82FB-5948-B1F4-3BBB08DD82AA}" type="presParOf" srcId="{905C81CD-563C-4E2A-8D90-F6156E712DD2}" destId="{2A127E0C-910E-4211-826F-3D286E4BEB0A}" srcOrd="3" destOrd="0" presId="urn:microsoft.com/office/officeart/2018/5/layout/IconLeafLabelList"/>
    <dgm:cxn modelId="{B1576E87-8CFB-794E-81EA-0EB757947FDC}" type="presParOf" srcId="{2E1055C4-882D-495A-B2DA-AC646840E84C}" destId="{710DBFF1-323F-4D54-994E-861F14F2C7D6}" srcOrd="3" destOrd="0" presId="urn:microsoft.com/office/officeart/2018/5/layout/IconLeafLabelList"/>
    <dgm:cxn modelId="{8E88FB75-DE55-9F4E-82AC-F88928E315F8}" type="presParOf" srcId="{2E1055C4-882D-495A-B2DA-AC646840E84C}" destId="{A715CB7D-B60A-4EE8-B4AC-D43942023B79}" srcOrd="4" destOrd="0" presId="urn:microsoft.com/office/officeart/2018/5/layout/IconLeafLabelList"/>
    <dgm:cxn modelId="{1488A2B4-EEAA-F24D-9FC8-C000C6D9853A}" type="presParOf" srcId="{A715CB7D-B60A-4EE8-B4AC-D43942023B79}" destId="{38AA467A-BF58-4071-B269-83FEC2497DFB}" srcOrd="0" destOrd="0" presId="urn:microsoft.com/office/officeart/2018/5/layout/IconLeafLabelList"/>
    <dgm:cxn modelId="{8B541B7E-B818-914B-B27A-24D0BB3544E1}" type="presParOf" srcId="{A715CB7D-B60A-4EE8-B4AC-D43942023B79}" destId="{0CA46B48-EEF2-4DFD-81BD-EED22C28448D}" srcOrd="1" destOrd="0" presId="urn:microsoft.com/office/officeart/2018/5/layout/IconLeafLabelList"/>
    <dgm:cxn modelId="{5B295751-DA9C-F54D-A1D1-D7D8167D3F4B}" type="presParOf" srcId="{A715CB7D-B60A-4EE8-B4AC-D43942023B79}" destId="{CCD9124F-3199-41D7-8A31-7D2D9F0FEB58}" srcOrd="2" destOrd="0" presId="urn:microsoft.com/office/officeart/2018/5/layout/IconLeafLabelList"/>
    <dgm:cxn modelId="{46616171-3BB8-7045-A6FE-967CA051C55B}" type="presParOf" srcId="{A715CB7D-B60A-4EE8-B4AC-D43942023B79}" destId="{E3CB626E-7112-45EC-9687-5E7A0313290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17867-F732-9246-954C-36FAFFB76359}">
      <dsp:nvSpPr>
        <dsp:cNvPr id="0" name=""/>
        <dsp:cNvSpPr/>
      </dsp:nvSpPr>
      <dsp:spPr>
        <a:xfrm>
          <a:off x="0" y="526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C129D-F857-1345-84DD-B4AFF684BB03}">
      <dsp:nvSpPr>
        <dsp:cNvPr id="0" name=""/>
        <dsp:cNvSpPr/>
      </dsp:nvSpPr>
      <dsp:spPr>
        <a:xfrm>
          <a:off x="0" y="526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Autor principal: Erik Erikson</a:t>
          </a:r>
          <a:endParaRPr lang="en-US" sz="2000" kern="1200" dirty="0"/>
        </a:p>
      </dsp:txBody>
      <dsp:txXfrm>
        <a:off x="0" y="526"/>
        <a:ext cx="10890928" cy="616089"/>
      </dsp:txXfrm>
    </dsp:sp>
    <dsp:sp modelId="{E1F02177-4F87-B04A-8396-72136152A8A5}">
      <dsp:nvSpPr>
        <dsp:cNvPr id="0" name=""/>
        <dsp:cNvSpPr/>
      </dsp:nvSpPr>
      <dsp:spPr>
        <a:xfrm>
          <a:off x="0" y="616616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6DFAF-3202-C447-B621-5ADD1ADE1CC0}">
      <dsp:nvSpPr>
        <dsp:cNvPr id="0" name=""/>
        <dsp:cNvSpPr/>
      </dsp:nvSpPr>
      <dsp:spPr>
        <a:xfrm>
          <a:off x="0" y="616616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Fundamento: El desarrollo ocurre a lo largo de ocho etapas, cada una con una crisis psicosocial que debe resolverse.</a:t>
          </a:r>
          <a:endParaRPr lang="en-US" sz="2000" kern="1200" dirty="0"/>
        </a:p>
      </dsp:txBody>
      <dsp:txXfrm>
        <a:off x="0" y="616616"/>
        <a:ext cx="10890928" cy="616089"/>
      </dsp:txXfrm>
    </dsp:sp>
    <dsp:sp modelId="{B8917C5E-E880-DE40-B07B-7F639EF3BE97}">
      <dsp:nvSpPr>
        <dsp:cNvPr id="0" name=""/>
        <dsp:cNvSpPr/>
      </dsp:nvSpPr>
      <dsp:spPr>
        <a:xfrm>
          <a:off x="0" y="1232706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AF5C9-065F-8A4B-A7A9-327850306AD7}">
      <dsp:nvSpPr>
        <dsp:cNvPr id="0" name=""/>
        <dsp:cNvSpPr/>
      </dsp:nvSpPr>
      <dsp:spPr>
        <a:xfrm>
          <a:off x="0" y="1232706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Etapas Relevantes:</a:t>
          </a:r>
          <a:endParaRPr lang="en-US" sz="2000" kern="1200" dirty="0"/>
        </a:p>
      </dsp:txBody>
      <dsp:txXfrm>
        <a:off x="0" y="1232706"/>
        <a:ext cx="10890928" cy="616089"/>
      </dsp:txXfrm>
    </dsp:sp>
    <dsp:sp modelId="{C7DCEFBC-8035-494A-903E-FEB63A9B8797}">
      <dsp:nvSpPr>
        <dsp:cNvPr id="0" name=""/>
        <dsp:cNvSpPr/>
      </dsp:nvSpPr>
      <dsp:spPr>
        <a:xfrm>
          <a:off x="0" y="1848796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EC995-4479-C24C-B1DF-F3AB889B0032}">
      <dsp:nvSpPr>
        <dsp:cNvPr id="0" name=""/>
        <dsp:cNvSpPr/>
      </dsp:nvSpPr>
      <dsp:spPr>
        <a:xfrm>
          <a:off x="0" y="1848796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Confianza vs. desconfianza (infancia)</a:t>
          </a:r>
          <a:endParaRPr lang="en-US" sz="2000" kern="1200"/>
        </a:p>
      </dsp:txBody>
      <dsp:txXfrm>
        <a:off x="0" y="1848796"/>
        <a:ext cx="10890928" cy="616089"/>
      </dsp:txXfrm>
    </dsp:sp>
    <dsp:sp modelId="{63DCC49C-1D30-324D-ABC6-22CA01D0A8A2}">
      <dsp:nvSpPr>
        <dsp:cNvPr id="0" name=""/>
        <dsp:cNvSpPr/>
      </dsp:nvSpPr>
      <dsp:spPr>
        <a:xfrm>
          <a:off x="0" y="2464885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369AD-7D87-0A40-9FFD-D4215149749B}">
      <dsp:nvSpPr>
        <dsp:cNvPr id="0" name=""/>
        <dsp:cNvSpPr/>
      </dsp:nvSpPr>
      <dsp:spPr>
        <a:xfrm>
          <a:off x="0" y="2464885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Autonomía vs. vergüenza</a:t>
          </a:r>
          <a:endParaRPr lang="en-US" sz="2000" kern="1200"/>
        </a:p>
      </dsp:txBody>
      <dsp:txXfrm>
        <a:off x="0" y="2464885"/>
        <a:ext cx="10890928" cy="616089"/>
      </dsp:txXfrm>
    </dsp:sp>
    <dsp:sp modelId="{F2EF1454-6A32-3F42-9689-F10B5C30D81B}">
      <dsp:nvSpPr>
        <dsp:cNvPr id="0" name=""/>
        <dsp:cNvSpPr/>
      </dsp:nvSpPr>
      <dsp:spPr>
        <a:xfrm>
          <a:off x="0" y="3080975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38F91-18AC-FE4B-9CEC-A7D5E56C81D0}">
      <dsp:nvSpPr>
        <dsp:cNvPr id="0" name=""/>
        <dsp:cNvSpPr/>
      </dsp:nvSpPr>
      <dsp:spPr>
        <a:xfrm>
          <a:off x="0" y="3080975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Iniciativa vs. culpa ...</a:t>
          </a:r>
          <a:endParaRPr lang="en-US" sz="2000" kern="1200"/>
        </a:p>
      </dsp:txBody>
      <dsp:txXfrm>
        <a:off x="0" y="3080975"/>
        <a:ext cx="10890928" cy="616089"/>
      </dsp:txXfrm>
    </dsp:sp>
    <dsp:sp modelId="{F3BE6EB1-CB9D-CE45-A587-197FC55469D8}">
      <dsp:nvSpPr>
        <dsp:cNvPr id="0" name=""/>
        <dsp:cNvSpPr/>
      </dsp:nvSpPr>
      <dsp:spPr>
        <a:xfrm>
          <a:off x="0" y="3697065"/>
          <a:ext cx="108909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39BA80-E79C-D74F-8922-452FBD99C363}">
      <dsp:nvSpPr>
        <dsp:cNvPr id="0" name=""/>
        <dsp:cNvSpPr/>
      </dsp:nvSpPr>
      <dsp:spPr>
        <a:xfrm>
          <a:off x="0" y="3697065"/>
          <a:ext cx="10890928" cy="616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/>
            <a:t>Integridad vs. desesperación (vejez) </a:t>
          </a:r>
          <a:endParaRPr lang="en-US" sz="2000" kern="1200"/>
        </a:p>
      </dsp:txBody>
      <dsp:txXfrm>
        <a:off x="0" y="3697065"/>
        <a:ext cx="10890928" cy="616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01A20-DC0D-C440-92CE-6A633611E3E8}">
      <dsp:nvSpPr>
        <dsp:cNvPr id="0" name=""/>
        <dsp:cNvSpPr/>
      </dsp:nvSpPr>
      <dsp:spPr>
        <a:xfrm>
          <a:off x="0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D28BA-AC30-8A43-8AB3-EA4F6843A5A5}">
      <dsp:nvSpPr>
        <dsp:cNvPr id="0" name=""/>
        <dsp:cNvSpPr/>
      </dsp:nvSpPr>
      <dsp:spPr>
        <a:xfrm>
          <a:off x="340341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900" b="1" kern="1200"/>
            <a:t>Aportes</a:t>
          </a:r>
          <a:endParaRPr lang="en-US" sz="2900" kern="1200"/>
        </a:p>
      </dsp:txBody>
      <dsp:txXfrm>
        <a:off x="397310" y="1115536"/>
        <a:ext cx="2949135" cy="1831113"/>
      </dsp:txXfrm>
    </dsp:sp>
    <dsp:sp modelId="{E4C81DB7-E318-A449-9CDA-47EEB762D27E}">
      <dsp:nvSpPr>
        <dsp:cNvPr id="0" name=""/>
        <dsp:cNvSpPr/>
      </dsp:nvSpPr>
      <dsp:spPr>
        <a:xfrm>
          <a:off x="3743756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A6A82-F4DF-D247-AAB1-40CAA525790F}">
      <dsp:nvSpPr>
        <dsp:cNvPr id="0" name=""/>
        <dsp:cNvSpPr/>
      </dsp:nvSpPr>
      <dsp:spPr>
        <a:xfrm>
          <a:off x="4084098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900" kern="1200"/>
            <a:t>Incorpora la dimensión social y cultural.</a:t>
          </a:r>
          <a:endParaRPr lang="en-US" sz="2900" kern="1200"/>
        </a:p>
      </dsp:txBody>
      <dsp:txXfrm>
        <a:off x="4141067" y="1115536"/>
        <a:ext cx="2949135" cy="1831113"/>
      </dsp:txXfrm>
    </dsp:sp>
    <dsp:sp modelId="{27B8A66C-3833-C94A-9D4F-00E0A3534B83}">
      <dsp:nvSpPr>
        <dsp:cNvPr id="0" name=""/>
        <dsp:cNvSpPr/>
      </dsp:nvSpPr>
      <dsp:spPr>
        <a:xfrm>
          <a:off x="7487513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BA960-973C-1043-94F5-95447A7D4E56}">
      <dsp:nvSpPr>
        <dsp:cNvPr id="0" name=""/>
        <dsp:cNvSpPr/>
      </dsp:nvSpPr>
      <dsp:spPr>
        <a:xfrm>
          <a:off x="7827855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900" kern="1200"/>
            <a:t>Considera el desarrollo como un proceso vitalicio.</a:t>
          </a:r>
          <a:endParaRPr lang="en-US" sz="2900" kern="1200"/>
        </a:p>
      </dsp:txBody>
      <dsp:txXfrm>
        <a:off x="7884824" y="1115536"/>
        <a:ext cx="2949135" cy="18311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B798F-1621-AE4B-A658-9664B924753D}">
      <dsp:nvSpPr>
        <dsp:cNvPr id="0" name=""/>
        <dsp:cNvSpPr/>
      </dsp:nvSpPr>
      <dsp:spPr>
        <a:xfrm>
          <a:off x="3036" y="1381871"/>
          <a:ext cx="2167770" cy="13765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5591B-5F09-D14D-857D-C98877560647}">
      <dsp:nvSpPr>
        <dsp:cNvPr id="0" name=""/>
        <dsp:cNvSpPr/>
      </dsp:nvSpPr>
      <dsp:spPr>
        <a:xfrm>
          <a:off x="243899" y="1610691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b="1" kern="1200"/>
            <a:t>Conceptos Clave:</a:t>
          </a:r>
          <a:endParaRPr lang="en-US" sz="2600" kern="1200"/>
        </a:p>
      </dsp:txBody>
      <dsp:txXfrm>
        <a:off x="284216" y="1651008"/>
        <a:ext cx="2087136" cy="1295900"/>
      </dsp:txXfrm>
    </dsp:sp>
    <dsp:sp modelId="{48A73E02-8F0C-554E-93DD-377562D90744}">
      <dsp:nvSpPr>
        <dsp:cNvPr id="0" name=""/>
        <dsp:cNvSpPr/>
      </dsp:nvSpPr>
      <dsp:spPr>
        <a:xfrm>
          <a:off x="2652533" y="1381871"/>
          <a:ext cx="2167770" cy="13765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9DCE1-AA9A-2143-A30F-A05A16FE0DF0}">
      <dsp:nvSpPr>
        <dsp:cNvPr id="0" name=""/>
        <dsp:cNvSpPr/>
      </dsp:nvSpPr>
      <dsp:spPr>
        <a:xfrm>
          <a:off x="2893397" y="1610691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kern="1200"/>
            <a:t>Estímulo → Respuesta.</a:t>
          </a:r>
          <a:endParaRPr lang="en-US" sz="2600" kern="1200"/>
        </a:p>
      </dsp:txBody>
      <dsp:txXfrm>
        <a:off x="2933714" y="1651008"/>
        <a:ext cx="2087136" cy="1295900"/>
      </dsp:txXfrm>
    </dsp:sp>
    <dsp:sp modelId="{49C1EB6D-40FD-F04A-A7E5-759272D98F04}">
      <dsp:nvSpPr>
        <dsp:cNvPr id="0" name=""/>
        <dsp:cNvSpPr/>
      </dsp:nvSpPr>
      <dsp:spPr>
        <a:xfrm>
          <a:off x="5302031" y="1381871"/>
          <a:ext cx="2167770" cy="13765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29EC2-BDCB-F341-A9A1-2D06EB0B0855}">
      <dsp:nvSpPr>
        <dsp:cNvPr id="0" name=""/>
        <dsp:cNvSpPr/>
      </dsp:nvSpPr>
      <dsp:spPr>
        <a:xfrm>
          <a:off x="5542895" y="1610691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kern="1200"/>
            <a:t>Refuerzos positivos y negativos.</a:t>
          </a:r>
          <a:endParaRPr lang="en-US" sz="2600" kern="1200"/>
        </a:p>
      </dsp:txBody>
      <dsp:txXfrm>
        <a:off x="5583212" y="1651008"/>
        <a:ext cx="2087136" cy="1295900"/>
      </dsp:txXfrm>
    </dsp:sp>
    <dsp:sp modelId="{FC6B03A7-DCA4-0645-BFA2-084291D68A9D}">
      <dsp:nvSpPr>
        <dsp:cNvPr id="0" name=""/>
        <dsp:cNvSpPr/>
      </dsp:nvSpPr>
      <dsp:spPr>
        <a:xfrm>
          <a:off x="7951529" y="1381871"/>
          <a:ext cx="2167770" cy="13765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A4186-F1CA-D64F-85D1-7D6EFF382E55}">
      <dsp:nvSpPr>
        <dsp:cNvPr id="0" name=""/>
        <dsp:cNvSpPr/>
      </dsp:nvSpPr>
      <dsp:spPr>
        <a:xfrm>
          <a:off x="8192392" y="1610691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kern="1200" dirty="0"/>
            <a:t>Castigo y extinción</a:t>
          </a:r>
          <a:endParaRPr lang="en-US" sz="2600" kern="1200" dirty="0"/>
        </a:p>
      </dsp:txBody>
      <dsp:txXfrm>
        <a:off x="8232709" y="1651008"/>
        <a:ext cx="2087136" cy="1295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A0731-4B1F-46E4-BF6C-8B15B87C6287}">
      <dsp:nvSpPr>
        <dsp:cNvPr id="0" name=""/>
        <dsp:cNvSpPr/>
      </dsp:nvSpPr>
      <dsp:spPr>
        <a:xfrm>
          <a:off x="930582" y="11606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AC1BB-4D84-4556-BBF4-A2FBBBFA9C9A}">
      <dsp:nvSpPr>
        <dsp:cNvPr id="0" name=""/>
        <dsp:cNvSpPr/>
      </dsp:nvSpPr>
      <dsp:spPr>
        <a:xfrm>
          <a:off x="1186519" y="267543"/>
          <a:ext cx="689062" cy="689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C92BA-CB9F-4B6D-8CBD-893216EF1C36}">
      <dsp:nvSpPr>
        <dsp:cNvPr id="0" name=""/>
        <dsp:cNvSpPr/>
      </dsp:nvSpPr>
      <dsp:spPr>
        <a:xfrm>
          <a:off x="546675" y="1586606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C" sz="1500" kern="1200"/>
            <a:t>Aportes:</a:t>
          </a:r>
          <a:endParaRPr lang="en-US" sz="1500" kern="1200"/>
        </a:p>
      </dsp:txBody>
      <dsp:txXfrm>
        <a:off x="546675" y="1586606"/>
        <a:ext cx="1968750" cy="720000"/>
      </dsp:txXfrm>
    </dsp:sp>
    <dsp:sp modelId="{709D4D9B-4283-40C6-A0D5-624B227C1004}">
      <dsp:nvSpPr>
        <dsp:cNvPr id="0" name=""/>
        <dsp:cNvSpPr/>
      </dsp:nvSpPr>
      <dsp:spPr>
        <a:xfrm>
          <a:off x="3243863" y="11606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D2A49-3D24-4152-8B24-799FD73C6A99}">
      <dsp:nvSpPr>
        <dsp:cNvPr id="0" name=""/>
        <dsp:cNvSpPr/>
      </dsp:nvSpPr>
      <dsp:spPr>
        <a:xfrm>
          <a:off x="3499800" y="267543"/>
          <a:ext cx="689062" cy="689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27E0C-910E-4211-826F-3D286E4BEB0A}">
      <dsp:nvSpPr>
        <dsp:cNvPr id="0" name=""/>
        <dsp:cNvSpPr/>
      </dsp:nvSpPr>
      <dsp:spPr>
        <a:xfrm>
          <a:off x="2859957" y="1586606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C" sz="1500" kern="1200"/>
            <a:t>Intervenciones educativas y clínicas.</a:t>
          </a:r>
          <a:endParaRPr lang="en-US" sz="1500" kern="1200"/>
        </a:p>
      </dsp:txBody>
      <dsp:txXfrm>
        <a:off x="2859957" y="1586606"/>
        <a:ext cx="1968750" cy="720000"/>
      </dsp:txXfrm>
    </dsp:sp>
    <dsp:sp modelId="{38AA467A-BF58-4071-B269-83FEC2497DFB}">
      <dsp:nvSpPr>
        <dsp:cNvPr id="0" name=""/>
        <dsp:cNvSpPr/>
      </dsp:nvSpPr>
      <dsp:spPr>
        <a:xfrm>
          <a:off x="2087222" y="2798793"/>
          <a:ext cx="1200937" cy="12009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46B48-EEF2-4DFD-81BD-EED22C28448D}">
      <dsp:nvSpPr>
        <dsp:cNvPr id="0" name=""/>
        <dsp:cNvSpPr/>
      </dsp:nvSpPr>
      <dsp:spPr>
        <a:xfrm>
          <a:off x="2343160" y="3054731"/>
          <a:ext cx="689062" cy="689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B626E-7112-45EC-9687-5E7A03132902}">
      <dsp:nvSpPr>
        <dsp:cNvPr id="0" name=""/>
        <dsp:cNvSpPr/>
      </dsp:nvSpPr>
      <dsp:spPr>
        <a:xfrm>
          <a:off x="1703316" y="4373793"/>
          <a:ext cx="19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C" sz="1500" kern="1200"/>
            <a:t>Técnicas de modificación de conducta.</a:t>
          </a:r>
          <a:endParaRPr lang="en-US" sz="1500" kern="1200"/>
        </a:p>
      </dsp:txBody>
      <dsp:txXfrm>
        <a:off x="1703316" y="4373793"/>
        <a:ext cx="1968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3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9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19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1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33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8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4/29/25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9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4/29/25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5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4/29/25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3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4/29/25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4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4/29/25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42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7BF6CB-EC66-966E-3192-105FAF941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7528" y="1032765"/>
            <a:ext cx="4308672" cy="2596260"/>
          </a:xfrm>
        </p:spPr>
        <p:txBody>
          <a:bodyPr anchor="b">
            <a:normAutofit/>
          </a:bodyPr>
          <a:lstStyle/>
          <a:p>
            <a:r>
              <a:rPr lang="es-EC" sz="5800" dirty="0"/>
              <a:t>Teorías del Desarrollo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C257DC-F00F-8142-4DD5-56556D779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5756" y="5046281"/>
            <a:ext cx="4308672" cy="1172408"/>
          </a:xfrm>
        </p:spPr>
        <p:txBody>
          <a:bodyPr anchor="t">
            <a:normAutofit fontScale="70000" lnSpcReduction="20000"/>
          </a:bodyPr>
          <a:lstStyle/>
          <a:p>
            <a:pPr algn="just"/>
            <a:r>
              <a:rPr lang="es-EC" dirty="0"/>
              <a:t>Comprender las principales teorías del desarrollo humano desde una perspectiva integradora, crítica y científica.</a:t>
            </a:r>
          </a:p>
        </p:txBody>
      </p:sp>
      <p:pic>
        <p:nvPicPr>
          <p:cNvPr id="4" name="Picture 3" descr="Colorful drops of water">
            <a:extLst>
              <a:ext uri="{FF2B5EF4-FFF2-40B4-BE49-F238E27FC236}">
                <a16:creationId xmlns:a16="http://schemas.microsoft.com/office/drawing/2014/main" id="{B1A79612-0FDD-872B-55E0-7911BEAFD8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086" r="20451" b="-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A391F1-4B2C-521B-F6A5-52C74B303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58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35B5D52-3649-A0DF-DFD1-712B39EBB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1"/>
            <a:ext cx="4876801" cy="1569516"/>
          </a:xfrm>
        </p:spPr>
        <p:txBody>
          <a:bodyPr anchor="t">
            <a:normAutofit/>
          </a:bodyPr>
          <a:lstStyle/>
          <a:p>
            <a:r>
              <a:rPr lang="es-EC" dirty="0"/>
              <a:t>Teoría Cognitiva</a:t>
            </a:r>
          </a:p>
        </p:txBody>
      </p:sp>
      <p:pic>
        <p:nvPicPr>
          <p:cNvPr id="5122" name="Picture 2" descr="Teoría cognitiva de Piaget: qué es, origen, proceso, etapas">
            <a:extLst>
              <a:ext uri="{FF2B5EF4-FFF2-40B4-BE49-F238E27FC236}">
                <a16:creationId xmlns:a16="http://schemas.microsoft.com/office/drawing/2014/main" id="{05FF0740-E4AB-AAD2-B82F-DF0012C25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3232" y="2857499"/>
            <a:ext cx="4800136" cy="312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7E8BDD-F9DB-960D-E4A6-F3ECC54C5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960119"/>
            <a:ext cx="5130210" cy="502266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C" sz="1600" dirty="0"/>
              <a:t>Autor principal: Jean Piaget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Fundamento: El desarrollo cognitivo ocurre a través de la interacción activa del individuo con su entorno, mediante esquemas mental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Etapas Cognitivas: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Sensorial-motriz (0–2 años)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Preoperacional (2–7)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Operaciones concretas (7–11)</a:t>
            </a:r>
          </a:p>
          <a:p>
            <a:pPr>
              <a:lnSpc>
                <a:spcPct val="110000"/>
              </a:lnSpc>
            </a:pPr>
            <a:r>
              <a:rPr lang="es-EC" sz="1600" dirty="0"/>
              <a:t>Operaciones formales (11+) </a:t>
            </a:r>
          </a:p>
        </p:txBody>
      </p:sp>
      <p:cxnSp>
        <p:nvCxnSpPr>
          <p:cNvPr id="5129" name="Straight Connector 5128">
            <a:extLst>
              <a:ext uri="{FF2B5EF4-FFF2-40B4-BE49-F238E27FC236}">
                <a16:creationId xmlns:a16="http://schemas.microsoft.com/office/drawing/2014/main" id="{540DBD50-3CB1-A513-2321-1891E3F09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39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37C017-E8C1-0F08-58B3-A9B686559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Aportes:</a:t>
            </a:r>
          </a:p>
          <a:p>
            <a:r>
              <a:rPr lang="es-EC" dirty="0"/>
              <a:t>Educación constructivista.</a:t>
            </a:r>
          </a:p>
          <a:p>
            <a:endParaRPr lang="es-EC" dirty="0"/>
          </a:p>
          <a:p>
            <a:r>
              <a:rPr lang="es-EC" dirty="0"/>
              <a:t>Enfoque centrado en el niño</a:t>
            </a:r>
          </a:p>
        </p:txBody>
      </p:sp>
    </p:spTree>
    <p:extLst>
      <p:ext uri="{BB962C8B-B14F-4D97-AF65-F5344CB8AC3E}">
        <p14:creationId xmlns:p14="http://schemas.microsoft.com/office/powerpoint/2010/main" val="317626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D3615-BE33-2D54-1ECD-F162F0A43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Teoría Ecológica y de Sistemas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E494BF-C107-CC3F-1701-C5ADC661C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EC" dirty="0"/>
              <a:t>Autor principal: Urie Bronfenbrenner</a:t>
            </a:r>
          </a:p>
          <a:p>
            <a:r>
              <a:rPr lang="es-EC" dirty="0"/>
              <a:t>Fundamento: El desarrollo humano está influenciado por múltiples niveles de contexto ambiental.</a:t>
            </a:r>
          </a:p>
          <a:p>
            <a:endParaRPr lang="es-EC" dirty="0"/>
          </a:p>
          <a:p>
            <a:r>
              <a:rPr lang="es-EC" dirty="0"/>
              <a:t>Sistemas:</a:t>
            </a:r>
          </a:p>
          <a:p>
            <a:r>
              <a:rPr lang="es-EC" dirty="0"/>
              <a:t>Microsistema: familia, escuela, amigos.</a:t>
            </a:r>
          </a:p>
          <a:p>
            <a:endParaRPr lang="es-EC" dirty="0"/>
          </a:p>
          <a:p>
            <a:r>
              <a:rPr lang="es-EC" dirty="0"/>
              <a:t>Mesosistema: interacciones entre microsistemas.</a:t>
            </a:r>
          </a:p>
          <a:p>
            <a:endParaRPr lang="es-EC" dirty="0"/>
          </a:p>
          <a:p>
            <a:r>
              <a:rPr lang="es-EC" dirty="0"/>
              <a:t>Exosistema: medios de comunicación, trabajo de los padres.</a:t>
            </a:r>
          </a:p>
          <a:p>
            <a:endParaRPr lang="es-EC" dirty="0"/>
          </a:p>
          <a:p>
            <a:r>
              <a:rPr lang="es-EC" dirty="0"/>
              <a:t>Macrosistema: cultura, ideología.</a:t>
            </a:r>
          </a:p>
          <a:p>
            <a:endParaRPr lang="es-EC" dirty="0"/>
          </a:p>
          <a:p>
            <a:r>
              <a:rPr lang="es-EC" dirty="0"/>
              <a:t>Cronosistema: cambios históricos o de ciclo vital. </a:t>
            </a:r>
          </a:p>
          <a:p>
            <a:endParaRPr lang="es-EC" dirty="0"/>
          </a:p>
          <a:p>
            <a:endParaRPr lang="es-EC" dirty="0"/>
          </a:p>
        </p:txBody>
      </p:sp>
      <p:pic>
        <p:nvPicPr>
          <p:cNvPr id="6146" name="Picture 2" descr="La Teoría Ecológica de los Sistemas de Urie Bronfenbrenner consiste en un  enfoque ambiental sobre el desarrollo del individuo a través de los  diferentes ambientes en los que se desenvuelve y que">
            <a:extLst>
              <a:ext uri="{FF2B5EF4-FFF2-40B4-BE49-F238E27FC236}">
                <a16:creationId xmlns:a16="http://schemas.microsoft.com/office/drawing/2014/main" id="{CA5FB2C9-1111-98E3-B0FD-ECE767A60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000250"/>
            <a:ext cx="28448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126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3EED5-CCE3-550B-DBA9-56C41CE45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E9809C-C20E-95FB-0483-F33C0A7CE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portes:</a:t>
            </a:r>
          </a:p>
          <a:p>
            <a:r>
              <a:rPr lang="es-EC" dirty="0"/>
              <a:t>Perspectiva holística del desarrollo.</a:t>
            </a:r>
          </a:p>
          <a:p>
            <a:endParaRPr lang="es-EC" dirty="0"/>
          </a:p>
          <a:p>
            <a:r>
              <a:rPr lang="es-EC" dirty="0"/>
              <a:t>Relevancia en políticas públicas y educación.</a:t>
            </a:r>
          </a:p>
        </p:txBody>
      </p:sp>
    </p:spTree>
    <p:extLst>
      <p:ext uri="{BB962C8B-B14F-4D97-AF65-F5344CB8AC3E}">
        <p14:creationId xmlns:p14="http://schemas.microsoft.com/office/powerpoint/2010/main" val="325139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116D1-3DBB-937F-3020-D388BE8A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Teoría Sociohistórica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F56D6C-87A2-385F-0AD8-336D2F9A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C" dirty="0"/>
              <a:t>Autor principal: Lev Vygotsky</a:t>
            </a:r>
          </a:p>
          <a:p>
            <a:r>
              <a:rPr lang="es-EC" dirty="0"/>
              <a:t>Fundamento: El desarrollo es mediado culturalmente a través del lenguaje y las interacciones sociales.</a:t>
            </a:r>
          </a:p>
          <a:p>
            <a:endParaRPr lang="es-EC" dirty="0"/>
          </a:p>
          <a:p>
            <a:r>
              <a:rPr lang="es-EC" dirty="0"/>
              <a:t>Conceptos Clave:</a:t>
            </a:r>
          </a:p>
          <a:p>
            <a:r>
              <a:rPr lang="es-EC" dirty="0"/>
              <a:t>Zona de Desarrollo Próximo (ZDP)</a:t>
            </a:r>
          </a:p>
          <a:p>
            <a:endParaRPr lang="es-EC" dirty="0"/>
          </a:p>
          <a:p>
            <a:r>
              <a:rPr lang="es-EC" dirty="0"/>
              <a:t>Andamiaje (scaffolding)</a:t>
            </a:r>
          </a:p>
          <a:p>
            <a:endParaRPr lang="es-EC" dirty="0"/>
          </a:p>
          <a:p>
            <a:r>
              <a:rPr lang="es-EC" dirty="0"/>
              <a:t>Mediación simbólica </a:t>
            </a:r>
          </a:p>
          <a:p>
            <a:endParaRPr lang="es-EC" dirty="0"/>
          </a:p>
          <a:p>
            <a:endParaRPr lang="es-EC" dirty="0"/>
          </a:p>
        </p:txBody>
      </p:sp>
      <p:pic>
        <p:nvPicPr>
          <p:cNvPr id="7170" name="Picture 2" descr="TEORIAS DEL APRENDIZAJE: TEORÍA SOCIO HISTÓRICA">
            <a:extLst>
              <a:ext uri="{FF2B5EF4-FFF2-40B4-BE49-F238E27FC236}">
                <a16:creationId xmlns:a16="http://schemas.microsoft.com/office/drawing/2014/main" id="{B69BB1DE-4A02-47A8-4E95-B0E9DCCB2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543" y="3963923"/>
            <a:ext cx="33909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93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858702-7AC4-3D5B-3471-B6011DE4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C55193-54D3-6617-16EE-7C137CD3B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Aportes:</a:t>
            </a:r>
          </a:p>
          <a:p>
            <a:r>
              <a:rPr lang="es-EC" dirty="0"/>
              <a:t>Educación colaborativa.</a:t>
            </a:r>
          </a:p>
          <a:p>
            <a:endParaRPr lang="es-EC" dirty="0"/>
          </a:p>
          <a:p>
            <a:r>
              <a:rPr lang="es-EC" dirty="0"/>
              <a:t>Importancia del contexto cultural y el lenguaje.</a:t>
            </a:r>
          </a:p>
        </p:txBody>
      </p:sp>
    </p:spTree>
    <p:extLst>
      <p:ext uri="{BB962C8B-B14F-4D97-AF65-F5344CB8AC3E}">
        <p14:creationId xmlns:p14="http://schemas.microsoft.com/office/powerpoint/2010/main" val="345157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902CA-8AE2-4251-8529-09FE2D8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Teoría del Ciclo Vital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AF7882-D838-5D95-4BCD-3C7914298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C" dirty="0"/>
              <a:t>Autor principal: Paul Baltes</a:t>
            </a:r>
          </a:p>
          <a:p>
            <a:r>
              <a:rPr lang="es-EC" dirty="0"/>
              <a:t>Fundamento: El desarrollo ocurre durante toda la vida. Es multidireccional, contextual, plástico y multidimensional.</a:t>
            </a:r>
          </a:p>
          <a:p>
            <a:endParaRPr lang="es-EC" dirty="0"/>
          </a:p>
          <a:p>
            <a:r>
              <a:rPr lang="es-EC" dirty="0"/>
              <a:t>Principios Clave:</a:t>
            </a:r>
          </a:p>
          <a:p>
            <a:r>
              <a:rPr lang="es-EC" dirty="0"/>
              <a:t>Ganancias y pérdidas en todas las etapas.</a:t>
            </a:r>
          </a:p>
          <a:p>
            <a:endParaRPr lang="es-EC" dirty="0"/>
          </a:p>
          <a:p>
            <a:r>
              <a:rPr lang="es-EC" dirty="0"/>
              <a:t>Influencias normativas e históricas.</a:t>
            </a:r>
          </a:p>
          <a:p>
            <a:endParaRPr lang="es-EC" dirty="0"/>
          </a:p>
          <a:p>
            <a:r>
              <a:rPr lang="es-EC" dirty="0"/>
              <a:t>Desarrollo como interacción entre biología, cultura y contexto. </a:t>
            </a:r>
          </a:p>
          <a:p>
            <a:endParaRPr lang="es-EC" dirty="0"/>
          </a:p>
          <a:p>
            <a:endParaRPr lang="es-EC" dirty="0"/>
          </a:p>
        </p:txBody>
      </p:sp>
      <p:pic>
        <p:nvPicPr>
          <p:cNvPr id="8194" name="Picture 2" descr="Desarrollo Neuropsicomotriz del Ciclo Vital">
            <a:extLst>
              <a:ext uri="{FF2B5EF4-FFF2-40B4-BE49-F238E27FC236}">
                <a16:creationId xmlns:a16="http://schemas.microsoft.com/office/drawing/2014/main" id="{7165C2B9-97EA-FB7B-7037-EBD99B4AE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884" y="3575641"/>
            <a:ext cx="29972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79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F0CFAF-0028-118F-74AE-D1D30E12E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5852160" cy="1097280"/>
          </a:xfrm>
        </p:spPr>
        <p:txBody>
          <a:bodyPr anchor="t">
            <a:normAutofit/>
          </a:bodyPr>
          <a:lstStyle/>
          <a:p>
            <a:r>
              <a:rPr lang="es-EC" dirty="0"/>
              <a:t>Teoría Psicoanalítica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6281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67BE2E-CE22-7510-CAF6-D5BDECE11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236"/>
            <a:ext cx="5852160" cy="366468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es-EC" dirty="0"/>
              <a:t>Autor principal: Sigmund Freud</a:t>
            </a:r>
          </a:p>
          <a:p>
            <a:pPr algn="just">
              <a:lnSpc>
                <a:spcPct val="110000"/>
              </a:lnSpc>
            </a:pPr>
            <a:r>
              <a:rPr lang="es-EC" dirty="0"/>
              <a:t>Fundamento: El desarrollo humano está motivado por impulsos inconscientes, conflictos internos y experiencias tempranas.</a:t>
            </a:r>
          </a:p>
          <a:p>
            <a:pPr algn="just">
              <a:lnSpc>
                <a:spcPct val="110000"/>
              </a:lnSpc>
            </a:pPr>
            <a:r>
              <a:rPr lang="es-EC" b="1" dirty="0"/>
              <a:t>Conceptos Clave:</a:t>
            </a:r>
          </a:p>
          <a:p>
            <a:pPr algn="just">
              <a:lnSpc>
                <a:spcPct val="110000"/>
              </a:lnSpc>
            </a:pPr>
            <a:r>
              <a:rPr lang="es-EC" dirty="0"/>
              <a:t>Inconsciente, pulsiones, represión.</a:t>
            </a:r>
          </a:p>
          <a:p>
            <a:pPr algn="just">
              <a:lnSpc>
                <a:spcPct val="110000"/>
              </a:lnSpc>
            </a:pPr>
            <a:r>
              <a:rPr lang="es-EC" dirty="0"/>
              <a:t>Etapas psicosexuales del desarrollo: oral, anal, fálica, latencia y genital.</a:t>
            </a:r>
          </a:p>
          <a:p>
            <a:pPr algn="just">
              <a:lnSpc>
                <a:spcPct val="110000"/>
              </a:lnSpc>
            </a:pPr>
            <a:r>
              <a:rPr lang="es-EC" dirty="0"/>
              <a:t>Importancia de los primeros 5 años de vida. </a:t>
            </a:r>
          </a:p>
          <a:p>
            <a:pPr>
              <a:lnSpc>
                <a:spcPct val="110000"/>
              </a:lnSpc>
            </a:pPr>
            <a:endParaRPr lang="es-EC" sz="1900" dirty="0"/>
          </a:p>
          <a:p>
            <a:pPr>
              <a:lnSpc>
                <a:spcPct val="110000"/>
              </a:lnSpc>
            </a:pPr>
            <a:endParaRPr lang="es-EC" sz="1900" dirty="0"/>
          </a:p>
        </p:txBody>
      </p:sp>
      <p:pic>
        <p:nvPicPr>
          <p:cNvPr id="1026" name="Picture 2" descr="TEORÍA PSICOANALÍTICA | Slide Set">
            <a:extLst>
              <a:ext uri="{FF2B5EF4-FFF2-40B4-BE49-F238E27FC236}">
                <a16:creationId xmlns:a16="http://schemas.microsoft.com/office/drawing/2014/main" id="{342A24E0-82C0-1003-8910-EAA5D87F3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1" r="9968"/>
          <a:stretch/>
        </p:blipFill>
        <p:spPr bwMode="auto">
          <a:xfrm>
            <a:off x="7345680" y="10"/>
            <a:ext cx="48463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18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6281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13E127-3370-462B-8C02-2008E0F1C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236"/>
            <a:ext cx="5852160" cy="3664685"/>
          </a:xfrm>
        </p:spPr>
        <p:txBody>
          <a:bodyPr>
            <a:normAutofit/>
          </a:bodyPr>
          <a:lstStyle/>
          <a:p>
            <a:r>
              <a:rPr lang="es-EC" b="1"/>
              <a:t>Aportes</a:t>
            </a:r>
          </a:p>
          <a:p>
            <a:r>
              <a:rPr lang="es-EC"/>
              <a:t>Relevancia del apego y la dinámica familiar en la infancia.</a:t>
            </a:r>
          </a:p>
          <a:p>
            <a:r>
              <a:rPr lang="es-EC"/>
              <a:t>Introducción del papel de lo inconsciente en la personalidad.</a:t>
            </a:r>
          </a:p>
        </p:txBody>
      </p:sp>
      <p:pic>
        <p:nvPicPr>
          <p:cNvPr id="5" name="Picture 4" descr="Drawings on colorful paper">
            <a:extLst>
              <a:ext uri="{FF2B5EF4-FFF2-40B4-BE49-F238E27FC236}">
                <a16:creationId xmlns:a16="http://schemas.microsoft.com/office/drawing/2014/main" id="{1865DF94-DF64-87A5-9349-2D6388F6AA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286" r="36543" b="-1"/>
          <a:stretch/>
        </p:blipFill>
        <p:spPr>
          <a:xfrm>
            <a:off x="7345680" y="10"/>
            <a:ext cx="484632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3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41C44-FFFB-FA08-535A-B040FE21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14351"/>
            <a:ext cx="10890929" cy="1097280"/>
          </a:xfrm>
        </p:spPr>
        <p:txBody>
          <a:bodyPr/>
          <a:lstStyle/>
          <a:p>
            <a:r>
              <a:rPr lang="es-EC" dirty="0"/>
              <a:t>        Teoría Psicosocial</a:t>
            </a:r>
          </a:p>
        </p:txBody>
      </p:sp>
      <p:graphicFrame>
        <p:nvGraphicFramePr>
          <p:cNvPr id="2052" name="Marcador de contenido 2">
            <a:extLst>
              <a:ext uri="{FF2B5EF4-FFF2-40B4-BE49-F238E27FC236}">
                <a16:creationId xmlns:a16="http://schemas.microsoft.com/office/drawing/2014/main" id="{396A46C2-3A08-67F0-8B75-77A86503BD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853272"/>
              </p:ext>
            </p:extLst>
          </p:nvPr>
        </p:nvGraphicFramePr>
        <p:xfrm>
          <a:off x="640080" y="1885950"/>
          <a:ext cx="10890928" cy="4313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Teoría del desarrollo psicosocial de Erik Erikson.">
            <a:extLst>
              <a:ext uri="{FF2B5EF4-FFF2-40B4-BE49-F238E27FC236}">
                <a16:creationId xmlns:a16="http://schemas.microsoft.com/office/drawing/2014/main" id="{9C12F498-B947-DE0C-043E-04839F3585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40"/>
          <a:stretch/>
        </p:blipFill>
        <p:spPr bwMode="auto">
          <a:xfrm>
            <a:off x="9050020" y="4672014"/>
            <a:ext cx="2501900" cy="154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59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1C3B5C0-1289-134E-3B03-F68B867B6C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847242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66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3E8FBF-D219-D715-FCCB-A3C7CD09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914400"/>
            <a:ext cx="4261104" cy="1097280"/>
          </a:xfrm>
        </p:spPr>
        <p:txBody>
          <a:bodyPr anchor="t">
            <a:normAutofit/>
          </a:bodyPr>
          <a:lstStyle/>
          <a:p>
            <a:r>
              <a:rPr lang="es-EC" sz="3600"/>
              <a:t>Teoría Conductista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1BEFEF-628E-0884-5FB9-674D8A40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176036"/>
            <a:ext cx="4261104" cy="412188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C" sz="2400" b="1" dirty="0"/>
              <a:t>Autores principales</a:t>
            </a:r>
            <a:r>
              <a:rPr lang="es-EC" sz="2400" dirty="0"/>
              <a:t>: John B. Watson, B. F. Skinner</a:t>
            </a:r>
          </a:p>
          <a:p>
            <a:pPr>
              <a:lnSpc>
                <a:spcPct val="110000"/>
              </a:lnSpc>
            </a:pPr>
            <a:r>
              <a:rPr lang="es-EC" sz="2400" b="1" dirty="0"/>
              <a:t>Fundamento: </a:t>
            </a:r>
            <a:r>
              <a:rPr lang="es-EC" sz="2400" dirty="0"/>
              <a:t>El comportamiento humano se explica a partir del aprendizaje por asociación (condicionamiento clásico y operante). </a:t>
            </a:r>
          </a:p>
        </p:txBody>
      </p:sp>
      <p:pic>
        <p:nvPicPr>
          <p:cNvPr id="3074" name="Picture 2" descr="MODELO PEDAGOGICO CONDUCTISTA - Issuu">
            <a:extLst>
              <a:ext uri="{FF2B5EF4-FFF2-40B4-BE49-F238E27FC236}">
                <a16:creationId xmlns:a16="http://schemas.microsoft.com/office/drawing/2014/main" id="{0E6D43D9-9D4E-C54C-6C4B-638E22823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0" b="1146"/>
          <a:stretch/>
        </p:blipFill>
        <p:spPr bwMode="auto">
          <a:xfrm>
            <a:off x="5671128" y="914399"/>
            <a:ext cx="6520872" cy="5353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81" name="Straight Connector 3080">
            <a:extLst>
              <a:ext uri="{FF2B5EF4-FFF2-40B4-BE49-F238E27FC236}">
                <a16:creationId xmlns:a16="http://schemas.microsoft.com/office/drawing/2014/main" id="{92025DBA-8780-9CA0-2826-FF6E3BD1A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672328" y="6267921"/>
            <a:ext cx="6519672" cy="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82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F74585A-F1FA-112C-B445-75118E327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171655"/>
              </p:ext>
            </p:extLst>
          </p:nvPr>
        </p:nvGraphicFramePr>
        <p:xfrm>
          <a:off x="914400" y="1928821"/>
          <a:ext cx="10363200" cy="4369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05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D08242-318A-B1EB-4527-4B5B847B7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253" y="914400"/>
            <a:ext cx="3675888" cy="4157931"/>
          </a:xfrm>
        </p:spPr>
        <p:txBody>
          <a:bodyPr anchor="t">
            <a:normAutofit/>
          </a:bodyPr>
          <a:lstStyle/>
          <a:p>
            <a:endParaRPr lang="es-EC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B5F4E67-4DB9-8422-13E5-B36FD48EC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2189627-B816-5EC2-CC23-ECC887105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92819"/>
              </p:ext>
            </p:extLst>
          </p:nvPr>
        </p:nvGraphicFramePr>
        <p:xfrm>
          <a:off x="5432612" y="914400"/>
          <a:ext cx="5375383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99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42BD54B-2312-B132-D171-A59582744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600"/>
              <a:t>Teoría del Aprendizaje Social</a:t>
            </a:r>
          </a:p>
        </p:txBody>
      </p:sp>
      <p:pic>
        <p:nvPicPr>
          <p:cNvPr id="4098" name="Picture 2" descr="TEORIAS DEL APRENDIZAJE SOCIAL | Slide Set">
            <a:extLst>
              <a:ext uri="{FF2B5EF4-FFF2-40B4-BE49-F238E27FC236}">
                <a16:creationId xmlns:a16="http://schemas.microsoft.com/office/drawing/2014/main" id="{29C5BFC0-6F98-D5B2-2F3A-7633BDD9A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r="13157" b="-1"/>
          <a:stretch/>
        </p:blipFill>
        <p:spPr bwMode="auto">
          <a:xfrm>
            <a:off x="1104405" y="914400"/>
            <a:ext cx="5552849" cy="403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8" name="Straight Connector 4104">
            <a:extLst>
              <a:ext uri="{FF2B5EF4-FFF2-40B4-BE49-F238E27FC236}">
                <a16:creationId xmlns:a16="http://schemas.microsoft.com/office/drawing/2014/main" id="{08052531-D50B-3899-B150-D05525F4F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54A417-105B-BBD3-4CF4-9EA195C57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9905" y="2176036"/>
            <a:ext cx="4261104" cy="412188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C" dirty="0"/>
              <a:t>Autor principal: Albert Bandura</a:t>
            </a:r>
          </a:p>
          <a:p>
            <a:pPr>
              <a:lnSpc>
                <a:spcPct val="110000"/>
              </a:lnSpc>
            </a:pPr>
            <a:r>
              <a:rPr lang="es-EC" dirty="0"/>
              <a:t>Fundamento: Las personas aprenden observando a otros, especialmente modelos significativo</a:t>
            </a:r>
          </a:p>
          <a:p>
            <a:pPr>
              <a:lnSpc>
                <a:spcPct val="110000"/>
              </a:lnSpc>
            </a:pPr>
            <a:r>
              <a:rPr lang="es-EC" dirty="0"/>
              <a:t>Conceptos Clave:</a:t>
            </a:r>
          </a:p>
          <a:p>
            <a:pPr>
              <a:lnSpc>
                <a:spcPct val="110000"/>
              </a:lnSpc>
            </a:pPr>
            <a:r>
              <a:rPr lang="es-EC" dirty="0"/>
              <a:t>Modelado o imitación.</a:t>
            </a:r>
          </a:p>
          <a:p>
            <a:pPr>
              <a:lnSpc>
                <a:spcPct val="110000"/>
              </a:lnSpc>
            </a:pPr>
            <a:r>
              <a:rPr lang="es-EC" dirty="0"/>
              <a:t>Aprendizaje vicario.</a:t>
            </a:r>
          </a:p>
          <a:p>
            <a:pPr>
              <a:lnSpc>
                <a:spcPct val="110000"/>
              </a:lnSpc>
            </a:pPr>
            <a:r>
              <a:rPr lang="es-EC" dirty="0"/>
              <a:t>Autoeficacia. </a:t>
            </a:r>
          </a:p>
        </p:txBody>
      </p:sp>
    </p:spTree>
    <p:extLst>
      <p:ext uri="{BB962C8B-B14F-4D97-AF65-F5344CB8AC3E}">
        <p14:creationId xmlns:p14="http://schemas.microsoft.com/office/powerpoint/2010/main" val="3652066034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511</Words>
  <Application>Microsoft Macintosh PowerPoint</Application>
  <PresentationFormat>Panorámica</PresentationFormat>
  <Paragraphs>94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Grandview Display</vt:lpstr>
      <vt:lpstr>DashVTI</vt:lpstr>
      <vt:lpstr>Teorías del Desarrollo </vt:lpstr>
      <vt:lpstr>Teoría Psicoanalítica</vt:lpstr>
      <vt:lpstr>Presentación de PowerPoint</vt:lpstr>
      <vt:lpstr>        Teoría Psicosocial</vt:lpstr>
      <vt:lpstr>Presentación de PowerPoint</vt:lpstr>
      <vt:lpstr>Teoría Conductista</vt:lpstr>
      <vt:lpstr>Presentación de PowerPoint</vt:lpstr>
      <vt:lpstr>Presentación de PowerPoint</vt:lpstr>
      <vt:lpstr>Teoría del Aprendizaje Social</vt:lpstr>
      <vt:lpstr>Teoría Cognitiva</vt:lpstr>
      <vt:lpstr>Presentación de PowerPoint</vt:lpstr>
      <vt:lpstr>Teoría Ecológica y de Sistemas</vt:lpstr>
      <vt:lpstr>Presentación de PowerPoint</vt:lpstr>
      <vt:lpstr>Teoría Sociohistórica</vt:lpstr>
      <vt:lpstr>Presentación de PowerPoint</vt:lpstr>
      <vt:lpstr>Teoría del Ciclo Vital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Teorías del Desarrollo </dc:title>
  <dc:creator>Autor</dc:creator>
  <cp:lastModifiedBy>Autor</cp:lastModifiedBy>
  <cp:revision>4</cp:revision>
  <dcterms:created xsi:type="dcterms:W3CDTF">2025-04-16T17:44:48Z</dcterms:created>
  <dcterms:modified xsi:type="dcterms:W3CDTF">2025-04-30T13:44:42Z</dcterms:modified>
</cp:coreProperties>
</file>