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5" r:id="rId9"/>
    <p:sldId id="266" r:id="rId10"/>
    <p:sldId id="267" r:id="rId11"/>
    <p:sldId id="269" r:id="rId12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94660"/>
  </p:normalViewPr>
  <p:slideViewPr>
    <p:cSldViewPr snapToGrid="0">
      <p:cViewPr>
        <p:scale>
          <a:sx n="50" d="100"/>
          <a:sy n="50" d="100"/>
        </p:scale>
        <p:origin x="1445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D7D667-1E14-C68B-6375-6073D4358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EFA309-6633-7EBD-953B-C8992B121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A6A716-4553-9254-E755-E2E874FC5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23D0-8582-4F2C-8B51-E9965517227E}" type="datetimeFigureOut">
              <a:rPr lang="es-EC" smtClean="0"/>
              <a:t>21/5/2024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601C5C-EF92-AF6E-81D8-C5D1DC51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572939-111D-2676-212F-B396A5F4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02698-53FE-4F33-B94A-CDC7C702D2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63460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CD74C1-CE08-422A-AD30-07FCCC3DD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2342CF-95FA-C4C4-B285-CFFEAD7D7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F5B197-C6F0-2DA8-F685-66D481BF3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23D0-8582-4F2C-8B51-E9965517227E}" type="datetimeFigureOut">
              <a:rPr lang="es-EC" smtClean="0"/>
              <a:t>21/5/2024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000793-1999-61B4-703B-8E002CE22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759CA6-2BBC-A92F-47AB-0B64F9EDC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02698-53FE-4F33-B94A-CDC7C702D2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48313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12B7939-E1F3-2624-F7EE-BA7C5D7AC0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D3A6F5-B974-C32E-5FC1-AAEFCD72D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432C1B-89E3-4D88-7FCA-9D335FF1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23D0-8582-4F2C-8B51-E9965517227E}" type="datetimeFigureOut">
              <a:rPr lang="es-EC" smtClean="0"/>
              <a:t>21/5/2024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34ECA4-9137-33C5-02E9-75F34CA54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711F00-2DE8-B1F3-1A4B-6B87B5DD3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02698-53FE-4F33-B94A-CDC7C702D2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8050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13C5DE-2E37-465A-BEE2-8D3C4F7E1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DC368B-7483-BF9E-401D-AACEA622C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47D1E4-CA28-A837-2071-E5E56A398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23D0-8582-4F2C-8B51-E9965517227E}" type="datetimeFigureOut">
              <a:rPr lang="es-EC" smtClean="0"/>
              <a:t>21/5/2024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7CBE0F-A7D0-61B0-1642-9C96CA968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6F4A1B-45E3-9148-A961-206CD93AB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02698-53FE-4F33-B94A-CDC7C702D2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40302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242AE0-B828-B29A-D12E-4F6474D8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81A226-4892-E14A-FB9A-989157160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B83AC3-6B8F-14BE-557D-D8D8947C4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23D0-8582-4F2C-8B51-E9965517227E}" type="datetimeFigureOut">
              <a:rPr lang="es-EC" smtClean="0"/>
              <a:t>21/5/2024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505ADE-ED1C-4F58-43B4-45112F314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031810-11C1-2884-49E6-4E562E21C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02698-53FE-4F33-B94A-CDC7C702D2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0594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A476F4-1DA1-955D-607C-ADFAD36A7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DFC91F-CB4D-0E18-55CB-569D2F4CC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5E111D-273A-768A-69CA-D7D927B65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5218E8-DBDA-A1B5-43FE-8D59F5EF9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23D0-8582-4F2C-8B51-E9965517227E}" type="datetimeFigureOut">
              <a:rPr lang="es-EC" smtClean="0"/>
              <a:t>21/5/2024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78390A-2F4F-C58B-EB74-88A28590B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653F045-EE78-1357-6F62-01591D3F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02698-53FE-4F33-B94A-CDC7C702D2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8843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981042-AF5A-882C-7D04-79B13D5C5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C8FBFE-8315-7FCD-0038-598767107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680B4D1-F43E-C977-C1BC-EF18A3749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0D1C677-1D01-D6B9-6117-70145A1EA7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FF3BD0C-3BF2-A3E3-185C-EE7CDB1878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B5FAF0C-12FE-1473-FB67-696EF0325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23D0-8582-4F2C-8B51-E9965517227E}" type="datetimeFigureOut">
              <a:rPr lang="es-EC" smtClean="0"/>
              <a:t>21/5/2024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0E5F747-0AE7-8EDF-74DD-C71D41B6F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42181FE-6EEB-33ED-5C90-6CC1F7B93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02698-53FE-4F33-B94A-CDC7C702D2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06593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2F08E0-D5F9-FA2C-A2DC-4EAE8BCA3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F2674D0-499B-0B96-C401-89EAA72FC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23D0-8582-4F2C-8B51-E9965517227E}" type="datetimeFigureOut">
              <a:rPr lang="es-EC" smtClean="0"/>
              <a:t>21/5/2024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B9C8D1D-B972-A727-404B-BF5E0871D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62E3AF7-7406-AE98-9AEB-C7AED22E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02698-53FE-4F33-B94A-CDC7C702D2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9937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30B215A-D4CB-B529-21EE-DF463BE97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23D0-8582-4F2C-8B51-E9965517227E}" type="datetimeFigureOut">
              <a:rPr lang="es-EC" smtClean="0"/>
              <a:t>21/5/2024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7067BD-2775-A8CF-C5B5-DD3653577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6C41540-5902-614F-6FDC-C75B1624A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02698-53FE-4F33-B94A-CDC7C702D2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4389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7E2DC-CFE6-9AD0-15D4-502890BB9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F25B54-E08F-850A-7D49-404E8FB10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F90824E-4F60-765D-644B-8FFB94CA6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B01F0D-1A4A-7E59-89BC-28D3A425F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23D0-8582-4F2C-8B51-E9965517227E}" type="datetimeFigureOut">
              <a:rPr lang="es-EC" smtClean="0"/>
              <a:t>21/5/2024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3C3989-E6EE-F479-4402-6802EFA7B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E4126E-D296-B622-E077-6794322B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02698-53FE-4F33-B94A-CDC7C702D2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1304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1D220C-7FBB-58E3-260E-032C81AB3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BE9153A-2BEE-AE1A-7413-AA48D9E95E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EDEEE9-D427-224F-BC2C-B9CF6D6C1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7CEC5D-BDAD-8DF6-0AAF-29FE7AEC5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23D0-8582-4F2C-8B51-E9965517227E}" type="datetimeFigureOut">
              <a:rPr lang="es-EC" smtClean="0"/>
              <a:t>21/5/2024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886C52-1E2B-621B-68E3-E04EF2427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462FE7-AA17-3D18-A8E0-7CDE7B9EF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02698-53FE-4F33-B94A-CDC7C702D2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1378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019750E-733D-189B-86C3-37508CED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CD1119-3DD8-BE4F-05D6-A8BE2F89B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B5F7B6-16D5-AC70-D2EC-2000851A93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D23D0-8582-4F2C-8B51-E9965517227E}" type="datetimeFigureOut">
              <a:rPr lang="es-EC" smtClean="0"/>
              <a:t>21/5/2024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81E907-35D3-8FB4-8B45-B1428A2D5A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65F5F3-DAFF-CA54-E07D-0098A6D093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02698-53FE-4F33-B94A-CDC7C702D2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7157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9E7E01-5245-88D8-CCC3-2FE966C5EF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/>
              <a:t>UNIVERSIDAD NACIONAL DE CHIMBORAZO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8F2C11-4D35-F789-9A43-9FD2A0F711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C" dirty="0"/>
              <a:t>Nivelación</a:t>
            </a:r>
          </a:p>
        </p:txBody>
      </p:sp>
      <p:pic>
        <p:nvPicPr>
          <p:cNvPr id="1026" name="Picture 2" descr="Bienvenida la Universidad Nacional de Chimborazo (UNACH) del Ecuador – RIED">
            <a:extLst>
              <a:ext uri="{FF2B5EF4-FFF2-40B4-BE49-F238E27FC236}">
                <a16:creationId xmlns:a16="http://schemas.microsoft.com/office/drawing/2014/main" id="{AA731695-E8CA-6ACD-CFBB-91B9936B0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4120349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225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47B8EE-163A-1EDC-55E5-A0DB37068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960" y="1424470"/>
            <a:ext cx="3346080" cy="343607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B38F10A-FECB-A8F6-4679-95B591EBE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425" y="4860542"/>
            <a:ext cx="4629150" cy="1403985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BDB44279-4A8D-E146-E0CE-F0D3A7EDB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solidFill>
                  <a:schemeClr val="accent1">
                    <a:lumMod val="75000"/>
                  </a:schemeClr>
                </a:solidFill>
              </a:rPr>
              <a:t>APLICACIÓN </a:t>
            </a:r>
          </a:p>
        </p:txBody>
      </p:sp>
    </p:spTree>
    <p:extLst>
      <p:ext uri="{BB962C8B-B14F-4D97-AF65-F5344CB8AC3E}">
        <p14:creationId xmlns:p14="http://schemas.microsoft.com/office/powerpoint/2010/main" val="2564161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DB44279-4A8D-E146-E0CE-F0D3A7EDB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solidFill>
                  <a:schemeClr val="accent1">
                    <a:lumMod val="75000"/>
                  </a:schemeClr>
                </a:solidFill>
              </a:rPr>
              <a:t>APLICACIÓN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49559AB-B6FA-0A4F-F21A-404476562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057" y="1671637"/>
            <a:ext cx="517588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98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1883EF-6FD8-32D5-AB84-04B634E7B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s-EC" b="1" dirty="0">
                <a:solidFill>
                  <a:srgbClr val="FF0000"/>
                </a:solidFill>
              </a:rPr>
              <a:t>Razonamiento abstracto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D1DFF4-F0E2-06AE-BA1A-5409CFD8A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434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3600" dirty="0">
                <a:solidFill>
                  <a:schemeClr val="accent1">
                    <a:lumMod val="75000"/>
                  </a:schemeClr>
                </a:solidFill>
              </a:rPr>
              <a:t>Analogías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2F62142-8985-DC7E-9D0C-8F96C43FC6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6" t="-3250" r="105" b="3250"/>
          <a:stretch/>
        </p:blipFill>
        <p:spPr>
          <a:xfrm>
            <a:off x="1188720" y="2262714"/>
            <a:ext cx="10408920" cy="15864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37A3F41-974C-515D-AF77-473C64CFC5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09" t="44" r="450" b="-44"/>
          <a:stretch/>
        </p:blipFill>
        <p:spPr>
          <a:xfrm>
            <a:off x="1749273" y="4545037"/>
            <a:ext cx="9848367" cy="142701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8389CD3-0070-1189-5260-0FFB4AD86F48}"/>
              </a:ext>
            </a:extLst>
          </p:cNvPr>
          <p:cNvSpPr txBox="1"/>
          <p:nvPr/>
        </p:nvSpPr>
        <p:spPr>
          <a:xfrm>
            <a:off x="843483" y="2341295"/>
            <a:ext cx="571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4134C22-4722-F79E-AB91-C895CE8FA154}"/>
              </a:ext>
            </a:extLst>
          </p:cNvPr>
          <p:cNvSpPr txBox="1"/>
          <p:nvPr/>
        </p:nvSpPr>
        <p:spPr>
          <a:xfrm>
            <a:off x="730151" y="4034318"/>
            <a:ext cx="34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78246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11A373C-6168-FD4B-7EEE-4F31D84A13C3}"/>
              </a:ext>
            </a:extLst>
          </p:cNvPr>
          <p:cNvSpPr txBox="1"/>
          <p:nvPr/>
        </p:nvSpPr>
        <p:spPr>
          <a:xfrm>
            <a:off x="125529" y="1584961"/>
            <a:ext cx="571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2D39F3-A052-24E5-1707-B8C81DD7A252}"/>
              </a:ext>
            </a:extLst>
          </p:cNvPr>
          <p:cNvSpPr txBox="1"/>
          <p:nvPr/>
        </p:nvSpPr>
        <p:spPr>
          <a:xfrm>
            <a:off x="125529" y="3639830"/>
            <a:ext cx="571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4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9DE1B0A-E908-613C-6D82-213090195E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8" t="17633" r="4527" b="5484"/>
          <a:stretch/>
        </p:blipFill>
        <p:spPr>
          <a:xfrm>
            <a:off x="685799" y="1584961"/>
            <a:ext cx="11094721" cy="13716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07E7358-C8EF-B80B-9A17-885A9DED3E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3" t="18049" r="6218" b="14979"/>
          <a:stretch/>
        </p:blipFill>
        <p:spPr>
          <a:xfrm>
            <a:off x="836394" y="4488210"/>
            <a:ext cx="10793530" cy="120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0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9695B8D-8FBD-B53B-E7B9-B1FCA52CF9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2986551" y="594919"/>
            <a:ext cx="6218897" cy="180104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BC67143-7032-B410-2B3E-9C840ED755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17" t="4401" r="5606" b="2569"/>
          <a:stretch/>
        </p:blipFill>
        <p:spPr bwMode="auto">
          <a:xfrm>
            <a:off x="3115518" y="3274019"/>
            <a:ext cx="5960962" cy="25409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4D92245-7E2B-0A82-FE65-36EA43EDA0B0}"/>
              </a:ext>
            </a:extLst>
          </p:cNvPr>
          <p:cNvSpPr txBox="1"/>
          <p:nvPr/>
        </p:nvSpPr>
        <p:spPr>
          <a:xfrm>
            <a:off x="2414650" y="747162"/>
            <a:ext cx="571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6068207-922E-15A0-E01D-ECCF57D34531}"/>
              </a:ext>
            </a:extLst>
          </p:cNvPr>
          <p:cNvSpPr txBox="1"/>
          <p:nvPr/>
        </p:nvSpPr>
        <p:spPr>
          <a:xfrm>
            <a:off x="2414649" y="3274019"/>
            <a:ext cx="571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18478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A8AB46A-6D92-7F28-25EE-48A3938C13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029"/>
          <a:stretch/>
        </p:blipFill>
        <p:spPr>
          <a:xfrm>
            <a:off x="2996095" y="649761"/>
            <a:ext cx="5499723" cy="142210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CB44D7D-7A7B-46DF-51AD-6091BCA0C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111" y="3576304"/>
            <a:ext cx="9523986" cy="8568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578D295-26F8-547C-7693-E1F3133031C6}"/>
              </a:ext>
            </a:extLst>
          </p:cNvPr>
          <p:cNvSpPr txBox="1"/>
          <p:nvPr/>
        </p:nvSpPr>
        <p:spPr>
          <a:xfrm>
            <a:off x="2591004" y="837594"/>
            <a:ext cx="571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7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5734330-8271-E584-608D-7C568AC556DE}"/>
              </a:ext>
            </a:extLst>
          </p:cNvPr>
          <p:cNvSpPr txBox="1"/>
          <p:nvPr/>
        </p:nvSpPr>
        <p:spPr>
          <a:xfrm>
            <a:off x="1165210" y="3576304"/>
            <a:ext cx="571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89919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29F1816-57F9-E871-3FB0-B6E274299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811" y="1952419"/>
            <a:ext cx="5744377" cy="295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85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FD786-A11B-7308-82DB-2656FABF8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solidFill>
                  <a:schemeClr val="accent1">
                    <a:lumMod val="75000"/>
                  </a:schemeClr>
                </a:solidFill>
              </a:rPr>
              <a:t>Volteo de figuras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25C463D-DFA3-D701-A5CB-6BFE9996D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704" y="1901306"/>
            <a:ext cx="7073194" cy="305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60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FD786-A11B-7308-82DB-2656FABF8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solidFill>
                  <a:schemeClr val="accent1">
                    <a:lumMod val="75000"/>
                  </a:schemeClr>
                </a:solidFill>
              </a:rPr>
              <a:t>Volteo de figuras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B55CB68-95C8-6266-3CEE-E093D7B87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292" y="2060603"/>
            <a:ext cx="6654535" cy="312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4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FD786-A11B-7308-82DB-2656FABF8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solidFill>
                  <a:schemeClr val="accent1">
                    <a:lumMod val="75000"/>
                  </a:schemeClr>
                </a:solidFill>
              </a:rPr>
              <a:t>Volteo de figuras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4D3BF2E-8DE0-A1D0-93D6-1CABD14F1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430" y="1983822"/>
            <a:ext cx="7398059" cy="341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166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27</Words>
  <Application>Microsoft Office PowerPoint</Application>
  <PresentationFormat>Panorámica</PresentationFormat>
  <Paragraphs>17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Bookman Old Style</vt:lpstr>
      <vt:lpstr>Calibri</vt:lpstr>
      <vt:lpstr>Calibri Light</vt:lpstr>
      <vt:lpstr>Tema de Office</vt:lpstr>
      <vt:lpstr>UNIVERSIDAD NACIONAL DE CHIMBORAZO</vt:lpstr>
      <vt:lpstr>Razonamiento abstracto</vt:lpstr>
      <vt:lpstr>Presentación de PowerPoint</vt:lpstr>
      <vt:lpstr>Presentación de PowerPoint</vt:lpstr>
      <vt:lpstr>Presentación de PowerPoint</vt:lpstr>
      <vt:lpstr>Presentación de PowerPoint</vt:lpstr>
      <vt:lpstr>Volteo de figuras</vt:lpstr>
      <vt:lpstr>Volteo de figuras</vt:lpstr>
      <vt:lpstr>Volteo de figuras</vt:lpstr>
      <vt:lpstr>APLICACIÓN </vt:lpstr>
      <vt:lpstr>APLICACIÓN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NACIONAL DE CHIMBORAZO</dc:title>
  <dc:creator>Maria Heras</dc:creator>
  <cp:lastModifiedBy>Maria Heras</cp:lastModifiedBy>
  <cp:revision>3</cp:revision>
  <dcterms:created xsi:type="dcterms:W3CDTF">2024-05-21T14:25:12Z</dcterms:created>
  <dcterms:modified xsi:type="dcterms:W3CDTF">2024-05-21T15:43:57Z</dcterms:modified>
</cp:coreProperties>
</file>