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Libre Baskerville"/>
      <p:regular r:id="rId17"/>
    </p:embeddedFont>
    <p:embeddedFont>
      <p:font typeface="Open Sans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5535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Introducción a la Estructura de Datos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700349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Las estructuras de datos son la forma en la que se organizan y almacenan los datos en un sistema informático. Comprender estas estructuras es fundamental para desarrollar algoritmos eficientes y aplicaciones robustas.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42401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643163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407110"/>
            <a:ext cx="409134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Lady Marieliza Espinoza T.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64525"/>
            <a:ext cx="66790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Conclusión y Resumen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1346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Las estructuras de datos son la base fundamental para desarrollar algoritmos eficientes y aplicaciones robustas. Cada tipo de estructura tiene características y aplicaciones específicas que deben considerarse al diseñar soluciones informáticas.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4818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¿Qué son las Estructuras de Datos?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6105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6459379" y="2846070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76105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Colecciones Organizadas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05808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Las estructuras de datos son formas de agrupar y relacionar datos de manera lógica y eficiente.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76105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9" name="Text 6"/>
          <p:cNvSpPr/>
          <p:nvPr/>
        </p:nvSpPr>
        <p:spPr>
          <a:xfrm>
            <a:off x="10322243" y="2846070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76105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Operaciones Específicas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605808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Cada estructura de datos permite realizar operaciones particulares como búsqueda, inserción, eliminación y ordenamiento.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62651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3" name="Text 10"/>
          <p:cNvSpPr/>
          <p:nvPr/>
        </p:nvSpPr>
        <p:spPr>
          <a:xfrm>
            <a:off x="6430566" y="6350198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6265188"/>
            <a:ext cx="37535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Eficiencia Computacional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755606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elección adecuada de la estructura de datos impacta directamente en el rendimiento de los algoritmos.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86378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Tipos de Estructuras de Datos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Lineales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Arreglos, listas enlazadas, pilas, colas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 Lineales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Árboles, grafos, tablas hash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Especializadas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Heaps, árboles de búsqueda, listas de prioridad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6694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Arreglos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15885"/>
            <a:ext cx="36648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542699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Almacenamiento Contiguo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387447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elementos se almacenan en posiciones de memoria consecutivas.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315885"/>
            <a:ext cx="36648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25426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Acceso Rápido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033117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 puede acceder a cualquier elemento en tiempo constante mediante su índice.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29783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1565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Tamaño Fijo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647015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tamaño del arreglo se define al crearlo y no se puede modificar.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4929783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4912281" y="51565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Uso Eficiente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2281" y="5647015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arreglos se usan cuando se conoce de antemano el número de elementos.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86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Listas Enlazadas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1057989" y="2247781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Nodos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Cada elemento contiene un valor y un puntero al siguiente nodo.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2" name="Text 9"/>
          <p:cNvSpPr/>
          <p:nvPr/>
        </p:nvSpPr>
        <p:spPr>
          <a:xfrm>
            <a:off x="1029176" y="4144447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Flexibilidad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tamaño puede crecer o disminuir dinámicamente a medida que se agregan o eliminan nodos.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7" name="Text 14"/>
          <p:cNvSpPr/>
          <p:nvPr/>
        </p:nvSpPr>
        <p:spPr>
          <a:xfrm>
            <a:off x="1029176" y="6041112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Operaciones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Inserción y eliminación eficientes, pero acceso secuencial más lento que en arreglos.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095" y="597218"/>
            <a:ext cx="5429369" cy="678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Pilas</a:t>
            </a:r>
            <a:endParaRPr lang="en-US" sz="42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" y="1601629"/>
            <a:ext cx="542925" cy="5429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0095" y="2361724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Push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0095" y="2831306"/>
            <a:ext cx="76238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Agregar un elemento al tope de la pila.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" y="3830241"/>
            <a:ext cx="542925" cy="5429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0095" y="4590336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Pop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0095" y="5059918"/>
            <a:ext cx="76238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Eliminar el elemento en el tope de la pila.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" y="6058853"/>
            <a:ext cx="542925" cy="5429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0095" y="6818947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Peek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0095" y="7288530"/>
            <a:ext cx="76238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Consultar el elemento en el tope sin eliminarlo.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Colas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Inserción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elementos se agregan al final de la cola.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Eliminación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elementos se eliminan del principio de la cola.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FIFO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26375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First In, First Out: el primer elemento en entrar es el primero en salir.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68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Árboles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509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6459379" y="3035975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509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Estructura Jerárquica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9571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árboles modelan relaciones padre-hijo entre elementos.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9509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9" name="Text 6"/>
          <p:cNvSpPr/>
          <p:nvPr/>
        </p:nvSpPr>
        <p:spPr>
          <a:xfrm>
            <a:off x="10322243" y="3035975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9509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Búsqueda Eficiente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441382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Operaciones de búsqueda, inserción y eliminación rápidas.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3663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3" name="Text 10"/>
          <p:cNvSpPr/>
          <p:nvPr/>
        </p:nvSpPr>
        <p:spPr>
          <a:xfrm>
            <a:off x="6430566" y="5451396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66385"/>
            <a:ext cx="31344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Aplicaciones Diversas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85680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Utilizados en sistemas de archivos, índices de bases de datos, entre otros.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628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Grafos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1818"/>
            <a:ext cx="7556421" cy="3054906"/>
          </a:xfrm>
          <a:prstGeom prst="roundRect">
            <a:avLst>
              <a:gd name="adj" fmla="val 111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119438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26314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Nodos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26314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Representan entidades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3769757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391346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Aristas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3913465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Representan relaciones entre entidades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4782979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492668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Aplicaciones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4926687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Rutas de transporte, redes sociales, sistemas de recomendación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2024-10-01T16:54:05Z</dcterms:created>
  <dcterms:modified xsi:type="dcterms:W3CDTF">2024-10-01T16:54:05Z</dcterms:modified>
</cp:coreProperties>
</file>