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30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0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79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67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53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00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4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2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01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65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141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F425-5A69-440A-A515-4721FE01462D}" type="datetimeFigureOut">
              <a:rPr lang="es-MX" smtClean="0"/>
              <a:t>13/12/2020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3AE9-0183-459B-BA6F-318815DF23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16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downciclopedia.org/neurobiologia/la-motivacion-en-el-sindrome-de-down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MX" b="1" dirty="0" smtClean="0"/>
              <a:t>LA ATENCIÓN </a:t>
            </a:r>
            <a:endParaRPr lang="es-MX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 smtClean="0"/>
              <a:t>La atención es un proceso psicológico básico e indispensable para el procesamiento de la información de cualquier modalidad (imágenes, palabras, sonidos, olores, etc.) y para la realización de cualquier actividad. </a:t>
            </a:r>
          </a:p>
          <a:p>
            <a:pPr marL="0" indent="0" algn="just">
              <a:buNone/>
            </a:pPr>
            <a:endParaRPr lang="es-MX" sz="4000" dirty="0" smtClean="0"/>
          </a:p>
          <a:p>
            <a:pPr marL="0" indent="0" algn="just">
              <a:buNone/>
            </a:pPr>
            <a:endParaRPr lang="es-MX" sz="4000" dirty="0"/>
          </a:p>
        </p:txBody>
      </p:sp>
      <p:pic>
        <p:nvPicPr>
          <p:cNvPr id="1030" name="Picture 6" descr="Juegos de atención online para niños de cualquier e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877" y="4153987"/>
            <a:ext cx="4076700" cy="229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25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36469" y="1739426"/>
            <a:ext cx="5943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Su 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función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 es 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seleccionar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 del entorno los estímulos que son relevantes para llevar a cabo una acción y alcanzar unos objetivos (Ríos-Lago et al., 2007). </a:t>
            </a:r>
            <a:endParaRPr lang="es-MX" sz="3600" dirty="0"/>
          </a:p>
        </p:txBody>
      </p:sp>
      <p:pic>
        <p:nvPicPr>
          <p:cNvPr id="2050" name="Picture 2" descr="Fichas de Atención para Niños. Estimulación Cognitiva. Descargar PDF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776" y="408982"/>
            <a:ext cx="3050631" cy="63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05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67098" y="495776"/>
            <a:ext cx="596972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 smtClean="0">
                <a:latin typeface="+mj-lt"/>
                <a:ea typeface="MS Gothic" panose="020B0609070205080204" pitchFamily="49" charset="-128"/>
              </a:rPr>
              <a:t>Ayuda, facilita y participa en todos los procesos cognitivos superiores (Londoño, </a:t>
            </a:r>
            <a:r>
              <a:rPr lang="es-MX" sz="3600" dirty="0" smtClean="0">
                <a:latin typeface="+mj-lt"/>
                <a:ea typeface="MS Gothic" panose="020B0609070205080204" pitchFamily="49" charset="-128"/>
                <a:cs typeface="Calibri" panose="020F0502020204030204" pitchFamily="34" charset="0"/>
              </a:rPr>
              <a:t>2009</a:t>
            </a:r>
            <a:r>
              <a:rPr lang="es-MX" sz="3600" dirty="0" smtClean="0">
                <a:latin typeface="+mj-lt"/>
                <a:ea typeface="MS Gothic" panose="020B0609070205080204" pitchFamily="49" charset="-128"/>
              </a:rPr>
              <a:t>). Es un proceso activo, no estático (Luria, 1984), que depende de los intereses, expectativas y experiencias previas del sujeto, por lo que exige una alta implicación conductual y emocional por parte del individuo</a:t>
            </a:r>
            <a:r>
              <a:rPr lang="es-MX" sz="36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. </a:t>
            </a:r>
            <a:endParaRPr lang="es-MX" sz="3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3074" name="Picture 2" descr="7 Ejercicios para Controlar el Déficit de Atención en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671" y="1476103"/>
            <a:ext cx="3462837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58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4216" y="653143"/>
            <a:ext cx="57084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i="0" u="none" strike="noStrike" dirty="0" smtClean="0">
                <a:solidFill>
                  <a:srgbClr val="17A2B8"/>
                </a:solidFill>
                <a:effectLst/>
                <a:latin typeface="Open Sans"/>
                <a:hlinkClick r:id="rId2" tooltip="La motivación: bases fundamentales"/>
              </a:rPr>
              <a:t>La motivación: bases fundamentales</a:t>
            </a:r>
            <a:r>
              <a:rPr lang="es-MX" sz="3600" b="1" i="0" dirty="0" smtClean="0">
                <a:solidFill>
                  <a:srgbClr val="585858"/>
                </a:solidFill>
                <a:effectLst/>
                <a:latin typeface="Open Sans"/>
              </a:rPr>
              <a:t> 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tiene un papel relevante en la capacidad atencional ya que impulsa nuestra conducta según los objetivos, intenciones, expectativas y/o premios que se quieran conseguir (Garrido, 2000). </a:t>
            </a:r>
            <a:endParaRPr lang="es-MX" sz="3600" dirty="0"/>
          </a:p>
        </p:txBody>
      </p:sp>
      <p:pic>
        <p:nvPicPr>
          <p:cNvPr id="4098" name="Picture 2" descr="6 juegos entretenidos para niños con Déficit de atención con Hiperactividad  | by Camila Alejandra Barria | Mentes Ágiles | Med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23" y="1528355"/>
            <a:ext cx="4362996" cy="422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41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3771" y="757773"/>
            <a:ext cx="75372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0" i="0" dirty="0" smtClean="0">
                <a:solidFill>
                  <a:srgbClr val="585858"/>
                </a:solidFill>
                <a:effectLst/>
                <a:latin typeface="Open Sans"/>
              </a:rPr>
              <a:t>No es un proceso unitario sino un conjunto de diferentes mecanismos que trabajan de forma coordinada. Se trata, pues, de un sistema complejo de subprocesos específicos que incluye percepción selectiva y dirigida, interés por una fuente particular de estimulación y esfuerzo o concentración sobre una tarea para poder realizarla lo mejor posible, así como memoria a corto y largo plazo. </a:t>
            </a:r>
            <a:endParaRPr lang="es-MX" sz="3200" dirty="0"/>
          </a:p>
        </p:txBody>
      </p:sp>
      <p:pic>
        <p:nvPicPr>
          <p:cNvPr id="6146" name="Picture 2" descr="Desarrollo de la atención en los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926" y="1162594"/>
            <a:ext cx="3304903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89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14401" y="493098"/>
            <a:ext cx="621791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0" i="0" dirty="0" smtClean="0">
                <a:solidFill>
                  <a:srgbClr val="585858"/>
                </a:solidFill>
                <a:effectLst/>
                <a:latin typeface="Open Sans"/>
              </a:rPr>
              <a:t>Ver o escuchar, atender y percibir no son procesos sinónimos. Atender o prestar atención nos permite enfocar los órganos de los sentidos sobre determinada información y focalizar selectivamente nuestra consciencia, filtrando y rechazando la información que no es deseada para la realización de una tarea que se lleva a cabo</a:t>
            </a:r>
            <a:endParaRPr lang="es-MX" sz="3200" dirty="0"/>
          </a:p>
        </p:txBody>
      </p:sp>
      <p:pic>
        <p:nvPicPr>
          <p:cNvPr id="7170" name="Picture 2" descr="20 fichas con ejercicios de ATENCIÓN para niños y niñas ✔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326" y="862150"/>
            <a:ext cx="4258492" cy="50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5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88275" y="898046"/>
            <a:ext cx="770708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La cantidad de información exterior a la que continuamente nos vemos sometidos excede la capacidad de nuestro sistema nervioso para poder procesarla por completo; por ello, es necesario que exista un mecanismo neuronal regulador que seleccione y organice las percepciones para una efectiva recepción de la información</a:t>
            </a:r>
            <a:endParaRPr lang="es-MX" sz="3600" dirty="0"/>
          </a:p>
        </p:txBody>
      </p:sp>
      <p:pic>
        <p:nvPicPr>
          <p:cNvPr id="8194" name="Picture 2" descr="11 juegos y actividades para estimular la atención | Educapequ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632" y="1672046"/>
            <a:ext cx="2476500" cy="368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27909" y="1535613"/>
            <a:ext cx="57476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La atención, por tanto, es el mecanismo regulador que, además de regular la entrada de información, está también implicada en su procesamiento (</a:t>
            </a:r>
            <a:r>
              <a:rPr lang="es-MX" sz="3600" b="0" i="0" dirty="0" err="1" smtClean="0">
                <a:solidFill>
                  <a:srgbClr val="585858"/>
                </a:solidFill>
                <a:effectLst/>
                <a:latin typeface="Open Sans"/>
              </a:rPr>
              <a:t>Cooley</a:t>
            </a:r>
            <a:r>
              <a:rPr lang="es-MX" sz="3600" b="0" i="0" dirty="0" smtClean="0">
                <a:solidFill>
                  <a:srgbClr val="585858"/>
                </a:solidFill>
                <a:effectLst/>
                <a:latin typeface="Open Sans"/>
              </a:rPr>
              <a:t> y Morris, 1990).</a:t>
            </a:r>
            <a:endParaRPr lang="es-MX" sz="3600" dirty="0"/>
          </a:p>
        </p:txBody>
      </p:sp>
      <p:pic>
        <p:nvPicPr>
          <p:cNvPr id="5122" name="Picture 2" descr="Terapias interactivas mejoran atención en niños con TD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084" y="1084218"/>
            <a:ext cx="4572000" cy="47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966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329</Words>
  <Application>Microsoft Office PowerPoint</Application>
  <PresentationFormat>Panorámica</PresentationFormat>
  <Paragraphs>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MS Gothic</vt:lpstr>
      <vt:lpstr>Arial</vt:lpstr>
      <vt:lpstr>Calibri</vt:lpstr>
      <vt:lpstr>Calibri Light</vt:lpstr>
      <vt:lpstr>Open Sans</vt:lpstr>
      <vt:lpstr>Tema de Office</vt:lpstr>
      <vt:lpstr>LA ATENCIÓN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ATENCIÓN</dc:title>
  <dc:creator>SYSTEMarket</dc:creator>
  <cp:lastModifiedBy>SYSTEMarket</cp:lastModifiedBy>
  <cp:revision>6</cp:revision>
  <dcterms:created xsi:type="dcterms:W3CDTF">2020-12-13T23:54:49Z</dcterms:created>
  <dcterms:modified xsi:type="dcterms:W3CDTF">2020-12-14T02:27:39Z</dcterms:modified>
</cp:coreProperties>
</file>