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441" r:id="rId4"/>
    <p:sldId id="440" r:id="rId5"/>
    <p:sldId id="437" r:id="rId6"/>
    <p:sldId id="442" r:id="rId7"/>
    <p:sldId id="443" r:id="rId8"/>
    <p:sldId id="445" r:id="rId9"/>
    <p:sldId id="446" r:id="rId10"/>
    <p:sldId id="438" r:id="rId11"/>
    <p:sldId id="447" r:id="rId12"/>
    <p:sldId id="448" r:id="rId13"/>
    <p:sldId id="439" r:id="rId14"/>
    <p:sldId id="420" r:id="rId15"/>
    <p:sldId id="421" r:id="rId16"/>
    <p:sldId id="422" r:id="rId17"/>
    <p:sldId id="423" r:id="rId18"/>
    <p:sldId id="424" r:id="rId19"/>
    <p:sldId id="425" r:id="rId20"/>
    <p:sldId id="426" r:id="rId21"/>
    <p:sldId id="427" r:id="rId22"/>
    <p:sldId id="428" r:id="rId23"/>
    <p:sldId id="429" r:id="rId24"/>
    <p:sldId id="430" r:id="rId25"/>
    <p:sldId id="431" r:id="rId26"/>
    <p:sldId id="432" r:id="rId27"/>
    <p:sldId id="449" r:id="rId28"/>
    <p:sldId id="450" r:id="rId29"/>
    <p:sldId id="451" r:id="rId30"/>
    <p:sldId id="452" r:id="rId31"/>
    <p:sldId id="453" r:id="rId32"/>
    <p:sldId id="454" r:id="rId33"/>
    <p:sldId id="455" r:id="rId34"/>
    <p:sldId id="456" r:id="rId35"/>
    <p:sldId id="457" r:id="rId36"/>
    <p:sldId id="458" r:id="rId37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38"/>
    <p:restoredTop sz="94705"/>
  </p:normalViewPr>
  <p:slideViewPr>
    <p:cSldViewPr snapToGrid="0" snapToObjects="1">
      <p:cViewPr varScale="1">
        <p:scale>
          <a:sx n="108" d="100"/>
          <a:sy n="108" d="100"/>
        </p:scale>
        <p:origin x="10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B0A244-3A76-D341-AA05-E1E081FDC831}" type="doc">
      <dgm:prSet loTypeId="urn:microsoft.com/office/officeart/2008/layout/HalfCircleOrganizationChart" loCatId="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6E13EC2D-D7D3-0F4C-91F1-EFD3DF2B60AE}">
      <dgm:prSet phldrT="[Texto]"/>
      <dgm:spPr/>
      <dgm:t>
        <a:bodyPr/>
        <a:lstStyle/>
        <a:p>
          <a:r>
            <a:rPr lang="es-MX" dirty="0"/>
            <a:t>Afectividad</a:t>
          </a:r>
        </a:p>
      </dgm:t>
    </dgm:pt>
    <dgm:pt modelId="{3E3DA2C2-ADD3-5F48-B601-2D6B11F74E16}" type="parTrans" cxnId="{307371BA-10FC-F248-8D49-448F5CD88A09}">
      <dgm:prSet/>
      <dgm:spPr/>
      <dgm:t>
        <a:bodyPr/>
        <a:lstStyle/>
        <a:p>
          <a:endParaRPr lang="es-MX"/>
        </a:p>
      </dgm:t>
    </dgm:pt>
    <dgm:pt modelId="{42C4CBC8-DF43-4749-BBEF-8099D20BA6E6}" type="sibTrans" cxnId="{307371BA-10FC-F248-8D49-448F5CD88A09}">
      <dgm:prSet/>
      <dgm:spPr/>
      <dgm:t>
        <a:bodyPr/>
        <a:lstStyle/>
        <a:p>
          <a:endParaRPr lang="es-MX"/>
        </a:p>
      </dgm:t>
    </dgm:pt>
    <dgm:pt modelId="{52D44212-E723-7D46-B043-EE29160B27AD}" type="asst">
      <dgm:prSet phldrT="[Texto]"/>
      <dgm:spPr/>
      <dgm:t>
        <a:bodyPr/>
        <a:lstStyle/>
        <a:p>
          <a:r>
            <a:rPr lang="es-MX" dirty="0"/>
            <a:t>Conjunto de experiencias íntimas y personales</a:t>
          </a:r>
        </a:p>
      </dgm:t>
    </dgm:pt>
    <dgm:pt modelId="{B9498630-3820-E34F-A0E6-51DA0DE4DAD8}" type="parTrans" cxnId="{2D0124F2-16F8-6048-A3FD-2B1156163AA1}">
      <dgm:prSet/>
      <dgm:spPr/>
      <dgm:t>
        <a:bodyPr/>
        <a:lstStyle/>
        <a:p>
          <a:endParaRPr lang="es-MX"/>
        </a:p>
      </dgm:t>
    </dgm:pt>
    <dgm:pt modelId="{C85E877C-F7CD-8048-96E2-5D5E7B1DCA73}" type="sibTrans" cxnId="{2D0124F2-16F8-6048-A3FD-2B1156163AA1}">
      <dgm:prSet/>
      <dgm:spPr/>
      <dgm:t>
        <a:bodyPr/>
        <a:lstStyle/>
        <a:p>
          <a:endParaRPr lang="es-MX"/>
        </a:p>
      </dgm:t>
    </dgm:pt>
    <dgm:pt modelId="{F970E0E0-F3E7-064B-B2BD-B0021D590162}">
      <dgm:prSet phldrT="[Texto]"/>
      <dgm:spPr/>
      <dgm:t>
        <a:bodyPr/>
        <a:lstStyle/>
        <a:p>
          <a:r>
            <a:rPr lang="es-EC" b="0" i="0" u="none" dirty="0"/>
            <a:t>Emoción</a:t>
          </a:r>
          <a:endParaRPr lang="es-MX" dirty="0"/>
        </a:p>
      </dgm:t>
    </dgm:pt>
    <dgm:pt modelId="{F48B0D69-8111-A44A-AB82-CF1E88C5AA76}" type="parTrans" cxnId="{30FC26CC-7C62-F641-9DAA-82BAF0AD4F8E}">
      <dgm:prSet/>
      <dgm:spPr/>
      <dgm:t>
        <a:bodyPr/>
        <a:lstStyle/>
        <a:p>
          <a:endParaRPr lang="es-MX"/>
        </a:p>
      </dgm:t>
    </dgm:pt>
    <dgm:pt modelId="{D21169D2-2B2D-C643-968D-A0AE41695687}" type="sibTrans" cxnId="{30FC26CC-7C62-F641-9DAA-82BAF0AD4F8E}">
      <dgm:prSet/>
      <dgm:spPr/>
      <dgm:t>
        <a:bodyPr/>
        <a:lstStyle/>
        <a:p>
          <a:endParaRPr lang="es-MX"/>
        </a:p>
      </dgm:t>
    </dgm:pt>
    <dgm:pt modelId="{DCA5338A-7B9A-BE41-AC41-C3558A9CF07E}">
      <dgm:prSet phldrT="[Texto]"/>
      <dgm:spPr/>
      <dgm:t>
        <a:bodyPr/>
        <a:lstStyle/>
        <a:p>
          <a:r>
            <a:rPr lang="es-EC" b="0" i="0" u="none" dirty="0"/>
            <a:t>Estado de ánimo</a:t>
          </a:r>
          <a:endParaRPr lang="es-MX" dirty="0"/>
        </a:p>
      </dgm:t>
    </dgm:pt>
    <dgm:pt modelId="{988C9236-9D98-EF4D-83DB-34F33B67472E}" type="parTrans" cxnId="{A0FA8020-076D-2746-A02C-76FD7DE99145}">
      <dgm:prSet/>
      <dgm:spPr/>
      <dgm:t>
        <a:bodyPr/>
        <a:lstStyle/>
        <a:p>
          <a:endParaRPr lang="es-MX"/>
        </a:p>
      </dgm:t>
    </dgm:pt>
    <dgm:pt modelId="{698D38B4-794D-D24A-871C-E26D7D969BC1}" type="sibTrans" cxnId="{A0FA8020-076D-2746-A02C-76FD7DE99145}">
      <dgm:prSet/>
      <dgm:spPr/>
      <dgm:t>
        <a:bodyPr/>
        <a:lstStyle/>
        <a:p>
          <a:endParaRPr lang="es-MX"/>
        </a:p>
      </dgm:t>
    </dgm:pt>
    <dgm:pt modelId="{18D7294D-CCEB-A24B-B373-B1AC0FD973BD}">
      <dgm:prSet phldrT="[Texto]"/>
      <dgm:spPr/>
      <dgm:t>
        <a:bodyPr/>
        <a:lstStyle/>
        <a:p>
          <a:r>
            <a:rPr lang="es-MX" dirty="0"/>
            <a:t>Afecto</a:t>
          </a:r>
        </a:p>
      </dgm:t>
    </dgm:pt>
    <dgm:pt modelId="{42527605-FB86-1040-B097-2C90C8C4E2E6}" type="parTrans" cxnId="{FD852367-2320-194D-9D35-3F00EFA385B2}">
      <dgm:prSet/>
      <dgm:spPr/>
      <dgm:t>
        <a:bodyPr/>
        <a:lstStyle/>
        <a:p>
          <a:endParaRPr lang="es-MX"/>
        </a:p>
      </dgm:t>
    </dgm:pt>
    <dgm:pt modelId="{6814A9EC-4279-8B48-AD1F-1787C5D0E2C1}" type="sibTrans" cxnId="{FD852367-2320-194D-9D35-3F00EFA385B2}">
      <dgm:prSet/>
      <dgm:spPr/>
      <dgm:t>
        <a:bodyPr/>
        <a:lstStyle/>
        <a:p>
          <a:endParaRPr lang="es-MX"/>
        </a:p>
      </dgm:t>
    </dgm:pt>
    <dgm:pt modelId="{DA14FFD6-480F-A540-8DAD-E4AC3D69263E}" type="pres">
      <dgm:prSet presAssocID="{ECB0A244-3A76-D341-AA05-E1E081FDC831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5A81C04-5777-DB49-923E-055480DFDD2A}" type="pres">
      <dgm:prSet presAssocID="{6E13EC2D-D7D3-0F4C-91F1-EFD3DF2B60AE}" presName="hierRoot1" presStyleCnt="0">
        <dgm:presLayoutVars>
          <dgm:hierBranch val="init"/>
        </dgm:presLayoutVars>
      </dgm:prSet>
      <dgm:spPr/>
    </dgm:pt>
    <dgm:pt modelId="{4BBDA180-2BAE-7049-A819-E59BE0A09B59}" type="pres">
      <dgm:prSet presAssocID="{6E13EC2D-D7D3-0F4C-91F1-EFD3DF2B60AE}" presName="rootComposite1" presStyleCnt="0"/>
      <dgm:spPr/>
    </dgm:pt>
    <dgm:pt modelId="{200F1A14-43B7-2146-92D2-74A4C18BF94D}" type="pres">
      <dgm:prSet presAssocID="{6E13EC2D-D7D3-0F4C-91F1-EFD3DF2B60AE}" presName="rootText1" presStyleLbl="alignAcc1" presStyleIdx="0" presStyleCnt="0">
        <dgm:presLayoutVars>
          <dgm:chPref val="3"/>
        </dgm:presLayoutVars>
      </dgm:prSet>
      <dgm:spPr/>
    </dgm:pt>
    <dgm:pt modelId="{D5FA37D2-AF12-BB44-9B73-3B530F99B0A6}" type="pres">
      <dgm:prSet presAssocID="{6E13EC2D-D7D3-0F4C-91F1-EFD3DF2B60AE}" presName="topArc1" presStyleLbl="parChTrans1D1" presStyleIdx="0" presStyleCnt="10"/>
      <dgm:spPr/>
    </dgm:pt>
    <dgm:pt modelId="{8F7FEAD3-2C39-4E49-914D-E2C6AB436F17}" type="pres">
      <dgm:prSet presAssocID="{6E13EC2D-D7D3-0F4C-91F1-EFD3DF2B60AE}" presName="bottomArc1" presStyleLbl="parChTrans1D1" presStyleIdx="1" presStyleCnt="10"/>
      <dgm:spPr/>
    </dgm:pt>
    <dgm:pt modelId="{7598FC34-1A48-1747-ACE7-8DE0300EAA7D}" type="pres">
      <dgm:prSet presAssocID="{6E13EC2D-D7D3-0F4C-91F1-EFD3DF2B60AE}" presName="topConnNode1" presStyleLbl="node1" presStyleIdx="0" presStyleCnt="0"/>
      <dgm:spPr/>
    </dgm:pt>
    <dgm:pt modelId="{A1E95F2A-E5F7-564C-9339-474B0EBCE5EA}" type="pres">
      <dgm:prSet presAssocID="{6E13EC2D-D7D3-0F4C-91F1-EFD3DF2B60AE}" presName="hierChild2" presStyleCnt="0"/>
      <dgm:spPr/>
    </dgm:pt>
    <dgm:pt modelId="{6FE5AF73-31C6-EE45-B1E4-CF86A24B88A3}" type="pres">
      <dgm:prSet presAssocID="{F48B0D69-8111-A44A-AB82-CF1E88C5AA76}" presName="Name28" presStyleLbl="parChTrans1D2" presStyleIdx="0" presStyleCnt="4"/>
      <dgm:spPr/>
    </dgm:pt>
    <dgm:pt modelId="{574C5F8C-EFE4-934E-AAF0-F8B287816875}" type="pres">
      <dgm:prSet presAssocID="{F970E0E0-F3E7-064B-B2BD-B0021D590162}" presName="hierRoot2" presStyleCnt="0">
        <dgm:presLayoutVars>
          <dgm:hierBranch val="init"/>
        </dgm:presLayoutVars>
      </dgm:prSet>
      <dgm:spPr/>
    </dgm:pt>
    <dgm:pt modelId="{1CC3E8D8-C0AA-DD40-8488-3B2A5C2AEFE4}" type="pres">
      <dgm:prSet presAssocID="{F970E0E0-F3E7-064B-B2BD-B0021D590162}" presName="rootComposite2" presStyleCnt="0"/>
      <dgm:spPr/>
    </dgm:pt>
    <dgm:pt modelId="{FF7A0448-1554-D944-AB95-6BA75FCF9773}" type="pres">
      <dgm:prSet presAssocID="{F970E0E0-F3E7-064B-B2BD-B0021D590162}" presName="rootText2" presStyleLbl="alignAcc1" presStyleIdx="0" presStyleCnt="0">
        <dgm:presLayoutVars>
          <dgm:chPref val="3"/>
        </dgm:presLayoutVars>
      </dgm:prSet>
      <dgm:spPr/>
    </dgm:pt>
    <dgm:pt modelId="{65961DE4-765C-4443-B990-C81BF3C4AC25}" type="pres">
      <dgm:prSet presAssocID="{F970E0E0-F3E7-064B-B2BD-B0021D590162}" presName="topArc2" presStyleLbl="parChTrans1D1" presStyleIdx="2" presStyleCnt="10"/>
      <dgm:spPr/>
    </dgm:pt>
    <dgm:pt modelId="{D03C34FF-C627-FE44-B966-BEE33C409B32}" type="pres">
      <dgm:prSet presAssocID="{F970E0E0-F3E7-064B-B2BD-B0021D590162}" presName="bottomArc2" presStyleLbl="parChTrans1D1" presStyleIdx="3" presStyleCnt="10"/>
      <dgm:spPr/>
    </dgm:pt>
    <dgm:pt modelId="{1BD613D2-EF52-5C4D-9EE6-C5F00E1EB8E7}" type="pres">
      <dgm:prSet presAssocID="{F970E0E0-F3E7-064B-B2BD-B0021D590162}" presName="topConnNode2" presStyleLbl="node2" presStyleIdx="0" presStyleCnt="0"/>
      <dgm:spPr/>
    </dgm:pt>
    <dgm:pt modelId="{3C9A330C-47B5-9A49-AFD3-B7756EC81BDB}" type="pres">
      <dgm:prSet presAssocID="{F970E0E0-F3E7-064B-B2BD-B0021D590162}" presName="hierChild4" presStyleCnt="0"/>
      <dgm:spPr/>
    </dgm:pt>
    <dgm:pt modelId="{BCB2F04F-BBF2-C64B-86B0-C44704E168DF}" type="pres">
      <dgm:prSet presAssocID="{F970E0E0-F3E7-064B-B2BD-B0021D590162}" presName="hierChild5" presStyleCnt="0"/>
      <dgm:spPr/>
    </dgm:pt>
    <dgm:pt modelId="{52E5C834-1706-5B44-8A33-649942545D8B}" type="pres">
      <dgm:prSet presAssocID="{988C9236-9D98-EF4D-83DB-34F33B67472E}" presName="Name28" presStyleLbl="parChTrans1D2" presStyleIdx="1" presStyleCnt="4"/>
      <dgm:spPr/>
    </dgm:pt>
    <dgm:pt modelId="{B32844C8-82DD-794B-B088-E88D30F43638}" type="pres">
      <dgm:prSet presAssocID="{DCA5338A-7B9A-BE41-AC41-C3558A9CF07E}" presName="hierRoot2" presStyleCnt="0">
        <dgm:presLayoutVars>
          <dgm:hierBranch val="init"/>
        </dgm:presLayoutVars>
      </dgm:prSet>
      <dgm:spPr/>
    </dgm:pt>
    <dgm:pt modelId="{9A3755EA-30B5-CC4A-950C-155D9149D153}" type="pres">
      <dgm:prSet presAssocID="{DCA5338A-7B9A-BE41-AC41-C3558A9CF07E}" presName="rootComposite2" presStyleCnt="0"/>
      <dgm:spPr/>
    </dgm:pt>
    <dgm:pt modelId="{C47E52CF-D562-074E-8905-0FF47DB195A0}" type="pres">
      <dgm:prSet presAssocID="{DCA5338A-7B9A-BE41-AC41-C3558A9CF07E}" presName="rootText2" presStyleLbl="alignAcc1" presStyleIdx="0" presStyleCnt="0">
        <dgm:presLayoutVars>
          <dgm:chPref val="3"/>
        </dgm:presLayoutVars>
      </dgm:prSet>
      <dgm:spPr/>
    </dgm:pt>
    <dgm:pt modelId="{C7C4B887-3D93-AB4E-A49B-A8244CAF0BFD}" type="pres">
      <dgm:prSet presAssocID="{DCA5338A-7B9A-BE41-AC41-C3558A9CF07E}" presName="topArc2" presStyleLbl="parChTrans1D1" presStyleIdx="4" presStyleCnt="10"/>
      <dgm:spPr/>
    </dgm:pt>
    <dgm:pt modelId="{97FB511C-9507-8147-BEF5-31D288CA4B36}" type="pres">
      <dgm:prSet presAssocID="{DCA5338A-7B9A-BE41-AC41-C3558A9CF07E}" presName="bottomArc2" presStyleLbl="parChTrans1D1" presStyleIdx="5" presStyleCnt="10"/>
      <dgm:spPr/>
    </dgm:pt>
    <dgm:pt modelId="{F08B78D2-F27D-6D47-BF16-5F2918BBCB2D}" type="pres">
      <dgm:prSet presAssocID="{DCA5338A-7B9A-BE41-AC41-C3558A9CF07E}" presName="topConnNode2" presStyleLbl="node2" presStyleIdx="0" presStyleCnt="0"/>
      <dgm:spPr/>
    </dgm:pt>
    <dgm:pt modelId="{F62B1EB3-018D-8F44-A2E6-5AD8955A2787}" type="pres">
      <dgm:prSet presAssocID="{DCA5338A-7B9A-BE41-AC41-C3558A9CF07E}" presName="hierChild4" presStyleCnt="0"/>
      <dgm:spPr/>
    </dgm:pt>
    <dgm:pt modelId="{50211803-8B1D-1F48-B7CA-2D88CCD9E721}" type="pres">
      <dgm:prSet presAssocID="{DCA5338A-7B9A-BE41-AC41-C3558A9CF07E}" presName="hierChild5" presStyleCnt="0"/>
      <dgm:spPr/>
    </dgm:pt>
    <dgm:pt modelId="{DF70DD22-AB9B-1841-9FF0-FB7104B33F2C}" type="pres">
      <dgm:prSet presAssocID="{42527605-FB86-1040-B097-2C90C8C4E2E6}" presName="Name28" presStyleLbl="parChTrans1D2" presStyleIdx="2" presStyleCnt="4"/>
      <dgm:spPr/>
    </dgm:pt>
    <dgm:pt modelId="{0B65FE7E-CA98-C849-8B81-7CE362D8D966}" type="pres">
      <dgm:prSet presAssocID="{18D7294D-CCEB-A24B-B373-B1AC0FD973BD}" presName="hierRoot2" presStyleCnt="0">
        <dgm:presLayoutVars>
          <dgm:hierBranch val="init"/>
        </dgm:presLayoutVars>
      </dgm:prSet>
      <dgm:spPr/>
    </dgm:pt>
    <dgm:pt modelId="{A0AC037D-895D-B540-9AB2-65EF9E197FA8}" type="pres">
      <dgm:prSet presAssocID="{18D7294D-CCEB-A24B-B373-B1AC0FD973BD}" presName="rootComposite2" presStyleCnt="0"/>
      <dgm:spPr/>
    </dgm:pt>
    <dgm:pt modelId="{51324BEF-D76E-4A40-9EAC-9B2D6813BA57}" type="pres">
      <dgm:prSet presAssocID="{18D7294D-CCEB-A24B-B373-B1AC0FD973BD}" presName="rootText2" presStyleLbl="alignAcc1" presStyleIdx="0" presStyleCnt="0">
        <dgm:presLayoutVars>
          <dgm:chPref val="3"/>
        </dgm:presLayoutVars>
      </dgm:prSet>
      <dgm:spPr/>
    </dgm:pt>
    <dgm:pt modelId="{1DEA00D8-3EF4-2840-8A27-1A842C033596}" type="pres">
      <dgm:prSet presAssocID="{18D7294D-CCEB-A24B-B373-B1AC0FD973BD}" presName="topArc2" presStyleLbl="parChTrans1D1" presStyleIdx="6" presStyleCnt="10"/>
      <dgm:spPr/>
    </dgm:pt>
    <dgm:pt modelId="{2F7CB93F-FADB-DD42-B107-1AAB35F7562B}" type="pres">
      <dgm:prSet presAssocID="{18D7294D-CCEB-A24B-B373-B1AC0FD973BD}" presName="bottomArc2" presStyleLbl="parChTrans1D1" presStyleIdx="7" presStyleCnt="10"/>
      <dgm:spPr/>
    </dgm:pt>
    <dgm:pt modelId="{00818C0D-A7D6-3A4B-913E-06660C33B50D}" type="pres">
      <dgm:prSet presAssocID="{18D7294D-CCEB-A24B-B373-B1AC0FD973BD}" presName="topConnNode2" presStyleLbl="node2" presStyleIdx="0" presStyleCnt="0"/>
      <dgm:spPr/>
    </dgm:pt>
    <dgm:pt modelId="{63638F72-A3E3-F540-B077-203E1DFEBE9F}" type="pres">
      <dgm:prSet presAssocID="{18D7294D-CCEB-A24B-B373-B1AC0FD973BD}" presName="hierChild4" presStyleCnt="0"/>
      <dgm:spPr/>
    </dgm:pt>
    <dgm:pt modelId="{A2CDCB59-03EF-E94B-A350-3CE29AA8215D}" type="pres">
      <dgm:prSet presAssocID="{18D7294D-CCEB-A24B-B373-B1AC0FD973BD}" presName="hierChild5" presStyleCnt="0"/>
      <dgm:spPr/>
    </dgm:pt>
    <dgm:pt modelId="{E6CE0BCF-305B-F14B-9173-D9F2521252D7}" type="pres">
      <dgm:prSet presAssocID="{6E13EC2D-D7D3-0F4C-91F1-EFD3DF2B60AE}" presName="hierChild3" presStyleCnt="0"/>
      <dgm:spPr/>
    </dgm:pt>
    <dgm:pt modelId="{B0D5EAD0-3EA1-224C-BC7F-B9A7BE709D08}" type="pres">
      <dgm:prSet presAssocID="{B9498630-3820-E34F-A0E6-51DA0DE4DAD8}" presName="Name101" presStyleLbl="parChTrans1D2" presStyleIdx="3" presStyleCnt="4"/>
      <dgm:spPr/>
    </dgm:pt>
    <dgm:pt modelId="{FF5A25BF-6C49-834A-8410-CC0569098CFD}" type="pres">
      <dgm:prSet presAssocID="{52D44212-E723-7D46-B043-EE29160B27AD}" presName="hierRoot3" presStyleCnt="0">
        <dgm:presLayoutVars>
          <dgm:hierBranch val="init"/>
        </dgm:presLayoutVars>
      </dgm:prSet>
      <dgm:spPr/>
    </dgm:pt>
    <dgm:pt modelId="{095AF5D8-7ED3-EE40-9530-84CC1FC02247}" type="pres">
      <dgm:prSet presAssocID="{52D44212-E723-7D46-B043-EE29160B27AD}" presName="rootComposite3" presStyleCnt="0"/>
      <dgm:spPr/>
    </dgm:pt>
    <dgm:pt modelId="{2F59A8A4-2CE0-144E-9B98-600650CA457D}" type="pres">
      <dgm:prSet presAssocID="{52D44212-E723-7D46-B043-EE29160B27AD}" presName="rootText3" presStyleLbl="alignAcc1" presStyleIdx="0" presStyleCnt="0">
        <dgm:presLayoutVars>
          <dgm:chPref val="3"/>
        </dgm:presLayoutVars>
      </dgm:prSet>
      <dgm:spPr/>
    </dgm:pt>
    <dgm:pt modelId="{C11B83D9-887B-7B42-9F56-286BF6A4FBFF}" type="pres">
      <dgm:prSet presAssocID="{52D44212-E723-7D46-B043-EE29160B27AD}" presName="topArc3" presStyleLbl="parChTrans1D1" presStyleIdx="8" presStyleCnt="10"/>
      <dgm:spPr/>
    </dgm:pt>
    <dgm:pt modelId="{9BB9A2B2-9470-5040-AD28-5AAE92A0EAEC}" type="pres">
      <dgm:prSet presAssocID="{52D44212-E723-7D46-B043-EE29160B27AD}" presName="bottomArc3" presStyleLbl="parChTrans1D1" presStyleIdx="9" presStyleCnt="10"/>
      <dgm:spPr/>
    </dgm:pt>
    <dgm:pt modelId="{70A7880B-456B-B041-BF61-DBDC73087866}" type="pres">
      <dgm:prSet presAssocID="{52D44212-E723-7D46-B043-EE29160B27AD}" presName="topConnNode3" presStyleLbl="asst1" presStyleIdx="0" presStyleCnt="0"/>
      <dgm:spPr/>
    </dgm:pt>
    <dgm:pt modelId="{F60DD267-2527-8342-A07B-2B1C77292A9E}" type="pres">
      <dgm:prSet presAssocID="{52D44212-E723-7D46-B043-EE29160B27AD}" presName="hierChild6" presStyleCnt="0"/>
      <dgm:spPr/>
    </dgm:pt>
    <dgm:pt modelId="{EE65B0EF-0C6F-AF4F-A186-5AB333A55784}" type="pres">
      <dgm:prSet presAssocID="{52D44212-E723-7D46-B043-EE29160B27AD}" presName="hierChild7" presStyleCnt="0"/>
      <dgm:spPr/>
    </dgm:pt>
  </dgm:ptLst>
  <dgm:cxnLst>
    <dgm:cxn modelId="{98042308-4D57-1947-B67B-C6CD1C4EA920}" type="presOf" srcId="{F970E0E0-F3E7-064B-B2BD-B0021D590162}" destId="{1BD613D2-EF52-5C4D-9EE6-C5F00E1EB8E7}" srcOrd="1" destOrd="0" presId="urn:microsoft.com/office/officeart/2008/layout/HalfCircleOrganizationChart"/>
    <dgm:cxn modelId="{05B4520C-0182-8C4B-822F-647A7E729E3D}" type="presOf" srcId="{52D44212-E723-7D46-B043-EE29160B27AD}" destId="{70A7880B-456B-B041-BF61-DBDC73087866}" srcOrd="1" destOrd="0" presId="urn:microsoft.com/office/officeart/2008/layout/HalfCircleOrganizationChart"/>
    <dgm:cxn modelId="{6E950E13-8B96-8E4E-9BEC-5BA87D2062F1}" type="presOf" srcId="{6E13EC2D-D7D3-0F4C-91F1-EFD3DF2B60AE}" destId="{7598FC34-1A48-1747-ACE7-8DE0300EAA7D}" srcOrd="1" destOrd="0" presId="urn:microsoft.com/office/officeart/2008/layout/HalfCircleOrganizationChart"/>
    <dgm:cxn modelId="{A0FA8020-076D-2746-A02C-76FD7DE99145}" srcId="{6E13EC2D-D7D3-0F4C-91F1-EFD3DF2B60AE}" destId="{DCA5338A-7B9A-BE41-AC41-C3558A9CF07E}" srcOrd="2" destOrd="0" parTransId="{988C9236-9D98-EF4D-83DB-34F33B67472E}" sibTransId="{698D38B4-794D-D24A-871C-E26D7D969BC1}"/>
    <dgm:cxn modelId="{A3C55746-CC66-1846-9F87-96D2D4C4BF33}" type="presOf" srcId="{DCA5338A-7B9A-BE41-AC41-C3558A9CF07E}" destId="{C47E52CF-D562-074E-8905-0FF47DB195A0}" srcOrd="0" destOrd="0" presId="urn:microsoft.com/office/officeart/2008/layout/HalfCircleOrganizationChart"/>
    <dgm:cxn modelId="{208EC246-E42C-864F-A624-488B84ADB945}" type="presOf" srcId="{52D44212-E723-7D46-B043-EE29160B27AD}" destId="{2F59A8A4-2CE0-144E-9B98-600650CA457D}" srcOrd="0" destOrd="0" presId="urn:microsoft.com/office/officeart/2008/layout/HalfCircleOrganizationChart"/>
    <dgm:cxn modelId="{35B7CC55-BFB8-174E-B69D-3A75C32EA8C5}" type="presOf" srcId="{988C9236-9D98-EF4D-83DB-34F33B67472E}" destId="{52E5C834-1706-5B44-8A33-649942545D8B}" srcOrd="0" destOrd="0" presId="urn:microsoft.com/office/officeart/2008/layout/HalfCircleOrganizationChart"/>
    <dgm:cxn modelId="{DB9DEE60-38DF-AC45-BDA0-6D68D322373F}" type="presOf" srcId="{ECB0A244-3A76-D341-AA05-E1E081FDC831}" destId="{DA14FFD6-480F-A540-8DAD-E4AC3D69263E}" srcOrd="0" destOrd="0" presId="urn:microsoft.com/office/officeart/2008/layout/HalfCircleOrganizationChart"/>
    <dgm:cxn modelId="{FD852367-2320-194D-9D35-3F00EFA385B2}" srcId="{6E13EC2D-D7D3-0F4C-91F1-EFD3DF2B60AE}" destId="{18D7294D-CCEB-A24B-B373-B1AC0FD973BD}" srcOrd="3" destOrd="0" parTransId="{42527605-FB86-1040-B097-2C90C8C4E2E6}" sibTransId="{6814A9EC-4279-8B48-AD1F-1787C5D0E2C1}"/>
    <dgm:cxn modelId="{382A3199-4663-1449-A7E0-FB7AC2B665BF}" type="presOf" srcId="{DCA5338A-7B9A-BE41-AC41-C3558A9CF07E}" destId="{F08B78D2-F27D-6D47-BF16-5F2918BBCB2D}" srcOrd="1" destOrd="0" presId="urn:microsoft.com/office/officeart/2008/layout/HalfCircleOrganizationChart"/>
    <dgm:cxn modelId="{6065A7A4-030D-E540-99C9-EFDA02F83CF1}" type="presOf" srcId="{F970E0E0-F3E7-064B-B2BD-B0021D590162}" destId="{FF7A0448-1554-D944-AB95-6BA75FCF9773}" srcOrd="0" destOrd="0" presId="urn:microsoft.com/office/officeart/2008/layout/HalfCircleOrganizationChart"/>
    <dgm:cxn modelId="{492B02AD-4A41-2F46-AC7F-67BE4197E2A5}" type="presOf" srcId="{18D7294D-CCEB-A24B-B373-B1AC0FD973BD}" destId="{51324BEF-D76E-4A40-9EAC-9B2D6813BA57}" srcOrd="0" destOrd="0" presId="urn:microsoft.com/office/officeart/2008/layout/HalfCircleOrganizationChart"/>
    <dgm:cxn modelId="{307371BA-10FC-F248-8D49-448F5CD88A09}" srcId="{ECB0A244-3A76-D341-AA05-E1E081FDC831}" destId="{6E13EC2D-D7D3-0F4C-91F1-EFD3DF2B60AE}" srcOrd="0" destOrd="0" parTransId="{3E3DA2C2-ADD3-5F48-B601-2D6B11F74E16}" sibTransId="{42C4CBC8-DF43-4749-BBEF-8099D20BA6E6}"/>
    <dgm:cxn modelId="{76827CC8-488D-C244-B19B-03A5728FD420}" type="presOf" srcId="{6E13EC2D-D7D3-0F4C-91F1-EFD3DF2B60AE}" destId="{200F1A14-43B7-2146-92D2-74A4C18BF94D}" srcOrd="0" destOrd="0" presId="urn:microsoft.com/office/officeart/2008/layout/HalfCircleOrganizationChart"/>
    <dgm:cxn modelId="{30FC26CC-7C62-F641-9DAA-82BAF0AD4F8E}" srcId="{6E13EC2D-D7D3-0F4C-91F1-EFD3DF2B60AE}" destId="{F970E0E0-F3E7-064B-B2BD-B0021D590162}" srcOrd="1" destOrd="0" parTransId="{F48B0D69-8111-A44A-AB82-CF1E88C5AA76}" sibTransId="{D21169D2-2B2D-C643-968D-A0AE41695687}"/>
    <dgm:cxn modelId="{86EA0DD1-C5B4-7647-A173-C29EFEB119DD}" type="presOf" srcId="{B9498630-3820-E34F-A0E6-51DA0DE4DAD8}" destId="{B0D5EAD0-3EA1-224C-BC7F-B9A7BE709D08}" srcOrd="0" destOrd="0" presId="urn:microsoft.com/office/officeart/2008/layout/HalfCircleOrganizationChart"/>
    <dgm:cxn modelId="{EBCBD0DB-8FB8-2E47-B34C-A66B52E43894}" type="presOf" srcId="{18D7294D-CCEB-A24B-B373-B1AC0FD973BD}" destId="{00818C0D-A7D6-3A4B-913E-06660C33B50D}" srcOrd="1" destOrd="0" presId="urn:microsoft.com/office/officeart/2008/layout/HalfCircleOrganizationChart"/>
    <dgm:cxn modelId="{2D0124F2-16F8-6048-A3FD-2B1156163AA1}" srcId="{6E13EC2D-D7D3-0F4C-91F1-EFD3DF2B60AE}" destId="{52D44212-E723-7D46-B043-EE29160B27AD}" srcOrd="0" destOrd="0" parTransId="{B9498630-3820-E34F-A0E6-51DA0DE4DAD8}" sibTransId="{C85E877C-F7CD-8048-96E2-5D5E7B1DCA73}"/>
    <dgm:cxn modelId="{4B3B2DF3-D486-6844-9DE5-019AA20A2C31}" type="presOf" srcId="{42527605-FB86-1040-B097-2C90C8C4E2E6}" destId="{DF70DD22-AB9B-1841-9FF0-FB7104B33F2C}" srcOrd="0" destOrd="0" presId="urn:microsoft.com/office/officeart/2008/layout/HalfCircleOrganizationChart"/>
    <dgm:cxn modelId="{35CC4CF8-EC27-834B-9B2E-FF1DEBE1C521}" type="presOf" srcId="{F48B0D69-8111-A44A-AB82-CF1E88C5AA76}" destId="{6FE5AF73-31C6-EE45-B1E4-CF86A24B88A3}" srcOrd="0" destOrd="0" presId="urn:microsoft.com/office/officeart/2008/layout/HalfCircleOrganizationChart"/>
    <dgm:cxn modelId="{C08C7FE8-77C4-CD4C-8AD5-B7C438C5461B}" type="presParOf" srcId="{DA14FFD6-480F-A540-8DAD-E4AC3D69263E}" destId="{55A81C04-5777-DB49-923E-055480DFDD2A}" srcOrd="0" destOrd="0" presId="urn:microsoft.com/office/officeart/2008/layout/HalfCircleOrganizationChart"/>
    <dgm:cxn modelId="{FDF541D0-EDCF-3147-847E-EEEF12FB2F6A}" type="presParOf" srcId="{55A81C04-5777-DB49-923E-055480DFDD2A}" destId="{4BBDA180-2BAE-7049-A819-E59BE0A09B59}" srcOrd="0" destOrd="0" presId="urn:microsoft.com/office/officeart/2008/layout/HalfCircleOrganizationChart"/>
    <dgm:cxn modelId="{863D750D-5E5B-6743-882A-74ABC8761D31}" type="presParOf" srcId="{4BBDA180-2BAE-7049-A819-E59BE0A09B59}" destId="{200F1A14-43B7-2146-92D2-74A4C18BF94D}" srcOrd="0" destOrd="0" presId="urn:microsoft.com/office/officeart/2008/layout/HalfCircleOrganizationChart"/>
    <dgm:cxn modelId="{5FFCA5BC-1637-724F-9DFD-980704F53CD3}" type="presParOf" srcId="{4BBDA180-2BAE-7049-A819-E59BE0A09B59}" destId="{D5FA37D2-AF12-BB44-9B73-3B530F99B0A6}" srcOrd="1" destOrd="0" presId="urn:microsoft.com/office/officeart/2008/layout/HalfCircleOrganizationChart"/>
    <dgm:cxn modelId="{853AA9B1-93D5-364F-98B6-6CFBE786F154}" type="presParOf" srcId="{4BBDA180-2BAE-7049-A819-E59BE0A09B59}" destId="{8F7FEAD3-2C39-4E49-914D-E2C6AB436F17}" srcOrd="2" destOrd="0" presId="urn:microsoft.com/office/officeart/2008/layout/HalfCircleOrganizationChart"/>
    <dgm:cxn modelId="{F245FC3C-DB8A-194C-AE3C-6217AB87566F}" type="presParOf" srcId="{4BBDA180-2BAE-7049-A819-E59BE0A09B59}" destId="{7598FC34-1A48-1747-ACE7-8DE0300EAA7D}" srcOrd="3" destOrd="0" presId="urn:microsoft.com/office/officeart/2008/layout/HalfCircleOrganizationChart"/>
    <dgm:cxn modelId="{35EDDEDE-CD6A-B746-9641-62B5756AC7E3}" type="presParOf" srcId="{55A81C04-5777-DB49-923E-055480DFDD2A}" destId="{A1E95F2A-E5F7-564C-9339-474B0EBCE5EA}" srcOrd="1" destOrd="0" presId="urn:microsoft.com/office/officeart/2008/layout/HalfCircleOrganizationChart"/>
    <dgm:cxn modelId="{DD042458-D1C2-3740-9648-F21AECE54F27}" type="presParOf" srcId="{A1E95F2A-E5F7-564C-9339-474B0EBCE5EA}" destId="{6FE5AF73-31C6-EE45-B1E4-CF86A24B88A3}" srcOrd="0" destOrd="0" presId="urn:microsoft.com/office/officeart/2008/layout/HalfCircleOrganizationChart"/>
    <dgm:cxn modelId="{F8E41273-5E3D-E448-8514-99BF430575D1}" type="presParOf" srcId="{A1E95F2A-E5F7-564C-9339-474B0EBCE5EA}" destId="{574C5F8C-EFE4-934E-AAF0-F8B287816875}" srcOrd="1" destOrd="0" presId="urn:microsoft.com/office/officeart/2008/layout/HalfCircleOrganizationChart"/>
    <dgm:cxn modelId="{FD47FF6C-4C70-704F-9D3C-8411235E8D59}" type="presParOf" srcId="{574C5F8C-EFE4-934E-AAF0-F8B287816875}" destId="{1CC3E8D8-C0AA-DD40-8488-3B2A5C2AEFE4}" srcOrd="0" destOrd="0" presId="urn:microsoft.com/office/officeart/2008/layout/HalfCircleOrganizationChart"/>
    <dgm:cxn modelId="{D65FEF24-3A7F-EA4F-88A4-D0D85AE039E5}" type="presParOf" srcId="{1CC3E8D8-C0AA-DD40-8488-3B2A5C2AEFE4}" destId="{FF7A0448-1554-D944-AB95-6BA75FCF9773}" srcOrd="0" destOrd="0" presId="urn:microsoft.com/office/officeart/2008/layout/HalfCircleOrganizationChart"/>
    <dgm:cxn modelId="{03271892-B008-BB4E-998C-C1D00D7F04BD}" type="presParOf" srcId="{1CC3E8D8-C0AA-DD40-8488-3B2A5C2AEFE4}" destId="{65961DE4-765C-4443-B990-C81BF3C4AC25}" srcOrd="1" destOrd="0" presId="urn:microsoft.com/office/officeart/2008/layout/HalfCircleOrganizationChart"/>
    <dgm:cxn modelId="{6B44BC4D-B1FE-2642-9AF2-3B1C339B31F0}" type="presParOf" srcId="{1CC3E8D8-C0AA-DD40-8488-3B2A5C2AEFE4}" destId="{D03C34FF-C627-FE44-B966-BEE33C409B32}" srcOrd="2" destOrd="0" presId="urn:microsoft.com/office/officeart/2008/layout/HalfCircleOrganizationChart"/>
    <dgm:cxn modelId="{85D4412B-32A8-5B40-96EA-16762039CB75}" type="presParOf" srcId="{1CC3E8D8-C0AA-DD40-8488-3B2A5C2AEFE4}" destId="{1BD613D2-EF52-5C4D-9EE6-C5F00E1EB8E7}" srcOrd="3" destOrd="0" presId="urn:microsoft.com/office/officeart/2008/layout/HalfCircleOrganizationChart"/>
    <dgm:cxn modelId="{44E23065-13A1-6D49-BC17-42F5A08803F8}" type="presParOf" srcId="{574C5F8C-EFE4-934E-AAF0-F8B287816875}" destId="{3C9A330C-47B5-9A49-AFD3-B7756EC81BDB}" srcOrd="1" destOrd="0" presId="urn:microsoft.com/office/officeart/2008/layout/HalfCircleOrganizationChart"/>
    <dgm:cxn modelId="{35B0C6C0-6453-A44A-89BB-6C018B885F0B}" type="presParOf" srcId="{574C5F8C-EFE4-934E-AAF0-F8B287816875}" destId="{BCB2F04F-BBF2-C64B-86B0-C44704E168DF}" srcOrd="2" destOrd="0" presId="urn:microsoft.com/office/officeart/2008/layout/HalfCircleOrganizationChart"/>
    <dgm:cxn modelId="{3352BB87-A97D-C143-B7A1-A5BA7FF5FEBB}" type="presParOf" srcId="{A1E95F2A-E5F7-564C-9339-474B0EBCE5EA}" destId="{52E5C834-1706-5B44-8A33-649942545D8B}" srcOrd="2" destOrd="0" presId="urn:microsoft.com/office/officeart/2008/layout/HalfCircleOrganizationChart"/>
    <dgm:cxn modelId="{ACA8F1D5-754F-7C49-9C42-3DC67466A4D9}" type="presParOf" srcId="{A1E95F2A-E5F7-564C-9339-474B0EBCE5EA}" destId="{B32844C8-82DD-794B-B088-E88D30F43638}" srcOrd="3" destOrd="0" presId="urn:microsoft.com/office/officeart/2008/layout/HalfCircleOrganizationChart"/>
    <dgm:cxn modelId="{6C094ECC-F4BE-FD40-A221-34ABEC5B766A}" type="presParOf" srcId="{B32844C8-82DD-794B-B088-E88D30F43638}" destId="{9A3755EA-30B5-CC4A-950C-155D9149D153}" srcOrd="0" destOrd="0" presId="urn:microsoft.com/office/officeart/2008/layout/HalfCircleOrganizationChart"/>
    <dgm:cxn modelId="{B1E2C756-F1C7-8C4A-BEBF-D05B70BE36B5}" type="presParOf" srcId="{9A3755EA-30B5-CC4A-950C-155D9149D153}" destId="{C47E52CF-D562-074E-8905-0FF47DB195A0}" srcOrd="0" destOrd="0" presId="urn:microsoft.com/office/officeart/2008/layout/HalfCircleOrganizationChart"/>
    <dgm:cxn modelId="{584CE198-71D5-D24B-89B4-535AB9878AEC}" type="presParOf" srcId="{9A3755EA-30B5-CC4A-950C-155D9149D153}" destId="{C7C4B887-3D93-AB4E-A49B-A8244CAF0BFD}" srcOrd="1" destOrd="0" presId="urn:microsoft.com/office/officeart/2008/layout/HalfCircleOrganizationChart"/>
    <dgm:cxn modelId="{E3DA992C-F027-734A-8B9D-E3F0FCC5D4C2}" type="presParOf" srcId="{9A3755EA-30B5-CC4A-950C-155D9149D153}" destId="{97FB511C-9507-8147-BEF5-31D288CA4B36}" srcOrd="2" destOrd="0" presId="urn:microsoft.com/office/officeart/2008/layout/HalfCircleOrganizationChart"/>
    <dgm:cxn modelId="{838AD7AA-E3A2-F947-9DD9-DAA4EB34C5DF}" type="presParOf" srcId="{9A3755EA-30B5-CC4A-950C-155D9149D153}" destId="{F08B78D2-F27D-6D47-BF16-5F2918BBCB2D}" srcOrd="3" destOrd="0" presId="urn:microsoft.com/office/officeart/2008/layout/HalfCircleOrganizationChart"/>
    <dgm:cxn modelId="{FD01B3AB-5F5E-8E4A-8B45-FCF2CFE618F0}" type="presParOf" srcId="{B32844C8-82DD-794B-B088-E88D30F43638}" destId="{F62B1EB3-018D-8F44-A2E6-5AD8955A2787}" srcOrd="1" destOrd="0" presId="urn:microsoft.com/office/officeart/2008/layout/HalfCircleOrganizationChart"/>
    <dgm:cxn modelId="{C21C559A-C7DD-9A42-AF45-8725C2F76592}" type="presParOf" srcId="{B32844C8-82DD-794B-B088-E88D30F43638}" destId="{50211803-8B1D-1F48-B7CA-2D88CCD9E721}" srcOrd="2" destOrd="0" presId="urn:microsoft.com/office/officeart/2008/layout/HalfCircleOrganizationChart"/>
    <dgm:cxn modelId="{73305DBC-20EF-CE4C-9436-6AC95596E92C}" type="presParOf" srcId="{A1E95F2A-E5F7-564C-9339-474B0EBCE5EA}" destId="{DF70DD22-AB9B-1841-9FF0-FB7104B33F2C}" srcOrd="4" destOrd="0" presId="urn:microsoft.com/office/officeart/2008/layout/HalfCircleOrganizationChart"/>
    <dgm:cxn modelId="{FDFD6AB3-2158-A84F-A136-111CFD530CB7}" type="presParOf" srcId="{A1E95F2A-E5F7-564C-9339-474B0EBCE5EA}" destId="{0B65FE7E-CA98-C849-8B81-7CE362D8D966}" srcOrd="5" destOrd="0" presId="urn:microsoft.com/office/officeart/2008/layout/HalfCircleOrganizationChart"/>
    <dgm:cxn modelId="{D43009B0-F60C-D345-A372-7BD4FFD28960}" type="presParOf" srcId="{0B65FE7E-CA98-C849-8B81-7CE362D8D966}" destId="{A0AC037D-895D-B540-9AB2-65EF9E197FA8}" srcOrd="0" destOrd="0" presId="urn:microsoft.com/office/officeart/2008/layout/HalfCircleOrganizationChart"/>
    <dgm:cxn modelId="{EEC3A597-C090-614F-BDAC-E076A88FC74F}" type="presParOf" srcId="{A0AC037D-895D-B540-9AB2-65EF9E197FA8}" destId="{51324BEF-D76E-4A40-9EAC-9B2D6813BA57}" srcOrd="0" destOrd="0" presId="urn:microsoft.com/office/officeart/2008/layout/HalfCircleOrganizationChart"/>
    <dgm:cxn modelId="{B20D14AE-6344-1D46-9A76-2FC608717A0E}" type="presParOf" srcId="{A0AC037D-895D-B540-9AB2-65EF9E197FA8}" destId="{1DEA00D8-3EF4-2840-8A27-1A842C033596}" srcOrd="1" destOrd="0" presId="urn:microsoft.com/office/officeart/2008/layout/HalfCircleOrganizationChart"/>
    <dgm:cxn modelId="{0A8BF4B5-16F8-A54E-B9E2-5B82E8DA045F}" type="presParOf" srcId="{A0AC037D-895D-B540-9AB2-65EF9E197FA8}" destId="{2F7CB93F-FADB-DD42-B107-1AAB35F7562B}" srcOrd="2" destOrd="0" presId="urn:microsoft.com/office/officeart/2008/layout/HalfCircleOrganizationChart"/>
    <dgm:cxn modelId="{EAE3B381-3E8E-8148-B509-0D81275F7757}" type="presParOf" srcId="{A0AC037D-895D-B540-9AB2-65EF9E197FA8}" destId="{00818C0D-A7D6-3A4B-913E-06660C33B50D}" srcOrd="3" destOrd="0" presId="urn:microsoft.com/office/officeart/2008/layout/HalfCircleOrganizationChart"/>
    <dgm:cxn modelId="{3BA7D21D-A722-BA4B-8A7B-CEC305C3E445}" type="presParOf" srcId="{0B65FE7E-CA98-C849-8B81-7CE362D8D966}" destId="{63638F72-A3E3-F540-B077-203E1DFEBE9F}" srcOrd="1" destOrd="0" presId="urn:microsoft.com/office/officeart/2008/layout/HalfCircleOrganizationChart"/>
    <dgm:cxn modelId="{796F54D4-509B-AA4B-8E7C-FA30ABE864E5}" type="presParOf" srcId="{0B65FE7E-CA98-C849-8B81-7CE362D8D966}" destId="{A2CDCB59-03EF-E94B-A350-3CE29AA8215D}" srcOrd="2" destOrd="0" presId="urn:microsoft.com/office/officeart/2008/layout/HalfCircleOrganizationChart"/>
    <dgm:cxn modelId="{415697A1-82A2-8F4D-A9A2-B135DEDA548D}" type="presParOf" srcId="{55A81C04-5777-DB49-923E-055480DFDD2A}" destId="{E6CE0BCF-305B-F14B-9173-D9F2521252D7}" srcOrd="2" destOrd="0" presId="urn:microsoft.com/office/officeart/2008/layout/HalfCircleOrganizationChart"/>
    <dgm:cxn modelId="{051AB275-EEBE-C047-9765-3C48FB06EE21}" type="presParOf" srcId="{E6CE0BCF-305B-F14B-9173-D9F2521252D7}" destId="{B0D5EAD0-3EA1-224C-BC7F-B9A7BE709D08}" srcOrd="0" destOrd="0" presId="urn:microsoft.com/office/officeart/2008/layout/HalfCircleOrganizationChart"/>
    <dgm:cxn modelId="{AA518073-7987-DF47-9A42-C526BD93D91E}" type="presParOf" srcId="{E6CE0BCF-305B-F14B-9173-D9F2521252D7}" destId="{FF5A25BF-6C49-834A-8410-CC0569098CFD}" srcOrd="1" destOrd="0" presId="urn:microsoft.com/office/officeart/2008/layout/HalfCircleOrganizationChart"/>
    <dgm:cxn modelId="{AE874373-4DF4-774E-95EB-2EFE09371147}" type="presParOf" srcId="{FF5A25BF-6C49-834A-8410-CC0569098CFD}" destId="{095AF5D8-7ED3-EE40-9530-84CC1FC02247}" srcOrd="0" destOrd="0" presId="urn:microsoft.com/office/officeart/2008/layout/HalfCircleOrganizationChart"/>
    <dgm:cxn modelId="{D44C19EF-A37D-9E4E-B700-EAD866D1394A}" type="presParOf" srcId="{095AF5D8-7ED3-EE40-9530-84CC1FC02247}" destId="{2F59A8A4-2CE0-144E-9B98-600650CA457D}" srcOrd="0" destOrd="0" presId="urn:microsoft.com/office/officeart/2008/layout/HalfCircleOrganizationChart"/>
    <dgm:cxn modelId="{082A73F7-06C8-7D46-BAF5-008DD865BD06}" type="presParOf" srcId="{095AF5D8-7ED3-EE40-9530-84CC1FC02247}" destId="{C11B83D9-887B-7B42-9F56-286BF6A4FBFF}" srcOrd="1" destOrd="0" presId="urn:microsoft.com/office/officeart/2008/layout/HalfCircleOrganizationChart"/>
    <dgm:cxn modelId="{07D6161E-716D-D245-8516-E6528F692CEF}" type="presParOf" srcId="{095AF5D8-7ED3-EE40-9530-84CC1FC02247}" destId="{9BB9A2B2-9470-5040-AD28-5AAE92A0EAEC}" srcOrd="2" destOrd="0" presId="urn:microsoft.com/office/officeart/2008/layout/HalfCircleOrganizationChart"/>
    <dgm:cxn modelId="{DEE50C2B-5AAE-2941-86B4-FFA0A7F26AF4}" type="presParOf" srcId="{095AF5D8-7ED3-EE40-9530-84CC1FC02247}" destId="{70A7880B-456B-B041-BF61-DBDC73087866}" srcOrd="3" destOrd="0" presId="urn:microsoft.com/office/officeart/2008/layout/HalfCircleOrganizationChart"/>
    <dgm:cxn modelId="{26E55128-25E7-DE4F-B4F3-FA193E8E4B94}" type="presParOf" srcId="{FF5A25BF-6C49-834A-8410-CC0569098CFD}" destId="{F60DD267-2527-8342-A07B-2B1C77292A9E}" srcOrd="1" destOrd="0" presId="urn:microsoft.com/office/officeart/2008/layout/HalfCircleOrganizationChart"/>
    <dgm:cxn modelId="{AFDBDBA7-079F-4C48-AE68-1B603B7BFBFB}" type="presParOf" srcId="{FF5A25BF-6C49-834A-8410-CC0569098CFD}" destId="{EE65B0EF-0C6F-AF4F-A186-5AB333A55784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4194F51-D93F-4765-A70C-981A7C82598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7F25DFC-800F-4ECB-8436-1B9A22E9B40D}">
      <dgm:prSet/>
      <dgm:spPr/>
      <dgm:t>
        <a:bodyPr/>
        <a:lstStyle/>
        <a:p>
          <a:r>
            <a:rPr lang="es-EC"/>
            <a:t>Funciones de síntesis: vigilia normal o alta, hipervigilante, memoria algo disminuida, orientación conservada. </a:t>
          </a:r>
          <a:endParaRPr lang="en-US"/>
        </a:p>
      </dgm:t>
    </dgm:pt>
    <dgm:pt modelId="{FAEE02F1-317C-4EBB-AE2C-AAB092FA5E83}" type="parTrans" cxnId="{B11E9770-900D-4E98-9CE9-C30146BBC6FC}">
      <dgm:prSet/>
      <dgm:spPr/>
      <dgm:t>
        <a:bodyPr/>
        <a:lstStyle/>
        <a:p>
          <a:endParaRPr lang="en-US"/>
        </a:p>
      </dgm:t>
    </dgm:pt>
    <dgm:pt modelId="{2A9F82EF-F5C2-4DAE-AC47-265351EC85C2}" type="sibTrans" cxnId="{B11E9770-900D-4E98-9CE9-C30146BBC6FC}">
      <dgm:prSet/>
      <dgm:spPr/>
      <dgm:t>
        <a:bodyPr/>
        <a:lstStyle/>
        <a:p>
          <a:endParaRPr lang="en-US"/>
        </a:p>
      </dgm:t>
    </dgm:pt>
    <dgm:pt modelId="{466B7798-D1C1-4259-9FBA-1A6B118E1ACD}">
      <dgm:prSet/>
      <dgm:spPr/>
      <dgm:t>
        <a:bodyPr/>
        <a:lstStyle/>
        <a:p>
          <a:r>
            <a:rPr lang="es-EC"/>
            <a:t>Funciones cognoscitivas: cenestopatías ocasionales, pensamiento acelerado, temor a enloquecer o morir, aprensión  </a:t>
          </a:r>
          <a:endParaRPr lang="en-US"/>
        </a:p>
      </dgm:t>
    </dgm:pt>
    <dgm:pt modelId="{0AC59388-F425-46E6-8EDF-2E9F3B187838}" type="parTrans" cxnId="{0372FDB2-A999-411B-A283-EF63AE518C4F}">
      <dgm:prSet/>
      <dgm:spPr/>
      <dgm:t>
        <a:bodyPr/>
        <a:lstStyle/>
        <a:p>
          <a:endParaRPr lang="en-US"/>
        </a:p>
      </dgm:t>
    </dgm:pt>
    <dgm:pt modelId="{ECD4B129-EC04-4BE5-816F-7C69C6AA3C1A}" type="sibTrans" cxnId="{0372FDB2-A999-411B-A283-EF63AE518C4F}">
      <dgm:prSet/>
      <dgm:spPr/>
      <dgm:t>
        <a:bodyPr/>
        <a:lstStyle/>
        <a:p>
          <a:endParaRPr lang="en-US"/>
        </a:p>
      </dgm:t>
    </dgm:pt>
    <dgm:pt modelId="{B055C0A0-1BAB-4474-BD51-98987F3C8B1C}">
      <dgm:prSet/>
      <dgm:spPr/>
      <dgm:t>
        <a:bodyPr/>
        <a:lstStyle/>
        <a:p>
          <a:r>
            <a:rPr lang="es-EC"/>
            <a:t>Funciones afectivas: ansiedad, irritabilidad, disforia. </a:t>
          </a:r>
          <a:endParaRPr lang="en-US"/>
        </a:p>
      </dgm:t>
    </dgm:pt>
    <dgm:pt modelId="{655A2398-FFE4-4BDF-A73C-59DE16C73397}" type="parTrans" cxnId="{321250FB-44A1-494C-9AA3-94CDE7489BED}">
      <dgm:prSet/>
      <dgm:spPr/>
      <dgm:t>
        <a:bodyPr/>
        <a:lstStyle/>
        <a:p>
          <a:endParaRPr lang="en-US"/>
        </a:p>
      </dgm:t>
    </dgm:pt>
    <dgm:pt modelId="{CCD3C0A9-0018-4E82-A7F4-04A5F2C2FB0F}" type="sibTrans" cxnId="{321250FB-44A1-494C-9AA3-94CDE7489BED}">
      <dgm:prSet/>
      <dgm:spPr/>
      <dgm:t>
        <a:bodyPr/>
        <a:lstStyle/>
        <a:p>
          <a:endParaRPr lang="en-US"/>
        </a:p>
      </dgm:t>
    </dgm:pt>
    <dgm:pt modelId="{C28BCD5F-1500-40A2-9E47-98B21D695012}">
      <dgm:prSet/>
      <dgm:spPr/>
      <dgm:t>
        <a:bodyPr/>
        <a:lstStyle/>
        <a:p>
          <a:r>
            <a:rPr lang="es-EC"/>
            <a:t>Conducta: hiperbulia; hipercinesia, afectación en las necesidades, insomnio</a:t>
          </a:r>
          <a:endParaRPr lang="en-US"/>
        </a:p>
      </dgm:t>
    </dgm:pt>
    <dgm:pt modelId="{9C4E10B9-A8F5-4544-A28E-6A44EDBB8ECB}" type="parTrans" cxnId="{2A16CC85-84C4-4D3B-8AB2-6078C8C72384}">
      <dgm:prSet/>
      <dgm:spPr/>
      <dgm:t>
        <a:bodyPr/>
        <a:lstStyle/>
        <a:p>
          <a:endParaRPr lang="en-US"/>
        </a:p>
      </dgm:t>
    </dgm:pt>
    <dgm:pt modelId="{D0201E88-285C-4458-AC71-2F69A9062C6B}" type="sibTrans" cxnId="{2A16CC85-84C4-4D3B-8AB2-6078C8C72384}">
      <dgm:prSet/>
      <dgm:spPr/>
      <dgm:t>
        <a:bodyPr/>
        <a:lstStyle/>
        <a:p>
          <a:endParaRPr lang="en-US"/>
        </a:p>
      </dgm:t>
    </dgm:pt>
    <dgm:pt modelId="{2B900D93-8B37-4F46-B7C0-001A748BA282}" type="pres">
      <dgm:prSet presAssocID="{94194F51-D93F-4765-A70C-981A7C825981}" presName="linear" presStyleCnt="0">
        <dgm:presLayoutVars>
          <dgm:animLvl val="lvl"/>
          <dgm:resizeHandles val="exact"/>
        </dgm:presLayoutVars>
      </dgm:prSet>
      <dgm:spPr/>
    </dgm:pt>
    <dgm:pt modelId="{04D6428A-DA73-3342-977C-207DB3265394}" type="pres">
      <dgm:prSet presAssocID="{67F25DFC-800F-4ECB-8436-1B9A22E9B40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75CED05-3A27-DF42-A0B7-E4B2BBDD507B}" type="pres">
      <dgm:prSet presAssocID="{2A9F82EF-F5C2-4DAE-AC47-265351EC85C2}" presName="spacer" presStyleCnt="0"/>
      <dgm:spPr/>
    </dgm:pt>
    <dgm:pt modelId="{A51795F3-910C-6D4D-ADF1-73F33F4CCD79}" type="pres">
      <dgm:prSet presAssocID="{466B7798-D1C1-4259-9FBA-1A6B118E1AC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79DD4A4-A4B5-A842-892A-F25C23DA4839}" type="pres">
      <dgm:prSet presAssocID="{ECD4B129-EC04-4BE5-816F-7C69C6AA3C1A}" presName="spacer" presStyleCnt="0"/>
      <dgm:spPr/>
    </dgm:pt>
    <dgm:pt modelId="{0CF3B9BE-71E9-084A-AD07-339874564DD5}" type="pres">
      <dgm:prSet presAssocID="{B055C0A0-1BAB-4474-BD51-98987F3C8B1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81F5EEB-2E0E-914C-9B98-03BE00BB6EF8}" type="pres">
      <dgm:prSet presAssocID="{CCD3C0A9-0018-4E82-A7F4-04A5F2C2FB0F}" presName="spacer" presStyleCnt="0"/>
      <dgm:spPr/>
    </dgm:pt>
    <dgm:pt modelId="{72240A42-3792-3340-92E0-22143B3ECC5F}" type="pres">
      <dgm:prSet presAssocID="{C28BCD5F-1500-40A2-9E47-98B21D69501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AF02604-7427-8240-B1A9-626BC56A6225}" type="presOf" srcId="{B055C0A0-1BAB-4474-BD51-98987F3C8B1C}" destId="{0CF3B9BE-71E9-084A-AD07-339874564DD5}" srcOrd="0" destOrd="0" presId="urn:microsoft.com/office/officeart/2005/8/layout/vList2"/>
    <dgm:cxn modelId="{63D85565-C753-AF49-BF2F-B2E5069DB65B}" type="presOf" srcId="{C28BCD5F-1500-40A2-9E47-98B21D695012}" destId="{72240A42-3792-3340-92E0-22143B3ECC5F}" srcOrd="0" destOrd="0" presId="urn:microsoft.com/office/officeart/2005/8/layout/vList2"/>
    <dgm:cxn modelId="{B11E9770-900D-4E98-9CE9-C30146BBC6FC}" srcId="{94194F51-D93F-4765-A70C-981A7C825981}" destId="{67F25DFC-800F-4ECB-8436-1B9A22E9B40D}" srcOrd="0" destOrd="0" parTransId="{FAEE02F1-317C-4EBB-AE2C-AAB092FA5E83}" sibTransId="{2A9F82EF-F5C2-4DAE-AC47-265351EC85C2}"/>
    <dgm:cxn modelId="{2A16CC85-84C4-4D3B-8AB2-6078C8C72384}" srcId="{94194F51-D93F-4765-A70C-981A7C825981}" destId="{C28BCD5F-1500-40A2-9E47-98B21D695012}" srcOrd="3" destOrd="0" parTransId="{9C4E10B9-A8F5-4544-A28E-6A44EDBB8ECB}" sibTransId="{D0201E88-285C-4458-AC71-2F69A9062C6B}"/>
    <dgm:cxn modelId="{DC6FA5AB-F088-694E-A6D7-C4093F3C440E}" type="presOf" srcId="{67F25DFC-800F-4ECB-8436-1B9A22E9B40D}" destId="{04D6428A-DA73-3342-977C-207DB3265394}" srcOrd="0" destOrd="0" presId="urn:microsoft.com/office/officeart/2005/8/layout/vList2"/>
    <dgm:cxn modelId="{0372FDB2-A999-411B-A283-EF63AE518C4F}" srcId="{94194F51-D93F-4765-A70C-981A7C825981}" destId="{466B7798-D1C1-4259-9FBA-1A6B118E1ACD}" srcOrd="1" destOrd="0" parTransId="{0AC59388-F425-46E6-8EDF-2E9F3B187838}" sibTransId="{ECD4B129-EC04-4BE5-816F-7C69C6AA3C1A}"/>
    <dgm:cxn modelId="{80D958C8-4B1E-9145-83DF-2EB94D9CBE09}" type="presOf" srcId="{466B7798-D1C1-4259-9FBA-1A6B118E1ACD}" destId="{A51795F3-910C-6D4D-ADF1-73F33F4CCD79}" srcOrd="0" destOrd="0" presId="urn:microsoft.com/office/officeart/2005/8/layout/vList2"/>
    <dgm:cxn modelId="{321250FB-44A1-494C-9AA3-94CDE7489BED}" srcId="{94194F51-D93F-4765-A70C-981A7C825981}" destId="{B055C0A0-1BAB-4474-BD51-98987F3C8B1C}" srcOrd="2" destOrd="0" parTransId="{655A2398-FFE4-4BDF-A73C-59DE16C73397}" sibTransId="{CCD3C0A9-0018-4E82-A7F4-04A5F2C2FB0F}"/>
    <dgm:cxn modelId="{AEDE35FC-0105-9649-96CA-27283704A23E}" type="presOf" srcId="{94194F51-D93F-4765-A70C-981A7C825981}" destId="{2B900D93-8B37-4F46-B7C0-001A748BA282}" srcOrd="0" destOrd="0" presId="urn:microsoft.com/office/officeart/2005/8/layout/vList2"/>
    <dgm:cxn modelId="{B50C3863-AD58-2643-A9CD-89A12515C1E4}" type="presParOf" srcId="{2B900D93-8B37-4F46-B7C0-001A748BA282}" destId="{04D6428A-DA73-3342-977C-207DB3265394}" srcOrd="0" destOrd="0" presId="urn:microsoft.com/office/officeart/2005/8/layout/vList2"/>
    <dgm:cxn modelId="{6C42D056-CB10-874F-80A6-C5663DF3D32C}" type="presParOf" srcId="{2B900D93-8B37-4F46-B7C0-001A748BA282}" destId="{975CED05-3A27-DF42-A0B7-E4B2BBDD507B}" srcOrd="1" destOrd="0" presId="urn:microsoft.com/office/officeart/2005/8/layout/vList2"/>
    <dgm:cxn modelId="{48609BA3-33EA-2645-B18B-90FB02BAA603}" type="presParOf" srcId="{2B900D93-8B37-4F46-B7C0-001A748BA282}" destId="{A51795F3-910C-6D4D-ADF1-73F33F4CCD79}" srcOrd="2" destOrd="0" presId="urn:microsoft.com/office/officeart/2005/8/layout/vList2"/>
    <dgm:cxn modelId="{0158FBCF-62DD-984B-8291-9DDECEAF75DF}" type="presParOf" srcId="{2B900D93-8B37-4F46-B7C0-001A748BA282}" destId="{279DD4A4-A4B5-A842-892A-F25C23DA4839}" srcOrd="3" destOrd="0" presId="urn:microsoft.com/office/officeart/2005/8/layout/vList2"/>
    <dgm:cxn modelId="{39281EFA-59C7-0048-A558-C3D353858F37}" type="presParOf" srcId="{2B900D93-8B37-4F46-B7C0-001A748BA282}" destId="{0CF3B9BE-71E9-084A-AD07-339874564DD5}" srcOrd="4" destOrd="0" presId="urn:microsoft.com/office/officeart/2005/8/layout/vList2"/>
    <dgm:cxn modelId="{9CF4CBAD-BBF3-8A4B-A9BE-09749CBE27BF}" type="presParOf" srcId="{2B900D93-8B37-4F46-B7C0-001A748BA282}" destId="{081F5EEB-2E0E-914C-9B98-03BE00BB6EF8}" srcOrd="5" destOrd="0" presId="urn:microsoft.com/office/officeart/2005/8/layout/vList2"/>
    <dgm:cxn modelId="{2203771C-8A4B-D248-9682-727B3E05080B}" type="presParOf" srcId="{2B900D93-8B37-4F46-B7C0-001A748BA282}" destId="{72240A42-3792-3340-92E0-22143B3ECC5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C508A57-49C8-406C-B0CF-32ABB34571AD}" type="doc">
      <dgm:prSet loTypeId="urn:microsoft.com/office/officeart/2005/8/layout/matrix3" loCatId="matrix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9736B89-1C13-4B4B-A20F-1B718F3FDD01}">
      <dgm:prSet/>
      <dgm:spPr/>
      <dgm:t>
        <a:bodyPr/>
        <a:lstStyle/>
        <a:p>
          <a:r>
            <a:rPr lang="es-ES" dirty="0"/>
            <a:t>Funciones de síntesis: vigilia normal o baja, atención generalmente </a:t>
          </a:r>
          <a:r>
            <a:rPr lang="es-ES" dirty="0" err="1"/>
            <a:t>hiperconcentrada</a:t>
          </a:r>
          <a:r>
            <a:rPr lang="es-ES" dirty="0"/>
            <a:t>, memoria normal o disminuida, orientación variable, problemas de conciencia. </a:t>
          </a:r>
          <a:endParaRPr lang="en-US" dirty="0"/>
        </a:p>
      </dgm:t>
    </dgm:pt>
    <dgm:pt modelId="{80310A1A-6ACD-4268-8E46-F13C4D1ABC6B}" type="parTrans" cxnId="{C38FF945-630D-49CA-9789-E4768691A5C4}">
      <dgm:prSet/>
      <dgm:spPr/>
      <dgm:t>
        <a:bodyPr/>
        <a:lstStyle/>
        <a:p>
          <a:endParaRPr lang="en-US"/>
        </a:p>
      </dgm:t>
    </dgm:pt>
    <dgm:pt modelId="{D99CCAD4-26D9-4B1C-9960-C381568F32C9}" type="sibTrans" cxnId="{C38FF945-630D-49CA-9789-E4768691A5C4}">
      <dgm:prSet/>
      <dgm:spPr/>
      <dgm:t>
        <a:bodyPr/>
        <a:lstStyle/>
        <a:p>
          <a:endParaRPr lang="en-US"/>
        </a:p>
      </dgm:t>
    </dgm:pt>
    <dgm:pt modelId="{33CE1416-289D-4899-B41F-EBD52ADB09C3}">
      <dgm:prSet/>
      <dgm:spPr/>
      <dgm:t>
        <a:bodyPr/>
        <a:lstStyle/>
        <a:p>
          <a:r>
            <a:rPr lang="es-ES" dirty="0"/>
            <a:t>Funciones cognoscitivas: sin alteraciones específicas. </a:t>
          </a:r>
          <a:endParaRPr lang="en-US" dirty="0"/>
        </a:p>
      </dgm:t>
    </dgm:pt>
    <dgm:pt modelId="{8C26675A-DE9A-441D-B79B-14D6568025D5}" type="parTrans" cxnId="{02A9BB09-9525-4FCC-87F1-E308AF95DA7F}">
      <dgm:prSet/>
      <dgm:spPr/>
      <dgm:t>
        <a:bodyPr/>
        <a:lstStyle/>
        <a:p>
          <a:endParaRPr lang="en-US"/>
        </a:p>
      </dgm:t>
    </dgm:pt>
    <dgm:pt modelId="{B764749E-97F4-4827-8936-7E2CBD2C8D5A}" type="sibTrans" cxnId="{02A9BB09-9525-4FCC-87F1-E308AF95DA7F}">
      <dgm:prSet/>
      <dgm:spPr/>
      <dgm:t>
        <a:bodyPr/>
        <a:lstStyle/>
        <a:p>
          <a:endParaRPr lang="en-US"/>
        </a:p>
      </dgm:t>
    </dgm:pt>
    <dgm:pt modelId="{A3E431B7-43C9-4F73-A9F7-FC91D7FC9371}">
      <dgm:prSet/>
      <dgm:spPr/>
      <dgm:t>
        <a:bodyPr/>
        <a:lstStyle/>
        <a:p>
          <a:r>
            <a:rPr lang="es-ES" dirty="0"/>
            <a:t>Funciones afectivas: facies puede expresar pánico, indiferencia, perplejidad o tristeza. </a:t>
          </a:r>
          <a:endParaRPr lang="en-US" dirty="0"/>
        </a:p>
      </dgm:t>
    </dgm:pt>
    <dgm:pt modelId="{DDD68EEB-B48D-4B49-B21E-B606ED18BB1D}" type="parTrans" cxnId="{2C720FBF-C6B2-4EE6-A566-CBCE3E95CBD5}">
      <dgm:prSet/>
      <dgm:spPr/>
      <dgm:t>
        <a:bodyPr/>
        <a:lstStyle/>
        <a:p>
          <a:endParaRPr lang="en-US"/>
        </a:p>
      </dgm:t>
    </dgm:pt>
    <dgm:pt modelId="{ADCE95AA-231C-4647-993C-1498A26DBCFE}" type="sibTrans" cxnId="{2C720FBF-C6B2-4EE6-A566-CBCE3E95CBD5}">
      <dgm:prSet/>
      <dgm:spPr/>
      <dgm:t>
        <a:bodyPr/>
        <a:lstStyle/>
        <a:p>
          <a:endParaRPr lang="en-US"/>
        </a:p>
      </dgm:t>
    </dgm:pt>
    <dgm:pt modelId="{5486FC0F-EE4B-4DAD-A82F-A3B2C996CD16}">
      <dgm:prSet/>
      <dgm:spPr/>
      <dgm:t>
        <a:bodyPr/>
        <a:lstStyle/>
        <a:p>
          <a:r>
            <a:rPr lang="es-ES"/>
            <a:t>Conducta: abulia, acinesia, alteración total de necesidades y hábitos.</a:t>
          </a:r>
          <a:endParaRPr lang="en-US"/>
        </a:p>
      </dgm:t>
    </dgm:pt>
    <dgm:pt modelId="{7E4CB827-AC59-4380-9D87-1E26DBBE3E58}" type="parTrans" cxnId="{7CA825E6-B69A-41AB-B554-CDB4D23359A5}">
      <dgm:prSet/>
      <dgm:spPr/>
      <dgm:t>
        <a:bodyPr/>
        <a:lstStyle/>
        <a:p>
          <a:endParaRPr lang="en-US"/>
        </a:p>
      </dgm:t>
    </dgm:pt>
    <dgm:pt modelId="{12E607DC-1E3C-4896-BB78-9257AC32A567}" type="sibTrans" cxnId="{7CA825E6-B69A-41AB-B554-CDB4D23359A5}">
      <dgm:prSet/>
      <dgm:spPr/>
      <dgm:t>
        <a:bodyPr/>
        <a:lstStyle/>
        <a:p>
          <a:endParaRPr lang="en-US"/>
        </a:p>
      </dgm:t>
    </dgm:pt>
    <dgm:pt modelId="{CF04C020-5D47-D24F-8DDA-251D660BA1E0}" type="pres">
      <dgm:prSet presAssocID="{9C508A57-49C8-406C-B0CF-32ABB34571AD}" presName="matrix" presStyleCnt="0">
        <dgm:presLayoutVars>
          <dgm:chMax val="1"/>
          <dgm:dir/>
          <dgm:resizeHandles val="exact"/>
        </dgm:presLayoutVars>
      </dgm:prSet>
      <dgm:spPr/>
    </dgm:pt>
    <dgm:pt modelId="{1F07C3AB-175D-0044-A08E-B658A9D0D79C}" type="pres">
      <dgm:prSet presAssocID="{9C508A57-49C8-406C-B0CF-32ABB34571AD}" presName="diamond" presStyleLbl="bgShp" presStyleIdx="0" presStyleCnt="1"/>
      <dgm:spPr/>
    </dgm:pt>
    <dgm:pt modelId="{F640C8EB-255E-2D44-9B0C-9256F076D3BE}" type="pres">
      <dgm:prSet presAssocID="{9C508A57-49C8-406C-B0CF-32ABB34571AD}" presName="quad1" presStyleLbl="node1" presStyleIdx="0" presStyleCnt="4" custScaleX="111552" custLinFactNeighborX="-12114" custLinFactNeighborY="3846">
        <dgm:presLayoutVars>
          <dgm:chMax val="0"/>
          <dgm:chPref val="0"/>
          <dgm:bulletEnabled val="1"/>
        </dgm:presLayoutVars>
      </dgm:prSet>
      <dgm:spPr/>
    </dgm:pt>
    <dgm:pt modelId="{5779FDDA-2ADD-6344-AF4D-020C29CF5B51}" type="pres">
      <dgm:prSet presAssocID="{9C508A57-49C8-406C-B0CF-32ABB34571AD}" presName="quad2" presStyleLbl="node1" presStyleIdx="1" presStyleCnt="4" custScaleX="117260" custLinFactNeighborX="5485" custLinFactNeighborY="3846">
        <dgm:presLayoutVars>
          <dgm:chMax val="0"/>
          <dgm:chPref val="0"/>
          <dgm:bulletEnabled val="1"/>
        </dgm:presLayoutVars>
      </dgm:prSet>
      <dgm:spPr/>
    </dgm:pt>
    <dgm:pt modelId="{69080518-A02E-6D49-89B7-B806D0A9EECA}" type="pres">
      <dgm:prSet presAssocID="{9C508A57-49C8-406C-B0CF-32ABB34571AD}" presName="quad3" presStyleLbl="node1" presStyleIdx="2" presStyleCnt="4" custScaleX="115817" custLinFactNeighborX="-17225" custLinFactNeighborY="2067">
        <dgm:presLayoutVars>
          <dgm:chMax val="0"/>
          <dgm:chPref val="0"/>
          <dgm:bulletEnabled val="1"/>
        </dgm:presLayoutVars>
      </dgm:prSet>
      <dgm:spPr/>
    </dgm:pt>
    <dgm:pt modelId="{F255D87F-54B0-BC4D-9BBD-BA1BB2E3DB8D}" type="pres">
      <dgm:prSet presAssocID="{9C508A57-49C8-406C-B0CF-32ABB34571AD}" presName="quad4" presStyleLbl="node1" presStyleIdx="3" presStyleCnt="4" custScaleX="115401" custLinFactNeighborX="4555" custLinFactNeighborY="2067">
        <dgm:presLayoutVars>
          <dgm:chMax val="0"/>
          <dgm:chPref val="0"/>
          <dgm:bulletEnabled val="1"/>
        </dgm:presLayoutVars>
      </dgm:prSet>
      <dgm:spPr/>
    </dgm:pt>
  </dgm:ptLst>
  <dgm:cxnLst>
    <dgm:cxn modelId="{02A9BB09-9525-4FCC-87F1-E308AF95DA7F}" srcId="{9C508A57-49C8-406C-B0CF-32ABB34571AD}" destId="{33CE1416-289D-4899-B41F-EBD52ADB09C3}" srcOrd="1" destOrd="0" parTransId="{8C26675A-DE9A-441D-B79B-14D6568025D5}" sibTransId="{B764749E-97F4-4827-8936-7E2CBD2C8D5A}"/>
    <dgm:cxn modelId="{593A050C-26BC-BF4F-8A9D-0A55AE037002}" type="presOf" srcId="{9C508A57-49C8-406C-B0CF-32ABB34571AD}" destId="{CF04C020-5D47-D24F-8DDA-251D660BA1E0}" srcOrd="0" destOrd="0" presId="urn:microsoft.com/office/officeart/2005/8/layout/matrix3"/>
    <dgm:cxn modelId="{7EB55115-874E-B049-AB83-7B4A4E86A1D8}" type="presOf" srcId="{09736B89-1C13-4B4B-A20F-1B718F3FDD01}" destId="{F640C8EB-255E-2D44-9B0C-9256F076D3BE}" srcOrd="0" destOrd="0" presId="urn:microsoft.com/office/officeart/2005/8/layout/matrix3"/>
    <dgm:cxn modelId="{96C14B40-4034-8B4E-93B2-7777838E40D9}" type="presOf" srcId="{5486FC0F-EE4B-4DAD-A82F-A3B2C996CD16}" destId="{F255D87F-54B0-BC4D-9BBD-BA1BB2E3DB8D}" srcOrd="0" destOrd="0" presId="urn:microsoft.com/office/officeart/2005/8/layout/matrix3"/>
    <dgm:cxn modelId="{C38FF945-630D-49CA-9789-E4768691A5C4}" srcId="{9C508A57-49C8-406C-B0CF-32ABB34571AD}" destId="{09736B89-1C13-4B4B-A20F-1B718F3FDD01}" srcOrd="0" destOrd="0" parTransId="{80310A1A-6ACD-4268-8E46-F13C4D1ABC6B}" sibTransId="{D99CCAD4-26D9-4B1C-9960-C381568F32C9}"/>
    <dgm:cxn modelId="{0B3FFB4F-40DC-D246-A705-E8CC7D2DBC6F}" type="presOf" srcId="{A3E431B7-43C9-4F73-A9F7-FC91D7FC9371}" destId="{69080518-A02E-6D49-89B7-B806D0A9EECA}" srcOrd="0" destOrd="0" presId="urn:microsoft.com/office/officeart/2005/8/layout/matrix3"/>
    <dgm:cxn modelId="{2C720FBF-C6B2-4EE6-A566-CBCE3E95CBD5}" srcId="{9C508A57-49C8-406C-B0CF-32ABB34571AD}" destId="{A3E431B7-43C9-4F73-A9F7-FC91D7FC9371}" srcOrd="2" destOrd="0" parTransId="{DDD68EEB-B48D-4B49-B21E-B606ED18BB1D}" sibTransId="{ADCE95AA-231C-4647-993C-1498A26DBCFE}"/>
    <dgm:cxn modelId="{7CA825E6-B69A-41AB-B554-CDB4D23359A5}" srcId="{9C508A57-49C8-406C-B0CF-32ABB34571AD}" destId="{5486FC0F-EE4B-4DAD-A82F-A3B2C996CD16}" srcOrd="3" destOrd="0" parTransId="{7E4CB827-AC59-4380-9D87-1E26DBBE3E58}" sibTransId="{12E607DC-1E3C-4896-BB78-9257AC32A567}"/>
    <dgm:cxn modelId="{03741BF2-E351-3544-B30F-3B3C3590DDA0}" type="presOf" srcId="{33CE1416-289D-4899-B41F-EBD52ADB09C3}" destId="{5779FDDA-2ADD-6344-AF4D-020C29CF5B51}" srcOrd="0" destOrd="0" presId="urn:microsoft.com/office/officeart/2005/8/layout/matrix3"/>
    <dgm:cxn modelId="{D0F47B98-4A79-554E-83D0-B6A8730EB01D}" type="presParOf" srcId="{CF04C020-5D47-D24F-8DDA-251D660BA1E0}" destId="{1F07C3AB-175D-0044-A08E-B658A9D0D79C}" srcOrd="0" destOrd="0" presId="urn:microsoft.com/office/officeart/2005/8/layout/matrix3"/>
    <dgm:cxn modelId="{14604737-1A4D-684C-8BD6-B6E5F65A6C6F}" type="presParOf" srcId="{CF04C020-5D47-D24F-8DDA-251D660BA1E0}" destId="{F640C8EB-255E-2D44-9B0C-9256F076D3BE}" srcOrd="1" destOrd="0" presId="urn:microsoft.com/office/officeart/2005/8/layout/matrix3"/>
    <dgm:cxn modelId="{7998CF29-A5AD-5744-B201-775F0407A7E9}" type="presParOf" srcId="{CF04C020-5D47-D24F-8DDA-251D660BA1E0}" destId="{5779FDDA-2ADD-6344-AF4D-020C29CF5B51}" srcOrd="2" destOrd="0" presId="urn:microsoft.com/office/officeart/2005/8/layout/matrix3"/>
    <dgm:cxn modelId="{6BF23640-A9EC-714F-82F6-250C4BD0DAC6}" type="presParOf" srcId="{CF04C020-5D47-D24F-8DDA-251D660BA1E0}" destId="{69080518-A02E-6D49-89B7-B806D0A9EECA}" srcOrd="3" destOrd="0" presId="urn:microsoft.com/office/officeart/2005/8/layout/matrix3"/>
    <dgm:cxn modelId="{0A78D1C1-CF2C-3E4B-8A87-931D064983D4}" type="presParOf" srcId="{CF04C020-5D47-D24F-8DDA-251D660BA1E0}" destId="{F255D87F-54B0-BC4D-9BBD-BA1BB2E3DB8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CEA97C4-B0C2-43BE-A5CC-34EE2FB00BA8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943BAB7-6C6B-40B9-BFA3-9D0098C555BC}">
      <dgm:prSet/>
      <dgm:spPr/>
      <dgm:t>
        <a:bodyPr/>
        <a:lstStyle/>
        <a:p>
          <a:pPr algn="just"/>
          <a:r>
            <a:rPr lang="es-EC" dirty="0"/>
            <a:t>Funciones de síntesis: vigilia normal, atención discretamente distráctil, hipomnesia de fijación y evocación, orientación conservada.</a:t>
          </a:r>
          <a:endParaRPr lang="en-US" dirty="0"/>
        </a:p>
      </dgm:t>
    </dgm:pt>
    <dgm:pt modelId="{3B6FF543-76CC-4459-9931-700D6CA96A14}" type="parTrans" cxnId="{1A744ACA-B03F-452E-9284-AB3356858B34}">
      <dgm:prSet/>
      <dgm:spPr/>
      <dgm:t>
        <a:bodyPr/>
        <a:lstStyle/>
        <a:p>
          <a:endParaRPr lang="en-US"/>
        </a:p>
      </dgm:t>
    </dgm:pt>
    <dgm:pt modelId="{1559674B-7DF6-4EF2-8913-7DDB2742601E}" type="sibTrans" cxnId="{1A744ACA-B03F-452E-9284-AB3356858B34}">
      <dgm:prSet/>
      <dgm:spPr/>
      <dgm:t>
        <a:bodyPr/>
        <a:lstStyle/>
        <a:p>
          <a:endParaRPr lang="en-US"/>
        </a:p>
      </dgm:t>
    </dgm:pt>
    <dgm:pt modelId="{2E29821F-B294-4464-B28D-8EF417D1D349}">
      <dgm:prSet/>
      <dgm:spPr/>
      <dgm:t>
        <a:bodyPr/>
        <a:lstStyle/>
        <a:p>
          <a:pPr algn="just"/>
          <a:r>
            <a:rPr lang="es-EC" dirty="0"/>
            <a:t>Funciones cognoscitivas: hiperestesia, cenestopatías, torpeza asociativa. </a:t>
          </a:r>
          <a:endParaRPr lang="en-US" dirty="0"/>
        </a:p>
      </dgm:t>
    </dgm:pt>
    <dgm:pt modelId="{872196BB-1FFB-402F-AF46-7827737DEEDF}" type="parTrans" cxnId="{AF14EF70-55ED-4E70-8C0A-081376353F1B}">
      <dgm:prSet/>
      <dgm:spPr/>
      <dgm:t>
        <a:bodyPr/>
        <a:lstStyle/>
        <a:p>
          <a:endParaRPr lang="en-US"/>
        </a:p>
      </dgm:t>
    </dgm:pt>
    <dgm:pt modelId="{42D5B2B7-25CB-4FAE-9A89-642F3AC06E62}" type="sibTrans" cxnId="{AF14EF70-55ED-4E70-8C0A-081376353F1B}">
      <dgm:prSet/>
      <dgm:spPr/>
      <dgm:t>
        <a:bodyPr/>
        <a:lstStyle/>
        <a:p>
          <a:endParaRPr lang="en-US"/>
        </a:p>
      </dgm:t>
    </dgm:pt>
    <dgm:pt modelId="{E828442C-EDD1-4865-A587-856409BC2DA7}">
      <dgm:prSet/>
      <dgm:spPr/>
      <dgm:t>
        <a:bodyPr/>
        <a:lstStyle/>
        <a:p>
          <a:r>
            <a:rPr lang="es-EC"/>
            <a:t>Funciones afectivas: irritabilidad y disforia. </a:t>
          </a:r>
          <a:endParaRPr lang="en-US"/>
        </a:p>
      </dgm:t>
    </dgm:pt>
    <dgm:pt modelId="{5794723D-C306-468F-B8E4-8AA36CB7EBD7}" type="parTrans" cxnId="{59682D19-2C46-40E7-A112-8EAE656FBEB2}">
      <dgm:prSet/>
      <dgm:spPr/>
      <dgm:t>
        <a:bodyPr/>
        <a:lstStyle/>
        <a:p>
          <a:endParaRPr lang="en-US"/>
        </a:p>
      </dgm:t>
    </dgm:pt>
    <dgm:pt modelId="{9717394A-D85D-4535-9AE1-6E6953529EAE}" type="sibTrans" cxnId="{59682D19-2C46-40E7-A112-8EAE656FBEB2}">
      <dgm:prSet/>
      <dgm:spPr/>
      <dgm:t>
        <a:bodyPr/>
        <a:lstStyle/>
        <a:p>
          <a:endParaRPr lang="en-US"/>
        </a:p>
      </dgm:t>
    </dgm:pt>
    <dgm:pt modelId="{7BD7B0E6-BF36-4AE5-B085-7BAAA3BBA9AD}">
      <dgm:prSet/>
      <dgm:spPr/>
      <dgm:t>
        <a:bodyPr/>
        <a:lstStyle/>
        <a:p>
          <a:pPr algn="just"/>
          <a:r>
            <a:rPr lang="es-EC" dirty="0"/>
            <a:t>Conducta: agotamiento fácil, sueño fásico, disfunciones sexuales.</a:t>
          </a:r>
          <a:endParaRPr lang="en-US" dirty="0"/>
        </a:p>
      </dgm:t>
    </dgm:pt>
    <dgm:pt modelId="{B2EAC382-BC5E-469F-9581-06BF809D39F0}" type="parTrans" cxnId="{F0D51B85-C5AE-46CB-B318-7A016F12DE84}">
      <dgm:prSet/>
      <dgm:spPr/>
      <dgm:t>
        <a:bodyPr/>
        <a:lstStyle/>
        <a:p>
          <a:endParaRPr lang="en-US"/>
        </a:p>
      </dgm:t>
    </dgm:pt>
    <dgm:pt modelId="{C0B3151E-1266-4736-8B8E-A354F7E04DD7}" type="sibTrans" cxnId="{F0D51B85-C5AE-46CB-B318-7A016F12DE84}">
      <dgm:prSet/>
      <dgm:spPr/>
      <dgm:t>
        <a:bodyPr/>
        <a:lstStyle/>
        <a:p>
          <a:endParaRPr lang="en-US"/>
        </a:p>
      </dgm:t>
    </dgm:pt>
    <dgm:pt modelId="{0F508D8E-9110-BF4B-8C3C-D8469F43CE89}" type="pres">
      <dgm:prSet presAssocID="{ECEA97C4-B0C2-43BE-A5CC-34EE2FB00BA8}" presName="vert0" presStyleCnt="0">
        <dgm:presLayoutVars>
          <dgm:dir/>
          <dgm:animOne val="branch"/>
          <dgm:animLvl val="lvl"/>
        </dgm:presLayoutVars>
      </dgm:prSet>
      <dgm:spPr/>
    </dgm:pt>
    <dgm:pt modelId="{2AB69E62-B552-AE45-ADCA-D690D7F5F0C3}" type="pres">
      <dgm:prSet presAssocID="{F943BAB7-6C6B-40B9-BFA3-9D0098C555BC}" presName="thickLine" presStyleLbl="alignNode1" presStyleIdx="0" presStyleCnt="4"/>
      <dgm:spPr/>
    </dgm:pt>
    <dgm:pt modelId="{87BBACB6-50FC-AF49-8B3D-B2A77A805991}" type="pres">
      <dgm:prSet presAssocID="{F943BAB7-6C6B-40B9-BFA3-9D0098C555BC}" presName="horz1" presStyleCnt="0"/>
      <dgm:spPr/>
    </dgm:pt>
    <dgm:pt modelId="{A470A2AA-4D7D-1B49-95FE-479DB1BA9DED}" type="pres">
      <dgm:prSet presAssocID="{F943BAB7-6C6B-40B9-BFA3-9D0098C555BC}" presName="tx1" presStyleLbl="revTx" presStyleIdx="0" presStyleCnt="4"/>
      <dgm:spPr/>
    </dgm:pt>
    <dgm:pt modelId="{719D8048-395F-2546-A24B-13F475CD07FE}" type="pres">
      <dgm:prSet presAssocID="{F943BAB7-6C6B-40B9-BFA3-9D0098C555BC}" presName="vert1" presStyleCnt="0"/>
      <dgm:spPr/>
    </dgm:pt>
    <dgm:pt modelId="{C03ACE41-6F56-0242-8673-50F01A7B17CD}" type="pres">
      <dgm:prSet presAssocID="{2E29821F-B294-4464-B28D-8EF417D1D349}" presName="thickLine" presStyleLbl="alignNode1" presStyleIdx="1" presStyleCnt="4"/>
      <dgm:spPr/>
    </dgm:pt>
    <dgm:pt modelId="{67D29F13-4F19-7A45-989A-51A178A84A50}" type="pres">
      <dgm:prSet presAssocID="{2E29821F-B294-4464-B28D-8EF417D1D349}" presName="horz1" presStyleCnt="0"/>
      <dgm:spPr/>
    </dgm:pt>
    <dgm:pt modelId="{36E810E3-0133-F043-8759-330B65724B59}" type="pres">
      <dgm:prSet presAssocID="{2E29821F-B294-4464-B28D-8EF417D1D349}" presName="tx1" presStyleLbl="revTx" presStyleIdx="1" presStyleCnt="4"/>
      <dgm:spPr/>
    </dgm:pt>
    <dgm:pt modelId="{E29CAE29-43A4-3A4E-9000-8596D1C9EA90}" type="pres">
      <dgm:prSet presAssocID="{2E29821F-B294-4464-B28D-8EF417D1D349}" presName="vert1" presStyleCnt="0"/>
      <dgm:spPr/>
    </dgm:pt>
    <dgm:pt modelId="{1512D377-E4B2-F346-9FF6-BE848FE67290}" type="pres">
      <dgm:prSet presAssocID="{E828442C-EDD1-4865-A587-856409BC2DA7}" presName="thickLine" presStyleLbl="alignNode1" presStyleIdx="2" presStyleCnt="4"/>
      <dgm:spPr/>
    </dgm:pt>
    <dgm:pt modelId="{D756B513-8336-BB4E-BFC3-E2E2E41748B7}" type="pres">
      <dgm:prSet presAssocID="{E828442C-EDD1-4865-A587-856409BC2DA7}" presName="horz1" presStyleCnt="0"/>
      <dgm:spPr/>
    </dgm:pt>
    <dgm:pt modelId="{0CC37EF2-A11E-0744-BE03-9D6400B3F56F}" type="pres">
      <dgm:prSet presAssocID="{E828442C-EDD1-4865-A587-856409BC2DA7}" presName="tx1" presStyleLbl="revTx" presStyleIdx="2" presStyleCnt="4"/>
      <dgm:spPr/>
    </dgm:pt>
    <dgm:pt modelId="{37B642A8-A3E1-D84C-BDCF-879128D9B7F0}" type="pres">
      <dgm:prSet presAssocID="{E828442C-EDD1-4865-A587-856409BC2DA7}" presName="vert1" presStyleCnt="0"/>
      <dgm:spPr/>
    </dgm:pt>
    <dgm:pt modelId="{BE17C7C6-D4A3-4A4D-92E6-013F7499339B}" type="pres">
      <dgm:prSet presAssocID="{7BD7B0E6-BF36-4AE5-B085-7BAAA3BBA9AD}" presName="thickLine" presStyleLbl="alignNode1" presStyleIdx="3" presStyleCnt="4"/>
      <dgm:spPr/>
    </dgm:pt>
    <dgm:pt modelId="{E6511A73-8985-EB4F-A372-B62C040F12F1}" type="pres">
      <dgm:prSet presAssocID="{7BD7B0E6-BF36-4AE5-B085-7BAAA3BBA9AD}" presName="horz1" presStyleCnt="0"/>
      <dgm:spPr/>
    </dgm:pt>
    <dgm:pt modelId="{750AC42E-837D-DA43-A1EA-55AA6C8CBA38}" type="pres">
      <dgm:prSet presAssocID="{7BD7B0E6-BF36-4AE5-B085-7BAAA3BBA9AD}" presName="tx1" presStyleLbl="revTx" presStyleIdx="3" presStyleCnt="4"/>
      <dgm:spPr/>
    </dgm:pt>
    <dgm:pt modelId="{FFA6CFA8-7DF0-394A-881E-3BC14329EECF}" type="pres">
      <dgm:prSet presAssocID="{7BD7B0E6-BF36-4AE5-B085-7BAAA3BBA9AD}" presName="vert1" presStyleCnt="0"/>
      <dgm:spPr/>
    </dgm:pt>
  </dgm:ptLst>
  <dgm:cxnLst>
    <dgm:cxn modelId="{DB8DE60D-3F41-3A41-A262-E33E4C439F85}" type="presOf" srcId="{E828442C-EDD1-4865-A587-856409BC2DA7}" destId="{0CC37EF2-A11E-0744-BE03-9D6400B3F56F}" srcOrd="0" destOrd="0" presId="urn:microsoft.com/office/officeart/2008/layout/LinedList"/>
    <dgm:cxn modelId="{59682D19-2C46-40E7-A112-8EAE656FBEB2}" srcId="{ECEA97C4-B0C2-43BE-A5CC-34EE2FB00BA8}" destId="{E828442C-EDD1-4865-A587-856409BC2DA7}" srcOrd="2" destOrd="0" parTransId="{5794723D-C306-468F-B8E4-8AA36CB7EBD7}" sibTransId="{9717394A-D85D-4535-9AE1-6E6953529EAE}"/>
    <dgm:cxn modelId="{2B303241-096C-F948-8CBF-1353A3F3C90C}" type="presOf" srcId="{7BD7B0E6-BF36-4AE5-B085-7BAAA3BBA9AD}" destId="{750AC42E-837D-DA43-A1EA-55AA6C8CBA38}" srcOrd="0" destOrd="0" presId="urn:microsoft.com/office/officeart/2008/layout/LinedList"/>
    <dgm:cxn modelId="{13E7CD47-C52F-5D4E-964D-2BC550B4D658}" type="presOf" srcId="{F943BAB7-6C6B-40B9-BFA3-9D0098C555BC}" destId="{A470A2AA-4D7D-1B49-95FE-479DB1BA9DED}" srcOrd="0" destOrd="0" presId="urn:microsoft.com/office/officeart/2008/layout/LinedList"/>
    <dgm:cxn modelId="{AF14EF70-55ED-4E70-8C0A-081376353F1B}" srcId="{ECEA97C4-B0C2-43BE-A5CC-34EE2FB00BA8}" destId="{2E29821F-B294-4464-B28D-8EF417D1D349}" srcOrd="1" destOrd="0" parTransId="{872196BB-1FFB-402F-AF46-7827737DEEDF}" sibTransId="{42D5B2B7-25CB-4FAE-9A89-642F3AC06E62}"/>
    <dgm:cxn modelId="{F0D51B85-C5AE-46CB-B318-7A016F12DE84}" srcId="{ECEA97C4-B0C2-43BE-A5CC-34EE2FB00BA8}" destId="{7BD7B0E6-BF36-4AE5-B085-7BAAA3BBA9AD}" srcOrd="3" destOrd="0" parTransId="{B2EAC382-BC5E-469F-9581-06BF809D39F0}" sibTransId="{C0B3151E-1266-4736-8B8E-A354F7E04DD7}"/>
    <dgm:cxn modelId="{A139CFB6-2302-954A-90D1-6FA941F2E82C}" type="presOf" srcId="{ECEA97C4-B0C2-43BE-A5CC-34EE2FB00BA8}" destId="{0F508D8E-9110-BF4B-8C3C-D8469F43CE89}" srcOrd="0" destOrd="0" presId="urn:microsoft.com/office/officeart/2008/layout/LinedList"/>
    <dgm:cxn modelId="{A67691B8-5208-7540-B7EF-2C7F6DA49153}" type="presOf" srcId="{2E29821F-B294-4464-B28D-8EF417D1D349}" destId="{36E810E3-0133-F043-8759-330B65724B59}" srcOrd="0" destOrd="0" presId="urn:microsoft.com/office/officeart/2008/layout/LinedList"/>
    <dgm:cxn modelId="{1A744ACA-B03F-452E-9284-AB3356858B34}" srcId="{ECEA97C4-B0C2-43BE-A5CC-34EE2FB00BA8}" destId="{F943BAB7-6C6B-40B9-BFA3-9D0098C555BC}" srcOrd="0" destOrd="0" parTransId="{3B6FF543-76CC-4459-9931-700D6CA96A14}" sibTransId="{1559674B-7DF6-4EF2-8913-7DDB2742601E}"/>
    <dgm:cxn modelId="{16B4BC70-C559-7244-B172-9001F08E6889}" type="presParOf" srcId="{0F508D8E-9110-BF4B-8C3C-D8469F43CE89}" destId="{2AB69E62-B552-AE45-ADCA-D690D7F5F0C3}" srcOrd="0" destOrd="0" presId="urn:microsoft.com/office/officeart/2008/layout/LinedList"/>
    <dgm:cxn modelId="{D01AF730-D395-3E48-90A2-BAF0BECF7B58}" type="presParOf" srcId="{0F508D8E-9110-BF4B-8C3C-D8469F43CE89}" destId="{87BBACB6-50FC-AF49-8B3D-B2A77A805991}" srcOrd="1" destOrd="0" presId="urn:microsoft.com/office/officeart/2008/layout/LinedList"/>
    <dgm:cxn modelId="{487056F9-58CD-564F-8161-C0C6D3B67AA0}" type="presParOf" srcId="{87BBACB6-50FC-AF49-8B3D-B2A77A805991}" destId="{A470A2AA-4D7D-1B49-95FE-479DB1BA9DED}" srcOrd="0" destOrd="0" presId="urn:microsoft.com/office/officeart/2008/layout/LinedList"/>
    <dgm:cxn modelId="{BAF44B22-C70F-464E-85B6-FD459C185BB4}" type="presParOf" srcId="{87BBACB6-50FC-AF49-8B3D-B2A77A805991}" destId="{719D8048-395F-2546-A24B-13F475CD07FE}" srcOrd="1" destOrd="0" presId="urn:microsoft.com/office/officeart/2008/layout/LinedList"/>
    <dgm:cxn modelId="{5430105C-B83F-E54B-8711-326E35E2344E}" type="presParOf" srcId="{0F508D8E-9110-BF4B-8C3C-D8469F43CE89}" destId="{C03ACE41-6F56-0242-8673-50F01A7B17CD}" srcOrd="2" destOrd="0" presId="urn:microsoft.com/office/officeart/2008/layout/LinedList"/>
    <dgm:cxn modelId="{460A634F-7D1F-AB4B-8BAF-E8A92963663F}" type="presParOf" srcId="{0F508D8E-9110-BF4B-8C3C-D8469F43CE89}" destId="{67D29F13-4F19-7A45-989A-51A178A84A50}" srcOrd="3" destOrd="0" presId="urn:microsoft.com/office/officeart/2008/layout/LinedList"/>
    <dgm:cxn modelId="{E005D0C9-D960-D744-90FC-657A368BDE04}" type="presParOf" srcId="{67D29F13-4F19-7A45-989A-51A178A84A50}" destId="{36E810E3-0133-F043-8759-330B65724B59}" srcOrd="0" destOrd="0" presId="urn:microsoft.com/office/officeart/2008/layout/LinedList"/>
    <dgm:cxn modelId="{E9D9E146-04E1-7B4B-AE7C-85D522C11EB6}" type="presParOf" srcId="{67D29F13-4F19-7A45-989A-51A178A84A50}" destId="{E29CAE29-43A4-3A4E-9000-8596D1C9EA90}" srcOrd="1" destOrd="0" presId="urn:microsoft.com/office/officeart/2008/layout/LinedList"/>
    <dgm:cxn modelId="{0070E336-5D1C-194E-9D72-D605E9C9186E}" type="presParOf" srcId="{0F508D8E-9110-BF4B-8C3C-D8469F43CE89}" destId="{1512D377-E4B2-F346-9FF6-BE848FE67290}" srcOrd="4" destOrd="0" presId="urn:microsoft.com/office/officeart/2008/layout/LinedList"/>
    <dgm:cxn modelId="{AB01BC93-7DDA-8642-A671-F61289B83BFD}" type="presParOf" srcId="{0F508D8E-9110-BF4B-8C3C-D8469F43CE89}" destId="{D756B513-8336-BB4E-BFC3-E2E2E41748B7}" srcOrd="5" destOrd="0" presId="urn:microsoft.com/office/officeart/2008/layout/LinedList"/>
    <dgm:cxn modelId="{2A6A944D-43E3-4743-9E8F-2C89E2503A69}" type="presParOf" srcId="{D756B513-8336-BB4E-BFC3-E2E2E41748B7}" destId="{0CC37EF2-A11E-0744-BE03-9D6400B3F56F}" srcOrd="0" destOrd="0" presId="urn:microsoft.com/office/officeart/2008/layout/LinedList"/>
    <dgm:cxn modelId="{41E0C5F9-2C15-744A-9F6E-270F10042581}" type="presParOf" srcId="{D756B513-8336-BB4E-BFC3-E2E2E41748B7}" destId="{37B642A8-A3E1-D84C-BDCF-879128D9B7F0}" srcOrd="1" destOrd="0" presId="urn:microsoft.com/office/officeart/2008/layout/LinedList"/>
    <dgm:cxn modelId="{0CDA5895-CE72-234A-994D-9F2F611D8991}" type="presParOf" srcId="{0F508D8E-9110-BF4B-8C3C-D8469F43CE89}" destId="{BE17C7C6-D4A3-4A4D-92E6-013F7499339B}" srcOrd="6" destOrd="0" presId="urn:microsoft.com/office/officeart/2008/layout/LinedList"/>
    <dgm:cxn modelId="{A34264D0-1D0C-534A-8B6F-2B46325A349E}" type="presParOf" srcId="{0F508D8E-9110-BF4B-8C3C-D8469F43CE89}" destId="{E6511A73-8985-EB4F-A372-B62C040F12F1}" srcOrd="7" destOrd="0" presId="urn:microsoft.com/office/officeart/2008/layout/LinedList"/>
    <dgm:cxn modelId="{844797CA-AD6C-4840-ACE9-D43C2F6BEACA}" type="presParOf" srcId="{E6511A73-8985-EB4F-A372-B62C040F12F1}" destId="{750AC42E-837D-DA43-A1EA-55AA6C8CBA38}" srcOrd="0" destOrd="0" presId="urn:microsoft.com/office/officeart/2008/layout/LinedList"/>
    <dgm:cxn modelId="{0A7157A2-1A36-D646-BB91-70AF3BDA0475}" type="presParOf" srcId="{E6511A73-8985-EB4F-A372-B62C040F12F1}" destId="{FFA6CFA8-7DF0-394A-881E-3BC14329EEC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8939C4-C08F-47FD-B8A2-88EB8A4A376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438F946-3C6F-4579-AD56-521886B69FB6}">
      <dgm:prSet/>
      <dgm:spPr/>
      <dgm:t>
        <a:bodyPr/>
        <a:lstStyle/>
        <a:p>
          <a:pPr algn="just"/>
          <a:r>
            <a:rPr lang="es-ES" dirty="0"/>
            <a:t>Funciones de síntesis: vigilia baja, atención </a:t>
          </a:r>
          <a:r>
            <a:rPr lang="es-ES" dirty="0" err="1"/>
            <a:t>distráctil</a:t>
          </a:r>
          <a:r>
            <a:rPr lang="es-ES" dirty="0"/>
            <a:t>, memoria disminuida, orientación muy grosera. </a:t>
          </a:r>
          <a:endParaRPr lang="en-US" dirty="0"/>
        </a:p>
      </dgm:t>
    </dgm:pt>
    <dgm:pt modelId="{3CD26CA8-C975-41D4-AAF8-FB306BA81505}" type="parTrans" cxnId="{FAD40249-29A2-41B3-8D62-06E89F55FB04}">
      <dgm:prSet/>
      <dgm:spPr/>
      <dgm:t>
        <a:bodyPr/>
        <a:lstStyle/>
        <a:p>
          <a:endParaRPr lang="en-US"/>
        </a:p>
      </dgm:t>
    </dgm:pt>
    <dgm:pt modelId="{EAA1BCFA-5F17-4EF5-8C13-0993454FDE51}" type="sibTrans" cxnId="{FAD40249-29A2-41B3-8D62-06E89F55FB04}">
      <dgm:prSet/>
      <dgm:spPr/>
      <dgm:t>
        <a:bodyPr/>
        <a:lstStyle/>
        <a:p>
          <a:endParaRPr lang="en-US"/>
        </a:p>
      </dgm:t>
    </dgm:pt>
    <dgm:pt modelId="{31E12EFB-A874-4D9A-BDFC-95A2172D42A9}">
      <dgm:prSet/>
      <dgm:spPr/>
      <dgm:t>
        <a:bodyPr/>
        <a:lstStyle/>
        <a:p>
          <a:pPr algn="just"/>
          <a:r>
            <a:rPr lang="es-ES" dirty="0"/>
            <a:t>Funciones cognoscitivas: necesidad de utilizar estímulos fuertes para lograr la comunicación, pensamiento lento.</a:t>
          </a:r>
          <a:endParaRPr lang="en-US" dirty="0"/>
        </a:p>
      </dgm:t>
    </dgm:pt>
    <dgm:pt modelId="{1768D7BC-4F88-4D19-800E-0C62336E1F18}" type="parTrans" cxnId="{77B15116-3F23-46AB-B042-128BF22E8A6F}">
      <dgm:prSet/>
      <dgm:spPr/>
      <dgm:t>
        <a:bodyPr/>
        <a:lstStyle/>
        <a:p>
          <a:endParaRPr lang="en-US"/>
        </a:p>
      </dgm:t>
    </dgm:pt>
    <dgm:pt modelId="{7738C459-A586-48FE-8742-8B0C999637AF}" type="sibTrans" cxnId="{77B15116-3F23-46AB-B042-128BF22E8A6F}">
      <dgm:prSet/>
      <dgm:spPr/>
      <dgm:t>
        <a:bodyPr/>
        <a:lstStyle/>
        <a:p>
          <a:endParaRPr lang="en-US"/>
        </a:p>
      </dgm:t>
    </dgm:pt>
    <dgm:pt modelId="{9659E0B1-B25F-44DD-BCD2-C353D8CD0352}">
      <dgm:prSet/>
      <dgm:spPr/>
      <dgm:t>
        <a:bodyPr/>
        <a:lstStyle/>
        <a:p>
          <a:r>
            <a:rPr lang="es-ES"/>
            <a:t>Funciones afectivas: indiferencia. </a:t>
          </a:r>
          <a:endParaRPr lang="en-US"/>
        </a:p>
      </dgm:t>
    </dgm:pt>
    <dgm:pt modelId="{7BD09505-C87F-4E07-BF7C-C3F420664C9B}" type="parTrans" cxnId="{945F2401-E432-4BDB-9BFA-507018F65F0E}">
      <dgm:prSet/>
      <dgm:spPr/>
      <dgm:t>
        <a:bodyPr/>
        <a:lstStyle/>
        <a:p>
          <a:endParaRPr lang="en-US"/>
        </a:p>
      </dgm:t>
    </dgm:pt>
    <dgm:pt modelId="{DD34D602-69AB-480A-BA6A-E5643C8E1DA1}" type="sibTrans" cxnId="{945F2401-E432-4BDB-9BFA-507018F65F0E}">
      <dgm:prSet/>
      <dgm:spPr/>
      <dgm:t>
        <a:bodyPr/>
        <a:lstStyle/>
        <a:p>
          <a:endParaRPr lang="en-US"/>
        </a:p>
      </dgm:t>
    </dgm:pt>
    <dgm:pt modelId="{03A84DB2-62FD-4098-AE15-DE2E4A5481EC}">
      <dgm:prSet/>
      <dgm:spPr/>
      <dgm:t>
        <a:bodyPr/>
        <a:lstStyle/>
        <a:p>
          <a:r>
            <a:rPr lang="es-ES"/>
            <a:t>Conducta: abulia e hipocinesia.</a:t>
          </a:r>
          <a:endParaRPr lang="en-US"/>
        </a:p>
      </dgm:t>
    </dgm:pt>
    <dgm:pt modelId="{DFB74AC6-BFE2-488E-A30D-FD75596CCDA8}" type="parTrans" cxnId="{F8FEC0FD-71E7-47CA-AF3A-B5EEB36D829F}">
      <dgm:prSet/>
      <dgm:spPr/>
      <dgm:t>
        <a:bodyPr/>
        <a:lstStyle/>
        <a:p>
          <a:endParaRPr lang="en-US"/>
        </a:p>
      </dgm:t>
    </dgm:pt>
    <dgm:pt modelId="{879ED575-36B6-4548-88AA-BF1BB9FEC72F}" type="sibTrans" cxnId="{F8FEC0FD-71E7-47CA-AF3A-B5EEB36D829F}">
      <dgm:prSet/>
      <dgm:spPr/>
      <dgm:t>
        <a:bodyPr/>
        <a:lstStyle/>
        <a:p>
          <a:endParaRPr lang="en-US"/>
        </a:p>
      </dgm:t>
    </dgm:pt>
    <dgm:pt modelId="{ADCC622A-6495-724E-AA3F-ABD8CA1F633E}" type="pres">
      <dgm:prSet presAssocID="{C78939C4-C08F-47FD-B8A2-88EB8A4A3763}" presName="linear" presStyleCnt="0">
        <dgm:presLayoutVars>
          <dgm:animLvl val="lvl"/>
          <dgm:resizeHandles val="exact"/>
        </dgm:presLayoutVars>
      </dgm:prSet>
      <dgm:spPr/>
    </dgm:pt>
    <dgm:pt modelId="{27C48EBD-DB5C-ED44-9AC3-1A03EAC6B86E}" type="pres">
      <dgm:prSet presAssocID="{F438F946-3C6F-4579-AD56-521886B69FB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5E98D0A-D140-E740-9652-FD7B081D0663}" type="pres">
      <dgm:prSet presAssocID="{EAA1BCFA-5F17-4EF5-8C13-0993454FDE51}" presName="spacer" presStyleCnt="0"/>
      <dgm:spPr/>
    </dgm:pt>
    <dgm:pt modelId="{6A2076EF-1974-D44C-AE57-566F65C06F61}" type="pres">
      <dgm:prSet presAssocID="{31E12EFB-A874-4D9A-BDFC-95A2172D42A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474A7F2-B0ED-0040-B6FC-C7DBF8005115}" type="pres">
      <dgm:prSet presAssocID="{7738C459-A586-48FE-8742-8B0C999637AF}" presName="spacer" presStyleCnt="0"/>
      <dgm:spPr/>
    </dgm:pt>
    <dgm:pt modelId="{6FC40CD7-85F7-8B4F-9ECA-30C57356E4CD}" type="pres">
      <dgm:prSet presAssocID="{9659E0B1-B25F-44DD-BCD2-C353D8CD035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9F73337-9AC4-7243-9C86-32CA64CC6850}" type="pres">
      <dgm:prSet presAssocID="{DD34D602-69AB-480A-BA6A-E5643C8E1DA1}" presName="spacer" presStyleCnt="0"/>
      <dgm:spPr/>
    </dgm:pt>
    <dgm:pt modelId="{1F460B78-F7B5-3C41-8932-980B313326F8}" type="pres">
      <dgm:prSet presAssocID="{03A84DB2-62FD-4098-AE15-DE2E4A5481E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45F2401-E432-4BDB-9BFA-507018F65F0E}" srcId="{C78939C4-C08F-47FD-B8A2-88EB8A4A3763}" destId="{9659E0B1-B25F-44DD-BCD2-C353D8CD0352}" srcOrd="2" destOrd="0" parTransId="{7BD09505-C87F-4E07-BF7C-C3F420664C9B}" sibTransId="{DD34D602-69AB-480A-BA6A-E5643C8E1DA1}"/>
    <dgm:cxn modelId="{77B15116-3F23-46AB-B042-128BF22E8A6F}" srcId="{C78939C4-C08F-47FD-B8A2-88EB8A4A3763}" destId="{31E12EFB-A874-4D9A-BDFC-95A2172D42A9}" srcOrd="1" destOrd="0" parTransId="{1768D7BC-4F88-4D19-800E-0C62336E1F18}" sibTransId="{7738C459-A586-48FE-8742-8B0C999637AF}"/>
    <dgm:cxn modelId="{FAD40249-29A2-41B3-8D62-06E89F55FB04}" srcId="{C78939C4-C08F-47FD-B8A2-88EB8A4A3763}" destId="{F438F946-3C6F-4579-AD56-521886B69FB6}" srcOrd="0" destOrd="0" parTransId="{3CD26CA8-C975-41D4-AAF8-FB306BA81505}" sibTransId="{EAA1BCFA-5F17-4EF5-8C13-0993454FDE51}"/>
    <dgm:cxn modelId="{579A475B-27CA-0646-A5AC-339E6313E65A}" type="presOf" srcId="{F438F946-3C6F-4579-AD56-521886B69FB6}" destId="{27C48EBD-DB5C-ED44-9AC3-1A03EAC6B86E}" srcOrd="0" destOrd="0" presId="urn:microsoft.com/office/officeart/2005/8/layout/vList2"/>
    <dgm:cxn modelId="{A8CFE76C-77BD-3340-A1E2-A6AA312FBA59}" type="presOf" srcId="{31E12EFB-A874-4D9A-BDFC-95A2172D42A9}" destId="{6A2076EF-1974-D44C-AE57-566F65C06F61}" srcOrd="0" destOrd="0" presId="urn:microsoft.com/office/officeart/2005/8/layout/vList2"/>
    <dgm:cxn modelId="{1A3E9B72-2419-2649-862D-702EDAD95257}" type="presOf" srcId="{03A84DB2-62FD-4098-AE15-DE2E4A5481EC}" destId="{1F460B78-F7B5-3C41-8932-980B313326F8}" srcOrd="0" destOrd="0" presId="urn:microsoft.com/office/officeart/2005/8/layout/vList2"/>
    <dgm:cxn modelId="{59DE2BAF-04B1-8642-8E39-1CB8CC7287AE}" type="presOf" srcId="{C78939C4-C08F-47FD-B8A2-88EB8A4A3763}" destId="{ADCC622A-6495-724E-AA3F-ABD8CA1F633E}" srcOrd="0" destOrd="0" presId="urn:microsoft.com/office/officeart/2005/8/layout/vList2"/>
    <dgm:cxn modelId="{6BFF80F6-809D-5942-9AFB-62A6DDD53579}" type="presOf" srcId="{9659E0B1-B25F-44DD-BCD2-C353D8CD0352}" destId="{6FC40CD7-85F7-8B4F-9ECA-30C57356E4CD}" srcOrd="0" destOrd="0" presId="urn:microsoft.com/office/officeart/2005/8/layout/vList2"/>
    <dgm:cxn modelId="{F8FEC0FD-71E7-47CA-AF3A-B5EEB36D829F}" srcId="{C78939C4-C08F-47FD-B8A2-88EB8A4A3763}" destId="{03A84DB2-62FD-4098-AE15-DE2E4A5481EC}" srcOrd="3" destOrd="0" parTransId="{DFB74AC6-BFE2-488E-A30D-FD75596CCDA8}" sibTransId="{879ED575-36B6-4548-88AA-BF1BB9FEC72F}"/>
    <dgm:cxn modelId="{908F5EA1-158B-0D48-92F8-9F52F0146623}" type="presParOf" srcId="{ADCC622A-6495-724E-AA3F-ABD8CA1F633E}" destId="{27C48EBD-DB5C-ED44-9AC3-1A03EAC6B86E}" srcOrd="0" destOrd="0" presId="urn:microsoft.com/office/officeart/2005/8/layout/vList2"/>
    <dgm:cxn modelId="{13618C4E-17CD-8F4F-AD30-BB4C982FEFB8}" type="presParOf" srcId="{ADCC622A-6495-724E-AA3F-ABD8CA1F633E}" destId="{75E98D0A-D140-E740-9652-FD7B081D0663}" srcOrd="1" destOrd="0" presId="urn:microsoft.com/office/officeart/2005/8/layout/vList2"/>
    <dgm:cxn modelId="{691BD178-A5D9-7D42-B8E3-B18F71720888}" type="presParOf" srcId="{ADCC622A-6495-724E-AA3F-ABD8CA1F633E}" destId="{6A2076EF-1974-D44C-AE57-566F65C06F61}" srcOrd="2" destOrd="0" presId="urn:microsoft.com/office/officeart/2005/8/layout/vList2"/>
    <dgm:cxn modelId="{1EBDCDE6-3480-2940-A060-3C5CC7BD7DBA}" type="presParOf" srcId="{ADCC622A-6495-724E-AA3F-ABD8CA1F633E}" destId="{C474A7F2-B0ED-0040-B6FC-C7DBF8005115}" srcOrd="3" destOrd="0" presId="urn:microsoft.com/office/officeart/2005/8/layout/vList2"/>
    <dgm:cxn modelId="{DD91C2AA-2701-4A4D-BD06-E682BE5F11B5}" type="presParOf" srcId="{ADCC622A-6495-724E-AA3F-ABD8CA1F633E}" destId="{6FC40CD7-85F7-8B4F-9ECA-30C57356E4CD}" srcOrd="4" destOrd="0" presId="urn:microsoft.com/office/officeart/2005/8/layout/vList2"/>
    <dgm:cxn modelId="{607918EF-5C58-3A4C-AA08-3286E4FB467B}" type="presParOf" srcId="{ADCC622A-6495-724E-AA3F-ABD8CA1F633E}" destId="{09F73337-9AC4-7243-9C86-32CA64CC6850}" srcOrd="5" destOrd="0" presId="urn:microsoft.com/office/officeart/2005/8/layout/vList2"/>
    <dgm:cxn modelId="{751E5333-FD40-524F-8C14-C9F601ED8B7F}" type="presParOf" srcId="{ADCC622A-6495-724E-AA3F-ABD8CA1F633E}" destId="{1F460B78-F7B5-3C41-8932-980B313326F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1AD0B3-5860-4F9A-9237-148C3D1E53F8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25F6C73-DD90-4BD6-83BF-69153DBE2244}">
      <dgm:prSet/>
      <dgm:spPr/>
      <dgm:t>
        <a:bodyPr/>
        <a:lstStyle/>
        <a:p>
          <a:r>
            <a:rPr lang="es-ES" dirty="0"/>
            <a:t>Funciones de síntesis: vigilia baja; atención </a:t>
          </a:r>
          <a:r>
            <a:rPr lang="es-ES" dirty="0" err="1"/>
            <a:t>distráctil</a:t>
          </a:r>
          <a:r>
            <a:rPr lang="es-ES" dirty="0"/>
            <a:t>; memoria disminuida, comprensión disminuida; orientación fluctuante.</a:t>
          </a:r>
          <a:endParaRPr lang="en-US" dirty="0"/>
        </a:p>
      </dgm:t>
    </dgm:pt>
    <dgm:pt modelId="{FD0EE64C-1B41-43A2-980C-86367590207B}" type="parTrans" cxnId="{F76E77BC-A010-4067-BBD3-57485D6750BB}">
      <dgm:prSet/>
      <dgm:spPr/>
      <dgm:t>
        <a:bodyPr/>
        <a:lstStyle/>
        <a:p>
          <a:endParaRPr lang="en-US"/>
        </a:p>
      </dgm:t>
    </dgm:pt>
    <dgm:pt modelId="{7BF29CDD-BF46-4FA7-9FD2-8D4255D203B0}" type="sibTrans" cxnId="{F76E77BC-A010-4067-BBD3-57485D6750BB}">
      <dgm:prSet/>
      <dgm:spPr/>
      <dgm:t>
        <a:bodyPr/>
        <a:lstStyle/>
        <a:p>
          <a:endParaRPr lang="en-US"/>
        </a:p>
      </dgm:t>
    </dgm:pt>
    <dgm:pt modelId="{EE5362A9-758E-452D-A15E-0E465D7FEE6D}">
      <dgm:prSet/>
      <dgm:spPr/>
      <dgm:t>
        <a:bodyPr/>
        <a:lstStyle/>
        <a:p>
          <a:r>
            <a:rPr lang="es-ES"/>
            <a:t>Funciones de relación: afectadas globalmente. </a:t>
          </a:r>
          <a:endParaRPr lang="en-US"/>
        </a:p>
      </dgm:t>
    </dgm:pt>
    <dgm:pt modelId="{283BF1D1-00EC-419D-A929-2F445101B67C}" type="parTrans" cxnId="{16E1E9DA-8058-4036-B31A-430BA42ECCF3}">
      <dgm:prSet/>
      <dgm:spPr/>
      <dgm:t>
        <a:bodyPr/>
        <a:lstStyle/>
        <a:p>
          <a:endParaRPr lang="en-US"/>
        </a:p>
      </dgm:t>
    </dgm:pt>
    <dgm:pt modelId="{1F8F8830-9D18-4543-B5F1-2622BC0A32D6}" type="sibTrans" cxnId="{16E1E9DA-8058-4036-B31A-430BA42ECCF3}">
      <dgm:prSet/>
      <dgm:spPr/>
      <dgm:t>
        <a:bodyPr/>
        <a:lstStyle/>
        <a:p>
          <a:endParaRPr lang="en-US"/>
        </a:p>
      </dgm:t>
    </dgm:pt>
    <dgm:pt modelId="{2CE425A4-13D3-407D-AB26-EE598D6CB6A4}">
      <dgm:prSet/>
      <dgm:spPr/>
      <dgm:t>
        <a:bodyPr/>
        <a:lstStyle/>
        <a:p>
          <a:r>
            <a:rPr lang="es-ES"/>
            <a:t>Funciones cognoscitivas: alucinaciones, pensamiento disgregado  y perseverante.</a:t>
          </a:r>
          <a:endParaRPr lang="en-US"/>
        </a:p>
      </dgm:t>
    </dgm:pt>
    <dgm:pt modelId="{41166C49-2691-4461-AD59-812CFAA6212E}" type="parTrans" cxnId="{B5393473-9788-4A56-81D8-41A47BC1263B}">
      <dgm:prSet/>
      <dgm:spPr/>
      <dgm:t>
        <a:bodyPr/>
        <a:lstStyle/>
        <a:p>
          <a:endParaRPr lang="en-US"/>
        </a:p>
      </dgm:t>
    </dgm:pt>
    <dgm:pt modelId="{1B3BC818-2C2C-4AC5-9C5D-90A375205009}" type="sibTrans" cxnId="{B5393473-9788-4A56-81D8-41A47BC1263B}">
      <dgm:prSet/>
      <dgm:spPr/>
      <dgm:t>
        <a:bodyPr/>
        <a:lstStyle/>
        <a:p>
          <a:endParaRPr lang="en-US"/>
        </a:p>
      </dgm:t>
    </dgm:pt>
    <dgm:pt modelId="{77BEB5D3-E3DD-4D5A-BE8B-5109D3D2365A}">
      <dgm:prSet/>
      <dgm:spPr/>
      <dgm:t>
        <a:bodyPr/>
        <a:lstStyle/>
        <a:p>
          <a:r>
            <a:rPr lang="es-ES"/>
            <a:t>Funciones afectivas: ansiedad y terror. </a:t>
          </a:r>
          <a:endParaRPr lang="en-US"/>
        </a:p>
      </dgm:t>
    </dgm:pt>
    <dgm:pt modelId="{A03D2882-300E-4640-B355-16DCCD7E42F6}" type="parTrans" cxnId="{91D01F54-359C-45A3-80F9-7179B30A8FB5}">
      <dgm:prSet/>
      <dgm:spPr/>
      <dgm:t>
        <a:bodyPr/>
        <a:lstStyle/>
        <a:p>
          <a:endParaRPr lang="en-US"/>
        </a:p>
      </dgm:t>
    </dgm:pt>
    <dgm:pt modelId="{E9450D9F-2B59-4000-B72B-1C921DAA9C68}" type="sibTrans" cxnId="{91D01F54-359C-45A3-80F9-7179B30A8FB5}">
      <dgm:prSet/>
      <dgm:spPr/>
      <dgm:t>
        <a:bodyPr/>
        <a:lstStyle/>
        <a:p>
          <a:endParaRPr lang="en-US"/>
        </a:p>
      </dgm:t>
    </dgm:pt>
    <dgm:pt modelId="{8789E09B-B7D3-4001-8FB0-B3BE1489DD45}">
      <dgm:prSet/>
      <dgm:spPr/>
      <dgm:t>
        <a:bodyPr/>
        <a:lstStyle/>
        <a:p>
          <a:r>
            <a:rPr lang="es-ES"/>
            <a:t>Conducta: agitación, defensa ante sus presuntos agresores.</a:t>
          </a:r>
          <a:endParaRPr lang="en-US"/>
        </a:p>
      </dgm:t>
    </dgm:pt>
    <dgm:pt modelId="{58631C27-2DA8-475A-B01E-8B81515DF95C}" type="parTrans" cxnId="{841F0B36-F059-4D5D-9A2B-1C3E999B00F1}">
      <dgm:prSet/>
      <dgm:spPr/>
      <dgm:t>
        <a:bodyPr/>
        <a:lstStyle/>
        <a:p>
          <a:endParaRPr lang="en-US"/>
        </a:p>
      </dgm:t>
    </dgm:pt>
    <dgm:pt modelId="{54887DB5-E29E-497E-9569-FCA24581F4F8}" type="sibTrans" cxnId="{841F0B36-F059-4D5D-9A2B-1C3E999B00F1}">
      <dgm:prSet/>
      <dgm:spPr/>
      <dgm:t>
        <a:bodyPr/>
        <a:lstStyle/>
        <a:p>
          <a:endParaRPr lang="en-US"/>
        </a:p>
      </dgm:t>
    </dgm:pt>
    <dgm:pt modelId="{3A6A605F-85B4-D342-8ADE-31CF7F674EC3}" type="pres">
      <dgm:prSet presAssocID="{961AD0B3-5860-4F9A-9237-148C3D1E53F8}" presName="outerComposite" presStyleCnt="0">
        <dgm:presLayoutVars>
          <dgm:chMax val="5"/>
          <dgm:dir/>
          <dgm:resizeHandles val="exact"/>
        </dgm:presLayoutVars>
      </dgm:prSet>
      <dgm:spPr/>
    </dgm:pt>
    <dgm:pt modelId="{2DBB915C-B09D-DF43-BB66-444EE21405FA}" type="pres">
      <dgm:prSet presAssocID="{961AD0B3-5860-4F9A-9237-148C3D1E53F8}" presName="dummyMaxCanvas" presStyleCnt="0">
        <dgm:presLayoutVars/>
      </dgm:prSet>
      <dgm:spPr/>
    </dgm:pt>
    <dgm:pt modelId="{34AFC961-0CDB-D248-8857-6C88AD50FC87}" type="pres">
      <dgm:prSet presAssocID="{961AD0B3-5860-4F9A-9237-148C3D1E53F8}" presName="FiveNodes_1" presStyleLbl="node1" presStyleIdx="0" presStyleCnt="5">
        <dgm:presLayoutVars>
          <dgm:bulletEnabled val="1"/>
        </dgm:presLayoutVars>
      </dgm:prSet>
      <dgm:spPr/>
    </dgm:pt>
    <dgm:pt modelId="{89CDBF26-5DB5-954D-A18E-C9DC4016FE27}" type="pres">
      <dgm:prSet presAssocID="{961AD0B3-5860-4F9A-9237-148C3D1E53F8}" presName="FiveNodes_2" presStyleLbl="node1" presStyleIdx="1" presStyleCnt="5">
        <dgm:presLayoutVars>
          <dgm:bulletEnabled val="1"/>
        </dgm:presLayoutVars>
      </dgm:prSet>
      <dgm:spPr/>
    </dgm:pt>
    <dgm:pt modelId="{F77BA6B2-09D1-834C-85D4-6DB921281208}" type="pres">
      <dgm:prSet presAssocID="{961AD0B3-5860-4F9A-9237-148C3D1E53F8}" presName="FiveNodes_3" presStyleLbl="node1" presStyleIdx="2" presStyleCnt="5">
        <dgm:presLayoutVars>
          <dgm:bulletEnabled val="1"/>
        </dgm:presLayoutVars>
      </dgm:prSet>
      <dgm:spPr/>
    </dgm:pt>
    <dgm:pt modelId="{7F67F1A1-07A5-0A49-8329-2016A0AA6FD1}" type="pres">
      <dgm:prSet presAssocID="{961AD0B3-5860-4F9A-9237-148C3D1E53F8}" presName="FiveNodes_4" presStyleLbl="node1" presStyleIdx="3" presStyleCnt="5">
        <dgm:presLayoutVars>
          <dgm:bulletEnabled val="1"/>
        </dgm:presLayoutVars>
      </dgm:prSet>
      <dgm:spPr/>
    </dgm:pt>
    <dgm:pt modelId="{3A2E91E7-9D6A-584B-9627-3C7A376CFCF8}" type="pres">
      <dgm:prSet presAssocID="{961AD0B3-5860-4F9A-9237-148C3D1E53F8}" presName="FiveNodes_5" presStyleLbl="node1" presStyleIdx="4" presStyleCnt="5">
        <dgm:presLayoutVars>
          <dgm:bulletEnabled val="1"/>
        </dgm:presLayoutVars>
      </dgm:prSet>
      <dgm:spPr/>
    </dgm:pt>
    <dgm:pt modelId="{731B2034-9A91-F940-A9C7-984FE0D68CB7}" type="pres">
      <dgm:prSet presAssocID="{961AD0B3-5860-4F9A-9237-148C3D1E53F8}" presName="FiveConn_1-2" presStyleLbl="fgAccFollowNode1" presStyleIdx="0" presStyleCnt="4">
        <dgm:presLayoutVars>
          <dgm:bulletEnabled val="1"/>
        </dgm:presLayoutVars>
      </dgm:prSet>
      <dgm:spPr/>
    </dgm:pt>
    <dgm:pt modelId="{FCA0D622-0D7A-0E49-BDCE-A440B9177E2D}" type="pres">
      <dgm:prSet presAssocID="{961AD0B3-5860-4F9A-9237-148C3D1E53F8}" presName="FiveConn_2-3" presStyleLbl="fgAccFollowNode1" presStyleIdx="1" presStyleCnt="4">
        <dgm:presLayoutVars>
          <dgm:bulletEnabled val="1"/>
        </dgm:presLayoutVars>
      </dgm:prSet>
      <dgm:spPr/>
    </dgm:pt>
    <dgm:pt modelId="{55A934F9-9FA3-784D-9DD0-39D97353F8B7}" type="pres">
      <dgm:prSet presAssocID="{961AD0B3-5860-4F9A-9237-148C3D1E53F8}" presName="FiveConn_3-4" presStyleLbl="fgAccFollowNode1" presStyleIdx="2" presStyleCnt="4">
        <dgm:presLayoutVars>
          <dgm:bulletEnabled val="1"/>
        </dgm:presLayoutVars>
      </dgm:prSet>
      <dgm:spPr/>
    </dgm:pt>
    <dgm:pt modelId="{771961B7-2CFC-DB43-93BE-CFE96353828C}" type="pres">
      <dgm:prSet presAssocID="{961AD0B3-5860-4F9A-9237-148C3D1E53F8}" presName="FiveConn_4-5" presStyleLbl="fgAccFollowNode1" presStyleIdx="3" presStyleCnt="4">
        <dgm:presLayoutVars>
          <dgm:bulletEnabled val="1"/>
        </dgm:presLayoutVars>
      </dgm:prSet>
      <dgm:spPr/>
    </dgm:pt>
    <dgm:pt modelId="{9D9D521B-10C8-DD47-97FD-11BF1B185634}" type="pres">
      <dgm:prSet presAssocID="{961AD0B3-5860-4F9A-9237-148C3D1E53F8}" presName="FiveNodes_1_text" presStyleLbl="node1" presStyleIdx="4" presStyleCnt="5">
        <dgm:presLayoutVars>
          <dgm:bulletEnabled val="1"/>
        </dgm:presLayoutVars>
      </dgm:prSet>
      <dgm:spPr/>
    </dgm:pt>
    <dgm:pt modelId="{BEC61501-4B8C-E048-ABB0-30A59483C04D}" type="pres">
      <dgm:prSet presAssocID="{961AD0B3-5860-4F9A-9237-148C3D1E53F8}" presName="FiveNodes_2_text" presStyleLbl="node1" presStyleIdx="4" presStyleCnt="5">
        <dgm:presLayoutVars>
          <dgm:bulletEnabled val="1"/>
        </dgm:presLayoutVars>
      </dgm:prSet>
      <dgm:spPr/>
    </dgm:pt>
    <dgm:pt modelId="{7E848ACC-7F91-1E4C-840A-6ABD7A715EF3}" type="pres">
      <dgm:prSet presAssocID="{961AD0B3-5860-4F9A-9237-148C3D1E53F8}" presName="FiveNodes_3_text" presStyleLbl="node1" presStyleIdx="4" presStyleCnt="5">
        <dgm:presLayoutVars>
          <dgm:bulletEnabled val="1"/>
        </dgm:presLayoutVars>
      </dgm:prSet>
      <dgm:spPr/>
    </dgm:pt>
    <dgm:pt modelId="{B2C8453D-B1EC-CA4F-BDDA-A8D290705B74}" type="pres">
      <dgm:prSet presAssocID="{961AD0B3-5860-4F9A-9237-148C3D1E53F8}" presName="FiveNodes_4_text" presStyleLbl="node1" presStyleIdx="4" presStyleCnt="5">
        <dgm:presLayoutVars>
          <dgm:bulletEnabled val="1"/>
        </dgm:presLayoutVars>
      </dgm:prSet>
      <dgm:spPr/>
    </dgm:pt>
    <dgm:pt modelId="{E7489DEC-63A1-BA4D-9DA7-B8F5A9D0C0B4}" type="pres">
      <dgm:prSet presAssocID="{961AD0B3-5860-4F9A-9237-148C3D1E53F8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A06D6902-FC45-5141-8B14-9AE52DE82BA0}" type="presOf" srcId="{1B3BC818-2C2C-4AC5-9C5D-90A375205009}" destId="{55A934F9-9FA3-784D-9DD0-39D97353F8B7}" srcOrd="0" destOrd="0" presId="urn:microsoft.com/office/officeart/2005/8/layout/vProcess5"/>
    <dgm:cxn modelId="{A59CE510-90B9-9643-BF94-58AFB0C694D7}" type="presOf" srcId="{EE5362A9-758E-452D-A15E-0E465D7FEE6D}" destId="{89CDBF26-5DB5-954D-A18E-C9DC4016FE27}" srcOrd="0" destOrd="0" presId="urn:microsoft.com/office/officeart/2005/8/layout/vProcess5"/>
    <dgm:cxn modelId="{B9A4EB22-3F78-1B46-AF82-1E3875E973B8}" type="presOf" srcId="{8789E09B-B7D3-4001-8FB0-B3BE1489DD45}" destId="{E7489DEC-63A1-BA4D-9DA7-B8F5A9D0C0B4}" srcOrd="1" destOrd="0" presId="urn:microsoft.com/office/officeart/2005/8/layout/vProcess5"/>
    <dgm:cxn modelId="{841F0B36-F059-4D5D-9A2B-1C3E999B00F1}" srcId="{961AD0B3-5860-4F9A-9237-148C3D1E53F8}" destId="{8789E09B-B7D3-4001-8FB0-B3BE1489DD45}" srcOrd="4" destOrd="0" parTransId="{58631C27-2DA8-475A-B01E-8B81515DF95C}" sibTransId="{54887DB5-E29E-497E-9569-FCA24581F4F8}"/>
    <dgm:cxn modelId="{DBF0E84C-DFFE-DD4B-B087-A48CFA9CE532}" type="presOf" srcId="{2CE425A4-13D3-407D-AB26-EE598D6CB6A4}" destId="{7E848ACC-7F91-1E4C-840A-6ABD7A715EF3}" srcOrd="1" destOrd="0" presId="urn:microsoft.com/office/officeart/2005/8/layout/vProcess5"/>
    <dgm:cxn modelId="{865F6352-5CB8-554A-89EE-C08C59482E9E}" type="presOf" srcId="{961AD0B3-5860-4F9A-9237-148C3D1E53F8}" destId="{3A6A605F-85B4-D342-8ADE-31CF7F674EC3}" srcOrd="0" destOrd="0" presId="urn:microsoft.com/office/officeart/2005/8/layout/vProcess5"/>
    <dgm:cxn modelId="{91D01F54-359C-45A3-80F9-7179B30A8FB5}" srcId="{961AD0B3-5860-4F9A-9237-148C3D1E53F8}" destId="{77BEB5D3-E3DD-4D5A-BE8B-5109D3D2365A}" srcOrd="3" destOrd="0" parTransId="{A03D2882-300E-4640-B355-16DCCD7E42F6}" sibTransId="{E9450D9F-2B59-4000-B72B-1C921DAA9C68}"/>
    <dgm:cxn modelId="{4F7D0255-6926-A447-A0DE-DA9EC43B3345}" type="presOf" srcId="{77BEB5D3-E3DD-4D5A-BE8B-5109D3D2365A}" destId="{7F67F1A1-07A5-0A49-8329-2016A0AA6FD1}" srcOrd="0" destOrd="0" presId="urn:microsoft.com/office/officeart/2005/8/layout/vProcess5"/>
    <dgm:cxn modelId="{A0151E58-BAF7-D54B-9364-51E5346EECD0}" type="presOf" srcId="{025F6C73-DD90-4BD6-83BF-69153DBE2244}" destId="{34AFC961-0CDB-D248-8857-6C88AD50FC87}" srcOrd="0" destOrd="0" presId="urn:microsoft.com/office/officeart/2005/8/layout/vProcess5"/>
    <dgm:cxn modelId="{00D74462-A2D0-7740-BC3B-88FA485D7171}" type="presOf" srcId="{8789E09B-B7D3-4001-8FB0-B3BE1489DD45}" destId="{3A2E91E7-9D6A-584B-9627-3C7A376CFCF8}" srcOrd="0" destOrd="0" presId="urn:microsoft.com/office/officeart/2005/8/layout/vProcess5"/>
    <dgm:cxn modelId="{B5393473-9788-4A56-81D8-41A47BC1263B}" srcId="{961AD0B3-5860-4F9A-9237-148C3D1E53F8}" destId="{2CE425A4-13D3-407D-AB26-EE598D6CB6A4}" srcOrd="2" destOrd="0" parTransId="{41166C49-2691-4461-AD59-812CFAA6212E}" sibTransId="{1B3BC818-2C2C-4AC5-9C5D-90A375205009}"/>
    <dgm:cxn modelId="{3BC09D91-5899-5B49-9DF1-5C269631D78A}" type="presOf" srcId="{EE5362A9-758E-452D-A15E-0E465D7FEE6D}" destId="{BEC61501-4B8C-E048-ABB0-30A59483C04D}" srcOrd="1" destOrd="0" presId="urn:microsoft.com/office/officeart/2005/8/layout/vProcess5"/>
    <dgm:cxn modelId="{E7A716AE-E05F-E34D-8522-EFE255148B9A}" type="presOf" srcId="{E9450D9F-2B59-4000-B72B-1C921DAA9C68}" destId="{771961B7-2CFC-DB43-93BE-CFE96353828C}" srcOrd="0" destOrd="0" presId="urn:microsoft.com/office/officeart/2005/8/layout/vProcess5"/>
    <dgm:cxn modelId="{F76E77BC-A010-4067-BBD3-57485D6750BB}" srcId="{961AD0B3-5860-4F9A-9237-148C3D1E53F8}" destId="{025F6C73-DD90-4BD6-83BF-69153DBE2244}" srcOrd="0" destOrd="0" parTransId="{FD0EE64C-1B41-43A2-980C-86367590207B}" sibTransId="{7BF29CDD-BF46-4FA7-9FD2-8D4255D203B0}"/>
    <dgm:cxn modelId="{CC4D73C2-C710-6145-9E16-9B9A8D930C9D}" type="presOf" srcId="{2CE425A4-13D3-407D-AB26-EE598D6CB6A4}" destId="{F77BA6B2-09D1-834C-85D4-6DB921281208}" srcOrd="0" destOrd="0" presId="urn:microsoft.com/office/officeart/2005/8/layout/vProcess5"/>
    <dgm:cxn modelId="{B262DFCF-7C19-0E42-83AC-0094C12710F5}" type="presOf" srcId="{025F6C73-DD90-4BD6-83BF-69153DBE2244}" destId="{9D9D521B-10C8-DD47-97FD-11BF1B185634}" srcOrd="1" destOrd="0" presId="urn:microsoft.com/office/officeart/2005/8/layout/vProcess5"/>
    <dgm:cxn modelId="{16E1E9DA-8058-4036-B31A-430BA42ECCF3}" srcId="{961AD0B3-5860-4F9A-9237-148C3D1E53F8}" destId="{EE5362A9-758E-452D-A15E-0E465D7FEE6D}" srcOrd="1" destOrd="0" parTransId="{283BF1D1-00EC-419D-A929-2F445101B67C}" sibTransId="{1F8F8830-9D18-4543-B5F1-2622BC0A32D6}"/>
    <dgm:cxn modelId="{E9838FE2-98BE-0445-855B-4A5A80D27F12}" type="presOf" srcId="{1F8F8830-9D18-4543-B5F1-2622BC0A32D6}" destId="{FCA0D622-0D7A-0E49-BDCE-A440B9177E2D}" srcOrd="0" destOrd="0" presId="urn:microsoft.com/office/officeart/2005/8/layout/vProcess5"/>
    <dgm:cxn modelId="{D06133E8-3F4D-2949-BACB-2B7F737D6784}" type="presOf" srcId="{77BEB5D3-E3DD-4D5A-BE8B-5109D3D2365A}" destId="{B2C8453D-B1EC-CA4F-BDDA-A8D290705B74}" srcOrd="1" destOrd="0" presId="urn:microsoft.com/office/officeart/2005/8/layout/vProcess5"/>
    <dgm:cxn modelId="{687C95F5-C74C-5148-937C-0E0453F6D303}" type="presOf" srcId="{7BF29CDD-BF46-4FA7-9FD2-8D4255D203B0}" destId="{731B2034-9A91-F940-A9C7-984FE0D68CB7}" srcOrd="0" destOrd="0" presId="urn:microsoft.com/office/officeart/2005/8/layout/vProcess5"/>
    <dgm:cxn modelId="{4C513D2B-F392-DC42-8921-EBF3C02E1297}" type="presParOf" srcId="{3A6A605F-85B4-D342-8ADE-31CF7F674EC3}" destId="{2DBB915C-B09D-DF43-BB66-444EE21405FA}" srcOrd="0" destOrd="0" presId="urn:microsoft.com/office/officeart/2005/8/layout/vProcess5"/>
    <dgm:cxn modelId="{EA3D606E-E655-6242-A80B-DC94F09871B1}" type="presParOf" srcId="{3A6A605F-85B4-D342-8ADE-31CF7F674EC3}" destId="{34AFC961-0CDB-D248-8857-6C88AD50FC87}" srcOrd="1" destOrd="0" presId="urn:microsoft.com/office/officeart/2005/8/layout/vProcess5"/>
    <dgm:cxn modelId="{62A1E113-A2FA-4B45-97E0-C585B349EE09}" type="presParOf" srcId="{3A6A605F-85B4-D342-8ADE-31CF7F674EC3}" destId="{89CDBF26-5DB5-954D-A18E-C9DC4016FE27}" srcOrd="2" destOrd="0" presId="urn:microsoft.com/office/officeart/2005/8/layout/vProcess5"/>
    <dgm:cxn modelId="{3649EC9C-A9C7-2E4D-81CC-F7D677CFA643}" type="presParOf" srcId="{3A6A605F-85B4-D342-8ADE-31CF7F674EC3}" destId="{F77BA6B2-09D1-834C-85D4-6DB921281208}" srcOrd="3" destOrd="0" presId="urn:microsoft.com/office/officeart/2005/8/layout/vProcess5"/>
    <dgm:cxn modelId="{B8DE1698-C3F1-B249-A6F6-36B24BFAA06F}" type="presParOf" srcId="{3A6A605F-85B4-D342-8ADE-31CF7F674EC3}" destId="{7F67F1A1-07A5-0A49-8329-2016A0AA6FD1}" srcOrd="4" destOrd="0" presId="urn:microsoft.com/office/officeart/2005/8/layout/vProcess5"/>
    <dgm:cxn modelId="{83EFFC95-EFE5-A845-A358-9A0FC99847A4}" type="presParOf" srcId="{3A6A605F-85B4-D342-8ADE-31CF7F674EC3}" destId="{3A2E91E7-9D6A-584B-9627-3C7A376CFCF8}" srcOrd="5" destOrd="0" presId="urn:microsoft.com/office/officeart/2005/8/layout/vProcess5"/>
    <dgm:cxn modelId="{522949FB-AF86-424E-B027-4ABAA42A7C6E}" type="presParOf" srcId="{3A6A605F-85B4-D342-8ADE-31CF7F674EC3}" destId="{731B2034-9A91-F940-A9C7-984FE0D68CB7}" srcOrd="6" destOrd="0" presId="urn:microsoft.com/office/officeart/2005/8/layout/vProcess5"/>
    <dgm:cxn modelId="{4C1D22F0-0BED-B341-A7CC-E01A910306C5}" type="presParOf" srcId="{3A6A605F-85B4-D342-8ADE-31CF7F674EC3}" destId="{FCA0D622-0D7A-0E49-BDCE-A440B9177E2D}" srcOrd="7" destOrd="0" presId="urn:microsoft.com/office/officeart/2005/8/layout/vProcess5"/>
    <dgm:cxn modelId="{E7156E20-DD14-8041-83A3-D974C4CCE08D}" type="presParOf" srcId="{3A6A605F-85B4-D342-8ADE-31CF7F674EC3}" destId="{55A934F9-9FA3-784D-9DD0-39D97353F8B7}" srcOrd="8" destOrd="0" presId="urn:microsoft.com/office/officeart/2005/8/layout/vProcess5"/>
    <dgm:cxn modelId="{88796571-943F-C04C-9E81-745F3C316F6E}" type="presParOf" srcId="{3A6A605F-85B4-D342-8ADE-31CF7F674EC3}" destId="{771961B7-2CFC-DB43-93BE-CFE96353828C}" srcOrd="9" destOrd="0" presId="urn:microsoft.com/office/officeart/2005/8/layout/vProcess5"/>
    <dgm:cxn modelId="{F72B4478-8EF7-944A-9D13-C171A5FA0EE4}" type="presParOf" srcId="{3A6A605F-85B4-D342-8ADE-31CF7F674EC3}" destId="{9D9D521B-10C8-DD47-97FD-11BF1B185634}" srcOrd="10" destOrd="0" presId="urn:microsoft.com/office/officeart/2005/8/layout/vProcess5"/>
    <dgm:cxn modelId="{E04D1B5F-1BD4-3645-97A9-021921922A4A}" type="presParOf" srcId="{3A6A605F-85B4-D342-8ADE-31CF7F674EC3}" destId="{BEC61501-4B8C-E048-ABB0-30A59483C04D}" srcOrd="11" destOrd="0" presId="urn:microsoft.com/office/officeart/2005/8/layout/vProcess5"/>
    <dgm:cxn modelId="{AF21E49D-AC74-B64F-B0A5-CACFF56F5C9B}" type="presParOf" srcId="{3A6A605F-85B4-D342-8ADE-31CF7F674EC3}" destId="{7E848ACC-7F91-1E4C-840A-6ABD7A715EF3}" srcOrd="12" destOrd="0" presId="urn:microsoft.com/office/officeart/2005/8/layout/vProcess5"/>
    <dgm:cxn modelId="{711E24E7-FF1A-6541-998A-2F7E961BC4A7}" type="presParOf" srcId="{3A6A605F-85B4-D342-8ADE-31CF7F674EC3}" destId="{B2C8453D-B1EC-CA4F-BDDA-A8D290705B74}" srcOrd="13" destOrd="0" presId="urn:microsoft.com/office/officeart/2005/8/layout/vProcess5"/>
    <dgm:cxn modelId="{5F5FEB6F-8416-D248-A82C-2E490391B331}" type="presParOf" srcId="{3A6A605F-85B4-D342-8ADE-31CF7F674EC3}" destId="{E7489DEC-63A1-BA4D-9DA7-B8F5A9D0C0B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A9C475-F61A-4BE5-94DA-4535231BAEC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B3EFF04-FF66-40E9-88F0-EE12898B296A}">
      <dgm:prSet/>
      <dgm:spPr/>
      <dgm:t>
        <a:bodyPr/>
        <a:lstStyle/>
        <a:p>
          <a:r>
            <a:rPr lang="es-ES"/>
            <a:t>Funciones de síntesis: vigilia baja; atención distráctil, excepto en sus vivencias alucinatorias (Hiperconcentrado) memoria disminuida conservada la autopsíquica. </a:t>
          </a:r>
          <a:endParaRPr lang="en-US"/>
        </a:p>
      </dgm:t>
    </dgm:pt>
    <dgm:pt modelId="{02734A08-C14C-45EB-BEBF-CEF304F92B0A}" type="parTrans" cxnId="{D6D15001-A137-4AD9-A039-217A9A140A28}">
      <dgm:prSet/>
      <dgm:spPr/>
      <dgm:t>
        <a:bodyPr/>
        <a:lstStyle/>
        <a:p>
          <a:endParaRPr lang="en-US"/>
        </a:p>
      </dgm:t>
    </dgm:pt>
    <dgm:pt modelId="{B646386D-BDC3-4D07-8921-C88723602DAA}" type="sibTrans" cxnId="{D6D15001-A137-4AD9-A039-217A9A140A28}">
      <dgm:prSet/>
      <dgm:spPr/>
      <dgm:t>
        <a:bodyPr/>
        <a:lstStyle/>
        <a:p>
          <a:endParaRPr lang="en-US"/>
        </a:p>
      </dgm:t>
    </dgm:pt>
    <dgm:pt modelId="{C54FE73B-3370-47A5-BE5B-046D7F404FCF}">
      <dgm:prSet/>
      <dgm:spPr/>
      <dgm:t>
        <a:bodyPr/>
        <a:lstStyle/>
        <a:p>
          <a:r>
            <a:rPr lang="es-ES"/>
            <a:t>Funciones de relación: comprensión disminuida.  </a:t>
          </a:r>
          <a:endParaRPr lang="en-US"/>
        </a:p>
      </dgm:t>
    </dgm:pt>
    <dgm:pt modelId="{AC36AF3B-67AD-4073-B8D7-7E27407876FF}" type="parTrans" cxnId="{4119C975-721B-4BC9-9C25-13420B7FFD7B}">
      <dgm:prSet/>
      <dgm:spPr/>
      <dgm:t>
        <a:bodyPr/>
        <a:lstStyle/>
        <a:p>
          <a:endParaRPr lang="en-US"/>
        </a:p>
      </dgm:t>
    </dgm:pt>
    <dgm:pt modelId="{D02D79B3-8E0C-4928-8584-479A141673E7}" type="sibTrans" cxnId="{4119C975-721B-4BC9-9C25-13420B7FFD7B}">
      <dgm:prSet/>
      <dgm:spPr/>
      <dgm:t>
        <a:bodyPr/>
        <a:lstStyle/>
        <a:p>
          <a:endParaRPr lang="en-US"/>
        </a:p>
      </dgm:t>
    </dgm:pt>
    <dgm:pt modelId="{FB03B26C-01D1-46AB-9F8F-A7162FAE6776}">
      <dgm:prSet/>
      <dgm:spPr/>
      <dgm:t>
        <a:bodyPr/>
        <a:lstStyle/>
        <a:p>
          <a:r>
            <a:rPr lang="es-ES"/>
            <a:t>Funciones cognoscitivas: alucinaciones visual, pensamiento divagante. </a:t>
          </a:r>
          <a:endParaRPr lang="en-US"/>
        </a:p>
      </dgm:t>
    </dgm:pt>
    <dgm:pt modelId="{4285EDBC-AE4C-476C-AF28-172DFD96AF07}" type="parTrans" cxnId="{A99FC14D-4DE4-4BEE-9269-F241561CECFA}">
      <dgm:prSet/>
      <dgm:spPr/>
      <dgm:t>
        <a:bodyPr/>
        <a:lstStyle/>
        <a:p>
          <a:endParaRPr lang="en-US"/>
        </a:p>
      </dgm:t>
    </dgm:pt>
    <dgm:pt modelId="{FC3A15A3-1578-4193-83B4-98054F8766F8}" type="sibTrans" cxnId="{A99FC14D-4DE4-4BEE-9269-F241561CECFA}">
      <dgm:prSet/>
      <dgm:spPr/>
      <dgm:t>
        <a:bodyPr/>
        <a:lstStyle/>
        <a:p>
          <a:endParaRPr lang="en-US"/>
        </a:p>
      </dgm:t>
    </dgm:pt>
    <dgm:pt modelId="{010DA02F-745F-4DB6-85FA-97159E965EC3}">
      <dgm:prSet/>
      <dgm:spPr/>
      <dgm:t>
        <a:bodyPr/>
        <a:lstStyle/>
        <a:p>
          <a:r>
            <a:rPr lang="es-ES"/>
            <a:t>Funciones afectivas: emocionalidad de complacencia. </a:t>
          </a:r>
          <a:endParaRPr lang="en-US"/>
        </a:p>
      </dgm:t>
    </dgm:pt>
    <dgm:pt modelId="{AE1E606C-3737-469A-B563-578074C202E5}" type="parTrans" cxnId="{D955000E-849D-4F68-A107-1D526B87E07F}">
      <dgm:prSet/>
      <dgm:spPr/>
      <dgm:t>
        <a:bodyPr/>
        <a:lstStyle/>
        <a:p>
          <a:endParaRPr lang="en-US"/>
        </a:p>
      </dgm:t>
    </dgm:pt>
    <dgm:pt modelId="{C7CBE630-1513-4007-B43C-F373D81EB099}" type="sibTrans" cxnId="{D955000E-849D-4F68-A107-1D526B87E07F}">
      <dgm:prSet/>
      <dgm:spPr/>
      <dgm:t>
        <a:bodyPr/>
        <a:lstStyle/>
        <a:p>
          <a:endParaRPr lang="en-US"/>
        </a:p>
      </dgm:t>
    </dgm:pt>
    <dgm:pt modelId="{780EBC74-AC64-400F-8321-EC8A823A8107}">
      <dgm:prSet/>
      <dgm:spPr/>
      <dgm:t>
        <a:bodyPr/>
        <a:lstStyle/>
        <a:p>
          <a:r>
            <a:rPr lang="es-ES"/>
            <a:t>Conducta: contemplativa, inmóvil.</a:t>
          </a:r>
          <a:endParaRPr lang="en-US"/>
        </a:p>
      </dgm:t>
    </dgm:pt>
    <dgm:pt modelId="{29AFC4AF-7C51-4E44-A41A-E6B738FB835D}" type="parTrans" cxnId="{4DEF4321-B967-4034-8447-F632DD6BE247}">
      <dgm:prSet/>
      <dgm:spPr/>
      <dgm:t>
        <a:bodyPr/>
        <a:lstStyle/>
        <a:p>
          <a:endParaRPr lang="en-US"/>
        </a:p>
      </dgm:t>
    </dgm:pt>
    <dgm:pt modelId="{F2685CAC-4221-425D-8506-8395235360BB}" type="sibTrans" cxnId="{4DEF4321-B967-4034-8447-F632DD6BE247}">
      <dgm:prSet/>
      <dgm:spPr/>
      <dgm:t>
        <a:bodyPr/>
        <a:lstStyle/>
        <a:p>
          <a:endParaRPr lang="en-US"/>
        </a:p>
      </dgm:t>
    </dgm:pt>
    <dgm:pt modelId="{4958BD25-8BCA-4DFA-A548-14BACE0662BE}" type="pres">
      <dgm:prSet presAssocID="{6AA9C475-F61A-4BE5-94DA-4535231BAEC8}" presName="root" presStyleCnt="0">
        <dgm:presLayoutVars>
          <dgm:dir/>
          <dgm:resizeHandles val="exact"/>
        </dgm:presLayoutVars>
      </dgm:prSet>
      <dgm:spPr/>
    </dgm:pt>
    <dgm:pt modelId="{7D7B6E61-3E72-426F-B2CA-5FE66F0A58B2}" type="pres">
      <dgm:prSet presAssocID="{EB3EFF04-FF66-40E9-88F0-EE12898B296A}" presName="compNode" presStyleCnt="0"/>
      <dgm:spPr/>
    </dgm:pt>
    <dgm:pt modelId="{9256C585-56A6-4500-BCC5-33090DA66954}" type="pres">
      <dgm:prSet presAssocID="{EB3EFF04-FF66-40E9-88F0-EE12898B296A}" presName="bgRect" presStyleLbl="bgShp" presStyleIdx="0" presStyleCnt="5"/>
      <dgm:spPr/>
    </dgm:pt>
    <dgm:pt modelId="{0119BC5D-D945-4439-B380-E0403D785360}" type="pres">
      <dgm:prSet presAssocID="{EB3EFF04-FF66-40E9-88F0-EE12898B296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E07A00C4-8A2F-4E4C-9504-656C16D80B9C}" type="pres">
      <dgm:prSet presAssocID="{EB3EFF04-FF66-40E9-88F0-EE12898B296A}" presName="spaceRect" presStyleCnt="0"/>
      <dgm:spPr/>
    </dgm:pt>
    <dgm:pt modelId="{FCBE887B-7A93-4930-A065-D050BB5CB3D9}" type="pres">
      <dgm:prSet presAssocID="{EB3EFF04-FF66-40E9-88F0-EE12898B296A}" presName="parTx" presStyleLbl="revTx" presStyleIdx="0" presStyleCnt="5">
        <dgm:presLayoutVars>
          <dgm:chMax val="0"/>
          <dgm:chPref val="0"/>
        </dgm:presLayoutVars>
      </dgm:prSet>
      <dgm:spPr/>
    </dgm:pt>
    <dgm:pt modelId="{52441FA6-4AC5-447A-B883-638004E100DF}" type="pres">
      <dgm:prSet presAssocID="{B646386D-BDC3-4D07-8921-C88723602DAA}" presName="sibTrans" presStyleCnt="0"/>
      <dgm:spPr/>
    </dgm:pt>
    <dgm:pt modelId="{F0013F83-6D5C-4D40-A44B-A343C7B4FB01}" type="pres">
      <dgm:prSet presAssocID="{C54FE73B-3370-47A5-BE5B-046D7F404FCF}" presName="compNode" presStyleCnt="0"/>
      <dgm:spPr/>
    </dgm:pt>
    <dgm:pt modelId="{1D9B4F53-102D-4945-8A12-C7128BC26C8E}" type="pres">
      <dgm:prSet presAssocID="{C54FE73B-3370-47A5-BE5B-046D7F404FCF}" presName="bgRect" presStyleLbl="bgShp" presStyleIdx="1" presStyleCnt="5"/>
      <dgm:spPr/>
    </dgm:pt>
    <dgm:pt modelId="{432696EC-9481-47A8-BD0A-B2D856BA7509}" type="pres">
      <dgm:prSet presAssocID="{C54FE73B-3370-47A5-BE5B-046D7F404FCF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sconectado"/>
        </a:ext>
      </dgm:extLst>
    </dgm:pt>
    <dgm:pt modelId="{FE404FD0-1720-45C7-857C-6397BAD2ED27}" type="pres">
      <dgm:prSet presAssocID="{C54FE73B-3370-47A5-BE5B-046D7F404FCF}" presName="spaceRect" presStyleCnt="0"/>
      <dgm:spPr/>
    </dgm:pt>
    <dgm:pt modelId="{AEDF6538-BCC2-4385-B5BF-12DBDC545FF6}" type="pres">
      <dgm:prSet presAssocID="{C54FE73B-3370-47A5-BE5B-046D7F404FCF}" presName="parTx" presStyleLbl="revTx" presStyleIdx="1" presStyleCnt="5">
        <dgm:presLayoutVars>
          <dgm:chMax val="0"/>
          <dgm:chPref val="0"/>
        </dgm:presLayoutVars>
      </dgm:prSet>
      <dgm:spPr/>
    </dgm:pt>
    <dgm:pt modelId="{F399775A-0526-4B28-98B7-F45894FCAC5B}" type="pres">
      <dgm:prSet presAssocID="{D02D79B3-8E0C-4928-8584-479A141673E7}" presName="sibTrans" presStyleCnt="0"/>
      <dgm:spPr/>
    </dgm:pt>
    <dgm:pt modelId="{932717C6-3671-45F2-89B8-97A965007AE9}" type="pres">
      <dgm:prSet presAssocID="{FB03B26C-01D1-46AB-9F8F-A7162FAE6776}" presName="compNode" presStyleCnt="0"/>
      <dgm:spPr/>
    </dgm:pt>
    <dgm:pt modelId="{FFE3CA48-E51F-4A69-9778-E54B0F11E590}" type="pres">
      <dgm:prSet presAssocID="{FB03B26C-01D1-46AB-9F8F-A7162FAE6776}" presName="bgRect" presStyleLbl="bgShp" presStyleIdx="2" presStyleCnt="5"/>
      <dgm:spPr/>
    </dgm:pt>
    <dgm:pt modelId="{98288003-A433-4385-BC88-EE85FF3CA490}" type="pres">
      <dgm:prSet presAssocID="{FB03B26C-01D1-46AB-9F8F-A7162FAE6776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92FF43E6-75F4-42A9-9430-EE9DC2A3CFB0}" type="pres">
      <dgm:prSet presAssocID="{FB03B26C-01D1-46AB-9F8F-A7162FAE6776}" presName="spaceRect" presStyleCnt="0"/>
      <dgm:spPr/>
    </dgm:pt>
    <dgm:pt modelId="{31C7A051-D257-4BF8-8096-53C3A4E0103B}" type="pres">
      <dgm:prSet presAssocID="{FB03B26C-01D1-46AB-9F8F-A7162FAE6776}" presName="parTx" presStyleLbl="revTx" presStyleIdx="2" presStyleCnt="5">
        <dgm:presLayoutVars>
          <dgm:chMax val="0"/>
          <dgm:chPref val="0"/>
        </dgm:presLayoutVars>
      </dgm:prSet>
      <dgm:spPr/>
    </dgm:pt>
    <dgm:pt modelId="{655830B3-7C07-4F0C-A33D-BCBCD40AD07F}" type="pres">
      <dgm:prSet presAssocID="{FC3A15A3-1578-4193-83B4-98054F8766F8}" presName="sibTrans" presStyleCnt="0"/>
      <dgm:spPr/>
    </dgm:pt>
    <dgm:pt modelId="{51406347-9E3F-4B9A-B399-4DF8139D4D46}" type="pres">
      <dgm:prSet presAssocID="{010DA02F-745F-4DB6-85FA-97159E965EC3}" presName="compNode" presStyleCnt="0"/>
      <dgm:spPr/>
    </dgm:pt>
    <dgm:pt modelId="{37594F3D-6E4C-4DD4-8C81-480E03267CAD}" type="pres">
      <dgm:prSet presAssocID="{010DA02F-745F-4DB6-85FA-97159E965EC3}" presName="bgRect" presStyleLbl="bgShp" presStyleIdx="3" presStyleCnt="5"/>
      <dgm:spPr/>
    </dgm:pt>
    <dgm:pt modelId="{0040D06F-0C11-480D-A5A5-65663444379C}" type="pres">
      <dgm:prSet presAssocID="{010DA02F-745F-4DB6-85FA-97159E965EC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rtapapeles"/>
        </a:ext>
      </dgm:extLst>
    </dgm:pt>
    <dgm:pt modelId="{57006192-5C27-438B-BE9A-073CD06A0C3C}" type="pres">
      <dgm:prSet presAssocID="{010DA02F-745F-4DB6-85FA-97159E965EC3}" presName="spaceRect" presStyleCnt="0"/>
      <dgm:spPr/>
    </dgm:pt>
    <dgm:pt modelId="{6E3BB023-4E09-4429-9DEE-FFAC3E08FE7C}" type="pres">
      <dgm:prSet presAssocID="{010DA02F-745F-4DB6-85FA-97159E965EC3}" presName="parTx" presStyleLbl="revTx" presStyleIdx="3" presStyleCnt="5">
        <dgm:presLayoutVars>
          <dgm:chMax val="0"/>
          <dgm:chPref val="0"/>
        </dgm:presLayoutVars>
      </dgm:prSet>
      <dgm:spPr/>
    </dgm:pt>
    <dgm:pt modelId="{20A0F3C9-3384-44D8-8E6B-406F91A311A4}" type="pres">
      <dgm:prSet presAssocID="{C7CBE630-1513-4007-B43C-F373D81EB099}" presName="sibTrans" presStyleCnt="0"/>
      <dgm:spPr/>
    </dgm:pt>
    <dgm:pt modelId="{288770DE-3A5F-413B-90E8-DE993BD7FAF0}" type="pres">
      <dgm:prSet presAssocID="{780EBC74-AC64-400F-8321-EC8A823A8107}" presName="compNode" presStyleCnt="0"/>
      <dgm:spPr/>
    </dgm:pt>
    <dgm:pt modelId="{2483FEAE-E44C-494E-A9F0-075CEB16DDCF}" type="pres">
      <dgm:prSet presAssocID="{780EBC74-AC64-400F-8321-EC8A823A8107}" presName="bgRect" presStyleLbl="bgShp" presStyleIdx="4" presStyleCnt="5"/>
      <dgm:spPr/>
    </dgm:pt>
    <dgm:pt modelId="{0EB83286-8989-4E2F-B6DA-56062161B110}" type="pres">
      <dgm:prSet presAssocID="{780EBC74-AC64-400F-8321-EC8A823A810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vron Arrows"/>
        </a:ext>
      </dgm:extLst>
    </dgm:pt>
    <dgm:pt modelId="{ED1B5950-5FDE-452C-BFF5-D5D44C6DEAC3}" type="pres">
      <dgm:prSet presAssocID="{780EBC74-AC64-400F-8321-EC8A823A8107}" presName="spaceRect" presStyleCnt="0"/>
      <dgm:spPr/>
    </dgm:pt>
    <dgm:pt modelId="{01E5C15D-0F8E-469C-9162-7C68184A7FD2}" type="pres">
      <dgm:prSet presAssocID="{780EBC74-AC64-400F-8321-EC8A823A8107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D6D15001-A137-4AD9-A039-217A9A140A28}" srcId="{6AA9C475-F61A-4BE5-94DA-4535231BAEC8}" destId="{EB3EFF04-FF66-40E9-88F0-EE12898B296A}" srcOrd="0" destOrd="0" parTransId="{02734A08-C14C-45EB-BEBF-CEF304F92B0A}" sibTransId="{B646386D-BDC3-4D07-8921-C88723602DAA}"/>
    <dgm:cxn modelId="{1975A50D-8D1C-4F59-BE8C-82FFB12DD8D4}" type="presOf" srcId="{FB03B26C-01D1-46AB-9F8F-A7162FAE6776}" destId="{31C7A051-D257-4BF8-8096-53C3A4E0103B}" srcOrd="0" destOrd="0" presId="urn:microsoft.com/office/officeart/2018/2/layout/IconVerticalSolidList"/>
    <dgm:cxn modelId="{D955000E-849D-4F68-A107-1D526B87E07F}" srcId="{6AA9C475-F61A-4BE5-94DA-4535231BAEC8}" destId="{010DA02F-745F-4DB6-85FA-97159E965EC3}" srcOrd="3" destOrd="0" parTransId="{AE1E606C-3737-469A-B563-578074C202E5}" sibTransId="{C7CBE630-1513-4007-B43C-F373D81EB099}"/>
    <dgm:cxn modelId="{75612021-6596-4656-A9F8-8006C246079B}" type="presOf" srcId="{EB3EFF04-FF66-40E9-88F0-EE12898B296A}" destId="{FCBE887B-7A93-4930-A065-D050BB5CB3D9}" srcOrd="0" destOrd="0" presId="urn:microsoft.com/office/officeart/2018/2/layout/IconVerticalSolidList"/>
    <dgm:cxn modelId="{4DEF4321-B967-4034-8447-F632DD6BE247}" srcId="{6AA9C475-F61A-4BE5-94DA-4535231BAEC8}" destId="{780EBC74-AC64-400F-8321-EC8A823A8107}" srcOrd="4" destOrd="0" parTransId="{29AFC4AF-7C51-4E44-A41A-E6B738FB835D}" sibTransId="{F2685CAC-4221-425D-8506-8395235360BB}"/>
    <dgm:cxn modelId="{7F1E4438-5F50-4AD1-A96D-06E9B45CCB1C}" type="presOf" srcId="{780EBC74-AC64-400F-8321-EC8A823A8107}" destId="{01E5C15D-0F8E-469C-9162-7C68184A7FD2}" srcOrd="0" destOrd="0" presId="urn:microsoft.com/office/officeart/2018/2/layout/IconVerticalSolidList"/>
    <dgm:cxn modelId="{A99FC14D-4DE4-4BEE-9269-F241561CECFA}" srcId="{6AA9C475-F61A-4BE5-94DA-4535231BAEC8}" destId="{FB03B26C-01D1-46AB-9F8F-A7162FAE6776}" srcOrd="2" destOrd="0" parTransId="{4285EDBC-AE4C-476C-AF28-172DFD96AF07}" sibTransId="{FC3A15A3-1578-4193-83B4-98054F8766F8}"/>
    <dgm:cxn modelId="{4119C975-721B-4BC9-9C25-13420B7FFD7B}" srcId="{6AA9C475-F61A-4BE5-94DA-4535231BAEC8}" destId="{C54FE73B-3370-47A5-BE5B-046D7F404FCF}" srcOrd="1" destOrd="0" parTransId="{AC36AF3B-67AD-4073-B8D7-7E27407876FF}" sibTransId="{D02D79B3-8E0C-4928-8584-479A141673E7}"/>
    <dgm:cxn modelId="{C5624A90-55B0-4886-904E-1EF3F88DB97B}" type="presOf" srcId="{6AA9C475-F61A-4BE5-94DA-4535231BAEC8}" destId="{4958BD25-8BCA-4DFA-A548-14BACE0662BE}" srcOrd="0" destOrd="0" presId="urn:microsoft.com/office/officeart/2018/2/layout/IconVerticalSolidList"/>
    <dgm:cxn modelId="{72E4ABBA-E3AF-4A0D-92AF-522EA582AF2C}" type="presOf" srcId="{C54FE73B-3370-47A5-BE5B-046D7F404FCF}" destId="{AEDF6538-BCC2-4385-B5BF-12DBDC545FF6}" srcOrd="0" destOrd="0" presId="urn:microsoft.com/office/officeart/2018/2/layout/IconVerticalSolidList"/>
    <dgm:cxn modelId="{10F6E2F6-6431-4A76-AE02-D4EFB4309B84}" type="presOf" srcId="{010DA02F-745F-4DB6-85FA-97159E965EC3}" destId="{6E3BB023-4E09-4429-9DEE-FFAC3E08FE7C}" srcOrd="0" destOrd="0" presId="urn:microsoft.com/office/officeart/2018/2/layout/IconVerticalSolidList"/>
    <dgm:cxn modelId="{0F1FBAE9-6D24-41E1-803E-130E34224609}" type="presParOf" srcId="{4958BD25-8BCA-4DFA-A548-14BACE0662BE}" destId="{7D7B6E61-3E72-426F-B2CA-5FE66F0A58B2}" srcOrd="0" destOrd="0" presId="urn:microsoft.com/office/officeart/2018/2/layout/IconVerticalSolidList"/>
    <dgm:cxn modelId="{59A1D32B-23C4-4ACF-995A-71B4F771C1F0}" type="presParOf" srcId="{7D7B6E61-3E72-426F-B2CA-5FE66F0A58B2}" destId="{9256C585-56A6-4500-BCC5-33090DA66954}" srcOrd="0" destOrd="0" presId="urn:microsoft.com/office/officeart/2018/2/layout/IconVerticalSolidList"/>
    <dgm:cxn modelId="{2B8E5E0B-F2B3-496F-8BD2-FC90F25777A5}" type="presParOf" srcId="{7D7B6E61-3E72-426F-B2CA-5FE66F0A58B2}" destId="{0119BC5D-D945-4439-B380-E0403D785360}" srcOrd="1" destOrd="0" presId="urn:microsoft.com/office/officeart/2018/2/layout/IconVerticalSolidList"/>
    <dgm:cxn modelId="{50E6A9A5-3170-4961-8F59-6B04DC92A862}" type="presParOf" srcId="{7D7B6E61-3E72-426F-B2CA-5FE66F0A58B2}" destId="{E07A00C4-8A2F-4E4C-9504-656C16D80B9C}" srcOrd="2" destOrd="0" presId="urn:microsoft.com/office/officeart/2018/2/layout/IconVerticalSolidList"/>
    <dgm:cxn modelId="{64360D39-F82F-4A65-9106-D7CAE3BC89C8}" type="presParOf" srcId="{7D7B6E61-3E72-426F-B2CA-5FE66F0A58B2}" destId="{FCBE887B-7A93-4930-A065-D050BB5CB3D9}" srcOrd="3" destOrd="0" presId="urn:microsoft.com/office/officeart/2018/2/layout/IconVerticalSolidList"/>
    <dgm:cxn modelId="{96FAB4F9-3375-4B2E-B8D5-B1D1AF12D96A}" type="presParOf" srcId="{4958BD25-8BCA-4DFA-A548-14BACE0662BE}" destId="{52441FA6-4AC5-447A-B883-638004E100DF}" srcOrd="1" destOrd="0" presId="urn:microsoft.com/office/officeart/2018/2/layout/IconVerticalSolidList"/>
    <dgm:cxn modelId="{CDCEF201-AEC2-49C9-9684-197D7FE91054}" type="presParOf" srcId="{4958BD25-8BCA-4DFA-A548-14BACE0662BE}" destId="{F0013F83-6D5C-4D40-A44B-A343C7B4FB01}" srcOrd="2" destOrd="0" presId="urn:microsoft.com/office/officeart/2018/2/layout/IconVerticalSolidList"/>
    <dgm:cxn modelId="{C0ED5BAA-7F46-4360-95DD-6E396D52F4E0}" type="presParOf" srcId="{F0013F83-6D5C-4D40-A44B-A343C7B4FB01}" destId="{1D9B4F53-102D-4945-8A12-C7128BC26C8E}" srcOrd="0" destOrd="0" presId="urn:microsoft.com/office/officeart/2018/2/layout/IconVerticalSolidList"/>
    <dgm:cxn modelId="{EBE353F1-F505-4651-929C-0AE0EF9C8957}" type="presParOf" srcId="{F0013F83-6D5C-4D40-A44B-A343C7B4FB01}" destId="{432696EC-9481-47A8-BD0A-B2D856BA7509}" srcOrd="1" destOrd="0" presId="urn:microsoft.com/office/officeart/2018/2/layout/IconVerticalSolidList"/>
    <dgm:cxn modelId="{A29B4BC1-9C32-406F-84AD-CBFF1746D7C8}" type="presParOf" srcId="{F0013F83-6D5C-4D40-A44B-A343C7B4FB01}" destId="{FE404FD0-1720-45C7-857C-6397BAD2ED27}" srcOrd="2" destOrd="0" presId="urn:microsoft.com/office/officeart/2018/2/layout/IconVerticalSolidList"/>
    <dgm:cxn modelId="{85AF88C0-0C13-4D6B-9F4D-795B3B3717EE}" type="presParOf" srcId="{F0013F83-6D5C-4D40-A44B-A343C7B4FB01}" destId="{AEDF6538-BCC2-4385-B5BF-12DBDC545FF6}" srcOrd="3" destOrd="0" presId="urn:microsoft.com/office/officeart/2018/2/layout/IconVerticalSolidList"/>
    <dgm:cxn modelId="{8BCA3D2D-BE0E-49AD-9E0C-F3C8536838E7}" type="presParOf" srcId="{4958BD25-8BCA-4DFA-A548-14BACE0662BE}" destId="{F399775A-0526-4B28-98B7-F45894FCAC5B}" srcOrd="3" destOrd="0" presId="urn:microsoft.com/office/officeart/2018/2/layout/IconVerticalSolidList"/>
    <dgm:cxn modelId="{2F3E84FA-111C-40EC-BF4C-FB906807EDE8}" type="presParOf" srcId="{4958BD25-8BCA-4DFA-A548-14BACE0662BE}" destId="{932717C6-3671-45F2-89B8-97A965007AE9}" srcOrd="4" destOrd="0" presId="urn:microsoft.com/office/officeart/2018/2/layout/IconVerticalSolidList"/>
    <dgm:cxn modelId="{217101C3-2E61-4CBB-A9AD-6136BEB33037}" type="presParOf" srcId="{932717C6-3671-45F2-89B8-97A965007AE9}" destId="{FFE3CA48-E51F-4A69-9778-E54B0F11E590}" srcOrd="0" destOrd="0" presId="urn:microsoft.com/office/officeart/2018/2/layout/IconVerticalSolidList"/>
    <dgm:cxn modelId="{DD50D585-C04A-408B-ADE4-2FCAA0B02E9F}" type="presParOf" srcId="{932717C6-3671-45F2-89B8-97A965007AE9}" destId="{98288003-A433-4385-BC88-EE85FF3CA490}" srcOrd="1" destOrd="0" presId="urn:microsoft.com/office/officeart/2018/2/layout/IconVerticalSolidList"/>
    <dgm:cxn modelId="{04CED37D-2426-4877-B00B-87E6DB010E39}" type="presParOf" srcId="{932717C6-3671-45F2-89B8-97A965007AE9}" destId="{92FF43E6-75F4-42A9-9430-EE9DC2A3CFB0}" srcOrd="2" destOrd="0" presId="urn:microsoft.com/office/officeart/2018/2/layout/IconVerticalSolidList"/>
    <dgm:cxn modelId="{A378A7DD-ED88-4235-8631-E1AB6B8AF3A5}" type="presParOf" srcId="{932717C6-3671-45F2-89B8-97A965007AE9}" destId="{31C7A051-D257-4BF8-8096-53C3A4E0103B}" srcOrd="3" destOrd="0" presId="urn:microsoft.com/office/officeart/2018/2/layout/IconVerticalSolidList"/>
    <dgm:cxn modelId="{4A0AD6CE-CF4B-4343-AE99-5B96791B4D7E}" type="presParOf" srcId="{4958BD25-8BCA-4DFA-A548-14BACE0662BE}" destId="{655830B3-7C07-4F0C-A33D-BCBCD40AD07F}" srcOrd="5" destOrd="0" presId="urn:microsoft.com/office/officeart/2018/2/layout/IconVerticalSolidList"/>
    <dgm:cxn modelId="{AB6C2160-9A94-4FBA-B7BC-26CF95C55A82}" type="presParOf" srcId="{4958BD25-8BCA-4DFA-A548-14BACE0662BE}" destId="{51406347-9E3F-4B9A-B399-4DF8139D4D46}" srcOrd="6" destOrd="0" presId="urn:microsoft.com/office/officeart/2018/2/layout/IconVerticalSolidList"/>
    <dgm:cxn modelId="{6C683B55-CEBE-48E2-A7AB-9909E8632C6F}" type="presParOf" srcId="{51406347-9E3F-4B9A-B399-4DF8139D4D46}" destId="{37594F3D-6E4C-4DD4-8C81-480E03267CAD}" srcOrd="0" destOrd="0" presId="urn:microsoft.com/office/officeart/2018/2/layout/IconVerticalSolidList"/>
    <dgm:cxn modelId="{E6E23077-E62E-4F15-A402-3A3B3ED1491D}" type="presParOf" srcId="{51406347-9E3F-4B9A-B399-4DF8139D4D46}" destId="{0040D06F-0C11-480D-A5A5-65663444379C}" srcOrd="1" destOrd="0" presId="urn:microsoft.com/office/officeart/2018/2/layout/IconVerticalSolidList"/>
    <dgm:cxn modelId="{E0648F94-B3BB-4941-B79C-94EF3F569C8D}" type="presParOf" srcId="{51406347-9E3F-4B9A-B399-4DF8139D4D46}" destId="{57006192-5C27-438B-BE9A-073CD06A0C3C}" srcOrd="2" destOrd="0" presId="urn:microsoft.com/office/officeart/2018/2/layout/IconVerticalSolidList"/>
    <dgm:cxn modelId="{50EA254B-2205-42E2-9C93-1BB1D1AD083A}" type="presParOf" srcId="{51406347-9E3F-4B9A-B399-4DF8139D4D46}" destId="{6E3BB023-4E09-4429-9DEE-FFAC3E08FE7C}" srcOrd="3" destOrd="0" presId="urn:microsoft.com/office/officeart/2018/2/layout/IconVerticalSolidList"/>
    <dgm:cxn modelId="{C2DE9EE2-99E4-456E-AE06-C8EACE741B19}" type="presParOf" srcId="{4958BD25-8BCA-4DFA-A548-14BACE0662BE}" destId="{20A0F3C9-3384-44D8-8E6B-406F91A311A4}" srcOrd="7" destOrd="0" presId="urn:microsoft.com/office/officeart/2018/2/layout/IconVerticalSolidList"/>
    <dgm:cxn modelId="{99EB685A-7639-497F-B2A9-A99BFB950801}" type="presParOf" srcId="{4958BD25-8BCA-4DFA-A548-14BACE0662BE}" destId="{288770DE-3A5F-413B-90E8-DE993BD7FAF0}" srcOrd="8" destOrd="0" presId="urn:microsoft.com/office/officeart/2018/2/layout/IconVerticalSolidList"/>
    <dgm:cxn modelId="{064FB07B-6867-4AE4-A2A5-69B41FFC1676}" type="presParOf" srcId="{288770DE-3A5F-413B-90E8-DE993BD7FAF0}" destId="{2483FEAE-E44C-494E-A9F0-075CEB16DDCF}" srcOrd="0" destOrd="0" presId="urn:microsoft.com/office/officeart/2018/2/layout/IconVerticalSolidList"/>
    <dgm:cxn modelId="{2F567C99-4223-4329-B4C7-7935A2E2DE4B}" type="presParOf" srcId="{288770DE-3A5F-413B-90E8-DE993BD7FAF0}" destId="{0EB83286-8989-4E2F-B6DA-56062161B110}" srcOrd="1" destOrd="0" presId="urn:microsoft.com/office/officeart/2018/2/layout/IconVerticalSolidList"/>
    <dgm:cxn modelId="{51C8A32C-4AB2-4E71-8737-557ADFD037C4}" type="presParOf" srcId="{288770DE-3A5F-413B-90E8-DE993BD7FAF0}" destId="{ED1B5950-5FDE-452C-BFF5-D5D44C6DEAC3}" srcOrd="2" destOrd="0" presId="urn:microsoft.com/office/officeart/2018/2/layout/IconVerticalSolidList"/>
    <dgm:cxn modelId="{CCEF4017-0B65-49ED-82EF-25C1E3D2D5CA}" type="presParOf" srcId="{288770DE-3A5F-413B-90E8-DE993BD7FAF0}" destId="{01E5C15D-0F8E-469C-9162-7C68184A7FD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CE0069-BB07-46CD-AF05-BCE79C884816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F00D896-9E08-4888-8C9A-E8E6BFB87767}">
      <dgm:prSet/>
      <dgm:spPr/>
      <dgm:t>
        <a:bodyPr/>
        <a:lstStyle/>
        <a:p>
          <a:pPr algn="just"/>
          <a:r>
            <a:rPr lang="es-ES" dirty="0"/>
            <a:t>Funciones de síntesis: vigilia baja; atención </a:t>
          </a:r>
          <a:r>
            <a:rPr lang="es-ES" dirty="0" err="1"/>
            <a:t>distráctil</a:t>
          </a:r>
          <a:r>
            <a:rPr lang="es-ES" dirty="0"/>
            <a:t> para temas ajenos a sus vivencias alucinatorias, Amnesia total desorientación total sin fluctuaciones. </a:t>
          </a:r>
          <a:endParaRPr lang="en-US" dirty="0"/>
        </a:p>
      </dgm:t>
    </dgm:pt>
    <dgm:pt modelId="{36FB82DE-934E-4156-BD75-7D319AFE4551}" type="parTrans" cxnId="{A1A71462-E7DC-4265-9A7E-F56677924635}">
      <dgm:prSet/>
      <dgm:spPr/>
      <dgm:t>
        <a:bodyPr/>
        <a:lstStyle/>
        <a:p>
          <a:endParaRPr lang="en-US"/>
        </a:p>
      </dgm:t>
    </dgm:pt>
    <dgm:pt modelId="{DD63889D-C2E7-4A4D-8D42-41FB64C7C951}" type="sibTrans" cxnId="{A1A71462-E7DC-4265-9A7E-F56677924635}">
      <dgm:prSet/>
      <dgm:spPr/>
      <dgm:t>
        <a:bodyPr/>
        <a:lstStyle/>
        <a:p>
          <a:endParaRPr lang="en-US"/>
        </a:p>
      </dgm:t>
    </dgm:pt>
    <dgm:pt modelId="{BEC20B6D-4E32-4EC8-AF31-9EF4EB249E17}">
      <dgm:prSet/>
      <dgm:spPr/>
      <dgm:t>
        <a:bodyPr/>
        <a:lstStyle/>
        <a:p>
          <a:pPr algn="just"/>
          <a:r>
            <a:rPr lang="es-ES" dirty="0"/>
            <a:t>Funciones cognoscitivas: alucinaciones (visuales, terroríficos) pensamiento y lenguaje nulos. </a:t>
          </a:r>
          <a:endParaRPr lang="en-US" dirty="0"/>
        </a:p>
      </dgm:t>
    </dgm:pt>
    <dgm:pt modelId="{D71783D5-F920-45D0-9913-52CB8A3B2AF3}" type="parTrans" cxnId="{C5E8DE61-22CA-4706-B600-AE6C0C855960}">
      <dgm:prSet/>
      <dgm:spPr/>
      <dgm:t>
        <a:bodyPr/>
        <a:lstStyle/>
        <a:p>
          <a:endParaRPr lang="en-US"/>
        </a:p>
      </dgm:t>
    </dgm:pt>
    <dgm:pt modelId="{BB46F7A3-A5F5-4BC0-A238-17E86AC6DACD}" type="sibTrans" cxnId="{C5E8DE61-22CA-4706-B600-AE6C0C855960}">
      <dgm:prSet/>
      <dgm:spPr/>
      <dgm:t>
        <a:bodyPr/>
        <a:lstStyle/>
        <a:p>
          <a:endParaRPr lang="en-US"/>
        </a:p>
      </dgm:t>
    </dgm:pt>
    <dgm:pt modelId="{F278CC19-72CC-42AC-A3FA-74193D085520}">
      <dgm:prSet/>
      <dgm:spPr/>
      <dgm:t>
        <a:bodyPr/>
        <a:lstStyle/>
        <a:p>
          <a:r>
            <a:rPr lang="es-ES"/>
            <a:t>Funciones afectivas: agresividad, ansiedad, pánico. </a:t>
          </a:r>
          <a:endParaRPr lang="en-US"/>
        </a:p>
      </dgm:t>
    </dgm:pt>
    <dgm:pt modelId="{FECB9A6D-A4A7-4C0D-B133-1615694648CC}" type="parTrans" cxnId="{3383C952-6A72-4E55-8B01-5D12184CB8CA}">
      <dgm:prSet/>
      <dgm:spPr/>
      <dgm:t>
        <a:bodyPr/>
        <a:lstStyle/>
        <a:p>
          <a:endParaRPr lang="en-US"/>
        </a:p>
      </dgm:t>
    </dgm:pt>
    <dgm:pt modelId="{C5EDBF83-7764-40BB-B993-C1958AA76375}" type="sibTrans" cxnId="{3383C952-6A72-4E55-8B01-5D12184CB8CA}">
      <dgm:prSet/>
      <dgm:spPr/>
      <dgm:t>
        <a:bodyPr/>
        <a:lstStyle/>
        <a:p>
          <a:endParaRPr lang="en-US"/>
        </a:p>
      </dgm:t>
    </dgm:pt>
    <dgm:pt modelId="{B12EBD1D-ECF4-4B6B-8383-A9C8A7E0F5D0}">
      <dgm:prSet/>
      <dgm:spPr/>
      <dgm:t>
        <a:bodyPr/>
        <a:lstStyle/>
        <a:p>
          <a:pPr algn="just"/>
          <a:r>
            <a:rPr lang="es-ES" dirty="0"/>
            <a:t>Conducta: agresiva, destructiva vinculadas con las alucinaciones.</a:t>
          </a:r>
          <a:endParaRPr lang="en-US" dirty="0"/>
        </a:p>
      </dgm:t>
    </dgm:pt>
    <dgm:pt modelId="{A388F3D5-2BE4-474E-9304-6952ED09C189}" type="parTrans" cxnId="{03395355-C669-4B80-A743-FC6AA5B04C47}">
      <dgm:prSet/>
      <dgm:spPr/>
      <dgm:t>
        <a:bodyPr/>
        <a:lstStyle/>
        <a:p>
          <a:endParaRPr lang="en-US"/>
        </a:p>
      </dgm:t>
    </dgm:pt>
    <dgm:pt modelId="{6B206D3D-A753-4D87-8C60-A78EE178FF78}" type="sibTrans" cxnId="{03395355-C669-4B80-A743-FC6AA5B04C47}">
      <dgm:prSet/>
      <dgm:spPr/>
      <dgm:t>
        <a:bodyPr/>
        <a:lstStyle/>
        <a:p>
          <a:endParaRPr lang="en-US"/>
        </a:p>
      </dgm:t>
    </dgm:pt>
    <dgm:pt modelId="{68046C6D-234D-7548-8729-B3C2FBFB0295}" type="pres">
      <dgm:prSet presAssocID="{79CE0069-BB07-46CD-AF05-BCE79C884816}" presName="vert0" presStyleCnt="0">
        <dgm:presLayoutVars>
          <dgm:dir/>
          <dgm:animOne val="branch"/>
          <dgm:animLvl val="lvl"/>
        </dgm:presLayoutVars>
      </dgm:prSet>
      <dgm:spPr/>
    </dgm:pt>
    <dgm:pt modelId="{057C3E40-CBA6-8644-BB1F-1C4D03EAAE37}" type="pres">
      <dgm:prSet presAssocID="{8F00D896-9E08-4888-8C9A-E8E6BFB87767}" presName="thickLine" presStyleLbl="alignNode1" presStyleIdx="0" presStyleCnt="4"/>
      <dgm:spPr/>
    </dgm:pt>
    <dgm:pt modelId="{308ABEED-1A62-B847-9D10-658EADE9795D}" type="pres">
      <dgm:prSet presAssocID="{8F00D896-9E08-4888-8C9A-E8E6BFB87767}" presName="horz1" presStyleCnt="0"/>
      <dgm:spPr/>
    </dgm:pt>
    <dgm:pt modelId="{CE8C53CE-8A3B-8D49-AC40-9279D6F7878B}" type="pres">
      <dgm:prSet presAssocID="{8F00D896-9E08-4888-8C9A-E8E6BFB87767}" presName="tx1" presStyleLbl="revTx" presStyleIdx="0" presStyleCnt="4"/>
      <dgm:spPr/>
    </dgm:pt>
    <dgm:pt modelId="{F27A946E-6E10-A746-ADB3-645BC3252F2F}" type="pres">
      <dgm:prSet presAssocID="{8F00D896-9E08-4888-8C9A-E8E6BFB87767}" presName="vert1" presStyleCnt="0"/>
      <dgm:spPr/>
    </dgm:pt>
    <dgm:pt modelId="{A3AB8657-C190-3945-99AE-67161A5FDF6C}" type="pres">
      <dgm:prSet presAssocID="{BEC20B6D-4E32-4EC8-AF31-9EF4EB249E17}" presName="thickLine" presStyleLbl="alignNode1" presStyleIdx="1" presStyleCnt="4"/>
      <dgm:spPr/>
    </dgm:pt>
    <dgm:pt modelId="{7813DB85-6288-BC4A-91D1-99CC9749D476}" type="pres">
      <dgm:prSet presAssocID="{BEC20B6D-4E32-4EC8-AF31-9EF4EB249E17}" presName="horz1" presStyleCnt="0"/>
      <dgm:spPr/>
    </dgm:pt>
    <dgm:pt modelId="{F66C13D3-B769-6445-B98B-9AB105522397}" type="pres">
      <dgm:prSet presAssocID="{BEC20B6D-4E32-4EC8-AF31-9EF4EB249E17}" presName="tx1" presStyleLbl="revTx" presStyleIdx="1" presStyleCnt="4"/>
      <dgm:spPr/>
    </dgm:pt>
    <dgm:pt modelId="{00AC7BFC-B732-0043-9732-7D13135CC146}" type="pres">
      <dgm:prSet presAssocID="{BEC20B6D-4E32-4EC8-AF31-9EF4EB249E17}" presName="vert1" presStyleCnt="0"/>
      <dgm:spPr/>
    </dgm:pt>
    <dgm:pt modelId="{414D8BE7-3911-D249-B5C5-4EB58B002393}" type="pres">
      <dgm:prSet presAssocID="{F278CC19-72CC-42AC-A3FA-74193D085520}" presName="thickLine" presStyleLbl="alignNode1" presStyleIdx="2" presStyleCnt="4"/>
      <dgm:spPr/>
    </dgm:pt>
    <dgm:pt modelId="{401546E3-2838-1240-AB98-FD23A99851A0}" type="pres">
      <dgm:prSet presAssocID="{F278CC19-72CC-42AC-A3FA-74193D085520}" presName="horz1" presStyleCnt="0"/>
      <dgm:spPr/>
    </dgm:pt>
    <dgm:pt modelId="{CDDE0DED-9B53-3045-8D6C-18A3691DC695}" type="pres">
      <dgm:prSet presAssocID="{F278CC19-72CC-42AC-A3FA-74193D085520}" presName="tx1" presStyleLbl="revTx" presStyleIdx="2" presStyleCnt="4"/>
      <dgm:spPr/>
    </dgm:pt>
    <dgm:pt modelId="{EC1CA707-DD3F-1146-8196-2C861A42572A}" type="pres">
      <dgm:prSet presAssocID="{F278CC19-72CC-42AC-A3FA-74193D085520}" presName="vert1" presStyleCnt="0"/>
      <dgm:spPr/>
    </dgm:pt>
    <dgm:pt modelId="{8AB09257-2215-6542-8218-7962FDE28FC8}" type="pres">
      <dgm:prSet presAssocID="{B12EBD1D-ECF4-4B6B-8383-A9C8A7E0F5D0}" presName="thickLine" presStyleLbl="alignNode1" presStyleIdx="3" presStyleCnt="4"/>
      <dgm:spPr/>
    </dgm:pt>
    <dgm:pt modelId="{50D1B596-47EE-B349-9C0A-412BF7CFE078}" type="pres">
      <dgm:prSet presAssocID="{B12EBD1D-ECF4-4B6B-8383-A9C8A7E0F5D0}" presName="horz1" presStyleCnt="0"/>
      <dgm:spPr/>
    </dgm:pt>
    <dgm:pt modelId="{70CECD6E-8ACB-AF4C-A1A6-DFA834CA9909}" type="pres">
      <dgm:prSet presAssocID="{B12EBD1D-ECF4-4B6B-8383-A9C8A7E0F5D0}" presName="tx1" presStyleLbl="revTx" presStyleIdx="3" presStyleCnt="4"/>
      <dgm:spPr/>
    </dgm:pt>
    <dgm:pt modelId="{7B85CDC8-7066-0C41-8B30-B851113B3ECB}" type="pres">
      <dgm:prSet presAssocID="{B12EBD1D-ECF4-4B6B-8383-A9C8A7E0F5D0}" presName="vert1" presStyleCnt="0"/>
      <dgm:spPr/>
    </dgm:pt>
  </dgm:ptLst>
  <dgm:cxnLst>
    <dgm:cxn modelId="{CC0CF80F-7AFC-B540-BE88-CC208ED7FE5C}" type="presOf" srcId="{B12EBD1D-ECF4-4B6B-8383-A9C8A7E0F5D0}" destId="{70CECD6E-8ACB-AF4C-A1A6-DFA834CA9909}" srcOrd="0" destOrd="0" presId="urn:microsoft.com/office/officeart/2008/layout/LinedList"/>
    <dgm:cxn modelId="{3383C952-6A72-4E55-8B01-5D12184CB8CA}" srcId="{79CE0069-BB07-46CD-AF05-BCE79C884816}" destId="{F278CC19-72CC-42AC-A3FA-74193D085520}" srcOrd="2" destOrd="0" parTransId="{FECB9A6D-A4A7-4C0D-B133-1615694648CC}" sibTransId="{C5EDBF83-7764-40BB-B993-C1958AA76375}"/>
    <dgm:cxn modelId="{03395355-C669-4B80-A743-FC6AA5B04C47}" srcId="{79CE0069-BB07-46CD-AF05-BCE79C884816}" destId="{B12EBD1D-ECF4-4B6B-8383-A9C8A7E0F5D0}" srcOrd="3" destOrd="0" parTransId="{A388F3D5-2BE4-474E-9304-6952ED09C189}" sibTransId="{6B206D3D-A753-4D87-8C60-A78EE178FF78}"/>
    <dgm:cxn modelId="{7D9AA357-3F4A-2C46-9FA8-075DDA7705C5}" type="presOf" srcId="{BEC20B6D-4E32-4EC8-AF31-9EF4EB249E17}" destId="{F66C13D3-B769-6445-B98B-9AB105522397}" srcOrd="0" destOrd="0" presId="urn:microsoft.com/office/officeart/2008/layout/LinedList"/>
    <dgm:cxn modelId="{AD12F657-7A2D-C441-8A65-C964FC7770EF}" type="presOf" srcId="{79CE0069-BB07-46CD-AF05-BCE79C884816}" destId="{68046C6D-234D-7548-8729-B3C2FBFB0295}" srcOrd="0" destOrd="0" presId="urn:microsoft.com/office/officeart/2008/layout/LinedList"/>
    <dgm:cxn modelId="{C5E8DE61-22CA-4706-B600-AE6C0C855960}" srcId="{79CE0069-BB07-46CD-AF05-BCE79C884816}" destId="{BEC20B6D-4E32-4EC8-AF31-9EF4EB249E17}" srcOrd="1" destOrd="0" parTransId="{D71783D5-F920-45D0-9913-52CB8A3B2AF3}" sibTransId="{BB46F7A3-A5F5-4BC0-A238-17E86AC6DACD}"/>
    <dgm:cxn modelId="{A1A71462-E7DC-4265-9A7E-F56677924635}" srcId="{79CE0069-BB07-46CD-AF05-BCE79C884816}" destId="{8F00D896-9E08-4888-8C9A-E8E6BFB87767}" srcOrd="0" destOrd="0" parTransId="{36FB82DE-934E-4156-BD75-7D319AFE4551}" sibTransId="{DD63889D-C2E7-4A4D-8D42-41FB64C7C951}"/>
    <dgm:cxn modelId="{8D973E6B-4C9A-5142-A7F8-932FB18E0E58}" type="presOf" srcId="{8F00D896-9E08-4888-8C9A-E8E6BFB87767}" destId="{CE8C53CE-8A3B-8D49-AC40-9279D6F7878B}" srcOrd="0" destOrd="0" presId="urn:microsoft.com/office/officeart/2008/layout/LinedList"/>
    <dgm:cxn modelId="{0447C16E-F9D0-8349-B220-47A0879BAEA6}" type="presOf" srcId="{F278CC19-72CC-42AC-A3FA-74193D085520}" destId="{CDDE0DED-9B53-3045-8D6C-18A3691DC695}" srcOrd="0" destOrd="0" presId="urn:microsoft.com/office/officeart/2008/layout/LinedList"/>
    <dgm:cxn modelId="{B26DEF1B-F0DD-6A4C-BB47-20EBDD7E2352}" type="presParOf" srcId="{68046C6D-234D-7548-8729-B3C2FBFB0295}" destId="{057C3E40-CBA6-8644-BB1F-1C4D03EAAE37}" srcOrd="0" destOrd="0" presId="urn:microsoft.com/office/officeart/2008/layout/LinedList"/>
    <dgm:cxn modelId="{7AC191A8-3AF1-514B-B335-746BDADB101D}" type="presParOf" srcId="{68046C6D-234D-7548-8729-B3C2FBFB0295}" destId="{308ABEED-1A62-B847-9D10-658EADE9795D}" srcOrd="1" destOrd="0" presId="urn:microsoft.com/office/officeart/2008/layout/LinedList"/>
    <dgm:cxn modelId="{EAC9D519-9326-F844-B047-15376AFF95C8}" type="presParOf" srcId="{308ABEED-1A62-B847-9D10-658EADE9795D}" destId="{CE8C53CE-8A3B-8D49-AC40-9279D6F7878B}" srcOrd="0" destOrd="0" presId="urn:microsoft.com/office/officeart/2008/layout/LinedList"/>
    <dgm:cxn modelId="{D564DCC0-6487-1046-B5B9-5114DB33ABAB}" type="presParOf" srcId="{308ABEED-1A62-B847-9D10-658EADE9795D}" destId="{F27A946E-6E10-A746-ADB3-645BC3252F2F}" srcOrd="1" destOrd="0" presId="urn:microsoft.com/office/officeart/2008/layout/LinedList"/>
    <dgm:cxn modelId="{0B9D3F74-8BB0-D94A-93BF-7458808F73FC}" type="presParOf" srcId="{68046C6D-234D-7548-8729-B3C2FBFB0295}" destId="{A3AB8657-C190-3945-99AE-67161A5FDF6C}" srcOrd="2" destOrd="0" presId="urn:microsoft.com/office/officeart/2008/layout/LinedList"/>
    <dgm:cxn modelId="{61EE5653-46CE-E640-8D5C-22582A741A76}" type="presParOf" srcId="{68046C6D-234D-7548-8729-B3C2FBFB0295}" destId="{7813DB85-6288-BC4A-91D1-99CC9749D476}" srcOrd="3" destOrd="0" presId="urn:microsoft.com/office/officeart/2008/layout/LinedList"/>
    <dgm:cxn modelId="{5CD310BB-FD55-E042-AE2D-21A359D55FBB}" type="presParOf" srcId="{7813DB85-6288-BC4A-91D1-99CC9749D476}" destId="{F66C13D3-B769-6445-B98B-9AB105522397}" srcOrd="0" destOrd="0" presId="urn:microsoft.com/office/officeart/2008/layout/LinedList"/>
    <dgm:cxn modelId="{5C1AFE7E-40A0-5E40-98C9-40E7F6261CE9}" type="presParOf" srcId="{7813DB85-6288-BC4A-91D1-99CC9749D476}" destId="{00AC7BFC-B732-0043-9732-7D13135CC146}" srcOrd="1" destOrd="0" presId="urn:microsoft.com/office/officeart/2008/layout/LinedList"/>
    <dgm:cxn modelId="{713B46AB-9876-8F46-8C23-03BB751E837E}" type="presParOf" srcId="{68046C6D-234D-7548-8729-B3C2FBFB0295}" destId="{414D8BE7-3911-D249-B5C5-4EB58B002393}" srcOrd="4" destOrd="0" presId="urn:microsoft.com/office/officeart/2008/layout/LinedList"/>
    <dgm:cxn modelId="{21A0AB14-69E3-EA48-88AA-E1584749E8A6}" type="presParOf" srcId="{68046C6D-234D-7548-8729-B3C2FBFB0295}" destId="{401546E3-2838-1240-AB98-FD23A99851A0}" srcOrd="5" destOrd="0" presId="urn:microsoft.com/office/officeart/2008/layout/LinedList"/>
    <dgm:cxn modelId="{EF208535-EE44-BC41-8DD7-08C6C0D8B7B1}" type="presParOf" srcId="{401546E3-2838-1240-AB98-FD23A99851A0}" destId="{CDDE0DED-9B53-3045-8D6C-18A3691DC695}" srcOrd="0" destOrd="0" presId="urn:microsoft.com/office/officeart/2008/layout/LinedList"/>
    <dgm:cxn modelId="{92A2E2EC-9E34-394C-BE3D-586DEE38FA8C}" type="presParOf" srcId="{401546E3-2838-1240-AB98-FD23A99851A0}" destId="{EC1CA707-DD3F-1146-8196-2C861A42572A}" srcOrd="1" destOrd="0" presId="urn:microsoft.com/office/officeart/2008/layout/LinedList"/>
    <dgm:cxn modelId="{C7C9040C-29D3-9242-8A9D-9E7D0B703587}" type="presParOf" srcId="{68046C6D-234D-7548-8729-B3C2FBFB0295}" destId="{8AB09257-2215-6542-8218-7962FDE28FC8}" srcOrd="6" destOrd="0" presId="urn:microsoft.com/office/officeart/2008/layout/LinedList"/>
    <dgm:cxn modelId="{F1CDF9E6-D677-0845-8868-8C790F203550}" type="presParOf" srcId="{68046C6D-234D-7548-8729-B3C2FBFB0295}" destId="{50D1B596-47EE-B349-9C0A-412BF7CFE078}" srcOrd="7" destOrd="0" presId="urn:microsoft.com/office/officeart/2008/layout/LinedList"/>
    <dgm:cxn modelId="{AFD58E4D-68C8-284D-8381-375D06C6D115}" type="presParOf" srcId="{50D1B596-47EE-B349-9C0A-412BF7CFE078}" destId="{70CECD6E-8ACB-AF4C-A1A6-DFA834CA9909}" srcOrd="0" destOrd="0" presId="urn:microsoft.com/office/officeart/2008/layout/LinedList"/>
    <dgm:cxn modelId="{75BD6E4B-16D9-324B-8ED6-0C7CDE8AB789}" type="presParOf" srcId="{50D1B596-47EE-B349-9C0A-412BF7CFE078}" destId="{7B85CDC8-7066-0C41-8B30-B851113B3EC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3B3FC3F-33C5-471B-8D6F-600F7E568D06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2C09237-8D3B-4E2A-AE41-EAF41BCA36BA}">
      <dgm:prSet/>
      <dgm:spPr/>
      <dgm:t>
        <a:bodyPr/>
        <a:lstStyle/>
        <a:p>
          <a:r>
            <a:rPr lang="es-ES"/>
            <a:t>Funciones de síntesis: vigilia normal, atención distráctil. </a:t>
          </a:r>
          <a:endParaRPr lang="en-US"/>
        </a:p>
      </dgm:t>
    </dgm:pt>
    <dgm:pt modelId="{DC527FBC-80A4-434C-A166-8EAAEA2A4AC0}" type="parTrans" cxnId="{914F1F5E-6041-41BD-A96C-ED8DFEFF1A9A}">
      <dgm:prSet/>
      <dgm:spPr/>
      <dgm:t>
        <a:bodyPr/>
        <a:lstStyle/>
        <a:p>
          <a:endParaRPr lang="en-US"/>
        </a:p>
      </dgm:t>
    </dgm:pt>
    <dgm:pt modelId="{ADCF0E1F-9C22-4793-9536-992064C745A7}" type="sibTrans" cxnId="{914F1F5E-6041-41BD-A96C-ED8DFEFF1A9A}">
      <dgm:prSet/>
      <dgm:spPr/>
      <dgm:t>
        <a:bodyPr/>
        <a:lstStyle/>
        <a:p>
          <a:endParaRPr lang="en-US"/>
        </a:p>
      </dgm:t>
    </dgm:pt>
    <dgm:pt modelId="{859558C0-C3A0-4A8C-84E7-8F43ADDC2B8A}">
      <dgm:prSet/>
      <dgm:spPr/>
      <dgm:t>
        <a:bodyPr/>
        <a:lstStyle/>
        <a:p>
          <a:r>
            <a:rPr lang="es-ES"/>
            <a:t>Funciones de relación: afectadas globalmente, comparadas a las de un niño.</a:t>
          </a:r>
          <a:endParaRPr lang="en-US"/>
        </a:p>
      </dgm:t>
    </dgm:pt>
    <dgm:pt modelId="{EE748274-4A10-4CCD-8FD4-B8C9B6A8B7B7}" type="parTrans" cxnId="{2FA898E4-164D-44E8-8003-420CBF7A4FF7}">
      <dgm:prSet/>
      <dgm:spPr/>
      <dgm:t>
        <a:bodyPr/>
        <a:lstStyle/>
        <a:p>
          <a:endParaRPr lang="en-US"/>
        </a:p>
      </dgm:t>
    </dgm:pt>
    <dgm:pt modelId="{4D240786-E926-4759-B810-1F0F3A99A1B2}" type="sibTrans" cxnId="{2FA898E4-164D-44E8-8003-420CBF7A4FF7}">
      <dgm:prSet/>
      <dgm:spPr/>
      <dgm:t>
        <a:bodyPr/>
        <a:lstStyle/>
        <a:p>
          <a:endParaRPr lang="en-US"/>
        </a:p>
      </dgm:t>
    </dgm:pt>
    <dgm:pt modelId="{C93D2D29-69BB-481F-A1DB-339A82B4A87D}">
      <dgm:prSet/>
      <dgm:spPr/>
      <dgm:t>
        <a:bodyPr/>
        <a:lstStyle/>
        <a:p>
          <a:r>
            <a:rPr lang="es-ES"/>
            <a:t>Funciones cognoscitivas: no alteraciones sensoperceptivas, pensamiento concreto. </a:t>
          </a:r>
          <a:endParaRPr lang="en-US"/>
        </a:p>
      </dgm:t>
    </dgm:pt>
    <dgm:pt modelId="{7C719708-5DF6-4BAA-9361-4BF02640693B}" type="parTrans" cxnId="{3DD3131E-6BFD-452C-B3B2-8B20AE262760}">
      <dgm:prSet/>
      <dgm:spPr/>
      <dgm:t>
        <a:bodyPr/>
        <a:lstStyle/>
        <a:p>
          <a:endParaRPr lang="en-US"/>
        </a:p>
      </dgm:t>
    </dgm:pt>
    <dgm:pt modelId="{80287872-F312-4616-B58E-156F784D5FC9}" type="sibTrans" cxnId="{3DD3131E-6BFD-452C-B3B2-8B20AE262760}">
      <dgm:prSet/>
      <dgm:spPr/>
      <dgm:t>
        <a:bodyPr/>
        <a:lstStyle/>
        <a:p>
          <a:endParaRPr lang="en-US"/>
        </a:p>
      </dgm:t>
    </dgm:pt>
    <dgm:pt modelId="{99E26EA2-FA68-46A2-A86B-0B129F44C6E1}">
      <dgm:prSet/>
      <dgm:spPr/>
      <dgm:t>
        <a:bodyPr/>
        <a:lstStyle/>
        <a:p>
          <a:r>
            <a:rPr lang="es-ES"/>
            <a:t>Funciones afectivas: respuestas infantiles como intolerancia a frustraciones, cambios afectivos bruscos, dependencia.</a:t>
          </a:r>
          <a:endParaRPr lang="en-US"/>
        </a:p>
      </dgm:t>
    </dgm:pt>
    <dgm:pt modelId="{B1AE76F6-D846-4AE8-9C22-94D37BB2C5EE}" type="parTrans" cxnId="{CA9E909D-D4A3-4B98-B819-135292A1D68D}">
      <dgm:prSet/>
      <dgm:spPr/>
      <dgm:t>
        <a:bodyPr/>
        <a:lstStyle/>
        <a:p>
          <a:endParaRPr lang="en-US"/>
        </a:p>
      </dgm:t>
    </dgm:pt>
    <dgm:pt modelId="{2C3BC419-C9CE-4C72-B107-F9CB3B6E94F5}" type="sibTrans" cxnId="{CA9E909D-D4A3-4B98-B819-135292A1D68D}">
      <dgm:prSet/>
      <dgm:spPr/>
      <dgm:t>
        <a:bodyPr/>
        <a:lstStyle/>
        <a:p>
          <a:endParaRPr lang="en-US"/>
        </a:p>
      </dgm:t>
    </dgm:pt>
    <dgm:pt modelId="{0655A6E0-4780-B043-A3ED-C9F41472F122}" type="pres">
      <dgm:prSet presAssocID="{C3B3FC3F-33C5-471B-8D6F-600F7E568D06}" presName="matrix" presStyleCnt="0">
        <dgm:presLayoutVars>
          <dgm:chMax val="1"/>
          <dgm:dir/>
          <dgm:resizeHandles val="exact"/>
        </dgm:presLayoutVars>
      </dgm:prSet>
      <dgm:spPr/>
    </dgm:pt>
    <dgm:pt modelId="{5775B697-0023-104A-A9C0-566E613591A2}" type="pres">
      <dgm:prSet presAssocID="{C3B3FC3F-33C5-471B-8D6F-600F7E568D06}" presName="diamond" presStyleLbl="bgShp" presStyleIdx="0" presStyleCnt="1"/>
      <dgm:spPr/>
    </dgm:pt>
    <dgm:pt modelId="{97497129-5E76-514E-9540-EDEA0F8F1E10}" type="pres">
      <dgm:prSet presAssocID="{C3B3FC3F-33C5-471B-8D6F-600F7E568D06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DAEE49E-666E-7B47-BEB2-61BE8182C183}" type="pres">
      <dgm:prSet presAssocID="{C3B3FC3F-33C5-471B-8D6F-600F7E568D06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98E6F53-BC9D-8243-8BA1-AADC6FF65D94}" type="pres">
      <dgm:prSet presAssocID="{C3B3FC3F-33C5-471B-8D6F-600F7E568D06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EB92FB8-64EC-8E45-AB83-2B50E596FD6C}" type="pres">
      <dgm:prSet presAssocID="{C3B3FC3F-33C5-471B-8D6F-600F7E568D06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3DD3131E-6BFD-452C-B3B2-8B20AE262760}" srcId="{C3B3FC3F-33C5-471B-8D6F-600F7E568D06}" destId="{C93D2D29-69BB-481F-A1DB-339A82B4A87D}" srcOrd="2" destOrd="0" parTransId="{7C719708-5DF6-4BAA-9361-4BF02640693B}" sibTransId="{80287872-F312-4616-B58E-156F784D5FC9}"/>
    <dgm:cxn modelId="{90812A5C-E766-534C-A829-9DBC99DBE947}" type="presOf" srcId="{99E26EA2-FA68-46A2-A86B-0B129F44C6E1}" destId="{AEB92FB8-64EC-8E45-AB83-2B50E596FD6C}" srcOrd="0" destOrd="0" presId="urn:microsoft.com/office/officeart/2005/8/layout/matrix3"/>
    <dgm:cxn modelId="{914F1F5E-6041-41BD-A96C-ED8DFEFF1A9A}" srcId="{C3B3FC3F-33C5-471B-8D6F-600F7E568D06}" destId="{C2C09237-8D3B-4E2A-AE41-EAF41BCA36BA}" srcOrd="0" destOrd="0" parTransId="{DC527FBC-80A4-434C-A166-8EAAEA2A4AC0}" sibTransId="{ADCF0E1F-9C22-4793-9536-992064C745A7}"/>
    <dgm:cxn modelId="{E2A7937D-F306-C448-81C4-402DA3CDB9E5}" type="presOf" srcId="{C2C09237-8D3B-4E2A-AE41-EAF41BCA36BA}" destId="{97497129-5E76-514E-9540-EDEA0F8F1E10}" srcOrd="0" destOrd="0" presId="urn:microsoft.com/office/officeart/2005/8/layout/matrix3"/>
    <dgm:cxn modelId="{CA9E909D-D4A3-4B98-B819-135292A1D68D}" srcId="{C3B3FC3F-33C5-471B-8D6F-600F7E568D06}" destId="{99E26EA2-FA68-46A2-A86B-0B129F44C6E1}" srcOrd="3" destOrd="0" parTransId="{B1AE76F6-D846-4AE8-9C22-94D37BB2C5EE}" sibTransId="{2C3BC419-C9CE-4C72-B107-F9CB3B6E94F5}"/>
    <dgm:cxn modelId="{D78735B7-2B06-FF49-8A00-C88628139528}" type="presOf" srcId="{C3B3FC3F-33C5-471B-8D6F-600F7E568D06}" destId="{0655A6E0-4780-B043-A3ED-C9F41472F122}" srcOrd="0" destOrd="0" presId="urn:microsoft.com/office/officeart/2005/8/layout/matrix3"/>
    <dgm:cxn modelId="{B83E67B8-5C58-3243-9C77-DF23D3BBB3F3}" type="presOf" srcId="{859558C0-C3A0-4A8C-84E7-8F43ADDC2B8A}" destId="{DDAEE49E-666E-7B47-BEB2-61BE8182C183}" srcOrd="0" destOrd="0" presId="urn:microsoft.com/office/officeart/2005/8/layout/matrix3"/>
    <dgm:cxn modelId="{2FA898E4-164D-44E8-8003-420CBF7A4FF7}" srcId="{C3B3FC3F-33C5-471B-8D6F-600F7E568D06}" destId="{859558C0-C3A0-4A8C-84E7-8F43ADDC2B8A}" srcOrd="1" destOrd="0" parTransId="{EE748274-4A10-4CCD-8FD4-B8C9B6A8B7B7}" sibTransId="{4D240786-E926-4759-B810-1F0F3A99A1B2}"/>
    <dgm:cxn modelId="{D3DD0EEF-C2CA-B54B-8E7D-1733B98D4750}" type="presOf" srcId="{C93D2D29-69BB-481F-A1DB-339A82B4A87D}" destId="{498E6F53-BC9D-8243-8BA1-AADC6FF65D94}" srcOrd="0" destOrd="0" presId="urn:microsoft.com/office/officeart/2005/8/layout/matrix3"/>
    <dgm:cxn modelId="{DAFD5C0B-6768-6E49-9A63-A9038C29555C}" type="presParOf" srcId="{0655A6E0-4780-B043-A3ED-C9F41472F122}" destId="{5775B697-0023-104A-A9C0-566E613591A2}" srcOrd="0" destOrd="0" presId="urn:microsoft.com/office/officeart/2005/8/layout/matrix3"/>
    <dgm:cxn modelId="{A371F161-D682-444A-A50E-05C44FA5E757}" type="presParOf" srcId="{0655A6E0-4780-B043-A3ED-C9F41472F122}" destId="{97497129-5E76-514E-9540-EDEA0F8F1E10}" srcOrd="1" destOrd="0" presId="urn:microsoft.com/office/officeart/2005/8/layout/matrix3"/>
    <dgm:cxn modelId="{2F25FFF2-66F4-704B-932E-063945186E9A}" type="presParOf" srcId="{0655A6E0-4780-B043-A3ED-C9F41472F122}" destId="{DDAEE49E-666E-7B47-BEB2-61BE8182C183}" srcOrd="2" destOrd="0" presId="urn:microsoft.com/office/officeart/2005/8/layout/matrix3"/>
    <dgm:cxn modelId="{8B1BFDF6-629F-8F43-BC88-2139C833BD09}" type="presParOf" srcId="{0655A6E0-4780-B043-A3ED-C9F41472F122}" destId="{498E6F53-BC9D-8243-8BA1-AADC6FF65D94}" srcOrd="3" destOrd="0" presId="urn:microsoft.com/office/officeart/2005/8/layout/matrix3"/>
    <dgm:cxn modelId="{E7B053EB-3F17-7042-AEE6-E2323A5F9013}" type="presParOf" srcId="{0655A6E0-4780-B043-A3ED-C9F41472F122}" destId="{AEB92FB8-64EC-8E45-AB83-2B50E596FD6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1D485E6-4933-4F71-B0DB-98C35ECFD2D3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DBEED8E-192F-453B-AB60-A21559CB38D9}">
      <dgm:prSet/>
      <dgm:spPr/>
      <dgm:t>
        <a:bodyPr/>
        <a:lstStyle/>
        <a:p>
          <a:r>
            <a:rPr lang="es-ES"/>
            <a:t>Funciones de síntesis: vigilia normal, atención a veces hipervigilante, memoria conservada. </a:t>
          </a:r>
          <a:endParaRPr lang="en-US"/>
        </a:p>
      </dgm:t>
    </dgm:pt>
    <dgm:pt modelId="{AED91A51-83EA-48E0-B14F-1EDD9069CADA}" type="parTrans" cxnId="{1A69B532-170F-4B0F-BCC3-0D5AC32A2DCC}">
      <dgm:prSet/>
      <dgm:spPr/>
      <dgm:t>
        <a:bodyPr/>
        <a:lstStyle/>
        <a:p>
          <a:endParaRPr lang="en-US"/>
        </a:p>
      </dgm:t>
    </dgm:pt>
    <dgm:pt modelId="{6682A9ED-F480-4D8C-A3A5-B8462236BA79}" type="sibTrans" cxnId="{1A69B532-170F-4B0F-BCC3-0D5AC32A2DCC}">
      <dgm:prSet/>
      <dgm:spPr/>
      <dgm:t>
        <a:bodyPr/>
        <a:lstStyle/>
        <a:p>
          <a:endParaRPr lang="en-US"/>
        </a:p>
      </dgm:t>
    </dgm:pt>
    <dgm:pt modelId="{F8EB07ED-F4C3-43E6-AC9B-949FE8CC18A4}">
      <dgm:prSet/>
      <dgm:spPr/>
      <dgm:t>
        <a:bodyPr/>
        <a:lstStyle/>
        <a:p>
          <a:r>
            <a:rPr lang="es-ES"/>
            <a:t>Funciones de relación: afectadas en lo relativo al tema delirante. </a:t>
          </a:r>
          <a:endParaRPr lang="en-US"/>
        </a:p>
      </dgm:t>
    </dgm:pt>
    <dgm:pt modelId="{825FC974-A455-4D98-852D-8B2CF863626D}" type="parTrans" cxnId="{44E84B07-5FEB-4DC7-9C42-EFB128F97618}">
      <dgm:prSet/>
      <dgm:spPr/>
      <dgm:t>
        <a:bodyPr/>
        <a:lstStyle/>
        <a:p>
          <a:endParaRPr lang="en-US"/>
        </a:p>
      </dgm:t>
    </dgm:pt>
    <dgm:pt modelId="{3FAFD29C-2A07-4A5F-8FFA-EAC5EE3A7C6B}" type="sibTrans" cxnId="{44E84B07-5FEB-4DC7-9C42-EFB128F97618}">
      <dgm:prSet/>
      <dgm:spPr/>
      <dgm:t>
        <a:bodyPr/>
        <a:lstStyle/>
        <a:p>
          <a:endParaRPr lang="en-US"/>
        </a:p>
      </dgm:t>
    </dgm:pt>
    <dgm:pt modelId="{1F0ACFA2-B40D-4C2D-B554-F31F86DF9F51}">
      <dgm:prSet/>
      <dgm:spPr/>
      <dgm:t>
        <a:bodyPr/>
        <a:lstStyle/>
        <a:p>
          <a:r>
            <a:rPr lang="es-ES"/>
            <a:t>Funciones cognoscitivas: sin trastornos sensoperceptivos, </a:t>
          </a:r>
          <a:endParaRPr lang="en-US"/>
        </a:p>
      </dgm:t>
    </dgm:pt>
    <dgm:pt modelId="{B14C8F48-243A-4CDD-BB95-E57E218627C4}" type="parTrans" cxnId="{0651FD9B-BC37-47A4-9278-B31F345BE6B2}">
      <dgm:prSet/>
      <dgm:spPr/>
      <dgm:t>
        <a:bodyPr/>
        <a:lstStyle/>
        <a:p>
          <a:endParaRPr lang="en-US"/>
        </a:p>
      </dgm:t>
    </dgm:pt>
    <dgm:pt modelId="{A8B1A0A6-1794-4F9B-8DB0-0E438A34520F}" type="sibTrans" cxnId="{0651FD9B-BC37-47A4-9278-B31F345BE6B2}">
      <dgm:prSet/>
      <dgm:spPr/>
      <dgm:t>
        <a:bodyPr/>
        <a:lstStyle/>
        <a:p>
          <a:endParaRPr lang="en-US"/>
        </a:p>
      </dgm:t>
    </dgm:pt>
    <dgm:pt modelId="{4F062DEE-8662-4A45-A1B8-D02625AE8BCB}">
      <dgm:prSet/>
      <dgm:spPr/>
      <dgm:t>
        <a:bodyPr/>
        <a:lstStyle/>
        <a:p>
          <a:r>
            <a:rPr lang="es-ES"/>
            <a:t>Funciones afectivas: conservadas, excepto en lo relativo al delirio. </a:t>
          </a:r>
          <a:endParaRPr lang="en-US"/>
        </a:p>
      </dgm:t>
    </dgm:pt>
    <dgm:pt modelId="{6CBCB0B3-6783-4966-BC01-1B57E48A76F5}" type="parTrans" cxnId="{8D629159-2EA8-4B8B-88E7-039AB15737D3}">
      <dgm:prSet/>
      <dgm:spPr/>
      <dgm:t>
        <a:bodyPr/>
        <a:lstStyle/>
        <a:p>
          <a:endParaRPr lang="en-US"/>
        </a:p>
      </dgm:t>
    </dgm:pt>
    <dgm:pt modelId="{D5E26898-D1F2-49B7-BE73-77A7D0D7BB8A}" type="sibTrans" cxnId="{8D629159-2EA8-4B8B-88E7-039AB15737D3}">
      <dgm:prSet/>
      <dgm:spPr/>
      <dgm:t>
        <a:bodyPr/>
        <a:lstStyle/>
        <a:p>
          <a:endParaRPr lang="en-US"/>
        </a:p>
      </dgm:t>
    </dgm:pt>
    <dgm:pt modelId="{E244955B-7E5B-4FFA-A22C-EADA0050F676}">
      <dgm:prSet/>
      <dgm:spPr/>
      <dgm:t>
        <a:bodyPr/>
        <a:lstStyle/>
        <a:p>
          <a:r>
            <a:rPr lang="es-ES"/>
            <a:t>Conducta: hábitos conservados</a:t>
          </a:r>
          <a:endParaRPr lang="en-US"/>
        </a:p>
      </dgm:t>
    </dgm:pt>
    <dgm:pt modelId="{E045F653-337C-4111-95D9-631560584833}" type="parTrans" cxnId="{B4D0FF5A-E521-48BD-8423-81017A3F6747}">
      <dgm:prSet/>
      <dgm:spPr/>
      <dgm:t>
        <a:bodyPr/>
        <a:lstStyle/>
        <a:p>
          <a:endParaRPr lang="en-US"/>
        </a:p>
      </dgm:t>
    </dgm:pt>
    <dgm:pt modelId="{2370F09F-C694-4B5E-930E-6E82E228177F}" type="sibTrans" cxnId="{B4D0FF5A-E521-48BD-8423-81017A3F6747}">
      <dgm:prSet/>
      <dgm:spPr/>
      <dgm:t>
        <a:bodyPr/>
        <a:lstStyle/>
        <a:p>
          <a:endParaRPr lang="en-US"/>
        </a:p>
      </dgm:t>
    </dgm:pt>
    <dgm:pt modelId="{495D85ED-EB9A-EA40-8CFB-67374E6C1485}" type="pres">
      <dgm:prSet presAssocID="{F1D485E6-4933-4F71-B0DB-98C35ECFD2D3}" presName="diagram" presStyleCnt="0">
        <dgm:presLayoutVars>
          <dgm:dir/>
          <dgm:resizeHandles val="exact"/>
        </dgm:presLayoutVars>
      </dgm:prSet>
      <dgm:spPr/>
    </dgm:pt>
    <dgm:pt modelId="{DB20F3E7-1A78-3841-A307-58736C15CD34}" type="pres">
      <dgm:prSet presAssocID="{2DBEED8E-192F-453B-AB60-A21559CB38D9}" presName="node" presStyleLbl="node1" presStyleIdx="0" presStyleCnt="5">
        <dgm:presLayoutVars>
          <dgm:bulletEnabled val="1"/>
        </dgm:presLayoutVars>
      </dgm:prSet>
      <dgm:spPr/>
    </dgm:pt>
    <dgm:pt modelId="{5304BD19-7CBF-1B4A-AE0D-F46376C186AD}" type="pres">
      <dgm:prSet presAssocID="{6682A9ED-F480-4D8C-A3A5-B8462236BA79}" presName="sibTrans" presStyleCnt="0"/>
      <dgm:spPr/>
    </dgm:pt>
    <dgm:pt modelId="{A307BAFA-BE0A-2A4F-B571-AE43F6BA9A5C}" type="pres">
      <dgm:prSet presAssocID="{F8EB07ED-F4C3-43E6-AC9B-949FE8CC18A4}" presName="node" presStyleLbl="node1" presStyleIdx="1" presStyleCnt="5">
        <dgm:presLayoutVars>
          <dgm:bulletEnabled val="1"/>
        </dgm:presLayoutVars>
      </dgm:prSet>
      <dgm:spPr/>
    </dgm:pt>
    <dgm:pt modelId="{72D33C38-BE1B-8E48-89E9-A26FE745C3D5}" type="pres">
      <dgm:prSet presAssocID="{3FAFD29C-2A07-4A5F-8FFA-EAC5EE3A7C6B}" presName="sibTrans" presStyleCnt="0"/>
      <dgm:spPr/>
    </dgm:pt>
    <dgm:pt modelId="{4169C35F-504C-5744-BD3E-5161D424B3F0}" type="pres">
      <dgm:prSet presAssocID="{1F0ACFA2-B40D-4C2D-B554-F31F86DF9F51}" presName="node" presStyleLbl="node1" presStyleIdx="2" presStyleCnt="5">
        <dgm:presLayoutVars>
          <dgm:bulletEnabled val="1"/>
        </dgm:presLayoutVars>
      </dgm:prSet>
      <dgm:spPr/>
    </dgm:pt>
    <dgm:pt modelId="{D6892C1D-F9E2-D345-8562-21D9A7A93DC4}" type="pres">
      <dgm:prSet presAssocID="{A8B1A0A6-1794-4F9B-8DB0-0E438A34520F}" presName="sibTrans" presStyleCnt="0"/>
      <dgm:spPr/>
    </dgm:pt>
    <dgm:pt modelId="{05904595-3F0D-7146-9A64-5A220B0C15C5}" type="pres">
      <dgm:prSet presAssocID="{4F062DEE-8662-4A45-A1B8-D02625AE8BCB}" presName="node" presStyleLbl="node1" presStyleIdx="3" presStyleCnt="5">
        <dgm:presLayoutVars>
          <dgm:bulletEnabled val="1"/>
        </dgm:presLayoutVars>
      </dgm:prSet>
      <dgm:spPr/>
    </dgm:pt>
    <dgm:pt modelId="{C4F24828-1228-914B-B5EE-34501091CE39}" type="pres">
      <dgm:prSet presAssocID="{D5E26898-D1F2-49B7-BE73-77A7D0D7BB8A}" presName="sibTrans" presStyleCnt="0"/>
      <dgm:spPr/>
    </dgm:pt>
    <dgm:pt modelId="{AE084C9E-BDB7-CA43-8AB0-DAC89C77E7D0}" type="pres">
      <dgm:prSet presAssocID="{E244955B-7E5B-4FFA-A22C-EADA0050F676}" presName="node" presStyleLbl="node1" presStyleIdx="4" presStyleCnt="5">
        <dgm:presLayoutVars>
          <dgm:bulletEnabled val="1"/>
        </dgm:presLayoutVars>
      </dgm:prSet>
      <dgm:spPr/>
    </dgm:pt>
  </dgm:ptLst>
  <dgm:cxnLst>
    <dgm:cxn modelId="{44E84B07-5FEB-4DC7-9C42-EFB128F97618}" srcId="{F1D485E6-4933-4F71-B0DB-98C35ECFD2D3}" destId="{F8EB07ED-F4C3-43E6-AC9B-949FE8CC18A4}" srcOrd="1" destOrd="0" parTransId="{825FC974-A455-4D98-852D-8B2CF863626D}" sibTransId="{3FAFD29C-2A07-4A5F-8FFA-EAC5EE3A7C6B}"/>
    <dgm:cxn modelId="{A02E2824-BDDB-7A48-AA4C-1EA767789D9E}" type="presOf" srcId="{F1D485E6-4933-4F71-B0DB-98C35ECFD2D3}" destId="{495D85ED-EB9A-EA40-8CFB-67374E6C1485}" srcOrd="0" destOrd="0" presId="urn:microsoft.com/office/officeart/2005/8/layout/default"/>
    <dgm:cxn modelId="{1A69B532-170F-4B0F-BCC3-0D5AC32A2DCC}" srcId="{F1D485E6-4933-4F71-B0DB-98C35ECFD2D3}" destId="{2DBEED8E-192F-453B-AB60-A21559CB38D9}" srcOrd="0" destOrd="0" parTransId="{AED91A51-83EA-48E0-B14F-1EDD9069CADA}" sibTransId="{6682A9ED-F480-4D8C-A3A5-B8462236BA79}"/>
    <dgm:cxn modelId="{1F5FD032-2838-144B-87B0-081600626EE8}" type="presOf" srcId="{2DBEED8E-192F-453B-AB60-A21559CB38D9}" destId="{DB20F3E7-1A78-3841-A307-58736C15CD34}" srcOrd="0" destOrd="0" presId="urn:microsoft.com/office/officeart/2005/8/layout/default"/>
    <dgm:cxn modelId="{8D629159-2EA8-4B8B-88E7-039AB15737D3}" srcId="{F1D485E6-4933-4F71-B0DB-98C35ECFD2D3}" destId="{4F062DEE-8662-4A45-A1B8-D02625AE8BCB}" srcOrd="3" destOrd="0" parTransId="{6CBCB0B3-6783-4966-BC01-1B57E48A76F5}" sibTransId="{D5E26898-D1F2-49B7-BE73-77A7D0D7BB8A}"/>
    <dgm:cxn modelId="{B4D0FF5A-E521-48BD-8423-81017A3F6747}" srcId="{F1D485E6-4933-4F71-B0DB-98C35ECFD2D3}" destId="{E244955B-7E5B-4FFA-A22C-EADA0050F676}" srcOrd="4" destOrd="0" parTransId="{E045F653-337C-4111-95D9-631560584833}" sibTransId="{2370F09F-C694-4B5E-930E-6E82E228177F}"/>
    <dgm:cxn modelId="{B22ECB66-0FBC-1844-A02D-F77F92F66201}" type="presOf" srcId="{F8EB07ED-F4C3-43E6-AC9B-949FE8CC18A4}" destId="{A307BAFA-BE0A-2A4F-B571-AE43F6BA9A5C}" srcOrd="0" destOrd="0" presId="urn:microsoft.com/office/officeart/2005/8/layout/default"/>
    <dgm:cxn modelId="{2E7F1376-077E-1E4A-BC61-90AAA297E0C9}" type="presOf" srcId="{E244955B-7E5B-4FFA-A22C-EADA0050F676}" destId="{AE084C9E-BDB7-CA43-8AB0-DAC89C77E7D0}" srcOrd="0" destOrd="0" presId="urn:microsoft.com/office/officeart/2005/8/layout/default"/>
    <dgm:cxn modelId="{DC974078-8039-664D-9F57-0CB63276AC20}" type="presOf" srcId="{1F0ACFA2-B40D-4C2D-B554-F31F86DF9F51}" destId="{4169C35F-504C-5744-BD3E-5161D424B3F0}" srcOrd="0" destOrd="0" presId="urn:microsoft.com/office/officeart/2005/8/layout/default"/>
    <dgm:cxn modelId="{F0736F95-3EA2-6B43-89E9-C80607D7860E}" type="presOf" srcId="{4F062DEE-8662-4A45-A1B8-D02625AE8BCB}" destId="{05904595-3F0D-7146-9A64-5A220B0C15C5}" srcOrd="0" destOrd="0" presId="urn:microsoft.com/office/officeart/2005/8/layout/default"/>
    <dgm:cxn modelId="{0651FD9B-BC37-47A4-9278-B31F345BE6B2}" srcId="{F1D485E6-4933-4F71-B0DB-98C35ECFD2D3}" destId="{1F0ACFA2-B40D-4C2D-B554-F31F86DF9F51}" srcOrd="2" destOrd="0" parTransId="{B14C8F48-243A-4CDD-BB95-E57E218627C4}" sibTransId="{A8B1A0A6-1794-4F9B-8DB0-0E438A34520F}"/>
    <dgm:cxn modelId="{EBA95315-397C-034B-AB77-01C355B82CFB}" type="presParOf" srcId="{495D85ED-EB9A-EA40-8CFB-67374E6C1485}" destId="{DB20F3E7-1A78-3841-A307-58736C15CD34}" srcOrd="0" destOrd="0" presId="urn:microsoft.com/office/officeart/2005/8/layout/default"/>
    <dgm:cxn modelId="{0BD8C276-2F74-0649-9D2B-138CAF3FE49E}" type="presParOf" srcId="{495D85ED-EB9A-EA40-8CFB-67374E6C1485}" destId="{5304BD19-7CBF-1B4A-AE0D-F46376C186AD}" srcOrd="1" destOrd="0" presId="urn:microsoft.com/office/officeart/2005/8/layout/default"/>
    <dgm:cxn modelId="{A140556F-2BDF-9E40-8D94-1F1B1E02CD7E}" type="presParOf" srcId="{495D85ED-EB9A-EA40-8CFB-67374E6C1485}" destId="{A307BAFA-BE0A-2A4F-B571-AE43F6BA9A5C}" srcOrd="2" destOrd="0" presId="urn:microsoft.com/office/officeart/2005/8/layout/default"/>
    <dgm:cxn modelId="{B2580EEC-06E0-2945-A077-C41763DF6D00}" type="presParOf" srcId="{495D85ED-EB9A-EA40-8CFB-67374E6C1485}" destId="{72D33C38-BE1B-8E48-89E9-A26FE745C3D5}" srcOrd="3" destOrd="0" presId="urn:microsoft.com/office/officeart/2005/8/layout/default"/>
    <dgm:cxn modelId="{B1ADB77E-E398-9F4E-8645-95E679AF8339}" type="presParOf" srcId="{495D85ED-EB9A-EA40-8CFB-67374E6C1485}" destId="{4169C35F-504C-5744-BD3E-5161D424B3F0}" srcOrd="4" destOrd="0" presId="urn:microsoft.com/office/officeart/2005/8/layout/default"/>
    <dgm:cxn modelId="{E3263E50-0673-854B-A37A-B08C82EB3954}" type="presParOf" srcId="{495D85ED-EB9A-EA40-8CFB-67374E6C1485}" destId="{D6892C1D-F9E2-D345-8562-21D9A7A93DC4}" srcOrd="5" destOrd="0" presId="urn:microsoft.com/office/officeart/2005/8/layout/default"/>
    <dgm:cxn modelId="{0186554A-B3E8-1949-BB1A-B47125CC3857}" type="presParOf" srcId="{495D85ED-EB9A-EA40-8CFB-67374E6C1485}" destId="{05904595-3F0D-7146-9A64-5A220B0C15C5}" srcOrd="6" destOrd="0" presId="urn:microsoft.com/office/officeart/2005/8/layout/default"/>
    <dgm:cxn modelId="{D1EC40E4-9C0B-0E4D-BD85-574A734B67A6}" type="presParOf" srcId="{495D85ED-EB9A-EA40-8CFB-67374E6C1485}" destId="{C4F24828-1228-914B-B5EE-34501091CE39}" srcOrd="7" destOrd="0" presId="urn:microsoft.com/office/officeart/2005/8/layout/default"/>
    <dgm:cxn modelId="{237DD401-B9A8-C344-8379-B84CB8A3CE4A}" type="presParOf" srcId="{495D85ED-EB9A-EA40-8CFB-67374E6C1485}" destId="{AE084C9E-BDB7-CA43-8AB0-DAC89C77E7D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F3B22C9-26AA-4E64-AAA9-A57375AF3E0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CACED07-6C95-473A-8623-C06AF1A74803}">
      <dgm:prSet/>
      <dgm:spPr/>
      <dgm:t>
        <a:bodyPr/>
        <a:lstStyle/>
        <a:p>
          <a:pPr algn="just"/>
          <a:r>
            <a:rPr lang="es-ES" dirty="0"/>
            <a:t>Funciones de síntesis: vigilia normal, atención </a:t>
          </a:r>
          <a:r>
            <a:rPr lang="es-ES" dirty="0" err="1"/>
            <a:t>hipervigilante</a:t>
          </a:r>
          <a:r>
            <a:rPr lang="es-ES" dirty="0"/>
            <a:t>, memoria conservada, orientación conservada. </a:t>
          </a:r>
          <a:endParaRPr lang="en-US" dirty="0"/>
        </a:p>
      </dgm:t>
    </dgm:pt>
    <dgm:pt modelId="{BC80D0B1-FD10-48B7-B48E-7F2D48AF3198}" type="parTrans" cxnId="{73E5FF2C-5C9B-41D8-A3C7-8363947B91E5}">
      <dgm:prSet/>
      <dgm:spPr/>
      <dgm:t>
        <a:bodyPr/>
        <a:lstStyle/>
        <a:p>
          <a:endParaRPr lang="en-US"/>
        </a:p>
      </dgm:t>
    </dgm:pt>
    <dgm:pt modelId="{662B7F0F-07E6-43F3-8997-F1B45F27EDC4}" type="sibTrans" cxnId="{73E5FF2C-5C9B-41D8-A3C7-8363947B91E5}">
      <dgm:prSet/>
      <dgm:spPr/>
      <dgm:t>
        <a:bodyPr/>
        <a:lstStyle/>
        <a:p>
          <a:endParaRPr lang="en-US"/>
        </a:p>
      </dgm:t>
    </dgm:pt>
    <dgm:pt modelId="{855994BD-3B16-418E-9D60-B80CA22A083B}">
      <dgm:prSet/>
      <dgm:spPr/>
      <dgm:t>
        <a:bodyPr/>
        <a:lstStyle/>
        <a:p>
          <a:r>
            <a:rPr lang="es-ES"/>
            <a:t>Funciones de relación: afectación global. </a:t>
          </a:r>
          <a:endParaRPr lang="en-US"/>
        </a:p>
      </dgm:t>
    </dgm:pt>
    <dgm:pt modelId="{4C37F269-F5D6-4BC6-98D0-C7736CA90B5D}" type="parTrans" cxnId="{F83520A7-2E15-43D9-8858-197E1775D360}">
      <dgm:prSet/>
      <dgm:spPr/>
      <dgm:t>
        <a:bodyPr/>
        <a:lstStyle/>
        <a:p>
          <a:endParaRPr lang="en-US"/>
        </a:p>
      </dgm:t>
    </dgm:pt>
    <dgm:pt modelId="{6498B4F6-F0FA-4F01-8509-3F64E38CD0FC}" type="sibTrans" cxnId="{F83520A7-2E15-43D9-8858-197E1775D360}">
      <dgm:prSet/>
      <dgm:spPr/>
      <dgm:t>
        <a:bodyPr/>
        <a:lstStyle/>
        <a:p>
          <a:endParaRPr lang="en-US"/>
        </a:p>
      </dgm:t>
    </dgm:pt>
    <dgm:pt modelId="{1C66447B-373D-4939-814F-FABCE6E45F36}">
      <dgm:prSet/>
      <dgm:spPr/>
      <dgm:t>
        <a:bodyPr/>
        <a:lstStyle/>
        <a:p>
          <a:pPr algn="just"/>
          <a:r>
            <a:rPr lang="es-ES" dirty="0"/>
            <a:t>Funciones cognoscitivas: alucinaciones auditivas, verbales, ilusiones auditivas; ideas delirantes de daño, persecución, referencia y, a veces, de grandeza o celos. </a:t>
          </a:r>
          <a:endParaRPr lang="en-US" dirty="0"/>
        </a:p>
      </dgm:t>
    </dgm:pt>
    <dgm:pt modelId="{213304FF-0D03-48D3-83FC-442FF32DD55D}" type="parTrans" cxnId="{4D3822B5-1AC9-47D2-A9A9-43C628EE2FF1}">
      <dgm:prSet/>
      <dgm:spPr/>
      <dgm:t>
        <a:bodyPr/>
        <a:lstStyle/>
        <a:p>
          <a:endParaRPr lang="en-US"/>
        </a:p>
      </dgm:t>
    </dgm:pt>
    <dgm:pt modelId="{73F02AD5-005F-4FC1-B220-803BC95AA929}" type="sibTrans" cxnId="{4D3822B5-1AC9-47D2-A9A9-43C628EE2FF1}">
      <dgm:prSet/>
      <dgm:spPr/>
      <dgm:t>
        <a:bodyPr/>
        <a:lstStyle/>
        <a:p>
          <a:endParaRPr lang="en-US"/>
        </a:p>
      </dgm:t>
    </dgm:pt>
    <dgm:pt modelId="{D0C557E5-E612-49DA-BB64-9C82A6D93595}">
      <dgm:prSet/>
      <dgm:spPr/>
      <dgm:t>
        <a:bodyPr/>
        <a:lstStyle/>
        <a:p>
          <a:r>
            <a:rPr lang="es-ES"/>
            <a:t>Funciones afectivas: ansiedad, agresividad. </a:t>
          </a:r>
          <a:endParaRPr lang="en-US"/>
        </a:p>
      </dgm:t>
    </dgm:pt>
    <dgm:pt modelId="{DFE66917-EFD1-467E-8B9F-49FCA3E801AF}" type="parTrans" cxnId="{F8D202E1-F8FF-4C1A-8453-7B963F768F81}">
      <dgm:prSet/>
      <dgm:spPr/>
      <dgm:t>
        <a:bodyPr/>
        <a:lstStyle/>
        <a:p>
          <a:endParaRPr lang="en-US"/>
        </a:p>
      </dgm:t>
    </dgm:pt>
    <dgm:pt modelId="{63B10BA5-3BEB-47CC-B484-5BDC3E625FCA}" type="sibTrans" cxnId="{F8D202E1-F8FF-4C1A-8453-7B963F768F81}">
      <dgm:prSet/>
      <dgm:spPr/>
      <dgm:t>
        <a:bodyPr/>
        <a:lstStyle/>
        <a:p>
          <a:endParaRPr lang="en-US"/>
        </a:p>
      </dgm:t>
    </dgm:pt>
    <dgm:pt modelId="{D4E07D64-7478-406C-9F84-BB1C4775BC59}">
      <dgm:prSet/>
      <dgm:spPr/>
      <dgm:t>
        <a:bodyPr/>
        <a:lstStyle/>
        <a:p>
          <a:r>
            <a:rPr lang="es-ES"/>
            <a:t>Conducta: afectación de necesidades y hábitos.</a:t>
          </a:r>
          <a:endParaRPr lang="en-US"/>
        </a:p>
      </dgm:t>
    </dgm:pt>
    <dgm:pt modelId="{887E3BAF-5EFB-4CA8-BBD9-3A858FBB44BC}" type="parTrans" cxnId="{8DEEB3D5-7732-46F0-B44D-648D61D20932}">
      <dgm:prSet/>
      <dgm:spPr/>
      <dgm:t>
        <a:bodyPr/>
        <a:lstStyle/>
        <a:p>
          <a:endParaRPr lang="en-US"/>
        </a:p>
      </dgm:t>
    </dgm:pt>
    <dgm:pt modelId="{4ED3A112-F6C6-404D-AA5F-E3BBB34BFDF6}" type="sibTrans" cxnId="{8DEEB3D5-7732-46F0-B44D-648D61D20932}">
      <dgm:prSet/>
      <dgm:spPr/>
      <dgm:t>
        <a:bodyPr/>
        <a:lstStyle/>
        <a:p>
          <a:endParaRPr lang="en-US"/>
        </a:p>
      </dgm:t>
    </dgm:pt>
    <dgm:pt modelId="{CF2EBD39-26AD-BB45-81A3-3C55082B7EBC}" type="pres">
      <dgm:prSet presAssocID="{BF3B22C9-26AA-4E64-AAA9-A57375AF3E00}" presName="linear" presStyleCnt="0">
        <dgm:presLayoutVars>
          <dgm:animLvl val="lvl"/>
          <dgm:resizeHandles val="exact"/>
        </dgm:presLayoutVars>
      </dgm:prSet>
      <dgm:spPr/>
    </dgm:pt>
    <dgm:pt modelId="{EB54C8B7-2E68-954B-96E4-C0D6860D8024}" type="pres">
      <dgm:prSet presAssocID="{DCACED07-6C95-473A-8623-C06AF1A7480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8530793-CFA6-B44A-80F9-AAD6512E2258}" type="pres">
      <dgm:prSet presAssocID="{662B7F0F-07E6-43F3-8997-F1B45F27EDC4}" presName="spacer" presStyleCnt="0"/>
      <dgm:spPr/>
    </dgm:pt>
    <dgm:pt modelId="{BFFE5131-5AC2-8948-8822-23DBCC126FCC}" type="pres">
      <dgm:prSet presAssocID="{855994BD-3B16-418E-9D60-B80CA22A083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E770DED-717B-9143-BA09-B475778AFA61}" type="pres">
      <dgm:prSet presAssocID="{6498B4F6-F0FA-4F01-8509-3F64E38CD0FC}" presName="spacer" presStyleCnt="0"/>
      <dgm:spPr/>
    </dgm:pt>
    <dgm:pt modelId="{6D27433C-65EA-AA42-8117-6AA53488CD2F}" type="pres">
      <dgm:prSet presAssocID="{1C66447B-373D-4939-814F-FABCE6E45F3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C232B52-CED7-CC41-AE02-FC7781663BD4}" type="pres">
      <dgm:prSet presAssocID="{73F02AD5-005F-4FC1-B220-803BC95AA929}" presName="spacer" presStyleCnt="0"/>
      <dgm:spPr/>
    </dgm:pt>
    <dgm:pt modelId="{E4F34495-24B8-2A4F-8CCE-02BE495A5E99}" type="pres">
      <dgm:prSet presAssocID="{D0C557E5-E612-49DA-BB64-9C82A6D9359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0E349EE-7181-9642-A4C6-27E177248975}" type="pres">
      <dgm:prSet presAssocID="{63B10BA5-3BEB-47CC-B484-5BDC3E625FCA}" presName="spacer" presStyleCnt="0"/>
      <dgm:spPr/>
    </dgm:pt>
    <dgm:pt modelId="{1DCE9833-D06F-964C-B23F-2253211575CD}" type="pres">
      <dgm:prSet presAssocID="{D4E07D64-7478-406C-9F84-BB1C4775BC5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B3F740C-A29C-6D4B-95C0-786DE93F5A50}" type="presOf" srcId="{855994BD-3B16-418E-9D60-B80CA22A083B}" destId="{BFFE5131-5AC2-8948-8822-23DBCC126FCC}" srcOrd="0" destOrd="0" presId="urn:microsoft.com/office/officeart/2005/8/layout/vList2"/>
    <dgm:cxn modelId="{73E5FF2C-5C9B-41D8-A3C7-8363947B91E5}" srcId="{BF3B22C9-26AA-4E64-AAA9-A57375AF3E00}" destId="{DCACED07-6C95-473A-8623-C06AF1A74803}" srcOrd="0" destOrd="0" parTransId="{BC80D0B1-FD10-48B7-B48E-7F2D48AF3198}" sibTransId="{662B7F0F-07E6-43F3-8997-F1B45F27EDC4}"/>
    <dgm:cxn modelId="{3002B133-1F7C-A542-B3E5-35F768CE117D}" type="presOf" srcId="{D4E07D64-7478-406C-9F84-BB1C4775BC59}" destId="{1DCE9833-D06F-964C-B23F-2253211575CD}" srcOrd="0" destOrd="0" presId="urn:microsoft.com/office/officeart/2005/8/layout/vList2"/>
    <dgm:cxn modelId="{E5072B43-7CCC-7C49-B753-675C70A5CDFF}" type="presOf" srcId="{1C66447B-373D-4939-814F-FABCE6E45F36}" destId="{6D27433C-65EA-AA42-8117-6AA53488CD2F}" srcOrd="0" destOrd="0" presId="urn:microsoft.com/office/officeart/2005/8/layout/vList2"/>
    <dgm:cxn modelId="{CDA95166-E338-9140-9241-43A22FB6849C}" type="presOf" srcId="{D0C557E5-E612-49DA-BB64-9C82A6D93595}" destId="{E4F34495-24B8-2A4F-8CCE-02BE495A5E99}" srcOrd="0" destOrd="0" presId="urn:microsoft.com/office/officeart/2005/8/layout/vList2"/>
    <dgm:cxn modelId="{C311627B-1685-5D4D-8F0D-6BD64E4D2740}" type="presOf" srcId="{DCACED07-6C95-473A-8623-C06AF1A74803}" destId="{EB54C8B7-2E68-954B-96E4-C0D6860D8024}" srcOrd="0" destOrd="0" presId="urn:microsoft.com/office/officeart/2005/8/layout/vList2"/>
    <dgm:cxn modelId="{F83520A7-2E15-43D9-8858-197E1775D360}" srcId="{BF3B22C9-26AA-4E64-AAA9-A57375AF3E00}" destId="{855994BD-3B16-418E-9D60-B80CA22A083B}" srcOrd="1" destOrd="0" parTransId="{4C37F269-F5D6-4BC6-98D0-C7736CA90B5D}" sibTransId="{6498B4F6-F0FA-4F01-8509-3F64E38CD0FC}"/>
    <dgm:cxn modelId="{4D3822B5-1AC9-47D2-A9A9-43C628EE2FF1}" srcId="{BF3B22C9-26AA-4E64-AAA9-A57375AF3E00}" destId="{1C66447B-373D-4939-814F-FABCE6E45F36}" srcOrd="2" destOrd="0" parTransId="{213304FF-0D03-48D3-83FC-442FF32DD55D}" sibTransId="{73F02AD5-005F-4FC1-B220-803BC95AA929}"/>
    <dgm:cxn modelId="{8DEEB3D5-7732-46F0-B44D-648D61D20932}" srcId="{BF3B22C9-26AA-4E64-AAA9-A57375AF3E00}" destId="{D4E07D64-7478-406C-9F84-BB1C4775BC59}" srcOrd="4" destOrd="0" parTransId="{887E3BAF-5EFB-4CA8-BBD9-3A858FBB44BC}" sibTransId="{4ED3A112-F6C6-404D-AA5F-E3BBB34BFDF6}"/>
    <dgm:cxn modelId="{F8D202E1-F8FF-4C1A-8453-7B963F768F81}" srcId="{BF3B22C9-26AA-4E64-AAA9-A57375AF3E00}" destId="{D0C557E5-E612-49DA-BB64-9C82A6D93595}" srcOrd="3" destOrd="0" parTransId="{DFE66917-EFD1-467E-8B9F-49FCA3E801AF}" sibTransId="{63B10BA5-3BEB-47CC-B484-5BDC3E625FCA}"/>
    <dgm:cxn modelId="{9B696AFA-BE61-C744-AA41-603DEBC176B6}" type="presOf" srcId="{BF3B22C9-26AA-4E64-AAA9-A57375AF3E00}" destId="{CF2EBD39-26AD-BB45-81A3-3C55082B7EBC}" srcOrd="0" destOrd="0" presId="urn:microsoft.com/office/officeart/2005/8/layout/vList2"/>
    <dgm:cxn modelId="{AF8D5ED9-6449-4A41-AD66-264F1F710AE8}" type="presParOf" srcId="{CF2EBD39-26AD-BB45-81A3-3C55082B7EBC}" destId="{EB54C8B7-2E68-954B-96E4-C0D6860D8024}" srcOrd="0" destOrd="0" presId="urn:microsoft.com/office/officeart/2005/8/layout/vList2"/>
    <dgm:cxn modelId="{396DB9EC-1B17-934F-B626-E624C58C7AD2}" type="presParOf" srcId="{CF2EBD39-26AD-BB45-81A3-3C55082B7EBC}" destId="{28530793-CFA6-B44A-80F9-AAD6512E2258}" srcOrd="1" destOrd="0" presId="urn:microsoft.com/office/officeart/2005/8/layout/vList2"/>
    <dgm:cxn modelId="{67B47761-9F49-3F4A-BD11-0F66AFF74C4A}" type="presParOf" srcId="{CF2EBD39-26AD-BB45-81A3-3C55082B7EBC}" destId="{BFFE5131-5AC2-8948-8822-23DBCC126FCC}" srcOrd="2" destOrd="0" presId="urn:microsoft.com/office/officeart/2005/8/layout/vList2"/>
    <dgm:cxn modelId="{45F2B2DF-F7F6-8245-8829-171500C067DF}" type="presParOf" srcId="{CF2EBD39-26AD-BB45-81A3-3C55082B7EBC}" destId="{8E770DED-717B-9143-BA09-B475778AFA61}" srcOrd="3" destOrd="0" presId="urn:microsoft.com/office/officeart/2005/8/layout/vList2"/>
    <dgm:cxn modelId="{83360331-3204-C745-B0EF-E3EFFA66E0F5}" type="presParOf" srcId="{CF2EBD39-26AD-BB45-81A3-3C55082B7EBC}" destId="{6D27433C-65EA-AA42-8117-6AA53488CD2F}" srcOrd="4" destOrd="0" presId="urn:microsoft.com/office/officeart/2005/8/layout/vList2"/>
    <dgm:cxn modelId="{1E523500-8F73-E441-BDAC-E160C81AAF04}" type="presParOf" srcId="{CF2EBD39-26AD-BB45-81A3-3C55082B7EBC}" destId="{1C232B52-CED7-CC41-AE02-FC7781663BD4}" srcOrd="5" destOrd="0" presId="urn:microsoft.com/office/officeart/2005/8/layout/vList2"/>
    <dgm:cxn modelId="{23038851-2FC9-8042-AEF5-B405C04D4EAB}" type="presParOf" srcId="{CF2EBD39-26AD-BB45-81A3-3C55082B7EBC}" destId="{E4F34495-24B8-2A4F-8CCE-02BE495A5E99}" srcOrd="6" destOrd="0" presId="urn:microsoft.com/office/officeart/2005/8/layout/vList2"/>
    <dgm:cxn modelId="{FD2B873B-7283-8B49-B29A-0F4FF4EA0E28}" type="presParOf" srcId="{CF2EBD39-26AD-BB45-81A3-3C55082B7EBC}" destId="{E0E349EE-7181-9642-A4C6-27E177248975}" srcOrd="7" destOrd="0" presId="urn:microsoft.com/office/officeart/2005/8/layout/vList2"/>
    <dgm:cxn modelId="{D1CA2FE6-A5B4-3949-81DD-5F6F3A4451DB}" type="presParOf" srcId="{CF2EBD39-26AD-BB45-81A3-3C55082B7EBC}" destId="{1DCE9833-D06F-964C-B23F-2253211575C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19B02C2-0DF5-47E3-9A3A-24996E09A5B6}" type="doc">
      <dgm:prSet loTypeId="urn:microsoft.com/office/officeart/2005/8/layout/matrix3" loCatId="matrix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6268331-7173-47ED-BEB9-4FF7BD452E19}">
      <dgm:prSet/>
      <dgm:spPr/>
      <dgm:t>
        <a:bodyPr/>
        <a:lstStyle/>
        <a:p>
          <a:r>
            <a:rPr lang="es-ES" dirty="0"/>
            <a:t>Funciones de síntesis: vigilia algo, </a:t>
          </a:r>
          <a:r>
            <a:rPr lang="es-ES" dirty="0" err="1"/>
            <a:t>hipervigilante</a:t>
          </a:r>
          <a:r>
            <a:rPr lang="es-ES" dirty="0"/>
            <a:t>, memoria aumentada, orientación conservada. </a:t>
          </a:r>
          <a:endParaRPr lang="en-US" dirty="0"/>
        </a:p>
      </dgm:t>
    </dgm:pt>
    <dgm:pt modelId="{CC0A20D4-1B46-4DFB-88DB-5D7B5F72E004}" type="parTrans" cxnId="{609AE6DB-572A-4B23-AB21-7667DFED5AD8}">
      <dgm:prSet/>
      <dgm:spPr/>
      <dgm:t>
        <a:bodyPr/>
        <a:lstStyle/>
        <a:p>
          <a:endParaRPr lang="en-US"/>
        </a:p>
      </dgm:t>
    </dgm:pt>
    <dgm:pt modelId="{126582D0-EC46-4E72-AB68-8EC0A266F367}" type="sibTrans" cxnId="{609AE6DB-572A-4B23-AB21-7667DFED5AD8}">
      <dgm:prSet/>
      <dgm:spPr/>
      <dgm:t>
        <a:bodyPr/>
        <a:lstStyle/>
        <a:p>
          <a:endParaRPr lang="en-US"/>
        </a:p>
      </dgm:t>
    </dgm:pt>
    <dgm:pt modelId="{31745A91-4E9F-4CBB-86B9-AF4F930CDD6D}">
      <dgm:prSet/>
      <dgm:spPr/>
      <dgm:t>
        <a:bodyPr/>
        <a:lstStyle/>
        <a:p>
          <a:r>
            <a:rPr lang="es-ES"/>
            <a:t>Funciones cognoscitivas: pensamiento acelerado, fuga de ideas. </a:t>
          </a:r>
          <a:endParaRPr lang="en-US"/>
        </a:p>
      </dgm:t>
    </dgm:pt>
    <dgm:pt modelId="{97EAB399-A174-4AE5-8852-A0214AC81B64}" type="parTrans" cxnId="{305226C0-D655-4F85-99B1-BED25A2821BB}">
      <dgm:prSet/>
      <dgm:spPr/>
      <dgm:t>
        <a:bodyPr/>
        <a:lstStyle/>
        <a:p>
          <a:endParaRPr lang="en-US"/>
        </a:p>
      </dgm:t>
    </dgm:pt>
    <dgm:pt modelId="{B9E4326D-1F3C-443F-8E07-5CA91E6677E4}" type="sibTrans" cxnId="{305226C0-D655-4F85-99B1-BED25A2821BB}">
      <dgm:prSet/>
      <dgm:spPr/>
      <dgm:t>
        <a:bodyPr/>
        <a:lstStyle/>
        <a:p>
          <a:endParaRPr lang="en-US"/>
        </a:p>
      </dgm:t>
    </dgm:pt>
    <dgm:pt modelId="{10F08D2E-41D4-4147-BA86-25C9AFEAFD89}">
      <dgm:prSet/>
      <dgm:spPr/>
      <dgm:t>
        <a:bodyPr/>
        <a:lstStyle/>
        <a:p>
          <a:r>
            <a:rPr lang="es-ES"/>
            <a:t>Funciones afectivas: hipertimia, labilidad afectiva, disforia. </a:t>
          </a:r>
          <a:endParaRPr lang="en-US"/>
        </a:p>
      </dgm:t>
    </dgm:pt>
    <dgm:pt modelId="{169713AE-06BD-4C1F-83F5-5A80CABE1742}" type="parTrans" cxnId="{28FAB867-D74D-4FA1-A4E4-D65E555DBF03}">
      <dgm:prSet/>
      <dgm:spPr/>
      <dgm:t>
        <a:bodyPr/>
        <a:lstStyle/>
        <a:p>
          <a:endParaRPr lang="en-US"/>
        </a:p>
      </dgm:t>
    </dgm:pt>
    <dgm:pt modelId="{AF448E4A-1C6A-411D-B548-43EE7D8C15C7}" type="sibTrans" cxnId="{28FAB867-D74D-4FA1-A4E4-D65E555DBF03}">
      <dgm:prSet/>
      <dgm:spPr/>
      <dgm:t>
        <a:bodyPr/>
        <a:lstStyle/>
        <a:p>
          <a:endParaRPr lang="en-US"/>
        </a:p>
      </dgm:t>
    </dgm:pt>
    <dgm:pt modelId="{2756FE8A-5B12-44A5-A0B7-B4747CE1E780}">
      <dgm:prSet/>
      <dgm:spPr/>
      <dgm:t>
        <a:bodyPr/>
        <a:lstStyle/>
        <a:p>
          <a:r>
            <a:rPr lang="es-ES"/>
            <a:t>Conducta: hiperbulia, hipercinesia, bulimia, hipererotismo e hipersociabilidad.</a:t>
          </a:r>
          <a:endParaRPr lang="en-US"/>
        </a:p>
      </dgm:t>
    </dgm:pt>
    <dgm:pt modelId="{8007DEC9-25DB-4EFB-8297-EA2AB12D78EA}" type="parTrans" cxnId="{F1762D69-1A25-4713-945B-A0EC84A68DEF}">
      <dgm:prSet/>
      <dgm:spPr/>
      <dgm:t>
        <a:bodyPr/>
        <a:lstStyle/>
        <a:p>
          <a:endParaRPr lang="en-US"/>
        </a:p>
      </dgm:t>
    </dgm:pt>
    <dgm:pt modelId="{55E5EA60-BC74-4DD5-B482-6C1D87BF884D}" type="sibTrans" cxnId="{F1762D69-1A25-4713-945B-A0EC84A68DEF}">
      <dgm:prSet/>
      <dgm:spPr/>
      <dgm:t>
        <a:bodyPr/>
        <a:lstStyle/>
        <a:p>
          <a:endParaRPr lang="en-US"/>
        </a:p>
      </dgm:t>
    </dgm:pt>
    <dgm:pt modelId="{5D7CCAE6-668F-2A48-9179-0040000ED8E9}" type="pres">
      <dgm:prSet presAssocID="{A19B02C2-0DF5-47E3-9A3A-24996E09A5B6}" presName="matrix" presStyleCnt="0">
        <dgm:presLayoutVars>
          <dgm:chMax val="1"/>
          <dgm:dir/>
          <dgm:resizeHandles val="exact"/>
        </dgm:presLayoutVars>
      </dgm:prSet>
      <dgm:spPr/>
    </dgm:pt>
    <dgm:pt modelId="{20182B24-7DFC-4C4B-8708-D53466E6EC92}" type="pres">
      <dgm:prSet presAssocID="{A19B02C2-0DF5-47E3-9A3A-24996E09A5B6}" presName="diamond" presStyleLbl="bgShp" presStyleIdx="0" presStyleCnt="1"/>
      <dgm:spPr/>
    </dgm:pt>
    <dgm:pt modelId="{E0DE8F18-C967-6046-8383-0C3409A96D62}" type="pres">
      <dgm:prSet presAssocID="{A19B02C2-0DF5-47E3-9A3A-24996E09A5B6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3CA5584-EE16-0645-8F3F-2B61F22DCF0C}" type="pres">
      <dgm:prSet presAssocID="{A19B02C2-0DF5-47E3-9A3A-24996E09A5B6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0A9BA94-C9DE-1447-AE8D-ED458186A0B8}" type="pres">
      <dgm:prSet presAssocID="{A19B02C2-0DF5-47E3-9A3A-24996E09A5B6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D6E2DED-C898-7F4A-84FB-B5FF3C59A538}" type="pres">
      <dgm:prSet presAssocID="{A19B02C2-0DF5-47E3-9A3A-24996E09A5B6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702BC4C-6EE8-A043-896D-0EEA222850F8}" type="presOf" srcId="{2756FE8A-5B12-44A5-A0B7-B4747CE1E780}" destId="{CD6E2DED-C898-7F4A-84FB-B5FF3C59A538}" srcOrd="0" destOrd="0" presId="urn:microsoft.com/office/officeart/2005/8/layout/matrix3"/>
    <dgm:cxn modelId="{DA4B1052-53F3-B948-8ACA-1B2CE1E29459}" type="presOf" srcId="{31745A91-4E9F-4CBB-86B9-AF4F930CDD6D}" destId="{83CA5584-EE16-0645-8F3F-2B61F22DCF0C}" srcOrd="0" destOrd="0" presId="urn:microsoft.com/office/officeart/2005/8/layout/matrix3"/>
    <dgm:cxn modelId="{C866C35F-7BC5-3A4C-AD99-1C24FB3E2260}" type="presOf" srcId="{A19B02C2-0DF5-47E3-9A3A-24996E09A5B6}" destId="{5D7CCAE6-668F-2A48-9179-0040000ED8E9}" srcOrd="0" destOrd="0" presId="urn:microsoft.com/office/officeart/2005/8/layout/matrix3"/>
    <dgm:cxn modelId="{28FAB867-D74D-4FA1-A4E4-D65E555DBF03}" srcId="{A19B02C2-0DF5-47E3-9A3A-24996E09A5B6}" destId="{10F08D2E-41D4-4147-BA86-25C9AFEAFD89}" srcOrd="2" destOrd="0" parTransId="{169713AE-06BD-4C1F-83F5-5A80CABE1742}" sibTransId="{AF448E4A-1C6A-411D-B548-43EE7D8C15C7}"/>
    <dgm:cxn modelId="{F1762D69-1A25-4713-945B-A0EC84A68DEF}" srcId="{A19B02C2-0DF5-47E3-9A3A-24996E09A5B6}" destId="{2756FE8A-5B12-44A5-A0B7-B4747CE1E780}" srcOrd="3" destOrd="0" parTransId="{8007DEC9-25DB-4EFB-8297-EA2AB12D78EA}" sibTransId="{55E5EA60-BC74-4DD5-B482-6C1D87BF884D}"/>
    <dgm:cxn modelId="{305226C0-D655-4F85-99B1-BED25A2821BB}" srcId="{A19B02C2-0DF5-47E3-9A3A-24996E09A5B6}" destId="{31745A91-4E9F-4CBB-86B9-AF4F930CDD6D}" srcOrd="1" destOrd="0" parTransId="{97EAB399-A174-4AE5-8852-A0214AC81B64}" sibTransId="{B9E4326D-1F3C-443F-8E07-5CA91E6677E4}"/>
    <dgm:cxn modelId="{B01A00CA-D969-CA46-93FC-58E98FB4B188}" type="presOf" srcId="{10F08D2E-41D4-4147-BA86-25C9AFEAFD89}" destId="{80A9BA94-C9DE-1447-AE8D-ED458186A0B8}" srcOrd="0" destOrd="0" presId="urn:microsoft.com/office/officeart/2005/8/layout/matrix3"/>
    <dgm:cxn modelId="{609AE6DB-572A-4B23-AB21-7667DFED5AD8}" srcId="{A19B02C2-0DF5-47E3-9A3A-24996E09A5B6}" destId="{E6268331-7173-47ED-BEB9-4FF7BD452E19}" srcOrd="0" destOrd="0" parTransId="{CC0A20D4-1B46-4DFB-88DB-5D7B5F72E004}" sibTransId="{126582D0-EC46-4E72-AB68-8EC0A266F367}"/>
    <dgm:cxn modelId="{371182DC-286C-5047-9E7D-8A08B8AC1C68}" type="presOf" srcId="{E6268331-7173-47ED-BEB9-4FF7BD452E19}" destId="{E0DE8F18-C967-6046-8383-0C3409A96D62}" srcOrd="0" destOrd="0" presId="urn:microsoft.com/office/officeart/2005/8/layout/matrix3"/>
    <dgm:cxn modelId="{E72DA87C-C80A-0546-B7F2-C1F9B5542F43}" type="presParOf" srcId="{5D7CCAE6-668F-2A48-9179-0040000ED8E9}" destId="{20182B24-7DFC-4C4B-8708-D53466E6EC92}" srcOrd="0" destOrd="0" presId="urn:microsoft.com/office/officeart/2005/8/layout/matrix3"/>
    <dgm:cxn modelId="{61BF3C87-6D28-B345-BDC9-75F27DD6EB72}" type="presParOf" srcId="{5D7CCAE6-668F-2A48-9179-0040000ED8E9}" destId="{E0DE8F18-C967-6046-8383-0C3409A96D62}" srcOrd="1" destOrd="0" presId="urn:microsoft.com/office/officeart/2005/8/layout/matrix3"/>
    <dgm:cxn modelId="{6257F3C8-0533-F74E-9D62-F3FD4AE6EBE7}" type="presParOf" srcId="{5D7CCAE6-668F-2A48-9179-0040000ED8E9}" destId="{83CA5584-EE16-0645-8F3F-2B61F22DCF0C}" srcOrd="2" destOrd="0" presId="urn:microsoft.com/office/officeart/2005/8/layout/matrix3"/>
    <dgm:cxn modelId="{EBF75BB1-B2AA-4B48-A768-D4E31241353C}" type="presParOf" srcId="{5D7CCAE6-668F-2A48-9179-0040000ED8E9}" destId="{80A9BA94-C9DE-1447-AE8D-ED458186A0B8}" srcOrd="3" destOrd="0" presId="urn:microsoft.com/office/officeart/2005/8/layout/matrix3"/>
    <dgm:cxn modelId="{9ED8E483-6759-4D43-9D2C-DEB4D3684EE4}" type="presParOf" srcId="{5D7CCAE6-668F-2A48-9179-0040000ED8E9}" destId="{CD6E2DED-C898-7F4A-84FB-B5FF3C59A53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5EAD0-3EA1-224C-BC7F-B9A7BE709D08}">
      <dsp:nvSpPr>
        <dsp:cNvPr id="0" name=""/>
        <dsp:cNvSpPr/>
      </dsp:nvSpPr>
      <dsp:spPr>
        <a:xfrm>
          <a:off x="4158791" y="1521224"/>
          <a:ext cx="1261799" cy="912144"/>
        </a:xfrm>
        <a:custGeom>
          <a:avLst/>
          <a:gdLst/>
          <a:ahLst/>
          <a:cxnLst/>
          <a:rect l="0" t="0" r="0" b="0"/>
          <a:pathLst>
            <a:path>
              <a:moveTo>
                <a:pt x="1261799" y="0"/>
              </a:moveTo>
              <a:lnTo>
                <a:pt x="1261799" y="912144"/>
              </a:lnTo>
              <a:lnTo>
                <a:pt x="0" y="91214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70DD22-AB9B-1841-9FF0-FB7104B33F2C}">
      <dsp:nvSpPr>
        <dsp:cNvPr id="0" name=""/>
        <dsp:cNvSpPr/>
      </dsp:nvSpPr>
      <dsp:spPr>
        <a:xfrm>
          <a:off x="5420591" y="1521224"/>
          <a:ext cx="3678981" cy="2797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7991"/>
              </a:lnTo>
              <a:lnTo>
                <a:pt x="3678981" y="2477991"/>
              </a:lnTo>
              <a:lnTo>
                <a:pt x="3678981" y="279724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E5C834-1706-5B44-8A33-649942545D8B}">
      <dsp:nvSpPr>
        <dsp:cNvPr id="0" name=""/>
        <dsp:cNvSpPr/>
      </dsp:nvSpPr>
      <dsp:spPr>
        <a:xfrm>
          <a:off x="5374871" y="1521224"/>
          <a:ext cx="91440" cy="27972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9724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E5AF73-31C6-EE45-B1E4-CF86A24B88A3}">
      <dsp:nvSpPr>
        <dsp:cNvPr id="0" name=""/>
        <dsp:cNvSpPr/>
      </dsp:nvSpPr>
      <dsp:spPr>
        <a:xfrm>
          <a:off x="1741609" y="1521224"/>
          <a:ext cx="3678981" cy="2797241"/>
        </a:xfrm>
        <a:custGeom>
          <a:avLst/>
          <a:gdLst/>
          <a:ahLst/>
          <a:cxnLst/>
          <a:rect l="0" t="0" r="0" b="0"/>
          <a:pathLst>
            <a:path>
              <a:moveTo>
                <a:pt x="3678981" y="0"/>
              </a:moveTo>
              <a:lnTo>
                <a:pt x="3678981" y="2477991"/>
              </a:lnTo>
              <a:lnTo>
                <a:pt x="0" y="2477991"/>
              </a:lnTo>
              <a:lnTo>
                <a:pt x="0" y="279724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FA37D2-AF12-BB44-9B73-3B530F99B0A6}">
      <dsp:nvSpPr>
        <dsp:cNvPr id="0" name=""/>
        <dsp:cNvSpPr/>
      </dsp:nvSpPr>
      <dsp:spPr>
        <a:xfrm>
          <a:off x="4660470" y="984"/>
          <a:ext cx="1520240" cy="152024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7FEAD3-2C39-4E49-914D-E2C6AB436F17}">
      <dsp:nvSpPr>
        <dsp:cNvPr id="0" name=""/>
        <dsp:cNvSpPr/>
      </dsp:nvSpPr>
      <dsp:spPr>
        <a:xfrm>
          <a:off x="4660470" y="984"/>
          <a:ext cx="1520240" cy="152024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0F1A14-43B7-2146-92D2-74A4C18BF94D}">
      <dsp:nvSpPr>
        <dsp:cNvPr id="0" name=""/>
        <dsp:cNvSpPr/>
      </dsp:nvSpPr>
      <dsp:spPr>
        <a:xfrm>
          <a:off x="3900350" y="274627"/>
          <a:ext cx="3040480" cy="97295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Afectividad</a:t>
          </a:r>
        </a:p>
      </dsp:txBody>
      <dsp:txXfrm>
        <a:off x="3900350" y="274627"/>
        <a:ext cx="3040480" cy="972953"/>
      </dsp:txXfrm>
    </dsp:sp>
    <dsp:sp modelId="{65961DE4-765C-4443-B990-C81BF3C4AC25}">
      <dsp:nvSpPr>
        <dsp:cNvPr id="0" name=""/>
        <dsp:cNvSpPr/>
      </dsp:nvSpPr>
      <dsp:spPr>
        <a:xfrm>
          <a:off x="981489" y="4318466"/>
          <a:ext cx="1520240" cy="152024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3C34FF-C627-FE44-B966-BEE33C409B32}">
      <dsp:nvSpPr>
        <dsp:cNvPr id="0" name=""/>
        <dsp:cNvSpPr/>
      </dsp:nvSpPr>
      <dsp:spPr>
        <a:xfrm>
          <a:off x="981489" y="4318466"/>
          <a:ext cx="1520240" cy="152024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7A0448-1554-D944-AB95-6BA75FCF9773}">
      <dsp:nvSpPr>
        <dsp:cNvPr id="0" name=""/>
        <dsp:cNvSpPr/>
      </dsp:nvSpPr>
      <dsp:spPr>
        <a:xfrm>
          <a:off x="221369" y="4592109"/>
          <a:ext cx="3040480" cy="97295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b="0" i="0" u="none" kern="1200" dirty="0"/>
            <a:t>Emoción</a:t>
          </a:r>
          <a:endParaRPr lang="es-MX" sz="2300" kern="1200" dirty="0"/>
        </a:p>
      </dsp:txBody>
      <dsp:txXfrm>
        <a:off x="221369" y="4592109"/>
        <a:ext cx="3040480" cy="972953"/>
      </dsp:txXfrm>
    </dsp:sp>
    <dsp:sp modelId="{C7C4B887-3D93-AB4E-A49B-A8244CAF0BFD}">
      <dsp:nvSpPr>
        <dsp:cNvPr id="0" name=""/>
        <dsp:cNvSpPr/>
      </dsp:nvSpPr>
      <dsp:spPr>
        <a:xfrm>
          <a:off x="4660470" y="4318466"/>
          <a:ext cx="1520240" cy="152024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FB511C-9507-8147-BEF5-31D288CA4B36}">
      <dsp:nvSpPr>
        <dsp:cNvPr id="0" name=""/>
        <dsp:cNvSpPr/>
      </dsp:nvSpPr>
      <dsp:spPr>
        <a:xfrm>
          <a:off x="4660470" y="4318466"/>
          <a:ext cx="1520240" cy="152024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7E52CF-D562-074E-8905-0FF47DB195A0}">
      <dsp:nvSpPr>
        <dsp:cNvPr id="0" name=""/>
        <dsp:cNvSpPr/>
      </dsp:nvSpPr>
      <dsp:spPr>
        <a:xfrm>
          <a:off x="3900350" y="4592109"/>
          <a:ext cx="3040480" cy="97295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b="0" i="0" u="none" kern="1200" dirty="0"/>
            <a:t>Estado de ánimo</a:t>
          </a:r>
          <a:endParaRPr lang="es-MX" sz="2300" kern="1200" dirty="0"/>
        </a:p>
      </dsp:txBody>
      <dsp:txXfrm>
        <a:off x="3900350" y="4592109"/>
        <a:ext cx="3040480" cy="972953"/>
      </dsp:txXfrm>
    </dsp:sp>
    <dsp:sp modelId="{1DEA00D8-3EF4-2840-8A27-1A842C033596}">
      <dsp:nvSpPr>
        <dsp:cNvPr id="0" name=""/>
        <dsp:cNvSpPr/>
      </dsp:nvSpPr>
      <dsp:spPr>
        <a:xfrm>
          <a:off x="8339452" y="4318466"/>
          <a:ext cx="1520240" cy="152024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7CB93F-FADB-DD42-B107-1AAB35F7562B}">
      <dsp:nvSpPr>
        <dsp:cNvPr id="0" name=""/>
        <dsp:cNvSpPr/>
      </dsp:nvSpPr>
      <dsp:spPr>
        <a:xfrm>
          <a:off x="8339452" y="4318466"/>
          <a:ext cx="1520240" cy="152024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324BEF-D76E-4A40-9EAC-9B2D6813BA57}">
      <dsp:nvSpPr>
        <dsp:cNvPr id="0" name=""/>
        <dsp:cNvSpPr/>
      </dsp:nvSpPr>
      <dsp:spPr>
        <a:xfrm>
          <a:off x="7579332" y="4592109"/>
          <a:ext cx="3040480" cy="97295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Afecto</a:t>
          </a:r>
        </a:p>
      </dsp:txBody>
      <dsp:txXfrm>
        <a:off x="7579332" y="4592109"/>
        <a:ext cx="3040480" cy="972953"/>
      </dsp:txXfrm>
    </dsp:sp>
    <dsp:sp modelId="{C11B83D9-887B-7B42-9F56-286BF6A4FBFF}">
      <dsp:nvSpPr>
        <dsp:cNvPr id="0" name=""/>
        <dsp:cNvSpPr/>
      </dsp:nvSpPr>
      <dsp:spPr>
        <a:xfrm>
          <a:off x="2820980" y="2159725"/>
          <a:ext cx="1520240" cy="152024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B9A2B2-9470-5040-AD28-5AAE92A0EAEC}">
      <dsp:nvSpPr>
        <dsp:cNvPr id="0" name=""/>
        <dsp:cNvSpPr/>
      </dsp:nvSpPr>
      <dsp:spPr>
        <a:xfrm>
          <a:off x="2820980" y="2159725"/>
          <a:ext cx="1520240" cy="152024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59A8A4-2CE0-144E-9B98-600650CA457D}">
      <dsp:nvSpPr>
        <dsp:cNvPr id="0" name=""/>
        <dsp:cNvSpPr/>
      </dsp:nvSpPr>
      <dsp:spPr>
        <a:xfrm>
          <a:off x="2060860" y="2433368"/>
          <a:ext cx="3040480" cy="97295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Conjunto de experiencias íntimas y personales</a:t>
          </a:r>
        </a:p>
      </dsp:txBody>
      <dsp:txXfrm>
        <a:off x="2060860" y="2433368"/>
        <a:ext cx="3040480" cy="97295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D6428A-DA73-3342-977C-207DB3265394}">
      <dsp:nvSpPr>
        <dsp:cNvPr id="0" name=""/>
        <dsp:cNvSpPr/>
      </dsp:nvSpPr>
      <dsp:spPr>
        <a:xfrm>
          <a:off x="0" y="9144"/>
          <a:ext cx="5257800" cy="13197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/>
            <a:t>Funciones de síntesis: vigilia normal o alta, hipervigilante, memoria algo disminuida, orientación conservada. </a:t>
          </a:r>
          <a:endParaRPr lang="en-US" sz="2400" kern="1200"/>
        </a:p>
      </dsp:txBody>
      <dsp:txXfrm>
        <a:off x="64425" y="73569"/>
        <a:ext cx="5128950" cy="1190909"/>
      </dsp:txXfrm>
    </dsp:sp>
    <dsp:sp modelId="{A51795F3-910C-6D4D-ADF1-73F33F4CCD79}">
      <dsp:nvSpPr>
        <dsp:cNvPr id="0" name=""/>
        <dsp:cNvSpPr/>
      </dsp:nvSpPr>
      <dsp:spPr>
        <a:xfrm>
          <a:off x="0" y="1398024"/>
          <a:ext cx="5257800" cy="1319759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/>
            <a:t>Funciones cognoscitivas: cenestopatías ocasionales, pensamiento acelerado, temor a enloquecer o morir, aprensión  </a:t>
          </a:r>
          <a:endParaRPr lang="en-US" sz="2400" kern="1200"/>
        </a:p>
      </dsp:txBody>
      <dsp:txXfrm>
        <a:off x="64425" y="1462449"/>
        <a:ext cx="5128950" cy="1190909"/>
      </dsp:txXfrm>
    </dsp:sp>
    <dsp:sp modelId="{0CF3B9BE-71E9-084A-AD07-339874564DD5}">
      <dsp:nvSpPr>
        <dsp:cNvPr id="0" name=""/>
        <dsp:cNvSpPr/>
      </dsp:nvSpPr>
      <dsp:spPr>
        <a:xfrm>
          <a:off x="0" y="2786904"/>
          <a:ext cx="5257800" cy="1319759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/>
            <a:t>Funciones afectivas: ansiedad, irritabilidad, disforia. </a:t>
          </a:r>
          <a:endParaRPr lang="en-US" sz="2400" kern="1200"/>
        </a:p>
      </dsp:txBody>
      <dsp:txXfrm>
        <a:off x="64425" y="2851329"/>
        <a:ext cx="5128950" cy="1190909"/>
      </dsp:txXfrm>
    </dsp:sp>
    <dsp:sp modelId="{72240A42-3792-3340-92E0-22143B3ECC5F}">
      <dsp:nvSpPr>
        <dsp:cNvPr id="0" name=""/>
        <dsp:cNvSpPr/>
      </dsp:nvSpPr>
      <dsp:spPr>
        <a:xfrm>
          <a:off x="0" y="4175784"/>
          <a:ext cx="5257800" cy="131975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/>
            <a:t>Conducta: hiperbulia; hipercinesia, afectación en las necesidades, insomnio</a:t>
          </a:r>
          <a:endParaRPr lang="en-US" sz="2400" kern="1200"/>
        </a:p>
      </dsp:txBody>
      <dsp:txXfrm>
        <a:off x="64425" y="4240209"/>
        <a:ext cx="5128950" cy="119090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7C3AB-175D-0044-A08E-B658A9D0D79C}">
      <dsp:nvSpPr>
        <dsp:cNvPr id="0" name=""/>
        <dsp:cNvSpPr/>
      </dsp:nvSpPr>
      <dsp:spPr>
        <a:xfrm>
          <a:off x="509204" y="0"/>
          <a:ext cx="4726276" cy="472627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40C8EB-255E-2D44-9B0C-9256F076D3BE}">
      <dsp:nvSpPr>
        <dsp:cNvPr id="0" name=""/>
        <dsp:cNvSpPr/>
      </dsp:nvSpPr>
      <dsp:spPr>
        <a:xfrm>
          <a:off x="628443" y="519887"/>
          <a:ext cx="2056179" cy="184324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Funciones de síntesis: vigilia normal o baja, atención generalmente </a:t>
          </a:r>
          <a:r>
            <a:rPr lang="es-ES" sz="1300" kern="1200" dirty="0" err="1"/>
            <a:t>hiperconcentrada</a:t>
          </a:r>
          <a:r>
            <a:rPr lang="es-ES" sz="1300" kern="1200" dirty="0"/>
            <a:t>, memoria normal o disminuida, orientación variable, problemas de conciencia. </a:t>
          </a:r>
          <a:endParaRPr lang="en-US" sz="1300" kern="1200" dirty="0"/>
        </a:p>
      </dsp:txBody>
      <dsp:txXfrm>
        <a:off x="718423" y="609867"/>
        <a:ext cx="1876219" cy="1663287"/>
      </dsp:txXfrm>
    </dsp:sp>
    <dsp:sp modelId="{5779FDDA-2ADD-6344-AF4D-020C29CF5B51}">
      <dsp:nvSpPr>
        <dsp:cNvPr id="0" name=""/>
        <dsp:cNvSpPr/>
      </dsp:nvSpPr>
      <dsp:spPr>
        <a:xfrm>
          <a:off x="2885266" y="519887"/>
          <a:ext cx="2161392" cy="1843247"/>
        </a:xfrm>
        <a:prstGeom prst="round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Funciones cognoscitivas: sin alteraciones específicas. </a:t>
          </a:r>
          <a:endParaRPr lang="en-US" sz="1300" kern="1200" dirty="0"/>
        </a:p>
      </dsp:txBody>
      <dsp:txXfrm>
        <a:off x="2975246" y="609867"/>
        <a:ext cx="1981432" cy="1663287"/>
      </dsp:txXfrm>
    </dsp:sp>
    <dsp:sp modelId="{69080518-A02E-6D49-89B7-B806D0A9EECA}">
      <dsp:nvSpPr>
        <dsp:cNvPr id="0" name=""/>
        <dsp:cNvSpPr/>
      </dsp:nvSpPr>
      <dsp:spPr>
        <a:xfrm>
          <a:off x="494928" y="2472132"/>
          <a:ext cx="2134794" cy="1843247"/>
        </a:xfrm>
        <a:prstGeom prst="round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Funciones afectivas: facies puede expresar pánico, indiferencia, perplejidad o tristeza. </a:t>
          </a:r>
          <a:endParaRPr lang="en-US" sz="1300" kern="1200" dirty="0"/>
        </a:p>
      </dsp:txBody>
      <dsp:txXfrm>
        <a:off x="584908" y="2562112"/>
        <a:ext cx="1954834" cy="1663287"/>
      </dsp:txXfrm>
    </dsp:sp>
    <dsp:sp modelId="{F255D87F-54B0-BC4D-9BBD-BA1BB2E3DB8D}">
      <dsp:nvSpPr>
        <dsp:cNvPr id="0" name=""/>
        <dsp:cNvSpPr/>
      </dsp:nvSpPr>
      <dsp:spPr>
        <a:xfrm>
          <a:off x="2885257" y="2472132"/>
          <a:ext cx="2127126" cy="1843247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/>
            <a:t>Conducta: abulia, acinesia, alteración total de necesidades y hábitos.</a:t>
          </a:r>
          <a:endParaRPr lang="en-US" sz="1300" kern="1200"/>
        </a:p>
      </dsp:txBody>
      <dsp:txXfrm>
        <a:off x="2975237" y="2562112"/>
        <a:ext cx="1947166" cy="166328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B69E62-B552-AE45-ADCA-D690D7F5F0C3}">
      <dsp:nvSpPr>
        <dsp:cNvPr id="0" name=""/>
        <dsp:cNvSpPr/>
      </dsp:nvSpPr>
      <dsp:spPr>
        <a:xfrm>
          <a:off x="0" y="0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0A2AA-4D7D-1B49-95FE-479DB1BA9DED}">
      <dsp:nvSpPr>
        <dsp:cNvPr id="0" name=""/>
        <dsp:cNvSpPr/>
      </dsp:nvSpPr>
      <dsp:spPr>
        <a:xfrm>
          <a:off x="0" y="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/>
            <a:t>Funciones de síntesis: vigilia normal, atención discretamente distráctil, hipomnesia de fijación y evocación, orientación conservada.</a:t>
          </a:r>
          <a:endParaRPr lang="en-US" sz="2500" kern="1200" dirty="0"/>
        </a:p>
      </dsp:txBody>
      <dsp:txXfrm>
        <a:off x="0" y="0"/>
        <a:ext cx="6492875" cy="1276350"/>
      </dsp:txXfrm>
    </dsp:sp>
    <dsp:sp modelId="{C03ACE41-6F56-0242-8673-50F01A7B17CD}">
      <dsp:nvSpPr>
        <dsp:cNvPr id="0" name=""/>
        <dsp:cNvSpPr/>
      </dsp:nvSpPr>
      <dsp:spPr>
        <a:xfrm>
          <a:off x="0" y="1276350"/>
          <a:ext cx="6492875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810E3-0133-F043-8759-330B65724B59}">
      <dsp:nvSpPr>
        <dsp:cNvPr id="0" name=""/>
        <dsp:cNvSpPr/>
      </dsp:nvSpPr>
      <dsp:spPr>
        <a:xfrm>
          <a:off x="0" y="127635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/>
            <a:t>Funciones cognoscitivas: hiperestesia, cenestopatías, torpeza asociativa. </a:t>
          </a:r>
          <a:endParaRPr lang="en-US" sz="2500" kern="1200" dirty="0"/>
        </a:p>
      </dsp:txBody>
      <dsp:txXfrm>
        <a:off x="0" y="1276350"/>
        <a:ext cx="6492875" cy="1276350"/>
      </dsp:txXfrm>
    </dsp:sp>
    <dsp:sp modelId="{1512D377-E4B2-F346-9FF6-BE848FE67290}">
      <dsp:nvSpPr>
        <dsp:cNvPr id="0" name=""/>
        <dsp:cNvSpPr/>
      </dsp:nvSpPr>
      <dsp:spPr>
        <a:xfrm>
          <a:off x="0" y="2552700"/>
          <a:ext cx="6492875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C37EF2-A11E-0744-BE03-9D6400B3F56F}">
      <dsp:nvSpPr>
        <dsp:cNvPr id="0" name=""/>
        <dsp:cNvSpPr/>
      </dsp:nvSpPr>
      <dsp:spPr>
        <a:xfrm>
          <a:off x="0" y="255270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/>
            <a:t>Funciones afectivas: irritabilidad y disforia. </a:t>
          </a:r>
          <a:endParaRPr lang="en-US" sz="2500" kern="1200"/>
        </a:p>
      </dsp:txBody>
      <dsp:txXfrm>
        <a:off x="0" y="2552700"/>
        <a:ext cx="6492875" cy="1276350"/>
      </dsp:txXfrm>
    </dsp:sp>
    <dsp:sp modelId="{BE17C7C6-D4A3-4A4D-92E6-013F7499339B}">
      <dsp:nvSpPr>
        <dsp:cNvPr id="0" name=""/>
        <dsp:cNvSpPr/>
      </dsp:nvSpPr>
      <dsp:spPr>
        <a:xfrm>
          <a:off x="0" y="3829050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0AC42E-837D-DA43-A1EA-55AA6C8CBA38}">
      <dsp:nvSpPr>
        <dsp:cNvPr id="0" name=""/>
        <dsp:cNvSpPr/>
      </dsp:nvSpPr>
      <dsp:spPr>
        <a:xfrm>
          <a:off x="0" y="382905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/>
            <a:t>Conducta: agotamiento fácil, sueño fásico, disfunciones sexuales.</a:t>
          </a:r>
          <a:endParaRPr lang="en-US" sz="2500" kern="1200" dirty="0"/>
        </a:p>
      </dsp:txBody>
      <dsp:txXfrm>
        <a:off x="0" y="3829050"/>
        <a:ext cx="6492875" cy="12763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C48EBD-DB5C-ED44-9AC3-1A03EAC6B86E}">
      <dsp:nvSpPr>
        <dsp:cNvPr id="0" name=""/>
        <dsp:cNvSpPr/>
      </dsp:nvSpPr>
      <dsp:spPr>
        <a:xfrm>
          <a:off x="0" y="9144"/>
          <a:ext cx="6263640" cy="13197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Funciones de síntesis: vigilia baja, atención </a:t>
          </a:r>
          <a:r>
            <a:rPr lang="es-ES" sz="2400" kern="1200" dirty="0" err="1"/>
            <a:t>distráctil</a:t>
          </a:r>
          <a:r>
            <a:rPr lang="es-ES" sz="2400" kern="1200" dirty="0"/>
            <a:t>, memoria disminuida, orientación muy grosera. </a:t>
          </a:r>
          <a:endParaRPr lang="en-US" sz="2400" kern="1200" dirty="0"/>
        </a:p>
      </dsp:txBody>
      <dsp:txXfrm>
        <a:off x="64425" y="73569"/>
        <a:ext cx="6134790" cy="1190909"/>
      </dsp:txXfrm>
    </dsp:sp>
    <dsp:sp modelId="{6A2076EF-1974-D44C-AE57-566F65C06F61}">
      <dsp:nvSpPr>
        <dsp:cNvPr id="0" name=""/>
        <dsp:cNvSpPr/>
      </dsp:nvSpPr>
      <dsp:spPr>
        <a:xfrm>
          <a:off x="0" y="1398024"/>
          <a:ext cx="6263640" cy="1319759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Funciones cognoscitivas: necesidad de utilizar estímulos fuertes para lograr la comunicación, pensamiento lento.</a:t>
          </a:r>
          <a:endParaRPr lang="en-US" sz="2400" kern="1200" dirty="0"/>
        </a:p>
      </dsp:txBody>
      <dsp:txXfrm>
        <a:off x="64425" y="1462449"/>
        <a:ext cx="6134790" cy="1190909"/>
      </dsp:txXfrm>
    </dsp:sp>
    <dsp:sp modelId="{6FC40CD7-85F7-8B4F-9ECA-30C57356E4CD}">
      <dsp:nvSpPr>
        <dsp:cNvPr id="0" name=""/>
        <dsp:cNvSpPr/>
      </dsp:nvSpPr>
      <dsp:spPr>
        <a:xfrm>
          <a:off x="0" y="2786904"/>
          <a:ext cx="6263640" cy="1319759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/>
            <a:t>Funciones afectivas: indiferencia. </a:t>
          </a:r>
          <a:endParaRPr lang="en-US" sz="2400" kern="1200"/>
        </a:p>
      </dsp:txBody>
      <dsp:txXfrm>
        <a:off x="64425" y="2851329"/>
        <a:ext cx="6134790" cy="1190909"/>
      </dsp:txXfrm>
    </dsp:sp>
    <dsp:sp modelId="{1F460B78-F7B5-3C41-8932-980B313326F8}">
      <dsp:nvSpPr>
        <dsp:cNvPr id="0" name=""/>
        <dsp:cNvSpPr/>
      </dsp:nvSpPr>
      <dsp:spPr>
        <a:xfrm>
          <a:off x="0" y="4175784"/>
          <a:ext cx="6263640" cy="131975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/>
            <a:t>Conducta: abulia e hipocinesia.</a:t>
          </a:r>
          <a:endParaRPr lang="en-US" sz="2400" kern="1200"/>
        </a:p>
      </dsp:txBody>
      <dsp:txXfrm>
        <a:off x="64425" y="4240209"/>
        <a:ext cx="6134790" cy="11909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AFC961-0CDB-D248-8857-6C88AD50FC87}">
      <dsp:nvSpPr>
        <dsp:cNvPr id="0" name=""/>
        <dsp:cNvSpPr/>
      </dsp:nvSpPr>
      <dsp:spPr>
        <a:xfrm>
          <a:off x="0" y="0"/>
          <a:ext cx="5325573" cy="88879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Funciones de síntesis: vigilia baja; atención </a:t>
          </a:r>
          <a:r>
            <a:rPr lang="es-ES" sz="1600" kern="1200" dirty="0" err="1"/>
            <a:t>distráctil</a:t>
          </a:r>
          <a:r>
            <a:rPr lang="es-ES" sz="1600" kern="1200" dirty="0"/>
            <a:t>; memoria disminuida, comprensión disminuida; orientación fluctuante.</a:t>
          </a:r>
          <a:endParaRPr lang="en-US" sz="1600" kern="1200" dirty="0"/>
        </a:p>
      </dsp:txBody>
      <dsp:txXfrm>
        <a:off x="26032" y="26032"/>
        <a:ext cx="4262502" cy="836732"/>
      </dsp:txXfrm>
    </dsp:sp>
    <dsp:sp modelId="{89CDBF26-5DB5-954D-A18E-C9DC4016FE27}">
      <dsp:nvSpPr>
        <dsp:cNvPr id="0" name=""/>
        <dsp:cNvSpPr/>
      </dsp:nvSpPr>
      <dsp:spPr>
        <a:xfrm>
          <a:off x="397688" y="1012240"/>
          <a:ext cx="5325573" cy="88879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Funciones de relación: afectadas globalmente. </a:t>
          </a:r>
          <a:endParaRPr lang="en-US" sz="1600" kern="1200"/>
        </a:p>
      </dsp:txBody>
      <dsp:txXfrm>
        <a:off x="423720" y="1038272"/>
        <a:ext cx="4298102" cy="836732"/>
      </dsp:txXfrm>
    </dsp:sp>
    <dsp:sp modelId="{F77BA6B2-09D1-834C-85D4-6DB921281208}">
      <dsp:nvSpPr>
        <dsp:cNvPr id="0" name=""/>
        <dsp:cNvSpPr/>
      </dsp:nvSpPr>
      <dsp:spPr>
        <a:xfrm>
          <a:off x="795377" y="2024481"/>
          <a:ext cx="5325573" cy="88879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Funciones cognoscitivas: alucinaciones, pensamiento disgregado  y perseverante.</a:t>
          </a:r>
          <a:endParaRPr lang="en-US" sz="1600" kern="1200"/>
        </a:p>
      </dsp:txBody>
      <dsp:txXfrm>
        <a:off x="821409" y="2050513"/>
        <a:ext cx="4298102" cy="836732"/>
      </dsp:txXfrm>
    </dsp:sp>
    <dsp:sp modelId="{7F67F1A1-07A5-0A49-8329-2016A0AA6FD1}">
      <dsp:nvSpPr>
        <dsp:cNvPr id="0" name=""/>
        <dsp:cNvSpPr/>
      </dsp:nvSpPr>
      <dsp:spPr>
        <a:xfrm>
          <a:off x="1193066" y="3036722"/>
          <a:ext cx="5325573" cy="88879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Funciones afectivas: ansiedad y terror. </a:t>
          </a:r>
          <a:endParaRPr lang="en-US" sz="1600" kern="1200"/>
        </a:p>
      </dsp:txBody>
      <dsp:txXfrm>
        <a:off x="1219098" y="3062754"/>
        <a:ext cx="4298102" cy="836732"/>
      </dsp:txXfrm>
    </dsp:sp>
    <dsp:sp modelId="{3A2E91E7-9D6A-584B-9627-3C7A376CFCF8}">
      <dsp:nvSpPr>
        <dsp:cNvPr id="0" name=""/>
        <dsp:cNvSpPr/>
      </dsp:nvSpPr>
      <dsp:spPr>
        <a:xfrm>
          <a:off x="1590755" y="4048963"/>
          <a:ext cx="5325573" cy="88879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Conducta: agitación, defensa ante sus presuntos agresores.</a:t>
          </a:r>
          <a:endParaRPr lang="en-US" sz="1600" kern="1200"/>
        </a:p>
      </dsp:txBody>
      <dsp:txXfrm>
        <a:off x="1616787" y="4074995"/>
        <a:ext cx="4298102" cy="836732"/>
      </dsp:txXfrm>
    </dsp:sp>
    <dsp:sp modelId="{731B2034-9A91-F940-A9C7-984FE0D68CB7}">
      <dsp:nvSpPr>
        <dsp:cNvPr id="0" name=""/>
        <dsp:cNvSpPr/>
      </dsp:nvSpPr>
      <dsp:spPr>
        <a:xfrm>
          <a:off x="4747855" y="649315"/>
          <a:ext cx="577717" cy="57771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4877841" y="649315"/>
        <a:ext cx="317745" cy="434732"/>
      </dsp:txXfrm>
    </dsp:sp>
    <dsp:sp modelId="{FCA0D622-0D7A-0E49-BDCE-A440B9177E2D}">
      <dsp:nvSpPr>
        <dsp:cNvPr id="0" name=""/>
        <dsp:cNvSpPr/>
      </dsp:nvSpPr>
      <dsp:spPr>
        <a:xfrm>
          <a:off x="5145544" y="1661556"/>
          <a:ext cx="577717" cy="57771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5275530" y="1661556"/>
        <a:ext cx="317745" cy="434732"/>
      </dsp:txXfrm>
    </dsp:sp>
    <dsp:sp modelId="{55A934F9-9FA3-784D-9DD0-39D97353F8B7}">
      <dsp:nvSpPr>
        <dsp:cNvPr id="0" name=""/>
        <dsp:cNvSpPr/>
      </dsp:nvSpPr>
      <dsp:spPr>
        <a:xfrm>
          <a:off x="5543233" y="2658983"/>
          <a:ext cx="577717" cy="57771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5673219" y="2658983"/>
        <a:ext cx="317745" cy="434732"/>
      </dsp:txXfrm>
    </dsp:sp>
    <dsp:sp modelId="{771961B7-2CFC-DB43-93BE-CFE96353828C}">
      <dsp:nvSpPr>
        <dsp:cNvPr id="0" name=""/>
        <dsp:cNvSpPr/>
      </dsp:nvSpPr>
      <dsp:spPr>
        <a:xfrm>
          <a:off x="5940922" y="3681100"/>
          <a:ext cx="577717" cy="57771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6070908" y="3681100"/>
        <a:ext cx="317745" cy="4347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6C585-56A6-4500-BCC5-33090DA66954}">
      <dsp:nvSpPr>
        <dsp:cNvPr id="0" name=""/>
        <dsp:cNvSpPr/>
      </dsp:nvSpPr>
      <dsp:spPr>
        <a:xfrm>
          <a:off x="0" y="4300"/>
          <a:ext cx="6263640" cy="9160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19BC5D-D945-4439-B380-E0403D785360}">
      <dsp:nvSpPr>
        <dsp:cNvPr id="0" name=""/>
        <dsp:cNvSpPr/>
      </dsp:nvSpPr>
      <dsp:spPr>
        <a:xfrm>
          <a:off x="277094" y="210403"/>
          <a:ext cx="503807" cy="5038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E887B-7A93-4930-A065-D050BB5CB3D9}">
      <dsp:nvSpPr>
        <dsp:cNvPr id="0" name=""/>
        <dsp:cNvSpPr/>
      </dsp:nvSpPr>
      <dsp:spPr>
        <a:xfrm>
          <a:off x="1057996" y="4300"/>
          <a:ext cx="520564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Funciones de síntesis: vigilia baja; atención distráctil, excepto en sus vivencias alucinatorias (Hiperconcentrado) memoria disminuida conservada la autopsíquica. </a:t>
          </a:r>
          <a:endParaRPr lang="en-US" sz="1600" kern="1200"/>
        </a:p>
      </dsp:txBody>
      <dsp:txXfrm>
        <a:off x="1057996" y="4300"/>
        <a:ext cx="5205643" cy="916014"/>
      </dsp:txXfrm>
    </dsp:sp>
    <dsp:sp modelId="{1D9B4F53-102D-4945-8A12-C7128BC26C8E}">
      <dsp:nvSpPr>
        <dsp:cNvPr id="0" name=""/>
        <dsp:cNvSpPr/>
      </dsp:nvSpPr>
      <dsp:spPr>
        <a:xfrm>
          <a:off x="0" y="1149318"/>
          <a:ext cx="6263640" cy="9160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2696EC-9481-47A8-BD0A-B2D856BA7509}">
      <dsp:nvSpPr>
        <dsp:cNvPr id="0" name=""/>
        <dsp:cNvSpPr/>
      </dsp:nvSpPr>
      <dsp:spPr>
        <a:xfrm>
          <a:off x="277094" y="1355421"/>
          <a:ext cx="503807" cy="5038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DF6538-BCC2-4385-B5BF-12DBDC545FF6}">
      <dsp:nvSpPr>
        <dsp:cNvPr id="0" name=""/>
        <dsp:cNvSpPr/>
      </dsp:nvSpPr>
      <dsp:spPr>
        <a:xfrm>
          <a:off x="1057996" y="1149318"/>
          <a:ext cx="520564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Funciones de relación: comprensión disminuida.  </a:t>
          </a:r>
          <a:endParaRPr lang="en-US" sz="1600" kern="1200"/>
        </a:p>
      </dsp:txBody>
      <dsp:txXfrm>
        <a:off x="1057996" y="1149318"/>
        <a:ext cx="5205643" cy="916014"/>
      </dsp:txXfrm>
    </dsp:sp>
    <dsp:sp modelId="{FFE3CA48-E51F-4A69-9778-E54B0F11E590}">
      <dsp:nvSpPr>
        <dsp:cNvPr id="0" name=""/>
        <dsp:cNvSpPr/>
      </dsp:nvSpPr>
      <dsp:spPr>
        <a:xfrm>
          <a:off x="0" y="2294336"/>
          <a:ext cx="6263640" cy="9160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288003-A433-4385-BC88-EE85FF3CA490}">
      <dsp:nvSpPr>
        <dsp:cNvPr id="0" name=""/>
        <dsp:cNvSpPr/>
      </dsp:nvSpPr>
      <dsp:spPr>
        <a:xfrm>
          <a:off x="277094" y="2500440"/>
          <a:ext cx="503807" cy="5038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C7A051-D257-4BF8-8096-53C3A4E0103B}">
      <dsp:nvSpPr>
        <dsp:cNvPr id="0" name=""/>
        <dsp:cNvSpPr/>
      </dsp:nvSpPr>
      <dsp:spPr>
        <a:xfrm>
          <a:off x="1057996" y="2294336"/>
          <a:ext cx="520564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Funciones cognoscitivas: alucinaciones visual, pensamiento divagante. </a:t>
          </a:r>
          <a:endParaRPr lang="en-US" sz="1600" kern="1200"/>
        </a:p>
      </dsp:txBody>
      <dsp:txXfrm>
        <a:off x="1057996" y="2294336"/>
        <a:ext cx="5205643" cy="916014"/>
      </dsp:txXfrm>
    </dsp:sp>
    <dsp:sp modelId="{37594F3D-6E4C-4DD4-8C81-480E03267CAD}">
      <dsp:nvSpPr>
        <dsp:cNvPr id="0" name=""/>
        <dsp:cNvSpPr/>
      </dsp:nvSpPr>
      <dsp:spPr>
        <a:xfrm>
          <a:off x="0" y="3439354"/>
          <a:ext cx="6263640" cy="9160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40D06F-0C11-480D-A5A5-65663444379C}">
      <dsp:nvSpPr>
        <dsp:cNvPr id="0" name=""/>
        <dsp:cNvSpPr/>
      </dsp:nvSpPr>
      <dsp:spPr>
        <a:xfrm>
          <a:off x="277094" y="3645458"/>
          <a:ext cx="503807" cy="50380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3BB023-4E09-4429-9DEE-FFAC3E08FE7C}">
      <dsp:nvSpPr>
        <dsp:cNvPr id="0" name=""/>
        <dsp:cNvSpPr/>
      </dsp:nvSpPr>
      <dsp:spPr>
        <a:xfrm>
          <a:off x="1057996" y="3439354"/>
          <a:ext cx="520564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Funciones afectivas: emocionalidad de complacencia. </a:t>
          </a:r>
          <a:endParaRPr lang="en-US" sz="1600" kern="1200"/>
        </a:p>
      </dsp:txBody>
      <dsp:txXfrm>
        <a:off x="1057996" y="3439354"/>
        <a:ext cx="5205643" cy="916014"/>
      </dsp:txXfrm>
    </dsp:sp>
    <dsp:sp modelId="{2483FEAE-E44C-494E-A9F0-075CEB16DDCF}">
      <dsp:nvSpPr>
        <dsp:cNvPr id="0" name=""/>
        <dsp:cNvSpPr/>
      </dsp:nvSpPr>
      <dsp:spPr>
        <a:xfrm>
          <a:off x="0" y="4584372"/>
          <a:ext cx="6263640" cy="91601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B83286-8989-4E2F-B6DA-56062161B110}">
      <dsp:nvSpPr>
        <dsp:cNvPr id="0" name=""/>
        <dsp:cNvSpPr/>
      </dsp:nvSpPr>
      <dsp:spPr>
        <a:xfrm>
          <a:off x="277094" y="4790476"/>
          <a:ext cx="503807" cy="50380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E5C15D-0F8E-469C-9162-7C68184A7FD2}">
      <dsp:nvSpPr>
        <dsp:cNvPr id="0" name=""/>
        <dsp:cNvSpPr/>
      </dsp:nvSpPr>
      <dsp:spPr>
        <a:xfrm>
          <a:off x="1057996" y="4584372"/>
          <a:ext cx="520564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Conducta: contemplativa, inmóvil.</a:t>
          </a:r>
          <a:endParaRPr lang="en-US" sz="1600" kern="1200"/>
        </a:p>
      </dsp:txBody>
      <dsp:txXfrm>
        <a:off x="1057996" y="4584372"/>
        <a:ext cx="5205643" cy="9160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7C3E40-CBA6-8644-BB1F-1C4D03EAAE37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8C53CE-8A3B-8D49-AC40-9279D6F7878B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Funciones de síntesis: vigilia baja; atención </a:t>
          </a:r>
          <a:r>
            <a:rPr lang="es-ES" sz="2400" kern="1200" dirty="0" err="1"/>
            <a:t>distráctil</a:t>
          </a:r>
          <a:r>
            <a:rPr lang="es-ES" sz="2400" kern="1200" dirty="0"/>
            <a:t> para temas ajenos a sus vivencias alucinatorias, Amnesia total desorientación total sin fluctuaciones. </a:t>
          </a:r>
          <a:endParaRPr lang="en-US" sz="2400" kern="1200" dirty="0"/>
        </a:p>
      </dsp:txBody>
      <dsp:txXfrm>
        <a:off x="0" y="0"/>
        <a:ext cx="6900512" cy="1384035"/>
      </dsp:txXfrm>
    </dsp:sp>
    <dsp:sp modelId="{A3AB8657-C190-3945-99AE-67161A5FDF6C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6C13D3-B769-6445-B98B-9AB105522397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Funciones cognoscitivas: alucinaciones (visuales, terroríficos) pensamiento y lenguaje nulos. </a:t>
          </a:r>
          <a:endParaRPr lang="en-US" sz="2400" kern="1200" dirty="0"/>
        </a:p>
      </dsp:txBody>
      <dsp:txXfrm>
        <a:off x="0" y="1384035"/>
        <a:ext cx="6900512" cy="1384035"/>
      </dsp:txXfrm>
    </dsp:sp>
    <dsp:sp modelId="{414D8BE7-3911-D249-B5C5-4EB58B002393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DE0DED-9B53-3045-8D6C-18A3691DC695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/>
            <a:t>Funciones afectivas: agresividad, ansiedad, pánico. </a:t>
          </a:r>
          <a:endParaRPr lang="en-US" sz="2400" kern="1200"/>
        </a:p>
      </dsp:txBody>
      <dsp:txXfrm>
        <a:off x="0" y="2768070"/>
        <a:ext cx="6900512" cy="1384035"/>
      </dsp:txXfrm>
    </dsp:sp>
    <dsp:sp modelId="{8AB09257-2215-6542-8218-7962FDE28FC8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CECD6E-8ACB-AF4C-A1A6-DFA834CA9909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Conducta: agresiva, destructiva vinculadas con las alucinaciones.</a:t>
          </a:r>
          <a:endParaRPr lang="en-US" sz="2400" kern="1200" dirty="0"/>
        </a:p>
      </dsp:txBody>
      <dsp:txXfrm>
        <a:off x="0" y="4152105"/>
        <a:ext cx="6900512" cy="13840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5B697-0023-104A-A9C0-566E613591A2}">
      <dsp:nvSpPr>
        <dsp:cNvPr id="0" name=""/>
        <dsp:cNvSpPr/>
      </dsp:nvSpPr>
      <dsp:spPr>
        <a:xfrm>
          <a:off x="348456" y="0"/>
          <a:ext cx="5572125" cy="5572125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497129-5E76-514E-9540-EDEA0F8F1E10}">
      <dsp:nvSpPr>
        <dsp:cNvPr id="0" name=""/>
        <dsp:cNvSpPr/>
      </dsp:nvSpPr>
      <dsp:spPr>
        <a:xfrm>
          <a:off x="877808" y="529351"/>
          <a:ext cx="2173128" cy="21731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Funciones de síntesis: vigilia normal, atención distráctil. </a:t>
          </a:r>
          <a:endParaRPr lang="en-US" sz="1700" kern="1200"/>
        </a:p>
      </dsp:txBody>
      <dsp:txXfrm>
        <a:off x="983891" y="635434"/>
        <a:ext cx="1960962" cy="1960962"/>
      </dsp:txXfrm>
    </dsp:sp>
    <dsp:sp modelId="{DDAEE49E-666E-7B47-BEB2-61BE8182C183}">
      <dsp:nvSpPr>
        <dsp:cNvPr id="0" name=""/>
        <dsp:cNvSpPr/>
      </dsp:nvSpPr>
      <dsp:spPr>
        <a:xfrm>
          <a:off x="3218100" y="529351"/>
          <a:ext cx="2173128" cy="2173128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Funciones de relación: afectadas globalmente, comparadas a las de un niño.</a:t>
          </a:r>
          <a:endParaRPr lang="en-US" sz="1700" kern="1200"/>
        </a:p>
      </dsp:txBody>
      <dsp:txXfrm>
        <a:off x="3324183" y="635434"/>
        <a:ext cx="1960962" cy="1960962"/>
      </dsp:txXfrm>
    </dsp:sp>
    <dsp:sp modelId="{498E6F53-BC9D-8243-8BA1-AADC6FF65D94}">
      <dsp:nvSpPr>
        <dsp:cNvPr id="0" name=""/>
        <dsp:cNvSpPr/>
      </dsp:nvSpPr>
      <dsp:spPr>
        <a:xfrm>
          <a:off x="877808" y="2869644"/>
          <a:ext cx="2173128" cy="2173128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Funciones cognoscitivas: no alteraciones sensoperceptivas, pensamiento concreto. </a:t>
          </a:r>
          <a:endParaRPr lang="en-US" sz="1700" kern="1200"/>
        </a:p>
      </dsp:txBody>
      <dsp:txXfrm>
        <a:off x="983891" y="2975727"/>
        <a:ext cx="1960962" cy="1960962"/>
      </dsp:txXfrm>
    </dsp:sp>
    <dsp:sp modelId="{AEB92FB8-64EC-8E45-AB83-2B50E596FD6C}">
      <dsp:nvSpPr>
        <dsp:cNvPr id="0" name=""/>
        <dsp:cNvSpPr/>
      </dsp:nvSpPr>
      <dsp:spPr>
        <a:xfrm>
          <a:off x="3218100" y="2869644"/>
          <a:ext cx="2173128" cy="217312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Funciones afectivas: respuestas infantiles como intolerancia a frustraciones, cambios afectivos bruscos, dependencia.</a:t>
          </a:r>
          <a:endParaRPr lang="en-US" sz="1700" kern="1200"/>
        </a:p>
      </dsp:txBody>
      <dsp:txXfrm>
        <a:off x="3324183" y="2975727"/>
        <a:ext cx="1960962" cy="19609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0F3E7-1A78-3841-A307-58736C15CD34}">
      <dsp:nvSpPr>
        <dsp:cNvPr id="0" name=""/>
        <dsp:cNvSpPr/>
      </dsp:nvSpPr>
      <dsp:spPr>
        <a:xfrm>
          <a:off x="185698" y="1520"/>
          <a:ext cx="2855118" cy="17130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/>
            <a:t>Funciones de síntesis: vigilia normal, atención a veces hipervigilante, memoria conservada. </a:t>
          </a:r>
          <a:endParaRPr lang="en-US" sz="2200" kern="1200"/>
        </a:p>
      </dsp:txBody>
      <dsp:txXfrm>
        <a:off x="185698" y="1520"/>
        <a:ext cx="2855118" cy="1713071"/>
      </dsp:txXfrm>
    </dsp:sp>
    <dsp:sp modelId="{A307BAFA-BE0A-2A4F-B571-AE43F6BA9A5C}">
      <dsp:nvSpPr>
        <dsp:cNvPr id="0" name=""/>
        <dsp:cNvSpPr/>
      </dsp:nvSpPr>
      <dsp:spPr>
        <a:xfrm>
          <a:off x="3326329" y="1520"/>
          <a:ext cx="2855118" cy="1713071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/>
            <a:t>Funciones de relación: afectadas en lo relativo al tema delirante. </a:t>
          </a:r>
          <a:endParaRPr lang="en-US" sz="2200" kern="1200"/>
        </a:p>
      </dsp:txBody>
      <dsp:txXfrm>
        <a:off x="3326329" y="1520"/>
        <a:ext cx="2855118" cy="1713071"/>
      </dsp:txXfrm>
    </dsp:sp>
    <dsp:sp modelId="{4169C35F-504C-5744-BD3E-5161D424B3F0}">
      <dsp:nvSpPr>
        <dsp:cNvPr id="0" name=""/>
        <dsp:cNvSpPr/>
      </dsp:nvSpPr>
      <dsp:spPr>
        <a:xfrm>
          <a:off x="6466960" y="1520"/>
          <a:ext cx="2855118" cy="1713071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/>
            <a:t>Funciones cognoscitivas: sin trastornos sensoperceptivos, </a:t>
          </a:r>
          <a:endParaRPr lang="en-US" sz="2200" kern="1200"/>
        </a:p>
      </dsp:txBody>
      <dsp:txXfrm>
        <a:off x="6466960" y="1520"/>
        <a:ext cx="2855118" cy="1713071"/>
      </dsp:txXfrm>
    </dsp:sp>
    <dsp:sp modelId="{05904595-3F0D-7146-9A64-5A220B0C15C5}">
      <dsp:nvSpPr>
        <dsp:cNvPr id="0" name=""/>
        <dsp:cNvSpPr/>
      </dsp:nvSpPr>
      <dsp:spPr>
        <a:xfrm>
          <a:off x="1756014" y="2000103"/>
          <a:ext cx="2855118" cy="1713071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/>
            <a:t>Funciones afectivas: conservadas, excepto en lo relativo al delirio. </a:t>
          </a:r>
          <a:endParaRPr lang="en-US" sz="2200" kern="1200"/>
        </a:p>
      </dsp:txBody>
      <dsp:txXfrm>
        <a:off x="1756014" y="2000103"/>
        <a:ext cx="2855118" cy="1713071"/>
      </dsp:txXfrm>
    </dsp:sp>
    <dsp:sp modelId="{AE084C9E-BDB7-CA43-8AB0-DAC89C77E7D0}">
      <dsp:nvSpPr>
        <dsp:cNvPr id="0" name=""/>
        <dsp:cNvSpPr/>
      </dsp:nvSpPr>
      <dsp:spPr>
        <a:xfrm>
          <a:off x="4896644" y="2000103"/>
          <a:ext cx="2855118" cy="1713071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/>
            <a:t>Conducta: hábitos conservados</a:t>
          </a:r>
          <a:endParaRPr lang="en-US" sz="2200" kern="1200"/>
        </a:p>
      </dsp:txBody>
      <dsp:txXfrm>
        <a:off x="4896644" y="2000103"/>
        <a:ext cx="2855118" cy="171307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4C8B7-2E68-954B-96E4-C0D6860D8024}">
      <dsp:nvSpPr>
        <dsp:cNvPr id="0" name=""/>
        <dsp:cNvSpPr/>
      </dsp:nvSpPr>
      <dsp:spPr>
        <a:xfrm>
          <a:off x="0" y="62063"/>
          <a:ext cx="6916329" cy="9509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Funciones de síntesis: vigilia normal, atención </a:t>
          </a:r>
          <a:r>
            <a:rPr lang="es-ES" sz="1700" kern="1200" dirty="0" err="1"/>
            <a:t>hipervigilante</a:t>
          </a:r>
          <a:r>
            <a:rPr lang="es-ES" sz="1700" kern="1200" dirty="0"/>
            <a:t>, memoria conservada, orientación conservada. </a:t>
          </a:r>
          <a:endParaRPr lang="en-US" sz="1700" kern="1200" dirty="0"/>
        </a:p>
      </dsp:txBody>
      <dsp:txXfrm>
        <a:off x="46424" y="108487"/>
        <a:ext cx="6823481" cy="858142"/>
      </dsp:txXfrm>
    </dsp:sp>
    <dsp:sp modelId="{BFFE5131-5AC2-8948-8822-23DBCC126FCC}">
      <dsp:nvSpPr>
        <dsp:cNvPr id="0" name=""/>
        <dsp:cNvSpPr/>
      </dsp:nvSpPr>
      <dsp:spPr>
        <a:xfrm>
          <a:off x="0" y="1062014"/>
          <a:ext cx="6916329" cy="950990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Funciones de relación: afectación global. </a:t>
          </a:r>
          <a:endParaRPr lang="en-US" sz="1700" kern="1200"/>
        </a:p>
      </dsp:txBody>
      <dsp:txXfrm>
        <a:off x="46424" y="1108438"/>
        <a:ext cx="6823481" cy="858142"/>
      </dsp:txXfrm>
    </dsp:sp>
    <dsp:sp modelId="{6D27433C-65EA-AA42-8117-6AA53488CD2F}">
      <dsp:nvSpPr>
        <dsp:cNvPr id="0" name=""/>
        <dsp:cNvSpPr/>
      </dsp:nvSpPr>
      <dsp:spPr>
        <a:xfrm>
          <a:off x="0" y="2061964"/>
          <a:ext cx="6916329" cy="95099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Funciones cognoscitivas: alucinaciones auditivas, verbales, ilusiones auditivas; ideas delirantes de daño, persecución, referencia y, a veces, de grandeza o celos. </a:t>
          </a:r>
          <a:endParaRPr lang="en-US" sz="1700" kern="1200" dirty="0"/>
        </a:p>
      </dsp:txBody>
      <dsp:txXfrm>
        <a:off x="46424" y="2108388"/>
        <a:ext cx="6823481" cy="858142"/>
      </dsp:txXfrm>
    </dsp:sp>
    <dsp:sp modelId="{E4F34495-24B8-2A4F-8CCE-02BE495A5E99}">
      <dsp:nvSpPr>
        <dsp:cNvPr id="0" name=""/>
        <dsp:cNvSpPr/>
      </dsp:nvSpPr>
      <dsp:spPr>
        <a:xfrm>
          <a:off x="0" y="3061915"/>
          <a:ext cx="6916329" cy="950990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Funciones afectivas: ansiedad, agresividad. </a:t>
          </a:r>
          <a:endParaRPr lang="en-US" sz="1700" kern="1200"/>
        </a:p>
      </dsp:txBody>
      <dsp:txXfrm>
        <a:off x="46424" y="3108339"/>
        <a:ext cx="6823481" cy="858142"/>
      </dsp:txXfrm>
    </dsp:sp>
    <dsp:sp modelId="{1DCE9833-D06F-964C-B23F-2253211575CD}">
      <dsp:nvSpPr>
        <dsp:cNvPr id="0" name=""/>
        <dsp:cNvSpPr/>
      </dsp:nvSpPr>
      <dsp:spPr>
        <a:xfrm>
          <a:off x="0" y="4061865"/>
          <a:ext cx="6916329" cy="95099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Conducta: afectación de necesidades y hábitos.</a:t>
          </a:r>
          <a:endParaRPr lang="en-US" sz="1700" kern="1200"/>
        </a:p>
      </dsp:txBody>
      <dsp:txXfrm>
        <a:off x="46424" y="4108289"/>
        <a:ext cx="6823481" cy="85814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182B24-7DFC-4C4B-8708-D53466E6EC92}">
      <dsp:nvSpPr>
        <dsp:cNvPr id="0" name=""/>
        <dsp:cNvSpPr/>
      </dsp:nvSpPr>
      <dsp:spPr>
        <a:xfrm>
          <a:off x="303961" y="0"/>
          <a:ext cx="5871847" cy="5871847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DE8F18-C967-6046-8383-0C3409A96D62}">
      <dsp:nvSpPr>
        <dsp:cNvPr id="0" name=""/>
        <dsp:cNvSpPr/>
      </dsp:nvSpPr>
      <dsp:spPr>
        <a:xfrm>
          <a:off x="861787" y="557825"/>
          <a:ext cx="2290020" cy="22900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Funciones de síntesis: vigilia algo, </a:t>
          </a:r>
          <a:r>
            <a:rPr lang="es-ES" sz="1900" kern="1200" dirty="0" err="1"/>
            <a:t>hipervigilante</a:t>
          </a:r>
          <a:r>
            <a:rPr lang="es-ES" sz="1900" kern="1200" dirty="0"/>
            <a:t>, memoria aumentada, orientación conservada. </a:t>
          </a:r>
          <a:endParaRPr lang="en-US" sz="1900" kern="1200" dirty="0"/>
        </a:p>
      </dsp:txBody>
      <dsp:txXfrm>
        <a:off x="973577" y="669615"/>
        <a:ext cx="2066440" cy="2066440"/>
      </dsp:txXfrm>
    </dsp:sp>
    <dsp:sp modelId="{83CA5584-EE16-0645-8F3F-2B61F22DCF0C}">
      <dsp:nvSpPr>
        <dsp:cNvPr id="0" name=""/>
        <dsp:cNvSpPr/>
      </dsp:nvSpPr>
      <dsp:spPr>
        <a:xfrm>
          <a:off x="3327963" y="557825"/>
          <a:ext cx="2290020" cy="229002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Funciones cognoscitivas: pensamiento acelerado, fuga de ideas. </a:t>
          </a:r>
          <a:endParaRPr lang="en-US" sz="1900" kern="1200"/>
        </a:p>
      </dsp:txBody>
      <dsp:txXfrm>
        <a:off x="3439753" y="669615"/>
        <a:ext cx="2066440" cy="2066440"/>
      </dsp:txXfrm>
    </dsp:sp>
    <dsp:sp modelId="{80A9BA94-C9DE-1447-AE8D-ED458186A0B8}">
      <dsp:nvSpPr>
        <dsp:cNvPr id="0" name=""/>
        <dsp:cNvSpPr/>
      </dsp:nvSpPr>
      <dsp:spPr>
        <a:xfrm>
          <a:off x="861787" y="3024001"/>
          <a:ext cx="2290020" cy="229002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Funciones afectivas: hipertimia, labilidad afectiva, disforia. </a:t>
          </a:r>
          <a:endParaRPr lang="en-US" sz="1900" kern="1200"/>
        </a:p>
      </dsp:txBody>
      <dsp:txXfrm>
        <a:off x="973577" y="3135791"/>
        <a:ext cx="2066440" cy="2066440"/>
      </dsp:txXfrm>
    </dsp:sp>
    <dsp:sp modelId="{CD6E2DED-C898-7F4A-84FB-B5FF3C59A538}">
      <dsp:nvSpPr>
        <dsp:cNvPr id="0" name=""/>
        <dsp:cNvSpPr/>
      </dsp:nvSpPr>
      <dsp:spPr>
        <a:xfrm>
          <a:off x="3327963" y="3024001"/>
          <a:ext cx="2290020" cy="229002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Conducta: hiperbulia, hipercinesia, bulimia, hipererotismo e hipersociabilidad.</a:t>
          </a:r>
          <a:endParaRPr lang="en-US" sz="1900" kern="1200"/>
        </a:p>
      </dsp:txBody>
      <dsp:txXfrm>
        <a:off x="3439753" y="3135791"/>
        <a:ext cx="2066440" cy="2066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3EBC63-BC4E-7A4E-A280-A0F6288D0E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70DA932-4953-A241-94EE-22D023F5C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1BA051-9255-7842-BC59-F175A08CE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71A2-A782-A348-8581-F4BDDF314AE0}" type="datetimeFigureOut">
              <a:rPr lang="es-EC" smtClean="0"/>
              <a:t>25/6/23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0985BB-99A2-F148-8286-EC7E2CDA0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3053E1-DE11-164E-AAE8-1D95AF74B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4873-8C7D-254C-A8A9-364CED7DA8D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60247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DAEE13-4239-9E46-B44D-2D4EE0507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89A496-7EE2-564A-BA5B-993990622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454C28-BD49-9B49-97D1-003E935CC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71A2-A782-A348-8581-F4BDDF314AE0}" type="datetimeFigureOut">
              <a:rPr lang="es-EC" smtClean="0"/>
              <a:t>25/6/23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4D3C4C-C495-5447-892A-A57544E1F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367DE9-24B8-9644-84E3-BD1A4EB2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4873-8C7D-254C-A8A9-364CED7DA8D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04461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B1A04C1-11F6-3649-A940-5FF12C501D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6DFE8FF-222D-3243-AC52-AEF81CE358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692944-A121-A94F-BCC7-608610F7E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71A2-A782-A348-8581-F4BDDF314AE0}" type="datetimeFigureOut">
              <a:rPr lang="es-EC" smtClean="0"/>
              <a:t>25/6/23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9DF920-D138-8B4E-9775-B83D7E6C1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6536E1-4801-5344-B696-C6E10511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4873-8C7D-254C-A8A9-364CED7DA8D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5013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94FD4A-53A3-1246-AA56-18157890F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A4DA68-5B44-7545-A161-D0A862DD3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4EDA8C-2957-B349-9B37-B82FBDC50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71A2-A782-A348-8581-F4BDDF314AE0}" type="datetimeFigureOut">
              <a:rPr lang="es-EC" smtClean="0"/>
              <a:t>25/6/23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F28245-674E-5C43-AAA4-49C4E2043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59B196-EB90-3243-86BD-3476B2100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4873-8C7D-254C-A8A9-364CED7DA8D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1249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210909-37BC-8047-845D-F112FD81B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0D0E1C-D269-DE44-8CE1-81BC802D5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0DDA6F-A18F-0949-8011-FE94FC0EA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71A2-A782-A348-8581-F4BDDF314AE0}" type="datetimeFigureOut">
              <a:rPr lang="es-EC" smtClean="0"/>
              <a:t>25/6/23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98EDB3-0BD7-E04B-B5FC-D3EB1646E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4B8B44-6BDF-2F45-B3F0-4AB273FC6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4873-8C7D-254C-A8A9-364CED7DA8D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23549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AC3A4A-E7D2-E749-81B9-20CEA36D1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24E85A-40CC-D148-B174-0DE3A7101B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31768DC-73FF-E84D-83DC-D5B584E60B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5F33765-602E-3B40-8B4C-2FF72EC0F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71A2-A782-A348-8581-F4BDDF314AE0}" type="datetimeFigureOut">
              <a:rPr lang="es-EC" smtClean="0"/>
              <a:t>25/6/23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C704804-4FC6-6745-9629-F9A47AB37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4E769A1-B859-FC4E-8798-2639DAFEC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4873-8C7D-254C-A8A9-364CED7DA8D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37596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6C4684-5DB4-024D-A297-D5E902B88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D6C1FFC-1509-E44D-8077-C2A3E973F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AEC3C34-5023-C044-AF30-D87AA33AA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673C52E-463A-0A40-A984-85BE209EBB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319F2BA-4ACD-504A-A024-D9E5AA2ECE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342EF0B-CE0B-AE4C-8F34-C8C4AA88C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71A2-A782-A348-8581-F4BDDF314AE0}" type="datetimeFigureOut">
              <a:rPr lang="es-EC" smtClean="0"/>
              <a:t>25/6/23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A2197FB-7882-8F44-8652-3AB6ADB63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C903A4A-0C4F-9A45-82CB-F91D12134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4873-8C7D-254C-A8A9-364CED7DA8D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96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7D567E-E2A3-854F-B0F0-E0B04B9D8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DF53946-6C5E-A44F-9293-6B9635456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71A2-A782-A348-8581-F4BDDF314AE0}" type="datetimeFigureOut">
              <a:rPr lang="es-EC" smtClean="0"/>
              <a:t>25/6/23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E137ADC-5AE3-784F-82A0-AB4C6ED10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753AF31-BF33-8243-929E-F31DAACEB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4873-8C7D-254C-A8A9-364CED7DA8D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77285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8C68F67-79DD-594F-910C-4DE2FC128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71A2-A782-A348-8581-F4BDDF314AE0}" type="datetimeFigureOut">
              <a:rPr lang="es-EC" smtClean="0"/>
              <a:t>25/6/23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320CEE4-0F0B-7D44-8293-ED1CF2252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51CA03-B6C1-2041-9B91-300A0E316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4873-8C7D-254C-A8A9-364CED7DA8D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86888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AB823C-D865-1D48-8BB5-B7AC23664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7A4B81-1372-BE44-B073-B9B5E8671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EAF127-2308-1D4C-A8CF-7057DB596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4328DD6-61F4-DC47-A1FB-AC7FEF6D2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71A2-A782-A348-8581-F4BDDF314AE0}" type="datetimeFigureOut">
              <a:rPr lang="es-EC" smtClean="0"/>
              <a:t>25/6/23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647933-0F1B-4848-B22C-7D2521A8C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55A3C24-E896-D142-AD71-B0A0B8102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4873-8C7D-254C-A8A9-364CED7DA8D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55036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1C594E-7957-E04C-B82E-B0441E6A3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FBDFFC7-1C65-1C43-8661-665CEA9DEA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118AAD8-E7AB-6C40-8A08-E7940D61F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310129D-3399-4845-8B7B-5E902418E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71A2-A782-A348-8581-F4BDDF314AE0}" type="datetimeFigureOut">
              <a:rPr lang="es-EC" smtClean="0"/>
              <a:t>25/6/23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C4DD98-805E-9148-A375-CA17F4495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8AE559E-A7E4-C94B-87D5-0490FF62B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4873-8C7D-254C-A8A9-364CED7DA8D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14070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7FA3F84-4BAB-8F44-95FE-449021851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53D351E-06AD-2A46-8D29-ACDE5FD8A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02E31F-1997-6A41-BBEB-1843468F15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671A2-A782-A348-8581-F4BDDF314AE0}" type="datetimeFigureOut">
              <a:rPr lang="es-EC" smtClean="0"/>
              <a:t>25/6/23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8FD6B2-0E43-A44D-9D1B-98528C4F65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869996-59C7-1943-BE15-600EB9588B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B4873-8C7D-254C-A8A9-364CED7DA8D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5831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35172D-D490-2F4C-93E2-035291788B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8052" y="1772083"/>
            <a:ext cx="4658679" cy="2889114"/>
          </a:xfrm>
        </p:spPr>
        <p:txBody>
          <a:bodyPr anchor="b">
            <a:normAutofit fontScale="90000"/>
          </a:bodyPr>
          <a:lstStyle/>
          <a:p>
            <a:r>
              <a:rPr lang="es-EC" sz="5400" dirty="0"/>
              <a:t>Maestría en Psicología Clínica, Mención Psicoterapia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1CC79F-8689-4E43-9405-93D0BD066C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73739" y="5185667"/>
            <a:ext cx="4087305" cy="1147863"/>
          </a:xfrm>
        </p:spPr>
        <p:txBody>
          <a:bodyPr anchor="t">
            <a:normAutofit/>
          </a:bodyPr>
          <a:lstStyle/>
          <a:p>
            <a:r>
              <a:rPr lang="es-EC" sz="2800" dirty="0"/>
              <a:t>Psicopatología Clínica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A71944E-7EB0-9C45-A30F-C4041E1948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42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89318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D4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67DB79-8DF4-BC40-B31B-469FBA0A4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Alteraciones Conativas </a:t>
            </a:r>
          </a:p>
        </p:txBody>
      </p:sp>
      <p:pic>
        <p:nvPicPr>
          <p:cNvPr id="10242" name="Picture 2" descr="Trastornos externalizantes en la infancia">
            <a:extLst>
              <a:ext uri="{FF2B5EF4-FFF2-40B4-BE49-F238E27FC236}">
                <a16:creationId xmlns:a16="http://schemas.microsoft.com/office/drawing/2014/main" id="{76CDD20F-A474-064B-8F09-F3991ED97C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7982" y="156117"/>
            <a:ext cx="5553306" cy="562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3C52785-F2FD-6949-8B78-F505FF863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805" y="5838534"/>
            <a:ext cx="3568390" cy="95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999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942670E-C6CA-0C4E-BA88-215BBD87E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702"/>
            <a:ext cx="3568390" cy="95726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7EF310A-BD79-0D4C-AB8F-9858A8D97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390" y="223702"/>
            <a:ext cx="8456212" cy="641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52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28D31CE-C333-2B43-9B3A-786FB6940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50" y="279400"/>
            <a:ext cx="9029700" cy="44704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F9F34CA-5338-7B43-89F8-21FDEECEC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9400" y="5494337"/>
            <a:ext cx="3568390" cy="95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37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áles son las enfermedades mentales más raras del mundo - DIARIO DE ALCALÁ  DE HENARES">
            <a:extLst>
              <a:ext uri="{FF2B5EF4-FFF2-40B4-BE49-F238E27FC236}">
                <a16:creationId xmlns:a16="http://schemas.microsoft.com/office/drawing/2014/main" id="{CB930FEE-7268-6746-9684-C9933BA04D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5" r="9235" b="6254"/>
          <a:stretch/>
        </p:blipFill>
        <p:spPr bwMode="auto">
          <a:xfrm>
            <a:off x="2562726" y="1"/>
            <a:ext cx="962927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Freeform: Shape 145">
            <a:extLst>
              <a:ext uri="{FF2B5EF4-FFF2-40B4-BE49-F238E27FC236}">
                <a16:creationId xmlns:a16="http://schemas.microsoft.com/office/drawing/2014/main" id="{D928DD85-BB99-450D-A702-2683E0296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0" name="Freeform: Shape 147">
            <a:extLst>
              <a:ext uri="{FF2B5EF4-FFF2-40B4-BE49-F238E27FC236}">
                <a16:creationId xmlns:a16="http://schemas.microsoft.com/office/drawing/2014/main" id="{240E5BD2-4019-4012-A1AA-628900E65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081C684-F93B-C243-814D-4C0E2938F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42006"/>
            <a:ext cx="3879232" cy="22481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Síndromes Psicopatológicos </a:t>
            </a:r>
          </a:p>
        </p:txBody>
      </p:sp>
    </p:spTree>
    <p:extLst>
      <p:ext uri="{BB962C8B-B14F-4D97-AF65-F5344CB8AC3E}">
        <p14:creationId xmlns:p14="http://schemas.microsoft.com/office/powerpoint/2010/main" val="4015189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s-ES" sz="5400" b="1" dirty="0">
                <a:solidFill>
                  <a:schemeClr val="bg1"/>
                </a:solidFill>
              </a:rPr>
              <a:t>Síndrome de obnubilación</a:t>
            </a:r>
            <a:br>
              <a:rPr lang="es-EC" sz="5600" dirty="0">
                <a:solidFill>
                  <a:schemeClr val="bg1"/>
                </a:solidFill>
              </a:rPr>
            </a:br>
            <a:endParaRPr lang="es-EC" sz="5600" dirty="0">
              <a:solidFill>
                <a:schemeClr val="bg1"/>
              </a:solidFill>
            </a:endParaRP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37A18CD1-DEE2-4ECA-987A-E118DBC964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0671361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6565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r>
              <a:rPr lang="es-ES" sz="5400" b="1"/>
              <a:t>Síndrome de delirium</a:t>
            </a:r>
            <a:br>
              <a:rPr lang="es-EC" sz="5400"/>
            </a:br>
            <a:endParaRPr lang="es-EC" sz="54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3BA3BC2-C30D-4CD4-BB3D-E24A9D55CC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68" r="28212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graphicFrame>
        <p:nvGraphicFramePr>
          <p:cNvPr id="15" name="Marcador de contenido 2">
            <a:extLst>
              <a:ext uri="{FF2B5EF4-FFF2-40B4-BE49-F238E27FC236}">
                <a16:creationId xmlns:a16="http://schemas.microsoft.com/office/drawing/2014/main" id="{B431B4B3-84AC-4A31-A722-AB3A4F7FD3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9211991"/>
              </p:ext>
            </p:extLst>
          </p:nvPr>
        </p:nvGraphicFramePr>
        <p:xfrm>
          <a:off x="4965431" y="1706880"/>
          <a:ext cx="6916329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0730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s-ES" sz="6000" b="1">
                <a:solidFill>
                  <a:schemeClr val="bg1"/>
                </a:solidFill>
              </a:rPr>
              <a:t>Síndrome oniroide</a:t>
            </a:r>
            <a:br>
              <a:rPr lang="es-EC" sz="6000">
                <a:solidFill>
                  <a:schemeClr val="bg1"/>
                </a:solidFill>
              </a:rPr>
            </a:br>
            <a:endParaRPr lang="es-EC" sz="6000">
              <a:solidFill>
                <a:schemeClr val="bg1"/>
              </a:solidFill>
            </a:endParaRP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5C93DE25-2157-4BDC-9E72-884651BE21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4754574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3944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s-ES" sz="5400" b="1"/>
              <a:t>Síndrome de estado crepuscular</a:t>
            </a:r>
            <a:br>
              <a:rPr lang="es-EC" sz="5400"/>
            </a:br>
            <a:endParaRPr lang="es-EC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050F5977-6911-4096-A139-965D8B3526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25525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8110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s-ES" b="1">
                <a:solidFill>
                  <a:srgbClr val="FFFFFF"/>
                </a:solidFill>
              </a:rPr>
              <a:t>Síndrome oligofrénico</a:t>
            </a:r>
            <a:br>
              <a:rPr lang="es-EC">
                <a:solidFill>
                  <a:srgbClr val="FFFFFF"/>
                </a:solidFill>
              </a:rPr>
            </a:br>
            <a:endParaRPr lang="es-EC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85216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Marcador de contenido 2">
            <a:extLst>
              <a:ext uri="{FF2B5EF4-FFF2-40B4-BE49-F238E27FC236}">
                <a16:creationId xmlns:a16="http://schemas.microsoft.com/office/drawing/2014/main" id="{CE67D1C3-89A6-486B-BB74-92DBE6B1D3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5717818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0332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es-ES" b="1">
                <a:solidFill>
                  <a:srgbClr val="FFFFFF"/>
                </a:solidFill>
              </a:rPr>
              <a:t>Síndrome demencial</a:t>
            </a:r>
            <a:br>
              <a:rPr lang="es-EC">
                <a:solidFill>
                  <a:srgbClr val="FFFFFF"/>
                </a:solidFill>
              </a:rPr>
            </a:br>
            <a:endParaRPr lang="es-EC">
              <a:solidFill>
                <a:srgbClr val="FFFFF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anchor="ctr">
            <a:normAutofit/>
          </a:bodyPr>
          <a:lstStyle/>
          <a:p>
            <a:pPr algn="just"/>
            <a:r>
              <a:rPr lang="es-ES" sz="2400" dirty="0"/>
              <a:t>Funciones de síntesis: vigilia normal, atención </a:t>
            </a:r>
            <a:r>
              <a:rPr lang="es-ES" sz="2400" dirty="0" err="1"/>
              <a:t>distráctil</a:t>
            </a:r>
            <a:r>
              <a:rPr lang="es-ES" sz="2400" dirty="0"/>
              <a:t>, desorientación en casos avanzados. </a:t>
            </a:r>
          </a:p>
          <a:p>
            <a:pPr algn="just"/>
            <a:r>
              <a:rPr lang="es-ES" sz="2400" dirty="0"/>
              <a:t>Funciones de relación: afectadas globalmente. </a:t>
            </a:r>
          </a:p>
          <a:p>
            <a:pPr algn="just"/>
            <a:r>
              <a:rPr lang="es-ES" sz="2400" dirty="0"/>
              <a:t>Funciones cognoscitivas: pensamiento concreto, perseverante, prolijo, a veces delirante. </a:t>
            </a:r>
          </a:p>
          <a:p>
            <a:pPr algn="just"/>
            <a:r>
              <a:rPr lang="es-ES" sz="2400" dirty="0"/>
              <a:t>Funciones afectivas: indiferencia o labilidad, explosividad. </a:t>
            </a:r>
          </a:p>
          <a:p>
            <a:pPr algn="just"/>
            <a:r>
              <a:rPr lang="es-ES" sz="2400" dirty="0"/>
              <a:t>Conducta: afección de hábitos, trastornos globales de las necesidades.</a:t>
            </a:r>
            <a:endParaRPr lang="es-EC" sz="2400" dirty="0"/>
          </a:p>
          <a:p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4040272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0B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67D2754-5088-8A40-B060-3664177FF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Alteraciones Afectivas </a:t>
            </a:r>
          </a:p>
        </p:txBody>
      </p:sp>
      <p:pic>
        <p:nvPicPr>
          <p:cNvPr id="2052" name="Picture 4" descr="Depresión: qué es, síntomas y tratamiento | Top Doctors">
            <a:extLst>
              <a:ext uri="{FF2B5EF4-FFF2-40B4-BE49-F238E27FC236}">
                <a16:creationId xmlns:a16="http://schemas.microsoft.com/office/drawing/2014/main" id="{C0D3D9F2-2ED4-C747-AC67-B62874FBCF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4" b="4825"/>
          <a:stretch/>
        </p:blipFill>
        <p:spPr bwMode="auto">
          <a:xfrm>
            <a:off x="4038600" y="1405601"/>
            <a:ext cx="7188199" cy="404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2992BD8-6AD0-804E-A897-8EACDF96E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459" y="5674873"/>
            <a:ext cx="3568390" cy="95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28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27924" y="991261"/>
            <a:ext cx="5754696" cy="1837349"/>
          </a:xfrm>
        </p:spPr>
        <p:txBody>
          <a:bodyPr>
            <a:noAutofit/>
          </a:bodyPr>
          <a:lstStyle/>
          <a:p>
            <a:pPr algn="ctr"/>
            <a:r>
              <a:rPr lang="es-ES" sz="4800" b="1" dirty="0">
                <a:solidFill>
                  <a:schemeClr val="tx2"/>
                </a:solidFill>
              </a:rPr>
              <a:t>Síndrome </a:t>
            </a:r>
            <a:r>
              <a:rPr lang="es-ES" sz="4800" b="1" dirty="0" err="1">
                <a:solidFill>
                  <a:schemeClr val="tx2"/>
                </a:solidFill>
              </a:rPr>
              <a:t>apatoabúlico</a:t>
            </a:r>
            <a:br>
              <a:rPr lang="es-EC" sz="4800" dirty="0">
                <a:solidFill>
                  <a:schemeClr val="tx2"/>
                </a:solidFill>
              </a:rPr>
            </a:br>
            <a:endParaRPr lang="es-EC" sz="4800" dirty="0">
              <a:solidFill>
                <a:schemeClr val="tx2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30819" y="2979336"/>
            <a:ext cx="7506585" cy="2430864"/>
          </a:xfrm>
        </p:spPr>
        <p:txBody>
          <a:bodyPr anchor="t">
            <a:normAutofit/>
          </a:bodyPr>
          <a:lstStyle/>
          <a:p>
            <a:pPr algn="just"/>
            <a:r>
              <a:rPr lang="es-ES" sz="1600" dirty="0"/>
              <a:t>Funciones de síntesis: vigilia normal, atención </a:t>
            </a:r>
            <a:r>
              <a:rPr lang="es-ES" sz="1600" dirty="0" err="1"/>
              <a:t>distráctil</a:t>
            </a:r>
            <a:r>
              <a:rPr lang="es-ES" sz="1600" dirty="0"/>
              <a:t>, </a:t>
            </a:r>
            <a:r>
              <a:rPr lang="es-ES" sz="1600" dirty="0" err="1"/>
              <a:t>hipomnesia</a:t>
            </a:r>
            <a:r>
              <a:rPr lang="es-ES" sz="1600" dirty="0"/>
              <a:t>, se puede llegar a la desorientación apática. </a:t>
            </a:r>
          </a:p>
          <a:p>
            <a:pPr algn="just"/>
            <a:r>
              <a:rPr lang="es-ES" sz="1600" dirty="0"/>
              <a:t>Funciones de relación: muy afectadas. </a:t>
            </a:r>
          </a:p>
          <a:p>
            <a:pPr algn="just"/>
            <a:r>
              <a:rPr lang="es-ES" sz="1600" dirty="0"/>
              <a:t>Funciones cognoscitivas: síntomas residuales en </a:t>
            </a:r>
            <a:r>
              <a:rPr lang="es-ES" sz="1600" dirty="0" err="1"/>
              <a:t>sensopercepciones</a:t>
            </a:r>
            <a:r>
              <a:rPr lang="es-ES" sz="1600" dirty="0"/>
              <a:t> y pensamiento, curso asociado lentificado. </a:t>
            </a:r>
          </a:p>
          <a:p>
            <a:pPr algn="just"/>
            <a:r>
              <a:rPr lang="es-ES" sz="1600" dirty="0"/>
              <a:t>Funciones afectivas: indiferencia. </a:t>
            </a:r>
          </a:p>
          <a:p>
            <a:pPr algn="just"/>
            <a:r>
              <a:rPr lang="es-ES" sz="1600" dirty="0"/>
              <a:t>Conducta: abulia, hipocinesia, toma de necesidades, toma de hábitos.</a:t>
            </a:r>
            <a:endParaRPr lang="es-EC" sz="1600" dirty="0"/>
          </a:p>
          <a:p>
            <a:pPr marL="0" indent="0">
              <a:buNone/>
            </a:pPr>
            <a:endParaRPr lang="es-EC" sz="160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27267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s-ES" sz="4000" b="1">
                <a:solidFill>
                  <a:srgbClr val="FFFFFF"/>
                </a:solidFill>
              </a:rPr>
              <a:t>Síndrome esquizofrénico</a:t>
            </a:r>
            <a:endParaRPr lang="es-EC" sz="4000">
              <a:solidFill>
                <a:srgbClr val="FFFFF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pPr algn="just"/>
            <a:r>
              <a:rPr lang="es-ES" sz="2400" dirty="0"/>
              <a:t>Funciones de síntesis: vigilia normal, atención orientada a sí mismo, memoria sin alteraciones, orientación conservada. </a:t>
            </a:r>
          </a:p>
          <a:p>
            <a:pPr algn="just"/>
            <a:r>
              <a:rPr lang="es-ES" sz="2400" dirty="0"/>
              <a:t>Funciones de relación: afectación global. </a:t>
            </a:r>
          </a:p>
          <a:p>
            <a:pPr algn="just"/>
            <a:r>
              <a:rPr lang="es-ES" sz="2400" dirty="0"/>
              <a:t>Funciones cognoscitivas: riqueza alucinatoria, pensamiento autista; bloqueo; disgregación. </a:t>
            </a:r>
          </a:p>
          <a:p>
            <a:pPr algn="just"/>
            <a:r>
              <a:rPr lang="es-ES" sz="2400" dirty="0"/>
              <a:t>Funciones afectivas: ambivalencia afectiva. </a:t>
            </a:r>
          </a:p>
          <a:p>
            <a:pPr algn="just"/>
            <a:r>
              <a:rPr lang="es-ES" sz="2400" dirty="0"/>
              <a:t>Conducta: abulia, conducta incomprensible.</a:t>
            </a:r>
            <a:endParaRPr lang="es-EC" sz="2400" dirty="0"/>
          </a:p>
          <a:p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4097869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1BE4F293-0A40-4AA3-8747-1C7D9F3EE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5D1CC8B8-2CD1-45F6-9CED-CA3104002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D0486316-3F2D-434E-AF23-A8EDD6E78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2AF5945E-96EF-472A-8B30-5AC427AA4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F43F39F5-753C-4BA6-AF2B-6F0EEE25A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2CC5073C-8188-4DE4-B2AB-9C87DDA4F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EF2074A-D7D4-4AF6-866A-31DDF66B1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53666" y="759805"/>
            <a:ext cx="10000133" cy="1325563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rgbClr val="FFFFFF"/>
                </a:solidFill>
              </a:rPr>
              <a:t>Síndrome paranoico </a:t>
            </a:r>
            <a:br>
              <a:rPr lang="es-EC" sz="4000" dirty="0">
                <a:solidFill>
                  <a:srgbClr val="FFFFFF"/>
                </a:solidFill>
              </a:rPr>
            </a:br>
            <a:endParaRPr lang="es-EC" sz="4000" dirty="0">
              <a:solidFill>
                <a:srgbClr val="FFFFFF"/>
              </a:solidFill>
            </a:endParaRPr>
          </a:p>
        </p:txBody>
      </p:sp>
      <p:graphicFrame>
        <p:nvGraphicFramePr>
          <p:cNvPr id="19" name="Marcador de contenido 2">
            <a:extLst>
              <a:ext uri="{FF2B5EF4-FFF2-40B4-BE49-F238E27FC236}">
                <a16:creationId xmlns:a16="http://schemas.microsoft.com/office/drawing/2014/main" id="{AD1AEE3F-3370-4169-9C02-C61D171A9E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2941658"/>
              </p:ext>
            </p:extLst>
          </p:nvPr>
        </p:nvGraphicFramePr>
        <p:xfrm>
          <a:off x="1422492" y="2499837"/>
          <a:ext cx="9507778" cy="371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7247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r>
              <a:rPr lang="es-ES" sz="5400" b="1"/>
              <a:t>Síndrome paranoide</a:t>
            </a:r>
            <a:br>
              <a:rPr lang="es-EC" sz="5400"/>
            </a:br>
            <a:endParaRPr lang="es-EC" sz="5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4B7B7E-6575-4383-B55A-DCA67D1AF3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07" r="12073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CB3598C0-D6B3-4FDB-A7FA-D835947AB7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701966"/>
              </p:ext>
            </p:extLst>
          </p:nvPr>
        </p:nvGraphicFramePr>
        <p:xfrm>
          <a:off x="4965431" y="1493520"/>
          <a:ext cx="6916329" cy="5074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6027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s-ES" sz="4000" b="1"/>
              <a:t>Síndrome de automatismo psíquico</a:t>
            </a:r>
            <a:br>
              <a:rPr lang="es-EC" sz="4000"/>
            </a:br>
            <a:endParaRPr lang="es-EC" sz="400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85240" y="2294965"/>
            <a:ext cx="8379755" cy="3474900"/>
          </a:xfrm>
        </p:spPr>
        <p:txBody>
          <a:bodyPr anchor="t">
            <a:normAutofit/>
          </a:bodyPr>
          <a:lstStyle/>
          <a:p>
            <a:pPr algn="just"/>
            <a:r>
              <a:rPr lang="es-ES" sz="2400" dirty="0"/>
              <a:t>Funciones de síntesis: vigilia normal, atención dirigida hacia dentro, memoria conservada, orientación conservada. </a:t>
            </a:r>
          </a:p>
          <a:p>
            <a:pPr algn="just"/>
            <a:r>
              <a:rPr lang="es-ES" sz="2400" dirty="0"/>
              <a:t>Funciones cognoscitivas: </a:t>
            </a:r>
            <a:r>
              <a:rPr lang="es-ES" sz="2400" dirty="0" err="1"/>
              <a:t>pseudoalucinaciones</a:t>
            </a:r>
            <a:r>
              <a:rPr lang="es-ES" sz="2400" dirty="0"/>
              <a:t> auditivas, despersonalización, </a:t>
            </a:r>
            <a:r>
              <a:rPr lang="es-ES" sz="2400" dirty="0" err="1"/>
              <a:t>desrealización</a:t>
            </a:r>
            <a:r>
              <a:rPr lang="es-ES" sz="2400" dirty="0"/>
              <a:t>, pensamiento autista, delirio de influencia, robo del pensamiento. </a:t>
            </a:r>
          </a:p>
          <a:p>
            <a:pPr algn="just"/>
            <a:r>
              <a:rPr lang="es-ES" sz="2400" dirty="0"/>
              <a:t>Funciones afectivas: disociación </a:t>
            </a:r>
            <a:r>
              <a:rPr lang="es-ES" sz="2400" dirty="0" err="1"/>
              <a:t>ideoafectiva</a:t>
            </a:r>
            <a:r>
              <a:rPr lang="es-ES" sz="2400" dirty="0"/>
              <a:t>, apatía. </a:t>
            </a:r>
          </a:p>
          <a:p>
            <a:pPr algn="just"/>
            <a:r>
              <a:rPr lang="es-ES" sz="2400" dirty="0"/>
              <a:t>Conducta: </a:t>
            </a:r>
            <a:r>
              <a:rPr lang="es-ES" sz="2400" dirty="0" err="1"/>
              <a:t>hipoabulia</a:t>
            </a:r>
            <a:r>
              <a:rPr lang="es-ES" sz="2400" dirty="0"/>
              <a:t>, alteración de necesidades y hábitos.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8105233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s-ES" sz="6000" b="1">
                <a:solidFill>
                  <a:schemeClr val="bg1"/>
                </a:solidFill>
              </a:rPr>
              <a:t>Síndrome maníaco</a:t>
            </a:r>
            <a:br>
              <a:rPr lang="es-EC" sz="6000">
                <a:solidFill>
                  <a:schemeClr val="bg1"/>
                </a:solidFill>
              </a:rPr>
            </a:br>
            <a:endParaRPr lang="es-EC" sz="6000">
              <a:solidFill>
                <a:schemeClr val="bg1"/>
              </a:solidFill>
            </a:endParaRP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642B866D-691D-4334-97D3-1078204E89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0573958"/>
              </p:ext>
            </p:extLst>
          </p:nvPr>
        </p:nvGraphicFramePr>
        <p:xfrm>
          <a:off x="5468388" y="620392"/>
          <a:ext cx="6479771" cy="5871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73287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s-ES" sz="3700" b="1"/>
              <a:t>Síndrome depresivo</a:t>
            </a:r>
            <a:br>
              <a:rPr lang="es-EC" sz="3700"/>
            </a:br>
            <a:endParaRPr lang="es-EC" sz="3700"/>
          </a:p>
        </p:txBody>
      </p:sp>
      <p:sp>
        <p:nvSpPr>
          <p:cNvPr id="24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pPr algn="just"/>
            <a:r>
              <a:rPr lang="es-ES" sz="2400" dirty="0"/>
              <a:t>Funciones de síntesis: vigilia normal, atención </a:t>
            </a:r>
            <a:r>
              <a:rPr lang="es-ES" sz="2400" dirty="0" err="1"/>
              <a:t>hiperconcentrada</a:t>
            </a:r>
            <a:r>
              <a:rPr lang="es-ES" sz="2400" dirty="0"/>
              <a:t>, memoria disminuida.</a:t>
            </a:r>
          </a:p>
          <a:p>
            <a:pPr algn="just"/>
            <a:r>
              <a:rPr lang="es-ES" sz="2400" dirty="0"/>
              <a:t>Funciones de relación: minusvalía, retraimiento, reducción de intereses. </a:t>
            </a:r>
          </a:p>
          <a:p>
            <a:pPr algn="just"/>
            <a:r>
              <a:rPr lang="es-ES" sz="2400" dirty="0"/>
              <a:t>Funciones cognoscitivas: pensamiento de curso lento; ideas hipocondríacas y, en casos severos, ideas delirantes e ideas suicidas. </a:t>
            </a:r>
          </a:p>
          <a:p>
            <a:pPr algn="just"/>
            <a:r>
              <a:rPr lang="es-ES" sz="2400" dirty="0"/>
              <a:t>Funciones afectivas: </a:t>
            </a:r>
            <a:r>
              <a:rPr lang="es-ES" sz="2400" dirty="0" err="1"/>
              <a:t>hipotimia</a:t>
            </a:r>
            <a:r>
              <a:rPr lang="es-ES" sz="2400" dirty="0"/>
              <a:t>, ansiedad. </a:t>
            </a:r>
          </a:p>
          <a:p>
            <a:pPr algn="just"/>
            <a:r>
              <a:rPr lang="es-ES" sz="2400" dirty="0"/>
              <a:t>Conducta: </a:t>
            </a:r>
            <a:r>
              <a:rPr lang="es-ES" sz="2400" dirty="0" err="1"/>
              <a:t>hipobulia</a:t>
            </a:r>
            <a:r>
              <a:rPr lang="es-ES" sz="2400" dirty="0"/>
              <a:t>, hipocinesia; alteración de hábitos, necesidades.</a:t>
            </a:r>
            <a:endParaRPr lang="es-EC" sz="2400" dirty="0"/>
          </a:p>
          <a:p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28154929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C0630BC-675A-4BBE-ABF7-30D5936B1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3192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40EC82D-A6B1-8C4A-833E-0948DC04F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5" y="621792"/>
            <a:ext cx="5181503" cy="5504688"/>
          </a:xfrm>
        </p:spPr>
        <p:txBody>
          <a:bodyPr>
            <a:normAutofit/>
          </a:bodyPr>
          <a:lstStyle/>
          <a:p>
            <a:r>
              <a:rPr lang="es-ES" sz="4800" b="1">
                <a:solidFill>
                  <a:schemeClr val="bg1"/>
                </a:solidFill>
              </a:rPr>
              <a:t>Síndrome afectivoansioso</a:t>
            </a:r>
            <a:endParaRPr lang="es-EC" sz="4800">
              <a:solidFill>
                <a:schemeClr val="bg1"/>
              </a:solidFill>
            </a:endParaRP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2C078027-2381-406F-A7B3-163215661B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7804636"/>
              </p:ext>
            </p:extLst>
          </p:nvPr>
        </p:nvGraphicFramePr>
        <p:xfrm>
          <a:off x="6488709" y="621792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65028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BF3BFC-8A13-4155-9352-0BF423C6DF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600212E-079D-0F4D-A2EB-1C6C3B12F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s-ES" sz="4000" b="1">
                <a:solidFill>
                  <a:srgbClr val="FFFFFF"/>
                </a:solidFill>
              </a:rPr>
              <a:t>Síndrome estuporoso</a:t>
            </a:r>
            <a:endParaRPr lang="es-EC" sz="4000">
              <a:solidFill>
                <a:srgbClr val="FFFF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8BC9044C-AFB6-4CB7-8462-4FD14F5A3B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5448628"/>
              </p:ext>
            </p:extLst>
          </p:nvPr>
        </p:nvGraphicFramePr>
        <p:xfrm>
          <a:off x="5155379" y="1065862"/>
          <a:ext cx="5744685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7309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!!BGRectangle">
            <a:extLst>
              <a:ext uri="{FF2B5EF4-FFF2-40B4-BE49-F238E27FC236}">
                <a16:creationId xmlns:a16="http://schemas.microsoft.com/office/drawing/2014/main" id="{25E8815A-9407-4234-B08F-A1E49DCD7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618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72D4D1-076F-49D3-9889-EFC4F6D7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Pila de libros antiguos y nuevos">
            <a:extLst>
              <a:ext uri="{FF2B5EF4-FFF2-40B4-BE49-F238E27FC236}">
                <a16:creationId xmlns:a16="http://schemas.microsoft.com/office/drawing/2014/main" id="{FA168F87-30DC-4D66-A509-43F96F6117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2911" b="281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DD8EFA0-D012-194F-B54C-6B28B7F9A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s-ES" b="1">
                <a:solidFill>
                  <a:schemeClr val="bg1"/>
                </a:solidFill>
              </a:rPr>
              <a:t>Síndrome hipercinético</a:t>
            </a:r>
            <a:endParaRPr lang="es-EC">
              <a:solidFill>
                <a:schemeClr val="bg1"/>
              </a:solidFill>
            </a:endParaRPr>
          </a:p>
        </p:txBody>
      </p:sp>
      <p:sp>
        <p:nvSpPr>
          <p:cNvPr id="13" name="!!Line">
            <a:extLst>
              <a:ext uri="{FF2B5EF4-FFF2-40B4-BE49-F238E27FC236}">
                <a16:creationId xmlns:a16="http://schemas.microsoft.com/office/drawing/2014/main" id="{C9C56819-FD02-4626-ABF5-85C7463C9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0580" y="2057400"/>
            <a:ext cx="27432" cy="27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762EBC-D993-144A-B6F4-6529A8127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832937" cy="4930246"/>
          </a:xfrm>
        </p:spPr>
        <p:txBody>
          <a:bodyPr anchor="ctr">
            <a:normAutofit/>
          </a:bodyPr>
          <a:lstStyle/>
          <a:p>
            <a:pPr algn="just"/>
            <a:r>
              <a:rPr lang="es-ES" sz="2400" dirty="0">
                <a:solidFill>
                  <a:schemeClr val="bg1"/>
                </a:solidFill>
              </a:rPr>
              <a:t>Predominio de los movimientos voluntarios (hiperactividad) o involuntarios (agitación)</a:t>
            </a:r>
            <a:r>
              <a:rPr lang="es-EC" sz="2400" dirty="0">
                <a:solidFill>
                  <a:schemeClr val="bg1"/>
                </a:solidFill>
              </a:rPr>
              <a:t> </a:t>
            </a:r>
          </a:p>
          <a:p>
            <a:pPr marL="0" indent="0" algn="just">
              <a:buNone/>
            </a:pPr>
            <a:endParaRPr lang="es-EC" sz="24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s-EC" sz="2400" dirty="0">
              <a:solidFill>
                <a:schemeClr val="bg1"/>
              </a:solidFill>
            </a:endParaRPr>
          </a:p>
          <a:p>
            <a:pPr algn="just"/>
            <a:r>
              <a:rPr lang="es-ES" sz="2400" dirty="0">
                <a:solidFill>
                  <a:schemeClr val="bg1"/>
                </a:solidFill>
              </a:rPr>
              <a:t>En los cuadros maníacos y catatónicos, en los que el nivel de vigilia está conservado.</a:t>
            </a:r>
          </a:p>
          <a:p>
            <a:pPr algn="just"/>
            <a:r>
              <a:rPr lang="es-ES" sz="2400" dirty="0">
                <a:solidFill>
                  <a:schemeClr val="bg1"/>
                </a:solidFill>
              </a:rPr>
              <a:t>En los cuadros </a:t>
            </a:r>
            <a:r>
              <a:rPr lang="es-ES" sz="2400" dirty="0" err="1">
                <a:solidFill>
                  <a:schemeClr val="bg1"/>
                </a:solidFill>
              </a:rPr>
              <a:t>disociativos</a:t>
            </a:r>
            <a:r>
              <a:rPr lang="es-ES" sz="2400" dirty="0">
                <a:solidFill>
                  <a:schemeClr val="bg1"/>
                </a:solidFill>
              </a:rPr>
              <a:t>-histriónicos u ocasionados por estrés agudo-orgánicos, donde el nivel de vigilia está afectado.</a:t>
            </a:r>
            <a:endParaRPr lang="es-EC" sz="2400" dirty="0">
              <a:solidFill>
                <a:schemeClr val="bg1"/>
              </a:solidFill>
            </a:endParaRPr>
          </a:p>
          <a:p>
            <a:endParaRPr lang="es-EC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007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387D8BC7-F9DA-FA4B-B02D-8D8E619439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7038097"/>
              </p:ext>
            </p:extLst>
          </p:nvPr>
        </p:nvGraphicFramePr>
        <p:xfrm>
          <a:off x="811964" y="137905"/>
          <a:ext cx="10841182" cy="5839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Imagen 15">
            <a:extLst>
              <a:ext uri="{FF2B5EF4-FFF2-40B4-BE49-F238E27FC236}">
                <a16:creationId xmlns:a16="http://schemas.microsoft.com/office/drawing/2014/main" id="{D58FEC47-E428-5341-81B4-4760D3A710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54505"/>
            <a:ext cx="3568390" cy="95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634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D9D12D5-A614-324D-A350-CA62E2D74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rgbClr val="FFFFFF"/>
                </a:solidFill>
              </a:rPr>
              <a:t>Síndrome asténico</a:t>
            </a:r>
            <a:endParaRPr lang="es-EC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CC933719-3ADB-478E-AE4F-7223CF2084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8002583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37428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A7912A6-B74E-C644-95F4-AEBFA94A99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9" r="25189" b="9091"/>
          <a:stretch/>
        </p:blipFill>
        <p:spPr bwMode="auto">
          <a:xfrm>
            <a:off x="2562726" y="1"/>
            <a:ext cx="962927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D928DD85-BB99-450D-A702-2683E0296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240E5BD2-4019-4012-A1AA-628900E65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FF56A03-192E-E345-B641-73DA6F798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42006"/>
            <a:ext cx="3879232" cy="22481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/>
              <a:t>Trastornos del estado de ánimo </a:t>
            </a:r>
          </a:p>
        </p:txBody>
      </p:sp>
    </p:spTree>
    <p:extLst>
      <p:ext uri="{BB962C8B-B14F-4D97-AF65-F5344CB8AC3E}">
        <p14:creationId xmlns:p14="http://schemas.microsoft.com/office/powerpoint/2010/main" val="530411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a depresión es una enfermedad más fuerte de lo que te imaginas ¡Entérate!  | Aló Doctor">
            <a:extLst>
              <a:ext uri="{FF2B5EF4-FFF2-40B4-BE49-F238E27FC236}">
                <a16:creationId xmlns:a16="http://schemas.microsoft.com/office/drawing/2014/main" id="{EA87EC89-C8EE-F848-A879-E567BC728E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8" r="15116" b="1882"/>
          <a:stretch/>
        </p:blipFill>
        <p:spPr bwMode="auto">
          <a:xfrm>
            <a:off x="2562726" y="1"/>
            <a:ext cx="962927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D928DD85-BB99-450D-A702-2683E0296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240E5BD2-4019-4012-A1AA-628900E65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8D23FB6-2AA4-6742-97FE-854B52D20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42006"/>
            <a:ext cx="3879232" cy="22481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Episodio depresivo </a:t>
            </a:r>
          </a:p>
        </p:txBody>
      </p:sp>
    </p:spTree>
    <p:extLst>
      <p:ext uri="{BB962C8B-B14F-4D97-AF65-F5344CB8AC3E}">
        <p14:creationId xmlns:p14="http://schemas.microsoft.com/office/powerpoint/2010/main" val="1936638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sto es lo que significa “manía” en psicología | EL UNIVERSAL - Cartagena">
            <a:extLst>
              <a:ext uri="{FF2B5EF4-FFF2-40B4-BE49-F238E27FC236}">
                <a16:creationId xmlns:a16="http://schemas.microsoft.com/office/drawing/2014/main" id="{C2F625B5-2FD0-AA4B-ACB5-B49C85DE38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3" r="9093" b="12206"/>
          <a:stretch/>
        </p:blipFill>
        <p:spPr bwMode="auto">
          <a:xfrm>
            <a:off x="2562726" y="1"/>
            <a:ext cx="962927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D928DD85-BB99-450D-A702-2683E0296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240E5BD2-4019-4012-A1AA-628900E65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71204A7-169C-9E48-B5AE-FB15BC3EC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42006"/>
            <a:ext cx="3879232" cy="22481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Episodio Maniaco </a:t>
            </a:r>
          </a:p>
        </p:txBody>
      </p:sp>
    </p:spTree>
    <p:extLst>
      <p:ext uri="{BB962C8B-B14F-4D97-AF65-F5344CB8AC3E}">
        <p14:creationId xmlns:p14="http://schemas.microsoft.com/office/powerpoint/2010/main" val="91678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72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2896EEE-82D2-6E4C-9562-C1C4114B7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686" y="5091762"/>
            <a:ext cx="7484787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800">
                <a:solidFill>
                  <a:srgbClr val="FFFFFF"/>
                </a:solidFill>
              </a:rPr>
              <a:t>Trastorno bipolar </a:t>
            </a:r>
          </a:p>
        </p:txBody>
      </p:sp>
      <p:pic>
        <p:nvPicPr>
          <p:cNvPr id="2052" name="Picture 4" descr="Trastorno bipolar">
            <a:extLst>
              <a:ext uri="{FF2B5EF4-FFF2-40B4-BE49-F238E27FC236}">
                <a16:creationId xmlns:a16="http://schemas.microsoft.com/office/drawing/2014/main" id="{FDA8C95F-332A-5C4A-B032-F513EF74A0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4" r="9901"/>
          <a:stretch/>
        </p:blipFill>
        <p:spPr bwMode="auto">
          <a:xfrm>
            <a:off x="320040" y="320040"/>
            <a:ext cx="11548872" cy="446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5" name="Straight Connector 74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5158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La distimia, un trastorno depresivo que suele confundirse con desgano -  Radio Sonora : Radio Sonora">
            <a:extLst>
              <a:ext uri="{FF2B5EF4-FFF2-40B4-BE49-F238E27FC236}">
                <a16:creationId xmlns:a16="http://schemas.microsoft.com/office/drawing/2014/main" id="{B37E2F51-C2D6-CF48-9414-624C791635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6" r="-1" b="12506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32967EF-590D-EC40-B42A-8C44BFF2C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>
                <a:solidFill>
                  <a:srgbClr val="FFFFFF"/>
                </a:solidFill>
              </a:rPr>
              <a:t>Trastornos depresivos recurrentes 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252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Qué es la Ciclotimia?: Síntomas, causas y tratamiento">
            <a:extLst>
              <a:ext uri="{FF2B5EF4-FFF2-40B4-BE49-F238E27FC236}">
                <a16:creationId xmlns:a16="http://schemas.microsoft.com/office/drawing/2014/main" id="{B57DF1F0-3DB3-E14A-A1B5-5958AAB622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4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Rectangle 7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ED029EF-7535-5942-B99A-803BC4ACA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Trastornos afectivos persistentes </a:t>
            </a:r>
          </a:p>
        </p:txBody>
      </p:sp>
      <p:cxnSp>
        <p:nvCxnSpPr>
          <p:cNvPr id="4103" name="Straight Connector 7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389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F1CA651-7B05-EB49-BA83-704C816366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9554" y="288485"/>
            <a:ext cx="9132892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B1DF82D-1C57-4F4B-B8A6-7C0717148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167" y="5682348"/>
            <a:ext cx="3568390" cy="95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22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7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1" name="Rectangle 7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649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E350D49-06D7-984C-A370-8FD53327D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Alteraciones Cognitivas </a:t>
            </a:r>
          </a:p>
        </p:txBody>
      </p:sp>
      <p:pic>
        <p:nvPicPr>
          <p:cNvPr id="9218" name="Picture 2" descr="Estabilidad temporal del rendimiento cognitivo y funcional en muj |  Psiquiatria.com">
            <a:extLst>
              <a:ext uri="{FF2B5EF4-FFF2-40B4-BE49-F238E27FC236}">
                <a16:creationId xmlns:a16="http://schemas.microsoft.com/office/drawing/2014/main" id="{26FCCDAE-9D6B-074F-A310-9D06DF345C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1585330"/>
            <a:ext cx="7188199" cy="368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9F04967-617D-FE4C-9713-0C8D8E95B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815" y="5585009"/>
            <a:ext cx="3568390" cy="95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55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8BC4023-737E-3E4D-828A-025AFBDEC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68390" cy="95726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11EE0D8-B79E-6545-81DF-19BDEDECD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742" y="0"/>
            <a:ext cx="82481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415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FBAF23A-60D9-3B48-AB49-57AA72DDA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68390" cy="95726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57C2899-AC99-8B42-9E61-A4B572480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092" y="166607"/>
            <a:ext cx="8223153" cy="652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4CF1B45-1307-D040-8AAC-AE524EEE5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68390" cy="95726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0EE9C6F-5420-8F43-A8A8-3926B96C3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592" y="294468"/>
            <a:ext cx="8314303" cy="632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44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DBEA392-670C-D64D-B70D-7E00BBB18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439" y="5508624"/>
            <a:ext cx="3568390" cy="95726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0D2A85E-94C8-7F41-B41B-D22C20591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700" y="520700"/>
            <a:ext cx="9118600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100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2982</TotalTime>
  <Words>1022</Words>
  <Application>Microsoft Macintosh PowerPoint</Application>
  <PresentationFormat>Panorámica</PresentationFormat>
  <Paragraphs>111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de Office</vt:lpstr>
      <vt:lpstr>Maestría en Psicología Clínica, Mención Psicoterapia </vt:lpstr>
      <vt:lpstr>Alteraciones Afectivas </vt:lpstr>
      <vt:lpstr>Presentación de PowerPoint</vt:lpstr>
      <vt:lpstr>Presentación de PowerPoint</vt:lpstr>
      <vt:lpstr>Alteraciones Cognitivas </vt:lpstr>
      <vt:lpstr>Presentación de PowerPoint</vt:lpstr>
      <vt:lpstr>Presentación de PowerPoint</vt:lpstr>
      <vt:lpstr>Presentación de PowerPoint</vt:lpstr>
      <vt:lpstr>Presentación de PowerPoint</vt:lpstr>
      <vt:lpstr>Alteraciones Conativas </vt:lpstr>
      <vt:lpstr>Presentación de PowerPoint</vt:lpstr>
      <vt:lpstr>Presentación de PowerPoint</vt:lpstr>
      <vt:lpstr>Síndromes Psicopatológicos </vt:lpstr>
      <vt:lpstr>Síndrome de obnubilación </vt:lpstr>
      <vt:lpstr>Síndrome de delirium </vt:lpstr>
      <vt:lpstr>Síndrome oniroide </vt:lpstr>
      <vt:lpstr>Síndrome de estado crepuscular </vt:lpstr>
      <vt:lpstr>Síndrome oligofrénico </vt:lpstr>
      <vt:lpstr>Síndrome demencial </vt:lpstr>
      <vt:lpstr>Síndrome apatoabúlico </vt:lpstr>
      <vt:lpstr>Síndrome esquizofrénico</vt:lpstr>
      <vt:lpstr>Síndrome paranoico  </vt:lpstr>
      <vt:lpstr>Síndrome paranoide </vt:lpstr>
      <vt:lpstr>Síndrome de automatismo psíquico </vt:lpstr>
      <vt:lpstr>Síndrome maníaco </vt:lpstr>
      <vt:lpstr>Síndrome depresivo </vt:lpstr>
      <vt:lpstr>Síndrome afectivoansioso</vt:lpstr>
      <vt:lpstr>Síndrome estuporoso</vt:lpstr>
      <vt:lpstr>Síndrome hipercinético</vt:lpstr>
      <vt:lpstr>Síndrome asténico</vt:lpstr>
      <vt:lpstr>Trastornos del estado de ánimo </vt:lpstr>
      <vt:lpstr>Episodio depresivo </vt:lpstr>
      <vt:lpstr>Episodio Maniaco </vt:lpstr>
      <vt:lpstr>Trastorno bipolar </vt:lpstr>
      <vt:lpstr>Trastornos depresivos recurrentes </vt:lpstr>
      <vt:lpstr>Trastornos afectivos persistentes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Maestria en Psicología Clínica, Mención Psicoterapia </dc:title>
  <dc:creator>Diego Armando Santos Pazos</dc:creator>
  <cp:lastModifiedBy>Diego Armando Santos Pazos</cp:lastModifiedBy>
  <cp:revision>11</cp:revision>
  <dcterms:created xsi:type="dcterms:W3CDTF">2022-01-09T22:11:14Z</dcterms:created>
  <dcterms:modified xsi:type="dcterms:W3CDTF">2023-06-25T12:09:43Z</dcterms:modified>
</cp:coreProperties>
</file>