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4" r:id="rId13"/>
    <p:sldMasterId id="2147483676" r:id="rId14"/>
    <p:sldMasterId id="2147483678" r:id="rId15"/>
    <p:sldMasterId id="2147483680" r:id="rId16"/>
    <p:sldMasterId id="2147483682" r:id="rId17"/>
    <p:sldMasterId id="2147483684" r:id="rId18"/>
    <p:sldMasterId id="2147483686" r:id="rId19"/>
    <p:sldMasterId id="2147483688" r:id="rId20"/>
    <p:sldMasterId id="2147483690" r:id="rId21"/>
    <p:sldMasterId id="2147483692" r:id="rId22"/>
    <p:sldMasterId id="2147483694" r:id="rId23"/>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6" r:id="rId43"/>
  </p:sldIdLst>
  <p:sldSz cx="9144000" cy="5143500" type="screen16x9"/>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1" name="PlaceHolder 1"/>
          <p:cNvSpPr>
            <a:spLocks noGrp="1"/>
          </p:cNvSpPr>
          <p:nvPr>
            <p:ph type="title"/>
          </p:nvPr>
        </p:nvSpPr>
        <p:spPr>
          <a:xfrm>
            <a:off x="1686240" y="616320"/>
            <a:ext cx="577116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LE_ONLY_1">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_ONLY_1_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81" name="PlaceHolder 1"/>
          <p:cNvSpPr>
            <a:spLocks noGrp="1"/>
          </p:cNvSpPr>
          <p:nvPr>
            <p:ph type="title"/>
          </p:nvPr>
        </p:nvSpPr>
        <p:spPr>
          <a:xfrm>
            <a:off x="1686240" y="616320"/>
            <a:ext cx="577116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8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92" name="PlaceHolder 1"/>
          <p:cNvSpPr>
            <a:spLocks noGrp="1"/>
          </p:cNvSpPr>
          <p:nvPr>
            <p:ph type="title"/>
          </p:nvPr>
        </p:nvSpPr>
        <p:spPr>
          <a:xfrm>
            <a:off x="1686240" y="616320"/>
            <a:ext cx="577116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9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19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1686240" y="616320"/>
            <a:ext cx="577116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NE_COLUMN_TEXT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713160" y="1432440"/>
            <a:ext cx="6041160" cy="1609920"/>
          </a:xfrm>
          <a:prstGeom prst="rect">
            <a:avLst/>
          </a:prstGeom>
          <a:noFill/>
          <a:ln w="0">
            <a:noFill/>
          </a:ln>
        </p:spPr>
        <p:txBody>
          <a:bodyPr lIns="91440" tIns="91440" rIns="91440" bIns="91440" anchor="b">
            <a:noAutofit/>
          </a:bodyPr>
          <a:lstStyle/>
          <a:p>
            <a:pPr indent="0">
              <a:buNone/>
            </a:pPr>
            <a:r>
              <a:rPr lang="fr-FR" sz="4500" b="0" strike="noStrike" spc="-1">
                <a:solidFill>
                  <a:schemeClr val="dk1"/>
                </a:solidFill>
                <a:latin typeface="Arial"/>
              </a:rPr>
              <a:t>Click to edit the title text format</a:t>
            </a:r>
          </a:p>
        </p:txBody>
      </p:sp>
      <p:grpSp>
        <p:nvGrpSpPr>
          <p:cNvPr id="22" name="Google Shape;11;p2"/>
          <p:cNvGrpSpPr/>
          <p:nvPr/>
        </p:nvGrpSpPr>
        <p:grpSpPr>
          <a:xfrm>
            <a:off x="329760" y="256680"/>
            <a:ext cx="4611600" cy="4606560"/>
            <a:chOff x="329760" y="256680"/>
            <a:chExt cx="4611600" cy="4606560"/>
          </a:xfrm>
        </p:grpSpPr>
        <p:grpSp>
          <p:nvGrpSpPr>
            <p:cNvPr id="2" name="Google Shape;12;p2"/>
            <p:cNvGrpSpPr/>
            <p:nvPr/>
          </p:nvGrpSpPr>
          <p:grpSpPr>
            <a:xfrm>
              <a:off x="4422240" y="256680"/>
              <a:ext cx="519120" cy="68040"/>
              <a:chOff x="4422240" y="256680"/>
              <a:chExt cx="519120" cy="68040"/>
            </a:xfrm>
          </p:grpSpPr>
          <p:sp>
            <p:nvSpPr>
              <p:cNvPr id="3" name="Google Shape;13;p2"/>
              <p:cNvSpPr/>
              <p:nvPr/>
            </p:nvSpPr>
            <p:spPr>
              <a:xfrm>
                <a:off x="4422240" y="2566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4" name="Google Shape;14;p2"/>
              <p:cNvSpPr/>
              <p:nvPr/>
            </p:nvSpPr>
            <p:spPr>
              <a:xfrm>
                <a:off x="4647960" y="2566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5" name="Google Shape;15;p2"/>
              <p:cNvSpPr/>
              <p:nvPr/>
            </p:nvSpPr>
            <p:spPr>
              <a:xfrm>
                <a:off x="4873320" y="2566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6" name="Google Shape;16;p2"/>
            <p:cNvGrpSpPr/>
            <p:nvPr/>
          </p:nvGrpSpPr>
          <p:grpSpPr>
            <a:xfrm>
              <a:off x="329760" y="4344480"/>
              <a:ext cx="68040" cy="518760"/>
              <a:chOff x="329760" y="4344480"/>
              <a:chExt cx="68040" cy="518760"/>
            </a:xfrm>
          </p:grpSpPr>
          <p:sp>
            <p:nvSpPr>
              <p:cNvPr id="7" name="Google Shape;17;p2"/>
              <p:cNvSpPr/>
              <p:nvPr/>
            </p:nvSpPr>
            <p:spPr>
              <a:xfrm rot="5400000">
                <a:off x="329760" y="43444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8" name="Google Shape;18;p2"/>
              <p:cNvSpPr/>
              <p:nvPr/>
            </p:nvSpPr>
            <p:spPr>
              <a:xfrm rot="5400000">
                <a:off x="329760" y="4569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9" name="Google Shape;19;p2"/>
              <p:cNvSpPr/>
              <p:nvPr/>
            </p:nvSpPr>
            <p:spPr>
              <a:xfrm rot="5400000">
                <a:off x="329760" y="4795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10" name="Google Shape;20;p2"/>
          <p:cNvGrpSpPr/>
          <p:nvPr/>
        </p:nvGrpSpPr>
        <p:grpSpPr>
          <a:xfrm>
            <a:off x="292680" y="-386640"/>
            <a:ext cx="9495720" cy="6508440"/>
            <a:chOff x="292680" y="-386640"/>
            <a:chExt cx="9495720" cy="6508440"/>
          </a:xfrm>
        </p:grpSpPr>
        <p:pic>
          <p:nvPicPr>
            <p:cNvPr id="11" name="Google Shape;21;p2"/>
            <p:cNvPicPr/>
            <p:nvPr/>
          </p:nvPicPr>
          <p:blipFill>
            <a:blip r:embed="rId3"/>
            <a:stretch/>
          </p:blipFill>
          <p:spPr>
            <a:xfrm rot="10800000">
              <a:off x="292680" y="-386640"/>
              <a:ext cx="841320" cy="840960"/>
            </a:xfrm>
            <a:prstGeom prst="rect">
              <a:avLst/>
            </a:prstGeom>
            <a:ln w="0">
              <a:noFill/>
            </a:ln>
          </p:spPr>
        </p:pic>
        <p:pic>
          <p:nvPicPr>
            <p:cNvPr id="12" name="Google Shape;22;p2"/>
            <p:cNvPicPr/>
            <p:nvPr/>
          </p:nvPicPr>
          <p:blipFill>
            <a:blip r:embed="rId4"/>
            <a:stretch/>
          </p:blipFill>
          <p:spPr>
            <a:xfrm>
              <a:off x="3193560" y="4439520"/>
              <a:ext cx="1682280" cy="1682280"/>
            </a:xfrm>
            <a:prstGeom prst="rect">
              <a:avLst/>
            </a:prstGeom>
            <a:ln w="0">
              <a:noFill/>
            </a:ln>
          </p:spPr>
        </p:pic>
        <p:pic>
          <p:nvPicPr>
            <p:cNvPr id="13" name="Google Shape;23;p2"/>
            <p:cNvPicPr/>
            <p:nvPr/>
          </p:nvPicPr>
          <p:blipFill>
            <a:blip r:embed="rId5"/>
            <a:stretch/>
          </p:blipFill>
          <p:spPr>
            <a:xfrm rot="12600000">
              <a:off x="8716680" y="165960"/>
              <a:ext cx="905760" cy="905760"/>
            </a:xfrm>
            <a:prstGeom prst="rect">
              <a:avLst/>
            </a:prstGeom>
            <a:ln w="0">
              <a:noFill/>
            </a:ln>
          </p:spPr>
        </p:pic>
      </p:grpSp>
      <p:grpSp>
        <p:nvGrpSpPr>
          <p:cNvPr id="14" name="Google Shape;24;p2"/>
          <p:cNvGrpSpPr/>
          <p:nvPr/>
        </p:nvGrpSpPr>
        <p:grpSpPr>
          <a:xfrm>
            <a:off x="7118280" y="1524600"/>
            <a:ext cx="1598760" cy="2224800"/>
            <a:chOff x="7118280" y="1524600"/>
            <a:chExt cx="1598760" cy="2224800"/>
          </a:xfrm>
        </p:grpSpPr>
        <p:grpSp>
          <p:nvGrpSpPr>
            <p:cNvPr id="15" name="Google Shape;25;p2"/>
            <p:cNvGrpSpPr/>
            <p:nvPr/>
          </p:nvGrpSpPr>
          <p:grpSpPr>
            <a:xfrm>
              <a:off x="7118280" y="3265200"/>
              <a:ext cx="1598760" cy="484200"/>
              <a:chOff x="7118280" y="3265200"/>
              <a:chExt cx="1598760" cy="484200"/>
            </a:xfrm>
          </p:grpSpPr>
          <p:sp>
            <p:nvSpPr>
              <p:cNvPr id="16" name="Google Shape;26;p2"/>
              <p:cNvSpPr/>
              <p:nvPr/>
            </p:nvSpPr>
            <p:spPr>
              <a:xfrm>
                <a:off x="7118280" y="341784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 name="Google Shape;27;p2"/>
              <p:cNvSpPr/>
              <p:nvPr/>
            </p:nvSpPr>
            <p:spPr>
              <a:xfrm>
                <a:off x="7118280" y="32652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pic>
          <p:nvPicPr>
            <p:cNvPr id="18" name="Google Shape;28;p2"/>
            <p:cNvPicPr/>
            <p:nvPr/>
          </p:nvPicPr>
          <p:blipFill>
            <a:blip r:embed="rId6"/>
            <a:stretch/>
          </p:blipFill>
          <p:spPr>
            <a:xfrm rot="10800000">
              <a:off x="7205760" y="2134080"/>
              <a:ext cx="1382760" cy="1382760"/>
            </a:xfrm>
            <a:prstGeom prst="rect">
              <a:avLst/>
            </a:prstGeom>
            <a:ln w="0">
              <a:noFill/>
            </a:ln>
          </p:spPr>
        </p:pic>
        <p:pic>
          <p:nvPicPr>
            <p:cNvPr id="19" name="Google Shape;29;p2"/>
            <p:cNvPicPr/>
            <p:nvPr/>
          </p:nvPicPr>
          <p:blipFill>
            <a:blip r:embed="rId5"/>
            <a:stretch/>
          </p:blipFill>
          <p:spPr>
            <a:xfrm rot="5400000">
              <a:off x="7205760" y="1524600"/>
              <a:ext cx="1382760" cy="1382760"/>
            </a:xfrm>
            <a:prstGeom prst="rect">
              <a:avLst/>
            </a:prstGeom>
            <a:ln w="0">
              <a:noFill/>
            </a:ln>
          </p:spPr>
        </p:pic>
      </p:grpSp>
      <p:sp>
        <p:nvSpPr>
          <p:cNvPr id="2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15" name="Google Shape;245;p19"/>
          <p:cNvGrpSpPr/>
          <p:nvPr/>
        </p:nvGrpSpPr>
        <p:grpSpPr>
          <a:xfrm>
            <a:off x="330120" y="4821840"/>
            <a:ext cx="519120" cy="68040"/>
            <a:chOff x="330120" y="4821840"/>
            <a:chExt cx="519120" cy="68040"/>
          </a:xfrm>
        </p:grpSpPr>
        <p:sp>
          <p:nvSpPr>
            <p:cNvPr id="116" name="Google Shape;246;p19"/>
            <p:cNvSpPr/>
            <p:nvPr/>
          </p:nvSpPr>
          <p:spPr>
            <a:xfrm>
              <a:off x="330120" y="4821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17" name="Google Shape;247;p19"/>
            <p:cNvSpPr/>
            <p:nvPr/>
          </p:nvSpPr>
          <p:spPr>
            <a:xfrm>
              <a:off x="555840" y="4821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18" name="Google Shape;248;p19"/>
            <p:cNvSpPr/>
            <p:nvPr/>
          </p:nvSpPr>
          <p:spPr>
            <a:xfrm>
              <a:off x="781200" y="4821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19" name="Google Shape;249;p19"/>
          <p:cNvGrpSpPr/>
          <p:nvPr/>
        </p:nvGrpSpPr>
        <p:grpSpPr>
          <a:xfrm>
            <a:off x="8814600" y="4302720"/>
            <a:ext cx="68040" cy="518760"/>
            <a:chOff x="8814600" y="4302720"/>
            <a:chExt cx="68040" cy="518760"/>
          </a:xfrm>
        </p:grpSpPr>
        <p:sp>
          <p:nvSpPr>
            <p:cNvPr id="120" name="Google Shape;250;p19"/>
            <p:cNvSpPr/>
            <p:nvPr/>
          </p:nvSpPr>
          <p:spPr>
            <a:xfrm rot="5400000">
              <a:off x="8814600" y="43027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21" name="Google Shape;251;p19"/>
            <p:cNvSpPr/>
            <p:nvPr/>
          </p:nvSpPr>
          <p:spPr>
            <a:xfrm rot="5400000">
              <a:off x="8814600" y="45280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22" name="Google Shape;252;p19"/>
            <p:cNvSpPr/>
            <p:nvPr/>
          </p:nvSpPr>
          <p:spPr>
            <a:xfrm rot="5400000">
              <a:off x="8814600" y="47534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23" name="Google Shape;253;p19"/>
          <p:cNvGrpSpPr/>
          <p:nvPr/>
        </p:nvGrpSpPr>
        <p:grpSpPr>
          <a:xfrm>
            <a:off x="8580600" y="297360"/>
            <a:ext cx="1598760" cy="483840"/>
            <a:chOff x="8580600" y="297360"/>
            <a:chExt cx="1598760" cy="483840"/>
          </a:xfrm>
        </p:grpSpPr>
        <p:sp>
          <p:nvSpPr>
            <p:cNvPr id="124" name="Google Shape;254;p19"/>
            <p:cNvSpPr/>
            <p:nvPr/>
          </p:nvSpPr>
          <p:spPr>
            <a:xfrm>
              <a:off x="8580600" y="44964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25" name="Google Shape;255;p19"/>
            <p:cNvSpPr/>
            <p:nvPr/>
          </p:nvSpPr>
          <p:spPr>
            <a:xfrm>
              <a:off x="8580600" y="2973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26" name="Google Shape;256;p19"/>
          <p:cNvGrpSpPr/>
          <p:nvPr/>
        </p:nvGrpSpPr>
        <p:grpSpPr>
          <a:xfrm>
            <a:off x="-1117440" y="1017720"/>
            <a:ext cx="9369000" cy="4772160"/>
            <a:chOff x="-1117440" y="1017720"/>
            <a:chExt cx="9369000" cy="4772160"/>
          </a:xfrm>
        </p:grpSpPr>
        <p:pic>
          <p:nvPicPr>
            <p:cNvPr id="127" name="Google Shape;257;p19"/>
            <p:cNvPicPr/>
            <p:nvPr/>
          </p:nvPicPr>
          <p:blipFill>
            <a:blip r:embed="rId3"/>
            <a:stretch/>
          </p:blipFill>
          <p:spPr>
            <a:xfrm rot="18161400">
              <a:off x="7229520" y="4768200"/>
              <a:ext cx="857880" cy="857880"/>
            </a:xfrm>
            <a:prstGeom prst="rect">
              <a:avLst/>
            </a:prstGeom>
            <a:ln w="0">
              <a:noFill/>
            </a:ln>
          </p:spPr>
        </p:pic>
        <p:pic>
          <p:nvPicPr>
            <p:cNvPr id="128" name="Google Shape;258;p19"/>
            <p:cNvPicPr/>
            <p:nvPr/>
          </p:nvPicPr>
          <p:blipFill>
            <a:blip r:embed="rId4"/>
            <a:stretch/>
          </p:blipFill>
          <p:spPr>
            <a:xfrm rot="1800000">
              <a:off x="-864000" y="1270440"/>
              <a:ext cx="1382760" cy="13827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30" name="Google Shape;261;p20"/>
          <p:cNvGrpSpPr/>
          <p:nvPr/>
        </p:nvGrpSpPr>
        <p:grpSpPr>
          <a:xfrm>
            <a:off x="650160" y="-1339560"/>
            <a:ext cx="9876240" cy="7043040"/>
            <a:chOff x="650160" y="-1339560"/>
            <a:chExt cx="9876240" cy="7043040"/>
          </a:xfrm>
        </p:grpSpPr>
        <p:pic>
          <p:nvPicPr>
            <p:cNvPr id="131" name="Google Shape;262;p20"/>
            <p:cNvPicPr/>
            <p:nvPr/>
          </p:nvPicPr>
          <p:blipFill>
            <a:blip r:embed="rId3"/>
            <a:stretch/>
          </p:blipFill>
          <p:spPr>
            <a:xfrm rot="924000">
              <a:off x="8626320" y="2747880"/>
              <a:ext cx="1704240" cy="1704240"/>
            </a:xfrm>
            <a:prstGeom prst="rect">
              <a:avLst/>
            </a:prstGeom>
            <a:ln w="0">
              <a:noFill/>
            </a:ln>
          </p:spPr>
        </p:pic>
        <p:pic>
          <p:nvPicPr>
            <p:cNvPr id="132" name="Google Shape;263;p20"/>
            <p:cNvPicPr/>
            <p:nvPr/>
          </p:nvPicPr>
          <p:blipFill>
            <a:blip r:embed="rId4"/>
            <a:stretch/>
          </p:blipFill>
          <p:spPr>
            <a:xfrm rot="10800000">
              <a:off x="1290240" y="4862520"/>
              <a:ext cx="841320" cy="840960"/>
            </a:xfrm>
            <a:prstGeom prst="rect">
              <a:avLst/>
            </a:prstGeom>
            <a:ln w="0">
              <a:noFill/>
            </a:ln>
          </p:spPr>
        </p:pic>
        <p:pic>
          <p:nvPicPr>
            <p:cNvPr id="133" name="Google Shape;264;p20"/>
            <p:cNvPicPr/>
            <p:nvPr/>
          </p:nvPicPr>
          <p:blipFill>
            <a:blip r:embed="rId5"/>
            <a:stretch/>
          </p:blipFill>
          <p:spPr>
            <a:xfrm rot="7818000">
              <a:off x="933120" y="-1056240"/>
              <a:ext cx="1382760" cy="1382760"/>
            </a:xfrm>
            <a:prstGeom prst="rect">
              <a:avLst/>
            </a:prstGeom>
            <a:ln w="0">
              <a:noFill/>
            </a:ln>
          </p:spPr>
        </p:pic>
      </p:grpSp>
      <p:grpSp>
        <p:nvGrpSpPr>
          <p:cNvPr id="134" name="Google Shape;265;p20"/>
          <p:cNvGrpSpPr/>
          <p:nvPr/>
        </p:nvGrpSpPr>
        <p:grpSpPr>
          <a:xfrm>
            <a:off x="8226720" y="255240"/>
            <a:ext cx="518760" cy="68040"/>
            <a:chOff x="8226720" y="255240"/>
            <a:chExt cx="518760" cy="68040"/>
          </a:xfrm>
        </p:grpSpPr>
        <p:sp>
          <p:nvSpPr>
            <p:cNvPr id="135" name="Google Shape;266;p20"/>
            <p:cNvSpPr/>
            <p:nvPr/>
          </p:nvSpPr>
          <p:spPr>
            <a:xfrm>
              <a:off x="822672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36" name="Google Shape;267;p20"/>
            <p:cNvSpPr/>
            <p:nvPr/>
          </p:nvSpPr>
          <p:spPr>
            <a:xfrm>
              <a:off x="84520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37" name="Google Shape;268;p20"/>
            <p:cNvSpPr/>
            <p:nvPr/>
          </p:nvSpPr>
          <p:spPr>
            <a:xfrm>
              <a:off x="867744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3457800" y="2824200"/>
            <a:ext cx="4815000" cy="988920"/>
          </a:xfrm>
          <a:prstGeom prst="rect">
            <a:avLst/>
          </a:prstGeom>
          <a:noFill/>
          <a:ln w="0">
            <a:noFill/>
          </a:ln>
        </p:spPr>
        <p:txBody>
          <a:bodyPr lIns="91440" tIns="91440" rIns="91440" bIns="91440" anchor="t">
            <a:noAutofit/>
          </a:bodyPr>
          <a:lstStyle/>
          <a:p>
            <a:pPr indent="0">
              <a:buNone/>
            </a:pPr>
            <a:r>
              <a:rPr lang="fr-FR" sz="4500" b="0" strike="noStrike" spc="-1">
                <a:solidFill>
                  <a:schemeClr val="dk1"/>
                </a:solidFill>
                <a:latin typeface="Arial"/>
              </a:rPr>
              <a:t>Click to edit the title text format</a:t>
            </a:r>
          </a:p>
        </p:txBody>
      </p:sp>
      <p:sp>
        <p:nvSpPr>
          <p:cNvPr id="139" name="PlaceHolder 2"/>
          <p:cNvSpPr>
            <a:spLocks noGrp="1"/>
          </p:cNvSpPr>
          <p:nvPr>
            <p:ph type="title"/>
          </p:nvPr>
        </p:nvSpPr>
        <p:spPr>
          <a:xfrm>
            <a:off x="3457800" y="1730520"/>
            <a:ext cx="1450440" cy="1065960"/>
          </a:xfrm>
          <a:prstGeom prst="rect">
            <a:avLst/>
          </a:prstGeom>
          <a:noFill/>
          <a:ln w="0">
            <a:noFill/>
          </a:ln>
        </p:spPr>
        <p:txBody>
          <a:bodyPr lIns="91440" tIns="91440" rIns="91440" bIns="91440" anchor="b">
            <a:noAutofit/>
          </a:bodyPr>
          <a:lstStyle/>
          <a:p>
            <a:pPr indent="0">
              <a:lnSpc>
                <a:spcPct val="100000"/>
              </a:lnSpc>
              <a:buNone/>
            </a:pPr>
            <a:r>
              <a:rPr lang="fr-FR" sz="6000" b="0" strike="noStrike" spc="-1">
                <a:solidFill>
                  <a:schemeClr val="accent4"/>
                </a:solidFill>
                <a:latin typeface="Montserrat ExtraBold"/>
                <a:ea typeface="Montserrat ExtraBold"/>
              </a:rPr>
              <a:t>xx%</a:t>
            </a:r>
            <a:endParaRPr lang="fr-FR" sz="6000" b="0" strike="noStrike" spc="-1">
              <a:solidFill>
                <a:schemeClr val="dk1"/>
              </a:solidFill>
              <a:latin typeface="Arial"/>
            </a:endParaRPr>
          </a:p>
        </p:txBody>
      </p:sp>
      <p:grpSp>
        <p:nvGrpSpPr>
          <p:cNvPr id="140" name="Google Shape;33;p3"/>
          <p:cNvGrpSpPr/>
          <p:nvPr/>
        </p:nvGrpSpPr>
        <p:grpSpPr>
          <a:xfrm>
            <a:off x="-731520" y="-301320"/>
            <a:ext cx="3422880" cy="6029640"/>
            <a:chOff x="-731520" y="-301320"/>
            <a:chExt cx="3422880" cy="6029640"/>
          </a:xfrm>
        </p:grpSpPr>
        <p:pic>
          <p:nvPicPr>
            <p:cNvPr id="141" name="Google Shape;34;p3"/>
            <p:cNvPicPr/>
            <p:nvPr/>
          </p:nvPicPr>
          <p:blipFill>
            <a:blip r:embed="rId3"/>
            <a:stretch/>
          </p:blipFill>
          <p:spPr>
            <a:xfrm rot="10800000">
              <a:off x="1359000" y="-301320"/>
              <a:ext cx="841320" cy="840960"/>
            </a:xfrm>
            <a:prstGeom prst="rect">
              <a:avLst/>
            </a:prstGeom>
            <a:ln w="0">
              <a:noFill/>
            </a:ln>
          </p:spPr>
        </p:pic>
        <p:pic>
          <p:nvPicPr>
            <p:cNvPr id="142" name="Google Shape;35;p3"/>
            <p:cNvPicPr/>
            <p:nvPr/>
          </p:nvPicPr>
          <p:blipFill>
            <a:blip r:embed="rId4"/>
            <a:stretch/>
          </p:blipFill>
          <p:spPr>
            <a:xfrm>
              <a:off x="1009080" y="4046040"/>
              <a:ext cx="1682280" cy="1682280"/>
            </a:xfrm>
            <a:prstGeom prst="rect">
              <a:avLst/>
            </a:prstGeom>
            <a:ln w="0">
              <a:noFill/>
            </a:ln>
          </p:spPr>
        </p:pic>
        <p:pic>
          <p:nvPicPr>
            <p:cNvPr id="143" name="Google Shape;36;p3"/>
            <p:cNvPicPr/>
            <p:nvPr/>
          </p:nvPicPr>
          <p:blipFill>
            <a:blip r:embed="rId5"/>
            <a:stretch/>
          </p:blipFill>
          <p:spPr>
            <a:xfrm rot="17142600">
              <a:off x="-569880" y="539640"/>
              <a:ext cx="1382760" cy="1382760"/>
            </a:xfrm>
            <a:prstGeom prst="rect">
              <a:avLst/>
            </a:prstGeom>
            <a:ln w="0">
              <a:noFill/>
            </a:ln>
          </p:spPr>
        </p:pic>
      </p:grpSp>
      <p:grpSp>
        <p:nvGrpSpPr>
          <p:cNvPr id="144" name="Google Shape;37;p3"/>
          <p:cNvGrpSpPr/>
          <p:nvPr/>
        </p:nvGrpSpPr>
        <p:grpSpPr>
          <a:xfrm>
            <a:off x="7967160" y="242280"/>
            <a:ext cx="1598760" cy="483840"/>
            <a:chOff x="7967160" y="242280"/>
            <a:chExt cx="1598760" cy="483840"/>
          </a:xfrm>
        </p:grpSpPr>
        <p:sp>
          <p:nvSpPr>
            <p:cNvPr id="145" name="Google Shape;38;p3"/>
            <p:cNvSpPr/>
            <p:nvPr/>
          </p:nvSpPr>
          <p:spPr>
            <a:xfrm>
              <a:off x="7967160" y="3945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46" name="Google Shape;39;p3"/>
            <p:cNvSpPr/>
            <p:nvPr/>
          </p:nvSpPr>
          <p:spPr>
            <a:xfrm>
              <a:off x="7967160" y="2422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
        <p:nvSpPr>
          <p:cNvPr id="147"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62" name="Google Shape;285;p22"/>
          <p:cNvGrpSpPr/>
          <p:nvPr/>
        </p:nvGrpSpPr>
        <p:grpSpPr>
          <a:xfrm>
            <a:off x="8667360" y="483840"/>
            <a:ext cx="1598760" cy="484200"/>
            <a:chOff x="8667360" y="483840"/>
            <a:chExt cx="1598760" cy="484200"/>
          </a:xfrm>
        </p:grpSpPr>
        <p:sp>
          <p:nvSpPr>
            <p:cNvPr id="163" name="Google Shape;286;p22"/>
            <p:cNvSpPr/>
            <p:nvPr/>
          </p:nvSpPr>
          <p:spPr>
            <a:xfrm>
              <a:off x="8667360" y="6364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64" name="Google Shape;287;p22"/>
            <p:cNvSpPr/>
            <p:nvPr/>
          </p:nvSpPr>
          <p:spPr>
            <a:xfrm>
              <a:off x="8667360" y="48384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65" name="Google Shape;288;p22"/>
          <p:cNvGrpSpPr/>
          <p:nvPr/>
        </p:nvGrpSpPr>
        <p:grpSpPr>
          <a:xfrm>
            <a:off x="-457200" y="1647000"/>
            <a:ext cx="9445320" cy="4552920"/>
            <a:chOff x="-457200" y="1647000"/>
            <a:chExt cx="9445320" cy="4552920"/>
          </a:xfrm>
        </p:grpSpPr>
        <p:pic>
          <p:nvPicPr>
            <p:cNvPr id="166" name="Google Shape;289;p22"/>
            <p:cNvPicPr/>
            <p:nvPr/>
          </p:nvPicPr>
          <p:blipFill>
            <a:blip r:embed="rId3"/>
            <a:stretch/>
          </p:blipFill>
          <p:spPr>
            <a:xfrm rot="9900000">
              <a:off x="-360360" y="1743120"/>
              <a:ext cx="857880" cy="857880"/>
            </a:xfrm>
            <a:prstGeom prst="rect">
              <a:avLst/>
            </a:prstGeom>
            <a:ln w="0">
              <a:noFill/>
            </a:ln>
          </p:spPr>
        </p:pic>
        <p:pic>
          <p:nvPicPr>
            <p:cNvPr id="167" name="Google Shape;290;p22"/>
            <p:cNvPicPr/>
            <p:nvPr/>
          </p:nvPicPr>
          <p:blipFill>
            <a:blip r:embed="rId4"/>
            <a:stretch/>
          </p:blipFill>
          <p:spPr>
            <a:xfrm rot="1800000">
              <a:off x="7352280" y="4563720"/>
              <a:ext cx="1382760" cy="1382760"/>
            </a:xfrm>
            <a:prstGeom prst="rect">
              <a:avLst/>
            </a:prstGeom>
            <a:ln w="0">
              <a:noFill/>
            </a:ln>
          </p:spPr>
        </p:pic>
      </p:grpSp>
      <p:grpSp>
        <p:nvGrpSpPr>
          <p:cNvPr id="168" name="Google Shape;291;p22"/>
          <p:cNvGrpSpPr/>
          <p:nvPr/>
        </p:nvGrpSpPr>
        <p:grpSpPr>
          <a:xfrm>
            <a:off x="433080" y="4084560"/>
            <a:ext cx="68040" cy="519120"/>
            <a:chOff x="433080" y="4084560"/>
            <a:chExt cx="68040" cy="519120"/>
          </a:xfrm>
        </p:grpSpPr>
        <p:sp>
          <p:nvSpPr>
            <p:cNvPr id="169" name="Google Shape;292;p22"/>
            <p:cNvSpPr/>
            <p:nvPr/>
          </p:nvSpPr>
          <p:spPr>
            <a:xfrm rot="5400000">
              <a:off x="433080" y="40845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0" name="Google Shape;293;p22"/>
            <p:cNvSpPr/>
            <p:nvPr/>
          </p:nvSpPr>
          <p:spPr>
            <a:xfrm rot="5400000">
              <a:off x="433080" y="43102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1" name="Google Shape;294;p22"/>
            <p:cNvSpPr/>
            <p:nvPr/>
          </p:nvSpPr>
          <p:spPr>
            <a:xfrm rot="5400000">
              <a:off x="433080" y="4535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72" name="Google Shape;296;p23"/>
          <p:cNvGrpSpPr/>
          <p:nvPr/>
        </p:nvGrpSpPr>
        <p:grpSpPr>
          <a:xfrm>
            <a:off x="-479160" y="-109800"/>
            <a:ext cx="10191960" cy="4446360"/>
            <a:chOff x="-479160" y="-109800"/>
            <a:chExt cx="10191960" cy="4446360"/>
          </a:xfrm>
        </p:grpSpPr>
        <p:pic>
          <p:nvPicPr>
            <p:cNvPr id="173" name="Google Shape;297;p23"/>
            <p:cNvPicPr/>
            <p:nvPr/>
          </p:nvPicPr>
          <p:blipFill>
            <a:blip r:embed="rId3"/>
            <a:stretch/>
          </p:blipFill>
          <p:spPr>
            <a:xfrm rot="17048400">
              <a:off x="-389160" y="-19440"/>
              <a:ext cx="841320" cy="840960"/>
            </a:xfrm>
            <a:prstGeom prst="rect">
              <a:avLst/>
            </a:prstGeom>
            <a:ln w="0">
              <a:noFill/>
            </a:ln>
          </p:spPr>
        </p:pic>
        <p:pic>
          <p:nvPicPr>
            <p:cNvPr id="174" name="Google Shape;298;p23"/>
            <p:cNvPicPr/>
            <p:nvPr/>
          </p:nvPicPr>
          <p:blipFill>
            <a:blip r:embed="rId4"/>
            <a:stretch/>
          </p:blipFill>
          <p:spPr>
            <a:xfrm rot="7032000">
              <a:off x="8650080" y="3273480"/>
              <a:ext cx="905760" cy="905760"/>
            </a:xfrm>
            <a:prstGeom prst="rect">
              <a:avLst/>
            </a:prstGeom>
            <a:ln w="0">
              <a:noFill/>
            </a:ln>
          </p:spPr>
        </p:pic>
      </p:grpSp>
      <p:grpSp>
        <p:nvGrpSpPr>
          <p:cNvPr id="175" name="Google Shape;299;p23"/>
          <p:cNvGrpSpPr/>
          <p:nvPr/>
        </p:nvGrpSpPr>
        <p:grpSpPr>
          <a:xfrm>
            <a:off x="3199320" y="4837320"/>
            <a:ext cx="519120" cy="68040"/>
            <a:chOff x="3199320" y="4837320"/>
            <a:chExt cx="519120" cy="68040"/>
          </a:xfrm>
        </p:grpSpPr>
        <p:sp>
          <p:nvSpPr>
            <p:cNvPr id="176" name="Google Shape;300;p23"/>
            <p:cNvSpPr/>
            <p:nvPr/>
          </p:nvSpPr>
          <p:spPr>
            <a:xfrm>
              <a:off x="3199320" y="48373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7" name="Google Shape;301;p23"/>
            <p:cNvSpPr/>
            <p:nvPr/>
          </p:nvSpPr>
          <p:spPr>
            <a:xfrm>
              <a:off x="3425040" y="48373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8" name="Google Shape;302;p23"/>
            <p:cNvSpPr/>
            <p:nvPr/>
          </p:nvSpPr>
          <p:spPr>
            <a:xfrm>
              <a:off x="3650400" y="48373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180" name="PlaceHolder 2"/>
          <p:cNvSpPr>
            <a:spLocks noGrp="1"/>
          </p:cNvSpPr>
          <p:nvPr>
            <p:ph type="body"/>
          </p:nvPr>
        </p:nvSpPr>
        <p:spPr>
          <a:xfrm>
            <a:off x="720000" y="1292040"/>
            <a:ext cx="3493800" cy="186372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83" name="PlaceHolder 1"/>
          <p:cNvSpPr>
            <a:spLocks noGrp="1"/>
          </p:cNvSpPr>
          <p:nvPr>
            <p:ph type="title"/>
          </p:nvPr>
        </p:nvSpPr>
        <p:spPr>
          <a:xfrm>
            <a:off x="720000" y="44820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84" name="Google Shape;49;p5"/>
          <p:cNvGrpSpPr/>
          <p:nvPr/>
        </p:nvGrpSpPr>
        <p:grpSpPr>
          <a:xfrm>
            <a:off x="7191360" y="-770040"/>
            <a:ext cx="2826000" cy="5824440"/>
            <a:chOff x="7191360" y="-770040"/>
            <a:chExt cx="2826000" cy="5824440"/>
          </a:xfrm>
        </p:grpSpPr>
        <p:pic>
          <p:nvPicPr>
            <p:cNvPr id="185" name="Google Shape;50;p5"/>
            <p:cNvPicPr/>
            <p:nvPr/>
          </p:nvPicPr>
          <p:blipFill>
            <a:blip r:embed="rId3"/>
            <a:stretch/>
          </p:blipFill>
          <p:spPr>
            <a:xfrm>
              <a:off x="7191360" y="-770040"/>
              <a:ext cx="1682280" cy="1682280"/>
            </a:xfrm>
            <a:prstGeom prst="rect">
              <a:avLst/>
            </a:prstGeom>
            <a:ln w="0">
              <a:noFill/>
            </a:ln>
          </p:spPr>
        </p:pic>
        <p:pic>
          <p:nvPicPr>
            <p:cNvPr id="186" name="Google Shape;51;p5"/>
            <p:cNvPicPr/>
            <p:nvPr/>
          </p:nvPicPr>
          <p:blipFill>
            <a:blip r:embed="rId4"/>
            <a:stretch/>
          </p:blipFill>
          <p:spPr>
            <a:xfrm rot="4366800">
              <a:off x="8460720" y="3497760"/>
              <a:ext cx="1382760" cy="1382760"/>
            </a:xfrm>
            <a:prstGeom prst="rect">
              <a:avLst/>
            </a:prstGeom>
            <a:ln w="0">
              <a:noFill/>
            </a:ln>
          </p:spPr>
        </p:pic>
      </p:grpSp>
      <p:sp>
        <p:nvSpPr>
          <p:cNvPr id="187" name="Google Shape;52;p5"/>
          <p:cNvSpPr/>
          <p:nvPr/>
        </p:nvSpPr>
        <p:spPr>
          <a:xfrm>
            <a:off x="-1238400" y="1162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188" name="Google Shape;53;p5"/>
          <p:cNvGrpSpPr/>
          <p:nvPr/>
        </p:nvGrpSpPr>
        <p:grpSpPr>
          <a:xfrm>
            <a:off x="4074480" y="4757760"/>
            <a:ext cx="519120" cy="68040"/>
            <a:chOff x="4074480" y="4757760"/>
            <a:chExt cx="519120" cy="68040"/>
          </a:xfrm>
        </p:grpSpPr>
        <p:sp>
          <p:nvSpPr>
            <p:cNvPr id="189" name="Google Shape;54;p5"/>
            <p:cNvSpPr/>
            <p:nvPr/>
          </p:nvSpPr>
          <p:spPr>
            <a:xfrm>
              <a:off x="4074480" y="47577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90" name="Google Shape;55;p5"/>
            <p:cNvSpPr/>
            <p:nvPr/>
          </p:nvSpPr>
          <p:spPr>
            <a:xfrm>
              <a:off x="4300200" y="47577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91" name="Google Shape;56;p5"/>
            <p:cNvSpPr/>
            <p:nvPr/>
          </p:nvSpPr>
          <p:spPr>
            <a:xfrm>
              <a:off x="4525560" y="47577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196" name="Google Shape;59;p6"/>
          <p:cNvSpPr/>
          <p:nvPr/>
        </p:nvSpPr>
        <p:spPr>
          <a:xfrm>
            <a:off x="8722080" y="16869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197" name="Google Shape;60;p6"/>
          <p:cNvGrpSpPr/>
          <p:nvPr/>
        </p:nvGrpSpPr>
        <p:grpSpPr>
          <a:xfrm>
            <a:off x="232560" y="743760"/>
            <a:ext cx="6302880" cy="4223160"/>
            <a:chOff x="232560" y="743760"/>
            <a:chExt cx="6302880" cy="4223160"/>
          </a:xfrm>
        </p:grpSpPr>
        <p:grpSp>
          <p:nvGrpSpPr>
            <p:cNvPr id="198" name="Google Shape;61;p6"/>
            <p:cNvGrpSpPr/>
            <p:nvPr/>
          </p:nvGrpSpPr>
          <p:grpSpPr>
            <a:xfrm>
              <a:off x="6016320" y="4898880"/>
              <a:ext cx="519120" cy="68040"/>
              <a:chOff x="6016320" y="4898880"/>
              <a:chExt cx="519120" cy="68040"/>
            </a:xfrm>
          </p:grpSpPr>
          <p:sp>
            <p:nvSpPr>
              <p:cNvPr id="199" name="Google Shape;62;p6"/>
              <p:cNvSpPr/>
              <p:nvPr/>
            </p:nvSpPr>
            <p:spPr>
              <a:xfrm>
                <a:off x="6016320" y="48988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00" name="Google Shape;63;p6"/>
              <p:cNvSpPr/>
              <p:nvPr/>
            </p:nvSpPr>
            <p:spPr>
              <a:xfrm>
                <a:off x="6241680" y="48988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01" name="Google Shape;64;p6"/>
              <p:cNvSpPr/>
              <p:nvPr/>
            </p:nvSpPr>
            <p:spPr>
              <a:xfrm>
                <a:off x="6467400" y="48988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02" name="Google Shape;65;p6"/>
            <p:cNvGrpSpPr/>
            <p:nvPr/>
          </p:nvGrpSpPr>
          <p:grpSpPr>
            <a:xfrm>
              <a:off x="232560" y="743760"/>
              <a:ext cx="68040" cy="518760"/>
              <a:chOff x="232560" y="743760"/>
              <a:chExt cx="68040" cy="518760"/>
            </a:xfrm>
          </p:grpSpPr>
          <p:sp>
            <p:nvSpPr>
              <p:cNvPr id="203" name="Google Shape;66;p6"/>
              <p:cNvSpPr/>
              <p:nvPr/>
            </p:nvSpPr>
            <p:spPr>
              <a:xfrm rot="5400000">
                <a:off x="232560" y="7437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04" name="Google Shape;67;p6"/>
              <p:cNvSpPr/>
              <p:nvPr/>
            </p:nvSpPr>
            <p:spPr>
              <a:xfrm rot="5400000">
                <a:off x="232560" y="9691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05" name="Google Shape;68;p6"/>
              <p:cNvSpPr/>
              <p:nvPr/>
            </p:nvSpPr>
            <p:spPr>
              <a:xfrm rot="5400000">
                <a:off x="232560" y="11944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206" name="Google Shape;69;p6"/>
          <p:cNvGrpSpPr/>
          <p:nvPr/>
        </p:nvGrpSpPr>
        <p:grpSpPr>
          <a:xfrm>
            <a:off x="-544320" y="-414720"/>
            <a:ext cx="10948680" cy="6154920"/>
            <a:chOff x="-544320" y="-414720"/>
            <a:chExt cx="10948680" cy="6154920"/>
          </a:xfrm>
        </p:grpSpPr>
        <p:pic>
          <p:nvPicPr>
            <p:cNvPr id="207" name="Google Shape;70;p6"/>
            <p:cNvPicPr/>
            <p:nvPr/>
          </p:nvPicPr>
          <p:blipFill>
            <a:blip r:embed="rId3"/>
            <a:stretch/>
          </p:blipFill>
          <p:spPr>
            <a:xfrm rot="10800000">
              <a:off x="-544320" y="1976400"/>
              <a:ext cx="903960" cy="903960"/>
            </a:xfrm>
            <a:prstGeom prst="rect">
              <a:avLst/>
            </a:prstGeom>
            <a:ln w="0">
              <a:noFill/>
            </a:ln>
          </p:spPr>
        </p:pic>
        <p:pic>
          <p:nvPicPr>
            <p:cNvPr id="208" name="Google Shape;71;p6"/>
            <p:cNvPicPr/>
            <p:nvPr/>
          </p:nvPicPr>
          <p:blipFill>
            <a:blip r:embed="rId4"/>
            <a:stretch/>
          </p:blipFill>
          <p:spPr>
            <a:xfrm rot="10800000">
              <a:off x="1131120" y="4899240"/>
              <a:ext cx="841320" cy="840960"/>
            </a:xfrm>
            <a:prstGeom prst="rect">
              <a:avLst/>
            </a:prstGeom>
            <a:ln w="0">
              <a:noFill/>
            </a:ln>
          </p:spPr>
        </p:pic>
        <p:pic>
          <p:nvPicPr>
            <p:cNvPr id="209" name="Google Shape;72;p6"/>
            <p:cNvPicPr/>
            <p:nvPr/>
          </p:nvPicPr>
          <p:blipFill>
            <a:blip r:embed="rId5"/>
            <a:stretch/>
          </p:blipFill>
          <p:spPr>
            <a:xfrm>
              <a:off x="8722080" y="-414720"/>
              <a:ext cx="1682280" cy="168228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4021560" y="1213560"/>
            <a:ext cx="4294440" cy="57240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212" name="PlaceHolder 2"/>
          <p:cNvSpPr>
            <a:spLocks noGrp="1"/>
          </p:cNvSpPr>
          <p:nvPr>
            <p:ph type="body"/>
          </p:nvPr>
        </p:nvSpPr>
        <p:spPr>
          <a:xfrm>
            <a:off x="0" y="0"/>
            <a:ext cx="3453120" cy="5143320"/>
          </a:xfrm>
          <a:prstGeom prst="rect">
            <a:avLst/>
          </a:prstGeom>
          <a:noFill/>
          <a:ln w="9360">
            <a:solidFill>
              <a:schemeClr val="dk1"/>
            </a:solidFill>
            <a:round/>
          </a:ln>
        </p:spPr>
        <p:txBody>
          <a:bodyPr lIns="90000" tIns="45000" rIns="90000" bIns="45000" anchor="t">
            <a:normAutofit fontScale="98333" lnSpcReduction="1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grpSp>
        <p:nvGrpSpPr>
          <p:cNvPr id="213" name="Google Shape;77;p7"/>
          <p:cNvGrpSpPr/>
          <p:nvPr/>
        </p:nvGrpSpPr>
        <p:grpSpPr>
          <a:xfrm>
            <a:off x="3889440" y="-1198080"/>
            <a:ext cx="5945040" cy="6862680"/>
            <a:chOff x="3889440" y="-1198080"/>
            <a:chExt cx="5945040" cy="6862680"/>
          </a:xfrm>
        </p:grpSpPr>
        <p:pic>
          <p:nvPicPr>
            <p:cNvPr id="214" name="Google Shape;78;p7"/>
            <p:cNvPicPr/>
            <p:nvPr/>
          </p:nvPicPr>
          <p:blipFill>
            <a:blip r:embed="rId3"/>
            <a:stretch/>
          </p:blipFill>
          <p:spPr>
            <a:xfrm rot="18900000">
              <a:off x="8798760" y="501480"/>
              <a:ext cx="857880" cy="857880"/>
            </a:xfrm>
            <a:prstGeom prst="rect">
              <a:avLst/>
            </a:prstGeom>
            <a:ln w="0">
              <a:noFill/>
            </a:ln>
          </p:spPr>
        </p:pic>
        <p:pic>
          <p:nvPicPr>
            <p:cNvPr id="215" name="Google Shape;79;p7"/>
            <p:cNvPicPr/>
            <p:nvPr/>
          </p:nvPicPr>
          <p:blipFill>
            <a:blip r:embed="rId4"/>
            <a:stretch/>
          </p:blipFill>
          <p:spPr>
            <a:xfrm rot="1800000">
              <a:off x="6252840" y="-945000"/>
              <a:ext cx="1382760" cy="1382760"/>
            </a:xfrm>
            <a:prstGeom prst="rect">
              <a:avLst/>
            </a:prstGeom>
            <a:ln w="0">
              <a:noFill/>
            </a:ln>
          </p:spPr>
        </p:pic>
        <p:pic>
          <p:nvPicPr>
            <p:cNvPr id="216" name="Google Shape;80;p7"/>
            <p:cNvPicPr/>
            <p:nvPr/>
          </p:nvPicPr>
          <p:blipFill>
            <a:blip r:embed="rId5"/>
            <a:stretch/>
          </p:blipFill>
          <p:spPr>
            <a:xfrm rot="14145600">
              <a:off x="4052880" y="4659480"/>
              <a:ext cx="841320" cy="840960"/>
            </a:xfrm>
            <a:prstGeom prst="rect">
              <a:avLst/>
            </a:prstGeom>
            <a:ln w="0">
              <a:noFill/>
            </a:ln>
          </p:spPr>
        </p:pic>
      </p:grpSp>
      <p:grpSp>
        <p:nvGrpSpPr>
          <p:cNvPr id="217" name="Google Shape;81;p7"/>
          <p:cNvGrpSpPr/>
          <p:nvPr/>
        </p:nvGrpSpPr>
        <p:grpSpPr>
          <a:xfrm>
            <a:off x="3819960" y="255240"/>
            <a:ext cx="519120" cy="68040"/>
            <a:chOff x="3819960" y="255240"/>
            <a:chExt cx="519120" cy="68040"/>
          </a:xfrm>
        </p:grpSpPr>
        <p:sp>
          <p:nvSpPr>
            <p:cNvPr id="218" name="Google Shape;82;p7"/>
            <p:cNvSpPr/>
            <p:nvPr/>
          </p:nvSpPr>
          <p:spPr>
            <a:xfrm>
              <a:off x="381996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19" name="Google Shape;83;p7"/>
            <p:cNvSpPr/>
            <p:nvPr/>
          </p:nvSpPr>
          <p:spPr>
            <a:xfrm>
              <a:off x="40456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0" name="Google Shape;84;p7"/>
            <p:cNvSpPr/>
            <p:nvPr/>
          </p:nvSpPr>
          <p:spPr>
            <a:xfrm>
              <a:off x="427104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1" name="PlaceHolder 1"/>
          <p:cNvSpPr>
            <a:spLocks noGrp="1"/>
          </p:cNvSpPr>
          <p:nvPr>
            <p:ph type="title"/>
          </p:nvPr>
        </p:nvSpPr>
        <p:spPr>
          <a:xfrm>
            <a:off x="2318040" y="1307160"/>
            <a:ext cx="4507920" cy="2529000"/>
          </a:xfrm>
          <a:prstGeom prst="rect">
            <a:avLst/>
          </a:prstGeom>
          <a:noFill/>
          <a:ln w="0">
            <a:noFill/>
          </a:ln>
        </p:spPr>
        <p:txBody>
          <a:bodyPr lIns="91440" tIns="91440" rIns="91440" bIns="91440" anchor="ctr">
            <a:noAutofit/>
          </a:bodyPr>
          <a:lstStyle/>
          <a:p>
            <a:pPr indent="0">
              <a:buNone/>
            </a:pPr>
            <a:r>
              <a:rPr lang="fr-FR" sz="10000" b="0" strike="noStrike" spc="-1">
                <a:solidFill>
                  <a:schemeClr val="dk1"/>
                </a:solidFill>
                <a:latin typeface="Arial"/>
              </a:rPr>
              <a:t>Click to edit the title text format</a:t>
            </a:r>
          </a:p>
        </p:txBody>
      </p:sp>
      <p:grpSp>
        <p:nvGrpSpPr>
          <p:cNvPr id="222" name="Google Shape;87;p8"/>
          <p:cNvGrpSpPr/>
          <p:nvPr/>
        </p:nvGrpSpPr>
        <p:grpSpPr>
          <a:xfrm>
            <a:off x="329760" y="235800"/>
            <a:ext cx="7957440" cy="4627440"/>
            <a:chOff x="329760" y="235800"/>
            <a:chExt cx="7957440" cy="4627440"/>
          </a:xfrm>
        </p:grpSpPr>
        <p:grpSp>
          <p:nvGrpSpPr>
            <p:cNvPr id="223" name="Google Shape;88;p8"/>
            <p:cNvGrpSpPr/>
            <p:nvPr/>
          </p:nvGrpSpPr>
          <p:grpSpPr>
            <a:xfrm>
              <a:off x="7768080" y="235800"/>
              <a:ext cx="519120" cy="68040"/>
              <a:chOff x="7768080" y="235800"/>
              <a:chExt cx="519120" cy="68040"/>
            </a:xfrm>
          </p:grpSpPr>
          <p:sp>
            <p:nvSpPr>
              <p:cNvPr id="224" name="Google Shape;89;p8"/>
              <p:cNvSpPr/>
              <p:nvPr/>
            </p:nvSpPr>
            <p:spPr>
              <a:xfrm>
                <a:off x="7768080" y="2358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5" name="Google Shape;90;p8"/>
              <p:cNvSpPr/>
              <p:nvPr/>
            </p:nvSpPr>
            <p:spPr>
              <a:xfrm>
                <a:off x="7993800" y="2358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6" name="Google Shape;91;p8"/>
              <p:cNvSpPr/>
              <p:nvPr/>
            </p:nvSpPr>
            <p:spPr>
              <a:xfrm>
                <a:off x="8219160" y="2358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27" name="Google Shape;92;p8"/>
            <p:cNvGrpSpPr/>
            <p:nvPr/>
          </p:nvGrpSpPr>
          <p:grpSpPr>
            <a:xfrm>
              <a:off x="329760" y="4344480"/>
              <a:ext cx="68040" cy="518760"/>
              <a:chOff x="329760" y="4344480"/>
              <a:chExt cx="68040" cy="518760"/>
            </a:xfrm>
          </p:grpSpPr>
          <p:sp>
            <p:nvSpPr>
              <p:cNvPr id="228" name="Google Shape;93;p8"/>
              <p:cNvSpPr/>
              <p:nvPr/>
            </p:nvSpPr>
            <p:spPr>
              <a:xfrm rot="5400000">
                <a:off x="329760" y="43444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9" name="Google Shape;94;p8"/>
              <p:cNvSpPr/>
              <p:nvPr/>
            </p:nvSpPr>
            <p:spPr>
              <a:xfrm rot="5400000">
                <a:off x="329760" y="4569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30" name="Google Shape;95;p8"/>
              <p:cNvSpPr/>
              <p:nvPr/>
            </p:nvSpPr>
            <p:spPr>
              <a:xfrm rot="5400000">
                <a:off x="329760" y="4795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231" name="Google Shape;96;p8"/>
          <p:cNvGrpSpPr/>
          <p:nvPr/>
        </p:nvGrpSpPr>
        <p:grpSpPr>
          <a:xfrm>
            <a:off x="1726200" y="-386640"/>
            <a:ext cx="8585640" cy="6281280"/>
            <a:chOff x="1726200" y="-386640"/>
            <a:chExt cx="8585640" cy="6281280"/>
          </a:xfrm>
        </p:grpSpPr>
        <p:pic>
          <p:nvPicPr>
            <p:cNvPr id="232" name="Google Shape;97;p8"/>
            <p:cNvPicPr/>
            <p:nvPr/>
          </p:nvPicPr>
          <p:blipFill>
            <a:blip r:embed="rId3"/>
            <a:stretch/>
          </p:blipFill>
          <p:spPr>
            <a:xfrm rot="10800000">
              <a:off x="1726200" y="-386640"/>
              <a:ext cx="841320" cy="840960"/>
            </a:xfrm>
            <a:prstGeom prst="rect">
              <a:avLst/>
            </a:prstGeom>
            <a:ln w="0">
              <a:noFill/>
            </a:ln>
          </p:spPr>
        </p:pic>
        <p:pic>
          <p:nvPicPr>
            <p:cNvPr id="233" name="Google Shape;98;p8"/>
            <p:cNvPicPr/>
            <p:nvPr/>
          </p:nvPicPr>
          <p:blipFill>
            <a:blip r:embed="rId4"/>
            <a:stretch/>
          </p:blipFill>
          <p:spPr>
            <a:xfrm>
              <a:off x="8629560" y="1719000"/>
              <a:ext cx="1682280" cy="1682280"/>
            </a:xfrm>
            <a:prstGeom prst="rect">
              <a:avLst/>
            </a:prstGeom>
            <a:ln w="0">
              <a:noFill/>
            </a:ln>
          </p:spPr>
        </p:pic>
        <p:pic>
          <p:nvPicPr>
            <p:cNvPr id="234" name="Google Shape;99;p8"/>
            <p:cNvPicPr/>
            <p:nvPr/>
          </p:nvPicPr>
          <p:blipFill>
            <a:blip r:embed="rId5"/>
            <a:stretch/>
          </p:blipFill>
          <p:spPr>
            <a:xfrm rot="12600000">
              <a:off x="6244200" y="4822920"/>
              <a:ext cx="905760" cy="9057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1284120" y="1895400"/>
            <a:ext cx="6575760" cy="1061280"/>
          </a:xfrm>
          <a:prstGeom prst="rect">
            <a:avLst/>
          </a:prstGeom>
          <a:noFill/>
          <a:ln w="0">
            <a:noFill/>
          </a:ln>
        </p:spPr>
        <p:txBody>
          <a:bodyPr lIns="91440" tIns="91440" rIns="91440" bIns="91440" anchor="b">
            <a:noAutofit/>
          </a:bodyPr>
          <a:lstStyle/>
          <a:p>
            <a:pPr indent="0" algn="ctr">
              <a:lnSpc>
                <a:spcPct val="100000"/>
              </a:lnSpc>
              <a:buNone/>
            </a:pPr>
            <a:r>
              <a:rPr lang="fr-FR" sz="5000" b="0" strike="noStrike" spc="-1">
                <a:solidFill>
                  <a:schemeClr val="accent4"/>
                </a:solidFill>
                <a:latin typeface="Montserrat ExtraBold"/>
                <a:ea typeface="Montserrat ExtraBold"/>
              </a:rPr>
              <a:t>xx%</a:t>
            </a:r>
            <a:endParaRPr lang="fr-FR" sz="5000" b="0" strike="noStrike" spc="-1">
              <a:solidFill>
                <a:schemeClr val="dk1"/>
              </a:solidFill>
              <a:latin typeface="Arial"/>
            </a:endParaRPr>
          </a:p>
        </p:txBody>
      </p:sp>
      <p:grpSp>
        <p:nvGrpSpPr>
          <p:cNvPr id="24" name="Google Shape;115;p11"/>
          <p:cNvGrpSpPr/>
          <p:nvPr/>
        </p:nvGrpSpPr>
        <p:grpSpPr>
          <a:xfrm>
            <a:off x="7782480" y="1131840"/>
            <a:ext cx="1598760" cy="483840"/>
            <a:chOff x="7782480" y="1131840"/>
            <a:chExt cx="1598760" cy="483840"/>
          </a:xfrm>
        </p:grpSpPr>
        <p:sp>
          <p:nvSpPr>
            <p:cNvPr id="25" name="Google Shape;116;p11"/>
            <p:cNvSpPr/>
            <p:nvPr/>
          </p:nvSpPr>
          <p:spPr>
            <a:xfrm>
              <a:off x="7782480" y="12841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6" name="Google Shape;117;p11"/>
            <p:cNvSpPr/>
            <p:nvPr/>
          </p:nvSpPr>
          <p:spPr>
            <a:xfrm>
              <a:off x="7782480" y="113184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7" name="Google Shape;118;p11"/>
          <p:cNvGrpSpPr/>
          <p:nvPr/>
        </p:nvGrpSpPr>
        <p:grpSpPr>
          <a:xfrm>
            <a:off x="461160" y="259920"/>
            <a:ext cx="6510240" cy="3951000"/>
            <a:chOff x="461160" y="259920"/>
            <a:chExt cx="6510240" cy="3951000"/>
          </a:xfrm>
        </p:grpSpPr>
        <p:grpSp>
          <p:nvGrpSpPr>
            <p:cNvPr id="28" name="Google Shape;119;p11"/>
            <p:cNvGrpSpPr/>
            <p:nvPr/>
          </p:nvGrpSpPr>
          <p:grpSpPr>
            <a:xfrm>
              <a:off x="461160" y="3691800"/>
              <a:ext cx="68040" cy="519120"/>
              <a:chOff x="461160" y="3691800"/>
              <a:chExt cx="68040" cy="519120"/>
            </a:xfrm>
          </p:grpSpPr>
          <p:sp>
            <p:nvSpPr>
              <p:cNvPr id="29" name="Google Shape;120;p11"/>
              <p:cNvSpPr/>
              <p:nvPr/>
            </p:nvSpPr>
            <p:spPr>
              <a:xfrm rot="5400000">
                <a:off x="461160" y="36918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 name="Google Shape;121;p11"/>
              <p:cNvSpPr/>
              <p:nvPr/>
            </p:nvSpPr>
            <p:spPr>
              <a:xfrm rot="5400000">
                <a:off x="461160" y="39175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1" name="Google Shape;122;p11"/>
              <p:cNvSpPr/>
              <p:nvPr/>
            </p:nvSpPr>
            <p:spPr>
              <a:xfrm rot="5400000">
                <a:off x="461160" y="41428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2" name="Google Shape;123;p11"/>
            <p:cNvGrpSpPr/>
            <p:nvPr/>
          </p:nvGrpSpPr>
          <p:grpSpPr>
            <a:xfrm>
              <a:off x="6452280" y="259920"/>
              <a:ext cx="519120" cy="68040"/>
              <a:chOff x="6452280" y="259920"/>
              <a:chExt cx="519120" cy="68040"/>
            </a:xfrm>
          </p:grpSpPr>
          <p:sp>
            <p:nvSpPr>
              <p:cNvPr id="33" name="Google Shape;124;p11"/>
              <p:cNvSpPr/>
              <p:nvPr/>
            </p:nvSpPr>
            <p:spPr>
              <a:xfrm>
                <a:off x="6452280" y="259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4" name="Google Shape;125;p11"/>
              <p:cNvSpPr/>
              <p:nvPr/>
            </p:nvSpPr>
            <p:spPr>
              <a:xfrm>
                <a:off x="6678000" y="259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5" name="Google Shape;126;p11"/>
              <p:cNvSpPr/>
              <p:nvPr/>
            </p:nvSpPr>
            <p:spPr>
              <a:xfrm>
                <a:off x="6903360" y="259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36" name="Google Shape;127;p11"/>
          <p:cNvGrpSpPr/>
          <p:nvPr/>
        </p:nvGrpSpPr>
        <p:grpSpPr>
          <a:xfrm>
            <a:off x="-380520" y="-753840"/>
            <a:ext cx="9761760" cy="6647400"/>
            <a:chOff x="-380520" y="-753840"/>
            <a:chExt cx="9761760" cy="6647400"/>
          </a:xfrm>
        </p:grpSpPr>
        <p:pic>
          <p:nvPicPr>
            <p:cNvPr id="37" name="Google Shape;128;p11"/>
            <p:cNvPicPr/>
            <p:nvPr/>
          </p:nvPicPr>
          <p:blipFill>
            <a:blip r:embed="rId3"/>
            <a:stretch/>
          </p:blipFill>
          <p:spPr>
            <a:xfrm rot="10800000">
              <a:off x="-380520" y="725040"/>
              <a:ext cx="841320" cy="840960"/>
            </a:xfrm>
            <a:prstGeom prst="rect">
              <a:avLst/>
            </a:prstGeom>
            <a:ln w="0">
              <a:noFill/>
            </a:ln>
          </p:spPr>
        </p:pic>
        <p:pic>
          <p:nvPicPr>
            <p:cNvPr id="38" name="Google Shape;129;p11"/>
            <p:cNvPicPr/>
            <p:nvPr/>
          </p:nvPicPr>
          <p:blipFill>
            <a:blip r:embed="rId4"/>
            <a:stretch/>
          </p:blipFill>
          <p:spPr>
            <a:xfrm>
              <a:off x="3866760" y="4211280"/>
              <a:ext cx="1682280" cy="1682280"/>
            </a:xfrm>
            <a:prstGeom prst="rect">
              <a:avLst/>
            </a:prstGeom>
            <a:ln w="0">
              <a:noFill/>
            </a:ln>
          </p:spPr>
        </p:pic>
        <p:pic>
          <p:nvPicPr>
            <p:cNvPr id="39" name="Google Shape;130;p11"/>
            <p:cNvPicPr/>
            <p:nvPr/>
          </p:nvPicPr>
          <p:blipFill>
            <a:blip r:embed="rId5"/>
            <a:stretch/>
          </p:blipFill>
          <p:spPr>
            <a:xfrm rot="17142600">
              <a:off x="7836840" y="-592200"/>
              <a:ext cx="1382760" cy="1382760"/>
            </a:xfrm>
            <a:prstGeom prst="rect">
              <a:avLst/>
            </a:prstGeom>
            <a:ln w="0">
              <a:noFill/>
            </a:ln>
          </p:spPr>
        </p:pic>
        <p:pic>
          <p:nvPicPr>
            <p:cNvPr id="40" name="Google Shape;131;p11"/>
            <p:cNvPicPr/>
            <p:nvPr/>
          </p:nvPicPr>
          <p:blipFill>
            <a:blip r:embed="rId6"/>
            <a:stretch/>
          </p:blipFill>
          <p:spPr>
            <a:xfrm rot="15092400">
              <a:off x="460800" y="-479520"/>
              <a:ext cx="1382760" cy="13827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2135520" y="1189080"/>
            <a:ext cx="4872600" cy="1964160"/>
          </a:xfrm>
          <a:prstGeom prst="rect">
            <a:avLst/>
          </a:prstGeom>
          <a:noFill/>
          <a:ln w="0">
            <a:noFill/>
          </a:ln>
        </p:spPr>
        <p:txBody>
          <a:bodyPr lIns="91440" tIns="91440" rIns="91440" bIns="91440" anchor="ctr">
            <a:noAutofit/>
          </a:bodyPr>
          <a:lstStyle/>
          <a:p>
            <a:pPr indent="0">
              <a:buNone/>
            </a:pPr>
            <a:r>
              <a:rPr lang="fr-FR" sz="15000" b="0" strike="noStrike" spc="-1">
                <a:solidFill>
                  <a:schemeClr val="dk1"/>
                </a:solidFill>
                <a:latin typeface="Arial"/>
              </a:rPr>
              <a:t>Click to edit the title text format</a:t>
            </a:r>
          </a:p>
        </p:txBody>
      </p:sp>
      <p:grpSp>
        <p:nvGrpSpPr>
          <p:cNvPr id="236" name="Google Shape;103;p9"/>
          <p:cNvGrpSpPr/>
          <p:nvPr/>
        </p:nvGrpSpPr>
        <p:grpSpPr>
          <a:xfrm>
            <a:off x="-372600" y="1613160"/>
            <a:ext cx="10429200" cy="3174120"/>
            <a:chOff x="-372600" y="1613160"/>
            <a:chExt cx="10429200" cy="3174120"/>
          </a:xfrm>
        </p:grpSpPr>
        <p:pic>
          <p:nvPicPr>
            <p:cNvPr id="237" name="Google Shape;104;p9"/>
            <p:cNvPicPr/>
            <p:nvPr/>
          </p:nvPicPr>
          <p:blipFill>
            <a:blip r:embed="rId3"/>
            <a:stretch/>
          </p:blipFill>
          <p:spPr>
            <a:xfrm rot="10800000">
              <a:off x="-372600" y="1613160"/>
              <a:ext cx="841320" cy="840960"/>
            </a:xfrm>
            <a:prstGeom prst="rect">
              <a:avLst/>
            </a:prstGeom>
            <a:ln w="0">
              <a:noFill/>
            </a:ln>
          </p:spPr>
        </p:pic>
        <p:pic>
          <p:nvPicPr>
            <p:cNvPr id="238" name="Google Shape;105;p9"/>
            <p:cNvPicPr/>
            <p:nvPr/>
          </p:nvPicPr>
          <p:blipFill>
            <a:blip r:embed="rId4"/>
            <a:stretch/>
          </p:blipFill>
          <p:spPr>
            <a:xfrm rot="17142600">
              <a:off x="8512200" y="3242880"/>
              <a:ext cx="1382760" cy="1382760"/>
            </a:xfrm>
            <a:prstGeom prst="rect">
              <a:avLst/>
            </a:prstGeom>
            <a:ln w="0">
              <a:noFill/>
            </a:ln>
          </p:spPr>
        </p:pic>
      </p:grpSp>
      <p:grpSp>
        <p:nvGrpSpPr>
          <p:cNvPr id="239" name="Google Shape;106;p9"/>
          <p:cNvGrpSpPr/>
          <p:nvPr/>
        </p:nvGrpSpPr>
        <p:grpSpPr>
          <a:xfrm>
            <a:off x="7967160" y="242280"/>
            <a:ext cx="1598760" cy="483840"/>
            <a:chOff x="7967160" y="242280"/>
            <a:chExt cx="1598760" cy="483840"/>
          </a:xfrm>
        </p:grpSpPr>
        <p:sp>
          <p:nvSpPr>
            <p:cNvPr id="240" name="Google Shape;107;p9"/>
            <p:cNvSpPr/>
            <p:nvPr/>
          </p:nvSpPr>
          <p:spPr>
            <a:xfrm>
              <a:off x="7967160" y="3945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41" name="Google Shape;108;p9"/>
            <p:cNvSpPr/>
            <p:nvPr/>
          </p:nvSpPr>
          <p:spPr>
            <a:xfrm>
              <a:off x="7967160" y="2422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
        <p:nvSpPr>
          <p:cNvPr id="243" name="PlaceHolder 2"/>
          <p:cNvSpPr>
            <a:spLocks noGrp="1"/>
          </p:cNvSpPr>
          <p:nvPr>
            <p:ph type="title"/>
          </p:nvPr>
        </p:nvSpPr>
        <p:spPr>
          <a:xfrm>
            <a:off x="1262880" y="3994920"/>
            <a:ext cx="6617880" cy="572400"/>
          </a:xfrm>
          <a:prstGeom prst="rect">
            <a:avLst/>
          </a:prstGeom>
          <a:solidFill>
            <a:schemeClr val="lt1"/>
          </a:solid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716760" y="51120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42" name="PlaceHolder 2"/>
          <p:cNvSpPr>
            <a:spLocks noGrp="1"/>
          </p:cNvSpPr>
          <p:nvPr>
            <p:ph type="title"/>
          </p:nvPr>
        </p:nvSpPr>
        <p:spPr>
          <a:xfrm>
            <a:off x="1152000" y="2321640"/>
            <a:ext cx="843840" cy="600120"/>
          </a:xfrm>
          <a:prstGeom prst="rect">
            <a:avLst/>
          </a:prstGeom>
          <a:noFill/>
          <a:ln w="0">
            <a:noFill/>
          </a:ln>
        </p:spPr>
        <p:txBody>
          <a:bodyPr lIns="91440" tIns="91440" rIns="91440" bIns="91440" anchor="b">
            <a:noAutofit/>
          </a:bodyPr>
          <a:lstStyle/>
          <a:p>
            <a:pPr indent="0">
              <a:lnSpc>
                <a:spcPct val="100000"/>
              </a:lnSpc>
              <a:buNone/>
            </a:pPr>
            <a:r>
              <a:rPr lang="fr-FR" sz="3000" b="0" strike="noStrike" spc="-1">
                <a:solidFill>
                  <a:schemeClr val="accent4"/>
                </a:solidFill>
                <a:latin typeface="Montserrat ExtraBold"/>
                <a:ea typeface="Montserrat ExtraBold"/>
              </a:rPr>
              <a:t>xx%</a:t>
            </a:r>
            <a:endParaRPr lang="fr-FR" sz="3000" b="0" strike="noStrike" spc="-1">
              <a:solidFill>
                <a:schemeClr val="dk1"/>
              </a:solidFill>
              <a:latin typeface="Arial"/>
            </a:endParaRPr>
          </a:p>
        </p:txBody>
      </p:sp>
      <p:sp>
        <p:nvSpPr>
          <p:cNvPr id="43" name="PlaceHolder 3"/>
          <p:cNvSpPr>
            <a:spLocks noGrp="1"/>
          </p:cNvSpPr>
          <p:nvPr>
            <p:ph type="title"/>
          </p:nvPr>
        </p:nvSpPr>
        <p:spPr>
          <a:xfrm>
            <a:off x="3495240" y="2321640"/>
            <a:ext cx="843840" cy="600120"/>
          </a:xfrm>
          <a:prstGeom prst="rect">
            <a:avLst/>
          </a:prstGeom>
          <a:noFill/>
          <a:ln w="0">
            <a:noFill/>
          </a:ln>
        </p:spPr>
        <p:txBody>
          <a:bodyPr lIns="91440" tIns="91440" rIns="91440" bIns="91440" anchor="b">
            <a:noAutofit/>
          </a:bodyPr>
          <a:lstStyle/>
          <a:p>
            <a:pPr indent="0">
              <a:lnSpc>
                <a:spcPct val="100000"/>
              </a:lnSpc>
              <a:buNone/>
            </a:pPr>
            <a:r>
              <a:rPr lang="fr-FR" sz="3000" b="0" strike="noStrike" spc="-1">
                <a:solidFill>
                  <a:schemeClr val="accent4"/>
                </a:solidFill>
                <a:latin typeface="Montserrat ExtraBold"/>
                <a:ea typeface="Montserrat ExtraBold"/>
              </a:rPr>
              <a:t>xx%</a:t>
            </a:r>
            <a:endParaRPr lang="fr-FR" sz="3000" b="0" strike="noStrike" spc="-1">
              <a:solidFill>
                <a:schemeClr val="dk1"/>
              </a:solidFill>
              <a:latin typeface="Arial"/>
            </a:endParaRPr>
          </a:p>
        </p:txBody>
      </p:sp>
      <p:sp>
        <p:nvSpPr>
          <p:cNvPr id="44" name="PlaceHolder 4"/>
          <p:cNvSpPr>
            <a:spLocks noGrp="1"/>
          </p:cNvSpPr>
          <p:nvPr>
            <p:ph type="title"/>
          </p:nvPr>
        </p:nvSpPr>
        <p:spPr>
          <a:xfrm>
            <a:off x="5838120" y="2321640"/>
            <a:ext cx="843840" cy="600120"/>
          </a:xfrm>
          <a:prstGeom prst="rect">
            <a:avLst/>
          </a:prstGeom>
          <a:noFill/>
          <a:ln w="0">
            <a:noFill/>
          </a:ln>
        </p:spPr>
        <p:txBody>
          <a:bodyPr lIns="91440" tIns="91440" rIns="91440" bIns="91440" anchor="b">
            <a:noAutofit/>
          </a:bodyPr>
          <a:lstStyle/>
          <a:p>
            <a:pPr indent="0">
              <a:lnSpc>
                <a:spcPct val="100000"/>
              </a:lnSpc>
              <a:buNone/>
            </a:pPr>
            <a:r>
              <a:rPr lang="fr-FR" sz="3000" b="0" strike="noStrike" spc="-1">
                <a:solidFill>
                  <a:schemeClr val="accent4"/>
                </a:solidFill>
                <a:latin typeface="Montserrat ExtraBold"/>
                <a:ea typeface="Montserrat ExtraBold"/>
              </a:rPr>
              <a:t>xx%</a:t>
            </a:r>
            <a:endParaRPr lang="fr-FR" sz="3000" b="0" strike="noStrike" spc="-1">
              <a:solidFill>
                <a:schemeClr val="dk1"/>
              </a:solidFill>
              <a:latin typeface="Arial"/>
            </a:endParaRPr>
          </a:p>
        </p:txBody>
      </p:sp>
      <p:grpSp>
        <p:nvGrpSpPr>
          <p:cNvPr id="45" name="Google Shape;141;p13"/>
          <p:cNvGrpSpPr/>
          <p:nvPr/>
        </p:nvGrpSpPr>
        <p:grpSpPr>
          <a:xfrm>
            <a:off x="8045280" y="4002120"/>
            <a:ext cx="1598760" cy="483840"/>
            <a:chOff x="8045280" y="4002120"/>
            <a:chExt cx="1598760" cy="483840"/>
          </a:xfrm>
        </p:grpSpPr>
        <p:sp>
          <p:nvSpPr>
            <p:cNvPr id="46" name="Google Shape;142;p13"/>
            <p:cNvSpPr/>
            <p:nvPr/>
          </p:nvSpPr>
          <p:spPr>
            <a:xfrm>
              <a:off x="8045280" y="41544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47" name="Google Shape;143;p13"/>
            <p:cNvSpPr/>
            <p:nvPr/>
          </p:nvSpPr>
          <p:spPr>
            <a:xfrm>
              <a:off x="8045280" y="40021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48" name="Google Shape;144;p13"/>
          <p:cNvGrpSpPr/>
          <p:nvPr/>
        </p:nvGrpSpPr>
        <p:grpSpPr>
          <a:xfrm>
            <a:off x="-191520" y="-40680"/>
            <a:ext cx="10118880" cy="6622560"/>
            <a:chOff x="-191520" y="-40680"/>
            <a:chExt cx="10118880" cy="6622560"/>
          </a:xfrm>
        </p:grpSpPr>
        <p:pic>
          <p:nvPicPr>
            <p:cNvPr id="49" name="Google Shape;145;p13"/>
            <p:cNvPicPr/>
            <p:nvPr/>
          </p:nvPicPr>
          <p:blipFill>
            <a:blip r:embed="rId3"/>
            <a:stretch/>
          </p:blipFill>
          <p:spPr>
            <a:xfrm rot="924000">
              <a:off x="629280" y="4681800"/>
              <a:ext cx="1704240" cy="1704240"/>
            </a:xfrm>
            <a:prstGeom prst="rect">
              <a:avLst/>
            </a:prstGeom>
            <a:ln w="0">
              <a:noFill/>
            </a:ln>
          </p:spPr>
        </p:pic>
        <p:pic>
          <p:nvPicPr>
            <p:cNvPr id="50" name="Google Shape;146;p13"/>
            <p:cNvPicPr/>
            <p:nvPr/>
          </p:nvPicPr>
          <p:blipFill>
            <a:blip r:embed="rId4"/>
            <a:stretch/>
          </p:blipFill>
          <p:spPr>
            <a:xfrm rot="10800000">
              <a:off x="-191520" y="4131360"/>
              <a:ext cx="841320" cy="840960"/>
            </a:xfrm>
            <a:prstGeom prst="rect">
              <a:avLst/>
            </a:prstGeom>
            <a:ln w="0">
              <a:noFill/>
            </a:ln>
          </p:spPr>
        </p:pic>
        <p:pic>
          <p:nvPicPr>
            <p:cNvPr id="51" name="Google Shape;147;p13"/>
            <p:cNvPicPr/>
            <p:nvPr/>
          </p:nvPicPr>
          <p:blipFill>
            <a:blip r:embed="rId5"/>
            <a:stretch/>
          </p:blipFill>
          <p:spPr>
            <a:xfrm rot="7818000">
              <a:off x="8261280" y="242280"/>
              <a:ext cx="1382760" cy="1382760"/>
            </a:xfrm>
            <a:prstGeom prst="rect">
              <a:avLst/>
            </a:prstGeom>
            <a:ln w="0">
              <a:noFill/>
            </a:ln>
          </p:spPr>
        </p:pic>
      </p:grpSp>
      <p:grpSp>
        <p:nvGrpSpPr>
          <p:cNvPr id="52" name="Google Shape;148;p13"/>
          <p:cNvGrpSpPr/>
          <p:nvPr/>
        </p:nvGrpSpPr>
        <p:grpSpPr>
          <a:xfrm>
            <a:off x="3819960" y="4822200"/>
            <a:ext cx="519120" cy="68040"/>
            <a:chOff x="3819960" y="4822200"/>
            <a:chExt cx="519120" cy="68040"/>
          </a:xfrm>
        </p:grpSpPr>
        <p:sp>
          <p:nvSpPr>
            <p:cNvPr id="53" name="Google Shape;149;p13"/>
            <p:cNvSpPr/>
            <p:nvPr/>
          </p:nvSpPr>
          <p:spPr>
            <a:xfrm>
              <a:off x="3819960" y="4822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54" name="Google Shape;150;p13"/>
            <p:cNvSpPr/>
            <p:nvPr/>
          </p:nvSpPr>
          <p:spPr>
            <a:xfrm>
              <a:off x="4045680" y="4822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55" name="Google Shape;151;p13"/>
            <p:cNvSpPr/>
            <p:nvPr/>
          </p:nvSpPr>
          <p:spPr>
            <a:xfrm>
              <a:off x="4271040" y="4822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4021560" y="908640"/>
            <a:ext cx="4294440" cy="57240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57" name="PlaceHolder 2"/>
          <p:cNvSpPr>
            <a:spLocks noGrp="1"/>
          </p:cNvSpPr>
          <p:nvPr>
            <p:ph type="body"/>
          </p:nvPr>
        </p:nvSpPr>
        <p:spPr>
          <a:xfrm>
            <a:off x="0" y="0"/>
            <a:ext cx="3453120" cy="5143320"/>
          </a:xfrm>
          <a:prstGeom prst="rect">
            <a:avLst/>
          </a:prstGeom>
          <a:noFill/>
          <a:ln w="9360">
            <a:solidFill>
              <a:schemeClr val="dk1"/>
            </a:solidFill>
            <a:round/>
          </a:ln>
        </p:spPr>
        <p:txBody>
          <a:bodyPr lIns="90000" tIns="45000" rIns="90000" bIns="45000" anchor="t">
            <a:normAutofit fontScale="98333" lnSpcReduction="1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grpSp>
        <p:nvGrpSpPr>
          <p:cNvPr id="58" name="Google Shape;156;p14"/>
          <p:cNvGrpSpPr/>
          <p:nvPr/>
        </p:nvGrpSpPr>
        <p:grpSpPr>
          <a:xfrm>
            <a:off x="3889440" y="-1198080"/>
            <a:ext cx="5945040" cy="6862680"/>
            <a:chOff x="3889440" y="-1198080"/>
            <a:chExt cx="5945040" cy="6862680"/>
          </a:xfrm>
        </p:grpSpPr>
        <p:pic>
          <p:nvPicPr>
            <p:cNvPr id="59" name="Google Shape;157;p14"/>
            <p:cNvPicPr/>
            <p:nvPr/>
          </p:nvPicPr>
          <p:blipFill>
            <a:blip r:embed="rId3"/>
            <a:stretch/>
          </p:blipFill>
          <p:spPr>
            <a:xfrm rot="18900000">
              <a:off x="8798760" y="501480"/>
              <a:ext cx="857880" cy="857880"/>
            </a:xfrm>
            <a:prstGeom prst="rect">
              <a:avLst/>
            </a:prstGeom>
            <a:ln w="0">
              <a:noFill/>
            </a:ln>
          </p:spPr>
        </p:pic>
        <p:pic>
          <p:nvPicPr>
            <p:cNvPr id="60" name="Google Shape;158;p14"/>
            <p:cNvPicPr/>
            <p:nvPr/>
          </p:nvPicPr>
          <p:blipFill>
            <a:blip r:embed="rId4"/>
            <a:stretch/>
          </p:blipFill>
          <p:spPr>
            <a:xfrm rot="1800000">
              <a:off x="6252840" y="-945000"/>
              <a:ext cx="1382760" cy="1382760"/>
            </a:xfrm>
            <a:prstGeom prst="rect">
              <a:avLst/>
            </a:prstGeom>
            <a:ln w="0">
              <a:noFill/>
            </a:ln>
          </p:spPr>
        </p:pic>
        <p:pic>
          <p:nvPicPr>
            <p:cNvPr id="61" name="Google Shape;159;p14"/>
            <p:cNvPicPr/>
            <p:nvPr/>
          </p:nvPicPr>
          <p:blipFill>
            <a:blip r:embed="rId5"/>
            <a:stretch/>
          </p:blipFill>
          <p:spPr>
            <a:xfrm rot="14145600">
              <a:off x="4052880" y="4659480"/>
              <a:ext cx="841320" cy="840960"/>
            </a:xfrm>
            <a:prstGeom prst="rect">
              <a:avLst/>
            </a:prstGeom>
            <a:ln w="0">
              <a:noFill/>
            </a:ln>
          </p:spPr>
        </p:pic>
      </p:grpSp>
      <p:grpSp>
        <p:nvGrpSpPr>
          <p:cNvPr id="62" name="Google Shape;160;p14"/>
          <p:cNvGrpSpPr/>
          <p:nvPr/>
        </p:nvGrpSpPr>
        <p:grpSpPr>
          <a:xfrm>
            <a:off x="3819960" y="255240"/>
            <a:ext cx="519120" cy="68040"/>
            <a:chOff x="3819960" y="255240"/>
            <a:chExt cx="519120" cy="68040"/>
          </a:xfrm>
        </p:grpSpPr>
        <p:sp>
          <p:nvSpPr>
            <p:cNvPr id="63" name="Google Shape;161;p14"/>
            <p:cNvSpPr/>
            <p:nvPr/>
          </p:nvSpPr>
          <p:spPr>
            <a:xfrm>
              <a:off x="381996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64" name="Google Shape;162;p14"/>
            <p:cNvSpPr/>
            <p:nvPr/>
          </p:nvSpPr>
          <p:spPr>
            <a:xfrm>
              <a:off x="40456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65" name="Google Shape;163;p14"/>
            <p:cNvSpPr/>
            <p:nvPr/>
          </p:nvSpPr>
          <p:spPr>
            <a:xfrm>
              <a:off x="427104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582840" y="499320"/>
            <a:ext cx="3528720" cy="1091520"/>
          </a:xfrm>
          <a:prstGeom prst="rect">
            <a:avLst/>
          </a:prstGeom>
          <a:noFill/>
          <a:ln w="0">
            <a:noFill/>
          </a:ln>
        </p:spPr>
        <p:txBody>
          <a:bodyPr lIns="91440" tIns="91440" rIns="91440" bIns="91440" anchor="t">
            <a:noAutofit/>
          </a:bodyPr>
          <a:lstStyle/>
          <a:p>
            <a:pPr indent="0">
              <a:buNone/>
            </a:pPr>
            <a:r>
              <a:rPr lang="fr-FR" sz="2100" b="0" strike="noStrike" spc="-1">
                <a:solidFill>
                  <a:schemeClr val="dk1"/>
                </a:solidFill>
                <a:latin typeface="Arial"/>
              </a:rPr>
              <a:t>Click to edit the title text format</a:t>
            </a:r>
          </a:p>
        </p:txBody>
      </p:sp>
      <p:sp>
        <p:nvSpPr>
          <p:cNvPr id="67" name="PlaceHolder 2"/>
          <p:cNvSpPr>
            <a:spLocks noGrp="1"/>
          </p:cNvSpPr>
          <p:nvPr>
            <p:ph type="body"/>
          </p:nvPr>
        </p:nvSpPr>
        <p:spPr>
          <a:xfrm>
            <a:off x="0" y="1790640"/>
            <a:ext cx="9143640" cy="3352320"/>
          </a:xfrm>
          <a:prstGeom prst="rect">
            <a:avLst/>
          </a:prstGeom>
          <a:noFill/>
          <a:ln w="9360">
            <a:solidFill>
              <a:schemeClr val="dk1"/>
            </a:solidFill>
            <a:round/>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grpSp>
        <p:nvGrpSpPr>
          <p:cNvPr id="68" name="Google Shape;168;p15"/>
          <p:cNvGrpSpPr/>
          <p:nvPr/>
        </p:nvGrpSpPr>
        <p:grpSpPr>
          <a:xfrm>
            <a:off x="-673920" y="4813560"/>
            <a:ext cx="1598760" cy="483840"/>
            <a:chOff x="-673920" y="4813560"/>
            <a:chExt cx="1598760" cy="483840"/>
          </a:xfrm>
        </p:grpSpPr>
        <p:sp>
          <p:nvSpPr>
            <p:cNvPr id="69" name="Google Shape;169;p15"/>
            <p:cNvSpPr/>
            <p:nvPr/>
          </p:nvSpPr>
          <p:spPr>
            <a:xfrm>
              <a:off x="-673920" y="496584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0" name="Google Shape;170;p15"/>
            <p:cNvSpPr/>
            <p:nvPr/>
          </p:nvSpPr>
          <p:spPr>
            <a:xfrm>
              <a:off x="-673920" y="48135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71" name="Google Shape;171;p15"/>
          <p:cNvGrpSpPr/>
          <p:nvPr/>
        </p:nvGrpSpPr>
        <p:grpSpPr>
          <a:xfrm>
            <a:off x="8332560" y="255240"/>
            <a:ext cx="518760" cy="68040"/>
            <a:chOff x="8332560" y="255240"/>
            <a:chExt cx="518760" cy="68040"/>
          </a:xfrm>
        </p:grpSpPr>
        <p:sp>
          <p:nvSpPr>
            <p:cNvPr id="72" name="Google Shape;172;p15"/>
            <p:cNvSpPr/>
            <p:nvPr/>
          </p:nvSpPr>
          <p:spPr>
            <a:xfrm>
              <a:off x="833256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3" name="Google Shape;173;p15"/>
            <p:cNvSpPr/>
            <p:nvPr/>
          </p:nvSpPr>
          <p:spPr>
            <a:xfrm>
              <a:off x="855792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4" name="Google Shape;174;p15"/>
            <p:cNvSpPr/>
            <p:nvPr/>
          </p:nvSpPr>
          <p:spPr>
            <a:xfrm>
              <a:off x="87832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75" name="Google Shape;175;p15"/>
          <p:cNvGrpSpPr/>
          <p:nvPr/>
        </p:nvGrpSpPr>
        <p:grpSpPr>
          <a:xfrm>
            <a:off x="1416600" y="-658800"/>
            <a:ext cx="8673120" cy="6356880"/>
            <a:chOff x="1416600" y="-658800"/>
            <a:chExt cx="8673120" cy="6356880"/>
          </a:xfrm>
        </p:grpSpPr>
        <p:pic>
          <p:nvPicPr>
            <p:cNvPr id="76" name="Google Shape;176;p15"/>
            <p:cNvPicPr/>
            <p:nvPr/>
          </p:nvPicPr>
          <p:blipFill>
            <a:blip r:embed="rId3"/>
            <a:stretch/>
          </p:blipFill>
          <p:spPr>
            <a:xfrm rot="18900000">
              <a:off x="1642320" y="-480960"/>
              <a:ext cx="857880" cy="857880"/>
            </a:xfrm>
            <a:prstGeom prst="rect">
              <a:avLst/>
            </a:prstGeom>
            <a:ln w="0">
              <a:noFill/>
            </a:ln>
          </p:spPr>
        </p:pic>
        <p:pic>
          <p:nvPicPr>
            <p:cNvPr id="77" name="Google Shape;177;p15"/>
            <p:cNvPicPr/>
            <p:nvPr/>
          </p:nvPicPr>
          <p:blipFill>
            <a:blip r:embed="rId4"/>
            <a:stretch/>
          </p:blipFill>
          <p:spPr>
            <a:xfrm rot="2412600">
              <a:off x="8424000" y="1358640"/>
              <a:ext cx="1382760" cy="1382760"/>
            </a:xfrm>
            <a:prstGeom prst="rect">
              <a:avLst/>
            </a:prstGeom>
            <a:ln w="0">
              <a:noFill/>
            </a:ln>
          </p:spPr>
        </p:pic>
        <p:pic>
          <p:nvPicPr>
            <p:cNvPr id="78" name="Google Shape;178;p15"/>
            <p:cNvPicPr/>
            <p:nvPr/>
          </p:nvPicPr>
          <p:blipFill>
            <a:blip r:embed="rId5"/>
            <a:stretch/>
          </p:blipFill>
          <p:spPr>
            <a:xfrm rot="14145600">
              <a:off x="1580040" y="4692960"/>
              <a:ext cx="841320" cy="840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80" name="Google Shape;187;p16"/>
          <p:cNvGrpSpPr/>
          <p:nvPr/>
        </p:nvGrpSpPr>
        <p:grpSpPr>
          <a:xfrm>
            <a:off x="8333640" y="4189680"/>
            <a:ext cx="1598760" cy="483840"/>
            <a:chOff x="8333640" y="4189680"/>
            <a:chExt cx="1598760" cy="483840"/>
          </a:xfrm>
        </p:grpSpPr>
        <p:sp>
          <p:nvSpPr>
            <p:cNvPr id="81" name="Google Shape;188;p16"/>
            <p:cNvSpPr/>
            <p:nvPr/>
          </p:nvSpPr>
          <p:spPr>
            <a:xfrm>
              <a:off x="8333640" y="43419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82" name="Google Shape;189;p16"/>
            <p:cNvSpPr/>
            <p:nvPr/>
          </p:nvSpPr>
          <p:spPr>
            <a:xfrm>
              <a:off x="8333640" y="41896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83" name="Google Shape;190;p16"/>
          <p:cNvGrpSpPr/>
          <p:nvPr/>
        </p:nvGrpSpPr>
        <p:grpSpPr>
          <a:xfrm>
            <a:off x="709560" y="-533160"/>
            <a:ext cx="8289000" cy="6197400"/>
            <a:chOff x="709560" y="-533160"/>
            <a:chExt cx="8289000" cy="6197400"/>
          </a:xfrm>
        </p:grpSpPr>
        <p:pic>
          <p:nvPicPr>
            <p:cNvPr id="84" name="Google Shape;191;p16"/>
            <p:cNvPicPr/>
            <p:nvPr/>
          </p:nvPicPr>
          <p:blipFill>
            <a:blip r:embed="rId3"/>
            <a:stretch/>
          </p:blipFill>
          <p:spPr>
            <a:xfrm rot="17048400">
              <a:off x="8067240" y="-442800"/>
              <a:ext cx="841320" cy="840960"/>
            </a:xfrm>
            <a:prstGeom prst="rect">
              <a:avLst/>
            </a:prstGeom>
            <a:ln w="0">
              <a:noFill/>
            </a:ln>
          </p:spPr>
        </p:pic>
        <p:pic>
          <p:nvPicPr>
            <p:cNvPr id="85" name="Google Shape;192;p16"/>
            <p:cNvPicPr/>
            <p:nvPr/>
          </p:nvPicPr>
          <p:blipFill>
            <a:blip r:embed="rId4"/>
            <a:stretch/>
          </p:blipFill>
          <p:spPr>
            <a:xfrm rot="7032000">
              <a:off x="866520" y="4601160"/>
              <a:ext cx="905760" cy="905760"/>
            </a:xfrm>
            <a:prstGeom prst="rect">
              <a:avLst/>
            </a:prstGeom>
            <a:ln w="0">
              <a:noFill/>
            </a:ln>
          </p:spPr>
        </p:pic>
      </p:grpSp>
      <p:grpSp>
        <p:nvGrpSpPr>
          <p:cNvPr id="86" name="Google Shape;193;p16"/>
          <p:cNvGrpSpPr/>
          <p:nvPr/>
        </p:nvGrpSpPr>
        <p:grpSpPr>
          <a:xfrm>
            <a:off x="269640" y="1762560"/>
            <a:ext cx="68040" cy="519120"/>
            <a:chOff x="269640" y="1762560"/>
            <a:chExt cx="68040" cy="519120"/>
          </a:xfrm>
        </p:grpSpPr>
        <p:sp>
          <p:nvSpPr>
            <p:cNvPr id="87" name="Google Shape;194;p16"/>
            <p:cNvSpPr/>
            <p:nvPr/>
          </p:nvSpPr>
          <p:spPr>
            <a:xfrm rot="5400000">
              <a:off x="269640" y="176256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88" name="Google Shape;195;p16"/>
            <p:cNvSpPr/>
            <p:nvPr/>
          </p:nvSpPr>
          <p:spPr>
            <a:xfrm rot="5400000">
              <a:off x="269640" y="1987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89" name="Google Shape;196;p16"/>
            <p:cNvSpPr/>
            <p:nvPr/>
          </p:nvSpPr>
          <p:spPr>
            <a:xfrm rot="5400000">
              <a:off x="269640" y="2213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91" name="Google Shape;207;p17"/>
          <p:cNvGrpSpPr/>
          <p:nvPr/>
        </p:nvGrpSpPr>
        <p:grpSpPr>
          <a:xfrm>
            <a:off x="4905360" y="4852080"/>
            <a:ext cx="1598760" cy="483840"/>
            <a:chOff x="4905360" y="4852080"/>
            <a:chExt cx="1598760" cy="483840"/>
          </a:xfrm>
        </p:grpSpPr>
        <p:sp>
          <p:nvSpPr>
            <p:cNvPr id="92" name="Google Shape;208;p17"/>
            <p:cNvSpPr/>
            <p:nvPr/>
          </p:nvSpPr>
          <p:spPr>
            <a:xfrm>
              <a:off x="4905360" y="500436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93" name="Google Shape;209;p17"/>
            <p:cNvSpPr/>
            <p:nvPr/>
          </p:nvSpPr>
          <p:spPr>
            <a:xfrm>
              <a:off x="4905360" y="485208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94" name="Google Shape;210;p17"/>
          <p:cNvGrpSpPr/>
          <p:nvPr/>
        </p:nvGrpSpPr>
        <p:grpSpPr>
          <a:xfrm>
            <a:off x="-630720" y="-239040"/>
            <a:ext cx="10648080" cy="4488120"/>
            <a:chOff x="-630720" y="-239040"/>
            <a:chExt cx="10648080" cy="4488120"/>
          </a:xfrm>
        </p:grpSpPr>
        <p:pic>
          <p:nvPicPr>
            <p:cNvPr id="95" name="Google Shape;211;p17"/>
            <p:cNvPicPr/>
            <p:nvPr/>
          </p:nvPicPr>
          <p:blipFill>
            <a:blip r:embed="rId3"/>
            <a:stretch/>
          </p:blipFill>
          <p:spPr>
            <a:xfrm rot="18161400">
              <a:off x="-466920" y="-74880"/>
              <a:ext cx="857880" cy="857880"/>
            </a:xfrm>
            <a:prstGeom prst="rect">
              <a:avLst/>
            </a:prstGeom>
            <a:ln w="0">
              <a:noFill/>
            </a:ln>
          </p:spPr>
        </p:pic>
        <p:pic>
          <p:nvPicPr>
            <p:cNvPr id="96" name="Google Shape;212;p17"/>
            <p:cNvPicPr/>
            <p:nvPr/>
          </p:nvPicPr>
          <p:blipFill>
            <a:blip r:embed="rId4"/>
            <a:stretch/>
          </p:blipFill>
          <p:spPr>
            <a:xfrm rot="1800000">
              <a:off x="8381520" y="2612880"/>
              <a:ext cx="1382760" cy="1382760"/>
            </a:xfrm>
            <a:prstGeom prst="rect">
              <a:avLst/>
            </a:prstGeom>
            <a:ln w="0">
              <a:noFill/>
            </a:ln>
          </p:spPr>
        </p:pic>
      </p:grpSp>
      <p:grpSp>
        <p:nvGrpSpPr>
          <p:cNvPr id="97" name="Google Shape;213;p17"/>
          <p:cNvGrpSpPr/>
          <p:nvPr/>
        </p:nvGrpSpPr>
        <p:grpSpPr>
          <a:xfrm>
            <a:off x="3819960" y="255240"/>
            <a:ext cx="519120" cy="68040"/>
            <a:chOff x="3819960" y="255240"/>
            <a:chExt cx="519120" cy="68040"/>
          </a:xfrm>
        </p:grpSpPr>
        <p:sp>
          <p:nvSpPr>
            <p:cNvPr id="98" name="Google Shape;214;p17"/>
            <p:cNvSpPr/>
            <p:nvPr/>
          </p:nvSpPr>
          <p:spPr>
            <a:xfrm>
              <a:off x="381996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99" name="Google Shape;215;p17"/>
            <p:cNvSpPr/>
            <p:nvPr/>
          </p:nvSpPr>
          <p:spPr>
            <a:xfrm>
              <a:off x="40456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00" name="Google Shape;216;p17"/>
            <p:cNvSpPr/>
            <p:nvPr/>
          </p:nvSpPr>
          <p:spPr>
            <a:xfrm>
              <a:off x="427104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02" name="Google Shape;231;p18"/>
          <p:cNvGrpSpPr/>
          <p:nvPr/>
        </p:nvGrpSpPr>
        <p:grpSpPr>
          <a:xfrm>
            <a:off x="3683880" y="255240"/>
            <a:ext cx="5114880" cy="4608000"/>
            <a:chOff x="3683880" y="255240"/>
            <a:chExt cx="5114880" cy="4608000"/>
          </a:xfrm>
        </p:grpSpPr>
        <p:grpSp>
          <p:nvGrpSpPr>
            <p:cNvPr id="103" name="Google Shape;232;p18"/>
            <p:cNvGrpSpPr/>
            <p:nvPr/>
          </p:nvGrpSpPr>
          <p:grpSpPr>
            <a:xfrm>
              <a:off x="8730720" y="4344480"/>
              <a:ext cx="68040" cy="518760"/>
              <a:chOff x="8730720" y="4344480"/>
              <a:chExt cx="68040" cy="518760"/>
            </a:xfrm>
          </p:grpSpPr>
          <p:sp>
            <p:nvSpPr>
              <p:cNvPr id="104" name="Google Shape;233;p18"/>
              <p:cNvSpPr/>
              <p:nvPr/>
            </p:nvSpPr>
            <p:spPr>
              <a:xfrm rot="5400000">
                <a:off x="8730720" y="434448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05" name="Google Shape;234;p18"/>
              <p:cNvSpPr/>
              <p:nvPr/>
            </p:nvSpPr>
            <p:spPr>
              <a:xfrm rot="5400000">
                <a:off x="8730720" y="45698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06" name="Google Shape;235;p18"/>
              <p:cNvSpPr/>
              <p:nvPr/>
            </p:nvSpPr>
            <p:spPr>
              <a:xfrm rot="5400000">
                <a:off x="8730720" y="47952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07" name="Google Shape;236;p18"/>
            <p:cNvGrpSpPr/>
            <p:nvPr/>
          </p:nvGrpSpPr>
          <p:grpSpPr>
            <a:xfrm>
              <a:off x="3683880" y="255240"/>
              <a:ext cx="519120" cy="68040"/>
              <a:chOff x="3683880" y="255240"/>
              <a:chExt cx="519120" cy="68040"/>
            </a:xfrm>
          </p:grpSpPr>
          <p:sp>
            <p:nvSpPr>
              <p:cNvPr id="108" name="Google Shape;237;p18"/>
              <p:cNvSpPr/>
              <p:nvPr/>
            </p:nvSpPr>
            <p:spPr>
              <a:xfrm>
                <a:off x="368388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09" name="Google Shape;238;p18"/>
              <p:cNvSpPr/>
              <p:nvPr/>
            </p:nvSpPr>
            <p:spPr>
              <a:xfrm>
                <a:off x="390960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10" name="Google Shape;239;p18"/>
              <p:cNvSpPr/>
              <p:nvPr/>
            </p:nvSpPr>
            <p:spPr>
              <a:xfrm>
                <a:off x="4134960" y="2552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111" name="Google Shape;240;p18"/>
          <p:cNvGrpSpPr/>
          <p:nvPr/>
        </p:nvGrpSpPr>
        <p:grpSpPr>
          <a:xfrm>
            <a:off x="3225240" y="-500760"/>
            <a:ext cx="5725440" cy="6897240"/>
            <a:chOff x="3225240" y="-500760"/>
            <a:chExt cx="5725440" cy="6897240"/>
          </a:xfrm>
        </p:grpSpPr>
        <p:pic>
          <p:nvPicPr>
            <p:cNvPr id="112" name="Google Shape;241;p18"/>
            <p:cNvPicPr/>
            <p:nvPr/>
          </p:nvPicPr>
          <p:blipFill>
            <a:blip r:embed="rId3"/>
            <a:stretch/>
          </p:blipFill>
          <p:spPr>
            <a:xfrm rot="15241200">
              <a:off x="8009640" y="-400680"/>
              <a:ext cx="841320" cy="840960"/>
            </a:xfrm>
            <a:prstGeom prst="rect">
              <a:avLst/>
            </a:prstGeom>
            <a:ln w="0">
              <a:noFill/>
            </a:ln>
          </p:spPr>
        </p:pic>
        <p:pic>
          <p:nvPicPr>
            <p:cNvPr id="113" name="Google Shape;242;p18"/>
            <p:cNvPicPr/>
            <p:nvPr/>
          </p:nvPicPr>
          <p:blipFill>
            <a:blip r:embed="rId4"/>
            <a:stretch/>
          </p:blipFill>
          <p:spPr>
            <a:xfrm>
              <a:off x="3225240" y="4714200"/>
              <a:ext cx="1682280" cy="168228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714240" y="1428840"/>
            <a:ext cx="6038640" cy="1609200"/>
          </a:xfrm>
          <a:prstGeom prst="rect">
            <a:avLst/>
          </a:prstGeom>
          <a:noFill/>
          <a:ln w="0">
            <a:noFill/>
          </a:ln>
        </p:spPr>
        <p:txBody>
          <a:bodyPr lIns="91440" tIns="91440" rIns="91440" bIns="91440" anchor="b">
            <a:normAutofit/>
          </a:bodyPr>
          <a:lstStyle/>
          <a:p>
            <a:pPr indent="0">
              <a:lnSpc>
                <a:spcPct val="100000"/>
              </a:lnSpc>
              <a:spcAft>
                <a:spcPts val="201"/>
              </a:spcAft>
              <a:buNone/>
              <a:tabLst>
                <a:tab pos="0" algn="l"/>
              </a:tabLst>
            </a:pPr>
            <a:r>
              <a:rPr lang="en" sz="4500" b="0" strike="noStrike" spc="-1">
                <a:solidFill>
                  <a:schemeClr val="dk1"/>
                </a:solidFill>
                <a:latin typeface="Montserrat ExtraBold"/>
                <a:ea typeface="Montserrat ExtraBold"/>
              </a:rPr>
              <a:t>Manejo del Tiempo</a:t>
            </a:r>
            <a:endParaRPr lang="fr-FR" sz="4500" b="0" strike="noStrike" spc="-1">
              <a:solidFill>
                <a:schemeClr val="dk1"/>
              </a:solidFill>
              <a:latin typeface="Arial"/>
            </a:endParaRPr>
          </a:p>
        </p:txBody>
      </p:sp>
      <p:sp>
        <p:nvSpPr>
          <p:cNvPr id="246" name="PlaceHolder 2"/>
          <p:cNvSpPr>
            <a:spLocks noGrp="1"/>
          </p:cNvSpPr>
          <p:nvPr>
            <p:ph type="subTitle"/>
          </p:nvPr>
        </p:nvSpPr>
        <p:spPr>
          <a:xfrm>
            <a:off x="714240" y="3162240"/>
            <a:ext cx="4524120" cy="475920"/>
          </a:xfrm>
          <a:prstGeom prst="rect">
            <a:avLst/>
          </a:prstGeom>
          <a:noFill/>
          <a:ln w="0">
            <a:noFill/>
          </a:ln>
        </p:spPr>
        <p:txBody>
          <a:bodyPr lIns="91440" tIns="91440" rIns="91440" bIns="91440" anchor="t">
            <a:normAutofit fontScale="64443" lnSpcReduction="20000"/>
          </a:bodyPr>
          <a:lstStyle/>
          <a:p>
            <a:pPr indent="0">
              <a:lnSpc>
                <a:spcPct val="100000"/>
              </a:lnSpc>
              <a:buNone/>
              <a:tabLst>
                <a:tab pos="0" algn="l"/>
              </a:tabLst>
            </a:pPr>
            <a:r>
              <a:rPr lang="en" sz="1600" b="0" strike="noStrike" spc="-1">
                <a:solidFill>
                  <a:schemeClr val="dk1"/>
                </a:solidFill>
                <a:latin typeface="DM Sans"/>
                <a:ea typeface="DM Sans"/>
              </a:rPr>
              <a:t>Estrategias y herramientas para mejorar la gestión del tiempo.</a:t>
            </a:r>
            <a:endParaRPr lang="en-US" sz="1600" b="0" strike="noStrike" spc="-1">
              <a:solidFill>
                <a:srgbClr val="FFFFFF"/>
              </a:solidFill>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Ejemplos de priorización efectiva</a:t>
            </a:r>
            <a:endParaRPr lang="fr-FR" sz="2100" b="0" strike="noStrike" spc="-1">
              <a:solidFill>
                <a:schemeClr val="dk1"/>
              </a:solidFill>
              <a:latin typeface="Arial"/>
            </a:endParaRPr>
          </a:p>
        </p:txBody>
      </p:sp>
      <p:sp>
        <p:nvSpPr>
          <p:cNvPr id="299"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fontScale="85072" lnSpcReduction="20000"/>
          </a:bodyPr>
          <a:lstStyle/>
          <a:p>
            <a:pPr indent="0">
              <a:lnSpc>
                <a:spcPct val="100000"/>
              </a:lnSpc>
              <a:buNone/>
              <a:tabLst>
                <a:tab pos="0" algn="l"/>
              </a:tabLst>
            </a:pPr>
            <a:r>
              <a:rPr lang="en" sz="1200" b="0" strike="noStrike" spc="-1">
                <a:solidFill>
                  <a:schemeClr val="dk1"/>
                </a:solidFill>
                <a:latin typeface="DM Sans"/>
                <a:ea typeface="DM Sans"/>
              </a:rPr>
              <a:t>La priorización efectiva se refleja en la capacidad de identificar tareas que realmente contribuyen a los objetivos. Por ejemplo, un proyecto laboral de gran envergadura puede dividirse en fases, priorizando las tareas críticas que desbloquean otras actividades. Utilizar la matriz de Eisenhower puede aclarar qué tareas son urgentes e importantes, permitiendo así enfocarse en acciones que aporten más valor.</a:t>
            </a:r>
            <a:endParaRPr lang="en-US" sz="1200" b="0" strike="noStrike" spc="-1">
              <a:solidFill>
                <a:srgbClr val="FFFFFF"/>
              </a:solidFill>
              <a:latin typeface="OpenSymbol"/>
            </a:endParaRPr>
          </a:p>
        </p:txBody>
      </p:sp>
      <p:pic>
        <p:nvPicPr>
          <p:cNvPr id="300"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3457440" y="2828880"/>
            <a:ext cx="4819320" cy="99036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4500" b="0" strike="noStrike" spc="-1">
                <a:solidFill>
                  <a:schemeClr val="dk1"/>
                </a:solidFill>
                <a:latin typeface="Montserrat Medium"/>
                <a:ea typeface="Montserrat Medium"/>
              </a:rPr>
              <a:t>Estrategias de Tiempo</a:t>
            </a:r>
            <a:endParaRPr lang="fr-FR" sz="4500" b="0" strike="noStrike" spc="-1">
              <a:solidFill>
                <a:schemeClr val="dk1"/>
              </a:solidFill>
              <a:latin typeface="Arial"/>
            </a:endParaRPr>
          </a:p>
        </p:txBody>
      </p:sp>
      <p:sp>
        <p:nvSpPr>
          <p:cNvPr id="302" name="PlaceHolder 2"/>
          <p:cNvSpPr>
            <a:spLocks noGrp="1"/>
          </p:cNvSpPr>
          <p:nvPr>
            <p:ph type="title"/>
          </p:nvPr>
        </p:nvSpPr>
        <p:spPr>
          <a:xfrm>
            <a:off x="3457440" y="1733400"/>
            <a:ext cx="1447560" cy="1066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6000" b="0" strike="noStrike" spc="-1">
                <a:solidFill>
                  <a:schemeClr val="accent4"/>
                </a:solidFill>
                <a:latin typeface="Montserrat ExtraBold"/>
                <a:ea typeface="Montserrat ExtraBold"/>
              </a:rPr>
              <a:t>03</a:t>
            </a:r>
            <a:endParaRPr lang="fr-FR" sz="6000" b="0" strike="noStrike" spc="-1">
              <a:solidFill>
                <a:schemeClr val="dk1"/>
              </a:solidFill>
              <a:latin typeface="Arial"/>
            </a:endParaRPr>
          </a:p>
        </p:txBody>
      </p:sp>
      <p:sp>
        <p:nvSpPr>
          <p:cNvPr id="303" name="Google Shape;358;p31"/>
          <p:cNvSpPr/>
          <p:nvPr/>
        </p:nvSpPr>
        <p:spPr>
          <a:xfrm rot="19800000">
            <a:off x="2847600" y="1495440"/>
            <a:ext cx="1133280" cy="256680"/>
          </a:xfrm>
          <a:prstGeom prst="rect">
            <a:avLst/>
          </a:prstGeom>
          <a:noFill/>
          <a:ln w="0">
            <a:noFill/>
          </a:ln>
        </p:spPr>
        <p:style>
          <a:lnRef idx="0">
            <a:scrgbClr r="0" g="0" b="0"/>
          </a:lnRef>
          <a:fillRef idx="0">
            <a:scrgbClr r="0" g="0" b="0"/>
          </a:fillRef>
          <a:effectRef idx="0">
            <a:scrgbClr r="0" g="0" b="0"/>
          </a:effectRef>
          <a:fontRef idx="minor"/>
        </p:style>
        <p:txBody>
          <a:bodyPr lIns="870823080" tIns="128520" rIns="870823080" bIns="128520" anchor="t">
            <a:normAutofit fontScale="25000" lnSpcReduction="20000"/>
          </a:bodyPr>
          <a:lstStyle/>
          <a:p>
            <a:pPr algn="ctr" defTabSz="914400">
              <a:lnSpc>
                <a:spcPct val="100000"/>
              </a:lnSpc>
              <a:tabLst>
                <a:tab pos="0" algn="l"/>
              </a:tabLst>
            </a:pPr>
            <a:endParaRPr lang="fr-FR" sz="1800" b="0" strike="noStrike" spc="-1">
              <a:solidFill>
                <a:schemeClr val="dk1"/>
              </a:solidFill>
              <a:latin typeface="Arial"/>
            </a:endParaRPr>
          </a:p>
        </p:txBody>
      </p:sp>
      <p:grpSp>
        <p:nvGrpSpPr>
          <p:cNvPr id="304" name="Google Shape;359;p31"/>
          <p:cNvGrpSpPr/>
          <p:nvPr/>
        </p:nvGrpSpPr>
        <p:grpSpPr>
          <a:xfrm>
            <a:off x="906480" y="2311920"/>
            <a:ext cx="7263360" cy="2040120"/>
            <a:chOff x="906480" y="2311920"/>
            <a:chExt cx="7263360" cy="2040120"/>
          </a:xfrm>
        </p:grpSpPr>
        <p:grpSp>
          <p:nvGrpSpPr>
            <p:cNvPr id="305" name="Google Shape;360;p31"/>
            <p:cNvGrpSpPr/>
            <p:nvPr/>
          </p:nvGrpSpPr>
          <p:grpSpPr>
            <a:xfrm>
              <a:off x="7650720" y="4284000"/>
              <a:ext cx="519120" cy="68040"/>
              <a:chOff x="7650720" y="4284000"/>
              <a:chExt cx="519120" cy="68040"/>
            </a:xfrm>
          </p:grpSpPr>
          <p:sp>
            <p:nvSpPr>
              <p:cNvPr id="306" name="Google Shape;361;p31"/>
              <p:cNvSpPr/>
              <p:nvPr/>
            </p:nvSpPr>
            <p:spPr>
              <a:xfrm>
                <a:off x="765072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7" name="Google Shape;362;p31"/>
              <p:cNvSpPr/>
              <p:nvPr/>
            </p:nvSpPr>
            <p:spPr>
              <a:xfrm>
                <a:off x="787608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8" name="Google Shape;363;p31"/>
              <p:cNvSpPr/>
              <p:nvPr/>
            </p:nvSpPr>
            <p:spPr>
              <a:xfrm>
                <a:off x="810180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09" name="Google Shape;364;p31"/>
            <p:cNvGrpSpPr/>
            <p:nvPr/>
          </p:nvGrpSpPr>
          <p:grpSpPr>
            <a:xfrm>
              <a:off x="906480" y="2311920"/>
              <a:ext cx="68040" cy="519120"/>
              <a:chOff x="906480" y="2311920"/>
              <a:chExt cx="68040" cy="519120"/>
            </a:xfrm>
          </p:grpSpPr>
          <p:sp>
            <p:nvSpPr>
              <p:cNvPr id="310" name="Google Shape;365;p31"/>
              <p:cNvSpPr/>
              <p:nvPr/>
            </p:nvSpPr>
            <p:spPr>
              <a:xfrm rot="5400000">
                <a:off x="906480" y="2311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11" name="Google Shape;366;p31"/>
              <p:cNvSpPr/>
              <p:nvPr/>
            </p:nvSpPr>
            <p:spPr>
              <a:xfrm rot="5400000">
                <a:off x="906480" y="2537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12" name="Google Shape;367;p31"/>
              <p:cNvSpPr/>
              <p:nvPr/>
            </p:nvSpPr>
            <p:spPr>
              <a:xfrm rot="5400000">
                <a:off x="906480" y="2763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Técnica Pomodoro</a:t>
            </a:r>
            <a:endParaRPr lang="fr-FR" sz="3000" b="0" strike="noStrike" spc="-1">
              <a:solidFill>
                <a:schemeClr val="dk1"/>
              </a:solidFill>
              <a:latin typeface="Arial"/>
            </a:endParaRPr>
          </a:p>
        </p:txBody>
      </p:sp>
      <p:sp>
        <p:nvSpPr>
          <p:cNvPr id="314"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La Técnica Pomodoro es una estrategia de gestión del tiempo que divide el trabajo en intervalos, típicamente de 25 minutos, seguidos de breves pausas. Esto ayuda a mantener la concentración y evita el agotamiento mental. Tras completar cuatro 'Pomodoros', se sugiere una pausa más larga para recuperar energías.</a:t>
            </a:r>
            <a:endParaRPr lang="en-US" sz="1200" b="0" strike="noStrike" spc="-1">
              <a:solidFill>
                <a:srgbClr val="FFFFFF"/>
              </a:solidFill>
              <a:latin typeface="OpenSymbol"/>
            </a:endParaRPr>
          </a:p>
        </p:txBody>
      </p:sp>
      <p:pic>
        <p:nvPicPr>
          <p:cNvPr id="315"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316" name="Google Shape;349;p30"/>
          <p:cNvGrpSpPr/>
          <p:nvPr/>
        </p:nvGrpSpPr>
        <p:grpSpPr>
          <a:xfrm>
            <a:off x="7041960" y="4324320"/>
            <a:ext cx="1598760" cy="483840"/>
            <a:chOff x="7041960" y="4324320"/>
            <a:chExt cx="1598760" cy="483840"/>
          </a:xfrm>
        </p:grpSpPr>
        <p:sp>
          <p:nvSpPr>
            <p:cNvPr id="317"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18"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Establecimiento de metas</a:t>
            </a:r>
            <a:endParaRPr lang="fr-FR" sz="2100" b="0" strike="noStrike" spc="-1">
              <a:solidFill>
                <a:schemeClr val="dk1"/>
              </a:solidFill>
              <a:latin typeface="Arial"/>
            </a:endParaRPr>
          </a:p>
        </p:txBody>
      </p:sp>
      <p:sp>
        <p:nvSpPr>
          <p:cNvPr id="320"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fontScale="92500" lnSpcReduction="10000"/>
          </a:bodyPr>
          <a:lstStyle/>
          <a:p>
            <a:pPr indent="0">
              <a:lnSpc>
                <a:spcPct val="100000"/>
              </a:lnSpc>
              <a:buNone/>
              <a:tabLst>
                <a:tab pos="0" algn="l"/>
              </a:tabLst>
            </a:pPr>
            <a:r>
              <a:rPr lang="en" sz="1200" b="0" strike="noStrike" spc="-1">
                <a:solidFill>
                  <a:schemeClr val="dk1"/>
                </a:solidFill>
                <a:latin typeface="DM Sans"/>
                <a:ea typeface="DM Sans"/>
              </a:rPr>
              <a:t>El establecimiento de metas claras y alcanzables es crucial para una buena gestión del tiempo. Utilizar el método SMART ayuda a definir metas que sean específicas, medibles, alcanzables, relevantes y limitadas en el tiempo. Esto proporciona un sentido de dirección y motivación en la planificación diaria.</a:t>
            </a:r>
            <a:endParaRPr lang="en-US" sz="1200" b="0" strike="noStrike" spc="-1">
              <a:solidFill>
                <a:srgbClr val="FFFFFF"/>
              </a:solidFill>
              <a:latin typeface="OpenSymbol"/>
            </a:endParaRPr>
          </a:p>
        </p:txBody>
      </p:sp>
      <p:pic>
        <p:nvPicPr>
          <p:cNvPr id="321"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Gestión de distracciones</a:t>
            </a:r>
            <a:endParaRPr lang="fr-FR" sz="3000" b="0" strike="noStrike" spc="-1">
              <a:solidFill>
                <a:schemeClr val="dk1"/>
              </a:solidFill>
              <a:latin typeface="Arial"/>
            </a:endParaRPr>
          </a:p>
        </p:txBody>
      </p:sp>
      <p:sp>
        <p:nvSpPr>
          <p:cNvPr id="323"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La gestión de distracciones implica identificar y minimizar los factores que interrumpen la concentración. Esto puede incluir desde el silencio del entorno laboral hasta la gestión de dispositivos electrónicos. Establecer tiempos específicos para revisar correos electrónicos y redes sociales también contribuye a mantener el enfoque.</a:t>
            </a:r>
            <a:endParaRPr lang="en-US" sz="1200" b="0" strike="noStrike" spc="-1">
              <a:solidFill>
                <a:srgbClr val="FFFFFF"/>
              </a:solidFill>
              <a:latin typeface="OpenSymbol"/>
            </a:endParaRPr>
          </a:p>
        </p:txBody>
      </p:sp>
      <p:pic>
        <p:nvPicPr>
          <p:cNvPr id="324"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325" name="Google Shape;349;p30"/>
          <p:cNvGrpSpPr/>
          <p:nvPr/>
        </p:nvGrpSpPr>
        <p:grpSpPr>
          <a:xfrm>
            <a:off x="7041960" y="4324320"/>
            <a:ext cx="1598760" cy="483840"/>
            <a:chOff x="7041960" y="4324320"/>
            <a:chExt cx="1598760" cy="483840"/>
          </a:xfrm>
        </p:grpSpPr>
        <p:sp>
          <p:nvSpPr>
            <p:cNvPr id="326"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27"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3457440" y="2828880"/>
            <a:ext cx="4819320" cy="99036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4500" b="0" strike="noStrike" spc="-1">
                <a:solidFill>
                  <a:schemeClr val="dk1"/>
                </a:solidFill>
                <a:latin typeface="Montserrat Medium"/>
                <a:ea typeface="Montserrat Medium"/>
              </a:rPr>
              <a:t>Actividades y Planificación</a:t>
            </a:r>
            <a:endParaRPr lang="fr-FR" sz="4500" b="0" strike="noStrike" spc="-1">
              <a:solidFill>
                <a:schemeClr val="dk1"/>
              </a:solidFill>
              <a:latin typeface="Arial"/>
            </a:endParaRPr>
          </a:p>
        </p:txBody>
      </p:sp>
      <p:sp>
        <p:nvSpPr>
          <p:cNvPr id="329" name="PlaceHolder 2"/>
          <p:cNvSpPr>
            <a:spLocks noGrp="1"/>
          </p:cNvSpPr>
          <p:nvPr>
            <p:ph type="title"/>
          </p:nvPr>
        </p:nvSpPr>
        <p:spPr>
          <a:xfrm>
            <a:off x="3457440" y="1733400"/>
            <a:ext cx="1447560" cy="1066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6000" b="0" strike="noStrike" spc="-1">
                <a:solidFill>
                  <a:schemeClr val="accent4"/>
                </a:solidFill>
                <a:latin typeface="Montserrat ExtraBold"/>
                <a:ea typeface="Montserrat ExtraBold"/>
              </a:rPr>
              <a:t>04</a:t>
            </a:r>
            <a:endParaRPr lang="fr-FR" sz="6000" b="0" strike="noStrike" spc="-1">
              <a:solidFill>
                <a:schemeClr val="dk1"/>
              </a:solidFill>
              <a:latin typeface="Arial"/>
            </a:endParaRPr>
          </a:p>
        </p:txBody>
      </p:sp>
      <p:sp>
        <p:nvSpPr>
          <p:cNvPr id="330" name="Google Shape;358;p31"/>
          <p:cNvSpPr/>
          <p:nvPr/>
        </p:nvSpPr>
        <p:spPr>
          <a:xfrm rot="19800000">
            <a:off x="2847600" y="1495440"/>
            <a:ext cx="1133280" cy="256680"/>
          </a:xfrm>
          <a:prstGeom prst="rect">
            <a:avLst/>
          </a:prstGeom>
          <a:noFill/>
          <a:ln w="0">
            <a:noFill/>
          </a:ln>
        </p:spPr>
        <p:style>
          <a:lnRef idx="0">
            <a:scrgbClr r="0" g="0" b="0"/>
          </a:lnRef>
          <a:fillRef idx="0">
            <a:scrgbClr r="0" g="0" b="0"/>
          </a:fillRef>
          <a:effectRef idx="0">
            <a:scrgbClr r="0" g="0" b="0"/>
          </a:effectRef>
          <a:fontRef idx="minor"/>
        </p:style>
        <p:txBody>
          <a:bodyPr lIns="870823080" tIns="128520" rIns="870823080" bIns="128520" anchor="t">
            <a:normAutofit fontScale="25000" lnSpcReduction="20000"/>
          </a:bodyPr>
          <a:lstStyle/>
          <a:p>
            <a:pPr algn="ctr" defTabSz="914400">
              <a:lnSpc>
                <a:spcPct val="100000"/>
              </a:lnSpc>
              <a:tabLst>
                <a:tab pos="0" algn="l"/>
              </a:tabLst>
            </a:pPr>
            <a:endParaRPr lang="fr-FR" sz="1800" b="0" strike="noStrike" spc="-1">
              <a:solidFill>
                <a:schemeClr val="dk1"/>
              </a:solidFill>
              <a:latin typeface="Arial"/>
            </a:endParaRPr>
          </a:p>
        </p:txBody>
      </p:sp>
      <p:grpSp>
        <p:nvGrpSpPr>
          <p:cNvPr id="331" name="Google Shape;359;p31"/>
          <p:cNvGrpSpPr/>
          <p:nvPr/>
        </p:nvGrpSpPr>
        <p:grpSpPr>
          <a:xfrm>
            <a:off x="906480" y="2311920"/>
            <a:ext cx="7263360" cy="2040120"/>
            <a:chOff x="906480" y="2311920"/>
            <a:chExt cx="7263360" cy="2040120"/>
          </a:xfrm>
        </p:grpSpPr>
        <p:grpSp>
          <p:nvGrpSpPr>
            <p:cNvPr id="332" name="Google Shape;360;p31"/>
            <p:cNvGrpSpPr/>
            <p:nvPr/>
          </p:nvGrpSpPr>
          <p:grpSpPr>
            <a:xfrm>
              <a:off x="7650720" y="4284000"/>
              <a:ext cx="519120" cy="68040"/>
              <a:chOff x="7650720" y="4284000"/>
              <a:chExt cx="519120" cy="68040"/>
            </a:xfrm>
          </p:grpSpPr>
          <p:sp>
            <p:nvSpPr>
              <p:cNvPr id="333" name="Google Shape;361;p31"/>
              <p:cNvSpPr/>
              <p:nvPr/>
            </p:nvSpPr>
            <p:spPr>
              <a:xfrm>
                <a:off x="765072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34" name="Google Shape;362;p31"/>
              <p:cNvSpPr/>
              <p:nvPr/>
            </p:nvSpPr>
            <p:spPr>
              <a:xfrm>
                <a:off x="787608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35" name="Google Shape;363;p31"/>
              <p:cNvSpPr/>
              <p:nvPr/>
            </p:nvSpPr>
            <p:spPr>
              <a:xfrm>
                <a:off x="810180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36" name="Google Shape;364;p31"/>
            <p:cNvGrpSpPr/>
            <p:nvPr/>
          </p:nvGrpSpPr>
          <p:grpSpPr>
            <a:xfrm>
              <a:off x="906480" y="2311920"/>
              <a:ext cx="68040" cy="519120"/>
              <a:chOff x="906480" y="2311920"/>
              <a:chExt cx="68040" cy="519120"/>
            </a:xfrm>
          </p:grpSpPr>
          <p:sp>
            <p:nvSpPr>
              <p:cNvPr id="337" name="Google Shape;365;p31"/>
              <p:cNvSpPr/>
              <p:nvPr/>
            </p:nvSpPr>
            <p:spPr>
              <a:xfrm rot="5400000">
                <a:off x="906480" y="2311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38" name="Google Shape;366;p31"/>
              <p:cNvSpPr/>
              <p:nvPr/>
            </p:nvSpPr>
            <p:spPr>
              <a:xfrm rot="5400000">
                <a:off x="906480" y="2537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39" name="Google Shape;367;p31"/>
              <p:cNvSpPr/>
              <p:nvPr/>
            </p:nvSpPr>
            <p:spPr>
              <a:xfrm rot="5400000">
                <a:off x="906480" y="2763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Creación de un plan diario</a:t>
            </a:r>
            <a:endParaRPr lang="fr-FR" sz="2100" b="0" strike="noStrike" spc="-1">
              <a:solidFill>
                <a:schemeClr val="dk1"/>
              </a:solidFill>
              <a:latin typeface="Arial"/>
            </a:endParaRPr>
          </a:p>
        </p:txBody>
      </p:sp>
      <p:sp>
        <p:nvSpPr>
          <p:cNvPr id="341"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lnSpcReduction="10000"/>
          </a:bodyPr>
          <a:lstStyle/>
          <a:p>
            <a:pPr indent="0">
              <a:lnSpc>
                <a:spcPct val="100000"/>
              </a:lnSpc>
              <a:buNone/>
              <a:tabLst>
                <a:tab pos="0" algn="l"/>
              </a:tabLst>
            </a:pPr>
            <a:r>
              <a:rPr lang="en" sz="1200" b="0" strike="noStrike" spc="-1">
                <a:solidFill>
                  <a:schemeClr val="dk1"/>
                </a:solidFill>
                <a:latin typeface="DM Sans"/>
                <a:ea typeface="DM Sans"/>
              </a:rPr>
              <a:t>Crear un plan diario efectivo implica tener una lista de tareas claras y realistas. Priorizar tareas y asignar tiempos específicos para cada actividad permite cubrir todo en la jornada laboral. Las agendas digitales o aplicaciones pueden facilitar esta planificación.</a:t>
            </a:r>
            <a:endParaRPr lang="en-US" sz="1200" b="0" strike="noStrike" spc="-1">
              <a:solidFill>
                <a:srgbClr val="FFFFFF"/>
              </a:solidFill>
              <a:latin typeface="OpenSymbol"/>
            </a:endParaRPr>
          </a:p>
        </p:txBody>
      </p:sp>
      <p:pic>
        <p:nvPicPr>
          <p:cNvPr id="342"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Delegación de tareas</a:t>
            </a:r>
            <a:endParaRPr lang="fr-FR" sz="3000" b="0" strike="noStrike" spc="-1">
              <a:solidFill>
                <a:schemeClr val="dk1"/>
              </a:solidFill>
              <a:latin typeface="Arial"/>
            </a:endParaRPr>
          </a:p>
        </p:txBody>
      </p:sp>
      <p:sp>
        <p:nvSpPr>
          <p:cNvPr id="344"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La delegación de tareas es una habilidad clave en la gestión del tiempo. Asignar responsabilidades a otros no solo alivia la carga de trabajo, sino que también contribuye al desarrollo del equipo. Es fundamental seleccionar a las personas adecuadas y proporcionarles la información necesaria para completar las tareas.</a:t>
            </a:r>
            <a:endParaRPr lang="en-US" sz="1200" b="0" strike="noStrike" spc="-1">
              <a:solidFill>
                <a:srgbClr val="FFFFFF"/>
              </a:solidFill>
              <a:latin typeface="OpenSymbol"/>
            </a:endParaRPr>
          </a:p>
        </p:txBody>
      </p:sp>
      <p:pic>
        <p:nvPicPr>
          <p:cNvPr id="345"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346" name="Google Shape;349;p30"/>
          <p:cNvGrpSpPr/>
          <p:nvPr/>
        </p:nvGrpSpPr>
        <p:grpSpPr>
          <a:xfrm>
            <a:off x="7041960" y="4324320"/>
            <a:ext cx="1598760" cy="483840"/>
            <a:chOff x="7041960" y="4324320"/>
            <a:chExt cx="1598760" cy="483840"/>
          </a:xfrm>
        </p:grpSpPr>
        <p:sp>
          <p:nvSpPr>
            <p:cNvPr id="347"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48"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Revisión y ajuste del plan</a:t>
            </a:r>
            <a:endParaRPr lang="fr-FR" sz="2100" b="0" strike="noStrike" spc="-1">
              <a:solidFill>
                <a:schemeClr val="dk1"/>
              </a:solidFill>
              <a:latin typeface="Arial"/>
            </a:endParaRPr>
          </a:p>
        </p:txBody>
      </p:sp>
      <p:sp>
        <p:nvSpPr>
          <p:cNvPr id="350"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lnSpcReduction="10000"/>
          </a:bodyPr>
          <a:lstStyle/>
          <a:p>
            <a:pPr indent="0">
              <a:lnSpc>
                <a:spcPct val="100000"/>
              </a:lnSpc>
              <a:buNone/>
              <a:tabLst>
                <a:tab pos="0" algn="l"/>
              </a:tabLst>
            </a:pPr>
            <a:r>
              <a:rPr lang="en" sz="1200" b="0" strike="noStrike" spc="-1">
                <a:solidFill>
                  <a:schemeClr val="dk1"/>
                </a:solidFill>
                <a:latin typeface="DM Sans"/>
                <a:ea typeface="DM Sans"/>
              </a:rPr>
              <a:t>Revisar y ajustar el plan regularmente permite identificar qué técnicas están funcionando y cuáles no. Al final del día o semana, evaluar el progreso y los resultados ayuda a hacer ajustes necesarios. Este proceso iterativo promueve una mejora continua en la gestión del tiempo.</a:t>
            </a:r>
            <a:endParaRPr lang="en-US" sz="1200" b="0" strike="noStrike" spc="-1">
              <a:solidFill>
                <a:srgbClr val="FFFFFF"/>
              </a:solidFill>
              <a:latin typeface="OpenSymbol"/>
            </a:endParaRPr>
          </a:p>
        </p:txBody>
      </p:sp>
      <p:pic>
        <p:nvPicPr>
          <p:cNvPr id="351"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Conclusiones</a:t>
            </a:r>
            <a:endParaRPr lang="fr-FR" sz="2100" b="0" strike="noStrike" spc="-1">
              <a:solidFill>
                <a:schemeClr val="dk1"/>
              </a:solidFill>
              <a:latin typeface="Arial"/>
            </a:endParaRPr>
          </a:p>
        </p:txBody>
      </p:sp>
      <p:sp>
        <p:nvSpPr>
          <p:cNvPr id="353"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fontScale="92500" lnSpcReduction="10000"/>
          </a:bodyPr>
          <a:lstStyle/>
          <a:p>
            <a:pPr indent="0">
              <a:lnSpc>
                <a:spcPct val="100000"/>
              </a:lnSpc>
              <a:buNone/>
              <a:tabLst>
                <a:tab pos="0" algn="l"/>
              </a:tabLst>
            </a:pPr>
            <a:r>
              <a:rPr lang="en" sz="1200" b="0" strike="noStrike" spc="-1">
                <a:solidFill>
                  <a:schemeClr val="dk1"/>
                </a:solidFill>
                <a:latin typeface="DM Sans"/>
                <a:ea typeface="DM Sans"/>
              </a:rPr>
              <a:t>En resumen, el manejo del tiempo y la priorización de tareas son habilidades esenciales que permiten aumentar la productividad y reducir el estrés. Utilizando estrategias como la Técnica Pomodoro, estableciendo metas claras y ajustando planes según sea necesario, se puede lograr un equilibrio efectivo entre la vida personal y profesional.</a:t>
            </a:r>
            <a:endParaRPr lang="en-US" sz="1200" b="0" strike="noStrike" spc="-1">
              <a:solidFill>
                <a:srgbClr val="FFFFFF"/>
              </a:solidFill>
              <a:latin typeface="OpenSymbol"/>
            </a:endParaRPr>
          </a:p>
        </p:txBody>
      </p:sp>
      <p:pic>
        <p:nvPicPr>
          <p:cNvPr id="354"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Introducción</a:t>
            </a:r>
            <a:endParaRPr lang="fr-FR" sz="2100" b="0" strike="noStrike" spc="-1">
              <a:solidFill>
                <a:schemeClr val="dk1"/>
              </a:solidFill>
              <a:latin typeface="Arial"/>
            </a:endParaRPr>
          </a:p>
        </p:txBody>
      </p:sp>
      <p:sp>
        <p:nvSpPr>
          <p:cNvPr id="248"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El manejo del tiempo es crucial para aumentar la productividad y reducir el estrés. En esta presentación, exploraremos diversas técnicas y estrategias que te ayudarán a gestionar mejor tu tiempo y priorizar tareas.</a:t>
            </a:r>
            <a:endParaRPr lang="en-US" sz="1200" b="0" strike="noStrike" spc="-1">
              <a:solidFill>
                <a:srgbClr val="FFFFFF"/>
              </a:solidFill>
              <a:latin typeface="OpenSymbol"/>
            </a:endParaRPr>
          </a:p>
        </p:txBody>
      </p:sp>
      <p:pic>
        <p:nvPicPr>
          <p:cNvPr id="249"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1620611" y="1954893"/>
            <a:ext cx="5772150" cy="1058863"/>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6000" b="0" strike="noStrike" spc="-1" dirty="0">
                <a:solidFill>
                  <a:schemeClr val="dk1"/>
                </a:solidFill>
                <a:latin typeface="Montserrat ExtraBold"/>
                <a:ea typeface="Montserrat ExtraBold"/>
              </a:rPr>
              <a:t>Gracias!</a:t>
            </a:r>
            <a:endParaRPr lang="fr-FR" sz="6000" b="0" strike="noStrike" spc="-1" dirty="0">
              <a:solidFill>
                <a:schemeClr val="dk1"/>
              </a:solidFill>
              <a:latin typeface="Arial"/>
            </a:endParaRPr>
          </a:p>
        </p:txBody>
      </p:sp>
    </p:spTree>
    <p:extLst>
      <p:ext uri="{BB962C8B-B14F-4D97-AF65-F5344CB8AC3E}">
        <p14:creationId xmlns:p14="http://schemas.microsoft.com/office/powerpoint/2010/main" val="2908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3457440" y="2828880"/>
            <a:ext cx="4819320" cy="99036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4500" b="0" strike="noStrike" spc="-1">
                <a:solidFill>
                  <a:schemeClr val="dk1"/>
                </a:solidFill>
                <a:latin typeface="Montserrat Medium"/>
                <a:ea typeface="Montserrat Medium"/>
              </a:rPr>
              <a:t>Manejo del Tiempo</a:t>
            </a:r>
            <a:endParaRPr lang="fr-FR" sz="4500" b="0" strike="noStrike" spc="-1">
              <a:solidFill>
                <a:schemeClr val="dk1"/>
              </a:solidFill>
              <a:latin typeface="Arial"/>
            </a:endParaRPr>
          </a:p>
        </p:txBody>
      </p:sp>
      <p:sp>
        <p:nvSpPr>
          <p:cNvPr id="251" name="PlaceHolder 2"/>
          <p:cNvSpPr>
            <a:spLocks noGrp="1"/>
          </p:cNvSpPr>
          <p:nvPr>
            <p:ph type="title"/>
          </p:nvPr>
        </p:nvSpPr>
        <p:spPr>
          <a:xfrm>
            <a:off x="3457440" y="1733400"/>
            <a:ext cx="1447560" cy="1066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6000" b="0" strike="noStrike" spc="-1">
                <a:solidFill>
                  <a:schemeClr val="accent4"/>
                </a:solidFill>
                <a:latin typeface="Montserrat ExtraBold"/>
                <a:ea typeface="Montserrat ExtraBold"/>
              </a:rPr>
              <a:t>01</a:t>
            </a:r>
            <a:endParaRPr lang="fr-FR" sz="6000" b="0" strike="noStrike" spc="-1">
              <a:solidFill>
                <a:schemeClr val="dk1"/>
              </a:solidFill>
              <a:latin typeface="Arial"/>
            </a:endParaRPr>
          </a:p>
        </p:txBody>
      </p:sp>
      <p:sp>
        <p:nvSpPr>
          <p:cNvPr id="252" name="Google Shape;358;p31"/>
          <p:cNvSpPr/>
          <p:nvPr/>
        </p:nvSpPr>
        <p:spPr>
          <a:xfrm rot="19800000">
            <a:off x="2847600" y="1495440"/>
            <a:ext cx="1133280" cy="256680"/>
          </a:xfrm>
          <a:prstGeom prst="rect">
            <a:avLst/>
          </a:prstGeom>
          <a:noFill/>
          <a:ln w="0">
            <a:noFill/>
          </a:ln>
        </p:spPr>
        <p:style>
          <a:lnRef idx="0">
            <a:scrgbClr r="0" g="0" b="0"/>
          </a:lnRef>
          <a:fillRef idx="0">
            <a:scrgbClr r="0" g="0" b="0"/>
          </a:fillRef>
          <a:effectRef idx="0">
            <a:scrgbClr r="0" g="0" b="0"/>
          </a:effectRef>
          <a:fontRef idx="minor"/>
        </p:style>
        <p:txBody>
          <a:bodyPr lIns="870823080" tIns="128520" rIns="870823080" bIns="128520" anchor="t">
            <a:normAutofit fontScale="25000" lnSpcReduction="20000"/>
          </a:bodyPr>
          <a:lstStyle/>
          <a:p>
            <a:pPr algn="ctr" defTabSz="914400">
              <a:lnSpc>
                <a:spcPct val="100000"/>
              </a:lnSpc>
              <a:tabLst>
                <a:tab pos="0" algn="l"/>
              </a:tabLst>
            </a:pPr>
            <a:endParaRPr lang="fr-FR" sz="1800" b="0" strike="noStrike" spc="-1">
              <a:solidFill>
                <a:schemeClr val="dk1"/>
              </a:solidFill>
              <a:latin typeface="Arial"/>
            </a:endParaRPr>
          </a:p>
        </p:txBody>
      </p:sp>
      <p:grpSp>
        <p:nvGrpSpPr>
          <p:cNvPr id="253" name="Google Shape;359;p31"/>
          <p:cNvGrpSpPr/>
          <p:nvPr/>
        </p:nvGrpSpPr>
        <p:grpSpPr>
          <a:xfrm>
            <a:off x="906480" y="2311920"/>
            <a:ext cx="7263360" cy="2040120"/>
            <a:chOff x="906480" y="2311920"/>
            <a:chExt cx="7263360" cy="2040120"/>
          </a:xfrm>
        </p:grpSpPr>
        <p:grpSp>
          <p:nvGrpSpPr>
            <p:cNvPr id="254" name="Google Shape;360;p31"/>
            <p:cNvGrpSpPr/>
            <p:nvPr/>
          </p:nvGrpSpPr>
          <p:grpSpPr>
            <a:xfrm>
              <a:off x="7650720" y="4284000"/>
              <a:ext cx="519120" cy="68040"/>
              <a:chOff x="7650720" y="4284000"/>
              <a:chExt cx="519120" cy="68040"/>
            </a:xfrm>
          </p:grpSpPr>
          <p:sp>
            <p:nvSpPr>
              <p:cNvPr id="255" name="Google Shape;361;p31"/>
              <p:cNvSpPr/>
              <p:nvPr/>
            </p:nvSpPr>
            <p:spPr>
              <a:xfrm>
                <a:off x="765072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56" name="Google Shape;362;p31"/>
              <p:cNvSpPr/>
              <p:nvPr/>
            </p:nvSpPr>
            <p:spPr>
              <a:xfrm>
                <a:off x="787608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57" name="Google Shape;363;p31"/>
              <p:cNvSpPr/>
              <p:nvPr/>
            </p:nvSpPr>
            <p:spPr>
              <a:xfrm>
                <a:off x="810180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58" name="Google Shape;364;p31"/>
            <p:cNvGrpSpPr/>
            <p:nvPr/>
          </p:nvGrpSpPr>
          <p:grpSpPr>
            <a:xfrm>
              <a:off x="906480" y="2311920"/>
              <a:ext cx="68040" cy="519120"/>
              <a:chOff x="906480" y="2311920"/>
              <a:chExt cx="68040" cy="519120"/>
            </a:xfrm>
          </p:grpSpPr>
          <p:sp>
            <p:nvSpPr>
              <p:cNvPr id="259" name="Google Shape;365;p31"/>
              <p:cNvSpPr/>
              <p:nvPr/>
            </p:nvSpPr>
            <p:spPr>
              <a:xfrm rot="5400000">
                <a:off x="906480" y="2311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60" name="Google Shape;366;p31"/>
              <p:cNvSpPr/>
              <p:nvPr/>
            </p:nvSpPr>
            <p:spPr>
              <a:xfrm rot="5400000">
                <a:off x="906480" y="2537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61" name="Google Shape;367;p31"/>
              <p:cNvSpPr/>
              <p:nvPr/>
            </p:nvSpPr>
            <p:spPr>
              <a:xfrm rot="5400000">
                <a:off x="906480" y="2763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Definición de manejo del tiempo</a:t>
            </a:r>
            <a:endParaRPr lang="fr-FR" sz="3000" b="0" strike="noStrike" spc="-1">
              <a:solidFill>
                <a:schemeClr val="dk1"/>
              </a:solidFill>
              <a:latin typeface="Arial"/>
            </a:endParaRPr>
          </a:p>
        </p:txBody>
      </p:sp>
      <p:sp>
        <p:nvSpPr>
          <p:cNvPr id="263"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El manejo del tiempo se refiere a la capacidad de organizar y planificar cómo se divide el tiempo entre diversas actividades. Una buena gestión del tiempo permite a las personas trabajar de manera más eficiente y realizar más en menos tiempo.</a:t>
            </a:r>
            <a:endParaRPr lang="en-US" sz="1200" b="0" strike="noStrike" spc="-1">
              <a:solidFill>
                <a:srgbClr val="FFFFFF"/>
              </a:solidFill>
              <a:latin typeface="OpenSymbol"/>
            </a:endParaRPr>
          </a:p>
        </p:txBody>
      </p:sp>
      <p:pic>
        <p:nvPicPr>
          <p:cNvPr id="264"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265" name="Google Shape;349;p30"/>
          <p:cNvGrpSpPr/>
          <p:nvPr/>
        </p:nvGrpSpPr>
        <p:grpSpPr>
          <a:xfrm>
            <a:off x="7041960" y="4324320"/>
            <a:ext cx="1598760" cy="483840"/>
            <a:chOff x="7041960" y="4324320"/>
            <a:chExt cx="1598760" cy="483840"/>
          </a:xfrm>
        </p:grpSpPr>
        <p:sp>
          <p:nvSpPr>
            <p:cNvPr id="266"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67"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Importancia del manejo del tiempo</a:t>
            </a:r>
            <a:endParaRPr lang="fr-FR" sz="2100" b="0" strike="noStrike" spc="-1">
              <a:solidFill>
                <a:schemeClr val="dk1"/>
              </a:solidFill>
              <a:latin typeface="Arial"/>
            </a:endParaRPr>
          </a:p>
        </p:txBody>
      </p:sp>
      <p:sp>
        <p:nvSpPr>
          <p:cNvPr id="269"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lnSpcReduction="10000"/>
          </a:bodyPr>
          <a:lstStyle/>
          <a:p>
            <a:pPr indent="0">
              <a:lnSpc>
                <a:spcPct val="100000"/>
              </a:lnSpc>
              <a:buNone/>
              <a:tabLst>
                <a:tab pos="0" algn="l"/>
              </a:tabLst>
            </a:pPr>
            <a:r>
              <a:rPr lang="en" sz="1200" b="0" strike="noStrike" spc="-1">
                <a:solidFill>
                  <a:schemeClr val="dk1"/>
                </a:solidFill>
                <a:latin typeface="DM Sans"/>
                <a:ea typeface="DM Sans"/>
              </a:rPr>
              <a:t>El manejo adecuado del tiempo ayuda a lograr objetivos, mejora la calidad del trabajo, reduce el estrés y permite un mejor equilibrio entre la vida personal y laboral. Con una buena gestión del tiempo, es posible evitar la procrastinación y ser más productivo.</a:t>
            </a:r>
            <a:endParaRPr lang="en-US" sz="1200" b="0" strike="noStrike" spc="-1">
              <a:solidFill>
                <a:srgbClr val="FFFFFF"/>
              </a:solidFill>
              <a:latin typeface="OpenSymbol"/>
            </a:endParaRPr>
          </a:p>
        </p:txBody>
      </p:sp>
      <p:pic>
        <p:nvPicPr>
          <p:cNvPr id="270"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Herramientas para el manejo del tiempo</a:t>
            </a:r>
            <a:endParaRPr lang="fr-FR" sz="3000" b="0" strike="noStrike" spc="-1">
              <a:solidFill>
                <a:schemeClr val="dk1"/>
              </a:solidFill>
              <a:latin typeface="Arial"/>
            </a:endParaRPr>
          </a:p>
        </p:txBody>
      </p:sp>
      <p:sp>
        <p:nvSpPr>
          <p:cNvPr id="272"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Existen diversas herramientas y aplicaciones para facilitar el manejo del tiempo, como calendarios digitales, aplicaciones de gestión de tareas y técnicas como el método Eisenhower o la Técnica Pomodoro. Estas herramientas ayudan a visualizar el tiempo disponible y priorizar actividades.</a:t>
            </a:r>
            <a:endParaRPr lang="en-US" sz="1200" b="0" strike="noStrike" spc="-1">
              <a:solidFill>
                <a:srgbClr val="FFFFFF"/>
              </a:solidFill>
              <a:latin typeface="OpenSymbol"/>
            </a:endParaRPr>
          </a:p>
        </p:txBody>
      </p:sp>
      <p:pic>
        <p:nvPicPr>
          <p:cNvPr id="273"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274" name="Google Shape;349;p30"/>
          <p:cNvGrpSpPr/>
          <p:nvPr/>
        </p:nvGrpSpPr>
        <p:grpSpPr>
          <a:xfrm>
            <a:off x="7041960" y="4324320"/>
            <a:ext cx="1598760" cy="483840"/>
            <a:chOff x="7041960" y="4324320"/>
            <a:chExt cx="1598760" cy="483840"/>
          </a:xfrm>
        </p:grpSpPr>
        <p:sp>
          <p:nvSpPr>
            <p:cNvPr id="275"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76"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3457440" y="2828880"/>
            <a:ext cx="4819320" cy="9903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4500" b="0" strike="noStrike" spc="-1">
                <a:solidFill>
                  <a:schemeClr val="dk1"/>
                </a:solidFill>
                <a:latin typeface="Montserrat Medium"/>
                <a:ea typeface="Montserrat Medium"/>
              </a:rPr>
              <a:t>Priorizar Tareas</a:t>
            </a:r>
            <a:endParaRPr lang="fr-FR" sz="4500" b="0" strike="noStrike" spc="-1">
              <a:solidFill>
                <a:schemeClr val="dk1"/>
              </a:solidFill>
              <a:latin typeface="Arial"/>
            </a:endParaRPr>
          </a:p>
        </p:txBody>
      </p:sp>
      <p:sp>
        <p:nvSpPr>
          <p:cNvPr id="278" name="PlaceHolder 2"/>
          <p:cNvSpPr>
            <a:spLocks noGrp="1"/>
          </p:cNvSpPr>
          <p:nvPr>
            <p:ph type="title"/>
          </p:nvPr>
        </p:nvSpPr>
        <p:spPr>
          <a:xfrm>
            <a:off x="3457440" y="1733400"/>
            <a:ext cx="1447560" cy="1066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6000" b="0" strike="noStrike" spc="-1">
                <a:solidFill>
                  <a:schemeClr val="accent4"/>
                </a:solidFill>
                <a:latin typeface="Montserrat ExtraBold"/>
                <a:ea typeface="Montserrat ExtraBold"/>
              </a:rPr>
              <a:t>02</a:t>
            </a:r>
            <a:endParaRPr lang="fr-FR" sz="6000" b="0" strike="noStrike" spc="-1">
              <a:solidFill>
                <a:schemeClr val="dk1"/>
              </a:solidFill>
              <a:latin typeface="Arial"/>
            </a:endParaRPr>
          </a:p>
        </p:txBody>
      </p:sp>
      <p:sp>
        <p:nvSpPr>
          <p:cNvPr id="279" name="Google Shape;358;p31"/>
          <p:cNvSpPr/>
          <p:nvPr/>
        </p:nvSpPr>
        <p:spPr>
          <a:xfrm rot="19800000">
            <a:off x="2847600" y="1495440"/>
            <a:ext cx="1133280" cy="256680"/>
          </a:xfrm>
          <a:prstGeom prst="rect">
            <a:avLst/>
          </a:prstGeom>
          <a:noFill/>
          <a:ln w="0">
            <a:noFill/>
          </a:ln>
        </p:spPr>
        <p:style>
          <a:lnRef idx="0">
            <a:scrgbClr r="0" g="0" b="0"/>
          </a:lnRef>
          <a:fillRef idx="0">
            <a:scrgbClr r="0" g="0" b="0"/>
          </a:fillRef>
          <a:effectRef idx="0">
            <a:scrgbClr r="0" g="0" b="0"/>
          </a:effectRef>
          <a:fontRef idx="minor"/>
        </p:style>
        <p:txBody>
          <a:bodyPr lIns="870823080" tIns="128520" rIns="870823080" bIns="128520" anchor="t">
            <a:normAutofit fontScale="25000" lnSpcReduction="20000"/>
          </a:bodyPr>
          <a:lstStyle/>
          <a:p>
            <a:pPr algn="ctr" defTabSz="914400">
              <a:lnSpc>
                <a:spcPct val="100000"/>
              </a:lnSpc>
              <a:tabLst>
                <a:tab pos="0" algn="l"/>
              </a:tabLst>
            </a:pPr>
            <a:endParaRPr lang="fr-FR" sz="1800" b="0" strike="noStrike" spc="-1">
              <a:solidFill>
                <a:schemeClr val="dk1"/>
              </a:solidFill>
              <a:latin typeface="Arial"/>
            </a:endParaRPr>
          </a:p>
        </p:txBody>
      </p:sp>
      <p:grpSp>
        <p:nvGrpSpPr>
          <p:cNvPr id="280" name="Google Shape;359;p31"/>
          <p:cNvGrpSpPr/>
          <p:nvPr/>
        </p:nvGrpSpPr>
        <p:grpSpPr>
          <a:xfrm>
            <a:off x="906480" y="2311920"/>
            <a:ext cx="7263360" cy="2040120"/>
            <a:chOff x="906480" y="2311920"/>
            <a:chExt cx="7263360" cy="2040120"/>
          </a:xfrm>
        </p:grpSpPr>
        <p:grpSp>
          <p:nvGrpSpPr>
            <p:cNvPr id="281" name="Google Shape;360;p31"/>
            <p:cNvGrpSpPr/>
            <p:nvPr/>
          </p:nvGrpSpPr>
          <p:grpSpPr>
            <a:xfrm>
              <a:off x="7650720" y="4284000"/>
              <a:ext cx="519120" cy="68040"/>
              <a:chOff x="7650720" y="4284000"/>
              <a:chExt cx="519120" cy="68040"/>
            </a:xfrm>
          </p:grpSpPr>
          <p:sp>
            <p:nvSpPr>
              <p:cNvPr id="282" name="Google Shape;361;p31"/>
              <p:cNvSpPr/>
              <p:nvPr/>
            </p:nvSpPr>
            <p:spPr>
              <a:xfrm>
                <a:off x="765072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3" name="Google Shape;362;p31"/>
              <p:cNvSpPr/>
              <p:nvPr/>
            </p:nvSpPr>
            <p:spPr>
              <a:xfrm>
                <a:off x="787608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4" name="Google Shape;363;p31"/>
              <p:cNvSpPr/>
              <p:nvPr/>
            </p:nvSpPr>
            <p:spPr>
              <a:xfrm>
                <a:off x="8101800" y="4284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85" name="Google Shape;364;p31"/>
            <p:cNvGrpSpPr/>
            <p:nvPr/>
          </p:nvGrpSpPr>
          <p:grpSpPr>
            <a:xfrm>
              <a:off x="906480" y="2311920"/>
              <a:ext cx="68040" cy="519120"/>
              <a:chOff x="906480" y="2311920"/>
              <a:chExt cx="68040" cy="519120"/>
            </a:xfrm>
          </p:grpSpPr>
          <p:sp>
            <p:nvSpPr>
              <p:cNvPr id="286" name="Google Shape;365;p31"/>
              <p:cNvSpPr/>
              <p:nvPr/>
            </p:nvSpPr>
            <p:spPr>
              <a:xfrm rot="5400000">
                <a:off x="906480" y="231192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7" name="Google Shape;366;p31"/>
              <p:cNvSpPr/>
              <p:nvPr/>
            </p:nvSpPr>
            <p:spPr>
              <a:xfrm rot="5400000">
                <a:off x="906480" y="253764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8" name="Google Shape;367;p31"/>
              <p:cNvSpPr/>
              <p:nvPr/>
            </p:nvSpPr>
            <p:spPr>
              <a:xfrm rot="5400000">
                <a:off x="906480" y="2763000"/>
                <a:ext cx="68040" cy="680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24120" bIns="241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581040" y="495360"/>
            <a:ext cx="3533400" cy="10951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100" b="0" strike="noStrike" spc="-1">
                <a:solidFill>
                  <a:schemeClr val="dk1"/>
                </a:solidFill>
                <a:latin typeface="Montserrat ExtraBold"/>
                <a:ea typeface="Montserrat ExtraBold"/>
              </a:rPr>
              <a:t>Métodos de priorización</a:t>
            </a:r>
            <a:endParaRPr lang="fr-FR" sz="2100" b="0" strike="noStrike" spc="-1">
              <a:solidFill>
                <a:schemeClr val="dk1"/>
              </a:solidFill>
              <a:latin typeface="Arial"/>
            </a:endParaRPr>
          </a:p>
        </p:txBody>
      </p:sp>
      <p:sp>
        <p:nvSpPr>
          <p:cNvPr id="290" name="PlaceHolder 2"/>
          <p:cNvSpPr>
            <a:spLocks noGrp="1"/>
          </p:cNvSpPr>
          <p:nvPr>
            <p:ph type="subTitle"/>
          </p:nvPr>
        </p:nvSpPr>
        <p:spPr>
          <a:xfrm>
            <a:off x="4114800" y="495360"/>
            <a:ext cx="4495320" cy="1095120"/>
          </a:xfrm>
          <a:prstGeom prst="rect">
            <a:avLst/>
          </a:prstGeom>
          <a:noFill/>
          <a:ln w="0">
            <a:noFill/>
          </a:ln>
        </p:spPr>
        <p:txBody>
          <a:bodyPr lIns="91440" tIns="91440" rIns="91440" bIns="91440" anchor="t">
            <a:normAutofit lnSpcReduction="10000"/>
          </a:bodyPr>
          <a:lstStyle/>
          <a:p>
            <a:pPr indent="0">
              <a:lnSpc>
                <a:spcPct val="100000"/>
              </a:lnSpc>
              <a:buNone/>
              <a:tabLst>
                <a:tab pos="0" algn="l"/>
              </a:tabLst>
            </a:pPr>
            <a:r>
              <a:rPr lang="en" sz="1200" b="0" strike="noStrike" spc="-1">
                <a:solidFill>
                  <a:schemeClr val="dk1"/>
                </a:solidFill>
                <a:latin typeface="DM Sans"/>
                <a:ea typeface="DM Sans"/>
              </a:rPr>
              <a:t>Los métodos de priorización permiten identificar las tareas más importantes a realizar. Estrategias como la matriz de Eisenhower, que clasifica las tareas según urgencia e importancia, son muy útiles para enfocarse en lo que realmente cuenta.</a:t>
            </a:r>
            <a:endParaRPr lang="en-US" sz="1200" b="0" strike="noStrike" spc="-1">
              <a:solidFill>
                <a:srgbClr val="FFFFFF"/>
              </a:solidFill>
              <a:latin typeface="OpenSymbol"/>
            </a:endParaRPr>
          </a:p>
        </p:txBody>
      </p:sp>
      <p:pic>
        <p:nvPicPr>
          <p:cNvPr id="291" name="Google Shape;570;p45"/>
          <p:cNvPicPr/>
          <p:nvPr/>
        </p:nvPicPr>
        <p:blipFill>
          <a:blip r:embed="rId2"/>
          <a:srcRect t="23820" b="10990"/>
          <a:stretch/>
        </p:blipFill>
        <p:spPr>
          <a:xfrm>
            <a:off x="0" y="1790640"/>
            <a:ext cx="9143640" cy="3352680"/>
          </a:xfrm>
          <a:prstGeom prst="rect">
            <a:avLst/>
          </a:prstGeom>
          <a:ln w="9525">
            <a:solidFill>
              <a:srgbClr val="FFFFFF"/>
            </a:solidFill>
            <a:rou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4019400" y="905040"/>
            <a:ext cx="4295520" cy="5713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000" b="0" strike="noStrike" spc="-1">
                <a:solidFill>
                  <a:schemeClr val="dk1"/>
                </a:solidFill>
                <a:latin typeface="Montserrat ExtraBold"/>
                <a:ea typeface="Montserrat ExtraBold"/>
              </a:rPr>
              <a:t>Criterios para la priorización</a:t>
            </a:r>
            <a:endParaRPr lang="fr-FR" sz="3000" b="0" strike="noStrike" spc="-1">
              <a:solidFill>
                <a:schemeClr val="dk1"/>
              </a:solidFill>
              <a:latin typeface="Arial"/>
            </a:endParaRPr>
          </a:p>
        </p:txBody>
      </p:sp>
      <p:sp>
        <p:nvSpPr>
          <p:cNvPr id="293" name="PlaceHolder 2"/>
          <p:cNvSpPr>
            <a:spLocks noGrp="1"/>
          </p:cNvSpPr>
          <p:nvPr>
            <p:ph type="subTitle"/>
          </p:nvPr>
        </p:nvSpPr>
        <p:spPr>
          <a:xfrm>
            <a:off x="4019400" y="2085840"/>
            <a:ext cx="4295520" cy="18666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200" b="0" strike="noStrike" spc="-1">
                <a:solidFill>
                  <a:schemeClr val="dk1"/>
                </a:solidFill>
                <a:latin typeface="DM Sans"/>
                <a:ea typeface="DM Sans"/>
              </a:rPr>
              <a:t>Al priorizar tareas, se deben considerar factores como la fecha de entrega, la importancia para los objetivos a largo plazo y los recursos necesarios. Evaluar el impacto de las tareas también es esencial para decidir cuál abordar primero.</a:t>
            </a:r>
            <a:endParaRPr lang="en-US" sz="1200" b="0" strike="noStrike" spc="-1">
              <a:solidFill>
                <a:srgbClr val="FFFFFF"/>
              </a:solidFill>
              <a:latin typeface="OpenSymbol"/>
            </a:endParaRPr>
          </a:p>
        </p:txBody>
      </p:sp>
      <p:pic>
        <p:nvPicPr>
          <p:cNvPr id="294" name="Google Shape;348;p30"/>
          <p:cNvPicPr/>
          <p:nvPr/>
        </p:nvPicPr>
        <p:blipFill>
          <a:blip r:embed="rId2"/>
          <a:srcRect t="288" b="288"/>
          <a:stretch/>
        </p:blipFill>
        <p:spPr>
          <a:xfrm>
            <a:off x="0" y="0"/>
            <a:ext cx="3452760" cy="5143320"/>
          </a:xfrm>
          <a:prstGeom prst="rect">
            <a:avLst/>
          </a:prstGeom>
          <a:ln w="9525">
            <a:solidFill>
              <a:srgbClr val="FFFFFF"/>
            </a:solidFill>
            <a:round/>
          </a:ln>
        </p:spPr>
      </p:pic>
      <p:grpSp>
        <p:nvGrpSpPr>
          <p:cNvPr id="295" name="Google Shape;349;p30"/>
          <p:cNvGrpSpPr/>
          <p:nvPr/>
        </p:nvGrpSpPr>
        <p:grpSpPr>
          <a:xfrm>
            <a:off x="7041960" y="4324320"/>
            <a:ext cx="1598760" cy="483840"/>
            <a:chOff x="7041960" y="4324320"/>
            <a:chExt cx="1598760" cy="483840"/>
          </a:xfrm>
        </p:grpSpPr>
        <p:sp>
          <p:nvSpPr>
            <p:cNvPr id="296" name="Google Shape;350;p30"/>
            <p:cNvSpPr/>
            <p:nvPr/>
          </p:nvSpPr>
          <p:spPr>
            <a:xfrm>
              <a:off x="7041960" y="447660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7" name="Google Shape;351;p30"/>
            <p:cNvSpPr/>
            <p:nvPr/>
          </p:nvSpPr>
          <p:spPr>
            <a:xfrm>
              <a:off x="7041960" y="4324320"/>
              <a:ext cx="1598760" cy="331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theme/theme1.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Design Inspiration Company Profile by Slidesgo">
  <a:themeElements>
    <a:clrScheme name="Simple Light">
      <a:dk1>
        <a:srgbClr val="FFFFFF"/>
      </a:dk1>
      <a:lt1>
        <a:srgbClr val="1C1C1F"/>
      </a:lt1>
      <a:dk2>
        <a:srgbClr val="65C3E6"/>
      </a:dk2>
      <a:lt2>
        <a:srgbClr val="DD43AE"/>
      </a:lt2>
      <a:accent1>
        <a:srgbClr val="5C52A3"/>
      </a:accent1>
      <a:accent2>
        <a:srgbClr val="FFC863"/>
      </a:accent2>
      <a:accent3>
        <a:srgbClr val="F7CAD3"/>
      </a:accent3>
      <a:accent4>
        <a:srgbClr val="E6D4B1"/>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749</Words>
  <Application>Microsoft Office PowerPoint</Application>
  <PresentationFormat>Presentación en pantalla (16:9)</PresentationFormat>
  <Paragraphs>39</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23</vt:i4>
      </vt:variant>
      <vt:variant>
        <vt:lpstr>Títulos de diapositiva</vt:lpstr>
      </vt:variant>
      <vt:variant>
        <vt:i4>20</vt:i4>
      </vt:variant>
    </vt:vector>
  </HeadingPairs>
  <TitlesOfParts>
    <vt:vector size="50" baseType="lpstr">
      <vt:lpstr>Arial</vt:lpstr>
      <vt:lpstr>DM Sans</vt:lpstr>
      <vt:lpstr>Montserrat ExtraBold</vt:lpstr>
      <vt:lpstr>Montserrat Medium</vt:lpstr>
      <vt:lpstr>OpenSymbol</vt:lpstr>
      <vt:lpstr>Symbol</vt:lpstr>
      <vt:lpstr>Wingdings</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Design Inspiration Company Profile by Slidesgo</vt:lpstr>
      <vt:lpstr>Slidesgo Final Pages</vt:lpstr>
      <vt:lpstr>Slidesgo Final Pages</vt:lpstr>
      <vt:lpstr>Manejo del Tiempo</vt:lpstr>
      <vt:lpstr>Introducción</vt:lpstr>
      <vt:lpstr>Manejo del Tiempo</vt:lpstr>
      <vt:lpstr>Definición de manejo del tiempo</vt:lpstr>
      <vt:lpstr>Importancia del manejo del tiempo</vt:lpstr>
      <vt:lpstr>Herramientas para el manejo del tiempo</vt:lpstr>
      <vt:lpstr>Priorizar Tareas</vt:lpstr>
      <vt:lpstr>Métodos de priorización</vt:lpstr>
      <vt:lpstr>Criterios para la priorización</vt:lpstr>
      <vt:lpstr>Ejemplos de priorización efectiva</vt:lpstr>
      <vt:lpstr>Estrategias de Tiempo</vt:lpstr>
      <vt:lpstr>Técnica Pomodoro</vt:lpstr>
      <vt:lpstr>Establecimiento de metas</vt:lpstr>
      <vt:lpstr>Gestión de distracciones</vt:lpstr>
      <vt:lpstr>Actividades y Planificación</vt:lpstr>
      <vt:lpstr>Creación de un plan diario</vt:lpstr>
      <vt:lpstr>Delegación de tareas</vt:lpstr>
      <vt:lpstr>Revisión y ajuste del plan</vt:lpstr>
      <vt:lpstr>Conclusiones</vt:lpstr>
      <vt:lpstr>Gracias!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Diana Carolina Villagomez Vacacela</cp:lastModifiedBy>
  <cp:revision>1</cp:revision>
  <dcterms:modified xsi:type="dcterms:W3CDTF">2025-03-28T14:52:59Z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2025-03-27T14:57:26Z</dcterms:created>
  <dc:creator>Unknown Creator</dc:creator>
  <dc:description/>
  <dc:language>en-US</dc:language>
  <cp:lastModifiedBy>Unknown Creator</cp:lastModifiedBy>
  <dcterms:modified xsi:type="dcterms:W3CDTF">2025-03-27T14:57:26Z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20</vt:r8>
  </property>
</Properties>
</file>