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compatMode="1" saveSubsetFonts="1">
  <p:sldMasterIdLst>
    <p:sldMasterId id="2147485081" r:id="rId1"/>
  </p:sldMasterIdLst>
  <p:notesMasterIdLst>
    <p:notesMasterId r:id="rId15"/>
  </p:notesMasterIdLst>
  <p:handoutMasterIdLst>
    <p:handoutMasterId r:id="rId16"/>
  </p:handoutMasterIdLst>
  <p:sldIdLst>
    <p:sldId id="395" r:id="rId2"/>
    <p:sldId id="367" r:id="rId3"/>
    <p:sldId id="403" r:id="rId4"/>
    <p:sldId id="398" r:id="rId5"/>
    <p:sldId id="397" r:id="rId6"/>
    <p:sldId id="405" r:id="rId7"/>
    <p:sldId id="406" r:id="rId8"/>
    <p:sldId id="400" r:id="rId9"/>
    <p:sldId id="401" r:id="rId10"/>
    <p:sldId id="408" r:id="rId11"/>
    <p:sldId id="409" r:id="rId12"/>
    <p:sldId id="402" r:id="rId13"/>
    <p:sldId id="404" r:id="rId14"/>
  </p:sldIdLst>
  <p:sldSz cx="8569325" cy="6858000"/>
  <p:notesSz cx="7010400" cy="92964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699">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82" autoAdjust="0"/>
    <p:restoredTop sz="95441" autoAdjust="0"/>
  </p:normalViewPr>
  <p:slideViewPr>
    <p:cSldViewPr>
      <p:cViewPr varScale="1">
        <p:scale>
          <a:sx n="111" d="100"/>
          <a:sy n="111" d="100"/>
        </p:scale>
        <p:origin x="1288" y="200"/>
      </p:cViewPr>
      <p:guideLst>
        <p:guide orient="horz" pos="2160"/>
        <p:guide pos="26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3" d="100"/>
          <a:sy n="53" d="100"/>
        </p:scale>
        <p:origin x="-1818"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D1B9D270-B304-039C-F954-8A4B3213A88C}"/>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panose="020B0604020202020204" pitchFamily="34" charset="0"/>
              </a:defRPr>
            </a:lvl1pPr>
          </a:lstStyle>
          <a:p>
            <a:pPr>
              <a:defRPr/>
            </a:pPr>
            <a:endParaRPr lang="es-ES"/>
          </a:p>
        </p:txBody>
      </p:sp>
      <p:sp>
        <p:nvSpPr>
          <p:cNvPr id="121859" name="Rectangle 3">
            <a:extLst>
              <a:ext uri="{FF2B5EF4-FFF2-40B4-BE49-F238E27FC236}">
                <a16:creationId xmlns:a16="http://schemas.microsoft.com/office/drawing/2014/main" id="{4C9DD81C-DE7E-1310-05BE-BFFB6A79E1A4}"/>
              </a:ext>
            </a:extLst>
          </p:cNvPr>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panose="020B0604020202020204" pitchFamily="34" charset="0"/>
              </a:defRPr>
            </a:lvl1pPr>
          </a:lstStyle>
          <a:p>
            <a:pPr>
              <a:defRPr/>
            </a:pPr>
            <a:endParaRPr lang="es-ES"/>
          </a:p>
        </p:txBody>
      </p:sp>
      <p:sp>
        <p:nvSpPr>
          <p:cNvPr id="121860" name="Rectangle 4">
            <a:extLst>
              <a:ext uri="{FF2B5EF4-FFF2-40B4-BE49-F238E27FC236}">
                <a16:creationId xmlns:a16="http://schemas.microsoft.com/office/drawing/2014/main" id="{323F3D0E-75A5-5842-7459-3D19DE097C96}"/>
              </a:ext>
            </a:extLst>
          </p:cNvPr>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panose="020B0604020202020204" pitchFamily="34" charset="0"/>
              </a:defRPr>
            </a:lvl1pPr>
          </a:lstStyle>
          <a:p>
            <a:pPr>
              <a:defRPr/>
            </a:pPr>
            <a:endParaRPr lang="es-ES"/>
          </a:p>
        </p:txBody>
      </p:sp>
      <p:sp>
        <p:nvSpPr>
          <p:cNvPr id="121861" name="Rectangle 5">
            <a:extLst>
              <a:ext uri="{FF2B5EF4-FFF2-40B4-BE49-F238E27FC236}">
                <a16:creationId xmlns:a16="http://schemas.microsoft.com/office/drawing/2014/main" id="{F8412EAC-2B54-85EA-375F-859EB92B05A6}"/>
              </a:ext>
            </a:extLst>
          </p:cNvPr>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vl1pPr>
          </a:lstStyle>
          <a:p>
            <a:fld id="{BEC74CC4-CA07-B140-BEC9-AE8C4119A470}" type="slidenum">
              <a:rPr lang="es-ES" altLang="es-PE"/>
              <a:pPr/>
              <a:t>‹Nº›</a:t>
            </a:fld>
            <a:endParaRPr lang="es-ES" altLang="es-P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0A69DB1-2625-33C4-86E7-E80E14BB6FEE}"/>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panose="020B0604020202020204" pitchFamily="34" charset="0"/>
              </a:defRPr>
            </a:lvl1pPr>
          </a:lstStyle>
          <a:p>
            <a:pPr>
              <a:defRPr/>
            </a:pPr>
            <a:endParaRPr lang="es-ES"/>
          </a:p>
        </p:txBody>
      </p:sp>
      <p:sp>
        <p:nvSpPr>
          <p:cNvPr id="7171" name="Rectangle 3">
            <a:extLst>
              <a:ext uri="{FF2B5EF4-FFF2-40B4-BE49-F238E27FC236}">
                <a16:creationId xmlns:a16="http://schemas.microsoft.com/office/drawing/2014/main" id="{A70ED001-443C-7997-3459-14E3714C8BAB}"/>
              </a:ext>
            </a:extLst>
          </p:cNvPr>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panose="020B0604020202020204" pitchFamily="34" charset="0"/>
              </a:defRPr>
            </a:lvl1pPr>
          </a:lstStyle>
          <a:p>
            <a:pPr>
              <a:defRPr/>
            </a:pPr>
            <a:endParaRPr lang="es-ES"/>
          </a:p>
        </p:txBody>
      </p:sp>
      <p:sp>
        <p:nvSpPr>
          <p:cNvPr id="4100" name="Rectangle 4">
            <a:extLst>
              <a:ext uri="{FF2B5EF4-FFF2-40B4-BE49-F238E27FC236}">
                <a16:creationId xmlns:a16="http://schemas.microsoft.com/office/drawing/2014/main" id="{09EED1BD-675F-14B5-6736-AA22A81EE378}"/>
              </a:ext>
            </a:extLst>
          </p:cNvPr>
          <p:cNvSpPr>
            <a:spLocks noGrp="1" noRot="1" noChangeAspect="1" noChangeArrowheads="1" noTextEdit="1"/>
          </p:cNvSpPr>
          <p:nvPr>
            <p:ph type="sldImg" idx="2"/>
          </p:nvPr>
        </p:nvSpPr>
        <p:spPr bwMode="auto">
          <a:xfrm>
            <a:off x="1328738" y="696913"/>
            <a:ext cx="4352925"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9E040650-EF8C-7339-81C2-4FB7E73A098F}"/>
              </a:ext>
            </a:extLst>
          </p:cNvPr>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7174" name="Rectangle 6">
            <a:extLst>
              <a:ext uri="{FF2B5EF4-FFF2-40B4-BE49-F238E27FC236}">
                <a16:creationId xmlns:a16="http://schemas.microsoft.com/office/drawing/2014/main" id="{8194D55E-BF06-D2C7-3684-CCFE107420AB}"/>
              </a:ext>
            </a:extLst>
          </p:cNvPr>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panose="020B0604020202020204" pitchFamily="34" charset="0"/>
              </a:defRPr>
            </a:lvl1pPr>
          </a:lstStyle>
          <a:p>
            <a:pPr>
              <a:defRPr/>
            </a:pPr>
            <a:endParaRPr lang="es-ES"/>
          </a:p>
        </p:txBody>
      </p:sp>
      <p:sp>
        <p:nvSpPr>
          <p:cNvPr id="7175" name="Rectangle 7">
            <a:extLst>
              <a:ext uri="{FF2B5EF4-FFF2-40B4-BE49-F238E27FC236}">
                <a16:creationId xmlns:a16="http://schemas.microsoft.com/office/drawing/2014/main" id="{DB389D1B-9E83-82A0-A8DD-9A760287E04F}"/>
              </a:ext>
            </a:extLst>
          </p:cNvPr>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vl1pPr>
          </a:lstStyle>
          <a:p>
            <a:fld id="{5B495A6C-62D7-6E40-BC2C-50157D29FA63}" type="slidenum">
              <a:rPr lang="es-ES" altLang="es-PE"/>
              <a:pPr/>
              <a:t>‹Nº›</a:t>
            </a:fld>
            <a:endParaRPr lang="es-ES" altLang="es-P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Marcador de imagen de diapositiva 1">
            <a:extLst>
              <a:ext uri="{FF2B5EF4-FFF2-40B4-BE49-F238E27FC236}">
                <a16:creationId xmlns:a16="http://schemas.microsoft.com/office/drawing/2014/main" id="{F5B2BB1C-85B1-7A27-699A-9392A086233D}"/>
              </a:ext>
            </a:extLst>
          </p:cNvPr>
          <p:cNvSpPr>
            <a:spLocks noGrp="1" noRot="1" noChangeAspect="1" noTextEdit="1"/>
          </p:cNvSpPr>
          <p:nvPr>
            <p:ph type="sldImg"/>
          </p:nvPr>
        </p:nvSpPr>
        <p:spPr>
          <a:ln/>
        </p:spPr>
      </p:sp>
      <p:sp>
        <p:nvSpPr>
          <p:cNvPr id="7171" name="Marcador de notas 2">
            <a:extLst>
              <a:ext uri="{FF2B5EF4-FFF2-40B4-BE49-F238E27FC236}">
                <a16:creationId xmlns:a16="http://schemas.microsoft.com/office/drawing/2014/main" id="{0C5B3CB0-22C1-212D-446B-84CF32957F8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PE">
              <a:latin typeface="Arial" panose="020B0604020202020204" pitchFamily="34" charset="0"/>
            </a:endParaRPr>
          </a:p>
        </p:txBody>
      </p:sp>
      <p:sp>
        <p:nvSpPr>
          <p:cNvPr id="7172" name="Marcador de número de diapositiva 3">
            <a:extLst>
              <a:ext uri="{FF2B5EF4-FFF2-40B4-BE49-F238E27FC236}">
                <a16:creationId xmlns:a16="http://schemas.microsoft.com/office/drawing/2014/main" id="{C37BD71F-3CC5-40C9-ED52-7A31EC13A2D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Calibri" panose="020F0502020204030204" pitchFamily="34" charset="0"/>
              </a:defRPr>
            </a:lvl1pPr>
            <a:lvl2pPr marL="742950" indent="-285750" defTabSz="931863">
              <a:defRPr>
                <a:solidFill>
                  <a:schemeClr val="tx1"/>
                </a:solidFill>
                <a:latin typeface="Calibri" panose="020F0502020204030204" pitchFamily="34" charset="0"/>
              </a:defRPr>
            </a:lvl2pPr>
            <a:lvl3pPr marL="1143000" indent="-228600" defTabSz="931863">
              <a:defRPr>
                <a:solidFill>
                  <a:schemeClr val="tx1"/>
                </a:solidFill>
                <a:latin typeface="Calibri" panose="020F0502020204030204" pitchFamily="34" charset="0"/>
              </a:defRPr>
            </a:lvl3pPr>
            <a:lvl4pPr marL="1600200" indent="-228600" defTabSz="931863">
              <a:defRPr>
                <a:solidFill>
                  <a:schemeClr val="tx1"/>
                </a:solidFill>
                <a:latin typeface="Calibri" panose="020F0502020204030204" pitchFamily="34" charset="0"/>
              </a:defRPr>
            </a:lvl4pPr>
            <a:lvl5pPr marL="2057400" indent="-228600" defTabSz="931863">
              <a:defRPr>
                <a:solidFill>
                  <a:schemeClr val="tx1"/>
                </a:solidFill>
                <a:latin typeface="Calibri" panose="020F0502020204030204" pitchFamily="34" charset="0"/>
              </a:defRPr>
            </a:lvl5pPr>
            <a:lvl6pPr marL="2514600" indent="-228600" defTabSz="931863" eaLnBrk="0" fontAlgn="base" hangingPunct="0">
              <a:spcBef>
                <a:spcPct val="0"/>
              </a:spcBef>
              <a:spcAft>
                <a:spcPct val="0"/>
              </a:spcAft>
              <a:defRPr>
                <a:solidFill>
                  <a:schemeClr val="tx1"/>
                </a:solidFill>
                <a:latin typeface="Calibri" panose="020F0502020204030204" pitchFamily="34" charset="0"/>
              </a:defRPr>
            </a:lvl6pPr>
            <a:lvl7pPr marL="2971800" indent="-228600" defTabSz="931863" eaLnBrk="0" fontAlgn="base" hangingPunct="0">
              <a:spcBef>
                <a:spcPct val="0"/>
              </a:spcBef>
              <a:spcAft>
                <a:spcPct val="0"/>
              </a:spcAft>
              <a:defRPr>
                <a:solidFill>
                  <a:schemeClr val="tx1"/>
                </a:solidFill>
                <a:latin typeface="Calibri" panose="020F0502020204030204" pitchFamily="34" charset="0"/>
              </a:defRPr>
            </a:lvl7pPr>
            <a:lvl8pPr marL="3429000" indent="-228600" defTabSz="931863" eaLnBrk="0" fontAlgn="base" hangingPunct="0">
              <a:spcBef>
                <a:spcPct val="0"/>
              </a:spcBef>
              <a:spcAft>
                <a:spcPct val="0"/>
              </a:spcAft>
              <a:defRPr>
                <a:solidFill>
                  <a:schemeClr val="tx1"/>
                </a:solidFill>
                <a:latin typeface="Calibri" panose="020F0502020204030204" pitchFamily="34" charset="0"/>
              </a:defRPr>
            </a:lvl8pPr>
            <a:lvl9pPr marL="3886200" indent="-228600" defTabSz="931863" eaLnBrk="0" fontAlgn="base" hangingPunct="0">
              <a:spcBef>
                <a:spcPct val="0"/>
              </a:spcBef>
              <a:spcAft>
                <a:spcPct val="0"/>
              </a:spcAft>
              <a:defRPr>
                <a:solidFill>
                  <a:schemeClr val="tx1"/>
                </a:solidFill>
                <a:latin typeface="Calibri" panose="020F0502020204030204" pitchFamily="34" charset="0"/>
              </a:defRPr>
            </a:lvl9pPr>
          </a:lstStyle>
          <a:p>
            <a:fld id="{CD65DAB3-5667-DA4D-81F4-795910B8613B}" type="slidenum">
              <a:rPr lang="es-ES" altLang="es-PE"/>
              <a:pPr/>
              <a:t>1</a:t>
            </a:fld>
            <a:endParaRPr lang="es-ES" altLang="es-P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Marcador de imagen de diapositiva 1">
            <a:extLst>
              <a:ext uri="{FF2B5EF4-FFF2-40B4-BE49-F238E27FC236}">
                <a16:creationId xmlns:a16="http://schemas.microsoft.com/office/drawing/2014/main" id="{EA8D0542-E054-C3D7-3B70-7281BD486EB4}"/>
              </a:ext>
            </a:extLst>
          </p:cNvPr>
          <p:cNvSpPr>
            <a:spLocks noGrp="1" noRot="1" noChangeAspect="1" noTextEdit="1"/>
          </p:cNvSpPr>
          <p:nvPr>
            <p:ph type="sldImg"/>
          </p:nvPr>
        </p:nvSpPr>
        <p:spPr>
          <a:ln/>
        </p:spPr>
      </p:sp>
      <p:sp>
        <p:nvSpPr>
          <p:cNvPr id="10243" name="Marcador de notas 2">
            <a:extLst>
              <a:ext uri="{FF2B5EF4-FFF2-40B4-BE49-F238E27FC236}">
                <a16:creationId xmlns:a16="http://schemas.microsoft.com/office/drawing/2014/main" id="{0AD625B9-C431-DC86-9618-ECA692FC057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PE">
              <a:latin typeface="Arial" panose="020B0604020202020204" pitchFamily="34" charset="0"/>
            </a:endParaRPr>
          </a:p>
        </p:txBody>
      </p:sp>
      <p:sp>
        <p:nvSpPr>
          <p:cNvPr id="10244" name="Marcador de número de diapositiva 3">
            <a:extLst>
              <a:ext uri="{FF2B5EF4-FFF2-40B4-BE49-F238E27FC236}">
                <a16:creationId xmlns:a16="http://schemas.microsoft.com/office/drawing/2014/main" id="{AC73D9EF-6978-22FA-207B-54AE453B832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Calibri" panose="020F0502020204030204" pitchFamily="34" charset="0"/>
              </a:defRPr>
            </a:lvl1pPr>
            <a:lvl2pPr marL="742950" indent="-285750" defTabSz="931863">
              <a:defRPr>
                <a:solidFill>
                  <a:schemeClr val="tx1"/>
                </a:solidFill>
                <a:latin typeface="Calibri" panose="020F0502020204030204" pitchFamily="34" charset="0"/>
              </a:defRPr>
            </a:lvl2pPr>
            <a:lvl3pPr marL="1143000" indent="-228600" defTabSz="931863">
              <a:defRPr>
                <a:solidFill>
                  <a:schemeClr val="tx1"/>
                </a:solidFill>
                <a:latin typeface="Calibri" panose="020F0502020204030204" pitchFamily="34" charset="0"/>
              </a:defRPr>
            </a:lvl3pPr>
            <a:lvl4pPr marL="1600200" indent="-228600" defTabSz="931863">
              <a:defRPr>
                <a:solidFill>
                  <a:schemeClr val="tx1"/>
                </a:solidFill>
                <a:latin typeface="Calibri" panose="020F0502020204030204" pitchFamily="34" charset="0"/>
              </a:defRPr>
            </a:lvl4pPr>
            <a:lvl5pPr marL="2057400" indent="-228600" defTabSz="931863">
              <a:defRPr>
                <a:solidFill>
                  <a:schemeClr val="tx1"/>
                </a:solidFill>
                <a:latin typeface="Calibri" panose="020F0502020204030204" pitchFamily="34" charset="0"/>
              </a:defRPr>
            </a:lvl5pPr>
            <a:lvl6pPr marL="2514600" indent="-228600" defTabSz="931863" eaLnBrk="0" fontAlgn="base" hangingPunct="0">
              <a:spcBef>
                <a:spcPct val="0"/>
              </a:spcBef>
              <a:spcAft>
                <a:spcPct val="0"/>
              </a:spcAft>
              <a:defRPr>
                <a:solidFill>
                  <a:schemeClr val="tx1"/>
                </a:solidFill>
                <a:latin typeface="Calibri" panose="020F0502020204030204" pitchFamily="34" charset="0"/>
              </a:defRPr>
            </a:lvl6pPr>
            <a:lvl7pPr marL="2971800" indent="-228600" defTabSz="931863" eaLnBrk="0" fontAlgn="base" hangingPunct="0">
              <a:spcBef>
                <a:spcPct val="0"/>
              </a:spcBef>
              <a:spcAft>
                <a:spcPct val="0"/>
              </a:spcAft>
              <a:defRPr>
                <a:solidFill>
                  <a:schemeClr val="tx1"/>
                </a:solidFill>
                <a:latin typeface="Calibri" panose="020F0502020204030204" pitchFamily="34" charset="0"/>
              </a:defRPr>
            </a:lvl7pPr>
            <a:lvl8pPr marL="3429000" indent="-228600" defTabSz="931863" eaLnBrk="0" fontAlgn="base" hangingPunct="0">
              <a:spcBef>
                <a:spcPct val="0"/>
              </a:spcBef>
              <a:spcAft>
                <a:spcPct val="0"/>
              </a:spcAft>
              <a:defRPr>
                <a:solidFill>
                  <a:schemeClr val="tx1"/>
                </a:solidFill>
                <a:latin typeface="Calibri" panose="020F0502020204030204" pitchFamily="34" charset="0"/>
              </a:defRPr>
            </a:lvl8pPr>
            <a:lvl9pPr marL="3886200" indent="-228600" defTabSz="931863" eaLnBrk="0" fontAlgn="base" hangingPunct="0">
              <a:spcBef>
                <a:spcPct val="0"/>
              </a:spcBef>
              <a:spcAft>
                <a:spcPct val="0"/>
              </a:spcAft>
              <a:defRPr>
                <a:solidFill>
                  <a:schemeClr val="tx1"/>
                </a:solidFill>
                <a:latin typeface="Calibri" panose="020F0502020204030204" pitchFamily="34" charset="0"/>
              </a:defRPr>
            </a:lvl9pPr>
          </a:lstStyle>
          <a:p>
            <a:fld id="{7D6DFB53-0701-784A-900A-ADA50675E083}" type="slidenum">
              <a:rPr lang="es-ES" altLang="es-PE"/>
              <a:pPr/>
              <a:t>3</a:t>
            </a:fld>
            <a:endParaRPr lang="es-ES" altLang="es-P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78CEEF-0D8D-E90D-3BE4-B3ACA4E4BA86}"/>
              </a:ext>
            </a:extLst>
          </p:cNvPr>
          <p:cNvSpPr>
            <a:spLocks noGrp="1"/>
          </p:cNvSpPr>
          <p:nvPr>
            <p:ph type="ctrTitle"/>
          </p:nvPr>
        </p:nvSpPr>
        <p:spPr>
          <a:xfrm>
            <a:off x="1071166" y="1122363"/>
            <a:ext cx="6426994" cy="2387600"/>
          </a:xfrm>
        </p:spPr>
        <p:txBody>
          <a:bodyPr anchor="b"/>
          <a:lstStyle>
            <a:lvl1pPr algn="ctr">
              <a:defRPr sz="4217"/>
            </a:lvl1pPr>
          </a:lstStyle>
          <a:p>
            <a:r>
              <a:rPr lang="es-ES"/>
              <a:t>Haga clic para modificar el estilo de título del patrón</a:t>
            </a:r>
            <a:endParaRPr lang="es-ES_tradnl"/>
          </a:p>
        </p:txBody>
      </p:sp>
      <p:sp>
        <p:nvSpPr>
          <p:cNvPr id="3" name="Subtítulo 2">
            <a:extLst>
              <a:ext uri="{FF2B5EF4-FFF2-40B4-BE49-F238E27FC236}">
                <a16:creationId xmlns:a16="http://schemas.microsoft.com/office/drawing/2014/main" id="{E51E67B8-0948-E7CA-B336-C88B717C772F}"/>
              </a:ext>
            </a:extLst>
          </p:cNvPr>
          <p:cNvSpPr>
            <a:spLocks noGrp="1"/>
          </p:cNvSpPr>
          <p:nvPr>
            <p:ph type="subTitle" idx="1"/>
          </p:nvPr>
        </p:nvSpPr>
        <p:spPr>
          <a:xfrm>
            <a:off x="1071166" y="3602038"/>
            <a:ext cx="6426994" cy="1655762"/>
          </a:xfrm>
        </p:spPr>
        <p:txBody>
          <a:bodyPr/>
          <a:lstStyle>
            <a:lvl1pPr marL="0" indent="0" algn="ctr">
              <a:buNone/>
              <a:defRPr sz="1687"/>
            </a:lvl1pPr>
            <a:lvl2pPr marL="321366" indent="0" algn="ctr">
              <a:buNone/>
              <a:defRPr sz="1406"/>
            </a:lvl2pPr>
            <a:lvl3pPr marL="642732" indent="0" algn="ctr">
              <a:buNone/>
              <a:defRPr sz="1265"/>
            </a:lvl3pPr>
            <a:lvl4pPr marL="964098" indent="0" algn="ctr">
              <a:buNone/>
              <a:defRPr sz="1125"/>
            </a:lvl4pPr>
            <a:lvl5pPr marL="1285464" indent="0" algn="ctr">
              <a:buNone/>
              <a:defRPr sz="1125"/>
            </a:lvl5pPr>
            <a:lvl6pPr marL="1606829" indent="0" algn="ctr">
              <a:buNone/>
              <a:defRPr sz="1125"/>
            </a:lvl6pPr>
            <a:lvl7pPr marL="1928195" indent="0" algn="ctr">
              <a:buNone/>
              <a:defRPr sz="1125"/>
            </a:lvl7pPr>
            <a:lvl8pPr marL="2249561" indent="0" algn="ctr">
              <a:buNone/>
              <a:defRPr sz="1125"/>
            </a:lvl8pPr>
            <a:lvl9pPr marL="2570927" indent="0" algn="ctr">
              <a:buNone/>
              <a:defRPr sz="1125"/>
            </a:lvl9pPr>
          </a:lstStyle>
          <a:p>
            <a:r>
              <a:rPr lang="es-ES"/>
              <a:t>Haga clic para modificar el estilo de subtítulo del patrón</a:t>
            </a:r>
            <a:endParaRPr lang="es-ES_tradnl"/>
          </a:p>
        </p:txBody>
      </p:sp>
      <p:sp>
        <p:nvSpPr>
          <p:cNvPr id="4" name="Marcador de fecha 3">
            <a:extLst>
              <a:ext uri="{FF2B5EF4-FFF2-40B4-BE49-F238E27FC236}">
                <a16:creationId xmlns:a16="http://schemas.microsoft.com/office/drawing/2014/main" id="{CD87C672-957B-95DF-866B-2EC4B0CE5075}"/>
              </a:ext>
            </a:extLst>
          </p:cNvPr>
          <p:cNvSpPr>
            <a:spLocks noGrp="1"/>
          </p:cNvSpPr>
          <p:nvPr>
            <p:ph type="dt" sz="half" idx="10"/>
          </p:nvPr>
        </p:nvSpPr>
        <p:spPr/>
        <p:txBody>
          <a:bodyPr/>
          <a:lstStyle/>
          <a:p>
            <a:pPr>
              <a:defRPr/>
            </a:pPr>
            <a:endParaRPr lang="es-ES"/>
          </a:p>
        </p:txBody>
      </p:sp>
      <p:sp>
        <p:nvSpPr>
          <p:cNvPr id="5" name="Marcador de pie de página 4">
            <a:extLst>
              <a:ext uri="{FF2B5EF4-FFF2-40B4-BE49-F238E27FC236}">
                <a16:creationId xmlns:a16="http://schemas.microsoft.com/office/drawing/2014/main" id="{FF021C8D-E807-E633-973D-41EFABF65C80}"/>
              </a:ext>
            </a:extLst>
          </p:cNvPr>
          <p:cNvSpPr>
            <a:spLocks noGrp="1"/>
          </p:cNvSpPr>
          <p:nvPr>
            <p:ph type="ftr" sz="quarter" idx="11"/>
          </p:nvPr>
        </p:nvSpPr>
        <p:spPr/>
        <p:txBody>
          <a:bodyPr/>
          <a:lstStyle/>
          <a:p>
            <a:pPr>
              <a:defRPr/>
            </a:pPr>
            <a:endParaRPr lang="es-ES"/>
          </a:p>
        </p:txBody>
      </p:sp>
      <p:sp>
        <p:nvSpPr>
          <p:cNvPr id="6" name="Marcador de número de diapositiva 5">
            <a:extLst>
              <a:ext uri="{FF2B5EF4-FFF2-40B4-BE49-F238E27FC236}">
                <a16:creationId xmlns:a16="http://schemas.microsoft.com/office/drawing/2014/main" id="{B7258B23-9258-7200-1AAB-9B6EC7AF5B0C}"/>
              </a:ext>
            </a:extLst>
          </p:cNvPr>
          <p:cNvSpPr>
            <a:spLocks noGrp="1"/>
          </p:cNvSpPr>
          <p:nvPr>
            <p:ph type="sldNum" sz="quarter" idx="12"/>
          </p:nvPr>
        </p:nvSpPr>
        <p:spPr/>
        <p:txBody>
          <a:bodyPr/>
          <a:lstStyle/>
          <a:p>
            <a:fld id="{9A2CE14D-8C42-BB43-916D-1F249E6E5DA3}" type="slidenum">
              <a:rPr lang="es-ES" altLang="es-PE" smtClean="0"/>
              <a:pPr/>
              <a:t>‹Nº›</a:t>
            </a:fld>
            <a:endParaRPr lang="es-ES" altLang="es-PE"/>
          </a:p>
        </p:txBody>
      </p:sp>
    </p:spTree>
    <p:extLst>
      <p:ext uri="{BB962C8B-B14F-4D97-AF65-F5344CB8AC3E}">
        <p14:creationId xmlns:p14="http://schemas.microsoft.com/office/powerpoint/2010/main" val="1465906945"/>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27E1E4-8C57-9241-17A7-36225D52C8B3}"/>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texto vertical 2">
            <a:extLst>
              <a:ext uri="{FF2B5EF4-FFF2-40B4-BE49-F238E27FC236}">
                <a16:creationId xmlns:a16="http://schemas.microsoft.com/office/drawing/2014/main" id="{DD185FE9-5F25-F3AC-D083-5DB476F9AC3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8879F285-9CD3-65B8-F06C-73E639E6BBA5}"/>
              </a:ext>
            </a:extLst>
          </p:cNvPr>
          <p:cNvSpPr>
            <a:spLocks noGrp="1"/>
          </p:cNvSpPr>
          <p:nvPr>
            <p:ph type="dt" sz="half" idx="10"/>
          </p:nvPr>
        </p:nvSpPr>
        <p:spPr/>
        <p:txBody>
          <a:bodyPr/>
          <a:lstStyle/>
          <a:p>
            <a:pPr>
              <a:defRPr/>
            </a:pPr>
            <a:endParaRPr lang="es-ES"/>
          </a:p>
        </p:txBody>
      </p:sp>
      <p:sp>
        <p:nvSpPr>
          <p:cNvPr id="5" name="Marcador de pie de página 4">
            <a:extLst>
              <a:ext uri="{FF2B5EF4-FFF2-40B4-BE49-F238E27FC236}">
                <a16:creationId xmlns:a16="http://schemas.microsoft.com/office/drawing/2014/main" id="{43A54612-C000-9F3B-7666-F23923901197}"/>
              </a:ext>
            </a:extLst>
          </p:cNvPr>
          <p:cNvSpPr>
            <a:spLocks noGrp="1"/>
          </p:cNvSpPr>
          <p:nvPr>
            <p:ph type="ftr" sz="quarter" idx="11"/>
          </p:nvPr>
        </p:nvSpPr>
        <p:spPr/>
        <p:txBody>
          <a:bodyPr/>
          <a:lstStyle/>
          <a:p>
            <a:pPr>
              <a:defRPr/>
            </a:pPr>
            <a:endParaRPr lang="es-ES"/>
          </a:p>
        </p:txBody>
      </p:sp>
      <p:sp>
        <p:nvSpPr>
          <p:cNvPr id="6" name="Marcador de número de diapositiva 5">
            <a:extLst>
              <a:ext uri="{FF2B5EF4-FFF2-40B4-BE49-F238E27FC236}">
                <a16:creationId xmlns:a16="http://schemas.microsoft.com/office/drawing/2014/main" id="{EBC4F949-B9AF-4A72-B2A2-FFEE71375684}"/>
              </a:ext>
            </a:extLst>
          </p:cNvPr>
          <p:cNvSpPr>
            <a:spLocks noGrp="1"/>
          </p:cNvSpPr>
          <p:nvPr>
            <p:ph type="sldNum" sz="quarter" idx="12"/>
          </p:nvPr>
        </p:nvSpPr>
        <p:spPr/>
        <p:txBody>
          <a:bodyPr/>
          <a:lstStyle/>
          <a:p>
            <a:fld id="{2BF23C83-9C0B-DF45-A0CB-BB3B67163B9E}" type="slidenum">
              <a:rPr lang="es-ES" altLang="es-PE" smtClean="0"/>
              <a:pPr/>
              <a:t>‹Nº›</a:t>
            </a:fld>
            <a:endParaRPr lang="es-ES" altLang="es-PE"/>
          </a:p>
        </p:txBody>
      </p:sp>
    </p:spTree>
    <p:extLst>
      <p:ext uri="{BB962C8B-B14F-4D97-AF65-F5344CB8AC3E}">
        <p14:creationId xmlns:p14="http://schemas.microsoft.com/office/powerpoint/2010/main" val="103106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4FBD8B6-939B-1BAF-2241-4F660C2E05F2}"/>
              </a:ext>
            </a:extLst>
          </p:cNvPr>
          <p:cNvSpPr>
            <a:spLocks noGrp="1"/>
          </p:cNvSpPr>
          <p:nvPr>
            <p:ph type="title" orient="vert"/>
          </p:nvPr>
        </p:nvSpPr>
        <p:spPr>
          <a:xfrm>
            <a:off x="6132423" y="365125"/>
            <a:ext cx="1847761" cy="5811838"/>
          </a:xfrm>
        </p:spPr>
        <p:txBody>
          <a:bodyPr vert="eaVert"/>
          <a:lstStyle/>
          <a:p>
            <a:r>
              <a:rPr lang="es-ES"/>
              <a:t>Haga clic para modificar el estilo de título del patrón</a:t>
            </a:r>
            <a:endParaRPr lang="es-ES_tradnl"/>
          </a:p>
        </p:txBody>
      </p:sp>
      <p:sp>
        <p:nvSpPr>
          <p:cNvPr id="3" name="Marcador de texto vertical 2">
            <a:extLst>
              <a:ext uri="{FF2B5EF4-FFF2-40B4-BE49-F238E27FC236}">
                <a16:creationId xmlns:a16="http://schemas.microsoft.com/office/drawing/2014/main" id="{2FF71FA3-64E0-610F-B9FD-2625DE54A7D6}"/>
              </a:ext>
            </a:extLst>
          </p:cNvPr>
          <p:cNvSpPr>
            <a:spLocks noGrp="1"/>
          </p:cNvSpPr>
          <p:nvPr>
            <p:ph type="body" orient="vert" idx="1"/>
          </p:nvPr>
        </p:nvSpPr>
        <p:spPr>
          <a:xfrm>
            <a:off x="589141" y="365125"/>
            <a:ext cx="5436166"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5887E50D-A3AD-2E32-D7D9-EE01A2D9EECC}"/>
              </a:ext>
            </a:extLst>
          </p:cNvPr>
          <p:cNvSpPr>
            <a:spLocks noGrp="1"/>
          </p:cNvSpPr>
          <p:nvPr>
            <p:ph type="dt" sz="half" idx="10"/>
          </p:nvPr>
        </p:nvSpPr>
        <p:spPr/>
        <p:txBody>
          <a:bodyPr/>
          <a:lstStyle/>
          <a:p>
            <a:pPr>
              <a:defRPr/>
            </a:pPr>
            <a:endParaRPr lang="es-ES"/>
          </a:p>
        </p:txBody>
      </p:sp>
      <p:sp>
        <p:nvSpPr>
          <p:cNvPr id="5" name="Marcador de pie de página 4">
            <a:extLst>
              <a:ext uri="{FF2B5EF4-FFF2-40B4-BE49-F238E27FC236}">
                <a16:creationId xmlns:a16="http://schemas.microsoft.com/office/drawing/2014/main" id="{6DC322BD-1036-DA1A-1737-7FA9B9236512}"/>
              </a:ext>
            </a:extLst>
          </p:cNvPr>
          <p:cNvSpPr>
            <a:spLocks noGrp="1"/>
          </p:cNvSpPr>
          <p:nvPr>
            <p:ph type="ftr" sz="quarter" idx="11"/>
          </p:nvPr>
        </p:nvSpPr>
        <p:spPr/>
        <p:txBody>
          <a:bodyPr/>
          <a:lstStyle/>
          <a:p>
            <a:pPr>
              <a:defRPr/>
            </a:pPr>
            <a:endParaRPr lang="es-ES"/>
          </a:p>
        </p:txBody>
      </p:sp>
      <p:sp>
        <p:nvSpPr>
          <p:cNvPr id="6" name="Marcador de número de diapositiva 5">
            <a:extLst>
              <a:ext uri="{FF2B5EF4-FFF2-40B4-BE49-F238E27FC236}">
                <a16:creationId xmlns:a16="http://schemas.microsoft.com/office/drawing/2014/main" id="{6DB57622-AF52-7BC3-34BC-DE303047277B}"/>
              </a:ext>
            </a:extLst>
          </p:cNvPr>
          <p:cNvSpPr>
            <a:spLocks noGrp="1"/>
          </p:cNvSpPr>
          <p:nvPr>
            <p:ph type="sldNum" sz="quarter" idx="12"/>
          </p:nvPr>
        </p:nvSpPr>
        <p:spPr/>
        <p:txBody>
          <a:bodyPr/>
          <a:lstStyle/>
          <a:p>
            <a:fld id="{83DB0D52-E10A-9E49-AF1B-AA0AD7315147}" type="slidenum">
              <a:rPr lang="es-ES" altLang="es-PE" smtClean="0"/>
              <a:pPr/>
              <a:t>‹Nº›</a:t>
            </a:fld>
            <a:endParaRPr lang="es-ES" altLang="es-PE"/>
          </a:p>
        </p:txBody>
      </p:sp>
    </p:spTree>
    <p:extLst>
      <p:ext uri="{BB962C8B-B14F-4D97-AF65-F5344CB8AC3E}">
        <p14:creationId xmlns:p14="http://schemas.microsoft.com/office/powerpoint/2010/main" val="1281651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cxnSp>
        <p:nvCxnSpPr>
          <p:cNvPr id="2" name="6 Conector recto">
            <a:extLst>
              <a:ext uri="{FF2B5EF4-FFF2-40B4-BE49-F238E27FC236}">
                <a16:creationId xmlns:a16="http://schemas.microsoft.com/office/drawing/2014/main" id="{A4B4D5BB-FF30-785F-69C7-E2DC5B910081}"/>
              </a:ext>
            </a:extLst>
          </p:cNvPr>
          <p:cNvCxnSpPr/>
          <p:nvPr userDrawn="1"/>
        </p:nvCxnSpPr>
        <p:spPr>
          <a:xfrm>
            <a:off x="0" y="6856413"/>
            <a:ext cx="8569325" cy="1587"/>
          </a:xfrm>
          <a:prstGeom prst="line">
            <a:avLst/>
          </a:prstGeom>
        </p:spPr>
        <p:style>
          <a:lnRef idx="1">
            <a:schemeClr val="accent1"/>
          </a:lnRef>
          <a:fillRef idx="0">
            <a:schemeClr val="accent1"/>
          </a:fillRef>
          <a:effectRef idx="0">
            <a:schemeClr val="accent1"/>
          </a:effectRef>
          <a:fontRef idx="minor">
            <a:schemeClr val="tx1"/>
          </a:fontRef>
        </p:style>
      </p:cxnSp>
      <p:pic>
        <p:nvPicPr>
          <p:cNvPr id="3" name="7 Imagen">
            <a:extLst>
              <a:ext uri="{FF2B5EF4-FFF2-40B4-BE49-F238E27FC236}">
                <a16:creationId xmlns:a16="http://schemas.microsoft.com/office/drawing/2014/main" id="{2C0AFDE6-5AC0-9BE6-5E87-E4274868856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925" y="-26988"/>
            <a:ext cx="8604250" cy="1978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8415318"/>
      </p:ext>
    </p:extLst>
  </p:cSld>
  <p:clrMapOvr>
    <a:overrideClrMapping bg1="dk1" tx1="lt1" bg2="dk2" tx2="lt2" accent1="accent1" accent2="accent2" accent3="accent3" accent4="accent4" accent5="accent5" accent6="accent6" hlink="hlink" folHlink="folHlink"/>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2" name="Date Placeholder 3">
            <a:extLst>
              <a:ext uri="{FF2B5EF4-FFF2-40B4-BE49-F238E27FC236}">
                <a16:creationId xmlns:a16="http://schemas.microsoft.com/office/drawing/2014/main" id="{66A2AB43-C79D-8F5B-F79C-BAFDB88435CD}"/>
              </a:ext>
            </a:extLst>
          </p:cNvPr>
          <p:cNvSpPr>
            <a:spLocks noGrp="1"/>
          </p:cNvSpPr>
          <p:nvPr>
            <p:ph type="dt" sz="half" idx="10"/>
          </p:nvPr>
        </p:nvSpPr>
        <p:spPr/>
        <p:txBody>
          <a:bodyPr/>
          <a:lstStyle>
            <a:lvl1pPr>
              <a:defRPr/>
            </a:lvl1pPr>
          </a:lstStyle>
          <a:p>
            <a:pPr>
              <a:defRPr/>
            </a:pPr>
            <a:endParaRPr lang="es-ES"/>
          </a:p>
        </p:txBody>
      </p:sp>
      <p:sp>
        <p:nvSpPr>
          <p:cNvPr id="4" name="Footer Placeholder 4">
            <a:extLst>
              <a:ext uri="{FF2B5EF4-FFF2-40B4-BE49-F238E27FC236}">
                <a16:creationId xmlns:a16="http://schemas.microsoft.com/office/drawing/2014/main" id="{3C170ABE-9C74-B7D7-3F79-9EF8BCC13A67}"/>
              </a:ext>
            </a:extLst>
          </p:cNvPr>
          <p:cNvSpPr>
            <a:spLocks noGrp="1"/>
          </p:cNvSpPr>
          <p:nvPr>
            <p:ph type="ftr" sz="quarter" idx="11"/>
          </p:nvPr>
        </p:nvSpPr>
        <p:spPr/>
        <p:txBody>
          <a:bodyPr/>
          <a:lstStyle>
            <a:lvl1pPr>
              <a:defRPr/>
            </a:lvl1pPr>
          </a:lstStyle>
          <a:p>
            <a:pPr>
              <a:defRPr/>
            </a:pPr>
            <a:endParaRPr lang="es-ES"/>
          </a:p>
        </p:txBody>
      </p:sp>
      <p:sp>
        <p:nvSpPr>
          <p:cNvPr id="5" name="Slide Number Placeholder 5">
            <a:extLst>
              <a:ext uri="{FF2B5EF4-FFF2-40B4-BE49-F238E27FC236}">
                <a16:creationId xmlns:a16="http://schemas.microsoft.com/office/drawing/2014/main" id="{C8F61DF6-C433-3BF9-0C73-BF9B528FD878}"/>
              </a:ext>
            </a:extLst>
          </p:cNvPr>
          <p:cNvSpPr>
            <a:spLocks noGrp="1"/>
          </p:cNvSpPr>
          <p:nvPr>
            <p:ph type="sldNum" sz="quarter" idx="12"/>
          </p:nvPr>
        </p:nvSpPr>
        <p:spPr/>
        <p:txBody>
          <a:bodyPr/>
          <a:lstStyle>
            <a:lvl1pPr>
              <a:defRPr/>
            </a:lvl1pPr>
          </a:lstStyle>
          <a:p>
            <a:fld id="{BEFE66A0-CA28-8C47-8A78-3C7E18F932AB}" type="slidenum">
              <a:rPr lang="es-ES" altLang="es-PE"/>
              <a:pPr/>
              <a:t>‹Nº›</a:t>
            </a:fld>
            <a:endParaRPr lang="es-ES" altLang="es-PE"/>
          </a:p>
        </p:txBody>
      </p:sp>
    </p:spTree>
    <p:extLst>
      <p:ext uri="{BB962C8B-B14F-4D97-AF65-F5344CB8AC3E}">
        <p14:creationId xmlns:p14="http://schemas.microsoft.com/office/powerpoint/2010/main" val="23412512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3AE2EA-811B-C3CE-C81B-5B3D792CE96C}"/>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DF13D937-BBD9-35D8-E89F-175D2E51B2A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9590CC58-5F51-3F83-997D-1D899CE6EA80}"/>
              </a:ext>
            </a:extLst>
          </p:cNvPr>
          <p:cNvSpPr>
            <a:spLocks noGrp="1"/>
          </p:cNvSpPr>
          <p:nvPr>
            <p:ph type="dt" sz="half" idx="10"/>
          </p:nvPr>
        </p:nvSpPr>
        <p:spPr/>
        <p:txBody>
          <a:bodyPr/>
          <a:lstStyle/>
          <a:p>
            <a:pPr>
              <a:defRPr/>
            </a:pPr>
            <a:endParaRPr lang="es-ES"/>
          </a:p>
        </p:txBody>
      </p:sp>
      <p:sp>
        <p:nvSpPr>
          <p:cNvPr id="5" name="Marcador de pie de página 4">
            <a:extLst>
              <a:ext uri="{FF2B5EF4-FFF2-40B4-BE49-F238E27FC236}">
                <a16:creationId xmlns:a16="http://schemas.microsoft.com/office/drawing/2014/main" id="{DBD74A31-54C2-1295-F67F-535CD335641E}"/>
              </a:ext>
            </a:extLst>
          </p:cNvPr>
          <p:cNvSpPr>
            <a:spLocks noGrp="1"/>
          </p:cNvSpPr>
          <p:nvPr>
            <p:ph type="ftr" sz="quarter" idx="11"/>
          </p:nvPr>
        </p:nvSpPr>
        <p:spPr/>
        <p:txBody>
          <a:bodyPr/>
          <a:lstStyle/>
          <a:p>
            <a:pPr>
              <a:defRPr/>
            </a:pPr>
            <a:endParaRPr lang="es-ES"/>
          </a:p>
        </p:txBody>
      </p:sp>
      <p:sp>
        <p:nvSpPr>
          <p:cNvPr id="6" name="Marcador de número de diapositiva 5">
            <a:extLst>
              <a:ext uri="{FF2B5EF4-FFF2-40B4-BE49-F238E27FC236}">
                <a16:creationId xmlns:a16="http://schemas.microsoft.com/office/drawing/2014/main" id="{8926934E-1C0B-FF56-6AC5-5936B5D146A7}"/>
              </a:ext>
            </a:extLst>
          </p:cNvPr>
          <p:cNvSpPr>
            <a:spLocks noGrp="1"/>
          </p:cNvSpPr>
          <p:nvPr>
            <p:ph type="sldNum" sz="quarter" idx="12"/>
          </p:nvPr>
        </p:nvSpPr>
        <p:spPr/>
        <p:txBody>
          <a:bodyPr/>
          <a:lstStyle/>
          <a:p>
            <a:fld id="{7DDFDFA8-85C0-6A41-B6E4-C1C8D68268B4}" type="slidenum">
              <a:rPr lang="es-ES" altLang="es-PE" smtClean="0"/>
              <a:pPr/>
              <a:t>‹Nº›</a:t>
            </a:fld>
            <a:endParaRPr lang="es-ES" altLang="es-PE"/>
          </a:p>
        </p:txBody>
      </p:sp>
    </p:spTree>
    <p:extLst>
      <p:ext uri="{BB962C8B-B14F-4D97-AF65-F5344CB8AC3E}">
        <p14:creationId xmlns:p14="http://schemas.microsoft.com/office/powerpoint/2010/main" val="791327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F418EF-D4DF-84B2-40D1-DBE187C3993B}"/>
              </a:ext>
            </a:extLst>
          </p:cNvPr>
          <p:cNvSpPr>
            <a:spLocks noGrp="1"/>
          </p:cNvSpPr>
          <p:nvPr>
            <p:ph type="title"/>
          </p:nvPr>
        </p:nvSpPr>
        <p:spPr>
          <a:xfrm>
            <a:off x="584678" y="1709739"/>
            <a:ext cx="7391043" cy="2852737"/>
          </a:xfrm>
        </p:spPr>
        <p:txBody>
          <a:bodyPr anchor="b"/>
          <a:lstStyle>
            <a:lvl1pPr>
              <a:defRPr sz="4217"/>
            </a:lvl1p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AA0EEDBE-8840-CF86-CC4A-4E5F6B45E931}"/>
              </a:ext>
            </a:extLst>
          </p:cNvPr>
          <p:cNvSpPr>
            <a:spLocks noGrp="1"/>
          </p:cNvSpPr>
          <p:nvPr>
            <p:ph type="body" idx="1"/>
          </p:nvPr>
        </p:nvSpPr>
        <p:spPr>
          <a:xfrm>
            <a:off x="584678" y="4589464"/>
            <a:ext cx="7391043" cy="1500187"/>
          </a:xfrm>
        </p:spPr>
        <p:txBody>
          <a:bodyPr/>
          <a:lstStyle>
            <a:lvl1pPr marL="0" indent="0">
              <a:buNone/>
              <a:defRPr sz="1687">
                <a:solidFill>
                  <a:schemeClr val="tx1">
                    <a:tint val="75000"/>
                  </a:schemeClr>
                </a:solidFill>
              </a:defRPr>
            </a:lvl1pPr>
            <a:lvl2pPr marL="321366" indent="0">
              <a:buNone/>
              <a:defRPr sz="1406">
                <a:solidFill>
                  <a:schemeClr val="tx1">
                    <a:tint val="75000"/>
                  </a:schemeClr>
                </a:solidFill>
              </a:defRPr>
            </a:lvl2pPr>
            <a:lvl3pPr marL="642732" indent="0">
              <a:buNone/>
              <a:defRPr sz="1265">
                <a:solidFill>
                  <a:schemeClr val="tx1">
                    <a:tint val="75000"/>
                  </a:schemeClr>
                </a:solidFill>
              </a:defRPr>
            </a:lvl3pPr>
            <a:lvl4pPr marL="964098" indent="0">
              <a:buNone/>
              <a:defRPr sz="1125">
                <a:solidFill>
                  <a:schemeClr val="tx1">
                    <a:tint val="75000"/>
                  </a:schemeClr>
                </a:solidFill>
              </a:defRPr>
            </a:lvl4pPr>
            <a:lvl5pPr marL="1285464" indent="0">
              <a:buNone/>
              <a:defRPr sz="1125">
                <a:solidFill>
                  <a:schemeClr val="tx1">
                    <a:tint val="75000"/>
                  </a:schemeClr>
                </a:solidFill>
              </a:defRPr>
            </a:lvl5pPr>
            <a:lvl6pPr marL="1606829" indent="0">
              <a:buNone/>
              <a:defRPr sz="1125">
                <a:solidFill>
                  <a:schemeClr val="tx1">
                    <a:tint val="75000"/>
                  </a:schemeClr>
                </a:solidFill>
              </a:defRPr>
            </a:lvl6pPr>
            <a:lvl7pPr marL="1928195" indent="0">
              <a:buNone/>
              <a:defRPr sz="1125">
                <a:solidFill>
                  <a:schemeClr val="tx1">
                    <a:tint val="75000"/>
                  </a:schemeClr>
                </a:solidFill>
              </a:defRPr>
            </a:lvl7pPr>
            <a:lvl8pPr marL="2249561" indent="0">
              <a:buNone/>
              <a:defRPr sz="1125">
                <a:solidFill>
                  <a:schemeClr val="tx1">
                    <a:tint val="75000"/>
                  </a:schemeClr>
                </a:solidFill>
              </a:defRPr>
            </a:lvl8pPr>
            <a:lvl9pPr marL="2570927" indent="0">
              <a:buNone/>
              <a:defRPr sz="1125">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471A7E6-FB8A-CACD-4BE4-5B34806FA5A5}"/>
              </a:ext>
            </a:extLst>
          </p:cNvPr>
          <p:cNvSpPr>
            <a:spLocks noGrp="1"/>
          </p:cNvSpPr>
          <p:nvPr>
            <p:ph type="dt" sz="half" idx="10"/>
          </p:nvPr>
        </p:nvSpPr>
        <p:spPr/>
        <p:txBody>
          <a:bodyPr/>
          <a:lstStyle/>
          <a:p>
            <a:pPr>
              <a:defRPr/>
            </a:pPr>
            <a:endParaRPr lang="es-ES"/>
          </a:p>
        </p:txBody>
      </p:sp>
      <p:sp>
        <p:nvSpPr>
          <p:cNvPr id="5" name="Marcador de pie de página 4">
            <a:extLst>
              <a:ext uri="{FF2B5EF4-FFF2-40B4-BE49-F238E27FC236}">
                <a16:creationId xmlns:a16="http://schemas.microsoft.com/office/drawing/2014/main" id="{97C6F20E-8647-03BE-BA51-7B690AC2332E}"/>
              </a:ext>
            </a:extLst>
          </p:cNvPr>
          <p:cNvSpPr>
            <a:spLocks noGrp="1"/>
          </p:cNvSpPr>
          <p:nvPr>
            <p:ph type="ftr" sz="quarter" idx="11"/>
          </p:nvPr>
        </p:nvSpPr>
        <p:spPr/>
        <p:txBody>
          <a:bodyPr/>
          <a:lstStyle/>
          <a:p>
            <a:pPr>
              <a:defRPr/>
            </a:pPr>
            <a:endParaRPr lang="es-ES"/>
          </a:p>
        </p:txBody>
      </p:sp>
      <p:sp>
        <p:nvSpPr>
          <p:cNvPr id="6" name="Marcador de número de diapositiva 5">
            <a:extLst>
              <a:ext uri="{FF2B5EF4-FFF2-40B4-BE49-F238E27FC236}">
                <a16:creationId xmlns:a16="http://schemas.microsoft.com/office/drawing/2014/main" id="{F3ACCB0F-1FCE-5ED2-6422-2DC65F1E5AAE}"/>
              </a:ext>
            </a:extLst>
          </p:cNvPr>
          <p:cNvSpPr>
            <a:spLocks noGrp="1"/>
          </p:cNvSpPr>
          <p:nvPr>
            <p:ph type="sldNum" sz="quarter" idx="12"/>
          </p:nvPr>
        </p:nvSpPr>
        <p:spPr/>
        <p:txBody>
          <a:bodyPr/>
          <a:lstStyle/>
          <a:p>
            <a:fld id="{7496833D-6356-1A45-9DD3-F12C0EF5F3D2}" type="slidenum">
              <a:rPr lang="es-ES" altLang="es-PE" smtClean="0"/>
              <a:pPr/>
              <a:t>‹Nº›</a:t>
            </a:fld>
            <a:endParaRPr lang="es-ES" altLang="es-PE"/>
          </a:p>
        </p:txBody>
      </p:sp>
    </p:spTree>
    <p:extLst>
      <p:ext uri="{BB962C8B-B14F-4D97-AF65-F5344CB8AC3E}">
        <p14:creationId xmlns:p14="http://schemas.microsoft.com/office/powerpoint/2010/main" val="348834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33D5AD-4F24-EA1F-3A21-4A245ACF97F4}"/>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BFFD281D-78B2-FB5B-0DA9-B087814A6A14}"/>
              </a:ext>
            </a:extLst>
          </p:cNvPr>
          <p:cNvSpPr>
            <a:spLocks noGrp="1"/>
          </p:cNvSpPr>
          <p:nvPr>
            <p:ph sz="half" idx="1"/>
          </p:nvPr>
        </p:nvSpPr>
        <p:spPr>
          <a:xfrm>
            <a:off x="589141" y="1825625"/>
            <a:ext cx="3641963"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contenido 3">
            <a:extLst>
              <a:ext uri="{FF2B5EF4-FFF2-40B4-BE49-F238E27FC236}">
                <a16:creationId xmlns:a16="http://schemas.microsoft.com/office/drawing/2014/main" id="{9D9740C9-0876-4859-A900-B2C25E1FEADC}"/>
              </a:ext>
            </a:extLst>
          </p:cNvPr>
          <p:cNvSpPr>
            <a:spLocks noGrp="1"/>
          </p:cNvSpPr>
          <p:nvPr>
            <p:ph sz="half" idx="2"/>
          </p:nvPr>
        </p:nvSpPr>
        <p:spPr>
          <a:xfrm>
            <a:off x="4338221" y="1825625"/>
            <a:ext cx="3641963"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fecha 4">
            <a:extLst>
              <a:ext uri="{FF2B5EF4-FFF2-40B4-BE49-F238E27FC236}">
                <a16:creationId xmlns:a16="http://schemas.microsoft.com/office/drawing/2014/main" id="{493DFF2B-AB31-4AAE-079C-61F096E81016}"/>
              </a:ext>
            </a:extLst>
          </p:cNvPr>
          <p:cNvSpPr>
            <a:spLocks noGrp="1"/>
          </p:cNvSpPr>
          <p:nvPr>
            <p:ph type="dt" sz="half" idx="10"/>
          </p:nvPr>
        </p:nvSpPr>
        <p:spPr/>
        <p:txBody>
          <a:bodyPr/>
          <a:lstStyle/>
          <a:p>
            <a:pPr>
              <a:defRPr/>
            </a:pPr>
            <a:endParaRPr lang="es-ES"/>
          </a:p>
        </p:txBody>
      </p:sp>
      <p:sp>
        <p:nvSpPr>
          <p:cNvPr id="6" name="Marcador de pie de página 5">
            <a:extLst>
              <a:ext uri="{FF2B5EF4-FFF2-40B4-BE49-F238E27FC236}">
                <a16:creationId xmlns:a16="http://schemas.microsoft.com/office/drawing/2014/main" id="{D4571B48-D2B6-AF26-5E44-8FD25A2267F8}"/>
              </a:ext>
            </a:extLst>
          </p:cNvPr>
          <p:cNvSpPr>
            <a:spLocks noGrp="1"/>
          </p:cNvSpPr>
          <p:nvPr>
            <p:ph type="ftr" sz="quarter" idx="11"/>
          </p:nvPr>
        </p:nvSpPr>
        <p:spPr/>
        <p:txBody>
          <a:bodyPr/>
          <a:lstStyle/>
          <a:p>
            <a:pPr>
              <a:defRPr/>
            </a:pPr>
            <a:endParaRPr lang="es-ES"/>
          </a:p>
        </p:txBody>
      </p:sp>
      <p:sp>
        <p:nvSpPr>
          <p:cNvPr id="7" name="Marcador de número de diapositiva 6">
            <a:extLst>
              <a:ext uri="{FF2B5EF4-FFF2-40B4-BE49-F238E27FC236}">
                <a16:creationId xmlns:a16="http://schemas.microsoft.com/office/drawing/2014/main" id="{2B019717-2E81-AA6D-F38E-C02CC9DF9B56}"/>
              </a:ext>
            </a:extLst>
          </p:cNvPr>
          <p:cNvSpPr>
            <a:spLocks noGrp="1"/>
          </p:cNvSpPr>
          <p:nvPr>
            <p:ph type="sldNum" sz="quarter" idx="12"/>
          </p:nvPr>
        </p:nvSpPr>
        <p:spPr/>
        <p:txBody>
          <a:bodyPr/>
          <a:lstStyle/>
          <a:p>
            <a:fld id="{980B37CC-D175-CC4C-9F0D-D85D1D662344}" type="slidenum">
              <a:rPr lang="es-ES" altLang="es-PE" smtClean="0"/>
              <a:pPr/>
              <a:t>‹Nº›</a:t>
            </a:fld>
            <a:endParaRPr lang="es-ES" altLang="es-PE"/>
          </a:p>
        </p:txBody>
      </p:sp>
    </p:spTree>
    <p:extLst>
      <p:ext uri="{BB962C8B-B14F-4D97-AF65-F5344CB8AC3E}">
        <p14:creationId xmlns:p14="http://schemas.microsoft.com/office/powerpoint/2010/main" val="1194876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E0EF01-FBC9-87BB-6B9E-742AB438108F}"/>
              </a:ext>
            </a:extLst>
          </p:cNvPr>
          <p:cNvSpPr>
            <a:spLocks noGrp="1"/>
          </p:cNvSpPr>
          <p:nvPr>
            <p:ph type="title"/>
          </p:nvPr>
        </p:nvSpPr>
        <p:spPr>
          <a:xfrm>
            <a:off x="590257" y="365126"/>
            <a:ext cx="7391043" cy="1325563"/>
          </a:xfrm>
        </p:spPr>
        <p:txBody>
          <a:body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CBCABE80-8FE4-0076-2113-5F62D84680AD}"/>
              </a:ext>
            </a:extLst>
          </p:cNvPr>
          <p:cNvSpPr>
            <a:spLocks noGrp="1"/>
          </p:cNvSpPr>
          <p:nvPr>
            <p:ph type="body" idx="1"/>
          </p:nvPr>
        </p:nvSpPr>
        <p:spPr>
          <a:xfrm>
            <a:off x="590257" y="1681163"/>
            <a:ext cx="3625226" cy="823912"/>
          </a:xfrm>
        </p:spPr>
        <p:txBody>
          <a:bodyPr anchor="b"/>
          <a:lstStyle>
            <a:lvl1pPr marL="0" indent="0">
              <a:buNone/>
              <a:defRPr sz="1687" b="1"/>
            </a:lvl1pPr>
            <a:lvl2pPr marL="321366" indent="0">
              <a:buNone/>
              <a:defRPr sz="1406" b="1"/>
            </a:lvl2pPr>
            <a:lvl3pPr marL="642732" indent="0">
              <a:buNone/>
              <a:defRPr sz="1265" b="1"/>
            </a:lvl3pPr>
            <a:lvl4pPr marL="964098" indent="0">
              <a:buNone/>
              <a:defRPr sz="1125" b="1"/>
            </a:lvl4pPr>
            <a:lvl5pPr marL="1285464" indent="0">
              <a:buNone/>
              <a:defRPr sz="1125" b="1"/>
            </a:lvl5pPr>
            <a:lvl6pPr marL="1606829" indent="0">
              <a:buNone/>
              <a:defRPr sz="1125" b="1"/>
            </a:lvl6pPr>
            <a:lvl7pPr marL="1928195" indent="0">
              <a:buNone/>
              <a:defRPr sz="1125" b="1"/>
            </a:lvl7pPr>
            <a:lvl8pPr marL="2249561" indent="0">
              <a:buNone/>
              <a:defRPr sz="1125" b="1"/>
            </a:lvl8pPr>
            <a:lvl9pPr marL="2570927" indent="0">
              <a:buNone/>
              <a:defRPr sz="1125"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2A06571-22B0-B010-8502-B27DA156945C}"/>
              </a:ext>
            </a:extLst>
          </p:cNvPr>
          <p:cNvSpPr>
            <a:spLocks noGrp="1"/>
          </p:cNvSpPr>
          <p:nvPr>
            <p:ph sz="half" idx="2"/>
          </p:nvPr>
        </p:nvSpPr>
        <p:spPr>
          <a:xfrm>
            <a:off x="590257" y="2505075"/>
            <a:ext cx="362522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Marcador de texto 4">
            <a:extLst>
              <a:ext uri="{FF2B5EF4-FFF2-40B4-BE49-F238E27FC236}">
                <a16:creationId xmlns:a16="http://schemas.microsoft.com/office/drawing/2014/main" id="{EFAC08E6-0211-E022-2840-C97E2491F42D}"/>
              </a:ext>
            </a:extLst>
          </p:cNvPr>
          <p:cNvSpPr>
            <a:spLocks noGrp="1"/>
          </p:cNvSpPr>
          <p:nvPr>
            <p:ph type="body" sz="quarter" idx="3"/>
          </p:nvPr>
        </p:nvSpPr>
        <p:spPr>
          <a:xfrm>
            <a:off x="4338221" y="1681163"/>
            <a:ext cx="3643079" cy="823912"/>
          </a:xfrm>
        </p:spPr>
        <p:txBody>
          <a:bodyPr anchor="b"/>
          <a:lstStyle>
            <a:lvl1pPr marL="0" indent="0">
              <a:buNone/>
              <a:defRPr sz="1687" b="1"/>
            </a:lvl1pPr>
            <a:lvl2pPr marL="321366" indent="0">
              <a:buNone/>
              <a:defRPr sz="1406" b="1"/>
            </a:lvl2pPr>
            <a:lvl3pPr marL="642732" indent="0">
              <a:buNone/>
              <a:defRPr sz="1265" b="1"/>
            </a:lvl3pPr>
            <a:lvl4pPr marL="964098" indent="0">
              <a:buNone/>
              <a:defRPr sz="1125" b="1"/>
            </a:lvl4pPr>
            <a:lvl5pPr marL="1285464" indent="0">
              <a:buNone/>
              <a:defRPr sz="1125" b="1"/>
            </a:lvl5pPr>
            <a:lvl6pPr marL="1606829" indent="0">
              <a:buNone/>
              <a:defRPr sz="1125" b="1"/>
            </a:lvl6pPr>
            <a:lvl7pPr marL="1928195" indent="0">
              <a:buNone/>
              <a:defRPr sz="1125" b="1"/>
            </a:lvl7pPr>
            <a:lvl8pPr marL="2249561" indent="0">
              <a:buNone/>
              <a:defRPr sz="1125" b="1"/>
            </a:lvl8pPr>
            <a:lvl9pPr marL="2570927" indent="0">
              <a:buNone/>
              <a:defRPr sz="1125"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BB5F21A-BDEA-69B8-66FD-ED38F868938A}"/>
              </a:ext>
            </a:extLst>
          </p:cNvPr>
          <p:cNvSpPr>
            <a:spLocks noGrp="1"/>
          </p:cNvSpPr>
          <p:nvPr>
            <p:ph sz="quarter" idx="4"/>
          </p:nvPr>
        </p:nvSpPr>
        <p:spPr>
          <a:xfrm>
            <a:off x="4338221" y="2505075"/>
            <a:ext cx="3643079"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7" name="Marcador de fecha 6">
            <a:extLst>
              <a:ext uri="{FF2B5EF4-FFF2-40B4-BE49-F238E27FC236}">
                <a16:creationId xmlns:a16="http://schemas.microsoft.com/office/drawing/2014/main" id="{69CC3D13-D76A-78BD-6E48-A2D2112693B2}"/>
              </a:ext>
            </a:extLst>
          </p:cNvPr>
          <p:cNvSpPr>
            <a:spLocks noGrp="1"/>
          </p:cNvSpPr>
          <p:nvPr>
            <p:ph type="dt" sz="half" idx="10"/>
          </p:nvPr>
        </p:nvSpPr>
        <p:spPr/>
        <p:txBody>
          <a:bodyPr/>
          <a:lstStyle/>
          <a:p>
            <a:pPr>
              <a:defRPr/>
            </a:pPr>
            <a:endParaRPr lang="es-ES"/>
          </a:p>
        </p:txBody>
      </p:sp>
      <p:sp>
        <p:nvSpPr>
          <p:cNvPr id="8" name="Marcador de pie de página 7">
            <a:extLst>
              <a:ext uri="{FF2B5EF4-FFF2-40B4-BE49-F238E27FC236}">
                <a16:creationId xmlns:a16="http://schemas.microsoft.com/office/drawing/2014/main" id="{08771D9D-E216-3D52-53B7-11B1E4AE8C12}"/>
              </a:ext>
            </a:extLst>
          </p:cNvPr>
          <p:cNvSpPr>
            <a:spLocks noGrp="1"/>
          </p:cNvSpPr>
          <p:nvPr>
            <p:ph type="ftr" sz="quarter" idx="11"/>
          </p:nvPr>
        </p:nvSpPr>
        <p:spPr/>
        <p:txBody>
          <a:bodyPr/>
          <a:lstStyle/>
          <a:p>
            <a:pPr>
              <a:defRPr/>
            </a:pPr>
            <a:endParaRPr lang="es-ES"/>
          </a:p>
        </p:txBody>
      </p:sp>
      <p:sp>
        <p:nvSpPr>
          <p:cNvPr id="9" name="Marcador de número de diapositiva 8">
            <a:extLst>
              <a:ext uri="{FF2B5EF4-FFF2-40B4-BE49-F238E27FC236}">
                <a16:creationId xmlns:a16="http://schemas.microsoft.com/office/drawing/2014/main" id="{B1373FF3-E0F3-DB01-E0D6-8F166283BC6D}"/>
              </a:ext>
            </a:extLst>
          </p:cNvPr>
          <p:cNvSpPr>
            <a:spLocks noGrp="1"/>
          </p:cNvSpPr>
          <p:nvPr>
            <p:ph type="sldNum" sz="quarter" idx="12"/>
          </p:nvPr>
        </p:nvSpPr>
        <p:spPr/>
        <p:txBody>
          <a:bodyPr/>
          <a:lstStyle/>
          <a:p>
            <a:fld id="{E3944422-8140-BE45-9B5B-7847C57E7B10}" type="slidenum">
              <a:rPr lang="es-ES" altLang="es-PE" smtClean="0"/>
              <a:pPr/>
              <a:t>‹Nº›</a:t>
            </a:fld>
            <a:endParaRPr lang="es-ES" altLang="es-PE"/>
          </a:p>
        </p:txBody>
      </p:sp>
    </p:spTree>
    <p:extLst>
      <p:ext uri="{BB962C8B-B14F-4D97-AF65-F5344CB8AC3E}">
        <p14:creationId xmlns:p14="http://schemas.microsoft.com/office/powerpoint/2010/main" val="195910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324F42-86BD-DBA1-4AD7-E98997D687CB}"/>
              </a:ext>
            </a:extLst>
          </p:cNvPr>
          <p:cNvSpPr>
            <a:spLocks noGrp="1"/>
          </p:cNvSpPr>
          <p:nvPr>
            <p:ph type="title"/>
          </p:nvPr>
        </p:nvSpPr>
        <p:spPr/>
        <p:txBody>
          <a:bodyPr/>
          <a:lstStyle/>
          <a:p>
            <a:r>
              <a:rPr lang="es-ES"/>
              <a:t>Haga clic para modificar el estilo de título del patrón</a:t>
            </a:r>
            <a:endParaRPr lang="es-ES_tradnl"/>
          </a:p>
        </p:txBody>
      </p:sp>
      <p:sp>
        <p:nvSpPr>
          <p:cNvPr id="3" name="Marcador de fecha 2">
            <a:extLst>
              <a:ext uri="{FF2B5EF4-FFF2-40B4-BE49-F238E27FC236}">
                <a16:creationId xmlns:a16="http://schemas.microsoft.com/office/drawing/2014/main" id="{211392A6-D947-B2A2-B8A3-DD5610BA285F}"/>
              </a:ext>
            </a:extLst>
          </p:cNvPr>
          <p:cNvSpPr>
            <a:spLocks noGrp="1"/>
          </p:cNvSpPr>
          <p:nvPr>
            <p:ph type="dt" sz="half" idx="10"/>
          </p:nvPr>
        </p:nvSpPr>
        <p:spPr/>
        <p:txBody>
          <a:bodyPr/>
          <a:lstStyle/>
          <a:p>
            <a:pPr>
              <a:defRPr/>
            </a:pPr>
            <a:endParaRPr lang="es-ES"/>
          </a:p>
        </p:txBody>
      </p:sp>
      <p:sp>
        <p:nvSpPr>
          <p:cNvPr id="4" name="Marcador de pie de página 3">
            <a:extLst>
              <a:ext uri="{FF2B5EF4-FFF2-40B4-BE49-F238E27FC236}">
                <a16:creationId xmlns:a16="http://schemas.microsoft.com/office/drawing/2014/main" id="{408972A4-1DFB-1656-7044-D6467E600B3D}"/>
              </a:ext>
            </a:extLst>
          </p:cNvPr>
          <p:cNvSpPr>
            <a:spLocks noGrp="1"/>
          </p:cNvSpPr>
          <p:nvPr>
            <p:ph type="ftr" sz="quarter" idx="11"/>
          </p:nvPr>
        </p:nvSpPr>
        <p:spPr/>
        <p:txBody>
          <a:bodyPr/>
          <a:lstStyle/>
          <a:p>
            <a:pPr>
              <a:defRPr/>
            </a:pPr>
            <a:endParaRPr lang="es-ES"/>
          </a:p>
        </p:txBody>
      </p:sp>
      <p:sp>
        <p:nvSpPr>
          <p:cNvPr id="5" name="Marcador de número de diapositiva 4">
            <a:extLst>
              <a:ext uri="{FF2B5EF4-FFF2-40B4-BE49-F238E27FC236}">
                <a16:creationId xmlns:a16="http://schemas.microsoft.com/office/drawing/2014/main" id="{15E5FB8C-706C-985E-4BE6-E1564006915C}"/>
              </a:ext>
            </a:extLst>
          </p:cNvPr>
          <p:cNvSpPr>
            <a:spLocks noGrp="1"/>
          </p:cNvSpPr>
          <p:nvPr>
            <p:ph type="sldNum" sz="quarter" idx="12"/>
          </p:nvPr>
        </p:nvSpPr>
        <p:spPr/>
        <p:txBody>
          <a:bodyPr/>
          <a:lstStyle/>
          <a:p>
            <a:fld id="{B76A1530-6DE8-3745-A1E8-81004B2F3DFA}" type="slidenum">
              <a:rPr lang="es-ES" altLang="es-PE" smtClean="0"/>
              <a:pPr/>
              <a:t>‹Nº›</a:t>
            </a:fld>
            <a:endParaRPr lang="es-ES" altLang="es-PE"/>
          </a:p>
        </p:txBody>
      </p:sp>
    </p:spTree>
    <p:extLst>
      <p:ext uri="{BB962C8B-B14F-4D97-AF65-F5344CB8AC3E}">
        <p14:creationId xmlns:p14="http://schemas.microsoft.com/office/powerpoint/2010/main" val="98060741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2CD3BE2-DD78-1DC7-1BAD-13AC6CDD69CB}"/>
              </a:ext>
            </a:extLst>
          </p:cNvPr>
          <p:cNvSpPr>
            <a:spLocks noGrp="1"/>
          </p:cNvSpPr>
          <p:nvPr>
            <p:ph type="dt" sz="half" idx="10"/>
          </p:nvPr>
        </p:nvSpPr>
        <p:spPr/>
        <p:txBody>
          <a:bodyPr/>
          <a:lstStyle/>
          <a:p>
            <a:pPr>
              <a:defRPr/>
            </a:pPr>
            <a:endParaRPr lang="es-ES"/>
          </a:p>
        </p:txBody>
      </p:sp>
      <p:sp>
        <p:nvSpPr>
          <p:cNvPr id="3" name="Marcador de pie de página 2">
            <a:extLst>
              <a:ext uri="{FF2B5EF4-FFF2-40B4-BE49-F238E27FC236}">
                <a16:creationId xmlns:a16="http://schemas.microsoft.com/office/drawing/2014/main" id="{8026D095-1D7C-0AE9-F5C4-23376D174739}"/>
              </a:ext>
            </a:extLst>
          </p:cNvPr>
          <p:cNvSpPr>
            <a:spLocks noGrp="1"/>
          </p:cNvSpPr>
          <p:nvPr>
            <p:ph type="ftr" sz="quarter" idx="11"/>
          </p:nvPr>
        </p:nvSpPr>
        <p:spPr/>
        <p:txBody>
          <a:bodyPr/>
          <a:lstStyle/>
          <a:p>
            <a:pPr>
              <a:defRPr/>
            </a:pPr>
            <a:endParaRPr lang="es-ES"/>
          </a:p>
        </p:txBody>
      </p:sp>
      <p:sp>
        <p:nvSpPr>
          <p:cNvPr id="4" name="Marcador de número de diapositiva 3">
            <a:extLst>
              <a:ext uri="{FF2B5EF4-FFF2-40B4-BE49-F238E27FC236}">
                <a16:creationId xmlns:a16="http://schemas.microsoft.com/office/drawing/2014/main" id="{F0095340-A73F-98D3-5BEF-1776C0C8F5FA}"/>
              </a:ext>
            </a:extLst>
          </p:cNvPr>
          <p:cNvSpPr>
            <a:spLocks noGrp="1"/>
          </p:cNvSpPr>
          <p:nvPr>
            <p:ph type="sldNum" sz="quarter" idx="12"/>
          </p:nvPr>
        </p:nvSpPr>
        <p:spPr/>
        <p:txBody>
          <a:bodyPr/>
          <a:lstStyle/>
          <a:p>
            <a:fld id="{7545E1DA-AB9B-DB4E-87DE-0CE444910012}" type="slidenum">
              <a:rPr lang="es-ES" altLang="es-PE" smtClean="0"/>
              <a:pPr/>
              <a:t>‹Nº›</a:t>
            </a:fld>
            <a:endParaRPr lang="es-ES" altLang="es-PE"/>
          </a:p>
        </p:txBody>
      </p:sp>
    </p:spTree>
    <p:extLst>
      <p:ext uri="{BB962C8B-B14F-4D97-AF65-F5344CB8AC3E}">
        <p14:creationId xmlns:p14="http://schemas.microsoft.com/office/powerpoint/2010/main" val="1623075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B0CE8A-828D-B038-C547-B1FCFA2173C4}"/>
              </a:ext>
            </a:extLst>
          </p:cNvPr>
          <p:cNvSpPr>
            <a:spLocks noGrp="1"/>
          </p:cNvSpPr>
          <p:nvPr>
            <p:ph type="title"/>
          </p:nvPr>
        </p:nvSpPr>
        <p:spPr>
          <a:xfrm>
            <a:off x="590258" y="457200"/>
            <a:ext cx="2763830" cy="1600200"/>
          </a:xfrm>
        </p:spPr>
        <p:txBody>
          <a:bodyPr anchor="b"/>
          <a:lstStyle>
            <a:lvl1pPr>
              <a:defRPr sz="2249"/>
            </a:lvl1pPr>
          </a:lstStyle>
          <a:p>
            <a:r>
              <a:rPr lang="es-ES"/>
              <a:t>Haga clic para modificar el estilo de título del patrón</a:t>
            </a:r>
            <a:endParaRPr lang="es-ES_tradnl"/>
          </a:p>
        </p:txBody>
      </p:sp>
      <p:sp>
        <p:nvSpPr>
          <p:cNvPr id="3" name="Marcador de contenido 2">
            <a:extLst>
              <a:ext uri="{FF2B5EF4-FFF2-40B4-BE49-F238E27FC236}">
                <a16:creationId xmlns:a16="http://schemas.microsoft.com/office/drawing/2014/main" id="{8F922D63-D30F-975A-2690-AD05CD63E611}"/>
              </a:ext>
            </a:extLst>
          </p:cNvPr>
          <p:cNvSpPr>
            <a:spLocks noGrp="1"/>
          </p:cNvSpPr>
          <p:nvPr>
            <p:ph idx="1"/>
          </p:nvPr>
        </p:nvSpPr>
        <p:spPr>
          <a:xfrm>
            <a:off x="3643079" y="987426"/>
            <a:ext cx="4338221" cy="4873625"/>
          </a:xfrm>
        </p:spPr>
        <p:txBody>
          <a:bodyPr/>
          <a:lstStyle>
            <a:lvl1pPr>
              <a:defRPr sz="2249"/>
            </a:lvl1pPr>
            <a:lvl2pPr>
              <a:defRPr sz="1968"/>
            </a:lvl2pPr>
            <a:lvl3pPr>
              <a:defRPr sz="1687"/>
            </a:lvl3pPr>
            <a:lvl4pPr>
              <a:defRPr sz="1406"/>
            </a:lvl4pPr>
            <a:lvl5pPr>
              <a:defRPr sz="1406"/>
            </a:lvl5pPr>
            <a:lvl6pPr>
              <a:defRPr sz="1406"/>
            </a:lvl6pPr>
            <a:lvl7pPr>
              <a:defRPr sz="1406"/>
            </a:lvl7pPr>
            <a:lvl8pPr>
              <a:defRPr sz="1406"/>
            </a:lvl8pPr>
            <a:lvl9pPr>
              <a:defRPr sz="1406"/>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texto 3">
            <a:extLst>
              <a:ext uri="{FF2B5EF4-FFF2-40B4-BE49-F238E27FC236}">
                <a16:creationId xmlns:a16="http://schemas.microsoft.com/office/drawing/2014/main" id="{6EE4471E-40D8-151F-CA23-27ABF798F180}"/>
              </a:ext>
            </a:extLst>
          </p:cNvPr>
          <p:cNvSpPr>
            <a:spLocks noGrp="1"/>
          </p:cNvSpPr>
          <p:nvPr>
            <p:ph type="body" sz="half" idx="2"/>
          </p:nvPr>
        </p:nvSpPr>
        <p:spPr>
          <a:xfrm>
            <a:off x="590258" y="2057400"/>
            <a:ext cx="2763830" cy="3811588"/>
          </a:xfrm>
        </p:spPr>
        <p:txBody>
          <a:bodyPr/>
          <a:lstStyle>
            <a:lvl1pPr marL="0" indent="0">
              <a:buNone/>
              <a:defRPr sz="1125"/>
            </a:lvl1pPr>
            <a:lvl2pPr marL="321366" indent="0">
              <a:buNone/>
              <a:defRPr sz="984"/>
            </a:lvl2pPr>
            <a:lvl3pPr marL="642732" indent="0">
              <a:buNone/>
              <a:defRPr sz="843"/>
            </a:lvl3pPr>
            <a:lvl4pPr marL="964098" indent="0">
              <a:buNone/>
              <a:defRPr sz="703"/>
            </a:lvl4pPr>
            <a:lvl5pPr marL="1285464" indent="0">
              <a:buNone/>
              <a:defRPr sz="703"/>
            </a:lvl5pPr>
            <a:lvl6pPr marL="1606829" indent="0">
              <a:buNone/>
              <a:defRPr sz="703"/>
            </a:lvl6pPr>
            <a:lvl7pPr marL="1928195" indent="0">
              <a:buNone/>
              <a:defRPr sz="703"/>
            </a:lvl7pPr>
            <a:lvl8pPr marL="2249561" indent="0">
              <a:buNone/>
              <a:defRPr sz="703"/>
            </a:lvl8pPr>
            <a:lvl9pPr marL="2570927" indent="0">
              <a:buNone/>
              <a:defRPr sz="703"/>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BEEC8A1-D433-8BF9-88E0-29B04F65A1FE}"/>
              </a:ext>
            </a:extLst>
          </p:cNvPr>
          <p:cNvSpPr>
            <a:spLocks noGrp="1"/>
          </p:cNvSpPr>
          <p:nvPr>
            <p:ph type="dt" sz="half" idx="10"/>
          </p:nvPr>
        </p:nvSpPr>
        <p:spPr/>
        <p:txBody>
          <a:bodyPr/>
          <a:lstStyle/>
          <a:p>
            <a:pPr>
              <a:defRPr/>
            </a:pPr>
            <a:endParaRPr lang="es-ES"/>
          </a:p>
        </p:txBody>
      </p:sp>
      <p:sp>
        <p:nvSpPr>
          <p:cNvPr id="6" name="Marcador de pie de página 5">
            <a:extLst>
              <a:ext uri="{FF2B5EF4-FFF2-40B4-BE49-F238E27FC236}">
                <a16:creationId xmlns:a16="http://schemas.microsoft.com/office/drawing/2014/main" id="{FD144A74-3479-31DD-40FB-E76ADF1ED553}"/>
              </a:ext>
            </a:extLst>
          </p:cNvPr>
          <p:cNvSpPr>
            <a:spLocks noGrp="1"/>
          </p:cNvSpPr>
          <p:nvPr>
            <p:ph type="ftr" sz="quarter" idx="11"/>
          </p:nvPr>
        </p:nvSpPr>
        <p:spPr/>
        <p:txBody>
          <a:bodyPr/>
          <a:lstStyle/>
          <a:p>
            <a:pPr>
              <a:defRPr/>
            </a:pPr>
            <a:endParaRPr lang="es-ES"/>
          </a:p>
        </p:txBody>
      </p:sp>
      <p:sp>
        <p:nvSpPr>
          <p:cNvPr id="7" name="Marcador de número de diapositiva 6">
            <a:extLst>
              <a:ext uri="{FF2B5EF4-FFF2-40B4-BE49-F238E27FC236}">
                <a16:creationId xmlns:a16="http://schemas.microsoft.com/office/drawing/2014/main" id="{4C44CAF0-119D-82A1-7A60-3C3C22EF2B39}"/>
              </a:ext>
            </a:extLst>
          </p:cNvPr>
          <p:cNvSpPr>
            <a:spLocks noGrp="1"/>
          </p:cNvSpPr>
          <p:nvPr>
            <p:ph type="sldNum" sz="quarter" idx="12"/>
          </p:nvPr>
        </p:nvSpPr>
        <p:spPr/>
        <p:txBody>
          <a:bodyPr/>
          <a:lstStyle/>
          <a:p>
            <a:fld id="{0F778552-5152-A541-A2D6-4D9CA60C313D}" type="slidenum">
              <a:rPr lang="es-ES" altLang="es-PE" smtClean="0"/>
              <a:pPr/>
              <a:t>‹Nº›</a:t>
            </a:fld>
            <a:endParaRPr lang="es-ES" altLang="es-PE"/>
          </a:p>
        </p:txBody>
      </p:sp>
    </p:spTree>
    <p:extLst>
      <p:ext uri="{BB962C8B-B14F-4D97-AF65-F5344CB8AC3E}">
        <p14:creationId xmlns:p14="http://schemas.microsoft.com/office/powerpoint/2010/main" val="1180676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56F9E9-1FAB-9B5D-4111-7E7A6C68F74B}"/>
              </a:ext>
            </a:extLst>
          </p:cNvPr>
          <p:cNvSpPr>
            <a:spLocks noGrp="1"/>
          </p:cNvSpPr>
          <p:nvPr>
            <p:ph type="title"/>
          </p:nvPr>
        </p:nvSpPr>
        <p:spPr>
          <a:xfrm>
            <a:off x="590258" y="457200"/>
            <a:ext cx="2763830" cy="1600200"/>
          </a:xfrm>
        </p:spPr>
        <p:txBody>
          <a:bodyPr anchor="b"/>
          <a:lstStyle>
            <a:lvl1pPr>
              <a:defRPr sz="2249"/>
            </a:lvl1pPr>
          </a:lstStyle>
          <a:p>
            <a:r>
              <a:rPr lang="es-ES"/>
              <a:t>Haga clic para modificar el estilo de título del patrón</a:t>
            </a:r>
            <a:endParaRPr lang="es-ES_tradnl"/>
          </a:p>
        </p:txBody>
      </p:sp>
      <p:sp>
        <p:nvSpPr>
          <p:cNvPr id="3" name="Marcador de posición de imagen 2">
            <a:extLst>
              <a:ext uri="{FF2B5EF4-FFF2-40B4-BE49-F238E27FC236}">
                <a16:creationId xmlns:a16="http://schemas.microsoft.com/office/drawing/2014/main" id="{B4CAF516-6BF8-0D99-925E-AC472BE513A6}"/>
              </a:ext>
            </a:extLst>
          </p:cNvPr>
          <p:cNvSpPr>
            <a:spLocks noGrp="1"/>
          </p:cNvSpPr>
          <p:nvPr>
            <p:ph type="pic" idx="1"/>
          </p:nvPr>
        </p:nvSpPr>
        <p:spPr>
          <a:xfrm>
            <a:off x="3643079" y="987426"/>
            <a:ext cx="4338221" cy="4873625"/>
          </a:xfrm>
        </p:spPr>
        <p:txBody>
          <a:bodyPr/>
          <a:lstStyle>
            <a:lvl1pPr marL="0" indent="0">
              <a:buNone/>
              <a:defRPr sz="2249"/>
            </a:lvl1pPr>
            <a:lvl2pPr marL="321366" indent="0">
              <a:buNone/>
              <a:defRPr sz="1968"/>
            </a:lvl2pPr>
            <a:lvl3pPr marL="642732" indent="0">
              <a:buNone/>
              <a:defRPr sz="1687"/>
            </a:lvl3pPr>
            <a:lvl4pPr marL="964098" indent="0">
              <a:buNone/>
              <a:defRPr sz="1406"/>
            </a:lvl4pPr>
            <a:lvl5pPr marL="1285464" indent="0">
              <a:buNone/>
              <a:defRPr sz="1406"/>
            </a:lvl5pPr>
            <a:lvl6pPr marL="1606829" indent="0">
              <a:buNone/>
              <a:defRPr sz="1406"/>
            </a:lvl6pPr>
            <a:lvl7pPr marL="1928195" indent="0">
              <a:buNone/>
              <a:defRPr sz="1406"/>
            </a:lvl7pPr>
            <a:lvl8pPr marL="2249561" indent="0">
              <a:buNone/>
              <a:defRPr sz="1406"/>
            </a:lvl8pPr>
            <a:lvl9pPr marL="2570927" indent="0">
              <a:buNone/>
              <a:defRPr sz="1406"/>
            </a:lvl9pPr>
          </a:lstStyle>
          <a:p>
            <a:endParaRPr lang="es-ES_tradnl"/>
          </a:p>
        </p:txBody>
      </p:sp>
      <p:sp>
        <p:nvSpPr>
          <p:cNvPr id="4" name="Marcador de texto 3">
            <a:extLst>
              <a:ext uri="{FF2B5EF4-FFF2-40B4-BE49-F238E27FC236}">
                <a16:creationId xmlns:a16="http://schemas.microsoft.com/office/drawing/2014/main" id="{FB079565-891D-C0B6-338C-BCBF7A3B238F}"/>
              </a:ext>
            </a:extLst>
          </p:cNvPr>
          <p:cNvSpPr>
            <a:spLocks noGrp="1"/>
          </p:cNvSpPr>
          <p:nvPr>
            <p:ph type="body" sz="half" idx="2"/>
          </p:nvPr>
        </p:nvSpPr>
        <p:spPr>
          <a:xfrm>
            <a:off x="590258" y="2057400"/>
            <a:ext cx="2763830" cy="3811588"/>
          </a:xfrm>
        </p:spPr>
        <p:txBody>
          <a:bodyPr/>
          <a:lstStyle>
            <a:lvl1pPr marL="0" indent="0">
              <a:buNone/>
              <a:defRPr sz="1125"/>
            </a:lvl1pPr>
            <a:lvl2pPr marL="321366" indent="0">
              <a:buNone/>
              <a:defRPr sz="984"/>
            </a:lvl2pPr>
            <a:lvl3pPr marL="642732" indent="0">
              <a:buNone/>
              <a:defRPr sz="843"/>
            </a:lvl3pPr>
            <a:lvl4pPr marL="964098" indent="0">
              <a:buNone/>
              <a:defRPr sz="703"/>
            </a:lvl4pPr>
            <a:lvl5pPr marL="1285464" indent="0">
              <a:buNone/>
              <a:defRPr sz="703"/>
            </a:lvl5pPr>
            <a:lvl6pPr marL="1606829" indent="0">
              <a:buNone/>
              <a:defRPr sz="703"/>
            </a:lvl6pPr>
            <a:lvl7pPr marL="1928195" indent="0">
              <a:buNone/>
              <a:defRPr sz="703"/>
            </a:lvl7pPr>
            <a:lvl8pPr marL="2249561" indent="0">
              <a:buNone/>
              <a:defRPr sz="703"/>
            </a:lvl8pPr>
            <a:lvl9pPr marL="2570927" indent="0">
              <a:buNone/>
              <a:defRPr sz="703"/>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2EC4216-06E5-27ED-55B6-C00AE3C39D94}"/>
              </a:ext>
            </a:extLst>
          </p:cNvPr>
          <p:cNvSpPr>
            <a:spLocks noGrp="1"/>
          </p:cNvSpPr>
          <p:nvPr>
            <p:ph type="dt" sz="half" idx="10"/>
          </p:nvPr>
        </p:nvSpPr>
        <p:spPr/>
        <p:txBody>
          <a:bodyPr/>
          <a:lstStyle/>
          <a:p>
            <a:pPr>
              <a:defRPr/>
            </a:pPr>
            <a:endParaRPr lang="es-ES"/>
          </a:p>
        </p:txBody>
      </p:sp>
      <p:sp>
        <p:nvSpPr>
          <p:cNvPr id="6" name="Marcador de pie de página 5">
            <a:extLst>
              <a:ext uri="{FF2B5EF4-FFF2-40B4-BE49-F238E27FC236}">
                <a16:creationId xmlns:a16="http://schemas.microsoft.com/office/drawing/2014/main" id="{B6B53A3C-57A8-86CF-16F4-86C8FAB8BF09}"/>
              </a:ext>
            </a:extLst>
          </p:cNvPr>
          <p:cNvSpPr>
            <a:spLocks noGrp="1"/>
          </p:cNvSpPr>
          <p:nvPr>
            <p:ph type="ftr" sz="quarter" idx="11"/>
          </p:nvPr>
        </p:nvSpPr>
        <p:spPr/>
        <p:txBody>
          <a:bodyPr/>
          <a:lstStyle/>
          <a:p>
            <a:pPr>
              <a:defRPr/>
            </a:pPr>
            <a:endParaRPr lang="es-ES"/>
          </a:p>
        </p:txBody>
      </p:sp>
      <p:sp>
        <p:nvSpPr>
          <p:cNvPr id="7" name="Marcador de número de diapositiva 6">
            <a:extLst>
              <a:ext uri="{FF2B5EF4-FFF2-40B4-BE49-F238E27FC236}">
                <a16:creationId xmlns:a16="http://schemas.microsoft.com/office/drawing/2014/main" id="{A7B15491-299F-35E5-C187-8835C614FA9E}"/>
              </a:ext>
            </a:extLst>
          </p:cNvPr>
          <p:cNvSpPr>
            <a:spLocks noGrp="1"/>
          </p:cNvSpPr>
          <p:nvPr>
            <p:ph type="sldNum" sz="quarter" idx="12"/>
          </p:nvPr>
        </p:nvSpPr>
        <p:spPr/>
        <p:txBody>
          <a:bodyPr/>
          <a:lstStyle/>
          <a:p>
            <a:fld id="{DBA2F105-77B3-1749-9405-D6D4B89FD636}" type="slidenum">
              <a:rPr lang="es-ES" altLang="es-PE" smtClean="0"/>
              <a:pPr/>
              <a:t>‹Nº›</a:t>
            </a:fld>
            <a:endParaRPr lang="es-ES" altLang="es-PE"/>
          </a:p>
        </p:txBody>
      </p:sp>
    </p:spTree>
    <p:extLst>
      <p:ext uri="{BB962C8B-B14F-4D97-AF65-F5344CB8AC3E}">
        <p14:creationId xmlns:p14="http://schemas.microsoft.com/office/powerpoint/2010/main" val="849033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B68ECE6-3B0A-981F-37E5-705FE26F66E4}"/>
              </a:ext>
            </a:extLst>
          </p:cNvPr>
          <p:cNvSpPr>
            <a:spLocks noGrp="1"/>
          </p:cNvSpPr>
          <p:nvPr>
            <p:ph type="title"/>
          </p:nvPr>
        </p:nvSpPr>
        <p:spPr>
          <a:xfrm>
            <a:off x="589141" y="365126"/>
            <a:ext cx="7391043" cy="1325563"/>
          </a:xfrm>
          <a:prstGeom prst="rect">
            <a:avLst/>
          </a:prstGeom>
        </p:spPr>
        <p:txBody>
          <a:bodyPr vert="horz" lIns="91440" tIns="45720" rIns="91440" bIns="45720" rtlCol="0" anchor="ctr">
            <a:normAutofit/>
          </a:bodyPr>
          <a:lstStyle/>
          <a:p>
            <a:r>
              <a:rPr lang="es-ES"/>
              <a:t>Haga clic para modificar el estilo de título del patrón</a:t>
            </a:r>
            <a:endParaRPr lang="es-ES_tradnl"/>
          </a:p>
        </p:txBody>
      </p:sp>
      <p:sp>
        <p:nvSpPr>
          <p:cNvPr id="3" name="Marcador de texto 2">
            <a:extLst>
              <a:ext uri="{FF2B5EF4-FFF2-40B4-BE49-F238E27FC236}">
                <a16:creationId xmlns:a16="http://schemas.microsoft.com/office/drawing/2014/main" id="{0C90C01D-0105-C5A8-A27F-00052200AC81}"/>
              </a:ext>
            </a:extLst>
          </p:cNvPr>
          <p:cNvSpPr>
            <a:spLocks noGrp="1"/>
          </p:cNvSpPr>
          <p:nvPr>
            <p:ph type="body" idx="1"/>
          </p:nvPr>
        </p:nvSpPr>
        <p:spPr>
          <a:xfrm>
            <a:off x="589141" y="1825625"/>
            <a:ext cx="7391043"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Marcador de fecha 3">
            <a:extLst>
              <a:ext uri="{FF2B5EF4-FFF2-40B4-BE49-F238E27FC236}">
                <a16:creationId xmlns:a16="http://schemas.microsoft.com/office/drawing/2014/main" id="{5686BC37-E212-C66C-2D7A-A346A9C3F745}"/>
              </a:ext>
            </a:extLst>
          </p:cNvPr>
          <p:cNvSpPr>
            <a:spLocks noGrp="1"/>
          </p:cNvSpPr>
          <p:nvPr>
            <p:ph type="dt" sz="half" idx="2"/>
          </p:nvPr>
        </p:nvSpPr>
        <p:spPr>
          <a:xfrm>
            <a:off x="589141" y="6356351"/>
            <a:ext cx="1928098" cy="365125"/>
          </a:xfrm>
          <a:prstGeom prst="rect">
            <a:avLst/>
          </a:prstGeom>
        </p:spPr>
        <p:txBody>
          <a:bodyPr vert="horz" lIns="91440" tIns="45720" rIns="91440" bIns="45720" rtlCol="0" anchor="ctr"/>
          <a:lstStyle>
            <a:lvl1pPr algn="l">
              <a:defRPr sz="843">
                <a:solidFill>
                  <a:schemeClr val="tx1">
                    <a:tint val="75000"/>
                  </a:schemeClr>
                </a:solidFill>
              </a:defRPr>
            </a:lvl1pPr>
          </a:lstStyle>
          <a:p>
            <a:pPr>
              <a:defRPr/>
            </a:pPr>
            <a:endParaRPr lang="es-ES"/>
          </a:p>
        </p:txBody>
      </p:sp>
      <p:sp>
        <p:nvSpPr>
          <p:cNvPr id="5" name="Marcador de pie de página 4">
            <a:extLst>
              <a:ext uri="{FF2B5EF4-FFF2-40B4-BE49-F238E27FC236}">
                <a16:creationId xmlns:a16="http://schemas.microsoft.com/office/drawing/2014/main" id="{00C71E2E-9D99-31DA-AF2B-A5088F12B428}"/>
              </a:ext>
            </a:extLst>
          </p:cNvPr>
          <p:cNvSpPr>
            <a:spLocks noGrp="1"/>
          </p:cNvSpPr>
          <p:nvPr>
            <p:ph type="ftr" sz="quarter" idx="3"/>
          </p:nvPr>
        </p:nvSpPr>
        <p:spPr>
          <a:xfrm>
            <a:off x="2838589" y="6356351"/>
            <a:ext cx="2892147" cy="365125"/>
          </a:xfrm>
          <a:prstGeom prst="rect">
            <a:avLst/>
          </a:prstGeom>
        </p:spPr>
        <p:txBody>
          <a:bodyPr vert="horz" lIns="91440" tIns="45720" rIns="91440" bIns="45720" rtlCol="0" anchor="ctr"/>
          <a:lstStyle>
            <a:lvl1pPr algn="ctr">
              <a:defRPr sz="843">
                <a:solidFill>
                  <a:schemeClr val="tx1">
                    <a:tint val="75000"/>
                  </a:schemeClr>
                </a:solidFill>
              </a:defRPr>
            </a:lvl1pPr>
          </a:lstStyle>
          <a:p>
            <a:pPr>
              <a:defRPr/>
            </a:pPr>
            <a:endParaRPr lang="es-ES"/>
          </a:p>
        </p:txBody>
      </p:sp>
      <p:sp>
        <p:nvSpPr>
          <p:cNvPr id="6" name="Marcador de número de diapositiva 5">
            <a:extLst>
              <a:ext uri="{FF2B5EF4-FFF2-40B4-BE49-F238E27FC236}">
                <a16:creationId xmlns:a16="http://schemas.microsoft.com/office/drawing/2014/main" id="{B7294B1A-F85E-2DF1-9B97-448157A043CC}"/>
              </a:ext>
            </a:extLst>
          </p:cNvPr>
          <p:cNvSpPr>
            <a:spLocks noGrp="1"/>
          </p:cNvSpPr>
          <p:nvPr>
            <p:ph type="sldNum" sz="quarter" idx="4"/>
          </p:nvPr>
        </p:nvSpPr>
        <p:spPr>
          <a:xfrm>
            <a:off x="6052086" y="6356351"/>
            <a:ext cx="1928098" cy="365125"/>
          </a:xfrm>
          <a:prstGeom prst="rect">
            <a:avLst/>
          </a:prstGeom>
        </p:spPr>
        <p:txBody>
          <a:bodyPr vert="horz" lIns="91440" tIns="45720" rIns="91440" bIns="45720" rtlCol="0" anchor="ctr"/>
          <a:lstStyle>
            <a:lvl1pPr algn="r">
              <a:defRPr sz="843">
                <a:solidFill>
                  <a:schemeClr val="tx1">
                    <a:tint val="75000"/>
                  </a:schemeClr>
                </a:solidFill>
              </a:defRPr>
            </a:lvl1pPr>
          </a:lstStyle>
          <a:p>
            <a:fld id="{58135CA2-E80B-CC40-9C0A-D3E07A761BC9}" type="slidenum">
              <a:rPr lang="es-ES" altLang="es-PE" smtClean="0"/>
              <a:pPr/>
              <a:t>‹Nº›</a:t>
            </a:fld>
            <a:endParaRPr lang="es-ES" altLang="es-PE"/>
          </a:p>
        </p:txBody>
      </p:sp>
    </p:spTree>
    <p:extLst>
      <p:ext uri="{BB962C8B-B14F-4D97-AF65-F5344CB8AC3E}">
        <p14:creationId xmlns:p14="http://schemas.microsoft.com/office/powerpoint/2010/main" val="3990010355"/>
      </p:ext>
    </p:extLst>
  </p:cSld>
  <p:clrMap bg1="lt1" tx1="dk1" bg2="lt2" tx2="dk2" accent1="accent1" accent2="accent2" accent3="accent3" accent4="accent4" accent5="accent5" accent6="accent6" hlink="hlink" folHlink="folHlink"/>
  <p:sldLayoutIdLst>
    <p:sldLayoutId id="2147485082" r:id="rId1"/>
    <p:sldLayoutId id="2147485083" r:id="rId2"/>
    <p:sldLayoutId id="2147485084" r:id="rId3"/>
    <p:sldLayoutId id="2147485085" r:id="rId4"/>
    <p:sldLayoutId id="2147485086" r:id="rId5"/>
    <p:sldLayoutId id="2147485087" r:id="rId6"/>
    <p:sldLayoutId id="2147485088" r:id="rId7"/>
    <p:sldLayoutId id="2147485089" r:id="rId8"/>
    <p:sldLayoutId id="2147485090" r:id="rId9"/>
    <p:sldLayoutId id="2147485091" r:id="rId10"/>
    <p:sldLayoutId id="2147485092" r:id="rId11"/>
    <p:sldLayoutId id="2147485079" r:id="rId12"/>
    <p:sldLayoutId id="2147485080" r:id="rId13"/>
  </p:sldLayoutIdLst>
  <p:hf hdr="0"/>
  <p:txStyles>
    <p:titleStyle>
      <a:lvl1pPr algn="l" defTabSz="642732" rtl="0" eaLnBrk="1" latinLnBrk="0" hangingPunct="1">
        <a:lnSpc>
          <a:spcPct val="90000"/>
        </a:lnSpc>
        <a:spcBef>
          <a:spcPct val="0"/>
        </a:spcBef>
        <a:buNone/>
        <a:defRPr sz="3093" kern="1200">
          <a:solidFill>
            <a:schemeClr val="tx1"/>
          </a:solidFill>
          <a:latin typeface="+mj-lt"/>
          <a:ea typeface="+mj-ea"/>
          <a:cs typeface="+mj-cs"/>
        </a:defRPr>
      </a:lvl1pPr>
    </p:titleStyle>
    <p:bodyStyle>
      <a:lvl1pPr marL="160683" indent="-160683" algn="l" defTabSz="642732" rtl="0" eaLnBrk="1" latinLnBrk="0" hangingPunct="1">
        <a:lnSpc>
          <a:spcPct val="90000"/>
        </a:lnSpc>
        <a:spcBef>
          <a:spcPts val="703"/>
        </a:spcBef>
        <a:buFont typeface="Arial" panose="020B0604020202020204" pitchFamily="34" charset="0"/>
        <a:buChar char="•"/>
        <a:defRPr sz="1968" kern="1200">
          <a:solidFill>
            <a:schemeClr val="tx1"/>
          </a:solidFill>
          <a:latin typeface="+mn-lt"/>
          <a:ea typeface="+mn-ea"/>
          <a:cs typeface="+mn-cs"/>
        </a:defRPr>
      </a:lvl1pPr>
      <a:lvl2pPr marL="482049" indent="-160683" algn="l" defTabSz="642732" rtl="0" eaLnBrk="1" latinLnBrk="0" hangingPunct="1">
        <a:lnSpc>
          <a:spcPct val="90000"/>
        </a:lnSpc>
        <a:spcBef>
          <a:spcPts val="351"/>
        </a:spcBef>
        <a:buFont typeface="Arial" panose="020B0604020202020204" pitchFamily="34" charset="0"/>
        <a:buChar char="•"/>
        <a:defRPr sz="1687" kern="1200">
          <a:solidFill>
            <a:schemeClr val="tx1"/>
          </a:solidFill>
          <a:latin typeface="+mn-lt"/>
          <a:ea typeface="+mn-ea"/>
          <a:cs typeface="+mn-cs"/>
        </a:defRPr>
      </a:lvl2pPr>
      <a:lvl3pPr marL="803415" indent="-160683" algn="l" defTabSz="642732" rtl="0" eaLnBrk="1" latinLnBrk="0" hangingPunct="1">
        <a:lnSpc>
          <a:spcPct val="90000"/>
        </a:lnSpc>
        <a:spcBef>
          <a:spcPts val="351"/>
        </a:spcBef>
        <a:buFont typeface="Arial" panose="020B0604020202020204" pitchFamily="34" charset="0"/>
        <a:buChar char="•"/>
        <a:defRPr sz="1406" kern="1200">
          <a:solidFill>
            <a:schemeClr val="tx1"/>
          </a:solidFill>
          <a:latin typeface="+mn-lt"/>
          <a:ea typeface="+mn-ea"/>
          <a:cs typeface="+mn-cs"/>
        </a:defRPr>
      </a:lvl3pPr>
      <a:lvl4pPr marL="1124781" indent="-160683" algn="l" defTabSz="642732" rtl="0" eaLnBrk="1" latinLnBrk="0" hangingPunct="1">
        <a:lnSpc>
          <a:spcPct val="90000"/>
        </a:lnSpc>
        <a:spcBef>
          <a:spcPts val="351"/>
        </a:spcBef>
        <a:buFont typeface="Arial" panose="020B0604020202020204" pitchFamily="34" charset="0"/>
        <a:buChar char="•"/>
        <a:defRPr sz="1265" kern="1200">
          <a:solidFill>
            <a:schemeClr val="tx1"/>
          </a:solidFill>
          <a:latin typeface="+mn-lt"/>
          <a:ea typeface="+mn-ea"/>
          <a:cs typeface="+mn-cs"/>
        </a:defRPr>
      </a:lvl4pPr>
      <a:lvl5pPr marL="1446146" indent="-160683" algn="l" defTabSz="642732" rtl="0" eaLnBrk="1" latinLnBrk="0" hangingPunct="1">
        <a:lnSpc>
          <a:spcPct val="90000"/>
        </a:lnSpc>
        <a:spcBef>
          <a:spcPts val="351"/>
        </a:spcBef>
        <a:buFont typeface="Arial" panose="020B0604020202020204" pitchFamily="34" charset="0"/>
        <a:buChar char="•"/>
        <a:defRPr sz="1265" kern="1200">
          <a:solidFill>
            <a:schemeClr val="tx1"/>
          </a:solidFill>
          <a:latin typeface="+mn-lt"/>
          <a:ea typeface="+mn-ea"/>
          <a:cs typeface="+mn-cs"/>
        </a:defRPr>
      </a:lvl5pPr>
      <a:lvl6pPr marL="1767512" indent="-160683" algn="l" defTabSz="642732" rtl="0" eaLnBrk="1" latinLnBrk="0" hangingPunct="1">
        <a:lnSpc>
          <a:spcPct val="90000"/>
        </a:lnSpc>
        <a:spcBef>
          <a:spcPts val="351"/>
        </a:spcBef>
        <a:buFont typeface="Arial" panose="020B0604020202020204" pitchFamily="34" charset="0"/>
        <a:buChar char="•"/>
        <a:defRPr sz="1265" kern="1200">
          <a:solidFill>
            <a:schemeClr val="tx1"/>
          </a:solidFill>
          <a:latin typeface="+mn-lt"/>
          <a:ea typeface="+mn-ea"/>
          <a:cs typeface="+mn-cs"/>
        </a:defRPr>
      </a:lvl6pPr>
      <a:lvl7pPr marL="2088878" indent="-160683" algn="l" defTabSz="642732" rtl="0" eaLnBrk="1" latinLnBrk="0" hangingPunct="1">
        <a:lnSpc>
          <a:spcPct val="90000"/>
        </a:lnSpc>
        <a:spcBef>
          <a:spcPts val="351"/>
        </a:spcBef>
        <a:buFont typeface="Arial" panose="020B0604020202020204" pitchFamily="34" charset="0"/>
        <a:buChar char="•"/>
        <a:defRPr sz="1265" kern="1200">
          <a:solidFill>
            <a:schemeClr val="tx1"/>
          </a:solidFill>
          <a:latin typeface="+mn-lt"/>
          <a:ea typeface="+mn-ea"/>
          <a:cs typeface="+mn-cs"/>
        </a:defRPr>
      </a:lvl7pPr>
      <a:lvl8pPr marL="2410244" indent="-160683" algn="l" defTabSz="642732" rtl="0" eaLnBrk="1" latinLnBrk="0" hangingPunct="1">
        <a:lnSpc>
          <a:spcPct val="90000"/>
        </a:lnSpc>
        <a:spcBef>
          <a:spcPts val="351"/>
        </a:spcBef>
        <a:buFont typeface="Arial" panose="020B0604020202020204" pitchFamily="34" charset="0"/>
        <a:buChar char="•"/>
        <a:defRPr sz="1265" kern="1200">
          <a:solidFill>
            <a:schemeClr val="tx1"/>
          </a:solidFill>
          <a:latin typeface="+mn-lt"/>
          <a:ea typeface="+mn-ea"/>
          <a:cs typeface="+mn-cs"/>
        </a:defRPr>
      </a:lvl8pPr>
      <a:lvl9pPr marL="2731610" indent="-160683" algn="l" defTabSz="642732" rtl="0" eaLnBrk="1" latinLnBrk="0" hangingPunct="1">
        <a:lnSpc>
          <a:spcPct val="90000"/>
        </a:lnSpc>
        <a:spcBef>
          <a:spcPts val="351"/>
        </a:spcBef>
        <a:buFont typeface="Arial" panose="020B0604020202020204" pitchFamily="34" charset="0"/>
        <a:buChar char="•"/>
        <a:defRPr sz="1265" kern="1200">
          <a:solidFill>
            <a:schemeClr val="tx1"/>
          </a:solidFill>
          <a:latin typeface="+mn-lt"/>
          <a:ea typeface="+mn-ea"/>
          <a:cs typeface="+mn-cs"/>
        </a:defRPr>
      </a:lvl9pPr>
    </p:bodyStyle>
    <p:otherStyle>
      <a:defPPr>
        <a:defRPr lang="es-US"/>
      </a:defPPr>
      <a:lvl1pPr marL="0" algn="l" defTabSz="642732" rtl="0" eaLnBrk="1" latinLnBrk="0" hangingPunct="1">
        <a:defRPr sz="1265" kern="1200">
          <a:solidFill>
            <a:schemeClr val="tx1"/>
          </a:solidFill>
          <a:latin typeface="+mn-lt"/>
          <a:ea typeface="+mn-ea"/>
          <a:cs typeface="+mn-cs"/>
        </a:defRPr>
      </a:lvl1pPr>
      <a:lvl2pPr marL="321366" algn="l" defTabSz="642732" rtl="0" eaLnBrk="1" latinLnBrk="0" hangingPunct="1">
        <a:defRPr sz="1265" kern="1200">
          <a:solidFill>
            <a:schemeClr val="tx1"/>
          </a:solidFill>
          <a:latin typeface="+mn-lt"/>
          <a:ea typeface="+mn-ea"/>
          <a:cs typeface="+mn-cs"/>
        </a:defRPr>
      </a:lvl2pPr>
      <a:lvl3pPr marL="642732" algn="l" defTabSz="642732" rtl="0" eaLnBrk="1" latinLnBrk="0" hangingPunct="1">
        <a:defRPr sz="1265" kern="1200">
          <a:solidFill>
            <a:schemeClr val="tx1"/>
          </a:solidFill>
          <a:latin typeface="+mn-lt"/>
          <a:ea typeface="+mn-ea"/>
          <a:cs typeface="+mn-cs"/>
        </a:defRPr>
      </a:lvl3pPr>
      <a:lvl4pPr marL="964098" algn="l" defTabSz="642732" rtl="0" eaLnBrk="1" latinLnBrk="0" hangingPunct="1">
        <a:defRPr sz="1265" kern="1200">
          <a:solidFill>
            <a:schemeClr val="tx1"/>
          </a:solidFill>
          <a:latin typeface="+mn-lt"/>
          <a:ea typeface="+mn-ea"/>
          <a:cs typeface="+mn-cs"/>
        </a:defRPr>
      </a:lvl4pPr>
      <a:lvl5pPr marL="1285464" algn="l" defTabSz="642732" rtl="0" eaLnBrk="1" latinLnBrk="0" hangingPunct="1">
        <a:defRPr sz="1265" kern="1200">
          <a:solidFill>
            <a:schemeClr val="tx1"/>
          </a:solidFill>
          <a:latin typeface="+mn-lt"/>
          <a:ea typeface="+mn-ea"/>
          <a:cs typeface="+mn-cs"/>
        </a:defRPr>
      </a:lvl5pPr>
      <a:lvl6pPr marL="1606829" algn="l" defTabSz="642732" rtl="0" eaLnBrk="1" latinLnBrk="0" hangingPunct="1">
        <a:defRPr sz="1265" kern="1200">
          <a:solidFill>
            <a:schemeClr val="tx1"/>
          </a:solidFill>
          <a:latin typeface="+mn-lt"/>
          <a:ea typeface="+mn-ea"/>
          <a:cs typeface="+mn-cs"/>
        </a:defRPr>
      </a:lvl6pPr>
      <a:lvl7pPr marL="1928195" algn="l" defTabSz="642732" rtl="0" eaLnBrk="1" latinLnBrk="0" hangingPunct="1">
        <a:defRPr sz="1265" kern="1200">
          <a:solidFill>
            <a:schemeClr val="tx1"/>
          </a:solidFill>
          <a:latin typeface="+mn-lt"/>
          <a:ea typeface="+mn-ea"/>
          <a:cs typeface="+mn-cs"/>
        </a:defRPr>
      </a:lvl7pPr>
      <a:lvl8pPr marL="2249561" algn="l" defTabSz="642732" rtl="0" eaLnBrk="1" latinLnBrk="0" hangingPunct="1">
        <a:defRPr sz="1265" kern="1200">
          <a:solidFill>
            <a:schemeClr val="tx1"/>
          </a:solidFill>
          <a:latin typeface="+mn-lt"/>
          <a:ea typeface="+mn-ea"/>
          <a:cs typeface="+mn-cs"/>
        </a:defRPr>
      </a:lvl8pPr>
      <a:lvl9pPr marL="2570927" algn="l" defTabSz="642732" rtl="0" eaLnBrk="1" latinLnBrk="0" hangingPunct="1">
        <a:defRPr sz="12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cielo.org.bo/pdf/rpc/v09n08/v09n08a12.pdf"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9">
            <a:extLst>
              <a:ext uri="{FF2B5EF4-FFF2-40B4-BE49-F238E27FC236}">
                <a16:creationId xmlns:a16="http://schemas.microsoft.com/office/drawing/2014/main" id="{81969E35-7734-6BFA-EA65-0B8E9FEAFB18}"/>
              </a:ext>
            </a:extLst>
          </p:cNvPr>
          <p:cNvSpPr>
            <a:spLocks noChangeArrowheads="1"/>
          </p:cNvSpPr>
          <p:nvPr/>
        </p:nvSpPr>
        <p:spPr bwMode="auto">
          <a:xfrm>
            <a:off x="179388" y="3284538"/>
            <a:ext cx="8208962"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buFont typeface="Wingdings" pitchFamily="2" charset="2"/>
              <a:buNone/>
            </a:pPr>
            <a:r>
              <a:rPr lang="es-PE" altLang="es-PE" sz="32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El ENFOQUE CUALITATIVO EN LA INVESTIGACIÓN CIENTIFICA: PERSPECTIVAS</a:t>
            </a:r>
            <a:endParaRPr lang="es-PE" altLang="es-PE" sz="28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3 Marcador de número de diapositiva">
            <a:extLst>
              <a:ext uri="{FF2B5EF4-FFF2-40B4-BE49-F238E27FC236}">
                <a16:creationId xmlns:a16="http://schemas.microsoft.com/office/drawing/2014/main" id="{5BFE7630-37B8-25BD-3323-B2D2EC02980C}"/>
              </a:ext>
            </a:extLst>
          </p:cNvPr>
          <p:cNvSpPr>
            <a:spLocks noGrp="1"/>
          </p:cNvSpPr>
          <p:nvPr>
            <p:ph type="sldNum" sz="quarter" idx="12"/>
          </p:nvPr>
        </p:nvSpPr>
        <p:spPr bwMode="auto">
          <a:xfrm>
            <a:off x="539750" y="6021388"/>
            <a:ext cx="504825" cy="43656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tlCol="0"/>
          <a:lstStyle>
            <a:lvl1pPr>
              <a:lnSpc>
                <a:spcPct val="90000"/>
              </a:lnSpc>
              <a:spcBef>
                <a:spcPts val="1200"/>
              </a:spcBef>
              <a:spcAft>
                <a:spcPts val="200"/>
              </a:spcAft>
              <a:buClr>
                <a:schemeClr val="accent1"/>
              </a:buClr>
              <a:buSzPct val="100000"/>
              <a:buFont typeface="Calibri" charset="0"/>
              <a:buChar char=" "/>
              <a:defRPr sz="2000">
                <a:solidFill>
                  <a:srgbClr val="404040"/>
                </a:solidFill>
                <a:latin typeface="Calibri" charset="0"/>
              </a:defRPr>
            </a:lvl1pPr>
            <a:lvl2pPr marL="742950" indent="-285750">
              <a:lnSpc>
                <a:spcPct val="90000"/>
              </a:lnSpc>
              <a:spcBef>
                <a:spcPts val="200"/>
              </a:spcBef>
              <a:spcAft>
                <a:spcPts val="400"/>
              </a:spcAft>
              <a:buClr>
                <a:schemeClr val="accent1"/>
              </a:buClr>
              <a:buFont typeface="Calibri" charset="0"/>
              <a:buChar char="◦"/>
              <a:defRPr>
                <a:solidFill>
                  <a:srgbClr val="404040"/>
                </a:solidFill>
                <a:latin typeface="Calibri" charset="0"/>
              </a:defRPr>
            </a:lvl2pPr>
            <a:lvl3pPr marL="1143000" indent="-228600">
              <a:lnSpc>
                <a:spcPct val="90000"/>
              </a:lnSpc>
              <a:spcBef>
                <a:spcPts val="200"/>
              </a:spcBef>
              <a:spcAft>
                <a:spcPts val="400"/>
              </a:spcAft>
              <a:buClr>
                <a:schemeClr val="accent1"/>
              </a:buClr>
              <a:buFont typeface="Calibri" charset="0"/>
              <a:buChar char="◦"/>
              <a:defRPr sz="1400">
                <a:solidFill>
                  <a:srgbClr val="404040"/>
                </a:solidFill>
                <a:latin typeface="Calibri" charset="0"/>
              </a:defRPr>
            </a:lvl3pPr>
            <a:lvl4pPr marL="1600200" indent="-228600">
              <a:lnSpc>
                <a:spcPct val="90000"/>
              </a:lnSpc>
              <a:spcBef>
                <a:spcPts val="200"/>
              </a:spcBef>
              <a:spcAft>
                <a:spcPts val="400"/>
              </a:spcAft>
              <a:buClr>
                <a:schemeClr val="accent1"/>
              </a:buClr>
              <a:buFont typeface="Calibri" charset="0"/>
              <a:buChar char="◦"/>
              <a:defRPr sz="1400">
                <a:solidFill>
                  <a:srgbClr val="404040"/>
                </a:solidFill>
                <a:latin typeface="Calibri" charset="0"/>
              </a:defRPr>
            </a:lvl4pPr>
            <a:lvl5pPr marL="2057400" indent="-228600">
              <a:lnSpc>
                <a:spcPct val="90000"/>
              </a:lnSpc>
              <a:spcBef>
                <a:spcPts val="200"/>
              </a:spcBef>
              <a:spcAft>
                <a:spcPts val="400"/>
              </a:spcAft>
              <a:buClr>
                <a:schemeClr val="accent1"/>
              </a:buClr>
              <a:buFont typeface="Calibri" charset="0"/>
              <a:buChar char="◦"/>
              <a:defRPr sz="1400">
                <a:solidFill>
                  <a:srgbClr val="404040"/>
                </a:solidFill>
                <a:latin typeface="Calibri" charset="0"/>
              </a:defRPr>
            </a:lvl5pPr>
            <a:lvl6pPr marL="25146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6pPr>
            <a:lvl7pPr marL="29718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7pPr>
            <a:lvl8pPr marL="34290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8pPr>
            <a:lvl9pPr marL="38862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9pPr>
          </a:lstStyle>
          <a:p>
            <a:pPr algn="l">
              <a:lnSpc>
                <a:spcPct val="100000"/>
              </a:lnSpc>
              <a:spcBef>
                <a:spcPct val="0"/>
              </a:spcBef>
              <a:spcAft>
                <a:spcPct val="0"/>
              </a:spcAft>
              <a:buClrTx/>
              <a:buSzTx/>
              <a:buFontTx/>
              <a:buNone/>
              <a:defRPr/>
            </a:pPr>
            <a:r>
              <a:rPr lang="es-ES" altLang="es-PE" sz="1800" dirty="0">
                <a:solidFill>
                  <a:schemeClr val="bg1">
                    <a:lumMod val="50000"/>
                  </a:schemeClr>
                </a:solidFill>
                <a:latin typeface="Century Gothic" charset="0"/>
                <a:ea typeface="Century Gothic" charset="0"/>
                <a:cs typeface="Century Gothic" charset="0"/>
              </a:rPr>
              <a:t>10</a:t>
            </a:r>
          </a:p>
        </p:txBody>
      </p:sp>
      <p:sp>
        <p:nvSpPr>
          <p:cNvPr id="17411" name="Rectángulo 1">
            <a:extLst>
              <a:ext uri="{FF2B5EF4-FFF2-40B4-BE49-F238E27FC236}">
                <a16:creationId xmlns:a16="http://schemas.microsoft.com/office/drawing/2014/main" id="{7ECC5576-0EFA-C338-7C3E-F694453F8D74}"/>
              </a:ext>
            </a:extLst>
          </p:cNvPr>
          <p:cNvSpPr>
            <a:spLocks noChangeArrowheads="1"/>
          </p:cNvSpPr>
          <p:nvPr/>
        </p:nvSpPr>
        <p:spPr bwMode="auto">
          <a:xfrm>
            <a:off x="900113" y="1687513"/>
            <a:ext cx="7380287" cy="477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s-419" altLang="en-US" sz="2000" b="1"/>
              <a:t>Estructuración:</a:t>
            </a:r>
          </a:p>
          <a:p>
            <a:r>
              <a:rPr lang="es-419" altLang="en-US"/>
              <a:t>Creación de unidades lógicas para el abordaje investigativo</a:t>
            </a:r>
          </a:p>
          <a:p>
            <a:endParaRPr lang="es-419" altLang="en-US" sz="2000" b="1"/>
          </a:p>
          <a:p>
            <a:r>
              <a:rPr lang="es-419" altLang="en-US" sz="2000" b="1"/>
              <a:t>Triangulación:</a:t>
            </a:r>
          </a:p>
          <a:p>
            <a:r>
              <a:rPr lang="es-MX" altLang="en-US"/>
              <a:t>consiste en un control cruzado entre diferentes fuentes de datos, ya</a:t>
            </a:r>
          </a:p>
          <a:p>
            <a:r>
              <a:rPr lang="es-MX" altLang="en-US"/>
              <a:t>sean personas, instrumentos, documentos o la combinación de todos ellos. Con el fin de mejorar la visión o idea que tiene el investigador sobre el hecho investigado.</a:t>
            </a:r>
            <a:endParaRPr lang="es-419" altLang="en-US"/>
          </a:p>
          <a:p>
            <a:endParaRPr lang="es-419" altLang="en-US" sz="2000" b="1"/>
          </a:p>
          <a:p>
            <a:r>
              <a:rPr lang="es-419" altLang="en-US" sz="2000" b="1"/>
              <a:t>Contrastación:</a:t>
            </a:r>
          </a:p>
          <a:p>
            <a:r>
              <a:rPr lang="es-419" altLang="en-US"/>
              <a:t>Comparación de los hallazgos de la investigación con otras fuentes con el fin de encontrar similitudes o diferencias, contrastación de Autores, contrastación de Informantes, contrastación de métodos, etc.</a:t>
            </a:r>
            <a:endParaRPr lang="es-419" altLang="en-US" sz="2000" b="1"/>
          </a:p>
          <a:p>
            <a:r>
              <a:rPr lang="es-419" altLang="en-US" sz="2000" b="1"/>
              <a:t>Teorización:</a:t>
            </a:r>
          </a:p>
          <a:p>
            <a:r>
              <a:rPr lang="es-419" altLang="en-US"/>
              <a:t>Construcción de teoría o teorías  a partir de los hallazgos de la investigación del objeto de estudio</a:t>
            </a:r>
            <a:r>
              <a:rPr lang="es-419" altLang="en-US" sz="2000" b="1"/>
              <a:t> </a:t>
            </a:r>
          </a:p>
        </p:txBody>
      </p:sp>
      <p:pic>
        <p:nvPicPr>
          <p:cNvPr id="17412" name="Imagen 4">
            <a:extLst>
              <a:ext uri="{FF2B5EF4-FFF2-40B4-BE49-F238E27FC236}">
                <a16:creationId xmlns:a16="http://schemas.microsoft.com/office/drawing/2014/main" id="{ECB9BCA9-1128-6C72-47EE-3AC27CED6FE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63638" y="260350"/>
            <a:ext cx="7394575" cy="117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Conector recto 5">
            <a:extLst>
              <a:ext uri="{FF2B5EF4-FFF2-40B4-BE49-F238E27FC236}">
                <a16:creationId xmlns:a16="http://schemas.microsoft.com/office/drawing/2014/main" id="{1076EBA7-4E83-9D80-4E79-0D8789033525}"/>
              </a:ext>
            </a:extLst>
          </p:cNvPr>
          <p:cNvCxnSpPr/>
          <p:nvPr/>
        </p:nvCxnSpPr>
        <p:spPr>
          <a:xfrm>
            <a:off x="252413" y="1341438"/>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Text Box 7">
            <a:extLst>
              <a:ext uri="{FF2B5EF4-FFF2-40B4-BE49-F238E27FC236}">
                <a16:creationId xmlns:a16="http://schemas.microsoft.com/office/drawing/2014/main" id="{0F547856-FF0D-DEEB-40E6-EBF4878D08A5}"/>
              </a:ext>
            </a:extLst>
          </p:cNvPr>
          <p:cNvSpPr txBox="1">
            <a:spLocks noChangeArrowheads="1"/>
          </p:cNvSpPr>
          <p:nvPr/>
        </p:nvSpPr>
        <p:spPr bwMode="auto">
          <a:xfrm>
            <a:off x="252413" y="1341438"/>
            <a:ext cx="237648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itchFamily="2" charset="2"/>
              <a:buNone/>
            </a:pPr>
            <a:r>
              <a:rPr lang="es-PE" altLang="es-PE" sz="28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LA TEORÍA</a:t>
            </a:r>
            <a:endParaRPr lang="es-ES" altLang="es-PE" sz="32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endParaRPr>
          </a:p>
        </p:txBody>
      </p:sp>
      <p:cxnSp>
        <p:nvCxnSpPr>
          <p:cNvPr id="4" name="Conector recto 3">
            <a:extLst>
              <a:ext uri="{FF2B5EF4-FFF2-40B4-BE49-F238E27FC236}">
                <a16:creationId xmlns:a16="http://schemas.microsoft.com/office/drawing/2014/main" id="{D760090D-6302-E717-0626-767DF06289D4}"/>
              </a:ext>
            </a:extLst>
          </p:cNvPr>
          <p:cNvCxnSpPr/>
          <p:nvPr/>
        </p:nvCxnSpPr>
        <p:spPr>
          <a:xfrm>
            <a:off x="323850" y="2060575"/>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
        <p:nvSpPr>
          <p:cNvPr id="6" name="3 Marcador de número de diapositiva">
            <a:extLst>
              <a:ext uri="{FF2B5EF4-FFF2-40B4-BE49-F238E27FC236}">
                <a16:creationId xmlns:a16="http://schemas.microsoft.com/office/drawing/2014/main" id="{656F5EEF-4016-E6E1-2592-69C9A0CE84E8}"/>
              </a:ext>
            </a:extLst>
          </p:cNvPr>
          <p:cNvSpPr txBox="1">
            <a:spLocks/>
          </p:cNvSpPr>
          <p:nvPr/>
        </p:nvSpPr>
        <p:spPr bwMode="auto">
          <a:xfrm>
            <a:off x="539750" y="6021388"/>
            <a:ext cx="504825" cy="436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r" defTabSz="457200"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Calibri" charset="0"/>
                <a:ea typeface="+mn-ea"/>
                <a:cs typeface="+mn-cs"/>
              </a:defRPr>
            </a:lvl1pPr>
            <a:lvl2pPr marL="742950" indent="-285750" algn="l" defTabSz="457200"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Calibri" charset="0"/>
                <a:ea typeface="+mn-ea"/>
                <a:cs typeface="+mn-cs"/>
              </a:defRPr>
            </a:lvl2pPr>
            <a:lvl3pPr marL="11430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3pPr>
            <a:lvl4pPr marL="16002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4pPr>
            <a:lvl5pPr marL="20574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5pPr>
            <a:lvl6pPr marL="25146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6pPr>
            <a:lvl7pPr marL="29718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7pPr>
            <a:lvl8pPr marL="34290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8pPr>
            <a:lvl9pPr marL="38862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9pPr>
          </a:lstStyle>
          <a:p>
            <a:pPr algn="l">
              <a:lnSpc>
                <a:spcPct val="100000"/>
              </a:lnSpc>
              <a:spcBef>
                <a:spcPct val="0"/>
              </a:spcBef>
              <a:spcAft>
                <a:spcPct val="0"/>
              </a:spcAft>
              <a:buClrTx/>
              <a:buSzTx/>
              <a:buFontTx/>
              <a:buNone/>
              <a:defRPr/>
            </a:pPr>
            <a:r>
              <a:rPr lang="es-ES" altLang="es-PE" sz="1800" dirty="0">
                <a:solidFill>
                  <a:schemeClr val="bg1">
                    <a:lumMod val="50000"/>
                  </a:schemeClr>
                </a:solidFill>
                <a:latin typeface="Century Gothic" charset="0"/>
                <a:ea typeface="Century Gothic" charset="0"/>
                <a:cs typeface="Century Gothic" charset="0"/>
              </a:rPr>
              <a:t>11</a:t>
            </a:r>
          </a:p>
        </p:txBody>
      </p:sp>
      <p:sp>
        <p:nvSpPr>
          <p:cNvPr id="18437" name="CuadroTexto 1">
            <a:extLst>
              <a:ext uri="{FF2B5EF4-FFF2-40B4-BE49-F238E27FC236}">
                <a16:creationId xmlns:a16="http://schemas.microsoft.com/office/drawing/2014/main" id="{FEF783A9-E4FC-840E-94AA-055668C3C5EC}"/>
              </a:ext>
            </a:extLst>
          </p:cNvPr>
          <p:cNvSpPr txBox="1">
            <a:spLocks noChangeArrowheads="1"/>
          </p:cNvSpPr>
          <p:nvPr/>
        </p:nvSpPr>
        <p:spPr bwMode="auto">
          <a:xfrm>
            <a:off x="900113" y="2587625"/>
            <a:ext cx="69135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es-419" altLang="en-US"/>
              <a:t>Las actividades formales del trabajo teorizador consiste en: percibir, comparar, contrastar, añadir, ordenar, establecer nexos y relaciones y especular; es decir, que el proceso cognoscitivo de la teorización consiste en descubrir y manipular categorías y las relaciones entre ella.   </a:t>
            </a:r>
          </a:p>
        </p:txBody>
      </p:sp>
      <p:sp>
        <p:nvSpPr>
          <p:cNvPr id="18438" name="CuadroTexto 2">
            <a:extLst>
              <a:ext uri="{FF2B5EF4-FFF2-40B4-BE49-F238E27FC236}">
                <a16:creationId xmlns:a16="http://schemas.microsoft.com/office/drawing/2014/main" id="{8ED92775-300C-8C9C-9333-13A93FF8CABA}"/>
              </a:ext>
            </a:extLst>
          </p:cNvPr>
          <p:cNvSpPr txBox="1">
            <a:spLocks noChangeArrowheads="1"/>
          </p:cNvSpPr>
          <p:nvPr/>
        </p:nvSpPr>
        <p:spPr bwMode="auto">
          <a:xfrm>
            <a:off x="900113" y="4062413"/>
            <a:ext cx="69135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es-419" altLang="en-US"/>
              <a:t>Este proceso trata de integrar en un todo coherente y lógico los resultados de la investigación” (Martínez, 2009). </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Text Box 7">
            <a:extLst>
              <a:ext uri="{FF2B5EF4-FFF2-40B4-BE49-F238E27FC236}">
                <a16:creationId xmlns:a16="http://schemas.microsoft.com/office/drawing/2014/main" id="{BB374B43-130E-EBCC-A07F-6C89C61CFA0D}"/>
              </a:ext>
            </a:extLst>
          </p:cNvPr>
          <p:cNvSpPr txBox="1">
            <a:spLocks noChangeArrowheads="1"/>
          </p:cNvSpPr>
          <p:nvPr/>
        </p:nvSpPr>
        <p:spPr bwMode="auto">
          <a:xfrm>
            <a:off x="252413" y="1268413"/>
            <a:ext cx="59769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itchFamily="2" charset="2"/>
              <a:buNone/>
            </a:pPr>
            <a:r>
              <a:rPr lang="es-PE" altLang="es-PE" sz="32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Reflexiones y/o Hallazgos</a:t>
            </a:r>
            <a:endParaRPr lang="es-ES" altLang="es-PE" sz="32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endParaRPr>
          </a:p>
        </p:txBody>
      </p:sp>
      <p:cxnSp>
        <p:nvCxnSpPr>
          <p:cNvPr id="4" name="Conector recto 3">
            <a:extLst>
              <a:ext uri="{FF2B5EF4-FFF2-40B4-BE49-F238E27FC236}">
                <a16:creationId xmlns:a16="http://schemas.microsoft.com/office/drawing/2014/main" id="{DBA2F4B4-C18E-5C9B-42F1-DFB45054EE49}"/>
              </a:ext>
            </a:extLst>
          </p:cNvPr>
          <p:cNvCxnSpPr/>
          <p:nvPr/>
        </p:nvCxnSpPr>
        <p:spPr>
          <a:xfrm>
            <a:off x="323850" y="1916113"/>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
        <p:nvSpPr>
          <p:cNvPr id="6" name="3 Marcador de número de diapositiva">
            <a:extLst>
              <a:ext uri="{FF2B5EF4-FFF2-40B4-BE49-F238E27FC236}">
                <a16:creationId xmlns:a16="http://schemas.microsoft.com/office/drawing/2014/main" id="{5FC61D04-C854-1B8E-6B08-4D15276BC034}"/>
              </a:ext>
            </a:extLst>
          </p:cNvPr>
          <p:cNvSpPr txBox="1">
            <a:spLocks/>
          </p:cNvSpPr>
          <p:nvPr/>
        </p:nvSpPr>
        <p:spPr bwMode="auto">
          <a:xfrm>
            <a:off x="539750" y="6021388"/>
            <a:ext cx="504825" cy="436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r" defTabSz="457200"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Calibri" charset="0"/>
                <a:ea typeface="+mn-ea"/>
                <a:cs typeface="+mn-cs"/>
              </a:defRPr>
            </a:lvl1pPr>
            <a:lvl2pPr marL="742950" indent="-285750" algn="l" defTabSz="457200"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Calibri" charset="0"/>
                <a:ea typeface="+mn-ea"/>
                <a:cs typeface="+mn-cs"/>
              </a:defRPr>
            </a:lvl2pPr>
            <a:lvl3pPr marL="11430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3pPr>
            <a:lvl4pPr marL="16002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4pPr>
            <a:lvl5pPr marL="20574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5pPr>
            <a:lvl6pPr marL="25146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6pPr>
            <a:lvl7pPr marL="29718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7pPr>
            <a:lvl8pPr marL="34290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8pPr>
            <a:lvl9pPr marL="38862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9pPr>
          </a:lstStyle>
          <a:p>
            <a:pPr algn="l">
              <a:lnSpc>
                <a:spcPct val="100000"/>
              </a:lnSpc>
              <a:spcBef>
                <a:spcPct val="0"/>
              </a:spcBef>
              <a:spcAft>
                <a:spcPct val="0"/>
              </a:spcAft>
              <a:buClrTx/>
              <a:buSzTx/>
              <a:buFontTx/>
              <a:buNone/>
              <a:defRPr/>
            </a:pPr>
            <a:r>
              <a:rPr lang="es-ES" altLang="es-PE" sz="1800" dirty="0">
                <a:solidFill>
                  <a:schemeClr val="bg1">
                    <a:lumMod val="50000"/>
                  </a:schemeClr>
                </a:solidFill>
                <a:latin typeface="Century Gothic" charset="0"/>
                <a:ea typeface="Century Gothic" charset="0"/>
                <a:cs typeface="Century Gothic" charset="0"/>
              </a:rPr>
              <a:t>12</a:t>
            </a:r>
          </a:p>
        </p:txBody>
      </p:sp>
      <p:sp>
        <p:nvSpPr>
          <p:cNvPr id="19461" name="CuadroTexto 1">
            <a:extLst>
              <a:ext uri="{FF2B5EF4-FFF2-40B4-BE49-F238E27FC236}">
                <a16:creationId xmlns:a16="http://schemas.microsoft.com/office/drawing/2014/main" id="{D6DF1028-3BAC-360E-4C63-E873D606E680}"/>
              </a:ext>
            </a:extLst>
          </p:cNvPr>
          <p:cNvSpPr txBox="1">
            <a:spLocks noChangeArrowheads="1"/>
          </p:cNvSpPr>
          <p:nvPr/>
        </p:nvSpPr>
        <p:spPr bwMode="auto">
          <a:xfrm>
            <a:off x="684213" y="2520950"/>
            <a:ext cx="7056437"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es-MX" altLang="en-US"/>
              <a:t>Se entiende por pensamiento reflexivo: «el tipo de pensamiento que consiste en darle vueltas a un tema en la cabeza y tomárselo en serio con todas sus consecuencias» (p. 21), es decir, «el examen activo, persistente y cuidadoso de toda creencia o supuesta forma de conocimiento a la luz de los fundamentos que se presentan en la investigación.</a:t>
            </a:r>
            <a:r>
              <a:rPr lang="es-MX" altLang="en-US" b="1"/>
              <a:t> Dewey</a:t>
            </a:r>
            <a:r>
              <a:rPr lang="es-MX" altLang="en-US"/>
              <a:t> (1989)</a:t>
            </a:r>
          </a:p>
          <a:p>
            <a:pPr algn="just"/>
            <a:endParaRPr lang="es-MX" altLang="en-US"/>
          </a:p>
          <a:p>
            <a:pPr algn="just"/>
            <a:r>
              <a:rPr lang="es-MX" altLang="en-US"/>
              <a:t>Es el producto que emerge de la investigación del objeto y que se expresa en las categorías presentes en la investigación, dando significado a las ideas de lo encontrado en la investigación. </a:t>
            </a:r>
          </a:p>
          <a:p>
            <a:pPr algn="just"/>
            <a:r>
              <a:rPr lang="es-419" altLang="en-US"/>
              <a:t>.</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Text Box 7">
            <a:extLst>
              <a:ext uri="{FF2B5EF4-FFF2-40B4-BE49-F238E27FC236}">
                <a16:creationId xmlns:a16="http://schemas.microsoft.com/office/drawing/2014/main" id="{BC276E54-8EE6-5C10-CC33-DF8F277F3A8E}"/>
              </a:ext>
            </a:extLst>
          </p:cNvPr>
          <p:cNvSpPr txBox="1">
            <a:spLocks noChangeArrowheads="1"/>
          </p:cNvSpPr>
          <p:nvPr/>
        </p:nvSpPr>
        <p:spPr bwMode="auto">
          <a:xfrm>
            <a:off x="252413" y="1268413"/>
            <a:ext cx="55451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itchFamily="2" charset="2"/>
              <a:buNone/>
            </a:pPr>
            <a:r>
              <a:rPr lang="es-PE" altLang="es-PE" sz="28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Referencias bibliográficas</a:t>
            </a:r>
            <a:endParaRPr lang="es-ES" altLang="es-PE" sz="28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endParaRPr>
          </a:p>
        </p:txBody>
      </p:sp>
      <p:cxnSp>
        <p:nvCxnSpPr>
          <p:cNvPr id="4" name="Conector recto 3">
            <a:extLst>
              <a:ext uri="{FF2B5EF4-FFF2-40B4-BE49-F238E27FC236}">
                <a16:creationId xmlns:a16="http://schemas.microsoft.com/office/drawing/2014/main" id="{70FA73F6-DEAC-0796-41F1-142DB07CD8D3}"/>
              </a:ext>
            </a:extLst>
          </p:cNvPr>
          <p:cNvCxnSpPr/>
          <p:nvPr/>
        </p:nvCxnSpPr>
        <p:spPr>
          <a:xfrm>
            <a:off x="323850" y="1989138"/>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
        <p:nvSpPr>
          <p:cNvPr id="6" name="3 Marcador de número de diapositiva">
            <a:extLst>
              <a:ext uri="{FF2B5EF4-FFF2-40B4-BE49-F238E27FC236}">
                <a16:creationId xmlns:a16="http://schemas.microsoft.com/office/drawing/2014/main" id="{B0C77EB9-76A1-6AC9-7584-2A0909514ED7}"/>
              </a:ext>
            </a:extLst>
          </p:cNvPr>
          <p:cNvSpPr>
            <a:spLocks noGrp="1"/>
          </p:cNvSpPr>
          <p:nvPr>
            <p:ph type="sldNum" sz="quarter" idx="12"/>
          </p:nvPr>
        </p:nvSpPr>
        <p:spPr bwMode="auto">
          <a:xfrm>
            <a:off x="539750" y="6021388"/>
            <a:ext cx="504825" cy="43656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tlCol="0"/>
          <a:lstStyle>
            <a:lvl1pPr>
              <a:lnSpc>
                <a:spcPct val="90000"/>
              </a:lnSpc>
              <a:spcBef>
                <a:spcPts val="1200"/>
              </a:spcBef>
              <a:spcAft>
                <a:spcPts val="200"/>
              </a:spcAft>
              <a:buClr>
                <a:schemeClr val="accent1"/>
              </a:buClr>
              <a:buSzPct val="100000"/>
              <a:buFont typeface="Calibri" charset="0"/>
              <a:buChar char=" "/>
              <a:defRPr sz="2000">
                <a:solidFill>
                  <a:srgbClr val="404040"/>
                </a:solidFill>
                <a:latin typeface="Calibri" charset="0"/>
              </a:defRPr>
            </a:lvl1pPr>
            <a:lvl2pPr marL="742950" indent="-285750">
              <a:lnSpc>
                <a:spcPct val="90000"/>
              </a:lnSpc>
              <a:spcBef>
                <a:spcPts val="200"/>
              </a:spcBef>
              <a:spcAft>
                <a:spcPts val="400"/>
              </a:spcAft>
              <a:buClr>
                <a:schemeClr val="accent1"/>
              </a:buClr>
              <a:buFont typeface="Calibri" charset="0"/>
              <a:buChar char="◦"/>
              <a:defRPr>
                <a:solidFill>
                  <a:srgbClr val="404040"/>
                </a:solidFill>
                <a:latin typeface="Calibri" charset="0"/>
              </a:defRPr>
            </a:lvl2pPr>
            <a:lvl3pPr marL="1143000" indent="-228600">
              <a:lnSpc>
                <a:spcPct val="90000"/>
              </a:lnSpc>
              <a:spcBef>
                <a:spcPts val="200"/>
              </a:spcBef>
              <a:spcAft>
                <a:spcPts val="400"/>
              </a:spcAft>
              <a:buClr>
                <a:schemeClr val="accent1"/>
              </a:buClr>
              <a:buFont typeface="Calibri" charset="0"/>
              <a:buChar char="◦"/>
              <a:defRPr sz="1400">
                <a:solidFill>
                  <a:srgbClr val="404040"/>
                </a:solidFill>
                <a:latin typeface="Calibri" charset="0"/>
              </a:defRPr>
            </a:lvl3pPr>
            <a:lvl4pPr marL="1600200" indent="-228600">
              <a:lnSpc>
                <a:spcPct val="90000"/>
              </a:lnSpc>
              <a:spcBef>
                <a:spcPts val="200"/>
              </a:spcBef>
              <a:spcAft>
                <a:spcPts val="400"/>
              </a:spcAft>
              <a:buClr>
                <a:schemeClr val="accent1"/>
              </a:buClr>
              <a:buFont typeface="Calibri" charset="0"/>
              <a:buChar char="◦"/>
              <a:defRPr sz="1400">
                <a:solidFill>
                  <a:srgbClr val="404040"/>
                </a:solidFill>
                <a:latin typeface="Calibri" charset="0"/>
              </a:defRPr>
            </a:lvl4pPr>
            <a:lvl5pPr marL="2057400" indent="-228600">
              <a:lnSpc>
                <a:spcPct val="90000"/>
              </a:lnSpc>
              <a:spcBef>
                <a:spcPts val="200"/>
              </a:spcBef>
              <a:spcAft>
                <a:spcPts val="400"/>
              </a:spcAft>
              <a:buClr>
                <a:schemeClr val="accent1"/>
              </a:buClr>
              <a:buFont typeface="Calibri" charset="0"/>
              <a:buChar char="◦"/>
              <a:defRPr sz="1400">
                <a:solidFill>
                  <a:srgbClr val="404040"/>
                </a:solidFill>
                <a:latin typeface="Calibri" charset="0"/>
              </a:defRPr>
            </a:lvl5pPr>
            <a:lvl6pPr marL="25146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6pPr>
            <a:lvl7pPr marL="29718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7pPr>
            <a:lvl8pPr marL="34290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8pPr>
            <a:lvl9pPr marL="38862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9pPr>
          </a:lstStyle>
          <a:p>
            <a:pPr algn="l">
              <a:lnSpc>
                <a:spcPct val="100000"/>
              </a:lnSpc>
              <a:spcBef>
                <a:spcPct val="0"/>
              </a:spcBef>
              <a:spcAft>
                <a:spcPct val="0"/>
              </a:spcAft>
              <a:buClrTx/>
              <a:buSzTx/>
              <a:buFontTx/>
              <a:buNone/>
              <a:defRPr/>
            </a:pPr>
            <a:r>
              <a:rPr lang="es-ES" altLang="es-PE" sz="1800" dirty="0">
                <a:solidFill>
                  <a:schemeClr val="bg1">
                    <a:lumMod val="50000"/>
                  </a:schemeClr>
                </a:solidFill>
                <a:latin typeface="Century Gothic" charset="0"/>
                <a:ea typeface="Century Gothic" charset="0"/>
                <a:cs typeface="Century Gothic" charset="0"/>
              </a:rPr>
              <a:t>13</a:t>
            </a:r>
          </a:p>
        </p:txBody>
      </p:sp>
      <p:sp>
        <p:nvSpPr>
          <p:cNvPr id="20485" name="Rectángulo 1">
            <a:extLst>
              <a:ext uri="{FF2B5EF4-FFF2-40B4-BE49-F238E27FC236}">
                <a16:creationId xmlns:a16="http://schemas.microsoft.com/office/drawing/2014/main" id="{D6931E32-9EAD-E79C-5C10-383B4192FF0A}"/>
              </a:ext>
            </a:extLst>
          </p:cNvPr>
          <p:cNvSpPr>
            <a:spLocks noChangeArrowheads="1"/>
          </p:cNvSpPr>
          <p:nvPr/>
        </p:nvSpPr>
        <p:spPr bwMode="auto">
          <a:xfrm>
            <a:off x="396875" y="2185988"/>
            <a:ext cx="7775575"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8288" indent="-2682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es-MX" altLang="en-US" sz="1600"/>
              <a:t>LEAL, J (2003). La Autonomía del Sujeto Investigador y la Metodología de la Investigación. 3era Edición. Caracas – Venezuela. </a:t>
            </a:r>
          </a:p>
          <a:p>
            <a:pPr algn="just"/>
            <a:r>
              <a:rPr lang="es-MX" altLang="en-US" sz="1600"/>
              <a:t>MARTÍNEZ, M (2009). Ciencia y Arte en la Investigación Cualitativa. Segunda Edición. Editorial Trillas. </a:t>
            </a:r>
          </a:p>
          <a:p>
            <a:pPr algn="just"/>
            <a:r>
              <a:rPr lang="es-MX" altLang="en-US" sz="1600"/>
              <a:t>PINEDA, B; DE ALVARADO, E; DE CANALES, F (1994). Metodología de la investigación, manual para el desarrollo de person al de salud, Segunda edición. Organización Panamericana de la Salud. Washington. Recuperado de </a:t>
            </a:r>
            <a:r>
              <a:rPr lang="es-MX" altLang="en-US" sz="1600">
                <a:hlinkClick r:id="rId3"/>
              </a:rPr>
              <a:t>http://www.scielo.org.bo/pdf/rpc/v09n08/v09n08a12.pdf</a:t>
            </a:r>
            <a:r>
              <a:rPr lang="es-MX" altLang="en-US" sz="1600"/>
              <a:t>. </a:t>
            </a:r>
            <a:endParaRPr lang="es-419" altLang="en-US" sz="160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Text Box 7">
            <a:extLst>
              <a:ext uri="{FF2B5EF4-FFF2-40B4-BE49-F238E27FC236}">
                <a16:creationId xmlns:a16="http://schemas.microsoft.com/office/drawing/2014/main" id="{8CF20BA8-4C6B-5AB9-96A4-99B644990934}"/>
              </a:ext>
            </a:extLst>
          </p:cNvPr>
          <p:cNvSpPr txBox="1">
            <a:spLocks noChangeArrowheads="1"/>
          </p:cNvSpPr>
          <p:nvPr/>
        </p:nvSpPr>
        <p:spPr bwMode="auto">
          <a:xfrm>
            <a:off x="1477963" y="341313"/>
            <a:ext cx="61198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itchFamily="2" charset="2"/>
              <a:buNone/>
            </a:pPr>
            <a:r>
              <a:rPr lang="es-PE" altLang="es-PE" sz="28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Planteamiento del Problema</a:t>
            </a:r>
            <a:endParaRPr lang="es-ES" altLang="es-PE" sz="28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8195" name="3 Marcador de número de diapositiva">
            <a:extLst>
              <a:ext uri="{FF2B5EF4-FFF2-40B4-BE49-F238E27FC236}">
                <a16:creationId xmlns:a16="http://schemas.microsoft.com/office/drawing/2014/main" id="{FA3331C5-0964-6922-0C46-4CC449C1685F}"/>
              </a:ext>
            </a:extLst>
          </p:cNvPr>
          <p:cNvSpPr>
            <a:spLocks noGrp="1"/>
          </p:cNvSpPr>
          <p:nvPr>
            <p:ph type="sldNum" sz="quarter" idx="12"/>
          </p:nvPr>
        </p:nvSpPr>
        <p:spPr bwMode="auto">
          <a:xfrm>
            <a:off x="7597775" y="6381750"/>
            <a:ext cx="887413" cy="436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16232346-B25E-4A40-B8B3-7D2BF08CFFB5}" type="slidenum">
              <a:rPr lang="es-ES" altLang="es-PE" sz="2000">
                <a:solidFill>
                  <a:schemeClr val="bg1"/>
                </a:solidFill>
                <a:latin typeface="Arial" panose="020B0604020202020204" pitchFamily="34" charset="0"/>
              </a:rPr>
              <a:pPr/>
              <a:t>2</a:t>
            </a:fld>
            <a:endParaRPr lang="es-ES" altLang="es-PE" sz="2000">
              <a:solidFill>
                <a:schemeClr val="bg1"/>
              </a:solidFill>
              <a:latin typeface="Arial" panose="020B0604020202020204" pitchFamily="34" charset="0"/>
            </a:endParaRPr>
          </a:p>
        </p:txBody>
      </p:sp>
      <p:cxnSp>
        <p:nvCxnSpPr>
          <p:cNvPr id="7" name="Conector recto 6">
            <a:extLst>
              <a:ext uri="{FF2B5EF4-FFF2-40B4-BE49-F238E27FC236}">
                <a16:creationId xmlns:a16="http://schemas.microsoft.com/office/drawing/2014/main" id="{8DBD51A9-0E74-6E75-732C-48F9D66E04D0}"/>
              </a:ext>
            </a:extLst>
          </p:cNvPr>
          <p:cNvCxnSpPr/>
          <p:nvPr/>
        </p:nvCxnSpPr>
        <p:spPr>
          <a:xfrm>
            <a:off x="393700" y="1125538"/>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
        <p:nvSpPr>
          <p:cNvPr id="12" name="3 Marcador de número de diapositiva">
            <a:extLst>
              <a:ext uri="{FF2B5EF4-FFF2-40B4-BE49-F238E27FC236}">
                <a16:creationId xmlns:a16="http://schemas.microsoft.com/office/drawing/2014/main" id="{C83E1685-724C-2463-3603-354C3798CDB9}"/>
              </a:ext>
            </a:extLst>
          </p:cNvPr>
          <p:cNvSpPr txBox="1">
            <a:spLocks/>
          </p:cNvSpPr>
          <p:nvPr/>
        </p:nvSpPr>
        <p:spPr bwMode="auto">
          <a:xfrm>
            <a:off x="539750" y="6021388"/>
            <a:ext cx="504825" cy="436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r" defTabSz="457200"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Calibri" charset="0"/>
                <a:ea typeface="+mn-ea"/>
                <a:cs typeface="+mn-cs"/>
              </a:defRPr>
            </a:lvl1pPr>
            <a:lvl2pPr marL="742950" indent="-285750" algn="l" defTabSz="457200"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Calibri" charset="0"/>
                <a:ea typeface="+mn-ea"/>
                <a:cs typeface="+mn-cs"/>
              </a:defRPr>
            </a:lvl2pPr>
            <a:lvl3pPr marL="11430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3pPr>
            <a:lvl4pPr marL="16002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4pPr>
            <a:lvl5pPr marL="20574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5pPr>
            <a:lvl6pPr marL="25146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6pPr>
            <a:lvl7pPr marL="29718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7pPr>
            <a:lvl8pPr marL="34290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8pPr>
            <a:lvl9pPr marL="38862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9pPr>
          </a:lstStyle>
          <a:p>
            <a:pPr algn="l">
              <a:lnSpc>
                <a:spcPct val="100000"/>
              </a:lnSpc>
              <a:spcBef>
                <a:spcPct val="0"/>
              </a:spcBef>
              <a:spcAft>
                <a:spcPct val="0"/>
              </a:spcAft>
              <a:buClrTx/>
              <a:buSzTx/>
              <a:buFontTx/>
              <a:buNone/>
              <a:defRPr/>
            </a:pPr>
            <a:r>
              <a:rPr lang="es-ES" altLang="es-PE" sz="1800" dirty="0">
                <a:solidFill>
                  <a:schemeClr val="bg1">
                    <a:lumMod val="50000"/>
                  </a:schemeClr>
                </a:solidFill>
                <a:latin typeface="Century Gothic" charset="0"/>
                <a:ea typeface="Century Gothic" charset="0"/>
                <a:cs typeface="Century Gothic" charset="0"/>
              </a:rPr>
              <a:t>2</a:t>
            </a:r>
          </a:p>
        </p:txBody>
      </p:sp>
      <p:sp>
        <p:nvSpPr>
          <p:cNvPr id="8198" name="CuadroTexto 5">
            <a:extLst>
              <a:ext uri="{FF2B5EF4-FFF2-40B4-BE49-F238E27FC236}">
                <a16:creationId xmlns:a16="http://schemas.microsoft.com/office/drawing/2014/main" id="{9384A65E-6DF6-8CDB-F05F-9649514A5A10}"/>
              </a:ext>
            </a:extLst>
          </p:cNvPr>
          <p:cNvSpPr txBox="1">
            <a:spLocks noChangeArrowheads="1"/>
          </p:cNvSpPr>
          <p:nvPr/>
        </p:nvSpPr>
        <p:spPr bwMode="auto">
          <a:xfrm>
            <a:off x="495300" y="4805363"/>
            <a:ext cx="46799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s-419" altLang="en-US" b="1"/>
              <a:t>Interrogantes: </a:t>
            </a:r>
            <a:r>
              <a:rPr lang="es-419" altLang="en-US"/>
              <a:t>Que lleva a esclarecer las dudas. </a:t>
            </a:r>
          </a:p>
        </p:txBody>
      </p:sp>
      <p:sp>
        <p:nvSpPr>
          <p:cNvPr id="8199" name="CuadroTexto 12">
            <a:extLst>
              <a:ext uri="{FF2B5EF4-FFF2-40B4-BE49-F238E27FC236}">
                <a16:creationId xmlns:a16="http://schemas.microsoft.com/office/drawing/2014/main" id="{F06D5E3E-207D-63E1-A766-AE47603F696B}"/>
              </a:ext>
            </a:extLst>
          </p:cNvPr>
          <p:cNvSpPr txBox="1">
            <a:spLocks noChangeArrowheads="1"/>
          </p:cNvSpPr>
          <p:nvPr/>
        </p:nvSpPr>
        <p:spPr bwMode="auto">
          <a:xfrm>
            <a:off x="495300" y="4117975"/>
            <a:ext cx="6088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s-419" altLang="en-US" b="1"/>
              <a:t>Ontología: </a:t>
            </a:r>
            <a:r>
              <a:rPr lang="es-419" altLang="en-US"/>
              <a:t>Se denota la “naturaleza del estudio”. </a:t>
            </a:r>
          </a:p>
        </p:txBody>
      </p:sp>
      <p:sp>
        <p:nvSpPr>
          <p:cNvPr id="8200" name="CuadroTexto 15">
            <a:extLst>
              <a:ext uri="{FF2B5EF4-FFF2-40B4-BE49-F238E27FC236}">
                <a16:creationId xmlns:a16="http://schemas.microsoft.com/office/drawing/2014/main" id="{55AD01DB-FF66-A8F6-8197-ACDA7A722FC5}"/>
              </a:ext>
            </a:extLst>
          </p:cNvPr>
          <p:cNvSpPr txBox="1">
            <a:spLocks noChangeArrowheads="1"/>
          </p:cNvSpPr>
          <p:nvPr/>
        </p:nvSpPr>
        <p:spPr bwMode="auto">
          <a:xfrm>
            <a:off x="495300" y="1790700"/>
            <a:ext cx="748982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es-419" altLang="en-US"/>
              <a:t>Desde la Visión Paradigmática de lo Cualitativo la búsqueda de lo que nos llama la atención para ser investigado, no necesariamente parte  de que sea un problema, sino que es considerado como un vacío de conocimiento ante un objeto dado.</a:t>
            </a:r>
          </a:p>
          <a:p>
            <a:pPr algn="just"/>
            <a:r>
              <a:rPr lang="es-419" altLang="en-US"/>
              <a:t>La Perspectiva de la Investigación Cualitativa nos conduce a la búsqueda de los elementos Ontológicos de la investigación y termina con las interrogantes de la misma.</a:t>
            </a:r>
          </a:p>
        </p:txBody>
      </p:sp>
      <p:pic>
        <p:nvPicPr>
          <p:cNvPr id="8201" name="Imagen 13">
            <a:extLst>
              <a:ext uri="{FF2B5EF4-FFF2-40B4-BE49-F238E27FC236}">
                <a16:creationId xmlns:a16="http://schemas.microsoft.com/office/drawing/2014/main" id="{38663920-85F9-87DF-E855-EAAD27F4C26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24525" y="3822700"/>
            <a:ext cx="2116138"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3 Marcador de número de diapositiva">
            <a:extLst>
              <a:ext uri="{FF2B5EF4-FFF2-40B4-BE49-F238E27FC236}">
                <a16:creationId xmlns:a16="http://schemas.microsoft.com/office/drawing/2014/main" id="{951D48FF-7945-9933-1805-FD25FAC89933}"/>
              </a:ext>
            </a:extLst>
          </p:cNvPr>
          <p:cNvSpPr txBox="1">
            <a:spLocks/>
          </p:cNvSpPr>
          <p:nvPr/>
        </p:nvSpPr>
        <p:spPr bwMode="auto">
          <a:xfrm>
            <a:off x="539750" y="6021388"/>
            <a:ext cx="504825" cy="436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r" defTabSz="457200"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Calibri" charset="0"/>
                <a:ea typeface="+mn-ea"/>
                <a:cs typeface="+mn-cs"/>
              </a:defRPr>
            </a:lvl1pPr>
            <a:lvl2pPr marL="742950" indent="-285750" algn="l" defTabSz="457200"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Calibri" charset="0"/>
                <a:ea typeface="+mn-ea"/>
                <a:cs typeface="+mn-cs"/>
              </a:defRPr>
            </a:lvl2pPr>
            <a:lvl3pPr marL="11430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3pPr>
            <a:lvl4pPr marL="16002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4pPr>
            <a:lvl5pPr marL="20574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5pPr>
            <a:lvl6pPr marL="25146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6pPr>
            <a:lvl7pPr marL="29718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7pPr>
            <a:lvl8pPr marL="34290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8pPr>
            <a:lvl9pPr marL="38862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9pPr>
          </a:lstStyle>
          <a:p>
            <a:pPr algn="l">
              <a:lnSpc>
                <a:spcPct val="100000"/>
              </a:lnSpc>
              <a:spcBef>
                <a:spcPct val="0"/>
              </a:spcBef>
              <a:spcAft>
                <a:spcPct val="0"/>
              </a:spcAft>
              <a:buClrTx/>
              <a:buSzTx/>
              <a:buFontTx/>
              <a:buNone/>
              <a:defRPr/>
            </a:pPr>
            <a:r>
              <a:rPr lang="es-ES" altLang="es-PE" sz="1800" dirty="0">
                <a:solidFill>
                  <a:schemeClr val="bg1">
                    <a:lumMod val="50000"/>
                  </a:schemeClr>
                </a:solidFill>
                <a:latin typeface="Century Gothic" charset="0"/>
                <a:ea typeface="Century Gothic" charset="0"/>
                <a:cs typeface="Century Gothic" charset="0"/>
              </a:rPr>
              <a:t>3</a:t>
            </a:r>
          </a:p>
        </p:txBody>
      </p:sp>
      <p:sp>
        <p:nvSpPr>
          <p:cNvPr id="9219" name="CuadroTexto 4">
            <a:extLst>
              <a:ext uri="{FF2B5EF4-FFF2-40B4-BE49-F238E27FC236}">
                <a16:creationId xmlns:a16="http://schemas.microsoft.com/office/drawing/2014/main" id="{38342BD5-9BD3-B5F1-1B84-DF31640588E0}"/>
              </a:ext>
            </a:extLst>
          </p:cNvPr>
          <p:cNvSpPr txBox="1">
            <a:spLocks noChangeArrowheads="1"/>
          </p:cNvSpPr>
          <p:nvPr/>
        </p:nvSpPr>
        <p:spPr bwMode="auto">
          <a:xfrm>
            <a:off x="971550" y="1735138"/>
            <a:ext cx="669766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es-419" altLang="en-US"/>
              <a:t>Es el abordaje del objeto de estudio desde su esencia en búsqueda de los elementos que lo constituyen, desde una visión paradigmática que se enmarca dentro de lo </a:t>
            </a:r>
            <a:r>
              <a:rPr lang="es-419" altLang="en-US" b="1"/>
              <a:t>Social</a:t>
            </a:r>
            <a:r>
              <a:rPr lang="es-419" altLang="en-US"/>
              <a:t>, en lo </a:t>
            </a:r>
            <a:r>
              <a:rPr lang="es-419" altLang="en-US" b="1"/>
              <a:t>Humano</a:t>
            </a:r>
            <a:r>
              <a:rPr lang="es-419" altLang="en-US"/>
              <a:t> e identifica la naturaleza profunda de las relaciones y sus estructuras dinámicas. </a:t>
            </a:r>
          </a:p>
          <a:p>
            <a:pPr algn="just"/>
            <a:endParaRPr lang="es-419" altLang="en-US"/>
          </a:p>
          <a:p>
            <a:pPr algn="just"/>
            <a:r>
              <a:rPr lang="es-419" altLang="en-US"/>
              <a:t>Para la Investigación Cualitativa la Libertad del Sujeto Investigador es </a:t>
            </a:r>
            <a:r>
              <a:rPr lang="es-419" altLang="en-US" b="1"/>
              <a:t>ESENCIAL.</a:t>
            </a:r>
          </a:p>
          <a:p>
            <a:pPr algn="just"/>
            <a:endParaRPr lang="es-419" altLang="en-US"/>
          </a:p>
          <a:p>
            <a:pPr algn="just"/>
            <a:endParaRPr lang="es-419" altLang="en-US"/>
          </a:p>
          <a:p>
            <a:pPr algn="just"/>
            <a:endParaRPr lang="es-419" altLang="en-US"/>
          </a:p>
          <a:p>
            <a:pPr algn="just"/>
            <a:endParaRPr lang="es-419" altLang="en-US"/>
          </a:p>
          <a:p>
            <a:pPr algn="just"/>
            <a:endParaRPr lang="es-419" altLang="en-US"/>
          </a:p>
          <a:p>
            <a:pPr algn="just"/>
            <a:endParaRPr lang="es-419" altLang="en-US"/>
          </a:p>
          <a:p>
            <a:pPr algn="just"/>
            <a:endParaRPr lang="es-419" altLang="en-US"/>
          </a:p>
          <a:p>
            <a:pPr algn="just"/>
            <a:r>
              <a:rPr lang="es-419" altLang="en-US"/>
              <a:t>Para plantear la Realidad, se sugiere que el investigador inicie de lo </a:t>
            </a:r>
            <a:r>
              <a:rPr lang="es-419" altLang="en-US" b="1"/>
              <a:t>Particular</a:t>
            </a:r>
            <a:r>
              <a:rPr lang="es-419" altLang="en-US"/>
              <a:t> (IN SITU) hacia lo </a:t>
            </a:r>
            <a:r>
              <a:rPr lang="es-419" altLang="en-US" b="1"/>
              <a:t>General</a:t>
            </a:r>
            <a:r>
              <a:rPr lang="es-419" altLang="en-US"/>
              <a:t>.</a:t>
            </a:r>
          </a:p>
        </p:txBody>
      </p:sp>
      <p:pic>
        <p:nvPicPr>
          <p:cNvPr id="9220" name="Imagen 1">
            <a:extLst>
              <a:ext uri="{FF2B5EF4-FFF2-40B4-BE49-F238E27FC236}">
                <a16:creationId xmlns:a16="http://schemas.microsoft.com/office/drawing/2014/main" id="{8770564A-D177-CC18-6720-0940726747C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1550" y="1255713"/>
            <a:ext cx="5741988"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Imagen 2">
            <a:extLst>
              <a:ext uri="{FF2B5EF4-FFF2-40B4-BE49-F238E27FC236}">
                <a16:creationId xmlns:a16="http://schemas.microsoft.com/office/drawing/2014/main" id="{D51E65E5-857B-10EB-AAB8-4C9ECFE7762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98563" y="417513"/>
            <a:ext cx="624363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Imagen 6">
            <a:extLst>
              <a:ext uri="{FF2B5EF4-FFF2-40B4-BE49-F238E27FC236}">
                <a16:creationId xmlns:a16="http://schemas.microsoft.com/office/drawing/2014/main" id="{CB7FBDD5-84E5-2463-C4F1-7005672B399D}"/>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268538" y="3573463"/>
            <a:ext cx="4608512" cy="195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ector recto 6">
            <a:extLst>
              <a:ext uri="{FF2B5EF4-FFF2-40B4-BE49-F238E27FC236}">
                <a16:creationId xmlns:a16="http://schemas.microsoft.com/office/drawing/2014/main" id="{B093153D-7414-94B2-F4C9-192A57652C1C}"/>
              </a:ext>
            </a:extLst>
          </p:cNvPr>
          <p:cNvCxnSpPr/>
          <p:nvPr/>
        </p:nvCxnSpPr>
        <p:spPr>
          <a:xfrm>
            <a:off x="393700" y="1125538"/>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3 Marcador de número de diapositiva">
            <a:extLst>
              <a:ext uri="{FF2B5EF4-FFF2-40B4-BE49-F238E27FC236}">
                <a16:creationId xmlns:a16="http://schemas.microsoft.com/office/drawing/2014/main" id="{C7C03820-D97C-3100-11C2-17638BFD9B08}"/>
              </a:ext>
            </a:extLst>
          </p:cNvPr>
          <p:cNvSpPr>
            <a:spLocks noGrp="1"/>
          </p:cNvSpPr>
          <p:nvPr>
            <p:ph type="sldNum" sz="quarter" idx="12"/>
          </p:nvPr>
        </p:nvSpPr>
        <p:spPr bwMode="auto">
          <a:xfrm>
            <a:off x="539750" y="6021388"/>
            <a:ext cx="360363" cy="436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l"/>
            <a:fld id="{C8C91025-2113-1C4F-BC9C-4E7389CCE5BB}" type="slidenum">
              <a:rPr lang="es-ES" altLang="es-PE" sz="1800">
                <a:solidFill>
                  <a:srgbClr val="7F7F7F"/>
                </a:solidFill>
                <a:latin typeface="Century Gothic" panose="020B0502020202020204" pitchFamily="34" charset="0"/>
                <a:ea typeface="Century Gothic" panose="020B0502020202020204" pitchFamily="34" charset="0"/>
                <a:cs typeface="Century Gothic" panose="020B0502020202020204" pitchFamily="34" charset="0"/>
              </a:rPr>
              <a:pPr algn="l"/>
              <a:t>4</a:t>
            </a:fld>
            <a:endParaRPr lang="es-ES" altLang="es-PE" sz="1800">
              <a:solidFill>
                <a:srgbClr val="7F7F7F"/>
              </a:solidFill>
              <a:latin typeface="Century Gothic" panose="020B0502020202020204" pitchFamily="34" charset="0"/>
              <a:ea typeface="Century Gothic" panose="020B0502020202020204" pitchFamily="34" charset="0"/>
              <a:cs typeface="Century Gothic" panose="020B0502020202020204" pitchFamily="34" charset="0"/>
            </a:endParaRPr>
          </a:p>
        </p:txBody>
      </p:sp>
      <p:graphicFrame>
        <p:nvGraphicFramePr>
          <p:cNvPr id="2" name="Tabla 1">
            <a:extLst>
              <a:ext uri="{FF2B5EF4-FFF2-40B4-BE49-F238E27FC236}">
                <a16:creationId xmlns:a16="http://schemas.microsoft.com/office/drawing/2014/main" id="{07478D4F-DE23-1487-21B7-500CB9162F31}"/>
              </a:ext>
            </a:extLst>
          </p:cNvPr>
          <p:cNvGraphicFramePr>
            <a:graphicFrameLocks noGrp="1"/>
          </p:cNvGraphicFramePr>
          <p:nvPr/>
        </p:nvGraphicFramePr>
        <p:xfrm>
          <a:off x="900113" y="1341438"/>
          <a:ext cx="7200900" cy="4486276"/>
        </p:xfrm>
        <a:graphic>
          <a:graphicData uri="http://schemas.openxmlformats.org/drawingml/2006/table">
            <a:tbl>
              <a:tblPr firstRow="1" firstCol="1" bandRow="1">
                <a:tableStyleId>{5C22544A-7EE6-4342-B048-85BDC9FD1C3A}</a:tableStyleId>
              </a:tblPr>
              <a:tblGrid>
                <a:gridCol w="2179553">
                  <a:extLst>
                    <a:ext uri="{9D8B030D-6E8A-4147-A177-3AD203B41FA5}">
                      <a16:colId xmlns:a16="http://schemas.microsoft.com/office/drawing/2014/main" val="3540151021"/>
                    </a:ext>
                  </a:extLst>
                </a:gridCol>
                <a:gridCol w="2087367">
                  <a:extLst>
                    <a:ext uri="{9D8B030D-6E8A-4147-A177-3AD203B41FA5}">
                      <a16:colId xmlns:a16="http://schemas.microsoft.com/office/drawing/2014/main" val="1927043223"/>
                    </a:ext>
                  </a:extLst>
                </a:gridCol>
                <a:gridCol w="2933980">
                  <a:extLst>
                    <a:ext uri="{9D8B030D-6E8A-4147-A177-3AD203B41FA5}">
                      <a16:colId xmlns:a16="http://schemas.microsoft.com/office/drawing/2014/main" val="732052528"/>
                    </a:ext>
                  </a:extLst>
                </a:gridCol>
              </a:tblGrid>
              <a:tr h="560784">
                <a:tc>
                  <a:txBody>
                    <a:bodyPr/>
                    <a:lstStyle/>
                    <a:p>
                      <a:pPr algn="ctr">
                        <a:lnSpc>
                          <a:spcPct val="115000"/>
                        </a:lnSpc>
                        <a:spcAft>
                          <a:spcPts val="0"/>
                        </a:spcAft>
                        <a:tabLst>
                          <a:tab pos="1895475" algn="l"/>
                        </a:tabLst>
                      </a:pPr>
                      <a:r>
                        <a:rPr lang="es-VE" sz="1600" dirty="0">
                          <a:solidFill>
                            <a:schemeClr val="tx1"/>
                          </a:solidFill>
                          <a:effectLst/>
                          <a:latin typeface="Century Gothic" panose="020B0502020202020204" pitchFamily="34" charset="0"/>
                        </a:rPr>
                        <a:t>Estilo de</a:t>
                      </a:r>
                      <a:endParaRPr lang="en-US" sz="1600" dirty="0">
                        <a:solidFill>
                          <a:schemeClr val="tx1"/>
                        </a:solidFill>
                        <a:effectLst/>
                        <a:latin typeface="Century Gothic" panose="020B0502020202020204" pitchFamily="34" charset="0"/>
                      </a:endParaRPr>
                    </a:p>
                    <a:p>
                      <a:pPr algn="ctr">
                        <a:lnSpc>
                          <a:spcPct val="115000"/>
                        </a:lnSpc>
                        <a:spcAft>
                          <a:spcPts val="0"/>
                        </a:spcAft>
                        <a:tabLst>
                          <a:tab pos="1895475" algn="l"/>
                        </a:tabLst>
                      </a:pPr>
                      <a:r>
                        <a:rPr lang="es-VE" sz="1600" dirty="0">
                          <a:solidFill>
                            <a:schemeClr val="tx1"/>
                          </a:solidFill>
                          <a:effectLst/>
                          <a:latin typeface="Century Gothic" panose="020B0502020202020204" pitchFamily="34" charset="0"/>
                        </a:rPr>
                        <a:t>pensamiento</a:t>
                      </a:r>
                      <a:endParaRPr lang="en-US" sz="16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tc>
                  <a:txBody>
                    <a:bodyPr/>
                    <a:lstStyle/>
                    <a:p>
                      <a:pPr algn="ctr">
                        <a:lnSpc>
                          <a:spcPct val="115000"/>
                        </a:lnSpc>
                        <a:spcAft>
                          <a:spcPts val="0"/>
                        </a:spcAft>
                        <a:tabLst>
                          <a:tab pos="1895475" algn="l"/>
                        </a:tabLst>
                      </a:pPr>
                      <a:r>
                        <a:rPr lang="es-VE" sz="1600" dirty="0">
                          <a:solidFill>
                            <a:schemeClr val="tx1"/>
                          </a:solidFill>
                          <a:effectLst/>
                          <a:latin typeface="Century Gothic" panose="020B0502020202020204" pitchFamily="34" charset="0"/>
                        </a:rPr>
                        <a:t>Lenguaje</a:t>
                      </a:r>
                      <a:endParaRPr lang="en-US" sz="16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tc>
                  <a:txBody>
                    <a:bodyPr/>
                    <a:lstStyle/>
                    <a:p>
                      <a:pPr algn="ctr">
                        <a:lnSpc>
                          <a:spcPct val="115000"/>
                        </a:lnSpc>
                        <a:spcAft>
                          <a:spcPts val="0"/>
                        </a:spcAft>
                        <a:tabLst>
                          <a:tab pos="1895475" algn="l"/>
                        </a:tabLst>
                      </a:pPr>
                      <a:r>
                        <a:rPr lang="es-VE" sz="1600" dirty="0">
                          <a:solidFill>
                            <a:schemeClr val="tx1"/>
                          </a:solidFill>
                          <a:effectLst/>
                          <a:latin typeface="Century Gothic" panose="020B0502020202020204" pitchFamily="34" charset="0"/>
                        </a:rPr>
                        <a:t>Sintaxis</a:t>
                      </a:r>
                      <a:endParaRPr lang="en-US" sz="16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extLst>
                  <a:ext uri="{0D108BD9-81ED-4DB2-BD59-A6C34878D82A}">
                    <a16:rowId xmlns:a16="http://schemas.microsoft.com/office/drawing/2014/main" val="1255681515"/>
                  </a:ext>
                </a:extLst>
              </a:tr>
              <a:tr h="1121569">
                <a:tc>
                  <a:txBody>
                    <a:bodyPr/>
                    <a:lstStyle/>
                    <a:p>
                      <a:pPr algn="ctr">
                        <a:lnSpc>
                          <a:spcPct val="115000"/>
                        </a:lnSpc>
                        <a:spcAft>
                          <a:spcPts val="0"/>
                        </a:spcAft>
                        <a:tabLst>
                          <a:tab pos="1895475" algn="l"/>
                        </a:tabLst>
                      </a:pPr>
                      <a:r>
                        <a:rPr lang="es-VE" sz="1600">
                          <a:effectLst/>
                          <a:latin typeface="Century Gothic" panose="020B0502020202020204" pitchFamily="34" charset="0"/>
                        </a:rPr>
                        <a:t> </a:t>
                      </a:r>
                      <a:endParaRPr lang="en-US" sz="1600">
                        <a:effectLst/>
                        <a:latin typeface="Century Gothic" panose="020B0502020202020204" pitchFamily="34" charset="0"/>
                      </a:endParaRPr>
                    </a:p>
                    <a:p>
                      <a:pPr algn="ctr">
                        <a:lnSpc>
                          <a:spcPct val="115000"/>
                        </a:lnSpc>
                        <a:spcAft>
                          <a:spcPts val="0"/>
                        </a:spcAft>
                        <a:tabLst>
                          <a:tab pos="1895475" algn="l"/>
                        </a:tabLst>
                      </a:pPr>
                      <a:r>
                        <a:rPr lang="es-VE" sz="1600">
                          <a:effectLst/>
                          <a:latin typeface="Century Gothic" panose="020B0502020202020204" pitchFamily="34" charset="0"/>
                        </a:rPr>
                        <a:t>Inductivo-concreto</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tc>
                  <a:txBody>
                    <a:bodyPr/>
                    <a:lstStyle/>
                    <a:p>
                      <a:pPr algn="ctr">
                        <a:lnSpc>
                          <a:spcPct val="115000"/>
                        </a:lnSpc>
                        <a:spcAft>
                          <a:spcPts val="0"/>
                        </a:spcAft>
                        <a:tabLst>
                          <a:tab pos="1895475" algn="l"/>
                        </a:tabLst>
                      </a:pPr>
                      <a:r>
                        <a:rPr lang="es-VE" sz="1600">
                          <a:effectLst/>
                          <a:latin typeface="Century Gothic" panose="020B0502020202020204" pitchFamily="34" charset="0"/>
                        </a:rPr>
                        <a:t> </a:t>
                      </a:r>
                      <a:endParaRPr lang="en-US" sz="1600">
                        <a:effectLst/>
                        <a:latin typeface="Century Gothic" panose="020B0502020202020204" pitchFamily="34" charset="0"/>
                      </a:endParaRPr>
                    </a:p>
                    <a:p>
                      <a:pPr algn="ctr">
                        <a:lnSpc>
                          <a:spcPct val="115000"/>
                        </a:lnSpc>
                        <a:spcAft>
                          <a:spcPts val="0"/>
                        </a:spcAft>
                        <a:tabLst>
                          <a:tab pos="1895475" algn="l"/>
                        </a:tabLst>
                      </a:pPr>
                      <a:r>
                        <a:rPr lang="es-VE" sz="1600">
                          <a:effectLst/>
                          <a:latin typeface="Century Gothic" panose="020B0502020202020204" pitchFamily="34" charset="0"/>
                        </a:rPr>
                        <a:t>Aritmético-probabilístico</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tc>
                  <a:txBody>
                    <a:bodyPr/>
                    <a:lstStyle/>
                    <a:p>
                      <a:pPr algn="ctr">
                        <a:lnSpc>
                          <a:spcPct val="115000"/>
                        </a:lnSpc>
                        <a:spcAft>
                          <a:spcPts val="0"/>
                        </a:spcAft>
                        <a:tabLst>
                          <a:tab pos="1895475" algn="l"/>
                        </a:tabLst>
                      </a:pPr>
                      <a:r>
                        <a:rPr lang="es-VE" sz="1600" dirty="0">
                          <a:effectLst/>
                          <a:latin typeface="Century Gothic" panose="020B0502020202020204" pitchFamily="34" charset="0"/>
                        </a:rPr>
                        <a:t>Párrafos cortos, oraciones breves, secuencial y referencias a detalles sobre características tangibles.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extLst>
                  <a:ext uri="{0D108BD9-81ED-4DB2-BD59-A6C34878D82A}">
                    <a16:rowId xmlns:a16="http://schemas.microsoft.com/office/drawing/2014/main" val="117292626"/>
                  </a:ext>
                </a:extLst>
              </a:tr>
              <a:tr h="841177">
                <a:tc>
                  <a:txBody>
                    <a:bodyPr/>
                    <a:lstStyle/>
                    <a:p>
                      <a:pPr algn="ctr">
                        <a:lnSpc>
                          <a:spcPct val="115000"/>
                        </a:lnSpc>
                        <a:spcAft>
                          <a:spcPts val="0"/>
                        </a:spcAft>
                        <a:tabLst>
                          <a:tab pos="1895475" algn="l"/>
                        </a:tabLst>
                      </a:pPr>
                      <a:r>
                        <a:rPr lang="es-VE" sz="1600">
                          <a:effectLst/>
                          <a:latin typeface="Century Gothic" panose="020B0502020202020204" pitchFamily="34" charset="0"/>
                        </a:rPr>
                        <a:t> </a:t>
                      </a:r>
                      <a:endParaRPr lang="en-US" sz="1600">
                        <a:effectLst/>
                        <a:latin typeface="Century Gothic" panose="020B0502020202020204" pitchFamily="34" charset="0"/>
                      </a:endParaRPr>
                    </a:p>
                    <a:p>
                      <a:pPr algn="ctr">
                        <a:lnSpc>
                          <a:spcPct val="115000"/>
                        </a:lnSpc>
                        <a:spcAft>
                          <a:spcPts val="0"/>
                        </a:spcAft>
                        <a:tabLst>
                          <a:tab pos="1895475" algn="l"/>
                        </a:tabLst>
                      </a:pPr>
                      <a:r>
                        <a:rPr lang="es-VE" sz="1600">
                          <a:effectLst/>
                          <a:latin typeface="Century Gothic" panose="020B0502020202020204" pitchFamily="34" charset="0"/>
                        </a:rPr>
                        <a:t>Deductivo-Abstracto</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tc>
                  <a:txBody>
                    <a:bodyPr/>
                    <a:lstStyle/>
                    <a:p>
                      <a:pPr algn="ctr">
                        <a:lnSpc>
                          <a:spcPct val="115000"/>
                        </a:lnSpc>
                        <a:spcAft>
                          <a:spcPts val="0"/>
                        </a:spcAft>
                        <a:tabLst>
                          <a:tab pos="1895475" algn="l"/>
                        </a:tabLst>
                      </a:pPr>
                      <a:r>
                        <a:rPr lang="es-VE" sz="1600">
                          <a:effectLst/>
                          <a:latin typeface="Century Gothic" panose="020B0502020202020204" pitchFamily="34" charset="0"/>
                        </a:rPr>
                        <a:t> </a:t>
                      </a:r>
                      <a:endParaRPr lang="en-US" sz="1600">
                        <a:effectLst/>
                        <a:latin typeface="Century Gothic" panose="020B0502020202020204" pitchFamily="34" charset="0"/>
                      </a:endParaRPr>
                    </a:p>
                    <a:p>
                      <a:pPr algn="ctr">
                        <a:lnSpc>
                          <a:spcPct val="115000"/>
                        </a:lnSpc>
                        <a:spcAft>
                          <a:spcPts val="0"/>
                        </a:spcAft>
                        <a:tabLst>
                          <a:tab pos="1895475" algn="l"/>
                        </a:tabLst>
                      </a:pPr>
                      <a:r>
                        <a:rPr lang="es-VE" sz="1600">
                          <a:effectLst/>
                          <a:latin typeface="Century Gothic" panose="020B0502020202020204" pitchFamily="34" charset="0"/>
                        </a:rPr>
                        <a:t>Lógico - formal</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tc>
                  <a:txBody>
                    <a:bodyPr/>
                    <a:lstStyle/>
                    <a:p>
                      <a:pPr algn="ctr">
                        <a:lnSpc>
                          <a:spcPct val="115000"/>
                        </a:lnSpc>
                        <a:spcAft>
                          <a:spcPts val="0"/>
                        </a:spcAft>
                        <a:tabLst>
                          <a:tab pos="1895475" algn="l"/>
                        </a:tabLst>
                      </a:pPr>
                      <a:r>
                        <a:rPr lang="es-VE" sz="1600">
                          <a:effectLst/>
                          <a:latin typeface="Century Gothic" panose="020B0502020202020204" pitchFamily="34" charset="0"/>
                        </a:rPr>
                        <a:t>Párrafos largos, explicativo, relacionantes (porque, ya que, en consecuencia)</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extLst>
                  <a:ext uri="{0D108BD9-81ED-4DB2-BD59-A6C34878D82A}">
                    <a16:rowId xmlns:a16="http://schemas.microsoft.com/office/drawing/2014/main" val="562201255"/>
                  </a:ext>
                </a:extLst>
              </a:tr>
              <a:tr h="1121569">
                <a:tc>
                  <a:txBody>
                    <a:bodyPr/>
                    <a:lstStyle/>
                    <a:p>
                      <a:pPr algn="ctr">
                        <a:lnSpc>
                          <a:spcPct val="115000"/>
                        </a:lnSpc>
                        <a:spcAft>
                          <a:spcPts val="0"/>
                        </a:spcAft>
                        <a:tabLst>
                          <a:tab pos="1895475" algn="l"/>
                        </a:tabLst>
                      </a:pPr>
                      <a:r>
                        <a:rPr lang="es-VE" sz="1600">
                          <a:effectLst/>
                          <a:latin typeface="Century Gothic" panose="020B0502020202020204" pitchFamily="34" charset="0"/>
                        </a:rPr>
                        <a:t> </a:t>
                      </a:r>
                      <a:endParaRPr lang="en-US" sz="1600">
                        <a:effectLst/>
                        <a:latin typeface="Century Gothic" panose="020B0502020202020204" pitchFamily="34" charset="0"/>
                      </a:endParaRPr>
                    </a:p>
                    <a:p>
                      <a:pPr algn="ctr">
                        <a:lnSpc>
                          <a:spcPct val="115000"/>
                        </a:lnSpc>
                        <a:spcAft>
                          <a:spcPts val="0"/>
                        </a:spcAft>
                        <a:tabLst>
                          <a:tab pos="1895475" algn="l"/>
                        </a:tabLst>
                      </a:pPr>
                      <a:r>
                        <a:rPr lang="es-VE" sz="1600">
                          <a:effectLst/>
                          <a:latin typeface="Century Gothic" panose="020B0502020202020204" pitchFamily="34" charset="0"/>
                        </a:rPr>
                        <a:t>Introspectivo-Vivencial</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tc>
                  <a:txBody>
                    <a:bodyPr/>
                    <a:lstStyle/>
                    <a:p>
                      <a:pPr>
                        <a:lnSpc>
                          <a:spcPct val="115000"/>
                        </a:lnSpc>
                        <a:spcAft>
                          <a:spcPts val="0"/>
                        </a:spcAft>
                        <a:tabLst>
                          <a:tab pos="1895475" algn="l"/>
                        </a:tabLst>
                      </a:pPr>
                      <a:r>
                        <a:rPr lang="es-VE" sz="1600">
                          <a:effectLst/>
                          <a:latin typeface="Century Gothic" panose="020B0502020202020204" pitchFamily="34" charset="0"/>
                        </a:rPr>
                        <a:t> </a:t>
                      </a:r>
                      <a:endParaRPr lang="en-US" sz="1600">
                        <a:effectLst/>
                        <a:latin typeface="Century Gothic" panose="020B0502020202020204" pitchFamily="34" charset="0"/>
                      </a:endParaRPr>
                    </a:p>
                    <a:p>
                      <a:pPr>
                        <a:lnSpc>
                          <a:spcPct val="115000"/>
                        </a:lnSpc>
                        <a:spcAft>
                          <a:spcPts val="0"/>
                        </a:spcAft>
                        <a:tabLst>
                          <a:tab pos="1895475" algn="l"/>
                        </a:tabLst>
                      </a:pPr>
                      <a:r>
                        <a:rPr lang="es-VE" sz="1600">
                          <a:effectLst/>
                          <a:latin typeface="Century Gothic" panose="020B0502020202020204" pitchFamily="34" charset="0"/>
                        </a:rPr>
                        <a:t>Verbal - informacional</a:t>
                      </a:r>
                      <a:endParaRPr lang="en-US" sz="1600">
                        <a:effectLst/>
                        <a:latin typeface="Century Gothic" panose="020B0502020202020204" pitchFamily="34" charset="0"/>
                      </a:endParaRPr>
                    </a:p>
                    <a:p>
                      <a:pPr>
                        <a:lnSpc>
                          <a:spcPct val="115000"/>
                        </a:lnSpc>
                        <a:spcAft>
                          <a:spcPts val="0"/>
                        </a:spcAft>
                        <a:tabLst>
                          <a:tab pos="1895475" algn="l"/>
                        </a:tabLst>
                      </a:pPr>
                      <a:r>
                        <a:rPr lang="es-VE" sz="1600">
                          <a:effectLst/>
                          <a:latin typeface="Century Gothic" panose="020B0502020202020204" pitchFamily="34" charset="0"/>
                        </a:rPr>
                        <a:t> </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tc>
                  <a:txBody>
                    <a:bodyPr/>
                    <a:lstStyle/>
                    <a:p>
                      <a:pPr algn="ctr">
                        <a:lnSpc>
                          <a:spcPct val="115000"/>
                        </a:lnSpc>
                        <a:spcAft>
                          <a:spcPts val="0"/>
                        </a:spcAft>
                        <a:tabLst>
                          <a:tab pos="1895475" algn="l"/>
                        </a:tabLst>
                      </a:pPr>
                      <a:r>
                        <a:rPr lang="es-VE" sz="1600">
                          <a:effectLst/>
                          <a:latin typeface="Century Gothic" panose="020B0502020202020204" pitchFamily="34" charset="0"/>
                        </a:rPr>
                        <a:t>Textos no rigurosos,</a:t>
                      </a:r>
                      <a:endParaRPr lang="en-US" sz="1600">
                        <a:effectLst/>
                        <a:latin typeface="Century Gothic" panose="020B0502020202020204" pitchFamily="34" charset="0"/>
                      </a:endParaRPr>
                    </a:p>
                    <a:p>
                      <a:pPr algn="ctr">
                        <a:lnSpc>
                          <a:spcPct val="115000"/>
                        </a:lnSpc>
                        <a:spcAft>
                          <a:spcPts val="0"/>
                        </a:spcAft>
                        <a:tabLst>
                          <a:tab pos="1895475" algn="l"/>
                        </a:tabLst>
                      </a:pPr>
                      <a:r>
                        <a:rPr lang="es-VE" sz="1600">
                          <a:effectLst/>
                          <a:latin typeface="Century Gothic" panose="020B0502020202020204" pitchFamily="34" charset="0"/>
                        </a:rPr>
                        <a:t> perspectiva estética</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extLst>
                  <a:ext uri="{0D108BD9-81ED-4DB2-BD59-A6C34878D82A}">
                    <a16:rowId xmlns:a16="http://schemas.microsoft.com/office/drawing/2014/main" val="1814119599"/>
                  </a:ext>
                </a:extLst>
              </a:tr>
              <a:tr h="841177">
                <a:tc>
                  <a:txBody>
                    <a:bodyPr/>
                    <a:lstStyle/>
                    <a:p>
                      <a:pPr algn="ctr">
                        <a:lnSpc>
                          <a:spcPct val="115000"/>
                        </a:lnSpc>
                        <a:spcAft>
                          <a:spcPts val="0"/>
                        </a:spcAft>
                        <a:tabLst>
                          <a:tab pos="1895475" algn="l"/>
                        </a:tabLst>
                      </a:pPr>
                      <a:r>
                        <a:rPr lang="es-VE" sz="1600">
                          <a:effectLst/>
                          <a:latin typeface="Century Gothic" panose="020B0502020202020204" pitchFamily="34" charset="0"/>
                        </a:rPr>
                        <a:t> </a:t>
                      </a:r>
                      <a:endParaRPr lang="en-US" sz="1600">
                        <a:effectLst/>
                        <a:latin typeface="Century Gothic" panose="020B0502020202020204" pitchFamily="34" charset="0"/>
                      </a:endParaRPr>
                    </a:p>
                    <a:p>
                      <a:pPr algn="ctr">
                        <a:lnSpc>
                          <a:spcPct val="115000"/>
                        </a:lnSpc>
                        <a:spcAft>
                          <a:spcPts val="0"/>
                        </a:spcAft>
                        <a:tabLst>
                          <a:tab pos="1895475" algn="l"/>
                        </a:tabLst>
                      </a:pPr>
                      <a:r>
                        <a:rPr lang="es-VE" sz="1600">
                          <a:effectLst/>
                          <a:latin typeface="Century Gothic" panose="020B0502020202020204" pitchFamily="34" charset="0"/>
                        </a:rPr>
                        <a:t>Complejo-Dialógico</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tc>
                  <a:txBody>
                    <a:bodyPr/>
                    <a:lstStyle/>
                    <a:p>
                      <a:pPr algn="ctr">
                        <a:lnSpc>
                          <a:spcPct val="115000"/>
                        </a:lnSpc>
                        <a:spcAft>
                          <a:spcPts val="0"/>
                        </a:spcAft>
                        <a:tabLst>
                          <a:tab pos="1895475" algn="l"/>
                        </a:tabLst>
                      </a:pPr>
                      <a:r>
                        <a:rPr lang="es-VE" sz="1600">
                          <a:effectLst/>
                          <a:latin typeface="Century Gothic" panose="020B0502020202020204" pitchFamily="34" charset="0"/>
                        </a:rPr>
                        <a:t> </a:t>
                      </a:r>
                      <a:endParaRPr lang="en-US" sz="1600">
                        <a:effectLst/>
                        <a:latin typeface="Century Gothic" panose="020B0502020202020204" pitchFamily="34" charset="0"/>
                      </a:endParaRPr>
                    </a:p>
                    <a:p>
                      <a:pPr algn="ctr">
                        <a:lnSpc>
                          <a:spcPct val="115000"/>
                        </a:lnSpc>
                        <a:spcAft>
                          <a:spcPts val="0"/>
                        </a:spcAft>
                        <a:tabLst>
                          <a:tab pos="1895475" algn="l"/>
                        </a:tabLst>
                      </a:pPr>
                      <a:r>
                        <a:rPr lang="es-VE" sz="1600">
                          <a:effectLst/>
                          <a:latin typeface="Century Gothic" panose="020B0502020202020204" pitchFamily="34" charset="0"/>
                        </a:rPr>
                        <a:t>De acuerdo al momento</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tc>
                  <a:txBody>
                    <a:bodyPr/>
                    <a:lstStyle/>
                    <a:p>
                      <a:pPr algn="ctr">
                        <a:lnSpc>
                          <a:spcPct val="115000"/>
                        </a:lnSpc>
                        <a:spcAft>
                          <a:spcPts val="0"/>
                        </a:spcAft>
                        <a:tabLst>
                          <a:tab pos="1895475" algn="l"/>
                        </a:tabLst>
                      </a:pPr>
                      <a:r>
                        <a:rPr lang="es-VE" sz="1600" dirty="0">
                          <a:effectLst/>
                          <a:latin typeface="Century Gothic" panose="020B0502020202020204" pitchFamily="34" charset="0"/>
                        </a:rPr>
                        <a:t> </a:t>
                      </a:r>
                      <a:endParaRPr lang="en-US" sz="1600" dirty="0">
                        <a:effectLst/>
                        <a:latin typeface="Century Gothic" panose="020B0502020202020204" pitchFamily="34" charset="0"/>
                      </a:endParaRPr>
                    </a:p>
                    <a:p>
                      <a:pPr algn="ctr">
                        <a:lnSpc>
                          <a:spcPct val="115000"/>
                        </a:lnSpc>
                        <a:spcAft>
                          <a:spcPts val="0"/>
                        </a:spcAft>
                        <a:tabLst>
                          <a:tab pos="1895475" algn="l"/>
                        </a:tabLst>
                      </a:pPr>
                      <a:r>
                        <a:rPr lang="es-VE" sz="1600" dirty="0">
                          <a:effectLst/>
                          <a:latin typeface="Century Gothic" panose="020B0502020202020204" pitchFamily="34" charset="0"/>
                        </a:rPr>
                        <a:t>Textos no rigurosos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79" marR="68579" marT="0" marB="0"/>
                </a:tc>
                <a:extLst>
                  <a:ext uri="{0D108BD9-81ED-4DB2-BD59-A6C34878D82A}">
                    <a16:rowId xmlns:a16="http://schemas.microsoft.com/office/drawing/2014/main" val="2851286352"/>
                  </a:ext>
                </a:extLst>
              </a:tr>
            </a:tbl>
          </a:graphicData>
        </a:graphic>
      </p:graphicFrame>
      <p:sp>
        <p:nvSpPr>
          <p:cNvPr id="11293" name="Rectangle 4">
            <a:extLst>
              <a:ext uri="{FF2B5EF4-FFF2-40B4-BE49-F238E27FC236}">
                <a16:creationId xmlns:a16="http://schemas.microsoft.com/office/drawing/2014/main" id="{038F5FC1-59B9-3E98-0825-3D53DC0767EA}"/>
              </a:ext>
            </a:extLst>
          </p:cNvPr>
          <p:cNvSpPr>
            <a:spLocks noChangeArrowheads="1"/>
          </p:cNvSpPr>
          <p:nvPr/>
        </p:nvSpPr>
        <p:spPr bwMode="auto">
          <a:xfrm>
            <a:off x="1692275" y="549275"/>
            <a:ext cx="4868863"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1895475" algn="l"/>
              </a:tabLst>
              <a:defRPr>
                <a:solidFill>
                  <a:schemeClr val="tx1"/>
                </a:solidFill>
                <a:latin typeface="Calibri" panose="020F0502020204030204" pitchFamily="34" charset="0"/>
              </a:defRPr>
            </a:lvl1pPr>
            <a:lvl2pPr marL="742950" indent="-285750">
              <a:tabLst>
                <a:tab pos="1895475" algn="l"/>
              </a:tabLst>
              <a:defRPr>
                <a:solidFill>
                  <a:schemeClr val="tx1"/>
                </a:solidFill>
                <a:latin typeface="Calibri" panose="020F0502020204030204" pitchFamily="34" charset="0"/>
              </a:defRPr>
            </a:lvl2pPr>
            <a:lvl3pPr marL="1143000" indent="-228600">
              <a:tabLst>
                <a:tab pos="1895475" algn="l"/>
              </a:tabLst>
              <a:defRPr>
                <a:solidFill>
                  <a:schemeClr val="tx1"/>
                </a:solidFill>
                <a:latin typeface="Calibri" panose="020F0502020204030204" pitchFamily="34" charset="0"/>
              </a:defRPr>
            </a:lvl3pPr>
            <a:lvl4pPr marL="1600200" indent="-228600">
              <a:tabLst>
                <a:tab pos="1895475" algn="l"/>
              </a:tabLst>
              <a:defRPr>
                <a:solidFill>
                  <a:schemeClr val="tx1"/>
                </a:solidFill>
                <a:latin typeface="Calibri" panose="020F0502020204030204" pitchFamily="34" charset="0"/>
              </a:defRPr>
            </a:lvl4pPr>
            <a:lvl5pPr marL="2057400" indent="-228600">
              <a:tabLst>
                <a:tab pos="1895475"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1895475"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1895475"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1895475"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1895475" algn="l"/>
              </a:tabLst>
              <a:defRPr>
                <a:solidFill>
                  <a:schemeClr val="tx1"/>
                </a:solidFill>
                <a:latin typeface="Calibri" panose="020F0502020204030204" pitchFamily="34" charset="0"/>
              </a:defRPr>
            </a:lvl9pPr>
          </a:lstStyle>
          <a:p>
            <a:pPr algn="ctr"/>
            <a:r>
              <a:rPr lang="es-VE" altLang="en-US" b="1">
                <a:latin typeface="Century Gothic" panose="020B0502020202020204" pitchFamily="34" charset="0"/>
                <a:ea typeface="Calibri" panose="020F0502020204030204" pitchFamily="34" charset="0"/>
                <a:cs typeface="Times New Roman" panose="02020603050405020304" pitchFamily="18" charset="0"/>
              </a:rPr>
              <a:t>Relación entre estilos de pensamiento y el discurso en la investigación</a:t>
            </a:r>
            <a:endParaRPr lang="es-VE" altLang="en-US">
              <a:latin typeface="Century Gothic" panose="020B0502020202020204" pitchFamily="34" charset="0"/>
              <a:ea typeface="Calibri" panose="020F0502020204030204" pitchFamily="34" charset="0"/>
              <a:cs typeface="Times New Roman" panose="02020603050405020304" pitchFamily="18" charset="0"/>
            </a:endParaRPr>
          </a:p>
        </p:txBody>
      </p:sp>
      <p:sp>
        <p:nvSpPr>
          <p:cNvPr id="11294" name="Rectángulo 4">
            <a:extLst>
              <a:ext uri="{FF2B5EF4-FFF2-40B4-BE49-F238E27FC236}">
                <a16:creationId xmlns:a16="http://schemas.microsoft.com/office/drawing/2014/main" id="{212F1CF1-7D15-A1C6-FE33-7186DDAABC01}"/>
              </a:ext>
            </a:extLst>
          </p:cNvPr>
          <p:cNvSpPr>
            <a:spLocks noChangeArrowheads="1"/>
          </p:cNvSpPr>
          <p:nvPr/>
        </p:nvSpPr>
        <p:spPr bwMode="auto">
          <a:xfrm>
            <a:off x="768350" y="5724525"/>
            <a:ext cx="1847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s-VE" altLang="en-US" sz="2000" b="1">
                <a:latin typeface="Century Gothic" panose="020B0502020202020204" pitchFamily="34" charset="0"/>
                <a:ea typeface="Calibri" panose="020F0502020204030204" pitchFamily="34" charset="0"/>
                <a:cs typeface="Times New Roman" panose="02020603050405020304" pitchFamily="18" charset="0"/>
              </a:rPr>
              <a:t> </a:t>
            </a:r>
            <a:r>
              <a:rPr lang="es-VE" altLang="en-US" sz="1400" b="1">
                <a:latin typeface="Century Gothic" panose="020B0502020202020204" pitchFamily="34" charset="0"/>
                <a:ea typeface="Calibri" panose="020F0502020204030204" pitchFamily="34" charset="0"/>
                <a:cs typeface="Times New Roman" panose="02020603050405020304" pitchFamily="18" charset="0"/>
              </a:rPr>
              <a:t>Fuente: </a:t>
            </a:r>
            <a:r>
              <a:rPr lang="es-VE" altLang="en-US" sz="1400">
                <a:latin typeface="Century Gothic" panose="020B0502020202020204" pitchFamily="34" charset="0"/>
                <a:ea typeface="Calibri" panose="020F0502020204030204" pitchFamily="34" charset="0"/>
                <a:cs typeface="Times New Roman" panose="02020603050405020304" pitchFamily="18" charset="0"/>
              </a:rPr>
              <a:t>Leal, 2003.</a:t>
            </a:r>
            <a:endParaRPr lang="es-419" altLang="en-US" sz="1400">
              <a:latin typeface="Century Gothic" panose="020B0502020202020204" pitchFamily="34" charset="0"/>
              <a:ea typeface="Calibri" panose="020F0502020204030204" pitchFamily="34" charset="0"/>
              <a:cs typeface="Times New Roman" panose="02020603050405020304" pitchFamily="18" charset="0"/>
            </a:endParaRPr>
          </a:p>
        </p:txBody>
      </p:sp>
      <p:cxnSp>
        <p:nvCxnSpPr>
          <p:cNvPr id="6" name="Conector recto 5">
            <a:extLst>
              <a:ext uri="{FF2B5EF4-FFF2-40B4-BE49-F238E27FC236}">
                <a16:creationId xmlns:a16="http://schemas.microsoft.com/office/drawing/2014/main" id="{D5E4F09F-4C0D-735C-32DB-E23C7ACD53E8}"/>
              </a:ext>
            </a:extLst>
          </p:cNvPr>
          <p:cNvCxnSpPr/>
          <p:nvPr/>
        </p:nvCxnSpPr>
        <p:spPr>
          <a:xfrm>
            <a:off x="393700" y="1125538"/>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2290" name="Text Box 7">
            <a:extLst>
              <a:ext uri="{FF2B5EF4-FFF2-40B4-BE49-F238E27FC236}">
                <a16:creationId xmlns:a16="http://schemas.microsoft.com/office/drawing/2014/main" id="{73593B18-3900-3C25-6242-ADAD204091D1}"/>
              </a:ext>
            </a:extLst>
          </p:cNvPr>
          <p:cNvSpPr txBox="1">
            <a:spLocks noChangeArrowheads="1"/>
          </p:cNvSpPr>
          <p:nvPr/>
        </p:nvSpPr>
        <p:spPr bwMode="auto">
          <a:xfrm>
            <a:off x="252413" y="1196975"/>
            <a:ext cx="58324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itchFamily="2" charset="2"/>
              <a:buNone/>
            </a:pPr>
            <a:r>
              <a:rPr lang="es-PE" altLang="es-PE" sz="28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Propósitos de la Investigación</a:t>
            </a:r>
            <a:endParaRPr lang="es-ES" altLang="es-PE" sz="28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endParaRPr>
          </a:p>
        </p:txBody>
      </p:sp>
      <p:cxnSp>
        <p:nvCxnSpPr>
          <p:cNvPr id="4" name="Conector recto 3">
            <a:extLst>
              <a:ext uri="{FF2B5EF4-FFF2-40B4-BE49-F238E27FC236}">
                <a16:creationId xmlns:a16="http://schemas.microsoft.com/office/drawing/2014/main" id="{B0140AA1-1129-BFB2-A661-1251CBD9B249}"/>
              </a:ext>
            </a:extLst>
          </p:cNvPr>
          <p:cNvCxnSpPr/>
          <p:nvPr/>
        </p:nvCxnSpPr>
        <p:spPr>
          <a:xfrm>
            <a:off x="323850" y="1844675"/>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
        <p:nvSpPr>
          <p:cNvPr id="6" name="3 Marcador de número de diapositiva">
            <a:extLst>
              <a:ext uri="{FF2B5EF4-FFF2-40B4-BE49-F238E27FC236}">
                <a16:creationId xmlns:a16="http://schemas.microsoft.com/office/drawing/2014/main" id="{88F16967-906D-A81C-D820-0F921F5C86DB}"/>
              </a:ext>
            </a:extLst>
          </p:cNvPr>
          <p:cNvSpPr txBox="1">
            <a:spLocks/>
          </p:cNvSpPr>
          <p:nvPr/>
        </p:nvSpPr>
        <p:spPr bwMode="auto">
          <a:xfrm>
            <a:off x="539750" y="6021388"/>
            <a:ext cx="360363" cy="436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r" defTabSz="457200"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Calibri" charset="0"/>
                <a:ea typeface="+mn-ea"/>
                <a:cs typeface="+mn-cs"/>
              </a:defRPr>
            </a:lvl1pPr>
            <a:lvl2pPr marL="742950" indent="-285750" algn="l" defTabSz="457200"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Calibri" charset="0"/>
                <a:ea typeface="+mn-ea"/>
                <a:cs typeface="+mn-cs"/>
              </a:defRPr>
            </a:lvl2pPr>
            <a:lvl3pPr marL="11430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3pPr>
            <a:lvl4pPr marL="16002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4pPr>
            <a:lvl5pPr marL="20574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5pPr>
            <a:lvl6pPr marL="25146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6pPr>
            <a:lvl7pPr marL="29718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7pPr>
            <a:lvl8pPr marL="34290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8pPr>
            <a:lvl9pPr marL="38862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9pPr>
          </a:lstStyle>
          <a:p>
            <a:pPr algn="l">
              <a:lnSpc>
                <a:spcPct val="100000"/>
              </a:lnSpc>
              <a:spcBef>
                <a:spcPct val="0"/>
              </a:spcBef>
              <a:spcAft>
                <a:spcPct val="0"/>
              </a:spcAft>
              <a:buClrTx/>
              <a:buSzTx/>
              <a:buFontTx/>
              <a:buNone/>
              <a:defRPr/>
            </a:pPr>
            <a:r>
              <a:rPr lang="es-ES" altLang="es-PE" sz="1800" dirty="0">
                <a:solidFill>
                  <a:schemeClr val="bg1">
                    <a:lumMod val="50000"/>
                  </a:schemeClr>
                </a:solidFill>
                <a:latin typeface="Century Gothic" charset="0"/>
                <a:ea typeface="Century Gothic" charset="0"/>
                <a:cs typeface="Century Gothic" charset="0"/>
              </a:rPr>
              <a:t>5</a:t>
            </a:r>
          </a:p>
        </p:txBody>
      </p:sp>
      <p:grpSp>
        <p:nvGrpSpPr>
          <p:cNvPr id="12293" name="Grupo 14">
            <a:extLst>
              <a:ext uri="{FF2B5EF4-FFF2-40B4-BE49-F238E27FC236}">
                <a16:creationId xmlns:a16="http://schemas.microsoft.com/office/drawing/2014/main" id="{DCFCF841-87EB-840C-99B8-33A3776F20BC}"/>
              </a:ext>
            </a:extLst>
          </p:cNvPr>
          <p:cNvGrpSpPr>
            <a:grpSpLocks/>
          </p:cNvGrpSpPr>
          <p:nvPr/>
        </p:nvGrpSpPr>
        <p:grpSpPr bwMode="auto">
          <a:xfrm>
            <a:off x="900113" y="2365375"/>
            <a:ext cx="6624637" cy="3422650"/>
            <a:chOff x="704750" y="2611561"/>
            <a:chExt cx="4379317" cy="2961631"/>
          </a:xfrm>
        </p:grpSpPr>
        <p:sp>
          <p:nvSpPr>
            <p:cNvPr id="12297" name="138 Rectángulo">
              <a:extLst>
                <a:ext uri="{FF2B5EF4-FFF2-40B4-BE49-F238E27FC236}">
                  <a16:creationId xmlns:a16="http://schemas.microsoft.com/office/drawing/2014/main" id="{AECAE4ED-FAEC-250B-FDE4-BB7FBBCB179C}"/>
                </a:ext>
              </a:extLst>
            </p:cNvPr>
            <p:cNvSpPr>
              <a:spLocks noChangeArrowheads="1"/>
            </p:cNvSpPr>
            <p:nvPr/>
          </p:nvSpPr>
          <p:spPr bwMode="auto">
            <a:xfrm>
              <a:off x="705544" y="4365104"/>
              <a:ext cx="4378523" cy="1208088"/>
            </a:xfrm>
            <a:prstGeom prst="rect">
              <a:avLst/>
            </a:prstGeom>
            <a:solidFill>
              <a:srgbClr val="FFFFFF"/>
            </a:solidFill>
            <a:ln w="6350">
              <a:solidFill>
                <a:srgbClr val="000000"/>
              </a:solidFill>
              <a:miter lim="800000"/>
              <a:headEnd/>
              <a:tailEnd/>
            </a:ln>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r>
                <a:rPr lang="es-VE" altLang="en-US" sz="1600">
                  <a:latin typeface="Century Gothic" panose="020B0502020202020204" pitchFamily="34" charset="0"/>
                  <a:ea typeface="Calibri" panose="020F0502020204030204" pitchFamily="34" charset="0"/>
                  <a:cs typeface="Times New Roman" panose="02020603050405020304" pitchFamily="18" charset="0"/>
                </a:rPr>
                <a:t>Descubrir, Configurar, Diseñar, Construir, Mostrar, Comparar, Relacionar, Evaluar, Interactuar, Englobar o Globalizar (Incluir), Validar, Contrastar, Contextualizar, Complementar, Aproximar</a:t>
              </a:r>
              <a:endParaRPr lang="en-US" altLang="en-US" sz="900">
                <a:latin typeface="Century Gothic" panose="020B0502020202020204" pitchFamily="34" charset="0"/>
                <a:ea typeface="Calibri" panose="020F0502020204030204" pitchFamily="34" charset="0"/>
                <a:cs typeface="Times New Roman" panose="02020603050405020304" pitchFamily="18" charset="0"/>
              </a:endParaRPr>
            </a:p>
            <a:p>
              <a:endParaRPr lang="en-US" altLang="en-US">
                <a:latin typeface="Century Gothic" panose="020B0502020202020204" pitchFamily="34" charset="0"/>
                <a:ea typeface="Calibri" panose="020F0502020204030204" pitchFamily="34" charset="0"/>
                <a:cs typeface="Times New Roman" panose="02020603050405020304" pitchFamily="18" charset="0"/>
              </a:endParaRPr>
            </a:p>
          </p:txBody>
        </p:sp>
        <p:sp>
          <p:nvSpPr>
            <p:cNvPr id="12298" name="155 Cuadro de texto">
              <a:extLst>
                <a:ext uri="{FF2B5EF4-FFF2-40B4-BE49-F238E27FC236}">
                  <a16:creationId xmlns:a16="http://schemas.microsoft.com/office/drawing/2014/main" id="{C8EF1B4C-5F22-F7D7-0CFF-9E65AA51869E}"/>
                </a:ext>
              </a:extLst>
            </p:cNvPr>
            <p:cNvSpPr txBox="1">
              <a:spLocks noChangeArrowheads="1"/>
            </p:cNvSpPr>
            <p:nvPr/>
          </p:nvSpPr>
          <p:spPr bwMode="auto">
            <a:xfrm>
              <a:off x="704751" y="2611561"/>
              <a:ext cx="2190056" cy="304800"/>
            </a:xfrm>
            <a:prstGeom prst="rect">
              <a:avLst/>
            </a:prstGeom>
            <a:solidFill>
              <a:srgbClr val="C6D9F1"/>
            </a:solidFill>
            <a:ln w="6350">
              <a:solidFill>
                <a:srgbClr val="000000"/>
              </a:solidFill>
              <a:miter lim="800000"/>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r>
                <a:rPr lang="es-VE" altLang="en-US" sz="1400" b="1">
                  <a:latin typeface="Century Gothic" panose="020B0502020202020204" pitchFamily="34" charset="0"/>
                  <a:ea typeface="Calibri" panose="020F0502020204030204" pitchFamily="34" charset="0"/>
                  <a:cs typeface="Times New Roman" panose="02020603050405020304" pitchFamily="18" charset="0"/>
                </a:rPr>
                <a:t>Cuantitativo (Duros/Fríos)</a:t>
              </a:r>
              <a:endParaRPr lang="es-VE" altLang="en-US" sz="2000">
                <a:latin typeface="Century Gothic" panose="020B0502020202020204" pitchFamily="34" charset="0"/>
                <a:ea typeface="Calibri" panose="020F0502020204030204" pitchFamily="34" charset="0"/>
                <a:cs typeface="Times New Roman" panose="02020603050405020304" pitchFamily="18" charset="0"/>
              </a:endParaRPr>
            </a:p>
          </p:txBody>
        </p:sp>
        <p:sp>
          <p:nvSpPr>
            <p:cNvPr id="12299" name="173 Cuadro de texto">
              <a:extLst>
                <a:ext uri="{FF2B5EF4-FFF2-40B4-BE49-F238E27FC236}">
                  <a16:creationId xmlns:a16="http://schemas.microsoft.com/office/drawing/2014/main" id="{9BF7A466-0B31-4001-4724-0B9CAD737BE1}"/>
                </a:ext>
              </a:extLst>
            </p:cNvPr>
            <p:cNvSpPr txBox="1">
              <a:spLocks noChangeArrowheads="1"/>
            </p:cNvSpPr>
            <p:nvPr/>
          </p:nvSpPr>
          <p:spPr bwMode="auto">
            <a:xfrm>
              <a:off x="2894806" y="2613588"/>
              <a:ext cx="2189261" cy="304800"/>
            </a:xfrm>
            <a:prstGeom prst="rect">
              <a:avLst/>
            </a:prstGeom>
            <a:solidFill>
              <a:srgbClr val="C6D9F1"/>
            </a:solidFill>
            <a:ln w="6350">
              <a:solidFill>
                <a:srgbClr val="000000"/>
              </a:solidFill>
              <a:miter lim="800000"/>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r>
                <a:rPr lang="es-VE" altLang="en-US" sz="1400" b="1">
                  <a:latin typeface="Century Gothic" panose="020B0502020202020204" pitchFamily="34" charset="0"/>
                  <a:ea typeface="Calibri" panose="020F0502020204030204" pitchFamily="34" charset="0"/>
                  <a:cs typeface="Times New Roman" panose="02020603050405020304" pitchFamily="18" charset="0"/>
                </a:rPr>
                <a:t>Cualitativos (Blandos/Cálidos)</a:t>
              </a:r>
              <a:endParaRPr lang="es-VE" altLang="en-US" sz="2000">
                <a:latin typeface="Century Gothic" panose="020B0502020202020204" pitchFamily="34" charset="0"/>
                <a:ea typeface="Calibri" panose="020F0502020204030204" pitchFamily="34" charset="0"/>
                <a:cs typeface="Times New Roman" panose="02020603050405020304" pitchFamily="18" charset="0"/>
              </a:endParaRPr>
            </a:p>
          </p:txBody>
        </p:sp>
        <p:sp>
          <p:nvSpPr>
            <p:cNvPr id="12300" name="185 Cuadro de texto">
              <a:extLst>
                <a:ext uri="{FF2B5EF4-FFF2-40B4-BE49-F238E27FC236}">
                  <a16:creationId xmlns:a16="http://schemas.microsoft.com/office/drawing/2014/main" id="{E9C63B86-D82E-3BF9-6C5E-E07EEE4E7031}"/>
                </a:ext>
              </a:extLst>
            </p:cNvPr>
            <p:cNvSpPr txBox="1">
              <a:spLocks noChangeArrowheads="1"/>
            </p:cNvSpPr>
            <p:nvPr/>
          </p:nvSpPr>
          <p:spPr bwMode="auto">
            <a:xfrm>
              <a:off x="704750" y="2935640"/>
              <a:ext cx="2190055" cy="1103313"/>
            </a:xfrm>
            <a:prstGeom prst="rect">
              <a:avLst/>
            </a:prstGeom>
            <a:solidFill>
              <a:srgbClr val="FFFFFF"/>
            </a:solidFill>
            <a:ln w="6350">
              <a:solidFill>
                <a:srgbClr val="000000"/>
              </a:solidFill>
              <a:miter lim="800000"/>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r>
                <a:rPr lang="es-VE" altLang="en-US" sz="1600">
                  <a:latin typeface="Century Gothic" panose="020B0502020202020204" pitchFamily="34" charset="0"/>
                  <a:ea typeface="Calibri" panose="020F0502020204030204" pitchFamily="34" charset="0"/>
                  <a:cs typeface="Times New Roman" panose="02020603050405020304" pitchFamily="18" charset="0"/>
                </a:rPr>
                <a:t>Determinar </a:t>
              </a:r>
              <a:endParaRPr lang="en-US" altLang="en-US" sz="900">
                <a:latin typeface="Century Gothic" panose="020B0502020202020204" pitchFamily="34" charset="0"/>
                <a:ea typeface="Calibri" panose="020F0502020204030204" pitchFamily="34" charset="0"/>
                <a:cs typeface="Times New Roman" panose="02020603050405020304" pitchFamily="18" charset="0"/>
              </a:endParaRPr>
            </a:p>
            <a:p>
              <a:pPr algn="ctr"/>
              <a:r>
                <a:rPr lang="es-VE" altLang="en-US" sz="1600">
                  <a:latin typeface="Century Gothic" panose="020B0502020202020204" pitchFamily="34" charset="0"/>
                  <a:ea typeface="Calibri" panose="020F0502020204030204" pitchFamily="34" charset="0"/>
                  <a:cs typeface="Times New Roman" panose="02020603050405020304" pitchFamily="18" charset="0"/>
                </a:rPr>
                <a:t>Analizar-Definir	 </a:t>
              </a:r>
              <a:endParaRPr lang="en-US" altLang="en-US" sz="900">
                <a:latin typeface="Century Gothic" panose="020B0502020202020204" pitchFamily="34" charset="0"/>
                <a:ea typeface="Calibri" panose="020F0502020204030204" pitchFamily="34" charset="0"/>
                <a:cs typeface="Times New Roman" panose="02020603050405020304" pitchFamily="18" charset="0"/>
              </a:endParaRPr>
            </a:p>
            <a:p>
              <a:pPr algn="ctr"/>
              <a:r>
                <a:rPr lang="es-VE" altLang="en-US" sz="1600">
                  <a:latin typeface="Century Gothic" panose="020B0502020202020204" pitchFamily="34" charset="0"/>
                  <a:ea typeface="Calibri" panose="020F0502020204030204" pitchFamily="34" charset="0"/>
                  <a:cs typeface="Times New Roman" panose="02020603050405020304" pitchFamily="18" charset="0"/>
                </a:rPr>
                <a:t>Establecer, Medir, Demostrar, Verificar, Probar</a:t>
              </a:r>
              <a:endParaRPr lang="es-VE" altLang="en-US" sz="2800">
                <a:latin typeface="Century Gothic" panose="020B0502020202020204" pitchFamily="34" charset="0"/>
                <a:ea typeface="Calibri" panose="020F0502020204030204" pitchFamily="34" charset="0"/>
                <a:cs typeface="Times New Roman" panose="02020603050405020304" pitchFamily="18" charset="0"/>
              </a:endParaRPr>
            </a:p>
          </p:txBody>
        </p:sp>
        <p:sp>
          <p:nvSpPr>
            <p:cNvPr id="12301" name="186 Cuadro de texto">
              <a:extLst>
                <a:ext uri="{FF2B5EF4-FFF2-40B4-BE49-F238E27FC236}">
                  <a16:creationId xmlns:a16="http://schemas.microsoft.com/office/drawing/2014/main" id="{B9A8DD51-1B6D-87BA-4E01-7C7952F20B25}"/>
                </a:ext>
              </a:extLst>
            </p:cNvPr>
            <p:cNvSpPr txBox="1">
              <a:spLocks noChangeArrowheads="1"/>
            </p:cNvSpPr>
            <p:nvPr/>
          </p:nvSpPr>
          <p:spPr bwMode="auto">
            <a:xfrm>
              <a:off x="2909192" y="2935639"/>
              <a:ext cx="2174875" cy="1103313"/>
            </a:xfrm>
            <a:prstGeom prst="rect">
              <a:avLst/>
            </a:prstGeom>
            <a:solidFill>
              <a:srgbClr val="FFFFFF"/>
            </a:solidFill>
            <a:ln w="6350">
              <a:solidFill>
                <a:srgbClr val="000000"/>
              </a:solidFill>
              <a:miter lim="800000"/>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r>
                <a:rPr lang="es-VE" altLang="en-US" sz="1400">
                  <a:latin typeface="Century Gothic" panose="020B0502020202020204" pitchFamily="34" charset="0"/>
                  <a:ea typeface="Calibri" panose="020F0502020204030204" pitchFamily="34" charset="0"/>
                  <a:cs typeface="Times New Roman" panose="02020603050405020304" pitchFamily="18" charset="0"/>
                </a:rPr>
                <a:t>Comprender, Interpretar, Mostar, Buscar, Generar, Relacionar, Explorar, Comparar o Contrastar, Reflexionar, Visualizar, Sentir</a:t>
              </a:r>
              <a:endParaRPr lang="es-VE" altLang="en-US" sz="2400">
                <a:latin typeface="Century Gothic" panose="020B0502020202020204" pitchFamily="34" charset="0"/>
                <a:ea typeface="Calibri" panose="020F0502020204030204" pitchFamily="34" charset="0"/>
                <a:cs typeface="Times New Roman" panose="02020603050405020304" pitchFamily="18" charset="0"/>
              </a:endParaRPr>
            </a:p>
          </p:txBody>
        </p:sp>
        <p:sp>
          <p:nvSpPr>
            <p:cNvPr id="12302" name="188 Cuadro de texto">
              <a:extLst>
                <a:ext uri="{FF2B5EF4-FFF2-40B4-BE49-F238E27FC236}">
                  <a16:creationId xmlns:a16="http://schemas.microsoft.com/office/drawing/2014/main" id="{5FF0CB4F-8B09-C4C3-55CC-15E326090C96}"/>
                </a:ext>
              </a:extLst>
            </p:cNvPr>
            <p:cNvSpPr txBox="1">
              <a:spLocks noChangeArrowheads="1"/>
            </p:cNvSpPr>
            <p:nvPr/>
          </p:nvSpPr>
          <p:spPr bwMode="auto">
            <a:xfrm>
              <a:off x="705543" y="4042834"/>
              <a:ext cx="4378524" cy="346075"/>
            </a:xfrm>
            <a:prstGeom prst="rect">
              <a:avLst/>
            </a:prstGeom>
            <a:solidFill>
              <a:srgbClr val="C6D9F1"/>
            </a:solidFill>
            <a:ln w="6350">
              <a:solidFill>
                <a:srgbClr val="000000"/>
              </a:solidFill>
              <a:miter lim="800000"/>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r>
                <a:rPr lang="es-VE" altLang="en-US" sz="1600" b="1">
                  <a:solidFill>
                    <a:srgbClr val="000000"/>
                  </a:solidFill>
                  <a:latin typeface="Century Gothic" panose="020B0502020202020204" pitchFamily="34" charset="0"/>
                  <a:ea typeface="Calibri" panose="020F0502020204030204" pitchFamily="34" charset="0"/>
                  <a:cs typeface="Times New Roman" panose="02020603050405020304" pitchFamily="18" charset="0"/>
                </a:rPr>
                <a:t>Complejos (Verbos No Determinantes)</a:t>
              </a:r>
              <a:endParaRPr lang="en-US" altLang="en-US" sz="800">
                <a:latin typeface="Century Gothic" panose="020B0502020202020204" pitchFamily="34" charset="0"/>
                <a:ea typeface="Calibri" panose="020F0502020204030204" pitchFamily="34" charset="0"/>
                <a:cs typeface="Times New Roman" panose="02020603050405020304" pitchFamily="18" charset="0"/>
              </a:endParaRPr>
            </a:p>
            <a:p>
              <a:endParaRPr lang="en-US" altLang="en-US">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12294" name="Rectangle 11">
            <a:extLst>
              <a:ext uri="{FF2B5EF4-FFF2-40B4-BE49-F238E27FC236}">
                <a16:creationId xmlns:a16="http://schemas.microsoft.com/office/drawing/2014/main" id="{C5C036EA-64B6-69E3-27D5-5687E817C614}"/>
              </a:ext>
            </a:extLst>
          </p:cNvPr>
          <p:cNvSpPr>
            <a:spLocks noChangeArrowheads="1"/>
          </p:cNvSpPr>
          <p:nvPr/>
        </p:nvSpPr>
        <p:spPr bwMode="auto">
          <a:xfrm>
            <a:off x="1955800" y="1941513"/>
            <a:ext cx="45593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a:r>
              <a:rPr lang="es-VE" altLang="en-US" sz="2000" b="1">
                <a:latin typeface="Century Gothic" panose="020B0502020202020204" pitchFamily="34" charset="0"/>
                <a:ea typeface="Calibri" panose="020F0502020204030204" pitchFamily="34" charset="0"/>
                <a:cs typeface="Times New Roman" panose="02020603050405020304" pitchFamily="18" charset="0"/>
              </a:rPr>
              <a:t>Guía de verbos para los (objetivos)</a:t>
            </a:r>
            <a:endParaRPr lang="es-VE" altLang="en-US" sz="3200">
              <a:latin typeface="Century Gothic" panose="020B0502020202020204" pitchFamily="34" charset="0"/>
              <a:ea typeface="Calibri" panose="020F0502020204030204" pitchFamily="34" charset="0"/>
              <a:cs typeface="Times New Roman" panose="02020603050405020304" pitchFamily="18" charset="0"/>
            </a:endParaRPr>
          </a:p>
        </p:txBody>
      </p:sp>
      <p:sp>
        <p:nvSpPr>
          <p:cNvPr id="12295" name="Rectángulo 13">
            <a:extLst>
              <a:ext uri="{FF2B5EF4-FFF2-40B4-BE49-F238E27FC236}">
                <a16:creationId xmlns:a16="http://schemas.microsoft.com/office/drawing/2014/main" id="{0E7522F4-D0A3-07D0-B85C-30592C590C85}"/>
              </a:ext>
            </a:extLst>
          </p:cNvPr>
          <p:cNvSpPr>
            <a:spLocks noChangeArrowheads="1"/>
          </p:cNvSpPr>
          <p:nvPr/>
        </p:nvSpPr>
        <p:spPr bwMode="auto">
          <a:xfrm>
            <a:off x="823913" y="5749925"/>
            <a:ext cx="172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tabLst>
                <a:tab pos="4314825" algn="l"/>
              </a:tabLst>
              <a:defRPr>
                <a:solidFill>
                  <a:schemeClr val="tx1"/>
                </a:solidFill>
                <a:latin typeface="Calibri" panose="020F0502020204030204" pitchFamily="34" charset="0"/>
              </a:defRPr>
            </a:lvl1pPr>
            <a:lvl2pPr marL="742950" indent="-285750">
              <a:tabLst>
                <a:tab pos="4314825" algn="l"/>
              </a:tabLst>
              <a:defRPr>
                <a:solidFill>
                  <a:schemeClr val="tx1"/>
                </a:solidFill>
                <a:latin typeface="Calibri" panose="020F0502020204030204" pitchFamily="34" charset="0"/>
              </a:defRPr>
            </a:lvl2pPr>
            <a:lvl3pPr marL="1143000" indent="-228600">
              <a:tabLst>
                <a:tab pos="4314825" algn="l"/>
              </a:tabLst>
              <a:defRPr>
                <a:solidFill>
                  <a:schemeClr val="tx1"/>
                </a:solidFill>
                <a:latin typeface="Calibri" panose="020F0502020204030204" pitchFamily="34" charset="0"/>
              </a:defRPr>
            </a:lvl3pPr>
            <a:lvl4pPr marL="1600200" indent="-228600">
              <a:tabLst>
                <a:tab pos="4314825" algn="l"/>
              </a:tabLst>
              <a:defRPr>
                <a:solidFill>
                  <a:schemeClr val="tx1"/>
                </a:solidFill>
                <a:latin typeface="Calibri" panose="020F0502020204030204" pitchFamily="34" charset="0"/>
              </a:defRPr>
            </a:lvl4pPr>
            <a:lvl5pPr marL="2057400" indent="-228600">
              <a:tabLst>
                <a:tab pos="4314825" algn="l"/>
              </a:tabLst>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tabLst>
                <a:tab pos="4314825" algn="l"/>
              </a:tabLs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tabLst>
                <a:tab pos="4314825" algn="l"/>
              </a:tabLs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tabLst>
                <a:tab pos="4314825" algn="l"/>
              </a:tabLs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tabLst>
                <a:tab pos="4314825" algn="l"/>
              </a:tabLst>
              <a:defRPr>
                <a:solidFill>
                  <a:schemeClr val="tx1"/>
                </a:solidFill>
                <a:latin typeface="Calibri" panose="020F0502020204030204" pitchFamily="34" charset="0"/>
              </a:defRPr>
            </a:lvl9pPr>
          </a:lstStyle>
          <a:p>
            <a:pPr algn="ctr"/>
            <a:r>
              <a:rPr lang="es-VE" altLang="en-US" sz="1400" b="1">
                <a:latin typeface="Century Gothic" panose="020B0502020202020204" pitchFamily="34" charset="0"/>
                <a:ea typeface="Calibri" panose="020F0502020204030204" pitchFamily="34" charset="0"/>
                <a:cs typeface="Segoe UI Light" panose="020B0502040204020203" pitchFamily="34" charset="0"/>
              </a:rPr>
              <a:t>Fuente: </a:t>
            </a:r>
            <a:r>
              <a:rPr lang="es-VE" altLang="en-US" sz="1400">
                <a:latin typeface="Century Gothic" panose="020B0502020202020204" pitchFamily="34" charset="0"/>
                <a:ea typeface="Calibri" panose="020F0502020204030204" pitchFamily="34" charset="0"/>
                <a:cs typeface="Segoe UI Light" panose="020B0502040204020203" pitchFamily="34" charset="0"/>
              </a:rPr>
              <a:t>Leal, 2003</a:t>
            </a:r>
            <a:endParaRPr lang="en-US" altLang="en-US" sz="600">
              <a:latin typeface="Century Gothic" panose="020B0502020202020204" pitchFamily="34" charset="0"/>
              <a:ea typeface="Calibri" panose="020F0502020204030204" pitchFamily="34" charset="0"/>
              <a:cs typeface="Segoe UI Light" panose="020B0502040204020203" pitchFamily="34" charset="0"/>
            </a:endParaRPr>
          </a:p>
        </p:txBody>
      </p:sp>
      <p:sp>
        <p:nvSpPr>
          <p:cNvPr id="12296" name="CuadroTexto 16">
            <a:extLst>
              <a:ext uri="{FF2B5EF4-FFF2-40B4-BE49-F238E27FC236}">
                <a16:creationId xmlns:a16="http://schemas.microsoft.com/office/drawing/2014/main" id="{9722711F-E808-DE78-D2B2-163FFD62D667}"/>
              </a:ext>
            </a:extLst>
          </p:cNvPr>
          <p:cNvSpPr txBox="1">
            <a:spLocks noChangeArrowheads="1"/>
          </p:cNvSpPr>
          <p:nvPr/>
        </p:nvSpPr>
        <p:spPr bwMode="auto">
          <a:xfrm>
            <a:off x="3079750" y="6391275"/>
            <a:ext cx="39258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es-419" altLang="en-US" sz="1200" b="1"/>
              <a:t>Teleología: </a:t>
            </a:r>
            <a:r>
              <a:rPr lang="es-419" altLang="en-US" sz="1200"/>
              <a:t>Es el “fin último de la investigación”, el qué, cómo y para qué. </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Text Box 7">
            <a:extLst>
              <a:ext uri="{FF2B5EF4-FFF2-40B4-BE49-F238E27FC236}">
                <a16:creationId xmlns:a16="http://schemas.microsoft.com/office/drawing/2014/main" id="{1F764553-4637-76DA-1B76-98972F2659EB}"/>
              </a:ext>
            </a:extLst>
          </p:cNvPr>
          <p:cNvSpPr txBox="1">
            <a:spLocks noChangeArrowheads="1"/>
          </p:cNvSpPr>
          <p:nvPr/>
        </p:nvSpPr>
        <p:spPr bwMode="auto">
          <a:xfrm>
            <a:off x="1892300" y="328613"/>
            <a:ext cx="56165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itchFamily="2" charset="2"/>
              <a:buNone/>
            </a:pPr>
            <a:r>
              <a:rPr lang="es-PE" altLang="es-PE" sz="24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Perspectiva Epistemológica </a:t>
            </a:r>
          </a:p>
          <a:p>
            <a:pPr eaLnBrk="1" hangingPunct="1">
              <a:buFont typeface="Wingdings" pitchFamily="2" charset="2"/>
              <a:buNone/>
            </a:pPr>
            <a:r>
              <a:rPr lang="es-PE" altLang="es-PE" sz="2400">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(Marco teórico – Referencial)</a:t>
            </a:r>
          </a:p>
        </p:txBody>
      </p:sp>
      <p:cxnSp>
        <p:nvCxnSpPr>
          <p:cNvPr id="4" name="Conector recto 3">
            <a:extLst>
              <a:ext uri="{FF2B5EF4-FFF2-40B4-BE49-F238E27FC236}">
                <a16:creationId xmlns:a16="http://schemas.microsoft.com/office/drawing/2014/main" id="{FB808075-4D17-5F72-20D6-CFFFC5FAF31C}"/>
              </a:ext>
            </a:extLst>
          </p:cNvPr>
          <p:cNvCxnSpPr/>
          <p:nvPr/>
        </p:nvCxnSpPr>
        <p:spPr>
          <a:xfrm>
            <a:off x="539750" y="1268413"/>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
        <p:nvSpPr>
          <p:cNvPr id="5" name="3 Marcador de número de diapositiva">
            <a:extLst>
              <a:ext uri="{FF2B5EF4-FFF2-40B4-BE49-F238E27FC236}">
                <a16:creationId xmlns:a16="http://schemas.microsoft.com/office/drawing/2014/main" id="{B4430FAE-6749-BE27-2132-A8F14C4E0A34}"/>
              </a:ext>
            </a:extLst>
          </p:cNvPr>
          <p:cNvSpPr>
            <a:spLocks noGrp="1"/>
          </p:cNvSpPr>
          <p:nvPr>
            <p:ph type="sldNum" sz="quarter" idx="12"/>
          </p:nvPr>
        </p:nvSpPr>
        <p:spPr bwMode="auto">
          <a:xfrm>
            <a:off x="539750" y="6021388"/>
            <a:ext cx="360363" cy="43656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tlCol="0"/>
          <a:lstStyle>
            <a:lvl1pPr>
              <a:lnSpc>
                <a:spcPct val="90000"/>
              </a:lnSpc>
              <a:spcBef>
                <a:spcPts val="1200"/>
              </a:spcBef>
              <a:spcAft>
                <a:spcPts val="200"/>
              </a:spcAft>
              <a:buClr>
                <a:schemeClr val="accent1"/>
              </a:buClr>
              <a:buSzPct val="100000"/>
              <a:buFont typeface="Calibri" charset="0"/>
              <a:buChar char=" "/>
              <a:defRPr sz="2000">
                <a:solidFill>
                  <a:srgbClr val="404040"/>
                </a:solidFill>
                <a:latin typeface="Calibri" charset="0"/>
              </a:defRPr>
            </a:lvl1pPr>
            <a:lvl2pPr marL="742950" indent="-285750">
              <a:lnSpc>
                <a:spcPct val="90000"/>
              </a:lnSpc>
              <a:spcBef>
                <a:spcPts val="200"/>
              </a:spcBef>
              <a:spcAft>
                <a:spcPts val="400"/>
              </a:spcAft>
              <a:buClr>
                <a:schemeClr val="accent1"/>
              </a:buClr>
              <a:buFont typeface="Calibri" charset="0"/>
              <a:buChar char="◦"/>
              <a:defRPr>
                <a:solidFill>
                  <a:srgbClr val="404040"/>
                </a:solidFill>
                <a:latin typeface="Calibri" charset="0"/>
              </a:defRPr>
            </a:lvl2pPr>
            <a:lvl3pPr marL="1143000" indent="-228600">
              <a:lnSpc>
                <a:spcPct val="90000"/>
              </a:lnSpc>
              <a:spcBef>
                <a:spcPts val="200"/>
              </a:spcBef>
              <a:spcAft>
                <a:spcPts val="400"/>
              </a:spcAft>
              <a:buClr>
                <a:schemeClr val="accent1"/>
              </a:buClr>
              <a:buFont typeface="Calibri" charset="0"/>
              <a:buChar char="◦"/>
              <a:defRPr sz="1400">
                <a:solidFill>
                  <a:srgbClr val="404040"/>
                </a:solidFill>
                <a:latin typeface="Calibri" charset="0"/>
              </a:defRPr>
            </a:lvl3pPr>
            <a:lvl4pPr marL="1600200" indent="-228600">
              <a:lnSpc>
                <a:spcPct val="90000"/>
              </a:lnSpc>
              <a:spcBef>
                <a:spcPts val="200"/>
              </a:spcBef>
              <a:spcAft>
                <a:spcPts val="400"/>
              </a:spcAft>
              <a:buClr>
                <a:schemeClr val="accent1"/>
              </a:buClr>
              <a:buFont typeface="Calibri" charset="0"/>
              <a:buChar char="◦"/>
              <a:defRPr sz="1400">
                <a:solidFill>
                  <a:srgbClr val="404040"/>
                </a:solidFill>
                <a:latin typeface="Calibri" charset="0"/>
              </a:defRPr>
            </a:lvl4pPr>
            <a:lvl5pPr marL="2057400" indent="-228600">
              <a:lnSpc>
                <a:spcPct val="90000"/>
              </a:lnSpc>
              <a:spcBef>
                <a:spcPts val="200"/>
              </a:spcBef>
              <a:spcAft>
                <a:spcPts val="400"/>
              </a:spcAft>
              <a:buClr>
                <a:schemeClr val="accent1"/>
              </a:buClr>
              <a:buFont typeface="Calibri" charset="0"/>
              <a:buChar char="◦"/>
              <a:defRPr sz="1400">
                <a:solidFill>
                  <a:srgbClr val="404040"/>
                </a:solidFill>
                <a:latin typeface="Calibri" charset="0"/>
              </a:defRPr>
            </a:lvl5pPr>
            <a:lvl6pPr marL="25146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6pPr>
            <a:lvl7pPr marL="29718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7pPr>
            <a:lvl8pPr marL="34290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8pPr>
            <a:lvl9pPr marL="3886200" indent="-228600" defTabSz="457200" eaLnBrk="0" fontAlgn="base" hangingPunct="0">
              <a:lnSpc>
                <a:spcPct val="90000"/>
              </a:lnSpc>
              <a:spcBef>
                <a:spcPts val="200"/>
              </a:spcBef>
              <a:spcAft>
                <a:spcPts val="400"/>
              </a:spcAft>
              <a:buClr>
                <a:schemeClr val="accent1"/>
              </a:buClr>
              <a:buFont typeface="Calibri" charset="0"/>
              <a:buChar char="◦"/>
              <a:defRPr sz="1400">
                <a:solidFill>
                  <a:srgbClr val="404040"/>
                </a:solidFill>
                <a:latin typeface="Calibri" charset="0"/>
              </a:defRPr>
            </a:lvl9pPr>
          </a:lstStyle>
          <a:p>
            <a:pPr algn="l">
              <a:lnSpc>
                <a:spcPct val="100000"/>
              </a:lnSpc>
              <a:spcBef>
                <a:spcPct val="0"/>
              </a:spcBef>
              <a:spcAft>
                <a:spcPct val="0"/>
              </a:spcAft>
              <a:buClrTx/>
              <a:buSzTx/>
              <a:buFontTx/>
              <a:buNone/>
              <a:defRPr/>
            </a:pPr>
            <a:r>
              <a:rPr lang="es-ES" altLang="es-PE" sz="1800" dirty="0">
                <a:solidFill>
                  <a:schemeClr val="bg1">
                    <a:lumMod val="50000"/>
                  </a:schemeClr>
                </a:solidFill>
                <a:latin typeface="Century Gothic" charset="0"/>
                <a:ea typeface="Century Gothic" charset="0"/>
                <a:cs typeface="Century Gothic" charset="0"/>
              </a:rPr>
              <a:t>6</a:t>
            </a:r>
          </a:p>
        </p:txBody>
      </p:sp>
      <p:sp>
        <p:nvSpPr>
          <p:cNvPr id="13317" name="Rectángulo 5">
            <a:extLst>
              <a:ext uri="{FF2B5EF4-FFF2-40B4-BE49-F238E27FC236}">
                <a16:creationId xmlns:a16="http://schemas.microsoft.com/office/drawing/2014/main" id="{1CB5105C-5287-9AE7-BF6C-8662843163CB}"/>
              </a:ext>
            </a:extLst>
          </p:cNvPr>
          <p:cNvSpPr>
            <a:spLocks noChangeArrowheads="1"/>
          </p:cNvSpPr>
          <p:nvPr/>
        </p:nvSpPr>
        <p:spPr bwMode="auto">
          <a:xfrm>
            <a:off x="719138" y="1557338"/>
            <a:ext cx="68072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s-MX" altLang="en-US" b="1"/>
              <a:t>EL ESTADO DEL ARTE:</a:t>
            </a:r>
          </a:p>
          <a:p>
            <a:pPr algn="just"/>
            <a:r>
              <a:rPr lang="es-MX" altLang="en-US"/>
              <a:t>La dimensiones en las que se ha estudiado el objeto de la investigación hasta nuestros días, para involucrar al lector en la profundidad de la investigación y la relevancia de la misma.</a:t>
            </a:r>
          </a:p>
          <a:p>
            <a:endParaRPr lang="es-MX" altLang="en-US"/>
          </a:p>
          <a:p>
            <a:r>
              <a:rPr lang="es-MX" altLang="en-US" b="1"/>
              <a:t>LA OTREDAD DE LA INVESTIGACIÓN (Antecedentes de la Investigación):</a:t>
            </a:r>
          </a:p>
          <a:p>
            <a:pPr algn="just"/>
            <a:r>
              <a:rPr lang="es-MX" altLang="en-US"/>
              <a:t>Estudios previos que ayudan a afianzar criterios acerca de la forma de abordar la investigación, métodos, técnicas y en algunos casos posturas de los investigadores ante una situación investigativa.</a:t>
            </a:r>
          </a:p>
          <a:p>
            <a:pPr algn="just"/>
            <a:endParaRPr lang="es-MX" altLang="en-US"/>
          </a:p>
          <a:p>
            <a:r>
              <a:rPr lang="es-MX" altLang="en-US" b="1"/>
              <a:t>CUERPO DE TEORÍAS (Corpus Teórico) </a:t>
            </a:r>
          </a:p>
          <a:p>
            <a:endParaRPr lang="es-MX" altLang="en-US"/>
          </a:p>
          <a:p>
            <a:pPr algn="just"/>
            <a:r>
              <a:rPr lang="es-MX" altLang="en-US"/>
              <a:t>Tiene como Objeto la Construcción de Constructos desde el Conocimiento que los investigadores que nos antecedido como referentes teóricos sobre el objeto de estudio.</a:t>
            </a:r>
          </a:p>
          <a:p>
            <a:r>
              <a:rPr lang="es-MX" altLang="en-US"/>
              <a:t>.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Text Box 7">
            <a:extLst>
              <a:ext uri="{FF2B5EF4-FFF2-40B4-BE49-F238E27FC236}">
                <a16:creationId xmlns:a16="http://schemas.microsoft.com/office/drawing/2014/main" id="{1F487672-32CB-5E26-65A1-8E8C1EEBA3AC}"/>
              </a:ext>
            </a:extLst>
          </p:cNvPr>
          <p:cNvSpPr txBox="1">
            <a:spLocks noChangeArrowheads="1"/>
          </p:cNvSpPr>
          <p:nvPr/>
        </p:nvSpPr>
        <p:spPr bwMode="auto">
          <a:xfrm>
            <a:off x="1404938" y="398463"/>
            <a:ext cx="64071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itchFamily="2" charset="2"/>
              <a:buNone/>
            </a:pPr>
            <a:r>
              <a:rPr lang="es-PE" altLang="es-PE" sz="28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Aspectos metodológicos: </a:t>
            </a:r>
            <a:endParaRPr lang="es-PE" altLang="es-PE" sz="2400">
              <a:solidFill>
                <a:srgbClr val="37A5C1"/>
              </a:solidFill>
              <a:latin typeface="Century Gothic" panose="020B0502020202020204" pitchFamily="34" charset="0"/>
              <a:ea typeface="Century Gothic" panose="020B0502020202020204" pitchFamily="34" charset="0"/>
              <a:cs typeface="Century Gothic" panose="020B0502020202020204" pitchFamily="34" charset="0"/>
            </a:endParaRPr>
          </a:p>
        </p:txBody>
      </p:sp>
      <p:cxnSp>
        <p:nvCxnSpPr>
          <p:cNvPr id="6" name="Conector recto 5">
            <a:extLst>
              <a:ext uri="{FF2B5EF4-FFF2-40B4-BE49-F238E27FC236}">
                <a16:creationId xmlns:a16="http://schemas.microsoft.com/office/drawing/2014/main" id="{64460909-8A07-2A70-3EE6-9A0B2463634F}"/>
              </a:ext>
            </a:extLst>
          </p:cNvPr>
          <p:cNvCxnSpPr/>
          <p:nvPr/>
        </p:nvCxnSpPr>
        <p:spPr>
          <a:xfrm>
            <a:off x="396875" y="1125538"/>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
        <p:nvSpPr>
          <p:cNvPr id="7" name="3 Marcador de número de diapositiva">
            <a:extLst>
              <a:ext uri="{FF2B5EF4-FFF2-40B4-BE49-F238E27FC236}">
                <a16:creationId xmlns:a16="http://schemas.microsoft.com/office/drawing/2014/main" id="{E642C53C-A6A5-D1F4-0C7D-D5D8345744C1}"/>
              </a:ext>
            </a:extLst>
          </p:cNvPr>
          <p:cNvSpPr txBox="1">
            <a:spLocks/>
          </p:cNvSpPr>
          <p:nvPr/>
        </p:nvSpPr>
        <p:spPr bwMode="auto">
          <a:xfrm>
            <a:off x="539750" y="6021388"/>
            <a:ext cx="360363" cy="436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r" defTabSz="457200"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Calibri" charset="0"/>
                <a:ea typeface="+mn-ea"/>
                <a:cs typeface="+mn-cs"/>
              </a:defRPr>
            </a:lvl1pPr>
            <a:lvl2pPr marL="742950" indent="-285750" algn="l" defTabSz="457200"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Calibri" charset="0"/>
                <a:ea typeface="+mn-ea"/>
                <a:cs typeface="+mn-cs"/>
              </a:defRPr>
            </a:lvl2pPr>
            <a:lvl3pPr marL="11430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3pPr>
            <a:lvl4pPr marL="16002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4pPr>
            <a:lvl5pPr marL="20574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5pPr>
            <a:lvl6pPr marL="25146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6pPr>
            <a:lvl7pPr marL="29718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7pPr>
            <a:lvl8pPr marL="34290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8pPr>
            <a:lvl9pPr marL="38862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9pPr>
          </a:lstStyle>
          <a:p>
            <a:pPr algn="l">
              <a:lnSpc>
                <a:spcPct val="100000"/>
              </a:lnSpc>
              <a:spcBef>
                <a:spcPct val="0"/>
              </a:spcBef>
              <a:spcAft>
                <a:spcPct val="0"/>
              </a:spcAft>
              <a:buClrTx/>
              <a:buSzTx/>
              <a:buFontTx/>
              <a:buNone/>
              <a:defRPr/>
            </a:pPr>
            <a:r>
              <a:rPr lang="es-ES" altLang="es-PE" sz="1800" dirty="0">
                <a:solidFill>
                  <a:schemeClr val="bg1">
                    <a:lumMod val="50000"/>
                  </a:schemeClr>
                </a:solidFill>
                <a:latin typeface="Century Gothic" charset="0"/>
                <a:ea typeface="Century Gothic" charset="0"/>
                <a:cs typeface="Century Gothic" charset="0"/>
              </a:rPr>
              <a:t>7</a:t>
            </a:r>
          </a:p>
        </p:txBody>
      </p:sp>
      <p:sp>
        <p:nvSpPr>
          <p:cNvPr id="14341" name="Rectángulo 1">
            <a:extLst>
              <a:ext uri="{FF2B5EF4-FFF2-40B4-BE49-F238E27FC236}">
                <a16:creationId xmlns:a16="http://schemas.microsoft.com/office/drawing/2014/main" id="{DF7ABA14-8A77-716D-6498-2D7CA287FFFA}"/>
              </a:ext>
            </a:extLst>
          </p:cNvPr>
          <p:cNvSpPr>
            <a:spLocks noChangeArrowheads="1"/>
          </p:cNvSpPr>
          <p:nvPr/>
        </p:nvSpPr>
        <p:spPr bwMode="auto">
          <a:xfrm>
            <a:off x="898525" y="1865313"/>
            <a:ext cx="67818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s-MX" altLang="en-US" b="1"/>
              <a:t>Diseño abierto, flexible y emergente.</a:t>
            </a:r>
          </a:p>
          <a:p>
            <a:endParaRPr lang="es-MX" altLang="en-US"/>
          </a:p>
          <a:p>
            <a:pPr algn="just"/>
            <a:r>
              <a:rPr lang="es-MX" altLang="en-US" sz="2000"/>
              <a:t>En la muestra de un estudio cualitativo se cuenta con casos que posean y brinden la información requerida, es decir, es una </a:t>
            </a:r>
            <a:r>
              <a:rPr lang="es-419" altLang="en-US" sz="2000"/>
              <a:t> </a:t>
            </a:r>
            <a:r>
              <a:rPr lang="es-419" altLang="en-US" sz="2000" b="1"/>
              <a:t>Muestra intencionada.</a:t>
            </a:r>
          </a:p>
          <a:p>
            <a:pPr algn="just"/>
            <a:endParaRPr lang="es-419" altLang="en-US" sz="2000" b="1"/>
          </a:p>
          <a:p>
            <a:pPr algn="just"/>
            <a:r>
              <a:rPr lang="es-MX" altLang="en-US" sz="2000"/>
              <a:t> Lo que se quiere es captar información rica, abundante y de profundidad de cada caso seleccionado. Es por esto que mucho del éxito de este tipo de investigación dependerá de la capacidad del investigador para observar y para analizar e  interpretar información. (Cfr.: PINEDA et al 1994)</a:t>
            </a:r>
            <a:endParaRPr lang="es-419" altLang="en-US" sz="2000"/>
          </a:p>
        </p:txBody>
      </p:sp>
      <p:pic>
        <p:nvPicPr>
          <p:cNvPr id="14342" name="Imagen 1">
            <a:extLst>
              <a:ext uri="{FF2B5EF4-FFF2-40B4-BE49-F238E27FC236}">
                <a16:creationId xmlns:a16="http://schemas.microsoft.com/office/drawing/2014/main" id="{0BC41561-E9BC-8A44-AD02-1F9BEDBFFAB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34125" y="1306513"/>
            <a:ext cx="1473200"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Text Box 7">
            <a:extLst>
              <a:ext uri="{FF2B5EF4-FFF2-40B4-BE49-F238E27FC236}">
                <a16:creationId xmlns:a16="http://schemas.microsoft.com/office/drawing/2014/main" id="{10E4C3AC-3790-26D0-85AC-A978EB27AF7F}"/>
              </a:ext>
            </a:extLst>
          </p:cNvPr>
          <p:cNvSpPr txBox="1">
            <a:spLocks noChangeArrowheads="1"/>
          </p:cNvSpPr>
          <p:nvPr/>
        </p:nvSpPr>
        <p:spPr bwMode="auto">
          <a:xfrm>
            <a:off x="1655763" y="292100"/>
            <a:ext cx="5256212"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itchFamily="2" charset="2"/>
              <a:buNone/>
            </a:pPr>
            <a:r>
              <a:rPr lang="es-PE" altLang="es-PE" sz="28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Aspectos metodológicos: </a:t>
            </a:r>
            <a:r>
              <a:rPr lang="es-PE" altLang="es-PE" sz="2400">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recolección de la información</a:t>
            </a:r>
            <a:endParaRPr lang="es-ES" altLang="es-PE" sz="2400">
              <a:solidFill>
                <a:srgbClr val="37A5C1"/>
              </a:solidFill>
              <a:latin typeface="Century Gothic" panose="020B0502020202020204" pitchFamily="34" charset="0"/>
              <a:ea typeface="Century Gothic" panose="020B0502020202020204" pitchFamily="34" charset="0"/>
              <a:cs typeface="Century Gothic" panose="020B0502020202020204" pitchFamily="34" charset="0"/>
            </a:endParaRPr>
          </a:p>
        </p:txBody>
      </p:sp>
      <p:cxnSp>
        <p:nvCxnSpPr>
          <p:cNvPr id="4" name="Conector recto 3">
            <a:extLst>
              <a:ext uri="{FF2B5EF4-FFF2-40B4-BE49-F238E27FC236}">
                <a16:creationId xmlns:a16="http://schemas.microsoft.com/office/drawing/2014/main" id="{4E1D95AE-2CF7-10DD-286F-473BE53261CB}"/>
              </a:ext>
            </a:extLst>
          </p:cNvPr>
          <p:cNvCxnSpPr/>
          <p:nvPr/>
        </p:nvCxnSpPr>
        <p:spPr>
          <a:xfrm>
            <a:off x="469900" y="1268413"/>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
        <p:nvSpPr>
          <p:cNvPr id="6" name="3 Marcador de número de diapositiva">
            <a:extLst>
              <a:ext uri="{FF2B5EF4-FFF2-40B4-BE49-F238E27FC236}">
                <a16:creationId xmlns:a16="http://schemas.microsoft.com/office/drawing/2014/main" id="{B183F657-59B4-E2AD-0F16-FB372F8D349F}"/>
              </a:ext>
            </a:extLst>
          </p:cNvPr>
          <p:cNvSpPr txBox="1">
            <a:spLocks/>
          </p:cNvSpPr>
          <p:nvPr/>
        </p:nvSpPr>
        <p:spPr bwMode="auto">
          <a:xfrm>
            <a:off x="539750" y="6021388"/>
            <a:ext cx="360363" cy="436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r" defTabSz="457200"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Calibri" charset="0"/>
                <a:ea typeface="+mn-ea"/>
                <a:cs typeface="+mn-cs"/>
              </a:defRPr>
            </a:lvl1pPr>
            <a:lvl2pPr marL="742950" indent="-285750" algn="l" defTabSz="457200"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Calibri" charset="0"/>
                <a:ea typeface="+mn-ea"/>
                <a:cs typeface="+mn-cs"/>
              </a:defRPr>
            </a:lvl2pPr>
            <a:lvl3pPr marL="11430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3pPr>
            <a:lvl4pPr marL="16002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4pPr>
            <a:lvl5pPr marL="20574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5pPr>
            <a:lvl6pPr marL="25146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6pPr>
            <a:lvl7pPr marL="29718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7pPr>
            <a:lvl8pPr marL="34290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8pPr>
            <a:lvl9pPr marL="38862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9pPr>
          </a:lstStyle>
          <a:p>
            <a:pPr algn="l">
              <a:lnSpc>
                <a:spcPct val="100000"/>
              </a:lnSpc>
              <a:spcBef>
                <a:spcPct val="0"/>
              </a:spcBef>
              <a:spcAft>
                <a:spcPct val="0"/>
              </a:spcAft>
              <a:buClrTx/>
              <a:buSzTx/>
              <a:buFontTx/>
              <a:buNone/>
              <a:defRPr/>
            </a:pPr>
            <a:r>
              <a:rPr lang="es-ES" altLang="es-PE" sz="1800" dirty="0">
                <a:solidFill>
                  <a:schemeClr val="bg1">
                    <a:lumMod val="50000"/>
                  </a:schemeClr>
                </a:solidFill>
                <a:latin typeface="Century Gothic" charset="0"/>
                <a:ea typeface="Century Gothic" charset="0"/>
                <a:cs typeface="Century Gothic" charset="0"/>
              </a:rPr>
              <a:t>8</a:t>
            </a:r>
          </a:p>
        </p:txBody>
      </p:sp>
      <p:sp>
        <p:nvSpPr>
          <p:cNvPr id="15365" name="CuadroTexto 1">
            <a:extLst>
              <a:ext uri="{FF2B5EF4-FFF2-40B4-BE49-F238E27FC236}">
                <a16:creationId xmlns:a16="http://schemas.microsoft.com/office/drawing/2014/main" id="{AB5BEAD9-7C9C-CE7F-652F-F15A23E088D7}"/>
              </a:ext>
            </a:extLst>
          </p:cNvPr>
          <p:cNvSpPr txBox="1">
            <a:spLocks noChangeArrowheads="1"/>
          </p:cNvSpPr>
          <p:nvPr/>
        </p:nvSpPr>
        <p:spPr bwMode="auto">
          <a:xfrm>
            <a:off x="1409700" y="2290763"/>
            <a:ext cx="35226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s-419" altLang="en-US" b="1"/>
              <a:t>TÉCNICAS:</a:t>
            </a:r>
            <a:r>
              <a:rPr lang="es-419" altLang="en-US"/>
              <a:t>             OBSERVACIÓN</a:t>
            </a:r>
          </a:p>
        </p:txBody>
      </p:sp>
      <p:sp>
        <p:nvSpPr>
          <p:cNvPr id="15366" name="CuadroTexto 6">
            <a:extLst>
              <a:ext uri="{FF2B5EF4-FFF2-40B4-BE49-F238E27FC236}">
                <a16:creationId xmlns:a16="http://schemas.microsoft.com/office/drawing/2014/main" id="{54F53439-A18D-79C4-0D11-45401350375A}"/>
              </a:ext>
            </a:extLst>
          </p:cNvPr>
          <p:cNvSpPr txBox="1">
            <a:spLocks noChangeArrowheads="1"/>
          </p:cNvSpPr>
          <p:nvPr/>
        </p:nvSpPr>
        <p:spPr bwMode="auto">
          <a:xfrm>
            <a:off x="1377950" y="3538538"/>
            <a:ext cx="1943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s-419" altLang="en-US" b="1"/>
              <a:t>INSTRUMENTOS: </a:t>
            </a:r>
          </a:p>
        </p:txBody>
      </p:sp>
      <p:sp>
        <p:nvSpPr>
          <p:cNvPr id="15367" name="Rectángulo 2">
            <a:extLst>
              <a:ext uri="{FF2B5EF4-FFF2-40B4-BE49-F238E27FC236}">
                <a16:creationId xmlns:a16="http://schemas.microsoft.com/office/drawing/2014/main" id="{CF106FA2-60D7-C22E-BD47-986BFD686F44}"/>
              </a:ext>
            </a:extLst>
          </p:cNvPr>
          <p:cNvSpPr>
            <a:spLocks noChangeArrowheads="1"/>
          </p:cNvSpPr>
          <p:nvPr/>
        </p:nvSpPr>
        <p:spPr bwMode="auto">
          <a:xfrm>
            <a:off x="3321050" y="4198938"/>
            <a:ext cx="1422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s-419" altLang="en-US"/>
              <a:t>ENTREVISTAS</a:t>
            </a:r>
          </a:p>
        </p:txBody>
      </p:sp>
      <p:cxnSp>
        <p:nvCxnSpPr>
          <p:cNvPr id="8" name="Conector recto de flecha 7">
            <a:extLst>
              <a:ext uri="{FF2B5EF4-FFF2-40B4-BE49-F238E27FC236}">
                <a16:creationId xmlns:a16="http://schemas.microsoft.com/office/drawing/2014/main" id="{6F343948-5575-1388-EE37-3CDA7EEB75D0}"/>
              </a:ext>
            </a:extLst>
          </p:cNvPr>
          <p:cNvCxnSpPr>
            <a:stCxn id="15367" idx="3"/>
          </p:cNvCxnSpPr>
          <p:nvPr/>
        </p:nvCxnSpPr>
        <p:spPr>
          <a:xfrm flipV="1">
            <a:off x="4743450" y="3778250"/>
            <a:ext cx="765175" cy="604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a:extLst>
              <a:ext uri="{FF2B5EF4-FFF2-40B4-BE49-F238E27FC236}">
                <a16:creationId xmlns:a16="http://schemas.microsoft.com/office/drawing/2014/main" id="{FE2BC6D8-16A4-6B55-9F6E-93780C71692E}"/>
              </a:ext>
            </a:extLst>
          </p:cNvPr>
          <p:cNvCxnSpPr>
            <a:stCxn id="15367" idx="3"/>
          </p:cNvCxnSpPr>
          <p:nvPr/>
        </p:nvCxnSpPr>
        <p:spPr>
          <a:xfrm>
            <a:off x="4743450" y="4383088"/>
            <a:ext cx="7651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de flecha 11">
            <a:extLst>
              <a:ext uri="{FF2B5EF4-FFF2-40B4-BE49-F238E27FC236}">
                <a16:creationId xmlns:a16="http://schemas.microsoft.com/office/drawing/2014/main" id="{74CA47C4-259A-0AC1-430B-5B9910684299}"/>
              </a:ext>
            </a:extLst>
          </p:cNvPr>
          <p:cNvCxnSpPr>
            <a:stCxn id="15367" idx="3"/>
          </p:cNvCxnSpPr>
          <p:nvPr/>
        </p:nvCxnSpPr>
        <p:spPr>
          <a:xfrm>
            <a:off x="4743450" y="4383088"/>
            <a:ext cx="765175" cy="5349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371" name="CuadroTexto 12">
            <a:extLst>
              <a:ext uri="{FF2B5EF4-FFF2-40B4-BE49-F238E27FC236}">
                <a16:creationId xmlns:a16="http://schemas.microsoft.com/office/drawing/2014/main" id="{BA28ECCC-0C38-443E-42F6-04446D184100}"/>
              </a:ext>
            </a:extLst>
          </p:cNvPr>
          <p:cNvSpPr txBox="1">
            <a:spLocks noChangeArrowheads="1"/>
          </p:cNvSpPr>
          <p:nvPr/>
        </p:nvSpPr>
        <p:spPr bwMode="auto">
          <a:xfrm>
            <a:off x="5508625" y="3417888"/>
            <a:ext cx="1422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es-419" altLang="en-US"/>
              <a:t>Estructurada</a:t>
            </a:r>
          </a:p>
        </p:txBody>
      </p:sp>
      <p:sp>
        <p:nvSpPr>
          <p:cNvPr id="15372" name="CuadroTexto 14">
            <a:extLst>
              <a:ext uri="{FF2B5EF4-FFF2-40B4-BE49-F238E27FC236}">
                <a16:creationId xmlns:a16="http://schemas.microsoft.com/office/drawing/2014/main" id="{97D35FCD-5E18-2B03-2D79-EC9CDF3AB512}"/>
              </a:ext>
            </a:extLst>
          </p:cNvPr>
          <p:cNvSpPr txBox="1">
            <a:spLocks noChangeArrowheads="1"/>
          </p:cNvSpPr>
          <p:nvPr/>
        </p:nvSpPr>
        <p:spPr bwMode="auto">
          <a:xfrm>
            <a:off x="5508625" y="4198938"/>
            <a:ext cx="21875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es-419" altLang="en-US"/>
              <a:t>Semi-Estructurada</a:t>
            </a:r>
          </a:p>
        </p:txBody>
      </p:sp>
      <p:sp>
        <p:nvSpPr>
          <p:cNvPr id="15373" name="CuadroTexto 15">
            <a:extLst>
              <a:ext uri="{FF2B5EF4-FFF2-40B4-BE49-F238E27FC236}">
                <a16:creationId xmlns:a16="http://schemas.microsoft.com/office/drawing/2014/main" id="{983A4151-A3CC-7898-CA76-EEBDC988579A}"/>
              </a:ext>
            </a:extLst>
          </p:cNvPr>
          <p:cNvSpPr txBox="1">
            <a:spLocks noChangeArrowheads="1"/>
          </p:cNvSpPr>
          <p:nvPr/>
        </p:nvSpPr>
        <p:spPr bwMode="auto">
          <a:xfrm>
            <a:off x="5508625" y="4794250"/>
            <a:ext cx="1728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es-419" altLang="en-US"/>
              <a:t>En profundidad</a:t>
            </a:r>
          </a:p>
        </p:txBody>
      </p:sp>
      <p:cxnSp>
        <p:nvCxnSpPr>
          <p:cNvPr id="17" name="Conector recto de flecha 16">
            <a:extLst>
              <a:ext uri="{FF2B5EF4-FFF2-40B4-BE49-F238E27FC236}">
                <a16:creationId xmlns:a16="http://schemas.microsoft.com/office/drawing/2014/main" id="{28C21B26-27D6-98AE-D548-9D5299841F63}"/>
              </a:ext>
            </a:extLst>
          </p:cNvPr>
          <p:cNvCxnSpPr/>
          <p:nvPr/>
        </p:nvCxnSpPr>
        <p:spPr>
          <a:xfrm>
            <a:off x="2555875" y="2474913"/>
            <a:ext cx="5048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ector angular 19">
            <a:extLst>
              <a:ext uri="{FF2B5EF4-FFF2-40B4-BE49-F238E27FC236}">
                <a16:creationId xmlns:a16="http://schemas.microsoft.com/office/drawing/2014/main" id="{21DE5795-67FF-4C1F-DA44-F98AF50CDB41}"/>
              </a:ext>
            </a:extLst>
          </p:cNvPr>
          <p:cNvCxnSpPr>
            <a:stCxn id="15366" idx="3"/>
            <a:endCxn id="15367" idx="0"/>
          </p:cNvCxnSpPr>
          <p:nvPr/>
        </p:nvCxnSpPr>
        <p:spPr>
          <a:xfrm>
            <a:off x="3321050" y="3722688"/>
            <a:ext cx="711200" cy="47625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376" name="Imagen 20">
            <a:extLst>
              <a:ext uri="{FF2B5EF4-FFF2-40B4-BE49-F238E27FC236}">
                <a16:creationId xmlns:a16="http://schemas.microsoft.com/office/drawing/2014/main" id="{4A3AAE69-4137-210F-B8D3-DB8490C3B3D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1336675"/>
            <a:ext cx="2852738" cy="213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7" name="Imagen 21">
            <a:extLst>
              <a:ext uri="{FF2B5EF4-FFF2-40B4-BE49-F238E27FC236}">
                <a16:creationId xmlns:a16="http://schemas.microsoft.com/office/drawing/2014/main" id="{5F11E064-4B6B-5A86-C124-F9DCDB9AC742}"/>
              </a:ext>
            </a:extLst>
          </p:cNvPr>
          <p:cNvPicPr>
            <a:picLocks noChangeAspect="1"/>
          </p:cNvPicPr>
          <p:nvPr/>
        </p:nvPicPr>
        <p:blipFill>
          <a:blip r:embed="rId4">
            <a:extLst>
              <a:ext uri="{28A0092B-C50C-407E-A947-70E740481C1C}">
                <a14:useLocalDpi xmlns:a14="http://schemas.microsoft.com/office/drawing/2010/main" val="0"/>
              </a:ext>
            </a:extLst>
          </a:blip>
          <a:srcRect l="-53" t="-3897" r="19489" b="4967"/>
          <a:stretch>
            <a:fillRect/>
          </a:stretch>
        </p:blipFill>
        <p:spPr bwMode="auto">
          <a:xfrm>
            <a:off x="1277938" y="4489450"/>
            <a:ext cx="2089150"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Text Box 7">
            <a:extLst>
              <a:ext uri="{FF2B5EF4-FFF2-40B4-BE49-F238E27FC236}">
                <a16:creationId xmlns:a16="http://schemas.microsoft.com/office/drawing/2014/main" id="{CEDB9A30-CFB9-5581-1CE0-6F8731C6FFEB}"/>
              </a:ext>
            </a:extLst>
          </p:cNvPr>
          <p:cNvSpPr txBox="1">
            <a:spLocks noChangeArrowheads="1"/>
          </p:cNvSpPr>
          <p:nvPr/>
        </p:nvSpPr>
        <p:spPr bwMode="auto">
          <a:xfrm>
            <a:off x="1306513" y="260350"/>
            <a:ext cx="727233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buFont typeface="Wingdings" pitchFamily="2" charset="2"/>
              <a:buNone/>
            </a:pPr>
            <a:r>
              <a:rPr lang="es-PE" altLang="es-PE" sz="2800" b="1">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Aspectos metodológicos: </a:t>
            </a:r>
          </a:p>
          <a:p>
            <a:pPr eaLnBrk="1" hangingPunct="1">
              <a:buFont typeface="Wingdings" pitchFamily="2" charset="2"/>
              <a:buNone/>
            </a:pPr>
            <a:r>
              <a:rPr lang="es-PE" altLang="es-PE" sz="2800">
                <a:solidFill>
                  <a:srgbClr val="37A5C1"/>
                </a:solidFill>
                <a:latin typeface="Century Gothic" panose="020B0502020202020204" pitchFamily="34" charset="0"/>
                <a:ea typeface="Century Gothic" panose="020B0502020202020204" pitchFamily="34" charset="0"/>
                <a:cs typeface="Century Gothic" panose="020B0502020202020204" pitchFamily="34" charset="0"/>
              </a:rPr>
              <a:t>técnicas de análisis de la información </a:t>
            </a:r>
            <a:endParaRPr lang="es-ES" altLang="es-PE" sz="2400">
              <a:solidFill>
                <a:srgbClr val="37A5C1"/>
              </a:solidFill>
              <a:latin typeface="Century Gothic" panose="020B0502020202020204" pitchFamily="34" charset="0"/>
              <a:ea typeface="Century Gothic" panose="020B0502020202020204" pitchFamily="34" charset="0"/>
              <a:cs typeface="Century Gothic" panose="020B0502020202020204" pitchFamily="34" charset="0"/>
            </a:endParaRPr>
          </a:p>
        </p:txBody>
      </p:sp>
      <p:cxnSp>
        <p:nvCxnSpPr>
          <p:cNvPr id="4" name="Conector recto 3">
            <a:extLst>
              <a:ext uri="{FF2B5EF4-FFF2-40B4-BE49-F238E27FC236}">
                <a16:creationId xmlns:a16="http://schemas.microsoft.com/office/drawing/2014/main" id="{2EBFE6FB-18BB-7C08-6EF7-6C7727ED661D}"/>
              </a:ext>
            </a:extLst>
          </p:cNvPr>
          <p:cNvCxnSpPr/>
          <p:nvPr/>
        </p:nvCxnSpPr>
        <p:spPr>
          <a:xfrm>
            <a:off x="396875" y="1341438"/>
            <a:ext cx="7921625" cy="0"/>
          </a:xfrm>
          <a:prstGeom prst="line">
            <a:avLst/>
          </a:prstGeom>
          <a:ln>
            <a:solidFill>
              <a:srgbClr val="37A5C1"/>
            </a:solidFill>
          </a:ln>
        </p:spPr>
        <p:style>
          <a:lnRef idx="1">
            <a:schemeClr val="accent1"/>
          </a:lnRef>
          <a:fillRef idx="0">
            <a:schemeClr val="accent1"/>
          </a:fillRef>
          <a:effectRef idx="0">
            <a:schemeClr val="accent1"/>
          </a:effectRef>
          <a:fontRef idx="minor">
            <a:schemeClr val="tx1"/>
          </a:fontRef>
        </p:style>
      </p:cxnSp>
      <p:sp>
        <p:nvSpPr>
          <p:cNvPr id="6" name="3 Marcador de número de diapositiva">
            <a:extLst>
              <a:ext uri="{FF2B5EF4-FFF2-40B4-BE49-F238E27FC236}">
                <a16:creationId xmlns:a16="http://schemas.microsoft.com/office/drawing/2014/main" id="{6745ACD8-EBC8-9DF9-BCB1-7E16406D5CF9}"/>
              </a:ext>
            </a:extLst>
          </p:cNvPr>
          <p:cNvSpPr txBox="1">
            <a:spLocks/>
          </p:cNvSpPr>
          <p:nvPr/>
        </p:nvSpPr>
        <p:spPr bwMode="auto">
          <a:xfrm>
            <a:off x="539750" y="6021388"/>
            <a:ext cx="360363" cy="436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lgn="r" defTabSz="457200"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Calibri" charset="0"/>
                <a:ea typeface="+mn-ea"/>
                <a:cs typeface="+mn-cs"/>
              </a:defRPr>
            </a:lvl1pPr>
            <a:lvl2pPr marL="742950" indent="-285750" algn="l" defTabSz="457200"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Calibri" charset="0"/>
                <a:ea typeface="+mn-ea"/>
                <a:cs typeface="+mn-cs"/>
              </a:defRPr>
            </a:lvl2pPr>
            <a:lvl3pPr marL="11430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3pPr>
            <a:lvl4pPr marL="16002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4pPr>
            <a:lvl5pPr marL="2057400" indent="-228600" algn="l" defTabSz="457200"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5pPr>
            <a:lvl6pPr marL="25146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6pPr>
            <a:lvl7pPr marL="29718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7pPr>
            <a:lvl8pPr marL="34290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8pPr>
            <a:lvl9pPr marL="3886200" indent="-228600" algn="l" defTabSz="457200" rtl="0" eaLnBrk="0" fontAlgn="base" latinLnBrk="0" hangingPunct="0">
              <a:lnSpc>
                <a:spcPct val="90000"/>
              </a:lnSpc>
              <a:spcBef>
                <a:spcPts val="200"/>
              </a:spcBef>
              <a:spcAft>
                <a:spcPts val="400"/>
              </a:spcAft>
              <a:buClr>
                <a:schemeClr val="accent1"/>
              </a:buClr>
              <a:buFont typeface="Calibri" charset="0"/>
              <a:buChar char="◦"/>
              <a:defRPr sz="1400" kern="1200">
                <a:solidFill>
                  <a:srgbClr val="404040"/>
                </a:solidFill>
                <a:latin typeface="Calibri" charset="0"/>
                <a:ea typeface="+mn-ea"/>
                <a:cs typeface="+mn-cs"/>
              </a:defRPr>
            </a:lvl9pPr>
          </a:lstStyle>
          <a:p>
            <a:pPr algn="l">
              <a:lnSpc>
                <a:spcPct val="100000"/>
              </a:lnSpc>
              <a:spcBef>
                <a:spcPct val="0"/>
              </a:spcBef>
              <a:spcAft>
                <a:spcPct val="0"/>
              </a:spcAft>
              <a:buClrTx/>
              <a:buSzTx/>
              <a:buFontTx/>
              <a:buNone/>
              <a:defRPr/>
            </a:pPr>
            <a:r>
              <a:rPr lang="es-ES" altLang="es-PE" sz="1800" dirty="0">
                <a:solidFill>
                  <a:schemeClr val="bg1">
                    <a:lumMod val="50000"/>
                  </a:schemeClr>
                </a:solidFill>
                <a:latin typeface="Century Gothic" charset="0"/>
                <a:ea typeface="Century Gothic" charset="0"/>
                <a:cs typeface="Century Gothic" charset="0"/>
              </a:rPr>
              <a:t>9</a:t>
            </a:r>
          </a:p>
        </p:txBody>
      </p:sp>
      <p:sp>
        <p:nvSpPr>
          <p:cNvPr id="16389" name="CuadroTexto 1">
            <a:extLst>
              <a:ext uri="{FF2B5EF4-FFF2-40B4-BE49-F238E27FC236}">
                <a16:creationId xmlns:a16="http://schemas.microsoft.com/office/drawing/2014/main" id="{669B3DA3-7D21-49C6-2EC6-13A602154BF8}"/>
              </a:ext>
            </a:extLst>
          </p:cNvPr>
          <p:cNvSpPr txBox="1">
            <a:spLocks noChangeArrowheads="1"/>
          </p:cNvSpPr>
          <p:nvPr/>
        </p:nvSpPr>
        <p:spPr bwMode="auto">
          <a:xfrm>
            <a:off x="719138" y="1927225"/>
            <a:ext cx="7273925"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just"/>
            <a:r>
              <a:rPr lang="es-419" altLang="en-US" sz="2000" b="1"/>
              <a:t>Análisis de contenido:</a:t>
            </a:r>
          </a:p>
          <a:p>
            <a:pPr algn="just"/>
            <a:r>
              <a:rPr lang="es-419" altLang="en-US"/>
              <a:t>El objetivo básico del análisis de contenido es  la producción de un meta-texto en el que se presenta el corpus textual de manera transformada.</a:t>
            </a:r>
          </a:p>
          <a:p>
            <a:pPr algn="just"/>
            <a:endParaRPr lang="es-419" altLang="en-US"/>
          </a:p>
          <a:p>
            <a:pPr algn="just"/>
            <a:r>
              <a:rPr lang="es-419" altLang="en-US" sz="2000" b="1"/>
              <a:t>Categorización:</a:t>
            </a:r>
          </a:p>
          <a:p>
            <a:pPr algn="just"/>
            <a:r>
              <a:rPr lang="es-419" altLang="en-US"/>
              <a:t>Es la Búsqueda minuciosa de las palabras o frases Claves de nos permiten ver en esencia las categorías que emergen del objeto de estudio  </a:t>
            </a:r>
          </a:p>
          <a:p>
            <a:pPr algn="just"/>
            <a:endParaRPr lang="es-419" altLang="en-US"/>
          </a:p>
          <a:p>
            <a:pPr algn="just"/>
            <a:r>
              <a:rPr lang="es-419" altLang="en-US" sz="2000" b="1"/>
              <a:t>Codificación:</a:t>
            </a:r>
          </a:p>
          <a:p>
            <a:pPr algn="just"/>
            <a:r>
              <a:rPr lang="es-MX" altLang="en-US"/>
              <a:t>Es el proceso por el cual la información de una fuente es convertida en símbolos para ser comunicada. En otras palabras, es la aplicación de las reglas de un código.</a:t>
            </a:r>
            <a:endParaRPr lang="es-419" altLang="en-US"/>
          </a:p>
        </p:txBody>
      </p:sp>
    </p:spTree>
  </p:cSld>
  <p:clrMapOvr>
    <a:masterClrMapping/>
  </p:clrMapOvr>
  <p:transition spd="slow"/>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{E2283AC0-108E-8B42-B94C-F383554EF791}tf16401369</Template>
  <TotalTime>671</TotalTime>
  <Words>1142</Words>
  <Application>Microsoft Macintosh PowerPoint</Application>
  <PresentationFormat>Personalizado</PresentationFormat>
  <Paragraphs>131</Paragraphs>
  <Slides>13</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13</vt:i4>
      </vt:variant>
    </vt:vector>
  </HeadingPairs>
  <TitlesOfParts>
    <vt:vector size="21" baseType="lpstr">
      <vt:lpstr>Calibri</vt:lpstr>
      <vt:lpstr>Arial</vt:lpstr>
      <vt:lpstr>Calibri Light</vt:lpstr>
      <vt:lpstr>Century Gothic</vt:lpstr>
      <vt:lpstr>Wingdings</vt:lpstr>
      <vt:lpstr>Times New Roman</vt:lpstr>
      <vt:lpstr>Segoe UI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Galo Xavier Vasconez Merino</cp:lastModifiedBy>
  <cp:revision>72</cp:revision>
  <cp:lastPrinted>2016-09-07T15:56:52Z</cp:lastPrinted>
  <dcterms:created xsi:type="dcterms:W3CDTF">2017-09-07T16:50:51Z</dcterms:created>
  <dcterms:modified xsi:type="dcterms:W3CDTF">2022-11-19T17:05:40Z</dcterms:modified>
</cp:coreProperties>
</file>