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4.svg"/><Relationship Id="rId4" Type="http://schemas.openxmlformats.org/officeDocument/2006/relationships/image" Target="../media/image3.svg"/><Relationship Id="rId9" Type="http://schemas.openxmlformats.org/officeDocument/2006/relationships/image" Target="../media/image2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4.svg"/><Relationship Id="rId4" Type="http://schemas.openxmlformats.org/officeDocument/2006/relationships/image" Target="../media/image3.svg"/><Relationship Id="rId9" Type="http://schemas.openxmlformats.org/officeDocument/2006/relationships/image" Target="../media/image2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D78BD-04D8-4AF2-B03F-50867D7F67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52CF410-D3C7-4AAC-900D-8F102264A61D}">
      <dgm:prSet/>
      <dgm:spPr/>
      <dgm:t>
        <a:bodyPr/>
        <a:lstStyle/>
        <a:p>
          <a:r>
            <a:rPr lang="es-MX" b="0" i="0"/>
            <a:t>Es </a:t>
          </a:r>
          <a:r>
            <a:rPr lang="es-MX"/>
            <a:t>la capacidad </a:t>
          </a:r>
          <a:r>
            <a:rPr lang="es-MX" b="0" i="0"/>
            <a:t>mediante el cual el individuo ajusta su comportamiento a las condiciones del medio en el que se desenvuelve, influyendo así en la evolución de dicho entorno.</a:t>
          </a:r>
          <a:endParaRPr lang="en-US"/>
        </a:p>
      </dgm:t>
    </dgm:pt>
    <dgm:pt modelId="{15C004A4-C28F-4BC7-A24A-555001714116}" type="parTrans" cxnId="{CCDD91BC-81B3-4EA4-9456-9DA3CEC5291F}">
      <dgm:prSet/>
      <dgm:spPr/>
      <dgm:t>
        <a:bodyPr/>
        <a:lstStyle/>
        <a:p>
          <a:endParaRPr lang="en-US"/>
        </a:p>
      </dgm:t>
    </dgm:pt>
    <dgm:pt modelId="{E1DD949A-91B3-4E3C-AF65-36C0B479A3EB}" type="sibTrans" cxnId="{CCDD91BC-81B3-4EA4-9456-9DA3CEC5291F}">
      <dgm:prSet/>
      <dgm:spPr/>
      <dgm:t>
        <a:bodyPr/>
        <a:lstStyle/>
        <a:p>
          <a:endParaRPr lang="en-US"/>
        </a:p>
      </dgm:t>
    </dgm:pt>
    <dgm:pt modelId="{B5532082-B8E5-4F28-B727-5B9D43F02525}">
      <dgm:prSet/>
      <dgm:spPr/>
      <dgm:t>
        <a:bodyPr/>
        <a:lstStyle/>
        <a:p>
          <a:r>
            <a:rPr lang="es-MX" b="0" i="0"/>
            <a:t>Se refiere a la interacción entre el individuo y su entorno, manifestada a través de su conducta en respuesta a situaciones o circunstancias.</a:t>
          </a:r>
          <a:endParaRPr lang="en-US"/>
        </a:p>
      </dgm:t>
    </dgm:pt>
    <dgm:pt modelId="{92F71D4E-8ACC-42E2-9C68-5845BFB8990A}" type="parTrans" cxnId="{4B5551FA-251D-4FE6-BAA8-F1E32642421C}">
      <dgm:prSet/>
      <dgm:spPr/>
      <dgm:t>
        <a:bodyPr/>
        <a:lstStyle/>
        <a:p>
          <a:endParaRPr lang="en-US"/>
        </a:p>
      </dgm:t>
    </dgm:pt>
    <dgm:pt modelId="{DF7E9E26-BC54-4B77-8FB9-AD2055C29834}" type="sibTrans" cxnId="{4B5551FA-251D-4FE6-BAA8-F1E32642421C}">
      <dgm:prSet/>
      <dgm:spPr/>
      <dgm:t>
        <a:bodyPr/>
        <a:lstStyle/>
        <a:p>
          <a:endParaRPr lang="en-US"/>
        </a:p>
      </dgm:t>
    </dgm:pt>
    <dgm:pt modelId="{E27F7B54-E6AB-4BB7-B057-FE41055E8304}" type="pres">
      <dgm:prSet presAssocID="{7B2D78BD-04D8-4AF2-B03F-50867D7F6721}" presName="root" presStyleCnt="0">
        <dgm:presLayoutVars>
          <dgm:dir/>
          <dgm:resizeHandles val="exact"/>
        </dgm:presLayoutVars>
      </dgm:prSet>
      <dgm:spPr/>
    </dgm:pt>
    <dgm:pt modelId="{3328666F-C089-437F-AC16-4AAF0FECADAE}" type="pres">
      <dgm:prSet presAssocID="{452CF410-D3C7-4AAC-900D-8F102264A61D}" presName="compNode" presStyleCnt="0"/>
      <dgm:spPr/>
    </dgm:pt>
    <dgm:pt modelId="{F2CE1F99-EAB2-4050-939A-9203382E9D07}" type="pres">
      <dgm:prSet presAssocID="{452CF410-D3C7-4AAC-900D-8F102264A61D}" presName="bgRect" presStyleLbl="bgShp" presStyleIdx="0" presStyleCnt="2"/>
      <dgm:spPr/>
    </dgm:pt>
    <dgm:pt modelId="{B4C059AE-6B68-4A16-B9FC-82AFBC9569CD}" type="pres">
      <dgm:prSet presAssocID="{452CF410-D3C7-4AAC-900D-8F102264A6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9685AD5-1173-4A58-A5FB-A86417CE6345}" type="pres">
      <dgm:prSet presAssocID="{452CF410-D3C7-4AAC-900D-8F102264A61D}" presName="spaceRect" presStyleCnt="0"/>
      <dgm:spPr/>
    </dgm:pt>
    <dgm:pt modelId="{0CF15AA7-C0C7-4021-A4CA-315AC45AEBFB}" type="pres">
      <dgm:prSet presAssocID="{452CF410-D3C7-4AAC-900D-8F102264A61D}" presName="parTx" presStyleLbl="revTx" presStyleIdx="0" presStyleCnt="2">
        <dgm:presLayoutVars>
          <dgm:chMax val="0"/>
          <dgm:chPref val="0"/>
        </dgm:presLayoutVars>
      </dgm:prSet>
      <dgm:spPr/>
    </dgm:pt>
    <dgm:pt modelId="{6FA21727-4BD6-4878-8274-07EA206DEF41}" type="pres">
      <dgm:prSet presAssocID="{E1DD949A-91B3-4E3C-AF65-36C0B479A3EB}" presName="sibTrans" presStyleCnt="0"/>
      <dgm:spPr/>
    </dgm:pt>
    <dgm:pt modelId="{6322D7D8-382C-41CA-9272-92223CA6AAFF}" type="pres">
      <dgm:prSet presAssocID="{B5532082-B8E5-4F28-B727-5B9D43F02525}" presName="compNode" presStyleCnt="0"/>
      <dgm:spPr/>
    </dgm:pt>
    <dgm:pt modelId="{EEB02C0F-CB7D-49E1-927A-1E71F26B7283}" type="pres">
      <dgm:prSet presAssocID="{B5532082-B8E5-4F28-B727-5B9D43F02525}" presName="bgRect" presStyleLbl="bgShp" presStyleIdx="1" presStyleCnt="2"/>
      <dgm:spPr/>
    </dgm:pt>
    <dgm:pt modelId="{FCE6FC5C-A77E-4D1F-9BC6-20DF0A646272}" type="pres">
      <dgm:prSet presAssocID="{B5532082-B8E5-4F28-B727-5B9D43F0252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CC7B69B3-17FD-4EEF-B1DF-770ED48DD7E2}" type="pres">
      <dgm:prSet presAssocID="{B5532082-B8E5-4F28-B727-5B9D43F02525}" presName="spaceRect" presStyleCnt="0"/>
      <dgm:spPr/>
    </dgm:pt>
    <dgm:pt modelId="{284757DB-B571-4E24-B280-365345311B3E}" type="pres">
      <dgm:prSet presAssocID="{B5532082-B8E5-4F28-B727-5B9D43F0252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1D87C22-25D0-4E44-8757-4210F5D446B8}" type="presOf" srcId="{452CF410-D3C7-4AAC-900D-8F102264A61D}" destId="{0CF15AA7-C0C7-4021-A4CA-315AC45AEBFB}" srcOrd="0" destOrd="0" presId="urn:microsoft.com/office/officeart/2018/2/layout/IconVerticalSolidList"/>
    <dgm:cxn modelId="{7C53B359-DF08-419D-A6AE-B658C95D8BE1}" type="presOf" srcId="{7B2D78BD-04D8-4AF2-B03F-50867D7F6721}" destId="{E27F7B54-E6AB-4BB7-B057-FE41055E8304}" srcOrd="0" destOrd="0" presId="urn:microsoft.com/office/officeart/2018/2/layout/IconVerticalSolidList"/>
    <dgm:cxn modelId="{CCDD91BC-81B3-4EA4-9456-9DA3CEC5291F}" srcId="{7B2D78BD-04D8-4AF2-B03F-50867D7F6721}" destId="{452CF410-D3C7-4AAC-900D-8F102264A61D}" srcOrd="0" destOrd="0" parTransId="{15C004A4-C28F-4BC7-A24A-555001714116}" sibTransId="{E1DD949A-91B3-4E3C-AF65-36C0B479A3EB}"/>
    <dgm:cxn modelId="{D58EDACE-7E25-4DD7-AF57-624C20ABDE94}" type="presOf" srcId="{B5532082-B8E5-4F28-B727-5B9D43F02525}" destId="{284757DB-B571-4E24-B280-365345311B3E}" srcOrd="0" destOrd="0" presId="urn:microsoft.com/office/officeart/2018/2/layout/IconVerticalSolidList"/>
    <dgm:cxn modelId="{4B5551FA-251D-4FE6-BAA8-F1E32642421C}" srcId="{7B2D78BD-04D8-4AF2-B03F-50867D7F6721}" destId="{B5532082-B8E5-4F28-B727-5B9D43F02525}" srcOrd="1" destOrd="0" parTransId="{92F71D4E-8ACC-42E2-9C68-5845BFB8990A}" sibTransId="{DF7E9E26-BC54-4B77-8FB9-AD2055C29834}"/>
    <dgm:cxn modelId="{3848D239-7097-4BDF-B05C-F20BE6EDC81B}" type="presParOf" srcId="{E27F7B54-E6AB-4BB7-B057-FE41055E8304}" destId="{3328666F-C089-437F-AC16-4AAF0FECADAE}" srcOrd="0" destOrd="0" presId="urn:microsoft.com/office/officeart/2018/2/layout/IconVerticalSolidList"/>
    <dgm:cxn modelId="{1BD800E3-0534-470D-840F-874C073FA286}" type="presParOf" srcId="{3328666F-C089-437F-AC16-4AAF0FECADAE}" destId="{F2CE1F99-EAB2-4050-939A-9203382E9D07}" srcOrd="0" destOrd="0" presId="urn:microsoft.com/office/officeart/2018/2/layout/IconVerticalSolidList"/>
    <dgm:cxn modelId="{1EE310FA-044D-4FBE-B53B-230D6077A1A3}" type="presParOf" srcId="{3328666F-C089-437F-AC16-4AAF0FECADAE}" destId="{B4C059AE-6B68-4A16-B9FC-82AFBC9569CD}" srcOrd="1" destOrd="0" presId="urn:microsoft.com/office/officeart/2018/2/layout/IconVerticalSolidList"/>
    <dgm:cxn modelId="{418417A9-DD15-4502-BAEC-E00718DC4911}" type="presParOf" srcId="{3328666F-C089-437F-AC16-4AAF0FECADAE}" destId="{29685AD5-1173-4A58-A5FB-A86417CE6345}" srcOrd="2" destOrd="0" presId="urn:microsoft.com/office/officeart/2018/2/layout/IconVerticalSolidList"/>
    <dgm:cxn modelId="{E3D08E2B-F7A7-4BDE-8D1E-63FFB4F6AC2D}" type="presParOf" srcId="{3328666F-C089-437F-AC16-4AAF0FECADAE}" destId="{0CF15AA7-C0C7-4021-A4CA-315AC45AEBFB}" srcOrd="3" destOrd="0" presId="urn:microsoft.com/office/officeart/2018/2/layout/IconVerticalSolidList"/>
    <dgm:cxn modelId="{BD08D0A0-4DCB-403F-B44B-81E40E981C1D}" type="presParOf" srcId="{E27F7B54-E6AB-4BB7-B057-FE41055E8304}" destId="{6FA21727-4BD6-4878-8274-07EA206DEF41}" srcOrd="1" destOrd="0" presId="urn:microsoft.com/office/officeart/2018/2/layout/IconVerticalSolidList"/>
    <dgm:cxn modelId="{A7C9B59E-0552-4506-9FED-821C1FD3A873}" type="presParOf" srcId="{E27F7B54-E6AB-4BB7-B057-FE41055E8304}" destId="{6322D7D8-382C-41CA-9272-92223CA6AAFF}" srcOrd="2" destOrd="0" presId="urn:microsoft.com/office/officeart/2018/2/layout/IconVerticalSolidList"/>
    <dgm:cxn modelId="{31B1B3D3-2B75-4DE8-8C12-B4D28946B6E7}" type="presParOf" srcId="{6322D7D8-382C-41CA-9272-92223CA6AAFF}" destId="{EEB02C0F-CB7D-49E1-927A-1E71F26B7283}" srcOrd="0" destOrd="0" presId="urn:microsoft.com/office/officeart/2018/2/layout/IconVerticalSolidList"/>
    <dgm:cxn modelId="{06BAF6BC-E55B-4C09-A48E-03DFE99C7EAE}" type="presParOf" srcId="{6322D7D8-382C-41CA-9272-92223CA6AAFF}" destId="{FCE6FC5C-A77E-4D1F-9BC6-20DF0A646272}" srcOrd="1" destOrd="0" presId="urn:microsoft.com/office/officeart/2018/2/layout/IconVerticalSolidList"/>
    <dgm:cxn modelId="{D064A2BD-AF8C-4C6C-A563-FEFB746623B6}" type="presParOf" srcId="{6322D7D8-382C-41CA-9272-92223CA6AAFF}" destId="{CC7B69B3-17FD-4EEF-B1DF-770ED48DD7E2}" srcOrd="2" destOrd="0" presId="urn:microsoft.com/office/officeart/2018/2/layout/IconVerticalSolidList"/>
    <dgm:cxn modelId="{C2F9A077-7F2E-43F1-9E49-EFD7EFDDD9A8}" type="presParOf" srcId="{6322D7D8-382C-41CA-9272-92223CA6AAFF}" destId="{284757DB-B571-4E24-B280-365345311B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7812A-875E-453E-AB40-EDFC3B13227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C568A96-CACE-4AFF-AA19-9E901AF2E3C5}">
      <dgm:prSet/>
      <dgm:spPr/>
      <dgm:t>
        <a:bodyPr/>
        <a:lstStyle/>
        <a:p>
          <a:r>
            <a:rPr lang="es-MX"/>
            <a:t>Lo</a:t>
          </a:r>
          <a:r>
            <a:rPr lang="es-MX" b="0" i="0"/>
            <a:t>s desequilibrios emocionales pueden surgir cuando el individuo no logra adaptarse de manera adecuada a su entorno.</a:t>
          </a:r>
          <a:endParaRPr lang="en-US"/>
        </a:p>
      </dgm:t>
    </dgm:pt>
    <dgm:pt modelId="{AE0BE9C6-CE98-4E1E-8C75-65F9DFA01DEF}" type="parTrans" cxnId="{C9D92692-6D30-4F1C-9E2A-960DCE7A4A30}">
      <dgm:prSet/>
      <dgm:spPr/>
      <dgm:t>
        <a:bodyPr/>
        <a:lstStyle/>
        <a:p>
          <a:endParaRPr lang="en-US"/>
        </a:p>
      </dgm:t>
    </dgm:pt>
    <dgm:pt modelId="{58797C5A-0F13-4CD6-9028-7079C10E8CA5}" type="sibTrans" cxnId="{C9D92692-6D30-4F1C-9E2A-960DCE7A4A30}">
      <dgm:prSet/>
      <dgm:spPr/>
      <dgm:t>
        <a:bodyPr/>
        <a:lstStyle/>
        <a:p>
          <a:endParaRPr lang="en-US"/>
        </a:p>
      </dgm:t>
    </dgm:pt>
    <dgm:pt modelId="{0AC27486-7E65-4DA8-9129-1857728FC057}">
      <dgm:prSet/>
      <dgm:spPr/>
      <dgm:t>
        <a:bodyPr/>
        <a:lstStyle/>
        <a:p>
          <a:r>
            <a:rPr lang="es-MX" b="0" i="0"/>
            <a:t>La adaptación viene dada por la modificación de la conducta del individuo respecto a las condiciones del medio en el que vive y, a su vez, mediante esta acción del individuo el medio va evolucionando.</a:t>
          </a:r>
          <a:endParaRPr lang="en-US"/>
        </a:p>
      </dgm:t>
    </dgm:pt>
    <dgm:pt modelId="{5E6483D8-873E-4E98-8024-D5FD9913DB4C}" type="parTrans" cxnId="{DDE10283-A6B1-4D6A-A850-C9DD18E54B4C}">
      <dgm:prSet/>
      <dgm:spPr/>
      <dgm:t>
        <a:bodyPr/>
        <a:lstStyle/>
        <a:p>
          <a:endParaRPr lang="en-US"/>
        </a:p>
      </dgm:t>
    </dgm:pt>
    <dgm:pt modelId="{B7C45621-4E88-4ECF-962B-A898978F63F6}" type="sibTrans" cxnId="{DDE10283-A6B1-4D6A-A850-C9DD18E54B4C}">
      <dgm:prSet/>
      <dgm:spPr/>
      <dgm:t>
        <a:bodyPr/>
        <a:lstStyle/>
        <a:p>
          <a:endParaRPr lang="en-US"/>
        </a:p>
      </dgm:t>
    </dgm:pt>
    <dgm:pt modelId="{51D29C82-A110-47D0-AFCD-867B93EFCF3B}" type="pres">
      <dgm:prSet presAssocID="{F697812A-875E-453E-AB40-EDFC3B1322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D09D6F-FAC4-4D72-98BE-EDA086A26658}" type="pres">
      <dgm:prSet presAssocID="{7C568A96-CACE-4AFF-AA19-9E901AF2E3C5}" presName="hierRoot1" presStyleCnt="0"/>
      <dgm:spPr/>
    </dgm:pt>
    <dgm:pt modelId="{B2C621BE-8FD5-4A77-9A72-AF9824D80B4A}" type="pres">
      <dgm:prSet presAssocID="{7C568A96-CACE-4AFF-AA19-9E901AF2E3C5}" presName="composite" presStyleCnt="0"/>
      <dgm:spPr/>
    </dgm:pt>
    <dgm:pt modelId="{28DD4DC5-A8EA-478A-9253-4FEA4929A336}" type="pres">
      <dgm:prSet presAssocID="{7C568A96-CACE-4AFF-AA19-9E901AF2E3C5}" presName="background" presStyleLbl="node0" presStyleIdx="0" presStyleCnt="2"/>
      <dgm:spPr/>
    </dgm:pt>
    <dgm:pt modelId="{F978C116-3748-4603-9F92-6831C4FA4684}" type="pres">
      <dgm:prSet presAssocID="{7C568A96-CACE-4AFF-AA19-9E901AF2E3C5}" presName="text" presStyleLbl="fgAcc0" presStyleIdx="0" presStyleCnt="2">
        <dgm:presLayoutVars>
          <dgm:chPref val="3"/>
        </dgm:presLayoutVars>
      </dgm:prSet>
      <dgm:spPr/>
    </dgm:pt>
    <dgm:pt modelId="{7C2DEAD3-96B4-4A36-8F20-A82F464B5617}" type="pres">
      <dgm:prSet presAssocID="{7C568A96-CACE-4AFF-AA19-9E901AF2E3C5}" presName="hierChild2" presStyleCnt="0"/>
      <dgm:spPr/>
    </dgm:pt>
    <dgm:pt modelId="{2DEA43B9-313D-4210-AB65-C8D5F283CD8D}" type="pres">
      <dgm:prSet presAssocID="{0AC27486-7E65-4DA8-9129-1857728FC057}" presName="hierRoot1" presStyleCnt="0"/>
      <dgm:spPr/>
    </dgm:pt>
    <dgm:pt modelId="{9934584C-B004-4D1B-A359-07BF2055D184}" type="pres">
      <dgm:prSet presAssocID="{0AC27486-7E65-4DA8-9129-1857728FC057}" presName="composite" presStyleCnt="0"/>
      <dgm:spPr/>
    </dgm:pt>
    <dgm:pt modelId="{F221E36D-2132-43B8-A2AE-421D701F4E44}" type="pres">
      <dgm:prSet presAssocID="{0AC27486-7E65-4DA8-9129-1857728FC057}" presName="background" presStyleLbl="node0" presStyleIdx="1" presStyleCnt="2"/>
      <dgm:spPr/>
    </dgm:pt>
    <dgm:pt modelId="{55C92982-5EE7-4D01-855A-8E6221FD347B}" type="pres">
      <dgm:prSet presAssocID="{0AC27486-7E65-4DA8-9129-1857728FC057}" presName="text" presStyleLbl="fgAcc0" presStyleIdx="1" presStyleCnt="2">
        <dgm:presLayoutVars>
          <dgm:chPref val="3"/>
        </dgm:presLayoutVars>
      </dgm:prSet>
      <dgm:spPr/>
    </dgm:pt>
    <dgm:pt modelId="{5E49DD0F-3460-4C50-BDB8-593D4857A3A5}" type="pres">
      <dgm:prSet presAssocID="{0AC27486-7E65-4DA8-9129-1857728FC057}" presName="hierChild2" presStyleCnt="0"/>
      <dgm:spPr/>
    </dgm:pt>
  </dgm:ptLst>
  <dgm:cxnLst>
    <dgm:cxn modelId="{FCF9972F-240D-40AD-8BC4-C716FBEF4403}" type="presOf" srcId="{F697812A-875E-453E-AB40-EDFC3B13227B}" destId="{51D29C82-A110-47D0-AFCD-867B93EFCF3B}" srcOrd="0" destOrd="0" presId="urn:microsoft.com/office/officeart/2005/8/layout/hierarchy1"/>
    <dgm:cxn modelId="{DDE10283-A6B1-4D6A-A850-C9DD18E54B4C}" srcId="{F697812A-875E-453E-AB40-EDFC3B13227B}" destId="{0AC27486-7E65-4DA8-9129-1857728FC057}" srcOrd="1" destOrd="0" parTransId="{5E6483D8-873E-4E98-8024-D5FD9913DB4C}" sibTransId="{B7C45621-4E88-4ECF-962B-A898978F63F6}"/>
    <dgm:cxn modelId="{C9D92692-6D30-4F1C-9E2A-960DCE7A4A30}" srcId="{F697812A-875E-453E-AB40-EDFC3B13227B}" destId="{7C568A96-CACE-4AFF-AA19-9E901AF2E3C5}" srcOrd="0" destOrd="0" parTransId="{AE0BE9C6-CE98-4E1E-8C75-65F9DFA01DEF}" sibTransId="{58797C5A-0F13-4CD6-9028-7079C10E8CA5}"/>
    <dgm:cxn modelId="{1BB3FB9D-32CA-4C54-870E-003444489FBE}" type="presOf" srcId="{7C568A96-CACE-4AFF-AA19-9E901AF2E3C5}" destId="{F978C116-3748-4603-9F92-6831C4FA4684}" srcOrd="0" destOrd="0" presId="urn:microsoft.com/office/officeart/2005/8/layout/hierarchy1"/>
    <dgm:cxn modelId="{DA92B0A9-CA87-42C1-942C-2548EE00F52C}" type="presOf" srcId="{0AC27486-7E65-4DA8-9129-1857728FC057}" destId="{55C92982-5EE7-4D01-855A-8E6221FD347B}" srcOrd="0" destOrd="0" presId="urn:microsoft.com/office/officeart/2005/8/layout/hierarchy1"/>
    <dgm:cxn modelId="{8C4E933E-AD3C-4C73-B088-CA325689A452}" type="presParOf" srcId="{51D29C82-A110-47D0-AFCD-867B93EFCF3B}" destId="{E1D09D6F-FAC4-4D72-98BE-EDA086A26658}" srcOrd="0" destOrd="0" presId="urn:microsoft.com/office/officeart/2005/8/layout/hierarchy1"/>
    <dgm:cxn modelId="{839E0F21-2AB9-4643-B818-A5EAE2829E0C}" type="presParOf" srcId="{E1D09D6F-FAC4-4D72-98BE-EDA086A26658}" destId="{B2C621BE-8FD5-4A77-9A72-AF9824D80B4A}" srcOrd="0" destOrd="0" presId="urn:microsoft.com/office/officeart/2005/8/layout/hierarchy1"/>
    <dgm:cxn modelId="{411B7E88-7913-4648-8DAE-F1C0F47A9BE8}" type="presParOf" srcId="{B2C621BE-8FD5-4A77-9A72-AF9824D80B4A}" destId="{28DD4DC5-A8EA-478A-9253-4FEA4929A336}" srcOrd="0" destOrd="0" presId="urn:microsoft.com/office/officeart/2005/8/layout/hierarchy1"/>
    <dgm:cxn modelId="{C4D492E8-AA8B-4AFD-9E1E-7D2FA2F06C28}" type="presParOf" srcId="{B2C621BE-8FD5-4A77-9A72-AF9824D80B4A}" destId="{F978C116-3748-4603-9F92-6831C4FA4684}" srcOrd="1" destOrd="0" presId="urn:microsoft.com/office/officeart/2005/8/layout/hierarchy1"/>
    <dgm:cxn modelId="{2BB8F29D-A075-4ED0-869E-E1946D5B7876}" type="presParOf" srcId="{E1D09D6F-FAC4-4D72-98BE-EDA086A26658}" destId="{7C2DEAD3-96B4-4A36-8F20-A82F464B5617}" srcOrd="1" destOrd="0" presId="urn:microsoft.com/office/officeart/2005/8/layout/hierarchy1"/>
    <dgm:cxn modelId="{31419A75-3014-4111-9AB1-EE6A5250FD8A}" type="presParOf" srcId="{51D29C82-A110-47D0-AFCD-867B93EFCF3B}" destId="{2DEA43B9-313D-4210-AB65-C8D5F283CD8D}" srcOrd="1" destOrd="0" presId="urn:microsoft.com/office/officeart/2005/8/layout/hierarchy1"/>
    <dgm:cxn modelId="{6F32ADBE-EA38-4889-8455-8433E023B575}" type="presParOf" srcId="{2DEA43B9-313D-4210-AB65-C8D5F283CD8D}" destId="{9934584C-B004-4D1B-A359-07BF2055D184}" srcOrd="0" destOrd="0" presId="urn:microsoft.com/office/officeart/2005/8/layout/hierarchy1"/>
    <dgm:cxn modelId="{16600B9B-9F9A-4677-A2EB-74F19CF69469}" type="presParOf" srcId="{9934584C-B004-4D1B-A359-07BF2055D184}" destId="{F221E36D-2132-43B8-A2AE-421D701F4E44}" srcOrd="0" destOrd="0" presId="urn:microsoft.com/office/officeart/2005/8/layout/hierarchy1"/>
    <dgm:cxn modelId="{4CEDD67B-FD98-425D-A408-C4E561CAFA18}" type="presParOf" srcId="{9934584C-B004-4D1B-A359-07BF2055D184}" destId="{55C92982-5EE7-4D01-855A-8E6221FD347B}" srcOrd="1" destOrd="0" presId="urn:microsoft.com/office/officeart/2005/8/layout/hierarchy1"/>
    <dgm:cxn modelId="{41BAC96C-0A32-450B-9B39-4C09100B1203}" type="presParOf" srcId="{2DEA43B9-313D-4210-AB65-C8D5F283CD8D}" destId="{5E49DD0F-3460-4C50-BDB8-593D4857A3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8A24C3-A5CD-494F-BCDB-D6B4CB3D131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5473AF8-38E0-4D02-8AC7-20A949B29AA9}">
      <dgm:prSet/>
      <dgm:spPr/>
      <dgm:t>
        <a:bodyPr/>
        <a:lstStyle/>
        <a:p>
          <a:r>
            <a:rPr lang="es-MX" b="0" i="0"/>
            <a:t>La adaptación psicológica implica aprender nuevas habilidades de adaptación que permiten a las personas manejar con éxito las demandas de su entorno. </a:t>
          </a:r>
          <a:endParaRPr lang="en-US"/>
        </a:p>
      </dgm:t>
    </dgm:pt>
    <dgm:pt modelId="{279977BA-5F0A-4702-912E-70BE3043E582}" type="parTrans" cxnId="{A5F9E8A1-586C-4AAA-974C-D00878DA4AD2}">
      <dgm:prSet/>
      <dgm:spPr/>
      <dgm:t>
        <a:bodyPr/>
        <a:lstStyle/>
        <a:p>
          <a:endParaRPr lang="en-US"/>
        </a:p>
      </dgm:t>
    </dgm:pt>
    <dgm:pt modelId="{7D04AE3A-BDDE-40B0-A9AD-0CB4D4511B84}" type="sibTrans" cxnId="{A5F9E8A1-586C-4AAA-974C-D00878DA4AD2}">
      <dgm:prSet/>
      <dgm:spPr/>
      <dgm:t>
        <a:bodyPr/>
        <a:lstStyle/>
        <a:p>
          <a:endParaRPr lang="en-US"/>
        </a:p>
      </dgm:t>
    </dgm:pt>
    <dgm:pt modelId="{44AD79A0-7357-4984-BA31-EBE6C99B90FD}">
      <dgm:prSet/>
      <dgm:spPr/>
      <dgm:t>
        <a:bodyPr/>
        <a:lstStyle/>
        <a:p>
          <a:r>
            <a:rPr lang="es-MX" b="0" i="0"/>
            <a:t>Va a incluir un proceso de ajuste mental y emocional que permite al individuo funcionar bien en su medio ambiente y encajar en su sociedad. </a:t>
          </a:r>
          <a:endParaRPr lang="en-US"/>
        </a:p>
      </dgm:t>
    </dgm:pt>
    <dgm:pt modelId="{4D6B093B-5618-4844-8481-F972C1276F10}" type="parTrans" cxnId="{1B392B76-6E48-4F75-A592-D4539489524D}">
      <dgm:prSet/>
      <dgm:spPr/>
      <dgm:t>
        <a:bodyPr/>
        <a:lstStyle/>
        <a:p>
          <a:endParaRPr lang="en-US"/>
        </a:p>
      </dgm:t>
    </dgm:pt>
    <dgm:pt modelId="{6AE776B4-077D-423D-A162-25F5D9D92839}" type="sibTrans" cxnId="{1B392B76-6E48-4F75-A592-D4539489524D}">
      <dgm:prSet/>
      <dgm:spPr/>
      <dgm:t>
        <a:bodyPr/>
        <a:lstStyle/>
        <a:p>
          <a:endParaRPr lang="en-US"/>
        </a:p>
      </dgm:t>
    </dgm:pt>
    <dgm:pt modelId="{83B89BA0-98BF-4B0E-9DAF-D5E0D8DC36C9}">
      <dgm:prSet/>
      <dgm:spPr/>
      <dgm:t>
        <a:bodyPr/>
        <a:lstStyle/>
        <a:p>
          <a:r>
            <a:rPr lang="es-MX" b="0" i="0"/>
            <a:t>Este proceso de adaptación puede requerir un cambio en la perspectiva del individuo, en la forma en que piensa y se relaciona con los demás.</a:t>
          </a:r>
          <a:endParaRPr lang="en-US"/>
        </a:p>
      </dgm:t>
    </dgm:pt>
    <dgm:pt modelId="{D6388276-47D6-4AD0-A3CF-961EC39AB83C}" type="parTrans" cxnId="{F861AC18-E40B-4180-888F-CC3E9E642C4C}">
      <dgm:prSet/>
      <dgm:spPr/>
      <dgm:t>
        <a:bodyPr/>
        <a:lstStyle/>
        <a:p>
          <a:endParaRPr lang="en-US"/>
        </a:p>
      </dgm:t>
    </dgm:pt>
    <dgm:pt modelId="{4046F34A-BDEB-47CD-AEFD-07F100B176DF}" type="sibTrans" cxnId="{F861AC18-E40B-4180-888F-CC3E9E642C4C}">
      <dgm:prSet/>
      <dgm:spPr/>
      <dgm:t>
        <a:bodyPr/>
        <a:lstStyle/>
        <a:p>
          <a:endParaRPr lang="en-US"/>
        </a:p>
      </dgm:t>
    </dgm:pt>
    <dgm:pt modelId="{F41B2799-8FAA-46A9-91CA-1F87B8D6DA75}" type="pres">
      <dgm:prSet presAssocID="{A68A24C3-A5CD-494F-BCDB-D6B4CB3D1318}" presName="root" presStyleCnt="0">
        <dgm:presLayoutVars>
          <dgm:dir/>
          <dgm:resizeHandles val="exact"/>
        </dgm:presLayoutVars>
      </dgm:prSet>
      <dgm:spPr/>
    </dgm:pt>
    <dgm:pt modelId="{663E4696-E7BA-4497-8BB5-AFCEB10C249C}" type="pres">
      <dgm:prSet presAssocID="{A5473AF8-38E0-4D02-8AC7-20A949B29AA9}" presName="compNode" presStyleCnt="0"/>
      <dgm:spPr/>
    </dgm:pt>
    <dgm:pt modelId="{6BFF25A2-4DEA-4602-A4C8-902DFBE648DB}" type="pres">
      <dgm:prSet presAssocID="{A5473AF8-38E0-4D02-8AC7-20A949B29AA9}" presName="bgRect" presStyleLbl="bgShp" presStyleIdx="0" presStyleCnt="2"/>
      <dgm:spPr/>
    </dgm:pt>
    <dgm:pt modelId="{86F19588-B04B-491B-A91B-B041AA223C5D}" type="pres">
      <dgm:prSet presAssocID="{A5473AF8-38E0-4D02-8AC7-20A949B29AA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2DC071B-F022-4186-B8FB-37108432EBFC}" type="pres">
      <dgm:prSet presAssocID="{A5473AF8-38E0-4D02-8AC7-20A949B29AA9}" presName="spaceRect" presStyleCnt="0"/>
      <dgm:spPr/>
    </dgm:pt>
    <dgm:pt modelId="{9A141BF2-5DCC-4406-BB4F-12DE4B6C8C21}" type="pres">
      <dgm:prSet presAssocID="{A5473AF8-38E0-4D02-8AC7-20A949B29AA9}" presName="parTx" presStyleLbl="revTx" presStyleIdx="0" presStyleCnt="3">
        <dgm:presLayoutVars>
          <dgm:chMax val="0"/>
          <dgm:chPref val="0"/>
        </dgm:presLayoutVars>
      </dgm:prSet>
      <dgm:spPr/>
    </dgm:pt>
    <dgm:pt modelId="{CE6A4CC1-79B9-42E1-B75A-D4C89E8DB028}" type="pres">
      <dgm:prSet presAssocID="{7D04AE3A-BDDE-40B0-A9AD-0CB4D4511B84}" presName="sibTrans" presStyleCnt="0"/>
      <dgm:spPr/>
    </dgm:pt>
    <dgm:pt modelId="{F13EBD60-14A9-4B3C-A7C8-B0911FCBE49B}" type="pres">
      <dgm:prSet presAssocID="{44AD79A0-7357-4984-BA31-EBE6C99B90FD}" presName="compNode" presStyleCnt="0"/>
      <dgm:spPr/>
    </dgm:pt>
    <dgm:pt modelId="{8BC4B5D6-D690-4431-9C48-6CB15D2D3925}" type="pres">
      <dgm:prSet presAssocID="{44AD79A0-7357-4984-BA31-EBE6C99B90FD}" presName="bgRect" presStyleLbl="bgShp" presStyleIdx="1" presStyleCnt="2"/>
      <dgm:spPr/>
    </dgm:pt>
    <dgm:pt modelId="{B8C6CAD7-74C0-46E9-AC76-2B85109580F3}" type="pres">
      <dgm:prSet presAssocID="{44AD79A0-7357-4984-BA31-EBE6C99B90F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3E062DB-7F08-4591-8228-75CE064A493B}" type="pres">
      <dgm:prSet presAssocID="{44AD79A0-7357-4984-BA31-EBE6C99B90FD}" presName="spaceRect" presStyleCnt="0"/>
      <dgm:spPr/>
    </dgm:pt>
    <dgm:pt modelId="{C14CD57B-2C5D-4344-A23C-4D8CDF706835}" type="pres">
      <dgm:prSet presAssocID="{44AD79A0-7357-4984-BA31-EBE6C99B90FD}" presName="parTx" presStyleLbl="revTx" presStyleIdx="1" presStyleCnt="3">
        <dgm:presLayoutVars>
          <dgm:chMax val="0"/>
          <dgm:chPref val="0"/>
        </dgm:presLayoutVars>
      </dgm:prSet>
      <dgm:spPr/>
    </dgm:pt>
    <dgm:pt modelId="{E09AF8A7-3DF2-48C2-B825-3F4EA9E269B5}" type="pres">
      <dgm:prSet presAssocID="{44AD79A0-7357-4984-BA31-EBE6C99B90FD}" presName="desTx" presStyleLbl="revTx" presStyleIdx="2" presStyleCnt="3">
        <dgm:presLayoutVars/>
      </dgm:prSet>
      <dgm:spPr/>
    </dgm:pt>
  </dgm:ptLst>
  <dgm:cxnLst>
    <dgm:cxn modelId="{F861AC18-E40B-4180-888F-CC3E9E642C4C}" srcId="{44AD79A0-7357-4984-BA31-EBE6C99B90FD}" destId="{83B89BA0-98BF-4B0E-9DAF-D5E0D8DC36C9}" srcOrd="0" destOrd="0" parTransId="{D6388276-47D6-4AD0-A3CF-961EC39AB83C}" sibTransId="{4046F34A-BDEB-47CD-AEFD-07F100B176DF}"/>
    <dgm:cxn modelId="{1B2E632D-23F2-4139-AA5F-9E8C00BA7CC6}" type="presOf" srcId="{83B89BA0-98BF-4B0E-9DAF-D5E0D8DC36C9}" destId="{E09AF8A7-3DF2-48C2-B825-3F4EA9E269B5}" srcOrd="0" destOrd="0" presId="urn:microsoft.com/office/officeart/2018/2/layout/IconVerticalSolidList"/>
    <dgm:cxn modelId="{28454E73-75AA-4F67-9C26-A086A8A2463F}" type="presOf" srcId="{44AD79A0-7357-4984-BA31-EBE6C99B90FD}" destId="{C14CD57B-2C5D-4344-A23C-4D8CDF706835}" srcOrd="0" destOrd="0" presId="urn:microsoft.com/office/officeart/2018/2/layout/IconVerticalSolidList"/>
    <dgm:cxn modelId="{1B392B76-6E48-4F75-A592-D4539489524D}" srcId="{A68A24C3-A5CD-494F-BCDB-D6B4CB3D1318}" destId="{44AD79A0-7357-4984-BA31-EBE6C99B90FD}" srcOrd="1" destOrd="0" parTransId="{4D6B093B-5618-4844-8481-F972C1276F10}" sibTransId="{6AE776B4-077D-423D-A162-25F5D9D92839}"/>
    <dgm:cxn modelId="{5E00C089-4D5D-4FBB-A9E8-047D5610327B}" type="presOf" srcId="{A5473AF8-38E0-4D02-8AC7-20A949B29AA9}" destId="{9A141BF2-5DCC-4406-BB4F-12DE4B6C8C21}" srcOrd="0" destOrd="0" presId="urn:microsoft.com/office/officeart/2018/2/layout/IconVerticalSolidList"/>
    <dgm:cxn modelId="{A5F9E8A1-586C-4AAA-974C-D00878DA4AD2}" srcId="{A68A24C3-A5CD-494F-BCDB-D6B4CB3D1318}" destId="{A5473AF8-38E0-4D02-8AC7-20A949B29AA9}" srcOrd="0" destOrd="0" parTransId="{279977BA-5F0A-4702-912E-70BE3043E582}" sibTransId="{7D04AE3A-BDDE-40B0-A9AD-0CB4D4511B84}"/>
    <dgm:cxn modelId="{63F6CBFA-BFCB-4EED-9E5E-E554D90391C8}" type="presOf" srcId="{A68A24C3-A5CD-494F-BCDB-D6B4CB3D1318}" destId="{F41B2799-8FAA-46A9-91CA-1F87B8D6DA75}" srcOrd="0" destOrd="0" presId="urn:microsoft.com/office/officeart/2018/2/layout/IconVerticalSolidList"/>
    <dgm:cxn modelId="{990C5ADE-F062-4546-9931-068453565FE7}" type="presParOf" srcId="{F41B2799-8FAA-46A9-91CA-1F87B8D6DA75}" destId="{663E4696-E7BA-4497-8BB5-AFCEB10C249C}" srcOrd="0" destOrd="0" presId="urn:microsoft.com/office/officeart/2018/2/layout/IconVerticalSolidList"/>
    <dgm:cxn modelId="{7B79B6E6-9A5B-4E69-9C6F-15A5503F5A85}" type="presParOf" srcId="{663E4696-E7BA-4497-8BB5-AFCEB10C249C}" destId="{6BFF25A2-4DEA-4602-A4C8-902DFBE648DB}" srcOrd="0" destOrd="0" presId="urn:microsoft.com/office/officeart/2018/2/layout/IconVerticalSolidList"/>
    <dgm:cxn modelId="{426003DE-2054-4769-826B-728BB6BC8B0D}" type="presParOf" srcId="{663E4696-E7BA-4497-8BB5-AFCEB10C249C}" destId="{86F19588-B04B-491B-A91B-B041AA223C5D}" srcOrd="1" destOrd="0" presId="urn:microsoft.com/office/officeart/2018/2/layout/IconVerticalSolidList"/>
    <dgm:cxn modelId="{8DF8DFF2-6C63-4B02-8B20-2B29B88C5D1F}" type="presParOf" srcId="{663E4696-E7BA-4497-8BB5-AFCEB10C249C}" destId="{D2DC071B-F022-4186-B8FB-37108432EBFC}" srcOrd="2" destOrd="0" presId="urn:microsoft.com/office/officeart/2018/2/layout/IconVerticalSolidList"/>
    <dgm:cxn modelId="{9B5F0649-A5B7-42AA-A8D9-04291BB18394}" type="presParOf" srcId="{663E4696-E7BA-4497-8BB5-AFCEB10C249C}" destId="{9A141BF2-5DCC-4406-BB4F-12DE4B6C8C21}" srcOrd="3" destOrd="0" presId="urn:microsoft.com/office/officeart/2018/2/layout/IconVerticalSolidList"/>
    <dgm:cxn modelId="{B1764834-70BC-41E8-9200-722B52A3529D}" type="presParOf" srcId="{F41B2799-8FAA-46A9-91CA-1F87B8D6DA75}" destId="{CE6A4CC1-79B9-42E1-B75A-D4C89E8DB028}" srcOrd="1" destOrd="0" presId="urn:microsoft.com/office/officeart/2018/2/layout/IconVerticalSolidList"/>
    <dgm:cxn modelId="{D99FDA5E-DBB1-4B22-8DC0-E97263C7AEEA}" type="presParOf" srcId="{F41B2799-8FAA-46A9-91CA-1F87B8D6DA75}" destId="{F13EBD60-14A9-4B3C-A7C8-B0911FCBE49B}" srcOrd="2" destOrd="0" presId="urn:microsoft.com/office/officeart/2018/2/layout/IconVerticalSolidList"/>
    <dgm:cxn modelId="{0A27B258-604C-4A44-83A3-8DE21755C3CD}" type="presParOf" srcId="{F13EBD60-14A9-4B3C-A7C8-B0911FCBE49B}" destId="{8BC4B5D6-D690-4431-9C48-6CB15D2D3925}" srcOrd="0" destOrd="0" presId="urn:microsoft.com/office/officeart/2018/2/layout/IconVerticalSolidList"/>
    <dgm:cxn modelId="{6BEA8E2D-956B-4822-BCB6-63D260297B17}" type="presParOf" srcId="{F13EBD60-14A9-4B3C-A7C8-B0911FCBE49B}" destId="{B8C6CAD7-74C0-46E9-AC76-2B85109580F3}" srcOrd="1" destOrd="0" presId="urn:microsoft.com/office/officeart/2018/2/layout/IconVerticalSolidList"/>
    <dgm:cxn modelId="{D6363296-8033-4993-93D4-27427604D712}" type="presParOf" srcId="{F13EBD60-14A9-4B3C-A7C8-B0911FCBE49B}" destId="{C3E062DB-7F08-4591-8228-75CE064A493B}" srcOrd="2" destOrd="0" presId="urn:microsoft.com/office/officeart/2018/2/layout/IconVerticalSolidList"/>
    <dgm:cxn modelId="{124D5285-C6F3-447C-87B5-D9E12DE1A64A}" type="presParOf" srcId="{F13EBD60-14A9-4B3C-A7C8-B0911FCBE49B}" destId="{C14CD57B-2C5D-4344-A23C-4D8CDF706835}" srcOrd="3" destOrd="0" presId="urn:microsoft.com/office/officeart/2018/2/layout/IconVerticalSolidList"/>
    <dgm:cxn modelId="{2C66C367-23CC-437F-A1DC-A7D88405DBB1}" type="presParOf" srcId="{F13EBD60-14A9-4B3C-A7C8-B0911FCBE49B}" destId="{E09AF8A7-3DF2-48C2-B825-3F4EA9E269B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504CF7-D593-45C9-BC10-525F945E216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E1E6D32-6861-4ED5-BCB4-9A43FBDC7C75}">
      <dgm:prSet/>
      <dgm:spPr/>
      <dgm:t>
        <a:bodyPr/>
        <a:lstStyle/>
        <a:p>
          <a:pPr>
            <a:defRPr b="1"/>
          </a:pPr>
          <a:r>
            <a:rPr lang="es-EC"/>
            <a:t>Asimilación </a:t>
          </a:r>
          <a:endParaRPr lang="en-US"/>
        </a:p>
      </dgm:t>
    </dgm:pt>
    <dgm:pt modelId="{17314D33-E028-423D-BCC3-CEAF0D69770D}" type="parTrans" cxnId="{B6932622-DDE5-4A3E-A6BE-4B212B5A876F}">
      <dgm:prSet/>
      <dgm:spPr/>
      <dgm:t>
        <a:bodyPr/>
        <a:lstStyle/>
        <a:p>
          <a:endParaRPr lang="en-US"/>
        </a:p>
      </dgm:t>
    </dgm:pt>
    <dgm:pt modelId="{1FE0FEDC-9FCB-4B98-A9C3-21EFBC4F441B}" type="sibTrans" cxnId="{B6932622-DDE5-4A3E-A6BE-4B212B5A876F}">
      <dgm:prSet/>
      <dgm:spPr/>
      <dgm:t>
        <a:bodyPr/>
        <a:lstStyle/>
        <a:p>
          <a:endParaRPr lang="en-US"/>
        </a:p>
      </dgm:t>
    </dgm:pt>
    <dgm:pt modelId="{5F3A1E15-0373-46BE-8939-F6AB10868E52}">
      <dgm:prSet/>
      <dgm:spPr/>
      <dgm:t>
        <a:bodyPr/>
        <a:lstStyle/>
        <a:p>
          <a:r>
            <a:rPr lang="es-MX" b="0" i="0"/>
            <a:t>La asimilación es el mecanismo por el cual integramos nuevos datos y experiencias a nuestros patrones de conducta y forma de pensar ya establecidos. Tratamos de hacerla encajar con lo ya aprendido</a:t>
          </a:r>
          <a:endParaRPr lang="en-US"/>
        </a:p>
      </dgm:t>
    </dgm:pt>
    <dgm:pt modelId="{87EF5393-0629-486D-95F5-178E70110A3B}" type="parTrans" cxnId="{574C7080-E5FD-46C2-B6B0-3B68E037E43A}">
      <dgm:prSet/>
      <dgm:spPr/>
      <dgm:t>
        <a:bodyPr/>
        <a:lstStyle/>
        <a:p>
          <a:endParaRPr lang="en-US"/>
        </a:p>
      </dgm:t>
    </dgm:pt>
    <dgm:pt modelId="{3C147454-7C3E-4C90-A25D-2A8F8B2DEB50}" type="sibTrans" cxnId="{574C7080-E5FD-46C2-B6B0-3B68E037E43A}">
      <dgm:prSet/>
      <dgm:spPr/>
      <dgm:t>
        <a:bodyPr/>
        <a:lstStyle/>
        <a:p>
          <a:endParaRPr lang="en-US"/>
        </a:p>
      </dgm:t>
    </dgm:pt>
    <dgm:pt modelId="{4F9DE7A5-F88C-44B9-BCD2-8AA4E18F99D4}">
      <dgm:prSet/>
      <dgm:spPr/>
      <dgm:t>
        <a:bodyPr/>
        <a:lstStyle/>
        <a:p>
          <a:pPr>
            <a:defRPr b="1"/>
          </a:pPr>
          <a:r>
            <a:rPr lang="es-EC"/>
            <a:t>Acomodación </a:t>
          </a:r>
          <a:endParaRPr lang="en-US"/>
        </a:p>
      </dgm:t>
    </dgm:pt>
    <dgm:pt modelId="{3606D88F-C495-43FB-9D12-435B2EF600F0}" type="parTrans" cxnId="{53031893-B5A4-489E-86A5-84FA8EB3E726}">
      <dgm:prSet/>
      <dgm:spPr/>
      <dgm:t>
        <a:bodyPr/>
        <a:lstStyle/>
        <a:p>
          <a:endParaRPr lang="en-US"/>
        </a:p>
      </dgm:t>
    </dgm:pt>
    <dgm:pt modelId="{5AF660A4-CB61-44C9-8D16-411316691A50}" type="sibTrans" cxnId="{53031893-B5A4-489E-86A5-84FA8EB3E726}">
      <dgm:prSet/>
      <dgm:spPr/>
      <dgm:t>
        <a:bodyPr/>
        <a:lstStyle/>
        <a:p>
          <a:endParaRPr lang="en-US"/>
        </a:p>
      </dgm:t>
    </dgm:pt>
    <dgm:pt modelId="{E3BA296D-EC4B-460A-A7D5-74B5F497E033}">
      <dgm:prSet/>
      <dgm:spPr/>
      <dgm:t>
        <a:bodyPr/>
        <a:lstStyle/>
        <a:p>
          <a:r>
            <a:rPr lang="es-MX"/>
            <a:t>M</a:t>
          </a:r>
          <a:r>
            <a:rPr lang="es-MX" b="0" i="0"/>
            <a:t>odificamos nuestros patrones de conducta o esquemas preexistentes para adaptarnos a la nueva información o experiencia.</a:t>
          </a:r>
          <a:endParaRPr lang="en-US"/>
        </a:p>
      </dgm:t>
    </dgm:pt>
    <dgm:pt modelId="{7A10CD40-DBCA-4B86-A54A-4807B5E42A4B}" type="parTrans" cxnId="{4DEB8F84-62C1-40AF-B55A-2BC4300DE623}">
      <dgm:prSet/>
      <dgm:spPr/>
      <dgm:t>
        <a:bodyPr/>
        <a:lstStyle/>
        <a:p>
          <a:endParaRPr lang="en-US"/>
        </a:p>
      </dgm:t>
    </dgm:pt>
    <dgm:pt modelId="{65F2ADBF-0FAE-410D-A96D-6F49D0C6F259}" type="sibTrans" cxnId="{4DEB8F84-62C1-40AF-B55A-2BC4300DE623}">
      <dgm:prSet/>
      <dgm:spPr/>
      <dgm:t>
        <a:bodyPr/>
        <a:lstStyle/>
        <a:p>
          <a:endParaRPr lang="en-US"/>
        </a:p>
      </dgm:t>
    </dgm:pt>
    <dgm:pt modelId="{938C8F5A-42EC-48A9-AB34-78F0CAD035C4}">
      <dgm:prSet/>
      <dgm:spPr/>
      <dgm:t>
        <a:bodyPr/>
        <a:lstStyle/>
        <a:p>
          <a:pPr>
            <a:defRPr b="1"/>
          </a:pPr>
          <a:r>
            <a:rPr lang="es-EC"/>
            <a:t>Modificación del medio externo</a:t>
          </a:r>
          <a:endParaRPr lang="en-US"/>
        </a:p>
      </dgm:t>
    </dgm:pt>
    <dgm:pt modelId="{5C6CFE9E-EEAA-45FC-8455-5D616557071C}" type="parTrans" cxnId="{4FA2FF6E-13BB-4838-9D5E-C0449DAF3804}">
      <dgm:prSet/>
      <dgm:spPr/>
      <dgm:t>
        <a:bodyPr/>
        <a:lstStyle/>
        <a:p>
          <a:endParaRPr lang="en-US"/>
        </a:p>
      </dgm:t>
    </dgm:pt>
    <dgm:pt modelId="{CA4AECA0-3AF1-42E0-B58C-56FF20AC59C8}" type="sibTrans" cxnId="{4FA2FF6E-13BB-4838-9D5E-C0449DAF3804}">
      <dgm:prSet/>
      <dgm:spPr/>
      <dgm:t>
        <a:bodyPr/>
        <a:lstStyle/>
        <a:p>
          <a:endParaRPr lang="en-US"/>
        </a:p>
      </dgm:t>
    </dgm:pt>
    <dgm:pt modelId="{501B4B26-DA47-4CE5-A7F2-B60632F3565F}">
      <dgm:prSet/>
      <dgm:spPr/>
      <dgm:t>
        <a:bodyPr/>
        <a:lstStyle/>
        <a:p>
          <a:r>
            <a:rPr lang="es-MX" b="0" i="0"/>
            <a:t>Esto puede implicar cambios físicos en el entorno o la búsqueda de ambientes que se ajusten mejor a nuestras necesidades</a:t>
          </a:r>
          <a:endParaRPr lang="en-US"/>
        </a:p>
      </dgm:t>
    </dgm:pt>
    <dgm:pt modelId="{E85FAAFE-5B45-41CB-8655-76A183B1F774}" type="parTrans" cxnId="{3AC3924B-6177-4DC4-BB41-129D292BEB16}">
      <dgm:prSet/>
      <dgm:spPr/>
      <dgm:t>
        <a:bodyPr/>
        <a:lstStyle/>
        <a:p>
          <a:endParaRPr lang="en-US"/>
        </a:p>
      </dgm:t>
    </dgm:pt>
    <dgm:pt modelId="{5EA2459F-314B-49F7-B4A7-BBCBAE1E3950}" type="sibTrans" cxnId="{3AC3924B-6177-4DC4-BB41-129D292BEB16}">
      <dgm:prSet/>
      <dgm:spPr/>
      <dgm:t>
        <a:bodyPr/>
        <a:lstStyle/>
        <a:p>
          <a:endParaRPr lang="en-US"/>
        </a:p>
      </dgm:t>
    </dgm:pt>
    <dgm:pt modelId="{D6EF37A1-E84D-4D50-B75B-9D916FF008B5}" type="pres">
      <dgm:prSet presAssocID="{6A504CF7-D593-45C9-BC10-525F945E2164}" presName="root" presStyleCnt="0">
        <dgm:presLayoutVars>
          <dgm:dir/>
          <dgm:resizeHandles val="exact"/>
        </dgm:presLayoutVars>
      </dgm:prSet>
      <dgm:spPr/>
    </dgm:pt>
    <dgm:pt modelId="{728F8BEA-DCB3-482A-8DB0-0DC45A320A7E}" type="pres">
      <dgm:prSet presAssocID="{AE1E6D32-6861-4ED5-BCB4-9A43FBDC7C75}" presName="compNode" presStyleCnt="0"/>
      <dgm:spPr/>
    </dgm:pt>
    <dgm:pt modelId="{27270760-BE02-49EC-A15F-7F570380E8ED}" type="pres">
      <dgm:prSet presAssocID="{AE1E6D32-6861-4ED5-BCB4-9A43FBDC7C7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A26755D-26B8-4909-9B62-CF4B9F22ABA3}" type="pres">
      <dgm:prSet presAssocID="{AE1E6D32-6861-4ED5-BCB4-9A43FBDC7C75}" presName="iconSpace" presStyleCnt="0"/>
      <dgm:spPr/>
    </dgm:pt>
    <dgm:pt modelId="{26EBD7AA-05BA-4FDB-9889-7DAC0586E198}" type="pres">
      <dgm:prSet presAssocID="{AE1E6D32-6861-4ED5-BCB4-9A43FBDC7C75}" presName="parTx" presStyleLbl="revTx" presStyleIdx="0" presStyleCnt="6">
        <dgm:presLayoutVars>
          <dgm:chMax val="0"/>
          <dgm:chPref val="0"/>
        </dgm:presLayoutVars>
      </dgm:prSet>
      <dgm:spPr/>
    </dgm:pt>
    <dgm:pt modelId="{394125BA-E038-4C45-B8A8-4A554C1F6FF7}" type="pres">
      <dgm:prSet presAssocID="{AE1E6D32-6861-4ED5-BCB4-9A43FBDC7C75}" presName="txSpace" presStyleCnt="0"/>
      <dgm:spPr/>
    </dgm:pt>
    <dgm:pt modelId="{81C68E34-1C83-43A3-9977-BDB882612029}" type="pres">
      <dgm:prSet presAssocID="{AE1E6D32-6861-4ED5-BCB4-9A43FBDC7C75}" presName="desTx" presStyleLbl="revTx" presStyleIdx="1" presStyleCnt="6">
        <dgm:presLayoutVars/>
      </dgm:prSet>
      <dgm:spPr/>
    </dgm:pt>
    <dgm:pt modelId="{A287D182-65BD-49D1-AA90-8D72C51CA148}" type="pres">
      <dgm:prSet presAssocID="{1FE0FEDC-9FCB-4B98-A9C3-21EFBC4F441B}" presName="sibTrans" presStyleCnt="0"/>
      <dgm:spPr/>
    </dgm:pt>
    <dgm:pt modelId="{A18ED18A-42FF-4BA9-942D-1C76C5D47623}" type="pres">
      <dgm:prSet presAssocID="{4F9DE7A5-F88C-44B9-BCD2-8AA4E18F99D4}" presName="compNode" presStyleCnt="0"/>
      <dgm:spPr/>
    </dgm:pt>
    <dgm:pt modelId="{01E9F530-58F0-4983-A328-F6305E151209}" type="pres">
      <dgm:prSet presAssocID="{4F9DE7A5-F88C-44B9-BCD2-8AA4E18F99D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2221E7-B5F5-4F6F-B2E1-3EABCE93E56A}" type="pres">
      <dgm:prSet presAssocID="{4F9DE7A5-F88C-44B9-BCD2-8AA4E18F99D4}" presName="iconSpace" presStyleCnt="0"/>
      <dgm:spPr/>
    </dgm:pt>
    <dgm:pt modelId="{4097F463-34A0-4CAB-BB0E-F929032CB32D}" type="pres">
      <dgm:prSet presAssocID="{4F9DE7A5-F88C-44B9-BCD2-8AA4E18F99D4}" presName="parTx" presStyleLbl="revTx" presStyleIdx="2" presStyleCnt="6">
        <dgm:presLayoutVars>
          <dgm:chMax val="0"/>
          <dgm:chPref val="0"/>
        </dgm:presLayoutVars>
      </dgm:prSet>
      <dgm:spPr/>
    </dgm:pt>
    <dgm:pt modelId="{72E6F631-B16E-4B36-896D-7B52E98424E0}" type="pres">
      <dgm:prSet presAssocID="{4F9DE7A5-F88C-44B9-BCD2-8AA4E18F99D4}" presName="txSpace" presStyleCnt="0"/>
      <dgm:spPr/>
    </dgm:pt>
    <dgm:pt modelId="{E9CE00C3-E23F-4D92-85CC-DDCC85AC8180}" type="pres">
      <dgm:prSet presAssocID="{4F9DE7A5-F88C-44B9-BCD2-8AA4E18F99D4}" presName="desTx" presStyleLbl="revTx" presStyleIdx="3" presStyleCnt="6">
        <dgm:presLayoutVars/>
      </dgm:prSet>
      <dgm:spPr/>
    </dgm:pt>
    <dgm:pt modelId="{62C34AB3-2121-45C2-8CBC-B3E0718D34BA}" type="pres">
      <dgm:prSet presAssocID="{5AF660A4-CB61-44C9-8D16-411316691A50}" presName="sibTrans" presStyleCnt="0"/>
      <dgm:spPr/>
    </dgm:pt>
    <dgm:pt modelId="{F584FD36-D813-4F60-B26E-71D240BFA591}" type="pres">
      <dgm:prSet presAssocID="{938C8F5A-42EC-48A9-AB34-78F0CAD035C4}" presName="compNode" presStyleCnt="0"/>
      <dgm:spPr/>
    </dgm:pt>
    <dgm:pt modelId="{EBF81807-1FB7-4532-9F38-245C50349633}" type="pres">
      <dgm:prSet presAssocID="{938C8F5A-42EC-48A9-AB34-78F0CAD035C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28054D62-1A6A-4C60-935E-335A6B0B4067}" type="pres">
      <dgm:prSet presAssocID="{938C8F5A-42EC-48A9-AB34-78F0CAD035C4}" presName="iconSpace" presStyleCnt="0"/>
      <dgm:spPr/>
    </dgm:pt>
    <dgm:pt modelId="{81E0079F-F0BC-4E48-9339-6B1853C9BC51}" type="pres">
      <dgm:prSet presAssocID="{938C8F5A-42EC-48A9-AB34-78F0CAD035C4}" presName="parTx" presStyleLbl="revTx" presStyleIdx="4" presStyleCnt="6">
        <dgm:presLayoutVars>
          <dgm:chMax val="0"/>
          <dgm:chPref val="0"/>
        </dgm:presLayoutVars>
      </dgm:prSet>
      <dgm:spPr/>
    </dgm:pt>
    <dgm:pt modelId="{30424DA8-AC67-4C07-98B7-43E8F744DB19}" type="pres">
      <dgm:prSet presAssocID="{938C8F5A-42EC-48A9-AB34-78F0CAD035C4}" presName="txSpace" presStyleCnt="0"/>
      <dgm:spPr/>
    </dgm:pt>
    <dgm:pt modelId="{BD868CA1-83EF-4C92-815D-22FF92DD6A28}" type="pres">
      <dgm:prSet presAssocID="{938C8F5A-42EC-48A9-AB34-78F0CAD035C4}" presName="desTx" presStyleLbl="revTx" presStyleIdx="5" presStyleCnt="6">
        <dgm:presLayoutVars/>
      </dgm:prSet>
      <dgm:spPr/>
    </dgm:pt>
  </dgm:ptLst>
  <dgm:cxnLst>
    <dgm:cxn modelId="{1EF20515-9B32-469A-B7C9-CA89EE434FCE}" type="presOf" srcId="{5F3A1E15-0373-46BE-8939-F6AB10868E52}" destId="{81C68E34-1C83-43A3-9977-BDB882612029}" srcOrd="0" destOrd="0" presId="urn:microsoft.com/office/officeart/2018/5/layout/CenteredIconLabelDescriptionList"/>
    <dgm:cxn modelId="{B6932622-DDE5-4A3E-A6BE-4B212B5A876F}" srcId="{6A504CF7-D593-45C9-BC10-525F945E2164}" destId="{AE1E6D32-6861-4ED5-BCB4-9A43FBDC7C75}" srcOrd="0" destOrd="0" parTransId="{17314D33-E028-423D-BCC3-CEAF0D69770D}" sibTransId="{1FE0FEDC-9FCB-4B98-A9C3-21EFBC4F441B}"/>
    <dgm:cxn modelId="{D9507469-A122-461C-BD60-F5D51423660A}" type="presOf" srcId="{6A504CF7-D593-45C9-BC10-525F945E2164}" destId="{D6EF37A1-E84D-4D50-B75B-9D916FF008B5}" srcOrd="0" destOrd="0" presId="urn:microsoft.com/office/officeart/2018/5/layout/CenteredIconLabelDescriptionList"/>
    <dgm:cxn modelId="{3AC3924B-6177-4DC4-BB41-129D292BEB16}" srcId="{938C8F5A-42EC-48A9-AB34-78F0CAD035C4}" destId="{501B4B26-DA47-4CE5-A7F2-B60632F3565F}" srcOrd="0" destOrd="0" parTransId="{E85FAAFE-5B45-41CB-8655-76A183B1F774}" sibTransId="{5EA2459F-314B-49F7-B4A7-BBCBAE1E3950}"/>
    <dgm:cxn modelId="{4FA2FF6E-13BB-4838-9D5E-C0449DAF3804}" srcId="{6A504CF7-D593-45C9-BC10-525F945E2164}" destId="{938C8F5A-42EC-48A9-AB34-78F0CAD035C4}" srcOrd="2" destOrd="0" parTransId="{5C6CFE9E-EEAA-45FC-8455-5D616557071C}" sibTransId="{CA4AECA0-3AF1-42E0-B58C-56FF20AC59C8}"/>
    <dgm:cxn modelId="{70181155-2C12-441E-8988-8DCAB1E0243C}" type="presOf" srcId="{501B4B26-DA47-4CE5-A7F2-B60632F3565F}" destId="{BD868CA1-83EF-4C92-815D-22FF92DD6A28}" srcOrd="0" destOrd="0" presId="urn:microsoft.com/office/officeart/2018/5/layout/CenteredIconLabelDescriptionList"/>
    <dgm:cxn modelId="{574C7080-E5FD-46C2-B6B0-3B68E037E43A}" srcId="{AE1E6D32-6861-4ED5-BCB4-9A43FBDC7C75}" destId="{5F3A1E15-0373-46BE-8939-F6AB10868E52}" srcOrd="0" destOrd="0" parTransId="{87EF5393-0629-486D-95F5-178E70110A3B}" sibTransId="{3C147454-7C3E-4C90-A25D-2A8F8B2DEB50}"/>
    <dgm:cxn modelId="{4DEB8F84-62C1-40AF-B55A-2BC4300DE623}" srcId="{4F9DE7A5-F88C-44B9-BCD2-8AA4E18F99D4}" destId="{E3BA296D-EC4B-460A-A7D5-74B5F497E033}" srcOrd="0" destOrd="0" parTransId="{7A10CD40-DBCA-4B86-A54A-4807B5E42A4B}" sibTransId="{65F2ADBF-0FAE-410D-A96D-6F49D0C6F259}"/>
    <dgm:cxn modelId="{53031893-B5A4-489E-86A5-84FA8EB3E726}" srcId="{6A504CF7-D593-45C9-BC10-525F945E2164}" destId="{4F9DE7A5-F88C-44B9-BCD2-8AA4E18F99D4}" srcOrd="1" destOrd="0" parTransId="{3606D88F-C495-43FB-9D12-435B2EF600F0}" sibTransId="{5AF660A4-CB61-44C9-8D16-411316691A50}"/>
    <dgm:cxn modelId="{CC7A5697-771C-4349-9346-56E9E3610C2E}" type="presOf" srcId="{AE1E6D32-6861-4ED5-BCB4-9A43FBDC7C75}" destId="{26EBD7AA-05BA-4FDB-9889-7DAC0586E198}" srcOrd="0" destOrd="0" presId="urn:microsoft.com/office/officeart/2018/5/layout/CenteredIconLabelDescriptionList"/>
    <dgm:cxn modelId="{65038DA9-E0D8-4105-9F32-C6BFE99F1696}" type="presOf" srcId="{4F9DE7A5-F88C-44B9-BCD2-8AA4E18F99D4}" destId="{4097F463-34A0-4CAB-BB0E-F929032CB32D}" srcOrd="0" destOrd="0" presId="urn:microsoft.com/office/officeart/2018/5/layout/CenteredIconLabelDescriptionList"/>
    <dgm:cxn modelId="{0F1767BD-0D1C-478C-A482-8057E59C9B22}" type="presOf" srcId="{E3BA296D-EC4B-460A-A7D5-74B5F497E033}" destId="{E9CE00C3-E23F-4D92-85CC-DDCC85AC8180}" srcOrd="0" destOrd="0" presId="urn:microsoft.com/office/officeart/2018/5/layout/CenteredIconLabelDescriptionList"/>
    <dgm:cxn modelId="{4FB8DFFD-9501-4C60-9773-FF657B10D9A0}" type="presOf" srcId="{938C8F5A-42EC-48A9-AB34-78F0CAD035C4}" destId="{81E0079F-F0BC-4E48-9339-6B1853C9BC51}" srcOrd="0" destOrd="0" presId="urn:microsoft.com/office/officeart/2018/5/layout/CenteredIconLabelDescriptionList"/>
    <dgm:cxn modelId="{E6B9AD28-ED44-41E5-ABBF-3CE775828A5D}" type="presParOf" srcId="{D6EF37A1-E84D-4D50-B75B-9D916FF008B5}" destId="{728F8BEA-DCB3-482A-8DB0-0DC45A320A7E}" srcOrd="0" destOrd="0" presId="urn:microsoft.com/office/officeart/2018/5/layout/CenteredIconLabelDescriptionList"/>
    <dgm:cxn modelId="{6536483A-588B-4156-A41E-AE07AB45F38A}" type="presParOf" srcId="{728F8BEA-DCB3-482A-8DB0-0DC45A320A7E}" destId="{27270760-BE02-49EC-A15F-7F570380E8ED}" srcOrd="0" destOrd="0" presId="urn:microsoft.com/office/officeart/2018/5/layout/CenteredIconLabelDescriptionList"/>
    <dgm:cxn modelId="{15AFA9D2-8518-4A6C-A19E-7371CA4F01E5}" type="presParOf" srcId="{728F8BEA-DCB3-482A-8DB0-0DC45A320A7E}" destId="{4A26755D-26B8-4909-9B62-CF4B9F22ABA3}" srcOrd="1" destOrd="0" presId="urn:microsoft.com/office/officeart/2018/5/layout/CenteredIconLabelDescriptionList"/>
    <dgm:cxn modelId="{A179437D-A1CB-4BC0-9670-C5DFF99F8C97}" type="presParOf" srcId="{728F8BEA-DCB3-482A-8DB0-0DC45A320A7E}" destId="{26EBD7AA-05BA-4FDB-9889-7DAC0586E198}" srcOrd="2" destOrd="0" presId="urn:microsoft.com/office/officeart/2018/5/layout/CenteredIconLabelDescriptionList"/>
    <dgm:cxn modelId="{390356D2-29CB-41E2-BF68-78E3B55C6D85}" type="presParOf" srcId="{728F8BEA-DCB3-482A-8DB0-0DC45A320A7E}" destId="{394125BA-E038-4C45-B8A8-4A554C1F6FF7}" srcOrd="3" destOrd="0" presId="urn:microsoft.com/office/officeart/2018/5/layout/CenteredIconLabelDescriptionList"/>
    <dgm:cxn modelId="{D265B785-6B39-490B-82FD-D6183B870095}" type="presParOf" srcId="{728F8BEA-DCB3-482A-8DB0-0DC45A320A7E}" destId="{81C68E34-1C83-43A3-9977-BDB882612029}" srcOrd="4" destOrd="0" presId="urn:microsoft.com/office/officeart/2018/5/layout/CenteredIconLabelDescriptionList"/>
    <dgm:cxn modelId="{79B90AF4-F870-4672-9BFE-A90178BF250E}" type="presParOf" srcId="{D6EF37A1-E84D-4D50-B75B-9D916FF008B5}" destId="{A287D182-65BD-49D1-AA90-8D72C51CA148}" srcOrd="1" destOrd="0" presId="urn:microsoft.com/office/officeart/2018/5/layout/CenteredIconLabelDescriptionList"/>
    <dgm:cxn modelId="{CFDFABAD-8C47-4FBD-A7EA-2F56B40E8B5D}" type="presParOf" srcId="{D6EF37A1-E84D-4D50-B75B-9D916FF008B5}" destId="{A18ED18A-42FF-4BA9-942D-1C76C5D47623}" srcOrd="2" destOrd="0" presId="urn:microsoft.com/office/officeart/2018/5/layout/CenteredIconLabelDescriptionList"/>
    <dgm:cxn modelId="{1EEDF4E4-C630-48F9-9675-17AF249A3F2A}" type="presParOf" srcId="{A18ED18A-42FF-4BA9-942D-1C76C5D47623}" destId="{01E9F530-58F0-4983-A328-F6305E151209}" srcOrd="0" destOrd="0" presId="urn:microsoft.com/office/officeart/2018/5/layout/CenteredIconLabelDescriptionList"/>
    <dgm:cxn modelId="{AFB5EFA6-E9CE-4183-B5A0-94C7A59CE593}" type="presParOf" srcId="{A18ED18A-42FF-4BA9-942D-1C76C5D47623}" destId="{1D2221E7-B5F5-4F6F-B2E1-3EABCE93E56A}" srcOrd="1" destOrd="0" presId="urn:microsoft.com/office/officeart/2018/5/layout/CenteredIconLabelDescriptionList"/>
    <dgm:cxn modelId="{B4264592-87DF-48DA-99E0-AA8880D1EDBC}" type="presParOf" srcId="{A18ED18A-42FF-4BA9-942D-1C76C5D47623}" destId="{4097F463-34A0-4CAB-BB0E-F929032CB32D}" srcOrd="2" destOrd="0" presId="urn:microsoft.com/office/officeart/2018/5/layout/CenteredIconLabelDescriptionList"/>
    <dgm:cxn modelId="{DA7DB398-A1E4-415E-A398-2A6F02B971BA}" type="presParOf" srcId="{A18ED18A-42FF-4BA9-942D-1C76C5D47623}" destId="{72E6F631-B16E-4B36-896D-7B52E98424E0}" srcOrd="3" destOrd="0" presId="urn:microsoft.com/office/officeart/2018/5/layout/CenteredIconLabelDescriptionList"/>
    <dgm:cxn modelId="{6AE9E0E9-1EB7-4D82-90FB-7711B16756A8}" type="presParOf" srcId="{A18ED18A-42FF-4BA9-942D-1C76C5D47623}" destId="{E9CE00C3-E23F-4D92-85CC-DDCC85AC8180}" srcOrd="4" destOrd="0" presId="urn:microsoft.com/office/officeart/2018/5/layout/CenteredIconLabelDescriptionList"/>
    <dgm:cxn modelId="{419E668B-04BB-4BA4-8EBE-F378CBF722ED}" type="presParOf" srcId="{D6EF37A1-E84D-4D50-B75B-9D916FF008B5}" destId="{62C34AB3-2121-45C2-8CBC-B3E0718D34BA}" srcOrd="3" destOrd="0" presId="urn:microsoft.com/office/officeart/2018/5/layout/CenteredIconLabelDescriptionList"/>
    <dgm:cxn modelId="{548D4186-9220-4CFD-941B-BBF1F73E3BAC}" type="presParOf" srcId="{D6EF37A1-E84D-4D50-B75B-9D916FF008B5}" destId="{F584FD36-D813-4F60-B26E-71D240BFA591}" srcOrd="4" destOrd="0" presId="urn:microsoft.com/office/officeart/2018/5/layout/CenteredIconLabelDescriptionList"/>
    <dgm:cxn modelId="{E46A6B9E-D5C8-467D-96D0-80ACAC6A689C}" type="presParOf" srcId="{F584FD36-D813-4F60-B26E-71D240BFA591}" destId="{EBF81807-1FB7-4532-9F38-245C50349633}" srcOrd="0" destOrd="0" presId="urn:microsoft.com/office/officeart/2018/5/layout/CenteredIconLabelDescriptionList"/>
    <dgm:cxn modelId="{B1CEBB74-4F7C-442F-9D37-F3920CE3130F}" type="presParOf" srcId="{F584FD36-D813-4F60-B26E-71D240BFA591}" destId="{28054D62-1A6A-4C60-935E-335A6B0B4067}" srcOrd="1" destOrd="0" presId="urn:microsoft.com/office/officeart/2018/5/layout/CenteredIconLabelDescriptionList"/>
    <dgm:cxn modelId="{DACA481D-4DB3-450F-B532-8A0D174B2FB6}" type="presParOf" srcId="{F584FD36-D813-4F60-B26E-71D240BFA591}" destId="{81E0079F-F0BC-4E48-9339-6B1853C9BC51}" srcOrd="2" destOrd="0" presId="urn:microsoft.com/office/officeart/2018/5/layout/CenteredIconLabelDescriptionList"/>
    <dgm:cxn modelId="{8D7CF58E-1088-4361-9EC4-58E4DEB88F8D}" type="presParOf" srcId="{F584FD36-D813-4F60-B26E-71D240BFA591}" destId="{30424DA8-AC67-4C07-98B7-43E8F744DB19}" srcOrd="3" destOrd="0" presId="urn:microsoft.com/office/officeart/2018/5/layout/CenteredIconLabelDescriptionList"/>
    <dgm:cxn modelId="{560BD3F3-B9C5-4CDD-A6DD-F8FA58728FBD}" type="presParOf" srcId="{F584FD36-D813-4F60-B26E-71D240BFA591}" destId="{BD868CA1-83EF-4C92-815D-22FF92DD6A2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16F4E3-18F6-45D6-84FD-7BD4B969470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0628C07-B2E0-4B14-912E-2CBDC4DD55D4}">
      <dgm:prSet/>
      <dgm:spPr/>
      <dgm:t>
        <a:bodyPr/>
        <a:lstStyle/>
        <a:p>
          <a:r>
            <a:rPr lang="es-MX" b="0" i="0"/>
            <a:t>La adaptación puede ser tanto un proceso consciente como inconsciente. </a:t>
          </a:r>
          <a:endParaRPr lang="en-US"/>
        </a:p>
      </dgm:t>
    </dgm:pt>
    <dgm:pt modelId="{C361A498-216E-4871-8ED9-BB2837E7AC52}" type="parTrans" cxnId="{CBB23714-4618-47A8-971C-1AD2BAB89AE4}">
      <dgm:prSet/>
      <dgm:spPr/>
      <dgm:t>
        <a:bodyPr/>
        <a:lstStyle/>
        <a:p>
          <a:endParaRPr lang="en-US"/>
        </a:p>
      </dgm:t>
    </dgm:pt>
    <dgm:pt modelId="{891EECA2-6787-4EA2-B65F-AD09599820EF}" type="sibTrans" cxnId="{CBB23714-4618-47A8-971C-1AD2BAB89AE4}">
      <dgm:prSet/>
      <dgm:spPr/>
      <dgm:t>
        <a:bodyPr/>
        <a:lstStyle/>
        <a:p>
          <a:endParaRPr lang="en-US"/>
        </a:p>
      </dgm:t>
    </dgm:pt>
    <dgm:pt modelId="{C91E188C-ED45-48AC-B852-A000F68132B6}">
      <dgm:prSet/>
      <dgm:spPr/>
      <dgm:t>
        <a:bodyPr/>
        <a:lstStyle/>
        <a:p>
          <a:r>
            <a:rPr lang="es-MX" b="0" i="0"/>
            <a:t>En muchas ocasiones, nos adaptamos de manera automática y sin pensar en ello. </a:t>
          </a:r>
          <a:endParaRPr lang="en-US"/>
        </a:p>
      </dgm:t>
    </dgm:pt>
    <dgm:pt modelId="{53094282-C55D-4E39-AC41-7DD0FAB5D34C}" type="parTrans" cxnId="{2A942EC7-924D-4B30-BC76-E696DF9B0254}">
      <dgm:prSet/>
      <dgm:spPr/>
      <dgm:t>
        <a:bodyPr/>
        <a:lstStyle/>
        <a:p>
          <a:endParaRPr lang="en-US"/>
        </a:p>
      </dgm:t>
    </dgm:pt>
    <dgm:pt modelId="{2FC440CB-246D-406D-A862-489DAA0D04FC}" type="sibTrans" cxnId="{2A942EC7-924D-4B30-BC76-E696DF9B0254}">
      <dgm:prSet/>
      <dgm:spPr/>
      <dgm:t>
        <a:bodyPr/>
        <a:lstStyle/>
        <a:p>
          <a:endParaRPr lang="en-US"/>
        </a:p>
      </dgm:t>
    </dgm:pt>
    <dgm:pt modelId="{A3A8F60D-7ED8-47C0-89C7-85051FBA6F7F}">
      <dgm:prSet/>
      <dgm:spPr/>
      <dgm:t>
        <a:bodyPr/>
        <a:lstStyle/>
        <a:p>
          <a:r>
            <a:rPr lang="es-MX" b="0" i="0"/>
            <a:t>En situaciones más complejas o desafiantes, puede requerir un esfuerzo consciente y una reflexión sobre cómo ajustar nuestro comportamiento y pensamiento al entorno.</a:t>
          </a:r>
          <a:endParaRPr lang="en-US"/>
        </a:p>
      </dgm:t>
    </dgm:pt>
    <dgm:pt modelId="{667C201B-BB33-4797-A2FF-AE97D67D9BC7}" type="parTrans" cxnId="{E1DAA648-D582-4A08-A328-5A8600A047AC}">
      <dgm:prSet/>
      <dgm:spPr/>
      <dgm:t>
        <a:bodyPr/>
        <a:lstStyle/>
        <a:p>
          <a:endParaRPr lang="en-US"/>
        </a:p>
      </dgm:t>
    </dgm:pt>
    <dgm:pt modelId="{45F2F1C3-718E-4B30-AF34-736206E75711}" type="sibTrans" cxnId="{E1DAA648-D582-4A08-A328-5A8600A047AC}">
      <dgm:prSet/>
      <dgm:spPr/>
      <dgm:t>
        <a:bodyPr/>
        <a:lstStyle/>
        <a:p>
          <a:endParaRPr lang="en-US"/>
        </a:p>
      </dgm:t>
    </dgm:pt>
    <dgm:pt modelId="{F01A8427-7F27-45F7-9AE5-D1F2BCF5D664}" type="pres">
      <dgm:prSet presAssocID="{CC16F4E3-18F6-45D6-84FD-7BD4B9694703}" presName="root" presStyleCnt="0">
        <dgm:presLayoutVars>
          <dgm:dir/>
          <dgm:resizeHandles val="exact"/>
        </dgm:presLayoutVars>
      </dgm:prSet>
      <dgm:spPr/>
    </dgm:pt>
    <dgm:pt modelId="{D58FCF79-EAC2-4332-9B20-53FA55D614B1}" type="pres">
      <dgm:prSet presAssocID="{40628C07-B2E0-4B14-912E-2CBDC4DD55D4}" presName="compNode" presStyleCnt="0"/>
      <dgm:spPr/>
    </dgm:pt>
    <dgm:pt modelId="{4EB5CDC6-3518-452B-806F-132FA4529AD2}" type="pres">
      <dgm:prSet presAssocID="{40628C07-B2E0-4B14-912E-2CBDC4DD55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AF6D940-AB06-4B32-99F6-A9E364C5C0F2}" type="pres">
      <dgm:prSet presAssocID="{40628C07-B2E0-4B14-912E-2CBDC4DD55D4}" presName="spaceRect" presStyleCnt="0"/>
      <dgm:spPr/>
    </dgm:pt>
    <dgm:pt modelId="{54499593-D6E7-46DE-A0B5-5D1F4AC32E6C}" type="pres">
      <dgm:prSet presAssocID="{40628C07-B2E0-4B14-912E-2CBDC4DD55D4}" presName="textRect" presStyleLbl="revTx" presStyleIdx="0" presStyleCnt="3">
        <dgm:presLayoutVars>
          <dgm:chMax val="1"/>
          <dgm:chPref val="1"/>
        </dgm:presLayoutVars>
      </dgm:prSet>
      <dgm:spPr/>
    </dgm:pt>
    <dgm:pt modelId="{64CCD01B-E9F2-440D-8773-F201E36E159B}" type="pres">
      <dgm:prSet presAssocID="{891EECA2-6787-4EA2-B65F-AD09599820EF}" presName="sibTrans" presStyleCnt="0"/>
      <dgm:spPr/>
    </dgm:pt>
    <dgm:pt modelId="{DAD34CB1-2BB8-4086-9562-7A2186140074}" type="pres">
      <dgm:prSet presAssocID="{C91E188C-ED45-48AC-B852-A000F68132B6}" presName="compNode" presStyleCnt="0"/>
      <dgm:spPr/>
    </dgm:pt>
    <dgm:pt modelId="{0F8F3182-48BB-48AB-984A-48F78DE52FCF}" type="pres">
      <dgm:prSet presAssocID="{C91E188C-ED45-48AC-B852-A000F68132B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0DA238EE-7743-407D-9FCC-E637C9B1B906}" type="pres">
      <dgm:prSet presAssocID="{C91E188C-ED45-48AC-B852-A000F68132B6}" presName="spaceRect" presStyleCnt="0"/>
      <dgm:spPr/>
    </dgm:pt>
    <dgm:pt modelId="{7E36C279-8420-4A5D-9B2B-B84133CAC4DF}" type="pres">
      <dgm:prSet presAssocID="{C91E188C-ED45-48AC-B852-A000F68132B6}" presName="textRect" presStyleLbl="revTx" presStyleIdx="1" presStyleCnt="3">
        <dgm:presLayoutVars>
          <dgm:chMax val="1"/>
          <dgm:chPref val="1"/>
        </dgm:presLayoutVars>
      </dgm:prSet>
      <dgm:spPr/>
    </dgm:pt>
    <dgm:pt modelId="{43735E2B-A3C9-46A2-A7C5-0EC133322823}" type="pres">
      <dgm:prSet presAssocID="{2FC440CB-246D-406D-A862-489DAA0D04FC}" presName="sibTrans" presStyleCnt="0"/>
      <dgm:spPr/>
    </dgm:pt>
    <dgm:pt modelId="{08582BD7-6DF5-40A3-898E-1341DF8EF34B}" type="pres">
      <dgm:prSet presAssocID="{A3A8F60D-7ED8-47C0-89C7-85051FBA6F7F}" presName="compNode" presStyleCnt="0"/>
      <dgm:spPr/>
    </dgm:pt>
    <dgm:pt modelId="{9E033353-32E8-4DDF-ACD9-1DE75DDA177A}" type="pres">
      <dgm:prSet presAssocID="{A3A8F60D-7ED8-47C0-89C7-85051FBA6F7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B0F3CCBF-5D90-4345-82BF-866BF62356D8}" type="pres">
      <dgm:prSet presAssocID="{A3A8F60D-7ED8-47C0-89C7-85051FBA6F7F}" presName="spaceRect" presStyleCnt="0"/>
      <dgm:spPr/>
    </dgm:pt>
    <dgm:pt modelId="{CF9A0EF4-9E06-464C-8F14-348DD539E65C}" type="pres">
      <dgm:prSet presAssocID="{A3A8F60D-7ED8-47C0-89C7-85051FBA6F7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6B3D0A-0D38-45CE-8F5A-2EEDDA333AD1}" type="presOf" srcId="{A3A8F60D-7ED8-47C0-89C7-85051FBA6F7F}" destId="{CF9A0EF4-9E06-464C-8F14-348DD539E65C}" srcOrd="0" destOrd="0" presId="urn:microsoft.com/office/officeart/2018/2/layout/IconLabelList"/>
    <dgm:cxn modelId="{CBB23714-4618-47A8-971C-1AD2BAB89AE4}" srcId="{CC16F4E3-18F6-45D6-84FD-7BD4B9694703}" destId="{40628C07-B2E0-4B14-912E-2CBDC4DD55D4}" srcOrd="0" destOrd="0" parTransId="{C361A498-216E-4871-8ED9-BB2837E7AC52}" sibTransId="{891EECA2-6787-4EA2-B65F-AD09599820EF}"/>
    <dgm:cxn modelId="{0043B31D-658E-47F3-AA85-8FD2065A0F68}" type="presOf" srcId="{40628C07-B2E0-4B14-912E-2CBDC4DD55D4}" destId="{54499593-D6E7-46DE-A0B5-5D1F4AC32E6C}" srcOrd="0" destOrd="0" presId="urn:microsoft.com/office/officeart/2018/2/layout/IconLabelList"/>
    <dgm:cxn modelId="{E1DAA648-D582-4A08-A328-5A8600A047AC}" srcId="{CC16F4E3-18F6-45D6-84FD-7BD4B9694703}" destId="{A3A8F60D-7ED8-47C0-89C7-85051FBA6F7F}" srcOrd="2" destOrd="0" parTransId="{667C201B-BB33-4797-A2FF-AE97D67D9BC7}" sibTransId="{45F2F1C3-718E-4B30-AF34-736206E75711}"/>
    <dgm:cxn modelId="{66DD8252-23F8-4A00-8B25-96FA9340EB26}" type="presOf" srcId="{CC16F4E3-18F6-45D6-84FD-7BD4B9694703}" destId="{F01A8427-7F27-45F7-9AE5-D1F2BCF5D664}" srcOrd="0" destOrd="0" presId="urn:microsoft.com/office/officeart/2018/2/layout/IconLabelList"/>
    <dgm:cxn modelId="{2A942EC7-924D-4B30-BC76-E696DF9B0254}" srcId="{CC16F4E3-18F6-45D6-84FD-7BD4B9694703}" destId="{C91E188C-ED45-48AC-B852-A000F68132B6}" srcOrd="1" destOrd="0" parTransId="{53094282-C55D-4E39-AC41-7DD0FAB5D34C}" sibTransId="{2FC440CB-246D-406D-A862-489DAA0D04FC}"/>
    <dgm:cxn modelId="{293A32E2-064D-4AC8-A16C-FC2F56745E09}" type="presOf" srcId="{C91E188C-ED45-48AC-B852-A000F68132B6}" destId="{7E36C279-8420-4A5D-9B2B-B84133CAC4DF}" srcOrd="0" destOrd="0" presId="urn:microsoft.com/office/officeart/2018/2/layout/IconLabelList"/>
    <dgm:cxn modelId="{24386578-05A6-4565-884F-DC7C61222110}" type="presParOf" srcId="{F01A8427-7F27-45F7-9AE5-D1F2BCF5D664}" destId="{D58FCF79-EAC2-4332-9B20-53FA55D614B1}" srcOrd="0" destOrd="0" presId="urn:microsoft.com/office/officeart/2018/2/layout/IconLabelList"/>
    <dgm:cxn modelId="{1B95E4F8-1A81-4F2B-B5D1-59D39A93741F}" type="presParOf" srcId="{D58FCF79-EAC2-4332-9B20-53FA55D614B1}" destId="{4EB5CDC6-3518-452B-806F-132FA4529AD2}" srcOrd="0" destOrd="0" presId="urn:microsoft.com/office/officeart/2018/2/layout/IconLabelList"/>
    <dgm:cxn modelId="{6048C18F-AADF-4DE6-AE87-A1E955E5B897}" type="presParOf" srcId="{D58FCF79-EAC2-4332-9B20-53FA55D614B1}" destId="{6AF6D940-AB06-4B32-99F6-A9E364C5C0F2}" srcOrd="1" destOrd="0" presId="urn:microsoft.com/office/officeart/2018/2/layout/IconLabelList"/>
    <dgm:cxn modelId="{1A7D8560-3D54-4B75-8506-573428795838}" type="presParOf" srcId="{D58FCF79-EAC2-4332-9B20-53FA55D614B1}" destId="{54499593-D6E7-46DE-A0B5-5D1F4AC32E6C}" srcOrd="2" destOrd="0" presId="urn:microsoft.com/office/officeart/2018/2/layout/IconLabelList"/>
    <dgm:cxn modelId="{B75E0078-19B7-4FAA-9071-984568D12DD4}" type="presParOf" srcId="{F01A8427-7F27-45F7-9AE5-D1F2BCF5D664}" destId="{64CCD01B-E9F2-440D-8773-F201E36E159B}" srcOrd="1" destOrd="0" presId="urn:microsoft.com/office/officeart/2018/2/layout/IconLabelList"/>
    <dgm:cxn modelId="{BBFD0D6C-899B-4D64-BF42-EDD5A38754F2}" type="presParOf" srcId="{F01A8427-7F27-45F7-9AE5-D1F2BCF5D664}" destId="{DAD34CB1-2BB8-4086-9562-7A2186140074}" srcOrd="2" destOrd="0" presId="urn:microsoft.com/office/officeart/2018/2/layout/IconLabelList"/>
    <dgm:cxn modelId="{DC308F68-233F-4D59-A2D8-F8C243E39A42}" type="presParOf" srcId="{DAD34CB1-2BB8-4086-9562-7A2186140074}" destId="{0F8F3182-48BB-48AB-984A-48F78DE52FCF}" srcOrd="0" destOrd="0" presId="urn:microsoft.com/office/officeart/2018/2/layout/IconLabelList"/>
    <dgm:cxn modelId="{62E98D02-DB3F-421A-8844-A1FAFFC616FF}" type="presParOf" srcId="{DAD34CB1-2BB8-4086-9562-7A2186140074}" destId="{0DA238EE-7743-407D-9FCC-E637C9B1B906}" srcOrd="1" destOrd="0" presId="urn:microsoft.com/office/officeart/2018/2/layout/IconLabelList"/>
    <dgm:cxn modelId="{28D137B3-9C7C-440A-974C-A4DDEEA32028}" type="presParOf" srcId="{DAD34CB1-2BB8-4086-9562-7A2186140074}" destId="{7E36C279-8420-4A5D-9B2B-B84133CAC4DF}" srcOrd="2" destOrd="0" presId="urn:microsoft.com/office/officeart/2018/2/layout/IconLabelList"/>
    <dgm:cxn modelId="{F2E9B134-273D-484B-B185-33A2DFD064F2}" type="presParOf" srcId="{F01A8427-7F27-45F7-9AE5-D1F2BCF5D664}" destId="{43735E2B-A3C9-46A2-A7C5-0EC133322823}" srcOrd="3" destOrd="0" presId="urn:microsoft.com/office/officeart/2018/2/layout/IconLabelList"/>
    <dgm:cxn modelId="{BB31E44D-0AC0-47DC-A1B2-28327690A3E7}" type="presParOf" srcId="{F01A8427-7F27-45F7-9AE5-D1F2BCF5D664}" destId="{08582BD7-6DF5-40A3-898E-1341DF8EF34B}" srcOrd="4" destOrd="0" presId="urn:microsoft.com/office/officeart/2018/2/layout/IconLabelList"/>
    <dgm:cxn modelId="{6B83AC30-C3B4-4574-B669-70BE684B30CF}" type="presParOf" srcId="{08582BD7-6DF5-40A3-898E-1341DF8EF34B}" destId="{9E033353-32E8-4DDF-ACD9-1DE75DDA177A}" srcOrd="0" destOrd="0" presId="urn:microsoft.com/office/officeart/2018/2/layout/IconLabelList"/>
    <dgm:cxn modelId="{9E1EB6F0-B41A-4CED-9A33-9E3C795AE0BF}" type="presParOf" srcId="{08582BD7-6DF5-40A3-898E-1341DF8EF34B}" destId="{B0F3CCBF-5D90-4345-82BF-866BF62356D8}" srcOrd="1" destOrd="0" presId="urn:microsoft.com/office/officeart/2018/2/layout/IconLabelList"/>
    <dgm:cxn modelId="{596D6630-9A0B-4B4C-88E6-F05BA47F41CA}" type="presParOf" srcId="{08582BD7-6DF5-40A3-898E-1341DF8EF34B}" destId="{CF9A0EF4-9E06-464C-8F14-348DD539E65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113847-650F-4337-8078-2D5923CE89C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D926FE78-CDB7-4A52-BB2D-5CB09E1E0C3F}">
      <dgm:prSet/>
      <dgm:spPr/>
      <dgm:t>
        <a:bodyPr/>
        <a:lstStyle/>
        <a:p>
          <a:pPr>
            <a:defRPr cap="all"/>
          </a:pPr>
          <a:r>
            <a:rPr lang="es-MX" b="0" i="0"/>
            <a:t>Irritabilidad, frustración e impaciencia</a:t>
          </a:r>
          <a:endParaRPr lang="en-US"/>
        </a:p>
      </dgm:t>
    </dgm:pt>
    <dgm:pt modelId="{7BE18170-6B54-4CA3-9051-5B161623A844}" type="parTrans" cxnId="{E8E2F3F6-6D4A-4560-BBBB-68CE8F5CF676}">
      <dgm:prSet/>
      <dgm:spPr/>
      <dgm:t>
        <a:bodyPr/>
        <a:lstStyle/>
        <a:p>
          <a:endParaRPr lang="en-US"/>
        </a:p>
      </dgm:t>
    </dgm:pt>
    <dgm:pt modelId="{70A16D1D-2AD7-4BC4-8FC7-BFB3702DA5E5}" type="sibTrans" cxnId="{E8E2F3F6-6D4A-4560-BBBB-68CE8F5CF676}">
      <dgm:prSet/>
      <dgm:spPr/>
      <dgm:t>
        <a:bodyPr/>
        <a:lstStyle/>
        <a:p>
          <a:endParaRPr lang="en-US"/>
        </a:p>
      </dgm:t>
    </dgm:pt>
    <dgm:pt modelId="{AE5F8CFB-14E4-4B1A-AEB9-BAACF9510E66}">
      <dgm:prSet/>
      <dgm:spPr/>
      <dgm:t>
        <a:bodyPr/>
        <a:lstStyle/>
        <a:p>
          <a:pPr>
            <a:defRPr cap="all"/>
          </a:pPr>
          <a:r>
            <a:rPr lang="es-MX" b="0" i="0"/>
            <a:t>Tu mente se queda en blanco o se acelera con pensamientos interminables o repetitivos</a:t>
          </a:r>
          <a:endParaRPr lang="en-US"/>
        </a:p>
      </dgm:t>
    </dgm:pt>
    <dgm:pt modelId="{60C076B3-8121-4F16-9947-C3D629FC6813}" type="parTrans" cxnId="{0E40F876-C00D-425D-BEC6-9F40FDC72644}">
      <dgm:prSet/>
      <dgm:spPr/>
      <dgm:t>
        <a:bodyPr/>
        <a:lstStyle/>
        <a:p>
          <a:endParaRPr lang="en-US"/>
        </a:p>
      </dgm:t>
    </dgm:pt>
    <dgm:pt modelId="{AE8E4118-9879-4870-8215-FA3058B4B7FD}" type="sibTrans" cxnId="{0E40F876-C00D-425D-BEC6-9F40FDC72644}">
      <dgm:prSet/>
      <dgm:spPr/>
      <dgm:t>
        <a:bodyPr/>
        <a:lstStyle/>
        <a:p>
          <a:endParaRPr lang="en-US"/>
        </a:p>
      </dgm:t>
    </dgm:pt>
    <dgm:pt modelId="{8604AF36-F15A-4156-88D7-26DFD10D2FD4}">
      <dgm:prSet/>
      <dgm:spPr/>
      <dgm:t>
        <a:bodyPr/>
        <a:lstStyle/>
        <a:p>
          <a:pPr>
            <a:defRPr cap="all"/>
          </a:pPr>
          <a:r>
            <a:rPr lang="es-MX" b="0" i="0"/>
            <a:t>Sobrecarga, temor, tensión física o agotamiento</a:t>
          </a:r>
          <a:endParaRPr lang="en-US"/>
        </a:p>
      </dgm:t>
    </dgm:pt>
    <dgm:pt modelId="{023D357A-2BC4-4FC5-AAF3-588D259131FA}" type="parTrans" cxnId="{255E2207-D985-4C52-8C71-75E509B300F4}">
      <dgm:prSet/>
      <dgm:spPr/>
      <dgm:t>
        <a:bodyPr/>
        <a:lstStyle/>
        <a:p>
          <a:endParaRPr lang="en-US"/>
        </a:p>
      </dgm:t>
    </dgm:pt>
    <dgm:pt modelId="{4219BEB7-5E21-4974-A7AF-3EBAFA190A96}" type="sibTrans" cxnId="{255E2207-D985-4C52-8C71-75E509B300F4}">
      <dgm:prSet/>
      <dgm:spPr/>
      <dgm:t>
        <a:bodyPr/>
        <a:lstStyle/>
        <a:p>
          <a:endParaRPr lang="en-US"/>
        </a:p>
      </dgm:t>
    </dgm:pt>
    <dgm:pt modelId="{CFDAF976-E924-468E-826A-1E361E764909}">
      <dgm:prSet/>
      <dgm:spPr/>
      <dgm:t>
        <a:bodyPr/>
        <a:lstStyle/>
        <a:p>
          <a:pPr>
            <a:defRPr cap="all"/>
          </a:pPr>
          <a:r>
            <a:rPr lang="es-MX" b="0" i="0"/>
            <a:t>Los problemas de la vida comienzan a empeorar junto con otros problemas de salud mental</a:t>
          </a:r>
          <a:endParaRPr lang="en-US"/>
        </a:p>
      </dgm:t>
    </dgm:pt>
    <dgm:pt modelId="{7E9C34FB-B21B-48D3-9AA9-8E6AE2FB14B5}" type="parTrans" cxnId="{521F68B8-48FD-4556-9F88-F9C30E855E94}">
      <dgm:prSet/>
      <dgm:spPr/>
      <dgm:t>
        <a:bodyPr/>
        <a:lstStyle/>
        <a:p>
          <a:endParaRPr lang="en-US"/>
        </a:p>
      </dgm:t>
    </dgm:pt>
    <dgm:pt modelId="{DCF2B93E-A49E-4635-9F0D-034E5E96C81E}" type="sibTrans" cxnId="{521F68B8-48FD-4556-9F88-F9C30E855E94}">
      <dgm:prSet/>
      <dgm:spPr/>
      <dgm:t>
        <a:bodyPr/>
        <a:lstStyle/>
        <a:p>
          <a:endParaRPr lang="en-US"/>
        </a:p>
      </dgm:t>
    </dgm:pt>
    <dgm:pt modelId="{18A84BB4-A8DA-49FC-85E5-BAB0066C7E34}">
      <dgm:prSet/>
      <dgm:spPr/>
      <dgm:t>
        <a:bodyPr/>
        <a:lstStyle/>
        <a:p>
          <a:pPr>
            <a:defRPr cap="all"/>
          </a:pPr>
          <a:r>
            <a:rPr lang="es-MX" b="0" i="0"/>
            <a:t>Tristeza, falta de energía, poca motivación y pensamientos negativos</a:t>
          </a:r>
          <a:endParaRPr lang="en-US"/>
        </a:p>
      </dgm:t>
    </dgm:pt>
    <dgm:pt modelId="{5A15935F-1DBD-4B5C-85EA-8DFA13C2704F}" type="parTrans" cxnId="{7B177762-893F-441A-85A2-E64A7C4675BD}">
      <dgm:prSet/>
      <dgm:spPr/>
      <dgm:t>
        <a:bodyPr/>
        <a:lstStyle/>
        <a:p>
          <a:endParaRPr lang="en-US"/>
        </a:p>
      </dgm:t>
    </dgm:pt>
    <dgm:pt modelId="{AD82BBCE-7489-4A0A-895C-6DD2A1708C59}" type="sibTrans" cxnId="{7B177762-893F-441A-85A2-E64A7C4675BD}">
      <dgm:prSet/>
      <dgm:spPr/>
      <dgm:t>
        <a:bodyPr/>
        <a:lstStyle/>
        <a:p>
          <a:endParaRPr lang="en-US"/>
        </a:p>
      </dgm:t>
    </dgm:pt>
    <dgm:pt modelId="{38E857B4-8093-426F-BAE6-70441AC299BB}" type="pres">
      <dgm:prSet presAssocID="{F8113847-650F-4337-8078-2D5923CE89C1}" presName="root" presStyleCnt="0">
        <dgm:presLayoutVars>
          <dgm:dir/>
          <dgm:resizeHandles val="exact"/>
        </dgm:presLayoutVars>
      </dgm:prSet>
      <dgm:spPr/>
    </dgm:pt>
    <dgm:pt modelId="{99316A65-3C79-43E4-8041-9CA9AD5F5B95}" type="pres">
      <dgm:prSet presAssocID="{D926FE78-CDB7-4A52-BB2D-5CB09E1E0C3F}" presName="compNode" presStyleCnt="0"/>
      <dgm:spPr/>
    </dgm:pt>
    <dgm:pt modelId="{2C8ECEA6-901F-41BA-9905-867EDC1ADE4D}" type="pres">
      <dgm:prSet presAssocID="{D926FE78-CDB7-4A52-BB2D-5CB09E1E0C3F}" presName="iconBgRect" presStyleLbl="bgShp" presStyleIdx="0" presStyleCnt="5"/>
      <dgm:spPr/>
    </dgm:pt>
    <dgm:pt modelId="{71FC16D2-DB91-4761-B36D-0E08C8CDB111}" type="pres">
      <dgm:prSet presAssocID="{D926FE78-CDB7-4A52-BB2D-5CB09E1E0C3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95BAA75B-51E9-4A21-A612-F6139A4932E4}" type="pres">
      <dgm:prSet presAssocID="{D926FE78-CDB7-4A52-BB2D-5CB09E1E0C3F}" presName="spaceRect" presStyleCnt="0"/>
      <dgm:spPr/>
    </dgm:pt>
    <dgm:pt modelId="{13C89914-196D-4DEC-BF5D-63E83FC12DC4}" type="pres">
      <dgm:prSet presAssocID="{D926FE78-CDB7-4A52-BB2D-5CB09E1E0C3F}" presName="textRect" presStyleLbl="revTx" presStyleIdx="0" presStyleCnt="5">
        <dgm:presLayoutVars>
          <dgm:chMax val="1"/>
          <dgm:chPref val="1"/>
        </dgm:presLayoutVars>
      </dgm:prSet>
      <dgm:spPr/>
    </dgm:pt>
    <dgm:pt modelId="{52F98C0D-662C-4070-8537-1EC06C233D23}" type="pres">
      <dgm:prSet presAssocID="{70A16D1D-2AD7-4BC4-8FC7-BFB3702DA5E5}" presName="sibTrans" presStyleCnt="0"/>
      <dgm:spPr/>
    </dgm:pt>
    <dgm:pt modelId="{13EC3464-30C5-4554-9F03-62A5328B0FA0}" type="pres">
      <dgm:prSet presAssocID="{AE5F8CFB-14E4-4B1A-AEB9-BAACF9510E66}" presName="compNode" presStyleCnt="0"/>
      <dgm:spPr/>
    </dgm:pt>
    <dgm:pt modelId="{098FF5C8-3E36-46A1-BAC8-7BF004E7A0B4}" type="pres">
      <dgm:prSet presAssocID="{AE5F8CFB-14E4-4B1A-AEB9-BAACF9510E66}" presName="iconBgRect" presStyleLbl="bgShp" presStyleIdx="1" presStyleCnt="5"/>
      <dgm:spPr/>
    </dgm:pt>
    <dgm:pt modelId="{86F5CF33-085C-4A9D-B985-5CB875A8983C}" type="pres">
      <dgm:prSet presAssocID="{AE5F8CFB-14E4-4B1A-AEB9-BAACF9510E6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B19A6FD-11FB-4F81-875B-55B5353E89D0}" type="pres">
      <dgm:prSet presAssocID="{AE5F8CFB-14E4-4B1A-AEB9-BAACF9510E66}" presName="spaceRect" presStyleCnt="0"/>
      <dgm:spPr/>
    </dgm:pt>
    <dgm:pt modelId="{CD32D5D6-F778-4216-972F-431C84D4400B}" type="pres">
      <dgm:prSet presAssocID="{AE5F8CFB-14E4-4B1A-AEB9-BAACF9510E66}" presName="textRect" presStyleLbl="revTx" presStyleIdx="1" presStyleCnt="5">
        <dgm:presLayoutVars>
          <dgm:chMax val="1"/>
          <dgm:chPref val="1"/>
        </dgm:presLayoutVars>
      </dgm:prSet>
      <dgm:spPr/>
    </dgm:pt>
    <dgm:pt modelId="{4D3547E0-9CFE-44A3-837B-57D9264393C9}" type="pres">
      <dgm:prSet presAssocID="{AE8E4118-9879-4870-8215-FA3058B4B7FD}" presName="sibTrans" presStyleCnt="0"/>
      <dgm:spPr/>
    </dgm:pt>
    <dgm:pt modelId="{032F8662-5BFA-4047-809C-E01C15D80E61}" type="pres">
      <dgm:prSet presAssocID="{8604AF36-F15A-4156-88D7-26DFD10D2FD4}" presName="compNode" presStyleCnt="0"/>
      <dgm:spPr/>
    </dgm:pt>
    <dgm:pt modelId="{57551F01-BA0A-4DBD-85D8-60B7F6539E6C}" type="pres">
      <dgm:prSet presAssocID="{8604AF36-F15A-4156-88D7-26DFD10D2FD4}" presName="iconBgRect" presStyleLbl="bgShp" presStyleIdx="2" presStyleCnt="5"/>
      <dgm:spPr/>
    </dgm:pt>
    <dgm:pt modelId="{49001F4D-171F-4C8C-98D0-E8A80E9CFA32}" type="pres">
      <dgm:prSet presAssocID="{8604AF36-F15A-4156-88D7-26DFD10D2FD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ADE84119-8624-4E18-9605-9B31E6F820BC}" type="pres">
      <dgm:prSet presAssocID="{8604AF36-F15A-4156-88D7-26DFD10D2FD4}" presName="spaceRect" presStyleCnt="0"/>
      <dgm:spPr/>
    </dgm:pt>
    <dgm:pt modelId="{17929325-5BD2-439A-BD01-976962731158}" type="pres">
      <dgm:prSet presAssocID="{8604AF36-F15A-4156-88D7-26DFD10D2FD4}" presName="textRect" presStyleLbl="revTx" presStyleIdx="2" presStyleCnt="5">
        <dgm:presLayoutVars>
          <dgm:chMax val="1"/>
          <dgm:chPref val="1"/>
        </dgm:presLayoutVars>
      </dgm:prSet>
      <dgm:spPr/>
    </dgm:pt>
    <dgm:pt modelId="{91334886-02C7-4D50-A470-FE1A54CE2190}" type="pres">
      <dgm:prSet presAssocID="{4219BEB7-5E21-4974-A7AF-3EBAFA190A96}" presName="sibTrans" presStyleCnt="0"/>
      <dgm:spPr/>
    </dgm:pt>
    <dgm:pt modelId="{69F06F13-04C6-4062-9582-EF75D51AA7D3}" type="pres">
      <dgm:prSet presAssocID="{CFDAF976-E924-468E-826A-1E361E764909}" presName="compNode" presStyleCnt="0"/>
      <dgm:spPr/>
    </dgm:pt>
    <dgm:pt modelId="{535976E0-6B63-4801-B6D1-FBB2F4D9B487}" type="pres">
      <dgm:prSet presAssocID="{CFDAF976-E924-468E-826A-1E361E764909}" presName="iconBgRect" presStyleLbl="bgShp" presStyleIdx="3" presStyleCnt="5"/>
      <dgm:spPr/>
    </dgm:pt>
    <dgm:pt modelId="{76DBA09C-16B7-4D58-9975-042222E243BD}" type="pres">
      <dgm:prSet presAssocID="{CFDAF976-E924-468E-826A-1E361E76490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F06D35DB-38F6-4460-A558-4F22961BDB58}" type="pres">
      <dgm:prSet presAssocID="{CFDAF976-E924-468E-826A-1E361E764909}" presName="spaceRect" presStyleCnt="0"/>
      <dgm:spPr/>
    </dgm:pt>
    <dgm:pt modelId="{735CF400-07F5-49D7-BB47-A854CDF09D72}" type="pres">
      <dgm:prSet presAssocID="{CFDAF976-E924-468E-826A-1E361E764909}" presName="textRect" presStyleLbl="revTx" presStyleIdx="3" presStyleCnt="5">
        <dgm:presLayoutVars>
          <dgm:chMax val="1"/>
          <dgm:chPref val="1"/>
        </dgm:presLayoutVars>
      </dgm:prSet>
      <dgm:spPr/>
    </dgm:pt>
    <dgm:pt modelId="{F5E2589F-17E9-4712-8870-5D9C87ECEC04}" type="pres">
      <dgm:prSet presAssocID="{DCF2B93E-A49E-4635-9F0D-034E5E96C81E}" presName="sibTrans" presStyleCnt="0"/>
      <dgm:spPr/>
    </dgm:pt>
    <dgm:pt modelId="{18559179-D6CD-442F-81EC-5D892AA59FF8}" type="pres">
      <dgm:prSet presAssocID="{18A84BB4-A8DA-49FC-85E5-BAB0066C7E34}" presName="compNode" presStyleCnt="0"/>
      <dgm:spPr/>
    </dgm:pt>
    <dgm:pt modelId="{2E02D20D-178F-4425-9674-18D32D34CF28}" type="pres">
      <dgm:prSet presAssocID="{18A84BB4-A8DA-49FC-85E5-BAB0066C7E34}" presName="iconBgRect" presStyleLbl="bgShp" presStyleIdx="4" presStyleCnt="5"/>
      <dgm:spPr/>
    </dgm:pt>
    <dgm:pt modelId="{171E4C0F-7D37-42C2-A6F9-E926D2E936A3}" type="pres">
      <dgm:prSet presAssocID="{18A84BB4-A8DA-49FC-85E5-BAB0066C7E3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Solid Fill"/>
        </a:ext>
      </dgm:extLst>
    </dgm:pt>
    <dgm:pt modelId="{1C5668DF-3920-4E61-B32C-716E67532B99}" type="pres">
      <dgm:prSet presAssocID="{18A84BB4-A8DA-49FC-85E5-BAB0066C7E34}" presName="spaceRect" presStyleCnt="0"/>
      <dgm:spPr/>
    </dgm:pt>
    <dgm:pt modelId="{97949728-B156-4EF8-AB7B-8E32EC507AC3}" type="pres">
      <dgm:prSet presAssocID="{18A84BB4-A8DA-49FC-85E5-BAB0066C7E3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255E2207-D985-4C52-8C71-75E509B300F4}" srcId="{F8113847-650F-4337-8078-2D5923CE89C1}" destId="{8604AF36-F15A-4156-88D7-26DFD10D2FD4}" srcOrd="2" destOrd="0" parTransId="{023D357A-2BC4-4FC5-AAF3-588D259131FA}" sibTransId="{4219BEB7-5E21-4974-A7AF-3EBAFA190A96}"/>
    <dgm:cxn modelId="{7B177762-893F-441A-85A2-E64A7C4675BD}" srcId="{F8113847-650F-4337-8078-2D5923CE89C1}" destId="{18A84BB4-A8DA-49FC-85E5-BAB0066C7E34}" srcOrd="4" destOrd="0" parTransId="{5A15935F-1DBD-4B5C-85EA-8DFA13C2704F}" sibTransId="{AD82BBCE-7489-4A0A-895C-6DD2A1708C59}"/>
    <dgm:cxn modelId="{15707664-57B1-4AAA-8A0A-383FBEEC2241}" type="presOf" srcId="{8604AF36-F15A-4156-88D7-26DFD10D2FD4}" destId="{17929325-5BD2-439A-BD01-976962731158}" srcOrd="0" destOrd="0" presId="urn:microsoft.com/office/officeart/2018/5/layout/IconCircleLabelList"/>
    <dgm:cxn modelId="{0E40F876-C00D-425D-BEC6-9F40FDC72644}" srcId="{F8113847-650F-4337-8078-2D5923CE89C1}" destId="{AE5F8CFB-14E4-4B1A-AEB9-BAACF9510E66}" srcOrd="1" destOrd="0" parTransId="{60C076B3-8121-4F16-9947-C3D629FC6813}" sibTransId="{AE8E4118-9879-4870-8215-FA3058B4B7FD}"/>
    <dgm:cxn modelId="{6D54A37C-8475-4F3D-918E-5E93C80C4773}" type="presOf" srcId="{18A84BB4-A8DA-49FC-85E5-BAB0066C7E34}" destId="{97949728-B156-4EF8-AB7B-8E32EC507AC3}" srcOrd="0" destOrd="0" presId="urn:microsoft.com/office/officeart/2018/5/layout/IconCircleLabelList"/>
    <dgm:cxn modelId="{F7148596-2095-4C72-BD52-A5DB1CD084E3}" type="presOf" srcId="{D926FE78-CDB7-4A52-BB2D-5CB09E1E0C3F}" destId="{13C89914-196D-4DEC-BF5D-63E83FC12DC4}" srcOrd="0" destOrd="0" presId="urn:microsoft.com/office/officeart/2018/5/layout/IconCircleLabelList"/>
    <dgm:cxn modelId="{998E70B4-3191-4E27-AF4A-32C2DD36C469}" type="presOf" srcId="{AE5F8CFB-14E4-4B1A-AEB9-BAACF9510E66}" destId="{CD32D5D6-F778-4216-972F-431C84D4400B}" srcOrd="0" destOrd="0" presId="urn:microsoft.com/office/officeart/2018/5/layout/IconCircleLabelList"/>
    <dgm:cxn modelId="{521F68B8-48FD-4556-9F88-F9C30E855E94}" srcId="{F8113847-650F-4337-8078-2D5923CE89C1}" destId="{CFDAF976-E924-468E-826A-1E361E764909}" srcOrd="3" destOrd="0" parTransId="{7E9C34FB-B21B-48D3-9AA9-8E6AE2FB14B5}" sibTransId="{DCF2B93E-A49E-4635-9F0D-034E5E96C81E}"/>
    <dgm:cxn modelId="{588998BC-24C8-4B39-A17D-CF7499A510CE}" type="presOf" srcId="{F8113847-650F-4337-8078-2D5923CE89C1}" destId="{38E857B4-8093-426F-BAE6-70441AC299BB}" srcOrd="0" destOrd="0" presId="urn:microsoft.com/office/officeart/2018/5/layout/IconCircleLabelList"/>
    <dgm:cxn modelId="{A62DC5D4-A2C7-454E-814A-4F692683FE8D}" type="presOf" srcId="{CFDAF976-E924-468E-826A-1E361E764909}" destId="{735CF400-07F5-49D7-BB47-A854CDF09D72}" srcOrd="0" destOrd="0" presId="urn:microsoft.com/office/officeart/2018/5/layout/IconCircleLabelList"/>
    <dgm:cxn modelId="{E8E2F3F6-6D4A-4560-BBBB-68CE8F5CF676}" srcId="{F8113847-650F-4337-8078-2D5923CE89C1}" destId="{D926FE78-CDB7-4A52-BB2D-5CB09E1E0C3F}" srcOrd="0" destOrd="0" parTransId="{7BE18170-6B54-4CA3-9051-5B161623A844}" sibTransId="{70A16D1D-2AD7-4BC4-8FC7-BFB3702DA5E5}"/>
    <dgm:cxn modelId="{07ED21D1-DD3B-49F2-A8AE-F5B4B87F17A5}" type="presParOf" srcId="{38E857B4-8093-426F-BAE6-70441AC299BB}" destId="{99316A65-3C79-43E4-8041-9CA9AD5F5B95}" srcOrd="0" destOrd="0" presId="urn:microsoft.com/office/officeart/2018/5/layout/IconCircleLabelList"/>
    <dgm:cxn modelId="{699D7809-E7A3-4795-9935-C5645BA7BB71}" type="presParOf" srcId="{99316A65-3C79-43E4-8041-9CA9AD5F5B95}" destId="{2C8ECEA6-901F-41BA-9905-867EDC1ADE4D}" srcOrd="0" destOrd="0" presId="urn:microsoft.com/office/officeart/2018/5/layout/IconCircleLabelList"/>
    <dgm:cxn modelId="{22DC3AA2-AC19-472E-96F2-0195E585DE7B}" type="presParOf" srcId="{99316A65-3C79-43E4-8041-9CA9AD5F5B95}" destId="{71FC16D2-DB91-4761-B36D-0E08C8CDB111}" srcOrd="1" destOrd="0" presId="urn:microsoft.com/office/officeart/2018/5/layout/IconCircleLabelList"/>
    <dgm:cxn modelId="{C0BBD0BF-DD2C-464A-AED6-BDD2B153C760}" type="presParOf" srcId="{99316A65-3C79-43E4-8041-9CA9AD5F5B95}" destId="{95BAA75B-51E9-4A21-A612-F6139A4932E4}" srcOrd="2" destOrd="0" presId="urn:microsoft.com/office/officeart/2018/5/layout/IconCircleLabelList"/>
    <dgm:cxn modelId="{983A915E-3233-4F0C-8305-58F8BB943415}" type="presParOf" srcId="{99316A65-3C79-43E4-8041-9CA9AD5F5B95}" destId="{13C89914-196D-4DEC-BF5D-63E83FC12DC4}" srcOrd="3" destOrd="0" presId="urn:microsoft.com/office/officeart/2018/5/layout/IconCircleLabelList"/>
    <dgm:cxn modelId="{8634466F-8EF8-4EC3-9F49-BB9162E81EA2}" type="presParOf" srcId="{38E857B4-8093-426F-BAE6-70441AC299BB}" destId="{52F98C0D-662C-4070-8537-1EC06C233D23}" srcOrd="1" destOrd="0" presId="urn:microsoft.com/office/officeart/2018/5/layout/IconCircleLabelList"/>
    <dgm:cxn modelId="{200F8673-F0F8-4C65-9A2B-12E7270D8D1F}" type="presParOf" srcId="{38E857B4-8093-426F-BAE6-70441AC299BB}" destId="{13EC3464-30C5-4554-9F03-62A5328B0FA0}" srcOrd="2" destOrd="0" presId="urn:microsoft.com/office/officeart/2018/5/layout/IconCircleLabelList"/>
    <dgm:cxn modelId="{1F986137-F024-46BB-A1AD-D891E1DAA3D1}" type="presParOf" srcId="{13EC3464-30C5-4554-9F03-62A5328B0FA0}" destId="{098FF5C8-3E36-46A1-BAC8-7BF004E7A0B4}" srcOrd="0" destOrd="0" presId="urn:microsoft.com/office/officeart/2018/5/layout/IconCircleLabelList"/>
    <dgm:cxn modelId="{73E6B3A3-4E2A-463B-83E1-2CF29D8B538F}" type="presParOf" srcId="{13EC3464-30C5-4554-9F03-62A5328B0FA0}" destId="{86F5CF33-085C-4A9D-B985-5CB875A8983C}" srcOrd="1" destOrd="0" presId="urn:microsoft.com/office/officeart/2018/5/layout/IconCircleLabelList"/>
    <dgm:cxn modelId="{3C446F69-A5EA-469C-8B79-EBE8461D293A}" type="presParOf" srcId="{13EC3464-30C5-4554-9F03-62A5328B0FA0}" destId="{EB19A6FD-11FB-4F81-875B-55B5353E89D0}" srcOrd="2" destOrd="0" presId="urn:microsoft.com/office/officeart/2018/5/layout/IconCircleLabelList"/>
    <dgm:cxn modelId="{0F719A8A-10A5-4471-9462-C04DAA32B04A}" type="presParOf" srcId="{13EC3464-30C5-4554-9F03-62A5328B0FA0}" destId="{CD32D5D6-F778-4216-972F-431C84D4400B}" srcOrd="3" destOrd="0" presId="urn:microsoft.com/office/officeart/2018/5/layout/IconCircleLabelList"/>
    <dgm:cxn modelId="{7041B84F-4BAF-4E21-AE4C-99B133943297}" type="presParOf" srcId="{38E857B4-8093-426F-BAE6-70441AC299BB}" destId="{4D3547E0-9CFE-44A3-837B-57D9264393C9}" srcOrd="3" destOrd="0" presId="urn:microsoft.com/office/officeart/2018/5/layout/IconCircleLabelList"/>
    <dgm:cxn modelId="{1D839360-A9AA-4510-8F10-6B171F7F58C3}" type="presParOf" srcId="{38E857B4-8093-426F-BAE6-70441AC299BB}" destId="{032F8662-5BFA-4047-809C-E01C15D80E61}" srcOrd="4" destOrd="0" presId="urn:microsoft.com/office/officeart/2018/5/layout/IconCircleLabelList"/>
    <dgm:cxn modelId="{EC5F11B2-8A67-4203-BBF9-5A853B4C5121}" type="presParOf" srcId="{032F8662-5BFA-4047-809C-E01C15D80E61}" destId="{57551F01-BA0A-4DBD-85D8-60B7F6539E6C}" srcOrd="0" destOrd="0" presId="urn:microsoft.com/office/officeart/2018/5/layout/IconCircleLabelList"/>
    <dgm:cxn modelId="{B4ABCCE6-80AA-47EF-BCA1-988A95420F24}" type="presParOf" srcId="{032F8662-5BFA-4047-809C-E01C15D80E61}" destId="{49001F4D-171F-4C8C-98D0-E8A80E9CFA32}" srcOrd="1" destOrd="0" presId="urn:microsoft.com/office/officeart/2018/5/layout/IconCircleLabelList"/>
    <dgm:cxn modelId="{E49CFED1-04DC-4B79-B0E2-D3F83C2041BA}" type="presParOf" srcId="{032F8662-5BFA-4047-809C-E01C15D80E61}" destId="{ADE84119-8624-4E18-9605-9B31E6F820BC}" srcOrd="2" destOrd="0" presId="urn:microsoft.com/office/officeart/2018/5/layout/IconCircleLabelList"/>
    <dgm:cxn modelId="{E5DD1786-4651-4048-AD77-EDB593062B0B}" type="presParOf" srcId="{032F8662-5BFA-4047-809C-E01C15D80E61}" destId="{17929325-5BD2-439A-BD01-976962731158}" srcOrd="3" destOrd="0" presId="urn:microsoft.com/office/officeart/2018/5/layout/IconCircleLabelList"/>
    <dgm:cxn modelId="{629EFAA4-497E-4A15-880F-0FC66F7C3AEE}" type="presParOf" srcId="{38E857B4-8093-426F-BAE6-70441AC299BB}" destId="{91334886-02C7-4D50-A470-FE1A54CE2190}" srcOrd="5" destOrd="0" presId="urn:microsoft.com/office/officeart/2018/5/layout/IconCircleLabelList"/>
    <dgm:cxn modelId="{892A124B-CD1A-4A6F-BF30-DAA76409D4BD}" type="presParOf" srcId="{38E857B4-8093-426F-BAE6-70441AC299BB}" destId="{69F06F13-04C6-4062-9582-EF75D51AA7D3}" srcOrd="6" destOrd="0" presId="urn:microsoft.com/office/officeart/2018/5/layout/IconCircleLabelList"/>
    <dgm:cxn modelId="{6C64B7BD-8E4D-48B3-BEE4-8D490A592BF9}" type="presParOf" srcId="{69F06F13-04C6-4062-9582-EF75D51AA7D3}" destId="{535976E0-6B63-4801-B6D1-FBB2F4D9B487}" srcOrd="0" destOrd="0" presId="urn:microsoft.com/office/officeart/2018/5/layout/IconCircleLabelList"/>
    <dgm:cxn modelId="{71482130-4D00-455C-AA7E-509FEEDD3323}" type="presParOf" srcId="{69F06F13-04C6-4062-9582-EF75D51AA7D3}" destId="{76DBA09C-16B7-4D58-9975-042222E243BD}" srcOrd="1" destOrd="0" presId="urn:microsoft.com/office/officeart/2018/5/layout/IconCircleLabelList"/>
    <dgm:cxn modelId="{BF3033FB-6002-4340-B815-63B5956078D4}" type="presParOf" srcId="{69F06F13-04C6-4062-9582-EF75D51AA7D3}" destId="{F06D35DB-38F6-4460-A558-4F22961BDB58}" srcOrd="2" destOrd="0" presId="urn:microsoft.com/office/officeart/2018/5/layout/IconCircleLabelList"/>
    <dgm:cxn modelId="{29A661CB-E8B5-43CF-8E83-81C265612B81}" type="presParOf" srcId="{69F06F13-04C6-4062-9582-EF75D51AA7D3}" destId="{735CF400-07F5-49D7-BB47-A854CDF09D72}" srcOrd="3" destOrd="0" presId="urn:microsoft.com/office/officeart/2018/5/layout/IconCircleLabelList"/>
    <dgm:cxn modelId="{CE2C0AE6-E99A-462F-98CB-3BB7C6DB8C98}" type="presParOf" srcId="{38E857B4-8093-426F-BAE6-70441AC299BB}" destId="{F5E2589F-17E9-4712-8870-5D9C87ECEC04}" srcOrd="7" destOrd="0" presId="urn:microsoft.com/office/officeart/2018/5/layout/IconCircleLabelList"/>
    <dgm:cxn modelId="{A89B1111-C997-498A-91C7-856A6D58DBFB}" type="presParOf" srcId="{38E857B4-8093-426F-BAE6-70441AC299BB}" destId="{18559179-D6CD-442F-81EC-5D892AA59FF8}" srcOrd="8" destOrd="0" presId="urn:microsoft.com/office/officeart/2018/5/layout/IconCircleLabelList"/>
    <dgm:cxn modelId="{BDAD4CAB-834A-4E99-86FC-2E0CC413B553}" type="presParOf" srcId="{18559179-D6CD-442F-81EC-5D892AA59FF8}" destId="{2E02D20D-178F-4425-9674-18D32D34CF28}" srcOrd="0" destOrd="0" presId="urn:microsoft.com/office/officeart/2018/5/layout/IconCircleLabelList"/>
    <dgm:cxn modelId="{A58E9502-C260-4DB4-9C61-15E1825679A2}" type="presParOf" srcId="{18559179-D6CD-442F-81EC-5D892AA59FF8}" destId="{171E4C0F-7D37-42C2-A6F9-E926D2E936A3}" srcOrd="1" destOrd="0" presId="urn:microsoft.com/office/officeart/2018/5/layout/IconCircleLabelList"/>
    <dgm:cxn modelId="{B5E92B7A-46E1-4CC8-9EE0-E5C39C370602}" type="presParOf" srcId="{18559179-D6CD-442F-81EC-5D892AA59FF8}" destId="{1C5668DF-3920-4E61-B32C-716E67532B99}" srcOrd="2" destOrd="0" presId="urn:microsoft.com/office/officeart/2018/5/layout/IconCircleLabelList"/>
    <dgm:cxn modelId="{0E6ECA16-59FD-4DCD-BAA8-51EA9332149B}" type="presParOf" srcId="{18559179-D6CD-442F-81EC-5D892AA59FF8}" destId="{97949728-B156-4EF8-AB7B-8E32EC507A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FF4841-E62D-41C7-AB3B-19D6509D0B7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774C718-2297-43BC-8F18-59FEB7AB3764}">
      <dgm:prSet/>
      <dgm:spPr/>
      <dgm:t>
        <a:bodyPr/>
        <a:lstStyle/>
        <a:p>
          <a:r>
            <a:rPr lang="es-MX" b="0" i="0"/>
            <a:t>Evitar invitar a alguien a salir y frustrarse al ver a otras personas en relaciones románticas</a:t>
          </a:r>
          <a:endParaRPr lang="en-US"/>
        </a:p>
      </dgm:t>
    </dgm:pt>
    <dgm:pt modelId="{455702A5-BBF3-4EAA-B39A-75209CC2C49F}" type="parTrans" cxnId="{332B3039-F5A9-4D69-BAF1-ED33F595378E}">
      <dgm:prSet/>
      <dgm:spPr/>
      <dgm:t>
        <a:bodyPr/>
        <a:lstStyle/>
        <a:p>
          <a:endParaRPr lang="en-US"/>
        </a:p>
      </dgm:t>
    </dgm:pt>
    <dgm:pt modelId="{9347F826-A8AE-4A5F-8F85-A58384DA6D5B}" type="sibTrans" cxnId="{332B3039-F5A9-4D69-BAF1-ED33F595378E}">
      <dgm:prSet/>
      <dgm:spPr/>
      <dgm:t>
        <a:bodyPr/>
        <a:lstStyle/>
        <a:p>
          <a:endParaRPr lang="en-US"/>
        </a:p>
      </dgm:t>
    </dgm:pt>
    <dgm:pt modelId="{CE90FF81-E2A6-47BA-BAB0-CADF73B736E2}">
      <dgm:prSet/>
      <dgm:spPr/>
      <dgm:t>
        <a:bodyPr/>
        <a:lstStyle/>
        <a:p>
          <a:r>
            <a:rPr lang="es-MX" b="0" i="0"/>
            <a:t>No asistir a eventos sociales que puedan mejorar su relación y aumentar su apoyo social</a:t>
          </a:r>
          <a:endParaRPr lang="en-US"/>
        </a:p>
      </dgm:t>
    </dgm:pt>
    <dgm:pt modelId="{A203DB6F-E9C1-485F-84C8-B226B597DD84}" type="parTrans" cxnId="{EF94769A-9846-47FA-9E65-0579D6A0CC8C}">
      <dgm:prSet/>
      <dgm:spPr/>
      <dgm:t>
        <a:bodyPr/>
        <a:lstStyle/>
        <a:p>
          <a:endParaRPr lang="en-US"/>
        </a:p>
      </dgm:t>
    </dgm:pt>
    <dgm:pt modelId="{866556CC-EEE1-4C82-9220-2AF13EA11739}" type="sibTrans" cxnId="{EF94769A-9846-47FA-9E65-0579D6A0CC8C}">
      <dgm:prSet/>
      <dgm:spPr/>
      <dgm:t>
        <a:bodyPr/>
        <a:lstStyle/>
        <a:p>
          <a:endParaRPr lang="en-US"/>
        </a:p>
      </dgm:t>
    </dgm:pt>
    <dgm:pt modelId="{AF3E6567-D0C3-4132-B949-6BE58EA2854F}">
      <dgm:prSet/>
      <dgm:spPr/>
      <dgm:t>
        <a:bodyPr/>
        <a:lstStyle/>
        <a:p>
          <a:r>
            <a:rPr lang="es-MX" b="0" i="0"/>
            <a:t>Intentar leer la mente de tu pareja y esperar que conozca tus necesidades sin expresarlas</a:t>
          </a:r>
          <a:endParaRPr lang="en-US"/>
        </a:p>
      </dgm:t>
    </dgm:pt>
    <dgm:pt modelId="{1E569F80-361D-48C1-BC8E-604C354149B5}" type="parTrans" cxnId="{FE120D89-83CA-4161-A53F-88E2E7109EF1}">
      <dgm:prSet/>
      <dgm:spPr/>
      <dgm:t>
        <a:bodyPr/>
        <a:lstStyle/>
        <a:p>
          <a:endParaRPr lang="en-US"/>
        </a:p>
      </dgm:t>
    </dgm:pt>
    <dgm:pt modelId="{7F64E480-474B-46FC-B1A9-C651CF594613}" type="sibTrans" cxnId="{FE120D89-83CA-4161-A53F-88E2E7109EF1}">
      <dgm:prSet/>
      <dgm:spPr/>
      <dgm:t>
        <a:bodyPr/>
        <a:lstStyle/>
        <a:p>
          <a:endParaRPr lang="en-US"/>
        </a:p>
      </dgm:t>
    </dgm:pt>
    <dgm:pt modelId="{3DC94EE3-7FED-45DF-BD85-7EF5C1594E61}">
      <dgm:prSet/>
      <dgm:spPr/>
      <dgm:t>
        <a:bodyPr/>
        <a:lstStyle/>
        <a:p>
          <a:r>
            <a:rPr lang="es-MX" b="0" i="0"/>
            <a:t>Falta de comunicación clara sobre sus deseos y requisitos</a:t>
          </a:r>
          <a:endParaRPr lang="en-US"/>
        </a:p>
      </dgm:t>
    </dgm:pt>
    <dgm:pt modelId="{F2129334-C4DC-450F-B322-72CCEDD15087}" type="parTrans" cxnId="{83CBDC3A-0C06-48D7-84AC-85D82F18ECA3}">
      <dgm:prSet/>
      <dgm:spPr/>
      <dgm:t>
        <a:bodyPr/>
        <a:lstStyle/>
        <a:p>
          <a:endParaRPr lang="en-US"/>
        </a:p>
      </dgm:t>
    </dgm:pt>
    <dgm:pt modelId="{57BABEA7-AAE7-4258-A4CC-7EB406252B94}" type="sibTrans" cxnId="{83CBDC3A-0C06-48D7-84AC-85D82F18ECA3}">
      <dgm:prSet/>
      <dgm:spPr/>
      <dgm:t>
        <a:bodyPr/>
        <a:lstStyle/>
        <a:p>
          <a:endParaRPr lang="en-US"/>
        </a:p>
      </dgm:t>
    </dgm:pt>
    <dgm:pt modelId="{58485D69-E57F-4367-9BD7-C3CEB06ECB3D}">
      <dgm:prSet/>
      <dgm:spPr/>
      <dgm:t>
        <a:bodyPr/>
        <a:lstStyle/>
        <a:p>
          <a:r>
            <a:rPr lang="es-MX" b="0" i="0"/>
            <a:t>Problemas con el desempeño sexual y el disfrute de las interacciones románticas</a:t>
          </a:r>
          <a:endParaRPr lang="en-US"/>
        </a:p>
      </dgm:t>
    </dgm:pt>
    <dgm:pt modelId="{91BA5AD9-BA14-4BA4-8ADD-0FA028766C33}" type="parTrans" cxnId="{66A57347-A455-41EE-9DE9-FC56964BB9EC}">
      <dgm:prSet/>
      <dgm:spPr/>
      <dgm:t>
        <a:bodyPr/>
        <a:lstStyle/>
        <a:p>
          <a:endParaRPr lang="en-US"/>
        </a:p>
      </dgm:t>
    </dgm:pt>
    <dgm:pt modelId="{830018D6-A075-4A9B-A047-1A5272029FC6}" type="sibTrans" cxnId="{66A57347-A455-41EE-9DE9-FC56964BB9EC}">
      <dgm:prSet/>
      <dgm:spPr/>
      <dgm:t>
        <a:bodyPr/>
        <a:lstStyle/>
        <a:p>
          <a:endParaRPr lang="en-US"/>
        </a:p>
      </dgm:t>
    </dgm:pt>
    <dgm:pt modelId="{967B3C7B-0979-4C70-95E8-5F1182DF9569}">
      <dgm:prSet/>
      <dgm:spPr/>
      <dgm:t>
        <a:bodyPr/>
        <a:lstStyle/>
        <a:p>
          <a:r>
            <a:rPr lang="es-MX" b="0" i="0"/>
            <a:t>Exigir que tu pareja pase la mayor parte de su tiempo libre contigo</a:t>
          </a:r>
          <a:endParaRPr lang="en-US"/>
        </a:p>
      </dgm:t>
    </dgm:pt>
    <dgm:pt modelId="{61B23C71-F2DF-43C6-936B-BBA6BF36FAF2}" type="parTrans" cxnId="{BCCF59E0-BC38-4F01-B70F-1A40CE6C81A2}">
      <dgm:prSet/>
      <dgm:spPr/>
      <dgm:t>
        <a:bodyPr/>
        <a:lstStyle/>
        <a:p>
          <a:endParaRPr lang="en-US"/>
        </a:p>
      </dgm:t>
    </dgm:pt>
    <dgm:pt modelId="{1AFB4724-2E17-447C-BFE5-5A03A058FB14}" type="sibTrans" cxnId="{BCCF59E0-BC38-4F01-B70F-1A40CE6C81A2}">
      <dgm:prSet/>
      <dgm:spPr/>
      <dgm:t>
        <a:bodyPr/>
        <a:lstStyle/>
        <a:p>
          <a:endParaRPr lang="en-US"/>
        </a:p>
      </dgm:t>
    </dgm:pt>
    <dgm:pt modelId="{DCF533C5-08F3-4399-BFEF-CACA65384E3E}" type="pres">
      <dgm:prSet presAssocID="{0AFF4841-E62D-41C7-AB3B-19D6509D0B71}" presName="diagram" presStyleCnt="0">
        <dgm:presLayoutVars>
          <dgm:dir/>
          <dgm:resizeHandles val="exact"/>
        </dgm:presLayoutVars>
      </dgm:prSet>
      <dgm:spPr/>
    </dgm:pt>
    <dgm:pt modelId="{233A7564-DDE7-48B8-9CDB-D558F619354A}" type="pres">
      <dgm:prSet presAssocID="{4774C718-2297-43BC-8F18-59FEB7AB3764}" presName="node" presStyleLbl="node1" presStyleIdx="0" presStyleCnt="6">
        <dgm:presLayoutVars>
          <dgm:bulletEnabled val="1"/>
        </dgm:presLayoutVars>
      </dgm:prSet>
      <dgm:spPr/>
    </dgm:pt>
    <dgm:pt modelId="{4F639871-7A9B-4605-8A75-C4AEF3E4788B}" type="pres">
      <dgm:prSet presAssocID="{9347F826-A8AE-4A5F-8F85-A58384DA6D5B}" presName="sibTrans" presStyleCnt="0"/>
      <dgm:spPr/>
    </dgm:pt>
    <dgm:pt modelId="{27C23E9D-2EB9-4EC5-885E-98A0DFAF638D}" type="pres">
      <dgm:prSet presAssocID="{CE90FF81-E2A6-47BA-BAB0-CADF73B736E2}" presName="node" presStyleLbl="node1" presStyleIdx="1" presStyleCnt="6">
        <dgm:presLayoutVars>
          <dgm:bulletEnabled val="1"/>
        </dgm:presLayoutVars>
      </dgm:prSet>
      <dgm:spPr/>
    </dgm:pt>
    <dgm:pt modelId="{7A20499B-AF7C-4932-BCC8-BD08B57A780D}" type="pres">
      <dgm:prSet presAssocID="{866556CC-EEE1-4C82-9220-2AF13EA11739}" presName="sibTrans" presStyleCnt="0"/>
      <dgm:spPr/>
    </dgm:pt>
    <dgm:pt modelId="{96E29C4B-3B39-47C5-B269-063DD651601B}" type="pres">
      <dgm:prSet presAssocID="{AF3E6567-D0C3-4132-B949-6BE58EA2854F}" presName="node" presStyleLbl="node1" presStyleIdx="2" presStyleCnt="6">
        <dgm:presLayoutVars>
          <dgm:bulletEnabled val="1"/>
        </dgm:presLayoutVars>
      </dgm:prSet>
      <dgm:spPr/>
    </dgm:pt>
    <dgm:pt modelId="{2EEE2014-B8BA-47EC-A936-B5FBA5D3ED90}" type="pres">
      <dgm:prSet presAssocID="{7F64E480-474B-46FC-B1A9-C651CF594613}" presName="sibTrans" presStyleCnt="0"/>
      <dgm:spPr/>
    </dgm:pt>
    <dgm:pt modelId="{FADB7710-A2A9-4025-83FC-CE299A618746}" type="pres">
      <dgm:prSet presAssocID="{3DC94EE3-7FED-45DF-BD85-7EF5C1594E61}" presName="node" presStyleLbl="node1" presStyleIdx="3" presStyleCnt="6">
        <dgm:presLayoutVars>
          <dgm:bulletEnabled val="1"/>
        </dgm:presLayoutVars>
      </dgm:prSet>
      <dgm:spPr/>
    </dgm:pt>
    <dgm:pt modelId="{E761936C-E277-4A51-8EA0-2AF9F6893C5C}" type="pres">
      <dgm:prSet presAssocID="{57BABEA7-AAE7-4258-A4CC-7EB406252B94}" presName="sibTrans" presStyleCnt="0"/>
      <dgm:spPr/>
    </dgm:pt>
    <dgm:pt modelId="{F3858968-4B7F-4E5D-A645-2661CCB05387}" type="pres">
      <dgm:prSet presAssocID="{58485D69-E57F-4367-9BD7-C3CEB06ECB3D}" presName="node" presStyleLbl="node1" presStyleIdx="4" presStyleCnt="6">
        <dgm:presLayoutVars>
          <dgm:bulletEnabled val="1"/>
        </dgm:presLayoutVars>
      </dgm:prSet>
      <dgm:spPr/>
    </dgm:pt>
    <dgm:pt modelId="{8974E078-53F7-4CF6-ADD0-E028B8A39F01}" type="pres">
      <dgm:prSet presAssocID="{830018D6-A075-4A9B-A047-1A5272029FC6}" presName="sibTrans" presStyleCnt="0"/>
      <dgm:spPr/>
    </dgm:pt>
    <dgm:pt modelId="{0CB4A7C9-41AA-47FC-A961-5A5D964EE659}" type="pres">
      <dgm:prSet presAssocID="{967B3C7B-0979-4C70-95E8-5F1182DF9569}" presName="node" presStyleLbl="node1" presStyleIdx="5" presStyleCnt="6">
        <dgm:presLayoutVars>
          <dgm:bulletEnabled val="1"/>
        </dgm:presLayoutVars>
      </dgm:prSet>
      <dgm:spPr/>
    </dgm:pt>
  </dgm:ptLst>
  <dgm:cxnLst>
    <dgm:cxn modelId="{4376AE15-C894-4DFC-BFDF-FA906CC037AE}" type="presOf" srcId="{58485D69-E57F-4367-9BD7-C3CEB06ECB3D}" destId="{F3858968-4B7F-4E5D-A645-2661CCB05387}" srcOrd="0" destOrd="0" presId="urn:microsoft.com/office/officeart/2005/8/layout/default"/>
    <dgm:cxn modelId="{057DC825-36C3-4BB7-B8DB-48FAD582959C}" type="presOf" srcId="{967B3C7B-0979-4C70-95E8-5F1182DF9569}" destId="{0CB4A7C9-41AA-47FC-A961-5A5D964EE659}" srcOrd="0" destOrd="0" presId="urn:microsoft.com/office/officeart/2005/8/layout/default"/>
    <dgm:cxn modelId="{1046D226-8B2D-4227-8DB5-0B5CB89F06F5}" type="presOf" srcId="{0AFF4841-E62D-41C7-AB3B-19D6509D0B71}" destId="{DCF533C5-08F3-4399-BFEF-CACA65384E3E}" srcOrd="0" destOrd="0" presId="urn:microsoft.com/office/officeart/2005/8/layout/default"/>
    <dgm:cxn modelId="{C808A928-E9EA-469B-B4F7-844CE410A241}" type="presOf" srcId="{3DC94EE3-7FED-45DF-BD85-7EF5C1594E61}" destId="{FADB7710-A2A9-4025-83FC-CE299A618746}" srcOrd="0" destOrd="0" presId="urn:microsoft.com/office/officeart/2005/8/layout/default"/>
    <dgm:cxn modelId="{332B3039-F5A9-4D69-BAF1-ED33F595378E}" srcId="{0AFF4841-E62D-41C7-AB3B-19D6509D0B71}" destId="{4774C718-2297-43BC-8F18-59FEB7AB3764}" srcOrd="0" destOrd="0" parTransId="{455702A5-BBF3-4EAA-B39A-75209CC2C49F}" sibTransId="{9347F826-A8AE-4A5F-8F85-A58384DA6D5B}"/>
    <dgm:cxn modelId="{83CBDC3A-0C06-48D7-84AC-85D82F18ECA3}" srcId="{0AFF4841-E62D-41C7-AB3B-19D6509D0B71}" destId="{3DC94EE3-7FED-45DF-BD85-7EF5C1594E61}" srcOrd="3" destOrd="0" parTransId="{F2129334-C4DC-450F-B322-72CCEDD15087}" sibTransId="{57BABEA7-AAE7-4258-A4CC-7EB406252B94}"/>
    <dgm:cxn modelId="{1920A75D-46F6-4213-9F78-6BCE9F26DEBC}" type="presOf" srcId="{4774C718-2297-43BC-8F18-59FEB7AB3764}" destId="{233A7564-DDE7-48B8-9CDB-D558F619354A}" srcOrd="0" destOrd="0" presId="urn:microsoft.com/office/officeart/2005/8/layout/default"/>
    <dgm:cxn modelId="{66A57347-A455-41EE-9DE9-FC56964BB9EC}" srcId="{0AFF4841-E62D-41C7-AB3B-19D6509D0B71}" destId="{58485D69-E57F-4367-9BD7-C3CEB06ECB3D}" srcOrd="4" destOrd="0" parTransId="{91BA5AD9-BA14-4BA4-8ADD-0FA028766C33}" sibTransId="{830018D6-A075-4A9B-A047-1A5272029FC6}"/>
    <dgm:cxn modelId="{FE120D89-83CA-4161-A53F-88E2E7109EF1}" srcId="{0AFF4841-E62D-41C7-AB3B-19D6509D0B71}" destId="{AF3E6567-D0C3-4132-B949-6BE58EA2854F}" srcOrd="2" destOrd="0" parTransId="{1E569F80-361D-48C1-BC8E-604C354149B5}" sibTransId="{7F64E480-474B-46FC-B1A9-C651CF594613}"/>
    <dgm:cxn modelId="{EF94769A-9846-47FA-9E65-0579D6A0CC8C}" srcId="{0AFF4841-E62D-41C7-AB3B-19D6509D0B71}" destId="{CE90FF81-E2A6-47BA-BAB0-CADF73B736E2}" srcOrd="1" destOrd="0" parTransId="{A203DB6F-E9C1-485F-84C8-B226B597DD84}" sibTransId="{866556CC-EEE1-4C82-9220-2AF13EA11739}"/>
    <dgm:cxn modelId="{9BE962AF-7E93-40A6-AE63-B899FB8D79FF}" type="presOf" srcId="{AF3E6567-D0C3-4132-B949-6BE58EA2854F}" destId="{96E29C4B-3B39-47C5-B269-063DD651601B}" srcOrd="0" destOrd="0" presId="urn:microsoft.com/office/officeart/2005/8/layout/default"/>
    <dgm:cxn modelId="{BCCF59E0-BC38-4F01-B70F-1A40CE6C81A2}" srcId="{0AFF4841-E62D-41C7-AB3B-19D6509D0B71}" destId="{967B3C7B-0979-4C70-95E8-5F1182DF9569}" srcOrd="5" destOrd="0" parTransId="{61B23C71-F2DF-43C6-936B-BBA6BF36FAF2}" sibTransId="{1AFB4724-2E17-447C-BFE5-5A03A058FB14}"/>
    <dgm:cxn modelId="{B2C3DDF5-FDC9-470D-A219-CC95FF0C8010}" type="presOf" srcId="{CE90FF81-E2A6-47BA-BAB0-CADF73B736E2}" destId="{27C23E9D-2EB9-4EC5-885E-98A0DFAF638D}" srcOrd="0" destOrd="0" presId="urn:microsoft.com/office/officeart/2005/8/layout/default"/>
    <dgm:cxn modelId="{392DA85D-97D0-458F-8ADF-7C3C9051597D}" type="presParOf" srcId="{DCF533C5-08F3-4399-BFEF-CACA65384E3E}" destId="{233A7564-DDE7-48B8-9CDB-D558F619354A}" srcOrd="0" destOrd="0" presId="urn:microsoft.com/office/officeart/2005/8/layout/default"/>
    <dgm:cxn modelId="{75ED83C9-DC4C-4608-8C87-96211CFCCCC0}" type="presParOf" srcId="{DCF533C5-08F3-4399-BFEF-CACA65384E3E}" destId="{4F639871-7A9B-4605-8A75-C4AEF3E4788B}" srcOrd="1" destOrd="0" presId="urn:microsoft.com/office/officeart/2005/8/layout/default"/>
    <dgm:cxn modelId="{82082208-7633-41B9-9C52-71E0B1680BAB}" type="presParOf" srcId="{DCF533C5-08F3-4399-BFEF-CACA65384E3E}" destId="{27C23E9D-2EB9-4EC5-885E-98A0DFAF638D}" srcOrd="2" destOrd="0" presId="urn:microsoft.com/office/officeart/2005/8/layout/default"/>
    <dgm:cxn modelId="{B97C2858-48C7-47C1-94D3-451042160A62}" type="presParOf" srcId="{DCF533C5-08F3-4399-BFEF-CACA65384E3E}" destId="{7A20499B-AF7C-4932-BCC8-BD08B57A780D}" srcOrd="3" destOrd="0" presId="urn:microsoft.com/office/officeart/2005/8/layout/default"/>
    <dgm:cxn modelId="{03EE16BB-2411-4498-A2D9-04CB0F6FD8AD}" type="presParOf" srcId="{DCF533C5-08F3-4399-BFEF-CACA65384E3E}" destId="{96E29C4B-3B39-47C5-B269-063DD651601B}" srcOrd="4" destOrd="0" presId="urn:microsoft.com/office/officeart/2005/8/layout/default"/>
    <dgm:cxn modelId="{B4A9A8FF-69A7-421D-A213-340D36CB1D8F}" type="presParOf" srcId="{DCF533C5-08F3-4399-BFEF-CACA65384E3E}" destId="{2EEE2014-B8BA-47EC-A936-B5FBA5D3ED90}" srcOrd="5" destOrd="0" presId="urn:microsoft.com/office/officeart/2005/8/layout/default"/>
    <dgm:cxn modelId="{680FE9A3-1C01-4DAA-B756-6FA0FB93EBFC}" type="presParOf" srcId="{DCF533C5-08F3-4399-BFEF-CACA65384E3E}" destId="{FADB7710-A2A9-4025-83FC-CE299A618746}" srcOrd="6" destOrd="0" presId="urn:microsoft.com/office/officeart/2005/8/layout/default"/>
    <dgm:cxn modelId="{F5FFA587-4B6F-4AE8-B52C-837B300BE78F}" type="presParOf" srcId="{DCF533C5-08F3-4399-BFEF-CACA65384E3E}" destId="{E761936C-E277-4A51-8EA0-2AF9F6893C5C}" srcOrd="7" destOrd="0" presId="urn:microsoft.com/office/officeart/2005/8/layout/default"/>
    <dgm:cxn modelId="{0AF13158-F2B4-438A-B492-9655B585AC99}" type="presParOf" srcId="{DCF533C5-08F3-4399-BFEF-CACA65384E3E}" destId="{F3858968-4B7F-4E5D-A645-2661CCB05387}" srcOrd="8" destOrd="0" presId="urn:microsoft.com/office/officeart/2005/8/layout/default"/>
    <dgm:cxn modelId="{9F59603F-F6FA-4E33-A69B-F430ACF3C27A}" type="presParOf" srcId="{DCF533C5-08F3-4399-BFEF-CACA65384E3E}" destId="{8974E078-53F7-4CF6-ADD0-E028B8A39F01}" srcOrd="9" destOrd="0" presId="urn:microsoft.com/office/officeart/2005/8/layout/default"/>
    <dgm:cxn modelId="{5E6D503E-B59F-4D2A-BE27-A12F054B2421}" type="presParOf" srcId="{DCF533C5-08F3-4399-BFEF-CACA65384E3E}" destId="{0CB4A7C9-41AA-47FC-A961-5A5D964EE65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263610-0036-44DC-AC6F-B2F61380A4E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658C70C-0B05-45D6-B01D-FDEEB23F687E}">
      <dgm:prSet/>
      <dgm:spPr/>
      <dgm:t>
        <a:bodyPr/>
        <a:lstStyle/>
        <a:p>
          <a:r>
            <a:rPr lang="es-EC"/>
            <a:t>Ejercicios de respiración </a:t>
          </a:r>
          <a:endParaRPr lang="en-US"/>
        </a:p>
      </dgm:t>
    </dgm:pt>
    <dgm:pt modelId="{DA618FC2-29CE-41B4-8C51-B9AE43B57D99}" type="parTrans" cxnId="{33C06436-B749-4DDF-8F40-5A93DCBD406B}">
      <dgm:prSet/>
      <dgm:spPr/>
      <dgm:t>
        <a:bodyPr/>
        <a:lstStyle/>
        <a:p>
          <a:endParaRPr lang="en-US"/>
        </a:p>
      </dgm:t>
    </dgm:pt>
    <dgm:pt modelId="{3E3A9632-2ABC-4396-8D00-EA4103381E11}" type="sibTrans" cxnId="{33C06436-B749-4DDF-8F40-5A93DCBD406B}">
      <dgm:prSet/>
      <dgm:spPr/>
      <dgm:t>
        <a:bodyPr/>
        <a:lstStyle/>
        <a:p>
          <a:endParaRPr lang="en-US"/>
        </a:p>
      </dgm:t>
    </dgm:pt>
    <dgm:pt modelId="{A041AB8C-F7B3-4F6B-9C5E-1FDF87B7050D}">
      <dgm:prSet/>
      <dgm:spPr/>
      <dgm:t>
        <a:bodyPr/>
        <a:lstStyle/>
        <a:p>
          <a:r>
            <a:rPr lang="es-EC"/>
            <a:t>Practicar deporte</a:t>
          </a:r>
          <a:endParaRPr lang="en-US"/>
        </a:p>
      </dgm:t>
    </dgm:pt>
    <dgm:pt modelId="{BDD74856-2E1D-4DC2-94B7-6680B7D48D6A}" type="parTrans" cxnId="{B9CCD555-3DF7-452B-BC78-6C93D0AAF4D1}">
      <dgm:prSet/>
      <dgm:spPr/>
      <dgm:t>
        <a:bodyPr/>
        <a:lstStyle/>
        <a:p>
          <a:endParaRPr lang="en-US"/>
        </a:p>
      </dgm:t>
    </dgm:pt>
    <dgm:pt modelId="{08E6D41D-AA37-45B3-AB15-0D105DAB9B7F}" type="sibTrans" cxnId="{B9CCD555-3DF7-452B-BC78-6C93D0AAF4D1}">
      <dgm:prSet/>
      <dgm:spPr/>
      <dgm:t>
        <a:bodyPr/>
        <a:lstStyle/>
        <a:p>
          <a:endParaRPr lang="en-US"/>
        </a:p>
      </dgm:t>
    </dgm:pt>
    <dgm:pt modelId="{63FDB06C-831F-4C89-A596-DB16024C7D12}">
      <dgm:prSet/>
      <dgm:spPr/>
      <dgm:t>
        <a:bodyPr/>
        <a:lstStyle/>
        <a:p>
          <a:r>
            <a:rPr lang="es-EC"/>
            <a:t>Alimentación saludable</a:t>
          </a:r>
          <a:endParaRPr lang="en-US"/>
        </a:p>
      </dgm:t>
    </dgm:pt>
    <dgm:pt modelId="{149997A6-A0EE-4AD2-B07B-FC501B355191}" type="parTrans" cxnId="{31EB21C6-85EB-4B90-9314-904DD7B240EA}">
      <dgm:prSet/>
      <dgm:spPr/>
      <dgm:t>
        <a:bodyPr/>
        <a:lstStyle/>
        <a:p>
          <a:endParaRPr lang="en-US"/>
        </a:p>
      </dgm:t>
    </dgm:pt>
    <dgm:pt modelId="{631F041B-604C-450C-80BA-3F58A0436C2C}" type="sibTrans" cxnId="{31EB21C6-85EB-4B90-9314-904DD7B240EA}">
      <dgm:prSet/>
      <dgm:spPr/>
      <dgm:t>
        <a:bodyPr/>
        <a:lstStyle/>
        <a:p>
          <a:endParaRPr lang="en-US"/>
        </a:p>
      </dgm:t>
    </dgm:pt>
    <dgm:pt modelId="{303D4EFF-5FA0-4A60-ABFC-EF09F697B998}">
      <dgm:prSet/>
      <dgm:spPr/>
      <dgm:t>
        <a:bodyPr/>
        <a:lstStyle/>
        <a:p>
          <a:r>
            <a:rPr lang="es-EC"/>
            <a:t>Descansar adecuadamente</a:t>
          </a:r>
          <a:endParaRPr lang="en-US"/>
        </a:p>
      </dgm:t>
    </dgm:pt>
    <dgm:pt modelId="{880BD113-0480-4372-AFA3-B9D2A949410A}" type="parTrans" cxnId="{4F5848F4-1538-4E8A-8BBE-98E3DE03D8D4}">
      <dgm:prSet/>
      <dgm:spPr/>
      <dgm:t>
        <a:bodyPr/>
        <a:lstStyle/>
        <a:p>
          <a:endParaRPr lang="en-US"/>
        </a:p>
      </dgm:t>
    </dgm:pt>
    <dgm:pt modelId="{7A8AEAC6-3E5E-4A3B-8180-80DE862B39BD}" type="sibTrans" cxnId="{4F5848F4-1538-4E8A-8BBE-98E3DE03D8D4}">
      <dgm:prSet/>
      <dgm:spPr/>
      <dgm:t>
        <a:bodyPr/>
        <a:lstStyle/>
        <a:p>
          <a:endParaRPr lang="en-US"/>
        </a:p>
      </dgm:t>
    </dgm:pt>
    <dgm:pt modelId="{FC7A810B-56EC-4583-9F53-69959675FDF5}">
      <dgm:prSet/>
      <dgm:spPr/>
      <dgm:t>
        <a:bodyPr/>
        <a:lstStyle/>
        <a:p>
          <a:r>
            <a:rPr lang="es-EC"/>
            <a:t>Tener tiempo para el ocio</a:t>
          </a:r>
          <a:endParaRPr lang="en-US"/>
        </a:p>
      </dgm:t>
    </dgm:pt>
    <dgm:pt modelId="{21441275-BA09-4E60-A938-343148EBE45A}" type="parTrans" cxnId="{726FE13F-E281-46CB-B12B-7EC088BD1710}">
      <dgm:prSet/>
      <dgm:spPr/>
      <dgm:t>
        <a:bodyPr/>
        <a:lstStyle/>
        <a:p>
          <a:endParaRPr lang="en-US"/>
        </a:p>
      </dgm:t>
    </dgm:pt>
    <dgm:pt modelId="{E5401490-2BF9-4EA8-B0AD-45433F95D04E}" type="sibTrans" cxnId="{726FE13F-E281-46CB-B12B-7EC088BD1710}">
      <dgm:prSet/>
      <dgm:spPr/>
      <dgm:t>
        <a:bodyPr/>
        <a:lstStyle/>
        <a:p>
          <a:endParaRPr lang="en-US"/>
        </a:p>
      </dgm:t>
    </dgm:pt>
    <dgm:pt modelId="{2B02E288-180C-4CC0-B97D-998B9A41E3BB}">
      <dgm:prSet/>
      <dgm:spPr/>
      <dgm:t>
        <a:bodyPr/>
        <a:lstStyle/>
        <a:p>
          <a:r>
            <a:rPr lang="es-EC"/>
            <a:t>Calmantes naturales </a:t>
          </a:r>
          <a:endParaRPr lang="en-US"/>
        </a:p>
      </dgm:t>
    </dgm:pt>
    <dgm:pt modelId="{2D08BABF-A125-4380-BA3B-A58B5819C6C6}" type="parTrans" cxnId="{82EB817E-7C0C-400E-A2A1-D4383B6AC8ED}">
      <dgm:prSet/>
      <dgm:spPr/>
      <dgm:t>
        <a:bodyPr/>
        <a:lstStyle/>
        <a:p>
          <a:endParaRPr lang="en-US"/>
        </a:p>
      </dgm:t>
    </dgm:pt>
    <dgm:pt modelId="{1FDAF9A1-62F4-4112-BCB3-E6791C6D77AB}" type="sibTrans" cxnId="{82EB817E-7C0C-400E-A2A1-D4383B6AC8ED}">
      <dgm:prSet/>
      <dgm:spPr/>
      <dgm:t>
        <a:bodyPr/>
        <a:lstStyle/>
        <a:p>
          <a:endParaRPr lang="en-US"/>
        </a:p>
      </dgm:t>
    </dgm:pt>
    <dgm:pt modelId="{1BE9C908-E7B8-422E-BD81-3453BDB894DA}">
      <dgm:prSet/>
      <dgm:spPr/>
      <dgm:t>
        <a:bodyPr/>
        <a:lstStyle/>
        <a:p>
          <a:r>
            <a:rPr lang="es-EC"/>
            <a:t>Organización de tiempo</a:t>
          </a:r>
          <a:endParaRPr lang="en-US"/>
        </a:p>
      </dgm:t>
    </dgm:pt>
    <dgm:pt modelId="{9E27CD0E-88D6-4019-83E8-75C12B75876A}" type="parTrans" cxnId="{EF7645B5-F0D7-439F-8825-C07ADB522183}">
      <dgm:prSet/>
      <dgm:spPr/>
      <dgm:t>
        <a:bodyPr/>
        <a:lstStyle/>
        <a:p>
          <a:endParaRPr lang="en-US"/>
        </a:p>
      </dgm:t>
    </dgm:pt>
    <dgm:pt modelId="{F74202C0-4683-4F53-9EA9-796BCB9FB1B9}" type="sibTrans" cxnId="{EF7645B5-F0D7-439F-8825-C07ADB522183}">
      <dgm:prSet/>
      <dgm:spPr/>
      <dgm:t>
        <a:bodyPr/>
        <a:lstStyle/>
        <a:p>
          <a:endParaRPr lang="en-US"/>
        </a:p>
      </dgm:t>
    </dgm:pt>
    <dgm:pt modelId="{EEEFEFA4-15A3-4AD9-BB66-8EB82C8DED44}">
      <dgm:prSet/>
      <dgm:spPr/>
      <dgm:t>
        <a:bodyPr/>
        <a:lstStyle/>
        <a:p>
          <a:r>
            <a:rPr lang="es-EC"/>
            <a:t>Cambio de actitud – positivo</a:t>
          </a:r>
          <a:endParaRPr lang="en-US"/>
        </a:p>
      </dgm:t>
    </dgm:pt>
    <dgm:pt modelId="{770BC70F-DEFC-4CFD-B91F-F685530C64A6}" type="parTrans" cxnId="{40D761E6-FF4A-4476-8787-5CDAAFE7AA7B}">
      <dgm:prSet/>
      <dgm:spPr/>
      <dgm:t>
        <a:bodyPr/>
        <a:lstStyle/>
        <a:p>
          <a:endParaRPr lang="en-US"/>
        </a:p>
      </dgm:t>
    </dgm:pt>
    <dgm:pt modelId="{DAFB183C-DE39-4E16-8AAE-05D4A39438DD}" type="sibTrans" cxnId="{40D761E6-FF4A-4476-8787-5CDAAFE7AA7B}">
      <dgm:prSet/>
      <dgm:spPr/>
      <dgm:t>
        <a:bodyPr/>
        <a:lstStyle/>
        <a:p>
          <a:endParaRPr lang="en-US"/>
        </a:p>
      </dgm:t>
    </dgm:pt>
    <dgm:pt modelId="{E1BA963F-7F72-45D3-A65A-6F2D644B28F5}">
      <dgm:prSet/>
      <dgm:spPr/>
      <dgm:t>
        <a:bodyPr/>
        <a:lstStyle/>
        <a:p>
          <a:r>
            <a:rPr lang="es-EC"/>
            <a:t>Respetar los propios limites</a:t>
          </a:r>
          <a:endParaRPr lang="en-US"/>
        </a:p>
      </dgm:t>
    </dgm:pt>
    <dgm:pt modelId="{E495253D-88BF-45B1-BFE4-1778A488B2BD}" type="parTrans" cxnId="{ED0938BF-1B51-4395-BD54-9963F93DEC20}">
      <dgm:prSet/>
      <dgm:spPr/>
      <dgm:t>
        <a:bodyPr/>
        <a:lstStyle/>
        <a:p>
          <a:endParaRPr lang="en-US"/>
        </a:p>
      </dgm:t>
    </dgm:pt>
    <dgm:pt modelId="{3A49B364-D531-45B2-AC00-9AE501726395}" type="sibTrans" cxnId="{ED0938BF-1B51-4395-BD54-9963F93DEC20}">
      <dgm:prSet/>
      <dgm:spPr/>
      <dgm:t>
        <a:bodyPr/>
        <a:lstStyle/>
        <a:p>
          <a:endParaRPr lang="en-US"/>
        </a:p>
      </dgm:t>
    </dgm:pt>
    <dgm:pt modelId="{2020552E-2550-44E3-933D-25C157F460CF}">
      <dgm:prSet/>
      <dgm:spPr/>
      <dgm:t>
        <a:bodyPr/>
        <a:lstStyle/>
        <a:p>
          <a:r>
            <a:rPr lang="es-EC"/>
            <a:t>Valorar el presente</a:t>
          </a:r>
          <a:endParaRPr lang="en-US"/>
        </a:p>
      </dgm:t>
    </dgm:pt>
    <dgm:pt modelId="{F078FEE0-295F-4597-BAAC-4067161898BE}" type="parTrans" cxnId="{EE05031A-6E38-4FDD-B316-42F8E71A6C9B}">
      <dgm:prSet/>
      <dgm:spPr/>
      <dgm:t>
        <a:bodyPr/>
        <a:lstStyle/>
        <a:p>
          <a:endParaRPr lang="en-US"/>
        </a:p>
      </dgm:t>
    </dgm:pt>
    <dgm:pt modelId="{605C1AB6-4098-49E1-B17D-EEC18B9726FE}" type="sibTrans" cxnId="{EE05031A-6E38-4FDD-B316-42F8E71A6C9B}">
      <dgm:prSet/>
      <dgm:spPr/>
      <dgm:t>
        <a:bodyPr/>
        <a:lstStyle/>
        <a:p>
          <a:endParaRPr lang="en-US"/>
        </a:p>
      </dgm:t>
    </dgm:pt>
    <dgm:pt modelId="{A21A4685-1761-450A-B2B2-9DF49E92DE86}" type="pres">
      <dgm:prSet presAssocID="{3D263610-0036-44DC-AC6F-B2F61380A4E9}" presName="diagram" presStyleCnt="0">
        <dgm:presLayoutVars>
          <dgm:dir/>
          <dgm:resizeHandles val="exact"/>
        </dgm:presLayoutVars>
      </dgm:prSet>
      <dgm:spPr/>
    </dgm:pt>
    <dgm:pt modelId="{503BA0FB-68FF-4FBC-B3BC-1C1927AF6E7C}" type="pres">
      <dgm:prSet presAssocID="{4658C70C-0B05-45D6-B01D-FDEEB23F687E}" presName="node" presStyleLbl="node1" presStyleIdx="0" presStyleCnt="10">
        <dgm:presLayoutVars>
          <dgm:bulletEnabled val="1"/>
        </dgm:presLayoutVars>
      </dgm:prSet>
      <dgm:spPr/>
    </dgm:pt>
    <dgm:pt modelId="{078E6150-7E47-4AF4-B6AE-F83E85D876F3}" type="pres">
      <dgm:prSet presAssocID="{3E3A9632-2ABC-4396-8D00-EA4103381E11}" presName="sibTrans" presStyleCnt="0"/>
      <dgm:spPr/>
    </dgm:pt>
    <dgm:pt modelId="{C1BA6422-F5C6-4F20-8BD2-CC3B0D651FC9}" type="pres">
      <dgm:prSet presAssocID="{A041AB8C-F7B3-4F6B-9C5E-1FDF87B7050D}" presName="node" presStyleLbl="node1" presStyleIdx="1" presStyleCnt="10">
        <dgm:presLayoutVars>
          <dgm:bulletEnabled val="1"/>
        </dgm:presLayoutVars>
      </dgm:prSet>
      <dgm:spPr/>
    </dgm:pt>
    <dgm:pt modelId="{736331C7-393B-41F2-9F36-6E703FF7BC63}" type="pres">
      <dgm:prSet presAssocID="{08E6D41D-AA37-45B3-AB15-0D105DAB9B7F}" presName="sibTrans" presStyleCnt="0"/>
      <dgm:spPr/>
    </dgm:pt>
    <dgm:pt modelId="{F62719F6-710D-484B-97FF-ECDB2C04EBDF}" type="pres">
      <dgm:prSet presAssocID="{63FDB06C-831F-4C89-A596-DB16024C7D12}" presName="node" presStyleLbl="node1" presStyleIdx="2" presStyleCnt="10">
        <dgm:presLayoutVars>
          <dgm:bulletEnabled val="1"/>
        </dgm:presLayoutVars>
      </dgm:prSet>
      <dgm:spPr/>
    </dgm:pt>
    <dgm:pt modelId="{8FED744A-4E33-4F74-BD83-A0330CBB18E6}" type="pres">
      <dgm:prSet presAssocID="{631F041B-604C-450C-80BA-3F58A0436C2C}" presName="sibTrans" presStyleCnt="0"/>
      <dgm:spPr/>
    </dgm:pt>
    <dgm:pt modelId="{7E0C7F58-94C1-4A2A-99E6-0B56D82AD327}" type="pres">
      <dgm:prSet presAssocID="{303D4EFF-5FA0-4A60-ABFC-EF09F697B998}" presName="node" presStyleLbl="node1" presStyleIdx="3" presStyleCnt="10">
        <dgm:presLayoutVars>
          <dgm:bulletEnabled val="1"/>
        </dgm:presLayoutVars>
      </dgm:prSet>
      <dgm:spPr/>
    </dgm:pt>
    <dgm:pt modelId="{731360EC-67C3-46C4-B460-400867A0B2ED}" type="pres">
      <dgm:prSet presAssocID="{7A8AEAC6-3E5E-4A3B-8180-80DE862B39BD}" presName="sibTrans" presStyleCnt="0"/>
      <dgm:spPr/>
    </dgm:pt>
    <dgm:pt modelId="{351360AB-3478-46DC-967D-1652BE8AB258}" type="pres">
      <dgm:prSet presAssocID="{FC7A810B-56EC-4583-9F53-69959675FDF5}" presName="node" presStyleLbl="node1" presStyleIdx="4" presStyleCnt="10">
        <dgm:presLayoutVars>
          <dgm:bulletEnabled val="1"/>
        </dgm:presLayoutVars>
      </dgm:prSet>
      <dgm:spPr/>
    </dgm:pt>
    <dgm:pt modelId="{D60CDDC0-85B7-42C0-BD8F-98613718E8EE}" type="pres">
      <dgm:prSet presAssocID="{E5401490-2BF9-4EA8-B0AD-45433F95D04E}" presName="sibTrans" presStyleCnt="0"/>
      <dgm:spPr/>
    </dgm:pt>
    <dgm:pt modelId="{692F3CB1-224C-43A9-8BFE-49D4854027AD}" type="pres">
      <dgm:prSet presAssocID="{2B02E288-180C-4CC0-B97D-998B9A41E3BB}" presName="node" presStyleLbl="node1" presStyleIdx="5" presStyleCnt="10">
        <dgm:presLayoutVars>
          <dgm:bulletEnabled val="1"/>
        </dgm:presLayoutVars>
      </dgm:prSet>
      <dgm:spPr/>
    </dgm:pt>
    <dgm:pt modelId="{7993A42D-2A22-46B9-9F54-AD09EB4DDD90}" type="pres">
      <dgm:prSet presAssocID="{1FDAF9A1-62F4-4112-BCB3-E6791C6D77AB}" presName="sibTrans" presStyleCnt="0"/>
      <dgm:spPr/>
    </dgm:pt>
    <dgm:pt modelId="{20871ADA-5F52-4A50-93D9-A58E22AF5C3B}" type="pres">
      <dgm:prSet presAssocID="{1BE9C908-E7B8-422E-BD81-3453BDB894DA}" presName="node" presStyleLbl="node1" presStyleIdx="6" presStyleCnt="10">
        <dgm:presLayoutVars>
          <dgm:bulletEnabled val="1"/>
        </dgm:presLayoutVars>
      </dgm:prSet>
      <dgm:spPr/>
    </dgm:pt>
    <dgm:pt modelId="{B25E4F1D-47B4-4AB4-989B-A6AF98FF8F1D}" type="pres">
      <dgm:prSet presAssocID="{F74202C0-4683-4F53-9EA9-796BCB9FB1B9}" presName="sibTrans" presStyleCnt="0"/>
      <dgm:spPr/>
    </dgm:pt>
    <dgm:pt modelId="{D2E10844-9B9D-471C-B49E-E9B23591FBC1}" type="pres">
      <dgm:prSet presAssocID="{EEEFEFA4-15A3-4AD9-BB66-8EB82C8DED44}" presName="node" presStyleLbl="node1" presStyleIdx="7" presStyleCnt="10">
        <dgm:presLayoutVars>
          <dgm:bulletEnabled val="1"/>
        </dgm:presLayoutVars>
      </dgm:prSet>
      <dgm:spPr/>
    </dgm:pt>
    <dgm:pt modelId="{4E4210BB-8450-435F-8061-01FB5D44D6B6}" type="pres">
      <dgm:prSet presAssocID="{DAFB183C-DE39-4E16-8AAE-05D4A39438DD}" presName="sibTrans" presStyleCnt="0"/>
      <dgm:spPr/>
    </dgm:pt>
    <dgm:pt modelId="{E882E70D-26A4-4A23-B470-170FD8F7F4C2}" type="pres">
      <dgm:prSet presAssocID="{E1BA963F-7F72-45D3-A65A-6F2D644B28F5}" presName="node" presStyleLbl="node1" presStyleIdx="8" presStyleCnt="10">
        <dgm:presLayoutVars>
          <dgm:bulletEnabled val="1"/>
        </dgm:presLayoutVars>
      </dgm:prSet>
      <dgm:spPr/>
    </dgm:pt>
    <dgm:pt modelId="{5F7BF625-7349-4C80-8706-605CC3F20AEE}" type="pres">
      <dgm:prSet presAssocID="{3A49B364-D531-45B2-AC00-9AE501726395}" presName="sibTrans" presStyleCnt="0"/>
      <dgm:spPr/>
    </dgm:pt>
    <dgm:pt modelId="{9B0E4610-35FE-4FF9-BCFB-317E494CFEBD}" type="pres">
      <dgm:prSet presAssocID="{2020552E-2550-44E3-933D-25C157F460CF}" presName="node" presStyleLbl="node1" presStyleIdx="9" presStyleCnt="10">
        <dgm:presLayoutVars>
          <dgm:bulletEnabled val="1"/>
        </dgm:presLayoutVars>
      </dgm:prSet>
      <dgm:spPr/>
    </dgm:pt>
  </dgm:ptLst>
  <dgm:cxnLst>
    <dgm:cxn modelId="{EE05031A-6E38-4FDD-B316-42F8E71A6C9B}" srcId="{3D263610-0036-44DC-AC6F-B2F61380A4E9}" destId="{2020552E-2550-44E3-933D-25C157F460CF}" srcOrd="9" destOrd="0" parTransId="{F078FEE0-295F-4597-BAAC-4067161898BE}" sibTransId="{605C1AB6-4098-49E1-B17D-EEC18B9726FE}"/>
    <dgm:cxn modelId="{5343322B-4741-460D-949D-1A76A897EFA8}" type="presOf" srcId="{E1BA963F-7F72-45D3-A65A-6F2D644B28F5}" destId="{E882E70D-26A4-4A23-B470-170FD8F7F4C2}" srcOrd="0" destOrd="0" presId="urn:microsoft.com/office/officeart/2005/8/layout/default"/>
    <dgm:cxn modelId="{33C06436-B749-4DDF-8F40-5A93DCBD406B}" srcId="{3D263610-0036-44DC-AC6F-B2F61380A4E9}" destId="{4658C70C-0B05-45D6-B01D-FDEEB23F687E}" srcOrd="0" destOrd="0" parTransId="{DA618FC2-29CE-41B4-8C51-B9AE43B57D99}" sibTransId="{3E3A9632-2ABC-4396-8D00-EA4103381E11}"/>
    <dgm:cxn modelId="{726FE13F-E281-46CB-B12B-7EC088BD1710}" srcId="{3D263610-0036-44DC-AC6F-B2F61380A4E9}" destId="{FC7A810B-56EC-4583-9F53-69959675FDF5}" srcOrd="4" destOrd="0" parTransId="{21441275-BA09-4E60-A938-343148EBE45A}" sibTransId="{E5401490-2BF9-4EA8-B0AD-45433F95D04E}"/>
    <dgm:cxn modelId="{F5CE435B-3438-4E30-86B0-E3F21CCADBAB}" type="presOf" srcId="{A041AB8C-F7B3-4F6B-9C5E-1FDF87B7050D}" destId="{C1BA6422-F5C6-4F20-8BD2-CC3B0D651FC9}" srcOrd="0" destOrd="0" presId="urn:microsoft.com/office/officeart/2005/8/layout/default"/>
    <dgm:cxn modelId="{E56F036E-A806-47C8-BC2E-6F3570E70074}" type="presOf" srcId="{EEEFEFA4-15A3-4AD9-BB66-8EB82C8DED44}" destId="{D2E10844-9B9D-471C-B49E-E9B23591FBC1}" srcOrd="0" destOrd="0" presId="urn:microsoft.com/office/officeart/2005/8/layout/default"/>
    <dgm:cxn modelId="{B9CCD555-3DF7-452B-BC78-6C93D0AAF4D1}" srcId="{3D263610-0036-44DC-AC6F-B2F61380A4E9}" destId="{A041AB8C-F7B3-4F6B-9C5E-1FDF87B7050D}" srcOrd="1" destOrd="0" parTransId="{BDD74856-2E1D-4DC2-94B7-6680B7D48D6A}" sibTransId="{08E6D41D-AA37-45B3-AB15-0D105DAB9B7F}"/>
    <dgm:cxn modelId="{5721AD79-B09C-494C-9514-714E5F7239B4}" type="presOf" srcId="{FC7A810B-56EC-4583-9F53-69959675FDF5}" destId="{351360AB-3478-46DC-967D-1652BE8AB258}" srcOrd="0" destOrd="0" presId="urn:microsoft.com/office/officeart/2005/8/layout/default"/>
    <dgm:cxn modelId="{82EB817E-7C0C-400E-A2A1-D4383B6AC8ED}" srcId="{3D263610-0036-44DC-AC6F-B2F61380A4E9}" destId="{2B02E288-180C-4CC0-B97D-998B9A41E3BB}" srcOrd="5" destOrd="0" parTransId="{2D08BABF-A125-4380-BA3B-A58B5819C6C6}" sibTransId="{1FDAF9A1-62F4-4112-BCB3-E6791C6D77AB}"/>
    <dgm:cxn modelId="{963B6982-775B-458F-8090-D40F8D1B678F}" type="presOf" srcId="{63FDB06C-831F-4C89-A596-DB16024C7D12}" destId="{F62719F6-710D-484B-97FF-ECDB2C04EBDF}" srcOrd="0" destOrd="0" presId="urn:microsoft.com/office/officeart/2005/8/layout/default"/>
    <dgm:cxn modelId="{2F5B2684-D192-4A40-A35A-C6846889788D}" type="presOf" srcId="{303D4EFF-5FA0-4A60-ABFC-EF09F697B998}" destId="{7E0C7F58-94C1-4A2A-99E6-0B56D82AD327}" srcOrd="0" destOrd="0" presId="urn:microsoft.com/office/officeart/2005/8/layout/default"/>
    <dgm:cxn modelId="{73169D8C-C6A6-4DBE-8A2F-EB3CD97CE5AD}" type="presOf" srcId="{1BE9C908-E7B8-422E-BD81-3453BDB894DA}" destId="{20871ADA-5F52-4A50-93D9-A58E22AF5C3B}" srcOrd="0" destOrd="0" presId="urn:microsoft.com/office/officeart/2005/8/layout/default"/>
    <dgm:cxn modelId="{36A44AA7-BEE5-4F30-A1DD-89B098582C8E}" type="presOf" srcId="{3D263610-0036-44DC-AC6F-B2F61380A4E9}" destId="{A21A4685-1761-450A-B2B2-9DF49E92DE86}" srcOrd="0" destOrd="0" presId="urn:microsoft.com/office/officeart/2005/8/layout/default"/>
    <dgm:cxn modelId="{2D5C87B4-6FF0-45CC-A3E3-8ECFB0DCD15F}" type="presOf" srcId="{2B02E288-180C-4CC0-B97D-998B9A41E3BB}" destId="{692F3CB1-224C-43A9-8BFE-49D4854027AD}" srcOrd="0" destOrd="0" presId="urn:microsoft.com/office/officeart/2005/8/layout/default"/>
    <dgm:cxn modelId="{EF7645B5-F0D7-439F-8825-C07ADB522183}" srcId="{3D263610-0036-44DC-AC6F-B2F61380A4E9}" destId="{1BE9C908-E7B8-422E-BD81-3453BDB894DA}" srcOrd="6" destOrd="0" parTransId="{9E27CD0E-88D6-4019-83E8-75C12B75876A}" sibTransId="{F74202C0-4683-4F53-9EA9-796BCB9FB1B9}"/>
    <dgm:cxn modelId="{ED0938BF-1B51-4395-BD54-9963F93DEC20}" srcId="{3D263610-0036-44DC-AC6F-B2F61380A4E9}" destId="{E1BA963F-7F72-45D3-A65A-6F2D644B28F5}" srcOrd="8" destOrd="0" parTransId="{E495253D-88BF-45B1-BFE4-1778A488B2BD}" sibTransId="{3A49B364-D531-45B2-AC00-9AE501726395}"/>
    <dgm:cxn modelId="{31EB21C6-85EB-4B90-9314-904DD7B240EA}" srcId="{3D263610-0036-44DC-AC6F-B2F61380A4E9}" destId="{63FDB06C-831F-4C89-A596-DB16024C7D12}" srcOrd="2" destOrd="0" parTransId="{149997A6-A0EE-4AD2-B07B-FC501B355191}" sibTransId="{631F041B-604C-450C-80BA-3F58A0436C2C}"/>
    <dgm:cxn modelId="{CE78A7E1-9A9B-48DB-8D26-62DB46662F7B}" type="presOf" srcId="{4658C70C-0B05-45D6-B01D-FDEEB23F687E}" destId="{503BA0FB-68FF-4FBC-B3BC-1C1927AF6E7C}" srcOrd="0" destOrd="0" presId="urn:microsoft.com/office/officeart/2005/8/layout/default"/>
    <dgm:cxn modelId="{40D761E6-FF4A-4476-8787-5CDAAFE7AA7B}" srcId="{3D263610-0036-44DC-AC6F-B2F61380A4E9}" destId="{EEEFEFA4-15A3-4AD9-BB66-8EB82C8DED44}" srcOrd="7" destOrd="0" parTransId="{770BC70F-DEFC-4CFD-B91F-F685530C64A6}" sibTransId="{DAFB183C-DE39-4E16-8AAE-05D4A39438DD}"/>
    <dgm:cxn modelId="{3AC633EE-340B-4BBD-9386-FE0540D1A087}" type="presOf" srcId="{2020552E-2550-44E3-933D-25C157F460CF}" destId="{9B0E4610-35FE-4FF9-BCFB-317E494CFEBD}" srcOrd="0" destOrd="0" presId="urn:microsoft.com/office/officeart/2005/8/layout/default"/>
    <dgm:cxn modelId="{4F5848F4-1538-4E8A-8BBE-98E3DE03D8D4}" srcId="{3D263610-0036-44DC-AC6F-B2F61380A4E9}" destId="{303D4EFF-5FA0-4A60-ABFC-EF09F697B998}" srcOrd="3" destOrd="0" parTransId="{880BD113-0480-4372-AFA3-B9D2A949410A}" sibTransId="{7A8AEAC6-3E5E-4A3B-8180-80DE862B39BD}"/>
    <dgm:cxn modelId="{E2C720A0-67E1-4CFA-A2E5-9FC2F8717297}" type="presParOf" srcId="{A21A4685-1761-450A-B2B2-9DF49E92DE86}" destId="{503BA0FB-68FF-4FBC-B3BC-1C1927AF6E7C}" srcOrd="0" destOrd="0" presId="urn:microsoft.com/office/officeart/2005/8/layout/default"/>
    <dgm:cxn modelId="{9F49EA02-939D-4DBD-8494-D8F50F90E856}" type="presParOf" srcId="{A21A4685-1761-450A-B2B2-9DF49E92DE86}" destId="{078E6150-7E47-4AF4-B6AE-F83E85D876F3}" srcOrd="1" destOrd="0" presId="urn:microsoft.com/office/officeart/2005/8/layout/default"/>
    <dgm:cxn modelId="{4FB3560D-34E9-41AD-8FBD-C8693A5EB036}" type="presParOf" srcId="{A21A4685-1761-450A-B2B2-9DF49E92DE86}" destId="{C1BA6422-F5C6-4F20-8BD2-CC3B0D651FC9}" srcOrd="2" destOrd="0" presId="urn:microsoft.com/office/officeart/2005/8/layout/default"/>
    <dgm:cxn modelId="{9B37DF13-0616-4BA3-8200-0EA44EDDC2CE}" type="presParOf" srcId="{A21A4685-1761-450A-B2B2-9DF49E92DE86}" destId="{736331C7-393B-41F2-9F36-6E703FF7BC63}" srcOrd="3" destOrd="0" presId="urn:microsoft.com/office/officeart/2005/8/layout/default"/>
    <dgm:cxn modelId="{9CBF4DA8-3529-402B-AEBF-E694B35194A9}" type="presParOf" srcId="{A21A4685-1761-450A-B2B2-9DF49E92DE86}" destId="{F62719F6-710D-484B-97FF-ECDB2C04EBDF}" srcOrd="4" destOrd="0" presId="urn:microsoft.com/office/officeart/2005/8/layout/default"/>
    <dgm:cxn modelId="{47B2F8D5-E226-4B46-BB7E-537D1665DDD5}" type="presParOf" srcId="{A21A4685-1761-450A-B2B2-9DF49E92DE86}" destId="{8FED744A-4E33-4F74-BD83-A0330CBB18E6}" srcOrd="5" destOrd="0" presId="urn:microsoft.com/office/officeart/2005/8/layout/default"/>
    <dgm:cxn modelId="{70F263F1-B71D-4FF1-A744-65212BD00D97}" type="presParOf" srcId="{A21A4685-1761-450A-B2B2-9DF49E92DE86}" destId="{7E0C7F58-94C1-4A2A-99E6-0B56D82AD327}" srcOrd="6" destOrd="0" presId="urn:microsoft.com/office/officeart/2005/8/layout/default"/>
    <dgm:cxn modelId="{8C2F419E-D468-4B48-BE34-779FA35F793F}" type="presParOf" srcId="{A21A4685-1761-450A-B2B2-9DF49E92DE86}" destId="{731360EC-67C3-46C4-B460-400867A0B2ED}" srcOrd="7" destOrd="0" presId="urn:microsoft.com/office/officeart/2005/8/layout/default"/>
    <dgm:cxn modelId="{9B74B6A0-62B1-44C0-A118-15F6177BB84D}" type="presParOf" srcId="{A21A4685-1761-450A-B2B2-9DF49E92DE86}" destId="{351360AB-3478-46DC-967D-1652BE8AB258}" srcOrd="8" destOrd="0" presId="urn:microsoft.com/office/officeart/2005/8/layout/default"/>
    <dgm:cxn modelId="{F3550ACF-591B-402C-8369-ABA02681B7FF}" type="presParOf" srcId="{A21A4685-1761-450A-B2B2-9DF49E92DE86}" destId="{D60CDDC0-85B7-42C0-BD8F-98613718E8EE}" srcOrd="9" destOrd="0" presId="urn:microsoft.com/office/officeart/2005/8/layout/default"/>
    <dgm:cxn modelId="{DAC04BB0-F755-49C9-8727-D2646DB9C3B7}" type="presParOf" srcId="{A21A4685-1761-450A-B2B2-9DF49E92DE86}" destId="{692F3CB1-224C-43A9-8BFE-49D4854027AD}" srcOrd="10" destOrd="0" presId="urn:microsoft.com/office/officeart/2005/8/layout/default"/>
    <dgm:cxn modelId="{85FFB09C-DB83-4CA7-988E-642BAC34F9FC}" type="presParOf" srcId="{A21A4685-1761-450A-B2B2-9DF49E92DE86}" destId="{7993A42D-2A22-46B9-9F54-AD09EB4DDD90}" srcOrd="11" destOrd="0" presId="urn:microsoft.com/office/officeart/2005/8/layout/default"/>
    <dgm:cxn modelId="{D6363F51-9989-49C5-9BC0-6EF0B2481249}" type="presParOf" srcId="{A21A4685-1761-450A-B2B2-9DF49E92DE86}" destId="{20871ADA-5F52-4A50-93D9-A58E22AF5C3B}" srcOrd="12" destOrd="0" presId="urn:microsoft.com/office/officeart/2005/8/layout/default"/>
    <dgm:cxn modelId="{AFA3A9D5-E964-4EF0-A724-37261C476923}" type="presParOf" srcId="{A21A4685-1761-450A-B2B2-9DF49E92DE86}" destId="{B25E4F1D-47B4-4AB4-989B-A6AF98FF8F1D}" srcOrd="13" destOrd="0" presId="urn:microsoft.com/office/officeart/2005/8/layout/default"/>
    <dgm:cxn modelId="{C1EDB683-5651-4B19-A715-C0EAD7F86DB0}" type="presParOf" srcId="{A21A4685-1761-450A-B2B2-9DF49E92DE86}" destId="{D2E10844-9B9D-471C-B49E-E9B23591FBC1}" srcOrd="14" destOrd="0" presId="urn:microsoft.com/office/officeart/2005/8/layout/default"/>
    <dgm:cxn modelId="{DB72C968-7188-4098-A979-37D93E1CBC07}" type="presParOf" srcId="{A21A4685-1761-450A-B2B2-9DF49E92DE86}" destId="{4E4210BB-8450-435F-8061-01FB5D44D6B6}" srcOrd="15" destOrd="0" presId="urn:microsoft.com/office/officeart/2005/8/layout/default"/>
    <dgm:cxn modelId="{6BEE001F-DAE3-49DF-9834-F0789813310C}" type="presParOf" srcId="{A21A4685-1761-450A-B2B2-9DF49E92DE86}" destId="{E882E70D-26A4-4A23-B470-170FD8F7F4C2}" srcOrd="16" destOrd="0" presId="urn:microsoft.com/office/officeart/2005/8/layout/default"/>
    <dgm:cxn modelId="{49936878-7D69-4A67-9838-E11DB097EA1D}" type="presParOf" srcId="{A21A4685-1761-450A-B2B2-9DF49E92DE86}" destId="{5F7BF625-7349-4C80-8706-605CC3F20AEE}" srcOrd="17" destOrd="0" presId="urn:microsoft.com/office/officeart/2005/8/layout/default"/>
    <dgm:cxn modelId="{27BD5D04-92E6-4972-A159-9AB49034891E}" type="presParOf" srcId="{A21A4685-1761-450A-B2B2-9DF49E92DE86}" destId="{9B0E4610-35FE-4FF9-BCFB-317E494CFEB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E1F99-EAB2-4050-939A-9203382E9D07}">
      <dsp:nvSpPr>
        <dsp:cNvPr id="0" name=""/>
        <dsp:cNvSpPr/>
      </dsp:nvSpPr>
      <dsp:spPr>
        <a:xfrm>
          <a:off x="0" y="634016"/>
          <a:ext cx="1104900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C059AE-6B68-4A16-B9FC-82AFBC9569CD}">
      <dsp:nvSpPr>
        <dsp:cNvPr id="0" name=""/>
        <dsp:cNvSpPr/>
      </dsp:nvSpPr>
      <dsp:spPr>
        <a:xfrm>
          <a:off x="354073" y="897376"/>
          <a:ext cx="643770" cy="643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15AA7-C0C7-4021-A4CA-315AC45AEBFB}">
      <dsp:nvSpPr>
        <dsp:cNvPr id="0" name=""/>
        <dsp:cNvSpPr/>
      </dsp:nvSpPr>
      <dsp:spPr>
        <a:xfrm>
          <a:off x="1351917" y="634016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Es </a:t>
          </a:r>
          <a:r>
            <a:rPr lang="es-MX" sz="2200" kern="1200"/>
            <a:t>la capacidad </a:t>
          </a:r>
          <a:r>
            <a:rPr lang="es-MX" sz="2200" b="0" i="0" kern="1200"/>
            <a:t>mediante el cual el individuo ajusta su comportamiento a las condiciones del medio en el que se desenvuelve, influyendo así en la evolución de dicho entorno.</a:t>
          </a:r>
          <a:endParaRPr lang="en-US" sz="2200" kern="1200"/>
        </a:p>
      </dsp:txBody>
      <dsp:txXfrm>
        <a:off x="1351917" y="634016"/>
        <a:ext cx="9697082" cy="1170491"/>
      </dsp:txXfrm>
    </dsp:sp>
    <dsp:sp modelId="{EEB02C0F-CB7D-49E1-927A-1E71F26B7283}">
      <dsp:nvSpPr>
        <dsp:cNvPr id="0" name=""/>
        <dsp:cNvSpPr/>
      </dsp:nvSpPr>
      <dsp:spPr>
        <a:xfrm>
          <a:off x="0" y="2097130"/>
          <a:ext cx="11049000" cy="11704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FC5C-A77E-4D1F-9BC6-20DF0A646272}">
      <dsp:nvSpPr>
        <dsp:cNvPr id="0" name=""/>
        <dsp:cNvSpPr/>
      </dsp:nvSpPr>
      <dsp:spPr>
        <a:xfrm>
          <a:off x="354073" y="2360490"/>
          <a:ext cx="643770" cy="643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757DB-B571-4E24-B280-365345311B3E}">
      <dsp:nvSpPr>
        <dsp:cNvPr id="0" name=""/>
        <dsp:cNvSpPr/>
      </dsp:nvSpPr>
      <dsp:spPr>
        <a:xfrm>
          <a:off x="1351917" y="2097130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Se refiere a la interacción entre el individuo y su entorno, manifestada a través de su conducta en respuesta a situaciones o circunstancias.</a:t>
          </a:r>
          <a:endParaRPr lang="en-US" sz="2200" kern="1200"/>
        </a:p>
      </dsp:txBody>
      <dsp:txXfrm>
        <a:off x="1351917" y="2097130"/>
        <a:ext cx="9697082" cy="1170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D4DC5-A8EA-478A-9253-4FEA4929A336}">
      <dsp:nvSpPr>
        <dsp:cNvPr id="0" name=""/>
        <dsp:cNvSpPr/>
      </dsp:nvSpPr>
      <dsp:spPr>
        <a:xfrm>
          <a:off x="1348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8C116-3748-4603-9F92-6831C4FA4684}">
      <dsp:nvSpPr>
        <dsp:cNvPr id="0" name=""/>
        <dsp:cNvSpPr/>
      </dsp:nvSpPr>
      <dsp:spPr>
        <a:xfrm>
          <a:off x="527363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Lo</a:t>
          </a:r>
          <a:r>
            <a:rPr lang="es-MX" sz="2400" b="0" i="0" kern="1200"/>
            <a:t>s desequilibrios emocionales pueden surgir cuando el individuo no logra adaptarse de manera adecuada a su entorno.</a:t>
          </a:r>
          <a:endParaRPr lang="en-US" sz="2400" kern="1200"/>
        </a:p>
      </dsp:txBody>
      <dsp:txXfrm>
        <a:off x="615411" y="785637"/>
        <a:ext cx="4558033" cy="2830076"/>
      </dsp:txXfrm>
    </dsp:sp>
    <dsp:sp modelId="{F221E36D-2132-43B8-A2AE-421D701F4E44}">
      <dsp:nvSpPr>
        <dsp:cNvPr id="0" name=""/>
        <dsp:cNvSpPr/>
      </dsp:nvSpPr>
      <dsp:spPr>
        <a:xfrm>
          <a:off x="5787507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92982-5EE7-4D01-855A-8E6221FD347B}">
      <dsp:nvSpPr>
        <dsp:cNvPr id="0" name=""/>
        <dsp:cNvSpPr/>
      </dsp:nvSpPr>
      <dsp:spPr>
        <a:xfrm>
          <a:off x="6313521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La adaptación viene dada por la modificación de la conducta del individuo respecto a las condiciones del medio en el que vive y, a su vez, mediante esta acción del individuo el medio va evolucionando.</a:t>
          </a:r>
          <a:endParaRPr lang="en-US" sz="2400" kern="1200"/>
        </a:p>
      </dsp:txBody>
      <dsp:txXfrm>
        <a:off x="6401569" y="785637"/>
        <a:ext cx="4558033" cy="2830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F25A2-4DEA-4602-A4C8-902DFBE648DB}">
      <dsp:nvSpPr>
        <dsp:cNvPr id="0" name=""/>
        <dsp:cNvSpPr/>
      </dsp:nvSpPr>
      <dsp:spPr>
        <a:xfrm>
          <a:off x="0" y="634016"/>
          <a:ext cx="1104900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19588-B04B-491B-A91B-B041AA223C5D}">
      <dsp:nvSpPr>
        <dsp:cNvPr id="0" name=""/>
        <dsp:cNvSpPr/>
      </dsp:nvSpPr>
      <dsp:spPr>
        <a:xfrm>
          <a:off x="354073" y="897376"/>
          <a:ext cx="643770" cy="643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41BF2-5DCC-4406-BB4F-12DE4B6C8C21}">
      <dsp:nvSpPr>
        <dsp:cNvPr id="0" name=""/>
        <dsp:cNvSpPr/>
      </dsp:nvSpPr>
      <dsp:spPr>
        <a:xfrm>
          <a:off x="1351917" y="634016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/>
            <a:t>La adaptación psicológica implica aprender nuevas habilidades de adaptación que permiten a las personas manejar con éxito las demandas de su entorno. </a:t>
          </a:r>
          <a:endParaRPr lang="en-US" sz="1600" kern="1200"/>
        </a:p>
      </dsp:txBody>
      <dsp:txXfrm>
        <a:off x="1351917" y="634016"/>
        <a:ext cx="9697082" cy="1170491"/>
      </dsp:txXfrm>
    </dsp:sp>
    <dsp:sp modelId="{8BC4B5D6-D690-4431-9C48-6CB15D2D3925}">
      <dsp:nvSpPr>
        <dsp:cNvPr id="0" name=""/>
        <dsp:cNvSpPr/>
      </dsp:nvSpPr>
      <dsp:spPr>
        <a:xfrm>
          <a:off x="0" y="2097130"/>
          <a:ext cx="11049000" cy="11704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6CAD7-74C0-46E9-AC76-2B85109580F3}">
      <dsp:nvSpPr>
        <dsp:cNvPr id="0" name=""/>
        <dsp:cNvSpPr/>
      </dsp:nvSpPr>
      <dsp:spPr>
        <a:xfrm>
          <a:off x="354073" y="2360490"/>
          <a:ext cx="643770" cy="643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CD57B-2C5D-4344-A23C-4D8CDF706835}">
      <dsp:nvSpPr>
        <dsp:cNvPr id="0" name=""/>
        <dsp:cNvSpPr/>
      </dsp:nvSpPr>
      <dsp:spPr>
        <a:xfrm>
          <a:off x="1351917" y="2097130"/>
          <a:ext cx="4972050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/>
            <a:t>Va a incluir un proceso de ajuste mental y emocional que permite al individuo funcionar bien en su medio ambiente y encajar en su sociedad. </a:t>
          </a:r>
          <a:endParaRPr lang="en-US" sz="1600" kern="1200"/>
        </a:p>
      </dsp:txBody>
      <dsp:txXfrm>
        <a:off x="1351917" y="2097130"/>
        <a:ext cx="4972050" cy="1170491"/>
      </dsp:txXfrm>
    </dsp:sp>
    <dsp:sp modelId="{E09AF8A7-3DF2-48C2-B825-3F4EA9E269B5}">
      <dsp:nvSpPr>
        <dsp:cNvPr id="0" name=""/>
        <dsp:cNvSpPr/>
      </dsp:nvSpPr>
      <dsp:spPr>
        <a:xfrm>
          <a:off x="6323967" y="2097130"/>
          <a:ext cx="472503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Este proceso de adaptación puede requerir un cambio en la perspectiva del individuo, en la forma en que piensa y se relaciona con los demás.</a:t>
          </a:r>
          <a:endParaRPr lang="en-US" sz="1200" kern="1200"/>
        </a:p>
      </dsp:txBody>
      <dsp:txXfrm>
        <a:off x="6323967" y="2097130"/>
        <a:ext cx="4725032" cy="1170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70760-BE02-49EC-A15F-7F570380E8ED}">
      <dsp:nvSpPr>
        <dsp:cNvPr id="0" name=""/>
        <dsp:cNvSpPr/>
      </dsp:nvSpPr>
      <dsp:spPr>
        <a:xfrm>
          <a:off x="1076460" y="580863"/>
          <a:ext cx="1153195" cy="11531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BD7AA-05BA-4FDB-9889-7DAC0586E198}">
      <dsp:nvSpPr>
        <dsp:cNvPr id="0" name=""/>
        <dsp:cNvSpPr/>
      </dsp:nvSpPr>
      <dsp:spPr>
        <a:xfrm>
          <a:off x="5636" y="1851875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Asimilación </a:t>
          </a:r>
          <a:endParaRPr lang="en-US" sz="1700" kern="1200"/>
        </a:p>
      </dsp:txBody>
      <dsp:txXfrm>
        <a:off x="5636" y="1851875"/>
        <a:ext cx="3294843" cy="494226"/>
      </dsp:txXfrm>
    </dsp:sp>
    <dsp:sp modelId="{81C68E34-1C83-43A3-9977-BDB882612029}">
      <dsp:nvSpPr>
        <dsp:cNvPr id="0" name=""/>
        <dsp:cNvSpPr/>
      </dsp:nvSpPr>
      <dsp:spPr>
        <a:xfrm>
          <a:off x="5636" y="2400900"/>
          <a:ext cx="3294843" cy="91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La asimilación es el mecanismo por el cual integramos nuevos datos y experiencias a nuestros patrones de conducta y forma de pensar ya establecidos. Tratamos de hacerla encajar con lo ya aprendido</a:t>
          </a:r>
          <a:endParaRPr lang="en-US" sz="1300" kern="1200"/>
        </a:p>
      </dsp:txBody>
      <dsp:txXfrm>
        <a:off x="5636" y="2400900"/>
        <a:ext cx="3294843" cy="919873"/>
      </dsp:txXfrm>
    </dsp:sp>
    <dsp:sp modelId="{01E9F530-58F0-4983-A328-F6305E151209}">
      <dsp:nvSpPr>
        <dsp:cNvPr id="0" name=""/>
        <dsp:cNvSpPr/>
      </dsp:nvSpPr>
      <dsp:spPr>
        <a:xfrm>
          <a:off x="4947902" y="580863"/>
          <a:ext cx="1153195" cy="11531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7F463-34A0-4CAB-BB0E-F929032CB32D}">
      <dsp:nvSpPr>
        <dsp:cNvPr id="0" name=""/>
        <dsp:cNvSpPr/>
      </dsp:nvSpPr>
      <dsp:spPr>
        <a:xfrm>
          <a:off x="3877078" y="1851875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Acomodación </a:t>
          </a:r>
          <a:endParaRPr lang="en-US" sz="1700" kern="1200"/>
        </a:p>
      </dsp:txBody>
      <dsp:txXfrm>
        <a:off x="3877078" y="1851875"/>
        <a:ext cx="3294843" cy="494226"/>
      </dsp:txXfrm>
    </dsp:sp>
    <dsp:sp modelId="{E9CE00C3-E23F-4D92-85CC-DDCC85AC8180}">
      <dsp:nvSpPr>
        <dsp:cNvPr id="0" name=""/>
        <dsp:cNvSpPr/>
      </dsp:nvSpPr>
      <dsp:spPr>
        <a:xfrm>
          <a:off x="3877078" y="2400900"/>
          <a:ext cx="3294843" cy="91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/>
            <a:t>M</a:t>
          </a:r>
          <a:r>
            <a:rPr lang="es-MX" sz="1300" b="0" i="0" kern="1200"/>
            <a:t>odificamos nuestros patrones de conducta o esquemas preexistentes para adaptarnos a la nueva información o experiencia.</a:t>
          </a:r>
          <a:endParaRPr lang="en-US" sz="1300" kern="1200"/>
        </a:p>
      </dsp:txBody>
      <dsp:txXfrm>
        <a:off x="3877078" y="2400900"/>
        <a:ext cx="3294843" cy="919873"/>
      </dsp:txXfrm>
    </dsp:sp>
    <dsp:sp modelId="{EBF81807-1FB7-4532-9F38-245C50349633}">
      <dsp:nvSpPr>
        <dsp:cNvPr id="0" name=""/>
        <dsp:cNvSpPr/>
      </dsp:nvSpPr>
      <dsp:spPr>
        <a:xfrm>
          <a:off x="8819343" y="580863"/>
          <a:ext cx="1153195" cy="11531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0079F-F0BC-4E48-9339-6B1853C9BC51}">
      <dsp:nvSpPr>
        <dsp:cNvPr id="0" name=""/>
        <dsp:cNvSpPr/>
      </dsp:nvSpPr>
      <dsp:spPr>
        <a:xfrm>
          <a:off x="7748519" y="1851875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Modificación del medio externo</a:t>
          </a:r>
          <a:endParaRPr lang="en-US" sz="1700" kern="1200"/>
        </a:p>
      </dsp:txBody>
      <dsp:txXfrm>
        <a:off x="7748519" y="1851875"/>
        <a:ext cx="3294843" cy="494226"/>
      </dsp:txXfrm>
    </dsp:sp>
    <dsp:sp modelId="{BD868CA1-83EF-4C92-815D-22FF92DD6A28}">
      <dsp:nvSpPr>
        <dsp:cNvPr id="0" name=""/>
        <dsp:cNvSpPr/>
      </dsp:nvSpPr>
      <dsp:spPr>
        <a:xfrm>
          <a:off x="7748519" y="2400900"/>
          <a:ext cx="3294843" cy="91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/>
            <a:t>Esto puede implicar cambios físicos en el entorno o la búsqueda de ambientes que se ajusten mejor a nuestras necesidades</a:t>
          </a:r>
          <a:endParaRPr lang="en-US" sz="1300" kern="1200"/>
        </a:p>
      </dsp:txBody>
      <dsp:txXfrm>
        <a:off x="7748519" y="2400900"/>
        <a:ext cx="3294843" cy="9198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5CDC6-3518-452B-806F-132FA4529AD2}">
      <dsp:nvSpPr>
        <dsp:cNvPr id="0" name=""/>
        <dsp:cNvSpPr/>
      </dsp:nvSpPr>
      <dsp:spPr>
        <a:xfrm>
          <a:off x="981281" y="668167"/>
          <a:ext cx="1460320" cy="1460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99593-D6E7-46DE-A0B5-5D1F4AC32E6C}">
      <dsp:nvSpPr>
        <dsp:cNvPr id="0" name=""/>
        <dsp:cNvSpPr/>
      </dsp:nvSpPr>
      <dsp:spPr>
        <a:xfrm>
          <a:off x="88863" y="2513470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La adaptación puede ser tanto un proceso consciente como inconsciente. </a:t>
          </a:r>
          <a:endParaRPr lang="en-US" sz="1200" kern="1200"/>
        </a:p>
      </dsp:txBody>
      <dsp:txXfrm>
        <a:off x="88863" y="2513470"/>
        <a:ext cx="3245156" cy="720000"/>
      </dsp:txXfrm>
    </dsp:sp>
    <dsp:sp modelId="{0F8F3182-48BB-48AB-984A-48F78DE52FCF}">
      <dsp:nvSpPr>
        <dsp:cNvPr id="0" name=""/>
        <dsp:cNvSpPr/>
      </dsp:nvSpPr>
      <dsp:spPr>
        <a:xfrm>
          <a:off x="4794339" y="668167"/>
          <a:ext cx="1460320" cy="1460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6C279-8420-4A5D-9B2B-B84133CAC4DF}">
      <dsp:nvSpPr>
        <dsp:cNvPr id="0" name=""/>
        <dsp:cNvSpPr/>
      </dsp:nvSpPr>
      <dsp:spPr>
        <a:xfrm>
          <a:off x="3901921" y="2513470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En muchas ocasiones, nos adaptamos de manera automática y sin pensar en ello. </a:t>
          </a:r>
          <a:endParaRPr lang="en-US" sz="1200" kern="1200"/>
        </a:p>
      </dsp:txBody>
      <dsp:txXfrm>
        <a:off x="3901921" y="2513470"/>
        <a:ext cx="3245156" cy="720000"/>
      </dsp:txXfrm>
    </dsp:sp>
    <dsp:sp modelId="{9E033353-32E8-4DDF-ACD9-1DE75DDA177A}">
      <dsp:nvSpPr>
        <dsp:cNvPr id="0" name=""/>
        <dsp:cNvSpPr/>
      </dsp:nvSpPr>
      <dsp:spPr>
        <a:xfrm>
          <a:off x="8607398" y="668167"/>
          <a:ext cx="1460320" cy="1460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A0EF4-9E06-464C-8F14-348DD539E65C}">
      <dsp:nvSpPr>
        <dsp:cNvPr id="0" name=""/>
        <dsp:cNvSpPr/>
      </dsp:nvSpPr>
      <dsp:spPr>
        <a:xfrm>
          <a:off x="7714980" y="2513470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/>
            <a:t>En situaciones más complejas o desafiantes, puede requerir un esfuerzo consciente y una reflexión sobre cómo ajustar nuestro comportamiento y pensamiento al entorno.</a:t>
          </a:r>
          <a:endParaRPr lang="en-US" sz="1200" kern="1200"/>
        </a:p>
      </dsp:txBody>
      <dsp:txXfrm>
        <a:off x="7714980" y="2513470"/>
        <a:ext cx="3245156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ECEA6-901F-41BA-9905-867EDC1ADE4D}">
      <dsp:nvSpPr>
        <dsp:cNvPr id="0" name=""/>
        <dsp:cNvSpPr/>
      </dsp:nvSpPr>
      <dsp:spPr>
        <a:xfrm>
          <a:off x="582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FC16D2-DB91-4761-B36D-0E08C8CDB111}">
      <dsp:nvSpPr>
        <dsp:cNvPr id="0" name=""/>
        <dsp:cNvSpPr/>
      </dsp:nvSpPr>
      <dsp:spPr>
        <a:xfrm>
          <a:off x="816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89914-196D-4DEC-BF5D-63E83FC12DC4}">
      <dsp:nvSpPr>
        <dsp:cNvPr id="0" name=""/>
        <dsp:cNvSpPr/>
      </dsp:nvSpPr>
      <dsp:spPr>
        <a:xfrm>
          <a:off x="231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Irritabilidad, frustración e impaciencia</a:t>
          </a:r>
          <a:endParaRPr lang="en-US" sz="1100" kern="1200"/>
        </a:p>
      </dsp:txBody>
      <dsp:txXfrm>
        <a:off x="231451" y="2160505"/>
        <a:ext cx="1800000" cy="765000"/>
      </dsp:txXfrm>
    </dsp:sp>
    <dsp:sp modelId="{098FF5C8-3E36-46A1-BAC8-7BF004E7A0B4}">
      <dsp:nvSpPr>
        <dsp:cNvPr id="0" name=""/>
        <dsp:cNvSpPr/>
      </dsp:nvSpPr>
      <dsp:spPr>
        <a:xfrm>
          <a:off x="2697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5CF33-085C-4A9D-B985-5CB875A8983C}">
      <dsp:nvSpPr>
        <dsp:cNvPr id="0" name=""/>
        <dsp:cNvSpPr/>
      </dsp:nvSpPr>
      <dsp:spPr>
        <a:xfrm>
          <a:off x="2931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2D5D6-F778-4216-972F-431C84D4400B}">
      <dsp:nvSpPr>
        <dsp:cNvPr id="0" name=""/>
        <dsp:cNvSpPr/>
      </dsp:nvSpPr>
      <dsp:spPr>
        <a:xfrm>
          <a:off x="2346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Tu mente se queda en blanco o se acelera con pensamientos interminables o repetitivos</a:t>
          </a:r>
          <a:endParaRPr lang="en-US" sz="1100" kern="1200"/>
        </a:p>
      </dsp:txBody>
      <dsp:txXfrm>
        <a:off x="2346451" y="2160505"/>
        <a:ext cx="1800000" cy="765000"/>
      </dsp:txXfrm>
    </dsp:sp>
    <dsp:sp modelId="{57551F01-BA0A-4DBD-85D8-60B7F6539E6C}">
      <dsp:nvSpPr>
        <dsp:cNvPr id="0" name=""/>
        <dsp:cNvSpPr/>
      </dsp:nvSpPr>
      <dsp:spPr>
        <a:xfrm>
          <a:off x="4812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01F4D-171F-4C8C-98D0-E8A80E9CFA32}">
      <dsp:nvSpPr>
        <dsp:cNvPr id="0" name=""/>
        <dsp:cNvSpPr/>
      </dsp:nvSpPr>
      <dsp:spPr>
        <a:xfrm>
          <a:off x="5046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29325-5BD2-439A-BD01-976962731158}">
      <dsp:nvSpPr>
        <dsp:cNvPr id="0" name=""/>
        <dsp:cNvSpPr/>
      </dsp:nvSpPr>
      <dsp:spPr>
        <a:xfrm>
          <a:off x="4461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Sobrecarga, temor, tensión física o agotamiento</a:t>
          </a:r>
          <a:endParaRPr lang="en-US" sz="1100" kern="1200"/>
        </a:p>
      </dsp:txBody>
      <dsp:txXfrm>
        <a:off x="4461451" y="2160505"/>
        <a:ext cx="1800000" cy="765000"/>
      </dsp:txXfrm>
    </dsp:sp>
    <dsp:sp modelId="{535976E0-6B63-4801-B6D1-FBB2F4D9B487}">
      <dsp:nvSpPr>
        <dsp:cNvPr id="0" name=""/>
        <dsp:cNvSpPr/>
      </dsp:nvSpPr>
      <dsp:spPr>
        <a:xfrm>
          <a:off x="6927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BA09C-16B7-4D58-9975-042222E243BD}">
      <dsp:nvSpPr>
        <dsp:cNvPr id="0" name=""/>
        <dsp:cNvSpPr/>
      </dsp:nvSpPr>
      <dsp:spPr>
        <a:xfrm>
          <a:off x="7161451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CF400-07F5-49D7-BB47-A854CDF09D72}">
      <dsp:nvSpPr>
        <dsp:cNvPr id="0" name=""/>
        <dsp:cNvSpPr/>
      </dsp:nvSpPr>
      <dsp:spPr>
        <a:xfrm>
          <a:off x="6576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Los problemas de la vida comienzan a empeorar junto con otros problemas de salud mental</a:t>
          </a:r>
          <a:endParaRPr lang="en-US" sz="1100" kern="1200"/>
        </a:p>
      </dsp:txBody>
      <dsp:txXfrm>
        <a:off x="6576451" y="2160505"/>
        <a:ext cx="1800000" cy="765000"/>
      </dsp:txXfrm>
    </dsp:sp>
    <dsp:sp modelId="{2E02D20D-178F-4425-9674-18D32D34CF28}">
      <dsp:nvSpPr>
        <dsp:cNvPr id="0" name=""/>
        <dsp:cNvSpPr/>
      </dsp:nvSpPr>
      <dsp:spPr>
        <a:xfrm>
          <a:off x="9042451" y="72050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E4C0F-7D37-42C2-A6F9-E926D2E936A3}">
      <dsp:nvSpPr>
        <dsp:cNvPr id="0" name=""/>
        <dsp:cNvSpPr/>
      </dsp:nvSpPr>
      <dsp:spPr>
        <a:xfrm>
          <a:off x="9276450" y="954505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49728-B156-4EF8-AB7B-8E32EC507AC3}">
      <dsp:nvSpPr>
        <dsp:cNvPr id="0" name=""/>
        <dsp:cNvSpPr/>
      </dsp:nvSpPr>
      <dsp:spPr>
        <a:xfrm>
          <a:off x="8691451" y="2160505"/>
          <a:ext cx="1800000" cy="76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100" b="0" i="0" kern="1200"/>
            <a:t>Tristeza, falta de energía, poca motivación y pensamientos negativos</a:t>
          </a:r>
          <a:endParaRPr lang="en-US" sz="1100" kern="1200"/>
        </a:p>
      </dsp:txBody>
      <dsp:txXfrm>
        <a:off x="8691451" y="2160505"/>
        <a:ext cx="1800000" cy="765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A7564-DDE7-48B8-9CDB-D558F619354A}">
      <dsp:nvSpPr>
        <dsp:cNvPr id="0" name=""/>
        <dsp:cNvSpPr/>
      </dsp:nvSpPr>
      <dsp:spPr>
        <a:xfrm>
          <a:off x="725090" y="1058"/>
          <a:ext cx="2999630" cy="17997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Evitar invitar a alguien a salir y frustrarse al ver a otras personas en relaciones románticas</a:t>
          </a:r>
          <a:endParaRPr lang="en-US" sz="2200" kern="1200"/>
        </a:p>
      </dsp:txBody>
      <dsp:txXfrm>
        <a:off x="725090" y="1058"/>
        <a:ext cx="2999630" cy="1799778"/>
      </dsp:txXfrm>
    </dsp:sp>
    <dsp:sp modelId="{27C23E9D-2EB9-4EC5-885E-98A0DFAF638D}">
      <dsp:nvSpPr>
        <dsp:cNvPr id="0" name=""/>
        <dsp:cNvSpPr/>
      </dsp:nvSpPr>
      <dsp:spPr>
        <a:xfrm>
          <a:off x="4024684" y="1058"/>
          <a:ext cx="2999630" cy="17997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No asistir a eventos sociales que puedan mejorar su relación y aumentar su apoyo social</a:t>
          </a:r>
          <a:endParaRPr lang="en-US" sz="2200" kern="1200"/>
        </a:p>
      </dsp:txBody>
      <dsp:txXfrm>
        <a:off x="4024684" y="1058"/>
        <a:ext cx="2999630" cy="1799778"/>
      </dsp:txXfrm>
    </dsp:sp>
    <dsp:sp modelId="{96E29C4B-3B39-47C5-B269-063DD651601B}">
      <dsp:nvSpPr>
        <dsp:cNvPr id="0" name=""/>
        <dsp:cNvSpPr/>
      </dsp:nvSpPr>
      <dsp:spPr>
        <a:xfrm>
          <a:off x="7324278" y="1058"/>
          <a:ext cx="2999630" cy="17997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Intentar leer la mente de tu pareja y esperar que conozca tus necesidades sin expresarlas</a:t>
          </a:r>
          <a:endParaRPr lang="en-US" sz="2200" kern="1200"/>
        </a:p>
      </dsp:txBody>
      <dsp:txXfrm>
        <a:off x="7324278" y="1058"/>
        <a:ext cx="2999630" cy="1799778"/>
      </dsp:txXfrm>
    </dsp:sp>
    <dsp:sp modelId="{FADB7710-A2A9-4025-83FC-CE299A618746}">
      <dsp:nvSpPr>
        <dsp:cNvPr id="0" name=""/>
        <dsp:cNvSpPr/>
      </dsp:nvSpPr>
      <dsp:spPr>
        <a:xfrm>
          <a:off x="725090" y="2100800"/>
          <a:ext cx="2999630" cy="17997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Falta de comunicación clara sobre sus deseos y requisitos</a:t>
          </a:r>
          <a:endParaRPr lang="en-US" sz="2200" kern="1200"/>
        </a:p>
      </dsp:txBody>
      <dsp:txXfrm>
        <a:off x="725090" y="2100800"/>
        <a:ext cx="2999630" cy="1799778"/>
      </dsp:txXfrm>
    </dsp:sp>
    <dsp:sp modelId="{F3858968-4B7F-4E5D-A645-2661CCB05387}">
      <dsp:nvSpPr>
        <dsp:cNvPr id="0" name=""/>
        <dsp:cNvSpPr/>
      </dsp:nvSpPr>
      <dsp:spPr>
        <a:xfrm>
          <a:off x="4024684" y="2100800"/>
          <a:ext cx="2999630" cy="17997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Problemas con el desempeño sexual y el disfrute de las interacciones románticas</a:t>
          </a:r>
          <a:endParaRPr lang="en-US" sz="2200" kern="1200"/>
        </a:p>
      </dsp:txBody>
      <dsp:txXfrm>
        <a:off x="4024684" y="2100800"/>
        <a:ext cx="2999630" cy="1799778"/>
      </dsp:txXfrm>
    </dsp:sp>
    <dsp:sp modelId="{0CB4A7C9-41AA-47FC-A961-5A5D964EE659}">
      <dsp:nvSpPr>
        <dsp:cNvPr id="0" name=""/>
        <dsp:cNvSpPr/>
      </dsp:nvSpPr>
      <dsp:spPr>
        <a:xfrm>
          <a:off x="7324278" y="2100800"/>
          <a:ext cx="2999630" cy="17997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Exigir que tu pareja pase la mayor parte de su tiempo libre contigo</a:t>
          </a:r>
          <a:endParaRPr lang="en-US" sz="2200" kern="1200"/>
        </a:p>
      </dsp:txBody>
      <dsp:txXfrm>
        <a:off x="7324278" y="2100800"/>
        <a:ext cx="2999630" cy="17997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BA0FB-68FF-4FBC-B3BC-1C1927AF6E7C}">
      <dsp:nvSpPr>
        <dsp:cNvPr id="0" name=""/>
        <dsp:cNvSpPr/>
      </dsp:nvSpPr>
      <dsp:spPr>
        <a:xfrm>
          <a:off x="3665" y="533168"/>
          <a:ext cx="1984365" cy="1190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Ejercicios de respiración </a:t>
          </a:r>
          <a:endParaRPr lang="en-US" sz="1900" kern="1200"/>
        </a:p>
      </dsp:txBody>
      <dsp:txXfrm>
        <a:off x="3665" y="533168"/>
        <a:ext cx="1984365" cy="1190619"/>
      </dsp:txXfrm>
    </dsp:sp>
    <dsp:sp modelId="{C1BA6422-F5C6-4F20-8BD2-CC3B0D651FC9}">
      <dsp:nvSpPr>
        <dsp:cNvPr id="0" name=""/>
        <dsp:cNvSpPr/>
      </dsp:nvSpPr>
      <dsp:spPr>
        <a:xfrm>
          <a:off x="2186466" y="533168"/>
          <a:ext cx="1984365" cy="1190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Practicar deporte</a:t>
          </a:r>
          <a:endParaRPr lang="en-US" sz="1900" kern="1200"/>
        </a:p>
      </dsp:txBody>
      <dsp:txXfrm>
        <a:off x="2186466" y="533168"/>
        <a:ext cx="1984365" cy="1190619"/>
      </dsp:txXfrm>
    </dsp:sp>
    <dsp:sp modelId="{F62719F6-710D-484B-97FF-ECDB2C04EBDF}">
      <dsp:nvSpPr>
        <dsp:cNvPr id="0" name=""/>
        <dsp:cNvSpPr/>
      </dsp:nvSpPr>
      <dsp:spPr>
        <a:xfrm>
          <a:off x="4369268" y="533168"/>
          <a:ext cx="1984365" cy="1190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Alimentación saludable</a:t>
          </a:r>
          <a:endParaRPr lang="en-US" sz="1900" kern="1200"/>
        </a:p>
      </dsp:txBody>
      <dsp:txXfrm>
        <a:off x="4369268" y="533168"/>
        <a:ext cx="1984365" cy="1190619"/>
      </dsp:txXfrm>
    </dsp:sp>
    <dsp:sp modelId="{7E0C7F58-94C1-4A2A-99E6-0B56D82AD327}">
      <dsp:nvSpPr>
        <dsp:cNvPr id="0" name=""/>
        <dsp:cNvSpPr/>
      </dsp:nvSpPr>
      <dsp:spPr>
        <a:xfrm>
          <a:off x="6552070" y="533168"/>
          <a:ext cx="1984365" cy="1190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Descansar adecuadamente</a:t>
          </a:r>
          <a:endParaRPr lang="en-US" sz="1900" kern="1200"/>
        </a:p>
      </dsp:txBody>
      <dsp:txXfrm>
        <a:off x="6552070" y="533168"/>
        <a:ext cx="1984365" cy="1190619"/>
      </dsp:txXfrm>
    </dsp:sp>
    <dsp:sp modelId="{351360AB-3478-46DC-967D-1652BE8AB258}">
      <dsp:nvSpPr>
        <dsp:cNvPr id="0" name=""/>
        <dsp:cNvSpPr/>
      </dsp:nvSpPr>
      <dsp:spPr>
        <a:xfrm>
          <a:off x="8734871" y="533168"/>
          <a:ext cx="1984365" cy="11906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Tener tiempo para el ocio</a:t>
          </a:r>
          <a:endParaRPr lang="en-US" sz="1900" kern="1200"/>
        </a:p>
      </dsp:txBody>
      <dsp:txXfrm>
        <a:off x="8734871" y="533168"/>
        <a:ext cx="1984365" cy="1190619"/>
      </dsp:txXfrm>
    </dsp:sp>
    <dsp:sp modelId="{692F3CB1-224C-43A9-8BFE-49D4854027AD}">
      <dsp:nvSpPr>
        <dsp:cNvPr id="0" name=""/>
        <dsp:cNvSpPr/>
      </dsp:nvSpPr>
      <dsp:spPr>
        <a:xfrm>
          <a:off x="3665" y="1922223"/>
          <a:ext cx="1984365" cy="1190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Calmantes naturales </a:t>
          </a:r>
          <a:endParaRPr lang="en-US" sz="1900" kern="1200"/>
        </a:p>
      </dsp:txBody>
      <dsp:txXfrm>
        <a:off x="3665" y="1922223"/>
        <a:ext cx="1984365" cy="1190619"/>
      </dsp:txXfrm>
    </dsp:sp>
    <dsp:sp modelId="{20871ADA-5F52-4A50-93D9-A58E22AF5C3B}">
      <dsp:nvSpPr>
        <dsp:cNvPr id="0" name=""/>
        <dsp:cNvSpPr/>
      </dsp:nvSpPr>
      <dsp:spPr>
        <a:xfrm>
          <a:off x="2186466" y="1922223"/>
          <a:ext cx="1984365" cy="1190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Organización de tiempo</a:t>
          </a:r>
          <a:endParaRPr lang="en-US" sz="1900" kern="1200"/>
        </a:p>
      </dsp:txBody>
      <dsp:txXfrm>
        <a:off x="2186466" y="1922223"/>
        <a:ext cx="1984365" cy="1190619"/>
      </dsp:txXfrm>
    </dsp:sp>
    <dsp:sp modelId="{D2E10844-9B9D-471C-B49E-E9B23591FBC1}">
      <dsp:nvSpPr>
        <dsp:cNvPr id="0" name=""/>
        <dsp:cNvSpPr/>
      </dsp:nvSpPr>
      <dsp:spPr>
        <a:xfrm>
          <a:off x="4369268" y="1922223"/>
          <a:ext cx="1984365" cy="1190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Cambio de actitud – positivo</a:t>
          </a:r>
          <a:endParaRPr lang="en-US" sz="1900" kern="1200"/>
        </a:p>
      </dsp:txBody>
      <dsp:txXfrm>
        <a:off x="4369268" y="1922223"/>
        <a:ext cx="1984365" cy="1190619"/>
      </dsp:txXfrm>
    </dsp:sp>
    <dsp:sp modelId="{E882E70D-26A4-4A23-B470-170FD8F7F4C2}">
      <dsp:nvSpPr>
        <dsp:cNvPr id="0" name=""/>
        <dsp:cNvSpPr/>
      </dsp:nvSpPr>
      <dsp:spPr>
        <a:xfrm>
          <a:off x="6552070" y="1922223"/>
          <a:ext cx="1984365" cy="1190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Respetar los propios limites</a:t>
          </a:r>
          <a:endParaRPr lang="en-US" sz="1900" kern="1200"/>
        </a:p>
      </dsp:txBody>
      <dsp:txXfrm>
        <a:off x="6552070" y="1922223"/>
        <a:ext cx="1984365" cy="1190619"/>
      </dsp:txXfrm>
    </dsp:sp>
    <dsp:sp modelId="{9B0E4610-35FE-4FF9-BCFB-317E494CFEBD}">
      <dsp:nvSpPr>
        <dsp:cNvPr id="0" name=""/>
        <dsp:cNvSpPr/>
      </dsp:nvSpPr>
      <dsp:spPr>
        <a:xfrm>
          <a:off x="8734871" y="1922223"/>
          <a:ext cx="1984365" cy="11906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Valorar el presente</a:t>
          </a:r>
          <a:endParaRPr lang="en-US" sz="1900" kern="1200"/>
        </a:p>
      </dsp:txBody>
      <dsp:txXfrm>
        <a:off x="8734871" y="1922223"/>
        <a:ext cx="1984365" cy="119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7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2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1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1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11/26/2024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6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1" r:id="rId6"/>
    <p:sldLayoutId id="2147483697" r:id="rId7"/>
    <p:sldLayoutId id="2147483698" r:id="rId8"/>
    <p:sldLayoutId id="2147483699" r:id="rId9"/>
    <p:sldLayoutId id="2147483700" r:id="rId10"/>
    <p:sldLayoutId id="214748370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7121B47-384D-4AA6-BFEE-9EB117D2A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FCBD25-1C95-134D-CD78-D1C17E0E4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560" y="765690"/>
            <a:ext cx="4773663" cy="3306031"/>
          </a:xfrm>
        </p:spPr>
        <p:txBody>
          <a:bodyPr>
            <a:normAutofit/>
          </a:bodyPr>
          <a:lstStyle/>
          <a:p>
            <a:r>
              <a:rPr lang="es-EC" sz="5000"/>
              <a:t>AUTOCUIDADO PSICOLOGICO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CB9C70C-9B50-4D83-B8B9-1A0FFA2CB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2693" y="20697"/>
            <a:ext cx="1862695" cy="6816606"/>
            <a:chOff x="9952693" y="20697"/>
            <a:chExt cx="1862695" cy="681660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E1E57A5-A4F5-41D5-9E12-FA9144457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674062" y="20697"/>
              <a:ext cx="1141326" cy="6816606"/>
              <a:chOff x="5889776" y="13394"/>
              <a:chExt cx="1141326" cy="6816606"/>
            </a:xfrm>
          </p:grpSpPr>
          <p:sp>
            <p:nvSpPr>
              <p:cNvPr id="109" name="Freeform 8">
                <a:extLst>
                  <a:ext uri="{FF2B5EF4-FFF2-40B4-BE49-F238E27FC236}">
                    <a16:creationId xmlns:a16="http://schemas.microsoft.com/office/drawing/2014/main" id="{ADBCFAC3-B2EB-4241-B9C9-AC317FCE77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8443" y="671857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10">
                <a:extLst>
                  <a:ext uri="{FF2B5EF4-FFF2-40B4-BE49-F238E27FC236}">
                    <a16:creationId xmlns:a16="http://schemas.microsoft.com/office/drawing/2014/main" id="{86F38B84-C3BC-48A8-9EEF-3077223C40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5468" y="152241"/>
                <a:ext cx="138242" cy="88130"/>
              </a:xfrm>
              <a:custGeom>
                <a:avLst/>
                <a:gdLst>
                  <a:gd name="T0" fmla="*/ 22 w 42"/>
                  <a:gd name="T1" fmla="*/ 0 h 29"/>
                  <a:gd name="T2" fmla="*/ 14 w 42"/>
                  <a:gd name="T3" fmla="*/ 25 h 29"/>
                  <a:gd name="T4" fmla="*/ 22 w 42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9">
                    <a:moveTo>
                      <a:pt x="22" y="0"/>
                    </a:moveTo>
                    <a:cubicBezTo>
                      <a:pt x="42" y="7"/>
                      <a:pt x="28" y="29"/>
                      <a:pt x="14" y="25"/>
                    </a:cubicBezTo>
                    <a:cubicBezTo>
                      <a:pt x="0" y="18"/>
                      <a:pt x="8" y="1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15">
                <a:extLst>
                  <a:ext uri="{FF2B5EF4-FFF2-40B4-BE49-F238E27FC236}">
                    <a16:creationId xmlns:a16="http://schemas.microsoft.com/office/drawing/2014/main" id="{E288352D-6F27-4727-9241-658737B623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9398" y="666438"/>
                <a:ext cx="121406" cy="72626"/>
              </a:xfrm>
              <a:custGeom>
                <a:avLst/>
                <a:gdLst>
                  <a:gd name="T0" fmla="*/ 16 w 37"/>
                  <a:gd name="T1" fmla="*/ 0 h 24"/>
                  <a:gd name="T2" fmla="*/ 11 w 37"/>
                  <a:gd name="T3" fmla="*/ 24 h 24"/>
                  <a:gd name="T4" fmla="*/ 16 w 37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4">
                    <a:moveTo>
                      <a:pt x="16" y="0"/>
                    </a:moveTo>
                    <a:cubicBezTo>
                      <a:pt x="37" y="6"/>
                      <a:pt x="30" y="20"/>
                      <a:pt x="11" y="24"/>
                    </a:cubicBezTo>
                    <a:cubicBezTo>
                      <a:pt x="0" y="17"/>
                      <a:pt x="5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18">
                <a:extLst>
                  <a:ext uri="{FF2B5EF4-FFF2-40B4-BE49-F238E27FC236}">
                    <a16:creationId xmlns:a16="http://schemas.microsoft.com/office/drawing/2014/main" id="{6AC265CB-8E11-45EF-8A58-9FCB96E0D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2812" y="409695"/>
                <a:ext cx="138242" cy="78339"/>
              </a:xfrm>
              <a:custGeom>
                <a:avLst/>
                <a:gdLst>
                  <a:gd name="T0" fmla="*/ 6 w 42"/>
                  <a:gd name="T1" fmla="*/ 6 h 26"/>
                  <a:gd name="T2" fmla="*/ 21 w 42"/>
                  <a:gd name="T3" fmla="*/ 26 h 26"/>
                  <a:gd name="T4" fmla="*/ 6 w 42"/>
                  <a:gd name="T5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6">
                    <a:moveTo>
                      <a:pt x="6" y="6"/>
                    </a:moveTo>
                    <a:cubicBezTo>
                      <a:pt x="25" y="0"/>
                      <a:pt x="42" y="17"/>
                      <a:pt x="21" y="26"/>
                    </a:cubicBezTo>
                    <a:cubicBezTo>
                      <a:pt x="9" y="26"/>
                      <a:pt x="0" y="16"/>
                      <a:pt x="6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19">
                <a:extLst>
                  <a:ext uri="{FF2B5EF4-FFF2-40B4-BE49-F238E27FC236}">
                    <a16:creationId xmlns:a16="http://schemas.microsoft.com/office/drawing/2014/main" id="{DABD6D60-E6DC-4EFB-B755-7954BBAB80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2730" y="2096571"/>
                <a:ext cx="124951" cy="69362"/>
              </a:xfrm>
              <a:custGeom>
                <a:avLst/>
                <a:gdLst>
                  <a:gd name="T0" fmla="*/ 16 w 38"/>
                  <a:gd name="T1" fmla="*/ 0 h 23"/>
                  <a:gd name="T2" fmla="*/ 10 w 38"/>
                  <a:gd name="T3" fmla="*/ 23 h 23"/>
                  <a:gd name="T4" fmla="*/ 1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16" y="0"/>
                    </a:moveTo>
                    <a:cubicBezTo>
                      <a:pt x="38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20">
                <a:extLst>
                  <a:ext uri="{FF2B5EF4-FFF2-40B4-BE49-F238E27FC236}">
                    <a16:creationId xmlns:a16="http://schemas.microsoft.com/office/drawing/2014/main" id="{CF6F209B-B481-49BF-87A6-6201C22D8D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97493" y="2294129"/>
                <a:ext cx="128495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22">
                <a:extLst>
                  <a:ext uri="{FF2B5EF4-FFF2-40B4-BE49-F238E27FC236}">
                    <a16:creationId xmlns:a16="http://schemas.microsoft.com/office/drawing/2014/main" id="{F1FA7743-5F0C-45CC-8886-3340214982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6832" y="1123972"/>
                <a:ext cx="150648" cy="99554"/>
              </a:xfrm>
              <a:custGeom>
                <a:avLst/>
                <a:gdLst>
                  <a:gd name="T0" fmla="*/ 26 w 46"/>
                  <a:gd name="T1" fmla="*/ 0 h 33"/>
                  <a:gd name="T2" fmla="*/ 38 w 46"/>
                  <a:gd name="T3" fmla="*/ 22 h 33"/>
                  <a:gd name="T4" fmla="*/ 26 w 46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33">
                    <a:moveTo>
                      <a:pt x="26" y="0"/>
                    </a:moveTo>
                    <a:cubicBezTo>
                      <a:pt x="29" y="0"/>
                      <a:pt x="46" y="16"/>
                      <a:pt x="38" y="22"/>
                    </a:cubicBezTo>
                    <a:cubicBezTo>
                      <a:pt x="16" y="33"/>
                      <a:pt x="0" y="5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23">
                <a:extLst>
                  <a:ext uri="{FF2B5EF4-FFF2-40B4-BE49-F238E27FC236}">
                    <a16:creationId xmlns:a16="http://schemas.microsoft.com/office/drawing/2014/main" id="{916D9D0F-5354-4875-9938-6387BFAEA3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0519" y="911406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8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10"/>
                      <a:pt x="28" y="27"/>
                      <a:pt x="8" y="20"/>
                    </a:cubicBezTo>
                    <a:cubicBezTo>
                      <a:pt x="0" y="8"/>
                      <a:pt x="7" y="2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6">
                <a:extLst>
                  <a:ext uri="{FF2B5EF4-FFF2-40B4-BE49-F238E27FC236}">
                    <a16:creationId xmlns:a16="http://schemas.microsoft.com/office/drawing/2014/main" id="{0E294183-C628-4365-B907-E607D3DB12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7743" y="1395113"/>
                <a:ext cx="127608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5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2"/>
                      <a:pt x="36" y="26"/>
                      <a:pt x="20" y="25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27">
                <a:extLst>
                  <a:ext uri="{FF2B5EF4-FFF2-40B4-BE49-F238E27FC236}">
                    <a16:creationId xmlns:a16="http://schemas.microsoft.com/office/drawing/2014/main" id="{86EA8FAD-5BF8-4312-84E8-774BCEBB4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8219" y="1832215"/>
                <a:ext cx="131153" cy="93843"/>
              </a:xfrm>
              <a:custGeom>
                <a:avLst/>
                <a:gdLst>
                  <a:gd name="T0" fmla="*/ 22 w 40"/>
                  <a:gd name="T1" fmla="*/ 0 h 31"/>
                  <a:gd name="T2" fmla="*/ 16 w 40"/>
                  <a:gd name="T3" fmla="*/ 25 h 31"/>
                  <a:gd name="T4" fmla="*/ 22 w 40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1">
                    <a:moveTo>
                      <a:pt x="22" y="0"/>
                    </a:moveTo>
                    <a:cubicBezTo>
                      <a:pt x="39" y="3"/>
                      <a:pt x="40" y="31"/>
                      <a:pt x="16" y="25"/>
                    </a:cubicBezTo>
                    <a:cubicBezTo>
                      <a:pt x="0" y="7"/>
                      <a:pt x="13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28">
                <a:extLst>
                  <a:ext uri="{FF2B5EF4-FFF2-40B4-BE49-F238E27FC236}">
                    <a16:creationId xmlns:a16="http://schemas.microsoft.com/office/drawing/2014/main" id="{3464AF92-0BBD-433C-B88A-B18E00B14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5303" y="1609623"/>
                <a:ext cx="127608" cy="69362"/>
              </a:xfrm>
              <a:custGeom>
                <a:avLst/>
                <a:gdLst>
                  <a:gd name="T0" fmla="*/ 16 w 39"/>
                  <a:gd name="T1" fmla="*/ 0 h 23"/>
                  <a:gd name="T2" fmla="*/ 11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7"/>
                      <a:pt x="31" y="17"/>
                      <a:pt x="11" y="23"/>
                    </a:cubicBezTo>
                    <a:cubicBezTo>
                      <a:pt x="0" y="16"/>
                      <a:pt x="4" y="2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30">
                <a:extLst>
                  <a:ext uri="{FF2B5EF4-FFF2-40B4-BE49-F238E27FC236}">
                    <a16:creationId xmlns:a16="http://schemas.microsoft.com/office/drawing/2014/main" id="{F4CE669E-8A98-4951-BC23-D1A03B0181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0553" y="1152725"/>
                <a:ext cx="9748" cy="5712"/>
              </a:xfrm>
              <a:custGeom>
                <a:avLst/>
                <a:gdLst>
                  <a:gd name="T0" fmla="*/ 1 w 3"/>
                  <a:gd name="T1" fmla="*/ 0 h 2"/>
                  <a:gd name="T2" fmla="*/ 2 w 3"/>
                  <a:gd name="T3" fmla="*/ 2 h 2"/>
                  <a:gd name="T4" fmla="*/ 1 w 3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2" y="1"/>
                      <a:pt x="3" y="2"/>
                      <a:pt x="2" y="2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43">
                <a:extLst>
                  <a:ext uri="{FF2B5EF4-FFF2-40B4-BE49-F238E27FC236}">
                    <a16:creationId xmlns:a16="http://schemas.microsoft.com/office/drawing/2014/main" id="{5BB7130C-3DF5-4615-BD83-A75F700915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34545" y="860614"/>
                <a:ext cx="143559" cy="75075"/>
              </a:xfrm>
              <a:custGeom>
                <a:avLst/>
                <a:gdLst>
                  <a:gd name="T0" fmla="*/ 28 w 44"/>
                  <a:gd name="T1" fmla="*/ 0 h 25"/>
                  <a:gd name="T2" fmla="*/ 25 w 44"/>
                  <a:gd name="T3" fmla="*/ 25 h 25"/>
                  <a:gd name="T4" fmla="*/ 28 w 44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5">
                    <a:moveTo>
                      <a:pt x="28" y="0"/>
                    </a:moveTo>
                    <a:cubicBezTo>
                      <a:pt x="44" y="2"/>
                      <a:pt x="38" y="22"/>
                      <a:pt x="25" y="25"/>
                    </a:cubicBezTo>
                    <a:cubicBezTo>
                      <a:pt x="0" y="25"/>
                      <a:pt x="9" y="5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51">
                <a:extLst>
                  <a:ext uri="{FF2B5EF4-FFF2-40B4-BE49-F238E27FC236}">
                    <a16:creationId xmlns:a16="http://schemas.microsoft.com/office/drawing/2014/main" id="{EACB7AF9-EA00-4414-8437-3FDDB2E0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7514" y="1015030"/>
                <a:ext cx="115202" cy="90579"/>
              </a:xfrm>
              <a:custGeom>
                <a:avLst/>
                <a:gdLst>
                  <a:gd name="T0" fmla="*/ 19 w 35"/>
                  <a:gd name="T1" fmla="*/ 0 h 30"/>
                  <a:gd name="T2" fmla="*/ 33 w 35"/>
                  <a:gd name="T3" fmla="*/ 15 h 30"/>
                  <a:gd name="T4" fmla="*/ 25 w 35"/>
                  <a:gd name="T5" fmla="*/ 19 h 30"/>
                  <a:gd name="T6" fmla="*/ 19 w 35"/>
                  <a:gd name="T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0">
                    <a:moveTo>
                      <a:pt x="19" y="0"/>
                    </a:moveTo>
                    <a:cubicBezTo>
                      <a:pt x="26" y="0"/>
                      <a:pt x="35" y="8"/>
                      <a:pt x="33" y="15"/>
                    </a:cubicBezTo>
                    <a:cubicBezTo>
                      <a:pt x="30" y="12"/>
                      <a:pt x="27" y="17"/>
                      <a:pt x="25" y="19"/>
                    </a:cubicBezTo>
                    <a:cubicBezTo>
                      <a:pt x="7" y="30"/>
                      <a:pt x="0" y="5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52">
                <a:extLst>
                  <a:ext uri="{FF2B5EF4-FFF2-40B4-BE49-F238E27FC236}">
                    <a16:creationId xmlns:a16="http://schemas.microsoft.com/office/drawing/2014/main" id="{FC2519C3-3C5A-43C9-9ECF-D097278C18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4519" y="450599"/>
                <a:ext cx="118747" cy="81603"/>
              </a:xfrm>
              <a:custGeom>
                <a:avLst/>
                <a:gdLst>
                  <a:gd name="T0" fmla="*/ 21 w 36"/>
                  <a:gd name="T1" fmla="*/ 0 h 27"/>
                  <a:gd name="T2" fmla="*/ 22 w 36"/>
                  <a:gd name="T3" fmla="*/ 27 h 27"/>
                  <a:gd name="T4" fmla="*/ 21 w 36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21" y="0"/>
                    </a:moveTo>
                    <a:cubicBezTo>
                      <a:pt x="33" y="3"/>
                      <a:pt x="36" y="23"/>
                      <a:pt x="22" y="27"/>
                    </a:cubicBezTo>
                    <a:cubicBezTo>
                      <a:pt x="3" y="25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53">
                <a:extLst>
                  <a:ext uri="{FF2B5EF4-FFF2-40B4-BE49-F238E27FC236}">
                    <a16:creationId xmlns:a16="http://schemas.microsoft.com/office/drawing/2014/main" id="{62D72422-4E61-4321-BD7E-B56CC4B1A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600" y="1253803"/>
                <a:ext cx="127608" cy="79154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54">
                <a:extLst>
                  <a:ext uri="{FF2B5EF4-FFF2-40B4-BE49-F238E27FC236}">
                    <a16:creationId xmlns:a16="http://schemas.microsoft.com/office/drawing/2014/main" id="{05F207C0-A03D-4E9A-803E-D82A7BA7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447" y="614227"/>
                <a:ext cx="134697" cy="105266"/>
              </a:xfrm>
              <a:custGeom>
                <a:avLst/>
                <a:gdLst>
                  <a:gd name="T0" fmla="*/ 28 w 41"/>
                  <a:gd name="T1" fmla="*/ 2 h 35"/>
                  <a:gd name="T2" fmla="*/ 40 w 41"/>
                  <a:gd name="T3" fmla="*/ 21 h 35"/>
                  <a:gd name="T4" fmla="*/ 28 w 41"/>
                  <a:gd name="T5" fmla="*/ 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5">
                    <a:moveTo>
                      <a:pt x="28" y="2"/>
                    </a:moveTo>
                    <a:cubicBezTo>
                      <a:pt x="37" y="0"/>
                      <a:pt x="41" y="13"/>
                      <a:pt x="40" y="21"/>
                    </a:cubicBezTo>
                    <a:cubicBezTo>
                      <a:pt x="22" y="35"/>
                      <a:pt x="0" y="10"/>
                      <a:pt x="28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55">
                <a:extLst>
                  <a:ext uri="{FF2B5EF4-FFF2-40B4-BE49-F238E27FC236}">
                    <a16:creationId xmlns:a16="http://schemas.microsoft.com/office/drawing/2014/main" id="{255DAFDD-E023-4FF2-A2A7-6F405C8FCB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460" y="1463404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56">
                <a:extLst>
                  <a:ext uri="{FF2B5EF4-FFF2-40B4-BE49-F238E27FC236}">
                    <a16:creationId xmlns:a16="http://schemas.microsoft.com/office/drawing/2014/main" id="{75169B61-B4D2-4C2A-BF18-EB0AC8DE6A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156" y="2293440"/>
                <a:ext cx="128495" cy="72626"/>
              </a:xfrm>
              <a:custGeom>
                <a:avLst/>
                <a:gdLst>
                  <a:gd name="T0" fmla="*/ 21 w 39"/>
                  <a:gd name="T1" fmla="*/ 0 h 24"/>
                  <a:gd name="T2" fmla="*/ 22 w 39"/>
                  <a:gd name="T3" fmla="*/ 24 h 24"/>
                  <a:gd name="T4" fmla="*/ 21 w 39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4">
                    <a:moveTo>
                      <a:pt x="21" y="0"/>
                    </a:moveTo>
                    <a:cubicBezTo>
                      <a:pt x="37" y="0"/>
                      <a:pt x="39" y="23"/>
                      <a:pt x="22" y="24"/>
                    </a:cubicBezTo>
                    <a:cubicBezTo>
                      <a:pt x="7" y="22"/>
                      <a:pt x="0" y="5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57">
                <a:extLst>
                  <a:ext uri="{FF2B5EF4-FFF2-40B4-BE49-F238E27FC236}">
                    <a16:creationId xmlns:a16="http://schemas.microsoft.com/office/drawing/2014/main" id="{32FBF9CB-F983-4A89-A0D9-37056BB65B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609" y="1673149"/>
                <a:ext cx="140901" cy="93843"/>
              </a:xfrm>
              <a:custGeom>
                <a:avLst/>
                <a:gdLst>
                  <a:gd name="T0" fmla="*/ 27 w 43"/>
                  <a:gd name="T1" fmla="*/ 3 h 31"/>
                  <a:gd name="T2" fmla="*/ 40 w 43"/>
                  <a:gd name="T3" fmla="*/ 23 h 31"/>
                  <a:gd name="T4" fmla="*/ 27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7" y="3"/>
                    </a:moveTo>
                    <a:cubicBezTo>
                      <a:pt x="35" y="0"/>
                      <a:pt x="43" y="17"/>
                      <a:pt x="40" y="23"/>
                    </a:cubicBezTo>
                    <a:cubicBezTo>
                      <a:pt x="21" y="31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59">
                <a:extLst>
                  <a:ext uri="{FF2B5EF4-FFF2-40B4-BE49-F238E27FC236}">
                    <a16:creationId xmlns:a16="http://schemas.microsoft.com/office/drawing/2014/main" id="{F0884E69-5FA6-4C8C-A64C-DBB313AC2C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1059" y="255502"/>
                <a:ext cx="124063" cy="78339"/>
              </a:xfrm>
              <a:custGeom>
                <a:avLst/>
                <a:gdLst>
                  <a:gd name="T0" fmla="*/ 22 w 38"/>
                  <a:gd name="T1" fmla="*/ 0 h 26"/>
                  <a:gd name="T2" fmla="*/ 18 w 38"/>
                  <a:gd name="T3" fmla="*/ 26 h 26"/>
                  <a:gd name="T4" fmla="*/ 22 w 38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6">
                    <a:moveTo>
                      <a:pt x="22" y="0"/>
                    </a:moveTo>
                    <a:cubicBezTo>
                      <a:pt x="38" y="3"/>
                      <a:pt x="33" y="25"/>
                      <a:pt x="18" y="26"/>
                    </a:cubicBezTo>
                    <a:cubicBezTo>
                      <a:pt x="0" y="20"/>
                      <a:pt x="6" y="3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60">
                <a:extLst>
                  <a:ext uri="{FF2B5EF4-FFF2-40B4-BE49-F238E27FC236}">
                    <a16:creationId xmlns:a16="http://schemas.microsoft.com/office/drawing/2014/main" id="{ED1FD4E2-312B-48A6-9F17-2D0BD4CFB3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6290" y="1902943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61">
                <a:extLst>
                  <a:ext uri="{FF2B5EF4-FFF2-40B4-BE49-F238E27FC236}">
                    <a16:creationId xmlns:a16="http://schemas.microsoft.com/office/drawing/2014/main" id="{EA111918-CFCC-4C23-ADF2-ABCC68A7C5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2587" y="2137303"/>
                <a:ext cx="137356" cy="99554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5"/>
                      <a:pt x="16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78">
                <a:extLst>
                  <a:ext uri="{FF2B5EF4-FFF2-40B4-BE49-F238E27FC236}">
                    <a16:creationId xmlns:a16="http://schemas.microsoft.com/office/drawing/2014/main" id="{7E5CA7B2-3753-4B7D-A722-D95342BB8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1825" y="721042"/>
                <a:ext cx="147990" cy="75075"/>
              </a:xfrm>
              <a:custGeom>
                <a:avLst/>
                <a:gdLst>
                  <a:gd name="T0" fmla="*/ 22 w 45"/>
                  <a:gd name="T1" fmla="*/ 0 h 25"/>
                  <a:gd name="T2" fmla="*/ 28 w 45"/>
                  <a:gd name="T3" fmla="*/ 25 h 25"/>
                  <a:gd name="T4" fmla="*/ 22 w 45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5">
                    <a:moveTo>
                      <a:pt x="22" y="0"/>
                    </a:moveTo>
                    <a:cubicBezTo>
                      <a:pt x="32" y="1"/>
                      <a:pt x="45" y="21"/>
                      <a:pt x="28" y="25"/>
                    </a:cubicBezTo>
                    <a:cubicBezTo>
                      <a:pt x="9" y="23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79">
                <a:extLst>
                  <a:ext uri="{FF2B5EF4-FFF2-40B4-BE49-F238E27FC236}">
                    <a16:creationId xmlns:a16="http://schemas.microsoft.com/office/drawing/2014/main" id="{CC9214A9-8EEB-41B0-83FB-80BEBD9652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54197" y="952087"/>
                <a:ext cx="124063" cy="69362"/>
              </a:xfrm>
              <a:custGeom>
                <a:avLst/>
                <a:gdLst>
                  <a:gd name="T0" fmla="*/ 20 w 38"/>
                  <a:gd name="T1" fmla="*/ 0 h 23"/>
                  <a:gd name="T2" fmla="*/ 20 w 38"/>
                  <a:gd name="T3" fmla="*/ 22 h 23"/>
                  <a:gd name="T4" fmla="*/ 20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0" y="0"/>
                    </a:moveTo>
                    <a:cubicBezTo>
                      <a:pt x="37" y="3"/>
                      <a:pt x="38" y="23"/>
                      <a:pt x="20" y="22"/>
                    </a:cubicBezTo>
                    <a:cubicBezTo>
                      <a:pt x="8" y="18"/>
                      <a:pt x="0" y="5"/>
                      <a:pt x="2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80">
                <a:extLst>
                  <a:ext uri="{FF2B5EF4-FFF2-40B4-BE49-F238E27FC236}">
                    <a16:creationId xmlns:a16="http://schemas.microsoft.com/office/drawing/2014/main" id="{33157A90-4AF1-4A40-8125-803407C021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8856" y="1189882"/>
                <a:ext cx="124951" cy="66098"/>
              </a:xfrm>
              <a:custGeom>
                <a:avLst/>
                <a:gdLst>
                  <a:gd name="T0" fmla="*/ 21 w 38"/>
                  <a:gd name="T1" fmla="*/ 0 h 22"/>
                  <a:gd name="T2" fmla="*/ 21 w 38"/>
                  <a:gd name="T3" fmla="*/ 22 h 22"/>
                  <a:gd name="T4" fmla="*/ 21 w 38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2">
                    <a:moveTo>
                      <a:pt x="21" y="0"/>
                    </a:moveTo>
                    <a:cubicBezTo>
                      <a:pt x="37" y="2"/>
                      <a:pt x="38" y="20"/>
                      <a:pt x="21" y="22"/>
                    </a:cubicBezTo>
                    <a:cubicBezTo>
                      <a:pt x="9" y="16"/>
                      <a:pt x="0" y="6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81">
                <a:extLst>
                  <a:ext uri="{FF2B5EF4-FFF2-40B4-BE49-F238E27FC236}">
                    <a16:creationId xmlns:a16="http://schemas.microsoft.com/office/drawing/2014/main" id="{32D1FB24-5EA3-488F-913F-B3C1BB0367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1906" y="2202936"/>
                <a:ext cx="140901" cy="90579"/>
              </a:xfrm>
              <a:custGeom>
                <a:avLst/>
                <a:gdLst>
                  <a:gd name="T0" fmla="*/ 27 w 43"/>
                  <a:gd name="T1" fmla="*/ 3 h 30"/>
                  <a:gd name="T2" fmla="*/ 40 w 43"/>
                  <a:gd name="T3" fmla="*/ 22 h 30"/>
                  <a:gd name="T4" fmla="*/ 27 w 43"/>
                  <a:gd name="T5" fmla="*/ 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0">
                    <a:moveTo>
                      <a:pt x="27" y="3"/>
                    </a:moveTo>
                    <a:cubicBezTo>
                      <a:pt x="35" y="0"/>
                      <a:pt x="43" y="16"/>
                      <a:pt x="40" y="22"/>
                    </a:cubicBezTo>
                    <a:cubicBezTo>
                      <a:pt x="21" y="30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82">
                <a:extLst>
                  <a:ext uri="{FF2B5EF4-FFF2-40B4-BE49-F238E27FC236}">
                    <a16:creationId xmlns:a16="http://schemas.microsoft.com/office/drawing/2014/main" id="{58FC3262-B888-4936-87A0-9A494483A3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742" y="1980483"/>
                <a:ext cx="128495" cy="69362"/>
              </a:xfrm>
              <a:custGeom>
                <a:avLst/>
                <a:gdLst>
                  <a:gd name="T0" fmla="*/ 16 w 39"/>
                  <a:gd name="T1" fmla="*/ 0 h 23"/>
                  <a:gd name="T2" fmla="*/ 10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83">
                <a:extLst>
                  <a:ext uri="{FF2B5EF4-FFF2-40B4-BE49-F238E27FC236}">
                    <a16:creationId xmlns:a16="http://schemas.microsoft.com/office/drawing/2014/main" id="{127CA728-BAE0-47A3-B0CA-5EB4FD148E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2299" y="1665695"/>
                <a:ext cx="131153" cy="157493"/>
              </a:xfrm>
              <a:custGeom>
                <a:avLst/>
                <a:gdLst>
                  <a:gd name="T0" fmla="*/ 13 w 40"/>
                  <a:gd name="T1" fmla="*/ 7 h 52"/>
                  <a:gd name="T2" fmla="*/ 0 w 40"/>
                  <a:gd name="T3" fmla="*/ 24 h 52"/>
                  <a:gd name="T4" fmla="*/ 13 w 40"/>
                  <a:gd name="T5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52">
                    <a:moveTo>
                      <a:pt x="13" y="7"/>
                    </a:moveTo>
                    <a:cubicBezTo>
                      <a:pt x="40" y="12"/>
                      <a:pt x="18" y="52"/>
                      <a:pt x="0" y="24"/>
                    </a:cubicBezTo>
                    <a:cubicBezTo>
                      <a:pt x="2" y="0"/>
                      <a:pt x="6" y="17"/>
                      <a:pt x="13" y="7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84">
                <a:extLst>
                  <a:ext uri="{FF2B5EF4-FFF2-40B4-BE49-F238E27FC236}">
                    <a16:creationId xmlns:a16="http://schemas.microsoft.com/office/drawing/2014/main" id="{0130CB83-550A-45A8-A9AB-0A9E134291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3315" y="516456"/>
                <a:ext cx="131153" cy="88130"/>
              </a:xfrm>
              <a:custGeom>
                <a:avLst/>
                <a:gdLst>
                  <a:gd name="T0" fmla="*/ 18 w 40"/>
                  <a:gd name="T1" fmla="*/ 1 h 29"/>
                  <a:gd name="T2" fmla="*/ 6 w 40"/>
                  <a:gd name="T3" fmla="*/ 20 h 29"/>
                  <a:gd name="T4" fmla="*/ 18 w 40"/>
                  <a:gd name="T5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18" y="1"/>
                    </a:moveTo>
                    <a:cubicBezTo>
                      <a:pt x="40" y="6"/>
                      <a:pt x="25" y="29"/>
                      <a:pt x="6" y="20"/>
                    </a:cubicBezTo>
                    <a:cubicBezTo>
                      <a:pt x="0" y="10"/>
                      <a:pt x="5" y="0"/>
                      <a:pt x="1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86">
                <a:extLst>
                  <a:ext uri="{FF2B5EF4-FFF2-40B4-BE49-F238E27FC236}">
                    <a16:creationId xmlns:a16="http://schemas.microsoft.com/office/drawing/2014/main" id="{CAEE495A-5C27-457A-BD41-20611D5D02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3284" y="170447"/>
                <a:ext cx="131153" cy="112612"/>
              </a:xfrm>
              <a:custGeom>
                <a:avLst/>
                <a:gdLst>
                  <a:gd name="T0" fmla="*/ 22 w 40"/>
                  <a:gd name="T1" fmla="*/ 1 h 37"/>
                  <a:gd name="T2" fmla="*/ 15 w 40"/>
                  <a:gd name="T3" fmla="*/ 23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40" y="3"/>
                      <a:pt x="33" y="37"/>
                      <a:pt x="15" y="23"/>
                    </a:cubicBezTo>
                    <a:cubicBezTo>
                      <a:pt x="0" y="20"/>
                      <a:pt x="7" y="0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89">
                <a:extLst>
                  <a:ext uri="{FF2B5EF4-FFF2-40B4-BE49-F238E27FC236}">
                    <a16:creationId xmlns:a16="http://schemas.microsoft.com/office/drawing/2014/main" id="{BB1F32F7-014F-45A8-844E-56C76D98A7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087" y="1453344"/>
                <a:ext cx="134697" cy="93027"/>
              </a:xfrm>
              <a:custGeom>
                <a:avLst/>
                <a:gdLst>
                  <a:gd name="T0" fmla="*/ 23 w 41"/>
                  <a:gd name="T1" fmla="*/ 0 h 31"/>
                  <a:gd name="T2" fmla="*/ 16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3"/>
                      <a:pt x="41" y="31"/>
                      <a:pt x="16" y="25"/>
                    </a:cubicBezTo>
                    <a:cubicBezTo>
                      <a:pt x="0" y="7"/>
                      <a:pt x="14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90">
                <a:extLst>
                  <a:ext uri="{FF2B5EF4-FFF2-40B4-BE49-F238E27FC236}">
                    <a16:creationId xmlns:a16="http://schemas.microsoft.com/office/drawing/2014/main" id="{0CF27E5B-05B7-44DF-94AE-4365D50B88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65939" y="2076253"/>
                <a:ext cx="2659" cy="8977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2 h 3"/>
                  <a:gd name="T4" fmla="*/ 0 w 1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1" y="0"/>
                      <a:pt x="1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05">
                <a:extLst>
                  <a:ext uri="{FF2B5EF4-FFF2-40B4-BE49-F238E27FC236}">
                    <a16:creationId xmlns:a16="http://schemas.microsoft.com/office/drawing/2014/main" id="{BEEE0FD8-81BE-4670-A0B1-FD1C19191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79346" y="1981944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06">
                <a:extLst>
                  <a:ext uri="{FF2B5EF4-FFF2-40B4-BE49-F238E27FC236}">
                    <a16:creationId xmlns:a16="http://schemas.microsoft.com/office/drawing/2014/main" id="{9F9A6256-1F3C-46D5-8441-488BB1E8E4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8983" y="589065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07">
                <a:extLst>
                  <a:ext uri="{FF2B5EF4-FFF2-40B4-BE49-F238E27FC236}">
                    <a16:creationId xmlns:a16="http://schemas.microsoft.com/office/drawing/2014/main" id="{BD9DB765-92D3-4BCB-918F-60D8DCDD7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4748" y="2269014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08">
                <a:extLst>
                  <a:ext uri="{FF2B5EF4-FFF2-40B4-BE49-F238E27FC236}">
                    <a16:creationId xmlns:a16="http://schemas.microsoft.com/office/drawing/2014/main" id="{8AFA6628-0664-424D-905E-6FAE9FCFAA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6654" y="1198910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09">
                <a:extLst>
                  <a:ext uri="{FF2B5EF4-FFF2-40B4-BE49-F238E27FC236}">
                    <a16:creationId xmlns:a16="http://schemas.microsoft.com/office/drawing/2014/main" id="{433F27B3-462C-45E8-A759-DE553E29A3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9851" y="1700235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10">
                <a:extLst>
                  <a:ext uri="{FF2B5EF4-FFF2-40B4-BE49-F238E27FC236}">
                    <a16:creationId xmlns:a16="http://schemas.microsoft.com/office/drawing/2014/main" id="{7EC57FD0-F081-4D0F-B32F-E1963A8DE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7" y="341230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11">
                <a:extLst>
                  <a:ext uri="{FF2B5EF4-FFF2-40B4-BE49-F238E27FC236}">
                    <a16:creationId xmlns:a16="http://schemas.microsoft.com/office/drawing/2014/main" id="{B268BB25-E444-4C92-83A1-E4D6F070DB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7906" y="1428730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12">
                <a:extLst>
                  <a:ext uri="{FF2B5EF4-FFF2-40B4-BE49-F238E27FC236}">
                    <a16:creationId xmlns:a16="http://schemas.microsoft.com/office/drawing/2014/main" id="{9468C251-DE21-4B48-9BE9-25473D0F52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7409" y="910076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5">
                <a:extLst>
                  <a:ext uri="{FF2B5EF4-FFF2-40B4-BE49-F238E27FC236}">
                    <a16:creationId xmlns:a16="http://schemas.microsoft.com/office/drawing/2014/main" id="{69374DCE-92DD-446F-9C06-4FD9C171AB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3378" y="2765199"/>
                <a:ext cx="121406" cy="81603"/>
              </a:xfrm>
              <a:custGeom>
                <a:avLst/>
                <a:gdLst>
                  <a:gd name="T0" fmla="*/ 20 w 37"/>
                  <a:gd name="T1" fmla="*/ 1 h 27"/>
                  <a:gd name="T2" fmla="*/ 22 w 37"/>
                  <a:gd name="T3" fmla="*/ 27 h 27"/>
                  <a:gd name="T4" fmla="*/ 20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20" y="1"/>
                    </a:moveTo>
                    <a:cubicBezTo>
                      <a:pt x="31" y="1"/>
                      <a:pt x="37" y="24"/>
                      <a:pt x="22" y="27"/>
                    </a:cubicBezTo>
                    <a:cubicBezTo>
                      <a:pt x="2" y="27"/>
                      <a:pt x="0" y="0"/>
                      <a:pt x="20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6">
                <a:extLst>
                  <a:ext uri="{FF2B5EF4-FFF2-40B4-BE49-F238E27FC236}">
                    <a16:creationId xmlns:a16="http://schemas.microsoft.com/office/drawing/2014/main" id="{258E2296-D453-46D9-818C-D207E49689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4905" y="5109356"/>
                <a:ext cx="124063" cy="87315"/>
              </a:xfrm>
              <a:custGeom>
                <a:avLst/>
                <a:gdLst>
                  <a:gd name="T0" fmla="*/ 12 w 38"/>
                  <a:gd name="T1" fmla="*/ 3 h 29"/>
                  <a:gd name="T2" fmla="*/ 15 w 38"/>
                  <a:gd name="T3" fmla="*/ 29 h 29"/>
                  <a:gd name="T4" fmla="*/ 12 w 38"/>
                  <a:gd name="T5" fmla="*/ 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9">
                    <a:moveTo>
                      <a:pt x="12" y="3"/>
                    </a:moveTo>
                    <a:cubicBezTo>
                      <a:pt x="34" y="0"/>
                      <a:pt x="38" y="26"/>
                      <a:pt x="15" y="29"/>
                    </a:cubicBezTo>
                    <a:cubicBezTo>
                      <a:pt x="4" y="23"/>
                      <a:pt x="0" y="9"/>
                      <a:pt x="12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7">
                <a:extLst>
                  <a:ext uri="{FF2B5EF4-FFF2-40B4-BE49-F238E27FC236}">
                    <a16:creationId xmlns:a16="http://schemas.microsoft.com/office/drawing/2014/main" id="{48207F15-77EC-4A91-A365-6895A9C6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3335" y="2478886"/>
                <a:ext cx="138242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8">
                <a:extLst>
                  <a:ext uri="{FF2B5EF4-FFF2-40B4-BE49-F238E27FC236}">
                    <a16:creationId xmlns:a16="http://schemas.microsoft.com/office/drawing/2014/main" id="{A96D38DB-9495-4DBE-BDB7-EB1595D381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1783" y="4810310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9">
                <a:extLst>
                  <a:ext uri="{FF2B5EF4-FFF2-40B4-BE49-F238E27FC236}">
                    <a16:creationId xmlns:a16="http://schemas.microsoft.com/office/drawing/2014/main" id="{29B258E2-CEDB-45A9-B556-32AC71C4F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9921" y="4529838"/>
                <a:ext cx="121406" cy="88130"/>
              </a:xfrm>
              <a:custGeom>
                <a:avLst/>
                <a:gdLst>
                  <a:gd name="T0" fmla="*/ 18 w 37"/>
                  <a:gd name="T1" fmla="*/ 4 h 29"/>
                  <a:gd name="T2" fmla="*/ 22 w 37"/>
                  <a:gd name="T3" fmla="*/ 29 h 29"/>
                  <a:gd name="T4" fmla="*/ 18 w 37"/>
                  <a:gd name="T5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9">
                    <a:moveTo>
                      <a:pt x="18" y="4"/>
                    </a:moveTo>
                    <a:cubicBezTo>
                      <a:pt x="35" y="0"/>
                      <a:pt x="37" y="28"/>
                      <a:pt x="22" y="29"/>
                    </a:cubicBezTo>
                    <a:cubicBezTo>
                      <a:pt x="7" y="28"/>
                      <a:pt x="0" y="14"/>
                      <a:pt x="18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11">
                <a:extLst>
                  <a:ext uri="{FF2B5EF4-FFF2-40B4-BE49-F238E27FC236}">
                    <a16:creationId xmlns:a16="http://schemas.microsoft.com/office/drawing/2014/main" id="{2D586C45-5DFF-41ED-AEB9-8F3858E4EC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0282" y="4268606"/>
                <a:ext cx="143559" cy="102819"/>
              </a:xfrm>
              <a:custGeom>
                <a:avLst/>
                <a:gdLst>
                  <a:gd name="T0" fmla="*/ 31 w 44"/>
                  <a:gd name="T1" fmla="*/ 1 h 34"/>
                  <a:gd name="T2" fmla="*/ 42 w 44"/>
                  <a:gd name="T3" fmla="*/ 19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2">
                <a:extLst>
                  <a:ext uri="{FF2B5EF4-FFF2-40B4-BE49-F238E27FC236}">
                    <a16:creationId xmlns:a16="http://schemas.microsoft.com/office/drawing/2014/main" id="{C9B4633B-7A14-4DFF-9B10-E15DE426C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2058" y="3766125"/>
                <a:ext cx="134697" cy="81603"/>
              </a:xfrm>
              <a:custGeom>
                <a:avLst/>
                <a:gdLst>
                  <a:gd name="T0" fmla="*/ 22 w 41"/>
                  <a:gd name="T1" fmla="*/ 0 h 27"/>
                  <a:gd name="T2" fmla="*/ 8 w 41"/>
                  <a:gd name="T3" fmla="*/ 20 h 27"/>
                  <a:gd name="T4" fmla="*/ 22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22" y="0"/>
                    </a:moveTo>
                    <a:cubicBezTo>
                      <a:pt x="41" y="12"/>
                      <a:pt x="24" y="27"/>
                      <a:pt x="8" y="20"/>
                    </a:cubicBezTo>
                    <a:cubicBezTo>
                      <a:pt x="0" y="7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13">
                <a:extLst>
                  <a:ext uri="{FF2B5EF4-FFF2-40B4-BE49-F238E27FC236}">
                    <a16:creationId xmlns:a16="http://schemas.microsoft.com/office/drawing/2014/main" id="{587B182B-8E16-43A1-A782-893619FC2C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6523" y="3170095"/>
                <a:ext cx="124951" cy="69362"/>
              </a:xfrm>
              <a:custGeom>
                <a:avLst/>
                <a:gdLst>
                  <a:gd name="T0" fmla="*/ 26 w 38"/>
                  <a:gd name="T1" fmla="*/ 0 h 23"/>
                  <a:gd name="T2" fmla="*/ 25 w 38"/>
                  <a:gd name="T3" fmla="*/ 23 h 23"/>
                  <a:gd name="T4" fmla="*/ 2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6" y="0"/>
                    </a:moveTo>
                    <a:cubicBezTo>
                      <a:pt x="38" y="0"/>
                      <a:pt x="37" y="20"/>
                      <a:pt x="25" y="23"/>
                    </a:cubicBezTo>
                    <a:cubicBezTo>
                      <a:pt x="0" y="23"/>
                      <a:pt x="5" y="1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4">
                <a:extLst>
                  <a:ext uri="{FF2B5EF4-FFF2-40B4-BE49-F238E27FC236}">
                    <a16:creationId xmlns:a16="http://schemas.microsoft.com/office/drawing/2014/main" id="{34A0BA23-5B00-44AE-AB93-135184C1AA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7163" y="3410025"/>
                <a:ext cx="134697" cy="84866"/>
              </a:xfrm>
              <a:custGeom>
                <a:avLst/>
                <a:gdLst>
                  <a:gd name="T0" fmla="*/ 26 w 41"/>
                  <a:gd name="T1" fmla="*/ 1 h 28"/>
                  <a:gd name="T2" fmla="*/ 39 w 41"/>
                  <a:gd name="T3" fmla="*/ 20 h 28"/>
                  <a:gd name="T4" fmla="*/ 26 w 41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6" y="1"/>
                    </a:moveTo>
                    <a:cubicBezTo>
                      <a:pt x="34" y="0"/>
                      <a:pt x="41" y="12"/>
                      <a:pt x="39" y="20"/>
                    </a:cubicBezTo>
                    <a:cubicBezTo>
                      <a:pt x="17" y="28"/>
                      <a:pt x="0" y="12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16">
                <a:extLst>
                  <a:ext uri="{FF2B5EF4-FFF2-40B4-BE49-F238E27FC236}">
                    <a16:creationId xmlns:a16="http://schemas.microsoft.com/office/drawing/2014/main" id="{1A1CF6B8-FC28-43CA-8304-83BA2847C1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00898" y="4009157"/>
                <a:ext cx="143559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5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5"/>
                    </a:cubicBezTo>
                    <a:cubicBezTo>
                      <a:pt x="29" y="32"/>
                      <a:pt x="0" y="6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17">
                <a:extLst>
                  <a:ext uri="{FF2B5EF4-FFF2-40B4-BE49-F238E27FC236}">
                    <a16:creationId xmlns:a16="http://schemas.microsoft.com/office/drawing/2014/main" id="{C79EB67D-4664-48CC-8DFA-137F563702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35877" y="5421845"/>
                <a:ext cx="94821" cy="69362"/>
              </a:xfrm>
              <a:custGeom>
                <a:avLst/>
                <a:gdLst>
                  <a:gd name="T0" fmla="*/ 13 w 29"/>
                  <a:gd name="T1" fmla="*/ 0 h 23"/>
                  <a:gd name="T2" fmla="*/ 13 w 29"/>
                  <a:gd name="T3" fmla="*/ 23 h 23"/>
                  <a:gd name="T4" fmla="*/ 13 w 2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" h="23">
                    <a:moveTo>
                      <a:pt x="13" y="0"/>
                    </a:moveTo>
                    <a:cubicBezTo>
                      <a:pt x="27" y="0"/>
                      <a:pt x="29" y="22"/>
                      <a:pt x="13" y="23"/>
                    </a:cubicBezTo>
                    <a:cubicBezTo>
                      <a:pt x="2" y="22"/>
                      <a:pt x="0" y="2"/>
                      <a:pt x="1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21">
                <a:extLst>
                  <a:ext uri="{FF2B5EF4-FFF2-40B4-BE49-F238E27FC236}">
                    <a16:creationId xmlns:a16="http://schemas.microsoft.com/office/drawing/2014/main" id="{23820013-B618-4C4F-B57E-58DAA2828C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83868" y="5732999"/>
                <a:ext cx="140901" cy="102819"/>
              </a:xfrm>
              <a:custGeom>
                <a:avLst/>
                <a:gdLst>
                  <a:gd name="T0" fmla="*/ 24 w 43"/>
                  <a:gd name="T1" fmla="*/ 0 h 34"/>
                  <a:gd name="T2" fmla="*/ 14 w 43"/>
                  <a:gd name="T3" fmla="*/ 23 h 34"/>
                  <a:gd name="T4" fmla="*/ 24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4" y="0"/>
                    </a:moveTo>
                    <a:cubicBezTo>
                      <a:pt x="43" y="3"/>
                      <a:pt x="28" y="34"/>
                      <a:pt x="14" y="23"/>
                    </a:cubicBezTo>
                    <a:cubicBezTo>
                      <a:pt x="0" y="28"/>
                      <a:pt x="4" y="5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25">
                <a:extLst>
                  <a:ext uri="{FF2B5EF4-FFF2-40B4-BE49-F238E27FC236}">
                    <a16:creationId xmlns:a16="http://schemas.microsoft.com/office/drawing/2014/main" id="{E350A463-C2A4-4D68-9E71-B512B0D19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529" y="6498261"/>
                <a:ext cx="134697" cy="93843"/>
              </a:xfrm>
              <a:custGeom>
                <a:avLst/>
                <a:gdLst>
                  <a:gd name="T0" fmla="*/ 23 w 41"/>
                  <a:gd name="T1" fmla="*/ 0 h 31"/>
                  <a:gd name="T2" fmla="*/ 17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1"/>
                      <a:pt x="41" y="31"/>
                      <a:pt x="17" y="25"/>
                    </a:cubicBezTo>
                    <a:cubicBezTo>
                      <a:pt x="0" y="7"/>
                      <a:pt x="1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29">
                <a:extLst>
                  <a:ext uri="{FF2B5EF4-FFF2-40B4-BE49-F238E27FC236}">
                    <a16:creationId xmlns:a16="http://schemas.microsoft.com/office/drawing/2014/main" id="{BC57309A-FF5D-478A-88A0-A4BE3C684C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751" y="5971706"/>
                <a:ext cx="118747" cy="120771"/>
              </a:xfrm>
              <a:custGeom>
                <a:avLst/>
                <a:gdLst>
                  <a:gd name="T0" fmla="*/ 16 w 36"/>
                  <a:gd name="T1" fmla="*/ 4 h 40"/>
                  <a:gd name="T2" fmla="*/ 34 w 36"/>
                  <a:gd name="T3" fmla="*/ 15 h 40"/>
                  <a:gd name="T4" fmla="*/ 16 w 36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40">
                    <a:moveTo>
                      <a:pt x="16" y="4"/>
                    </a:moveTo>
                    <a:cubicBezTo>
                      <a:pt x="36" y="5"/>
                      <a:pt x="33" y="0"/>
                      <a:pt x="34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31">
                <a:extLst>
                  <a:ext uri="{FF2B5EF4-FFF2-40B4-BE49-F238E27FC236}">
                    <a16:creationId xmlns:a16="http://schemas.microsoft.com/office/drawing/2014/main" id="{9F22C4B5-8A6E-47CB-B4D6-98B0D4BB1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3452" y="6281124"/>
                <a:ext cx="131153" cy="72626"/>
              </a:xfrm>
              <a:custGeom>
                <a:avLst/>
                <a:gdLst>
                  <a:gd name="T0" fmla="*/ 24 w 40"/>
                  <a:gd name="T1" fmla="*/ 0 h 24"/>
                  <a:gd name="T2" fmla="*/ 25 w 40"/>
                  <a:gd name="T3" fmla="*/ 24 h 24"/>
                  <a:gd name="T4" fmla="*/ 24 w 40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4">
                    <a:moveTo>
                      <a:pt x="24" y="0"/>
                    </a:moveTo>
                    <a:cubicBezTo>
                      <a:pt x="40" y="0"/>
                      <a:pt x="38" y="20"/>
                      <a:pt x="25" y="24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32">
                <a:extLst>
                  <a:ext uri="{FF2B5EF4-FFF2-40B4-BE49-F238E27FC236}">
                    <a16:creationId xmlns:a16="http://schemas.microsoft.com/office/drawing/2014/main" id="{7E92F052-D723-495D-868C-296410F5F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4632" y="3296179"/>
                <a:ext cx="144445" cy="106083"/>
              </a:xfrm>
              <a:custGeom>
                <a:avLst/>
                <a:gdLst>
                  <a:gd name="T0" fmla="*/ 28 w 44"/>
                  <a:gd name="T1" fmla="*/ 0 h 35"/>
                  <a:gd name="T2" fmla="*/ 42 w 44"/>
                  <a:gd name="T3" fmla="*/ 21 h 35"/>
                  <a:gd name="T4" fmla="*/ 28 w 44"/>
                  <a:gd name="T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5">
                    <a:moveTo>
                      <a:pt x="28" y="0"/>
                    </a:moveTo>
                    <a:cubicBezTo>
                      <a:pt x="36" y="1"/>
                      <a:pt x="44" y="12"/>
                      <a:pt x="42" y="21"/>
                    </a:cubicBezTo>
                    <a:cubicBezTo>
                      <a:pt x="23" y="35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33">
                <a:extLst>
                  <a:ext uri="{FF2B5EF4-FFF2-40B4-BE49-F238E27FC236}">
                    <a16:creationId xmlns:a16="http://schemas.microsoft.com/office/drawing/2014/main" id="{5C008CF1-8C78-4239-B052-0B5041EDC9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545" y="4387490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34">
                <a:extLst>
                  <a:ext uri="{FF2B5EF4-FFF2-40B4-BE49-F238E27FC236}">
                    <a16:creationId xmlns:a16="http://schemas.microsoft.com/office/drawing/2014/main" id="{539E6F42-09A7-4472-942C-C54A5D7C65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8475" y="5384813"/>
                <a:ext cx="134697" cy="84051"/>
              </a:xfrm>
              <a:custGeom>
                <a:avLst/>
                <a:gdLst>
                  <a:gd name="T0" fmla="*/ 22 w 41"/>
                  <a:gd name="T1" fmla="*/ 0 h 28"/>
                  <a:gd name="T2" fmla="*/ 8 w 41"/>
                  <a:gd name="T3" fmla="*/ 21 h 28"/>
                  <a:gd name="T4" fmla="*/ 22 w 41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2" y="0"/>
                    </a:moveTo>
                    <a:cubicBezTo>
                      <a:pt x="41" y="13"/>
                      <a:pt x="24" y="28"/>
                      <a:pt x="8" y="21"/>
                    </a:cubicBezTo>
                    <a:cubicBezTo>
                      <a:pt x="0" y="8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35">
                <a:extLst>
                  <a:ext uri="{FF2B5EF4-FFF2-40B4-BE49-F238E27FC236}">
                    <a16:creationId xmlns:a16="http://schemas.microsoft.com/office/drawing/2014/main" id="{6C96C72D-9D17-4980-A553-E066155613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127" y="4595717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36">
                <a:extLst>
                  <a:ext uri="{FF2B5EF4-FFF2-40B4-BE49-F238E27FC236}">
                    <a16:creationId xmlns:a16="http://schemas.microsoft.com/office/drawing/2014/main" id="{45D9847C-95CC-437A-95AF-49C1825718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046702"/>
                <a:ext cx="144445" cy="102819"/>
              </a:xfrm>
              <a:custGeom>
                <a:avLst/>
                <a:gdLst>
                  <a:gd name="T0" fmla="*/ 31 w 44"/>
                  <a:gd name="T1" fmla="*/ 1 h 34"/>
                  <a:gd name="T2" fmla="*/ 25 w 44"/>
                  <a:gd name="T3" fmla="*/ 22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44" y="3"/>
                      <a:pt x="38" y="34"/>
                      <a:pt x="25" y="22"/>
                    </a:cubicBezTo>
                    <a:cubicBezTo>
                      <a:pt x="0" y="28"/>
                      <a:pt x="14" y="0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37">
                <a:extLst>
                  <a:ext uri="{FF2B5EF4-FFF2-40B4-BE49-F238E27FC236}">
                    <a16:creationId xmlns:a16="http://schemas.microsoft.com/office/drawing/2014/main" id="{B9D8076A-CA26-41D6-AB76-ED1B86A8D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8030" y="3060239"/>
                <a:ext cx="115202" cy="121588"/>
              </a:xfrm>
              <a:custGeom>
                <a:avLst/>
                <a:gdLst>
                  <a:gd name="T0" fmla="*/ 16 w 35"/>
                  <a:gd name="T1" fmla="*/ 4 h 40"/>
                  <a:gd name="T2" fmla="*/ 33 w 35"/>
                  <a:gd name="T3" fmla="*/ 15 h 40"/>
                  <a:gd name="T4" fmla="*/ 16 w 35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0">
                    <a:moveTo>
                      <a:pt x="16" y="4"/>
                    </a:moveTo>
                    <a:cubicBezTo>
                      <a:pt x="35" y="4"/>
                      <a:pt x="32" y="0"/>
                      <a:pt x="33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38">
                <a:extLst>
                  <a:ext uri="{FF2B5EF4-FFF2-40B4-BE49-F238E27FC236}">
                    <a16:creationId xmlns:a16="http://schemas.microsoft.com/office/drawing/2014/main" id="{ACBF348E-212A-4EE2-A9C8-C65E1678CC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699" y="4900335"/>
                <a:ext cx="127608" cy="69362"/>
              </a:xfrm>
              <a:custGeom>
                <a:avLst/>
                <a:gdLst>
                  <a:gd name="T0" fmla="*/ 26 w 39"/>
                  <a:gd name="T1" fmla="*/ 0 h 23"/>
                  <a:gd name="T2" fmla="*/ 26 w 39"/>
                  <a:gd name="T3" fmla="*/ 23 h 23"/>
                  <a:gd name="T4" fmla="*/ 2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26" y="0"/>
                    </a:moveTo>
                    <a:cubicBezTo>
                      <a:pt x="39" y="1"/>
                      <a:pt x="38" y="21"/>
                      <a:pt x="26" y="23"/>
                    </a:cubicBezTo>
                    <a:cubicBezTo>
                      <a:pt x="0" y="23"/>
                      <a:pt x="5" y="2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39">
                <a:extLst>
                  <a:ext uri="{FF2B5EF4-FFF2-40B4-BE49-F238E27FC236}">
                    <a16:creationId xmlns:a16="http://schemas.microsoft.com/office/drawing/2014/main" id="{ADB6AE21-92E4-42D6-BC49-E087976C88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7807" y="5141456"/>
                <a:ext cx="131153" cy="81603"/>
              </a:xfrm>
              <a:custGeom>
                <a:avLst/>
                <a:gdLst>
                  <a:gd name="T0" fmla="*/ 25 w 40"/>
                  <a:gd name="T1" fmla="*/ 0 h 27"/>
                  <a:gd name="T2" fmla="*/ 38 w 40"/>
                  <a:gd name="T3" fmla="*/ 20 h 27"/>
                  <a:gd name="T4" fmla="*/ 25 w 40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7">
                    <a:moveTo>
                      <a:pt x="25" y="0"/>
                    </a:moveTo>
                    <a:cubicBezTo>
                      <a:pt x="34" y="0"/>
                      <a:pt x="40" y="11"/>
                      <a:pt x="38" y="20"/>
                    </a:cubicBezTo>
                    <a:cubicBezTo>
                      <a:pt x="17" y="27"/>
                      <a:pt x="0" y="12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40">
                <a:extLst>
                  <a:ext uri="{FF2B5EF4-FFF2-40B4-BE49-F238E27FC236}">
                    <a16:creationId xmlns:a16="http://schemas.microsoft.com/office/drawing/2014/main" id="{2A48A234-019E-40CA-95FC-390D168D7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2771" y="2598157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7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9"/>
                      <a:pt x="28" y="27"/>
                      <a:pt x="7" y="20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41">
                <a:extLst>
                  <a:ext uri="{FF2B5EF4-FFF2-40B4-BE49-F238E27FC236}">
                    <a16:creationId xmlns:a16="http://schemas.microsoft.com/office/drawing/2014/main" id="{0F5FEA51-6853-4BF4-8461-79FD3DDA70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278710"/>
                <a:ext cx="144445" cy="78339"/>
              </a:xfrm>
              <a:custGeom>
                <a:avLst/>
                <a:gdLst>
                  <a:gd name="T0" fmla="*/ 29 w 44"/>
                  <a:gd name="T1" fmla="*/ 0 h 26"/>
                  <a:gd name="T2" fmla="*/ 26 w 44"/>
                  <a:gd name="T3" fmla="*/ 26 h 26"/>
                  <a:gd name="T4" fmla="*/ 29 w 44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6">
                    <a:moveTo>
                      <a:pt x="29" y="0"/>
                    </a:moveTo>
                    <a:cubicBezTo>
                      <a:pt x="44" y="3"/>
                      <a:pt x="40" y="22"/>
                      <a:pt x="26" y="26"/>
                    </a:cubicBezTo>
                    <a:cubicBezTo>
                      <a:pt x="0" y="25"/>
                      <a:pt x="11" y="6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42">
                <a:extLst>
                  <a:ext uri="{FF2B5EF4-FFF2-40B4-BE49-F238E27FC236}">
                    <a16:creationId xmlns:a16="http://schemas.microsoft.com/office/drawing/2014/main" id="{CE655D11-293F-4305-BCA0-196F3D0494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4432" y="5596726"/>
                <a:ext cx="144445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6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6"/>
                    </a:cubicBezTo>
                    <a:cubicBezTo>
                      <a:pt x="29" y="32"/>
                      <a:pt x="0" y="7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44">
                <a:extLst>
                  <a:ext uri="{FF2B5EF4-FFF2-40B4-BE49-F238E27FC236}">
                    <a16:creationId xmlns:a16="http://schemas.microsoft.com/office/drawing/2014/main" id="{416E183A-0D9C-4821-BD62-9CA648E963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8222" y="4080854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45">
                <a:extLst>
                  <a:ext uri="{FF2B5EF4-FFF2-40B4-BE49-F238E27FC236}">
                    <a16:creationId xmlns:a16="http://schemas.microsoft.com/office/drawing/2014/main" id="{1FA51AD8-7B74-41CF-9A6D-33643002F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6071" y="5836680"/>
                <a:ext cx="144445" cy="102819"/>
              </a:xfrm>
              <a:custGeom>
                <a:avLst/>
                <a:gdLst>
                  <a:gd name="T0" fmla="*/ 31 w 44"/>
                  <a:gd name="T1" fmla="*/ 0 h 34"/>
                  <a:gd name="T2" fmla="*/ 42 w 44"/>
                  <a:gd name="T3" fmla="*/ 19 h 34"/>
                  <a:gd name="T4" fmla="*/ 31 w 44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0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46">
                <a:extLst>
                  <a:ext uri="{FF2B5EF4-FFF2-40B4-BE49-F238E27FC236}">
                    <a16:creationId xmlns:a16="http://schemas.microsoft.com/office/drawing/2014/main" id="{C297914E-981E-4D31-9A89-6A68EA2B4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130" y="2830776"/>
                <a:ext cx="121406" cy="81603"/>
              </a:xfrm>
              <a:custGeom>
                <a:avLst/>
                <a:gdLst>
                  <a:gd name="T0" fmla="*/ 19 w 37"/>
                  <a:gd name="T1" fmla="*/ 1 h 27"/>
                  <a:gd name="T2" fmla="*/ 21 w 37"/>
                  <a:gd name="T3" fmla="*/ 27 h 27"/>
                  <a:gd name="T4" fmla="*/ 19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19" y="1"/>
                    </a:moveTo>
                    <a:cubicBezTo>
                      <a:pt x="31" y="2"/>
                      <a:pt x="37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47">
                <a:extLst>
                  <a:ext uri="{FF2B5EF4-FFF2-40B4-BE49-F238E27FC236}">
                    <a16:creationId xmlns:a16="http://schemas.microsoft.com/office/drawing/2014/main" id="{C8FE7D07-2ACA-4830-BB98-FE568A1A4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3275" y="3849727"/>
                <a:ext cx="147990" cy="78339"/>
              </a:xfrm>
              <a:custGeom>
                <a:avLst/>
                <a:gdLst>
                  <a:gd name="T0" fmla="*/ 22 w 45"/>
                  <a:gd name="T1" fmla="*/ 0 h 26"/>
                  <a:gd name="T2" fmla="*/ 28 w 45"/>
                  <a:gd name="T3" fmla="*/ 26 h 26"/>
                  <a:gd name="T4" fmla="*/ 22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2" y="0"/>
                    </a:moveTo>
                    <a:cubicBezTo>
                      <a:pt x="32" y="2"/>
                      <a:pt x="45" y="22"/>
                      <a:pt x="28" y="26"/>
                    </a:cubicBezTo>
                    <a:cubicBezTo>
                      <a:pt x="10" y="24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48">
                <a:extLst>
                  <a:ext uri="{FF2B5EF4-FFF2-40B4-BE49-F238E27FC236}">
                    <a16:creationId xmlns:a16="http://schemas.microsoft.com/office/drawing/2014/main" id="{D8C678D8-D159-48FE-BD0C-2C4A937ACB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8532" y="3616257"/>
                <a:ext cx="133812" cy="79154"/>
              </a:xfrm>
              <a:custGeom>
                <a:avLst/>
                <a:gdLst>
                  <a:gd name="T0" fmla="*/ 19 w 41"/>
                  <a:gd name="T1" fmla="*/ 0 h 26"/>
                  <a:gd name="T2" fmla="*/ 7 w 41"/>
                  <a:gd name="T3" fmla="*/ 19 h 26"/>
                  <a:gd name="T4" fmla="*/ 19 w 41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6">
                    <a:moveTo>
                      <a:pt x="19" y="0"/>
                    </a:moveTo>
                    <a:cubicBezTo>
                      <a:pt x="41" y="9"/>
                      <a:pt x="28" y="26"/>
                      <a:pt x="7" y="19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49">
                <a:extLst>
                  <a:ext uri="{FF2B5EF4-FFF2-40B4-BE49-F238E27FC236}">
                    <a16:creationId xmlns:a16="http://schemas.microsoft.com/office/drawing/2014/main" id="{29574B54-7600-4D46-BCE4-333BD9C7FF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7146" y="6507925"/>
                <a:ext cx="127608" cy="81603"/>
              </a:xfrm>
              <a:custGeom>
                <a:avLst/>
                <a:gdLst>
                  <a:gd name="T0" fmla="*/ 21 w 39"/>
                  <a:gd name="T1" fmla="*/ 2 h 27"/>
                  <a:gd name="T2" fmla="*/ 26 w 39"/>
                  <a:gd name="T3" fmla="*/ 24 h 27"/>
                  <a:gd name="T4" fmla="*/ 21 w 39"/>
                  <a:gd name="T5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7">
                    <a:moveTo>
                      <a:pt x="21" y="2"/>
                    </a:moveTo>
                    <a:cubicBezTo>
                      <a:pt x="36" y="0"/>
                      <a:pt x="39" y="17"/>
                      <a:pt x="26" y="24"/>
                    </a:cubicBezTo>
                    <a:cubicBezTo>
                      <a:pt x="8" y="27"/>
                      <a:pt x="0" y="9"/>
                      <a:pt x="21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2">
                <a:extLst>
                  <a:ext uri="{FF2B5EF4-FFF2-40B4-BE49-F238E27FC236}">
                    <a16:creationId xmlns:a16="http://schemas.microsoft.com/office/drawing/2014/main" id="{71DFCCAC-BC4E-438E-847C-23F9ED6D86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08964" y="2950571"/>
                <a:ext cx="150648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4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3">
                <a:extLst>
                  <a:ext uri="{FF2B5EF4-FFF2-40B4-BE49-F238E27FC236}">
                    <a16:creationId xmlns:a16="http://schemas.microsoft.com/office/drawing/2014/main" id="{04BC880B-F0A1-4F59-9595-F9757CEA3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0322" y="4089184"/>
                <a:ext cx="121406" cy="124036"/>
              </a:xfrm>
              <a:custGeom>
                <a:avLst/>
                <a:gdLst>
                  <a:gd name="T0" fmla="*/ 24 w 37"/>
                  <a:gd name="T1" fmla="*/ 4 h 41"/>
                  <a:gd name="T2" fmla="*/ 29 w 37"/>
                  <a:gd name="T3" fmla="*/ 26 h 41"/>
                  <a:gd name="T4" fmla="*/ 24 w 37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41">
                    <a:moveTo>
                      <a:pt x="24" y="4"/>
                    </a:moveTo>
                    <a:cubicBezTo>
                      <a:pt x="37" y="1"/>
                      <a:pt x="28" y="18"/>
                      <a:pt x="29" y="26"/>
                    </a:cubicBezTo>
                    <a:cubicBezTo>
                      <a:pt x="8" y="41"/>
                      <a:pt x="0" y="0"/>
                      <a:pt x="24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4">
                <a:extLst>
                  <a:ext uri="{FF2B5EF4-FFF2-40B4-BE49-F238E27FC236}">
                    <a16:creationId xmlns:a16="http://schemas.microsoft.com/office/drawing/2014/main" id="{BDA2CAA7-50D4-45D1-9987-B04B1B2C9E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273" y="2682263"/>
                <a:ext cx="137356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5">
                <a:extLst>
                  <a:ext uri="{FF2B5EF4-FFF2-40B4-BE49-F238E27FC236}">
                    <a16:creationId xmlns:a16="http://schemas.microsoft.com/office/drawing/2014/main" id="{0205D403-CB96-4598-840E-C69BE0F856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904" y="3826278"/>
                <a:ext cx="121406" cy="79154"/>
              </a:xfrm>
              <a:custGeom>
                <a:avLst/>
                <a:gdLst>
                  <a:gd name="T0" fmla="*/ 19 w 37"/>
                  <a:gd name="T1" fmla="*/ 0 h 26"/>
                  <a:gd name="T2" fmla="*/ 22 w 37"/>
                  <a:gd name="T3" fmla="*/ 26 h 26"/>
                  <a:gd name="T4" fmla="*/ 19 w 37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6">
                    <a:moveTo>
                      <a:pt x="19" y="0"/>
                    </a:moveTo>
                    <a:cubicBezTo>
                      <a:pt x="31" y="1"/>
                      <a:pt x="37" y="23"/>
                      <a:pt x="22" y="26"/>
                    </a:cubicBezTo>
                    <a:cubicBezTo>
                      <a:pt x="2" y="26"/>
                      <a:pt x="0" y="0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6">
                <a:extLst>
                  <a:ext uri="{FF2B5EF4-FFF2-40B4-BE49-F238E27FC236}">
                    <a16:creationId xmlns:a16="http://schemas.microsoft.com/office/drawing/2014/main" id="{C87A8393-9E4F-46F4-8329-B4BA56FA00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86" y="5372714"/>
                <a:ext cx="131153" cy="111796"/>
              </a:xfrm>
              <a:custGeom>
                <a:avLst/>
                <a:gdLst>
                  <a:gd name="T0" fmla="*/ 22 w 40"/>
                  <a:gd name="T1" fmla="*/ 1 h 37"/>
                  <a:gd name="T2" fmla="*/ 40 w 40"/>
                  <a:gd name="T3" fmla="*/ 18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36" y="0"/>
                      <a:pt x="40" y="8"/>
                      <a:pt x="40" y="18"/>
                    </a:cubicBezTo>
                    <a:cubicBezTo>
                      <a:pt x="27" y="37"/>
                      <a:pt x="0" y="14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7">
                <a:extLst>
                  <a:ext uri="{FF2B5EF4-FFF2-40B4-BE49-F238E27FC236}">
                    <a16:creationId xmlns:a16="http://schemas.microsoft.com/office/drawing/2014/main" id="{88BE4EC1-3B86-40F5-93A2-50EB4D167E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56866" y="4588736"/>
                <a:ext cx="157737" cy="118324"/>
              </a:xfrm>
              <a:custGeom>
                <a:avLst/>
                <a:gdLst>
                  <a:gd name="T0" fmla="*/ 28 w 48"/>
                  <a:gd name="T1" fmla="*/ 1 h 39"/>
                  <a:gd name="T2" fmla="*/ 46 w 48"/>
                  <a:gd name="T3" fmla="*/ 11 h 39"/>
                  <a:gd name="T4" fmla="*/ 28 w 48"/>
                  <a:gd name="T5" fmla="*/ 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" h="39">
                    <a:moveTo>
                      <a:pt x="28" y="1"/>
                    </a:moveTo>
                    <a:cubicBezTo>
                      <a:pt x="39" y="0"/>
                      <a:pt x="43" y="5"/>
                      <a:pt x="46" y="11"/>
                    </a:cubicBezTo>
                    <a:cubicBezTo>
                      <a:pt x="48" y="39"/>
                      <a:pt x="0" y="17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8">
                <a:extLst>
                  <a:ext uri="{FF2B5EF4-FFF2-40B4-BE49-F238E27FC236}">
                    <a16:creationId xmlns:a16="http://schemas.microsoft.com/office/drawing/2014/main" id="{DAB31707-2BF8-45D1-A32F-9F5C0E30A4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4254" y="3245996"/>
                <a:ext cx="115202" cy="124036"/>
              </a:xfrm>
              <a:custGeom>
                <a:avLst/>
                <a:gdLst>
                  <a:gd name="T0" fmla="*/ 16 w 35"/>
                  <a:gd name="T1" fmla="*/ 4 h 41"/>
                  <a:gd name="T2" fmla="*/ 33 w 35"/>
                  <a:gd name="T3" fmla="*/ 15 h 41"/>
                  <a:gd name="T4" fmla="*/ 16 w 35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1">
                    <a:moveTo>
                      <a:pt x="16" y="4"/>
                    </a:moveTo>
                    <a:cubicBezTo>
                      <a:pt x="35" y="5"/>
                      <a:pt x="32" y="0"/>
                      <a:pt x="33" y="15"/>
                    </a:cubicBezTo>
                    <a:cubicBezTo>
                      <a:pt x="34" y="41"/>
                      <a:pt x="0" y="23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69">
                <a:extLst>
                  <a:ext uri="{FF2B5EF4-FFF2-40B4-BE49-F238E27FC236}">
                    <a16:creationId xmlns:a16="http://schemas.microsoft.com/office/drawing/2014/main" id="{9C8FA174-E0E4-49F2-A960-0BE48D3019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63511" y="5654959"/>
                <a:ext cx="144445" cy="111796"/>
              </a:xfrm>
              <a:custGeom>
                <a:avLst/>
                <a:gdLst>
                  <a:gd name="T0" fmla="*/ 29 w 44"/>
                  <a:gd name="T1" fmla="*/ 0 h 37"/>
                  <a:gd name="T2" fmla="*/ 42 w 44"/>
                  <a:gd name="T3" fmla="*/ 21 h 37"/>
                  <a:gd name="T4" fmla="*/ 29 w 44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7">
                    <a:moveTo>
                      <a:pt x="29" y="0"/>
                    </a:moveTo>
                    <a:cubicBezTo>
                      <a:pt x="36" y="2"/>
                      <a:pt x="44" y="12"/>
                      <a:pt x="42" y="21"/>
                    </a:cubicBezTo>
                    <a:cubicBezTo>
                      <a:pt x="25" y="37"/>
                      <a:pt x="0" y="7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70">
                <a:extLst>
                  <a:ext uri="{FF2B5EF4-FFF2-40B4-BE49-F238E27FC236}">
                    <a16:creationId xmlns:a16="http://schemas.microsoft.com/office/drawing/2014/main" id="{9C475233-7BEF-47BB-8A48-185AF3BE77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27724" y="6246703"/>
                <a:ext cx="131153" cy="75890"/>
              </a:xfrm>
              <a:custGeom>
                <a:avLst/>
                <a:gdLst>
                  <a:gd name="T0" fmla="*/ 18 w 40"/>
                  <a:gd name="T1" fmla="*/ 0 h 25"/>
                  <a:gd name="T2" fmla="*/ 7 w 40"/>
                  <a:gd name="T3" fmla="*/ 21 h 25"/>
                  <a:gd name="T4" fmla="*/ 18 w 40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5">
                    <a:moveTo>
                      <a:pt x="18" y="0"/>
                    </a:moveTo>
                    <a:cubicBezTo>
                      <a:pt x="40" y="9"/>
                      <a:pt x="26" y="25"/>
                      <a:pt x="7" y="21"/>
                    </a:cubicBezTo>
                    <a:cubicBezTo>
                      <a:pt x="0" y="11"/>
                      <a:pt x="5" y="0"/>
                      <a:pt x="1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Freeform 71">
                <a:extLst>
                  <a:ext uri="{FF2B5EF4-FFF2-40B4-BE49-F238E27FC236}">
                    <a16:creationId xmlns:a16="http://schemas.microsoft.com/office/drawing/2014/main" id="{015728E8-62B6-4217-B383-43AA084AA6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5054" y="5134309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6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39" y="3"/>
                      <a:pt x="40" y="30"/>
                      <a:pt x="16" y="26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72">
                <a:extLst>
                  <a:ext uri="{FF2B5EF4-FFF2-40B4-BE49-F238E27FC236}">
                    <a16:creationId xmlns:a16="http://schemas.microsoft.com/office/drawing/2014/main" id="{77D689AF-C161-494D-A4B8-B746B0A7D0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1791" y="4907450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7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40" y="1"/>
                      <a:pt x="40" y="30"/>
                      <a:pt x="17" y="26"/>
                    </a:cubicBezTo>
                    <a:cubicBezTo>
                      <a:pt x="0" y="7"/>
                      <a:pt x="15" y="5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73">
                <a:extLst>
                  <a:ext uri="{FF2B5EF4-FFF2-40B4-BE49-F238E27FC236}">
                    <a16:creationId xmlns:a16="http://schemas.microsoft.com/office/drawing/2014/main" id="{9BD9C1D5-8CC9-4FD9-8775-C51FE208DB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64" y="4407815"/>
                <a:ext cx="121406" cy="84051"/>
              </a:xfrm>
              <a:custGeom>
                <a:avLst/>
                <a:gdLst>
                  <a:gd name="T0" fmla="*/ 13 w 37"/>
                  <a:gd name="T1" fmla="*/ 2 h 28"/>
                  <a:gd name="T2" fmla="*/ 29 w 37"/>
                  <a:gd name="T3" fmla="*/ 9 h 28"/>
                  <a:gd name="T4" fmla="*/ 14 w 37"/>
                  <a:gd name="T5" fmla="*/ 28 h 28"/>
                  <a:gd name="T6" fmla="*/ 13 w 37"/>
                  <a:gd name="T7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28">
                    <a:moveTo>
                      <a:pt x="13" y="2"/>
                    </a:moveTo>
                    <a:cubicBezTo>
                      <a:pt x="23" y="0"/>
                      <a:pt x="25" y="4"/>
                      <a:pt x="29" y="9"/>
                    </a:cubicBezTo>
                    <a:cubicBezTo>
                      <a:pt x="37" y="19"/>
                      <a:pt x="25" y="25"/>
                      <a:pt x="14" y="28"/>
                    </a:cubicBezTo>
                    <a:cubicBezTo>
                      <a:pt x="4" y="21"/>
                      <a:pt x="0" y="7"/>
                      <a:pt x="13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74">
                <a:extLst>
                  <a:ext uri="{FF2B5EF4-FFF2-40B4-BE49-F238E27FC236}">
                    <a16:creationId xmlns:a16="http://schemas.microsoft.com/office/drawing/2014/main" id="{BE04C179-888B-4E0C-AB31-0DAEEDF7F6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616" y="5988099"/>
                <a:ext cx="137356" cy="120771"/>
              </a:xfrm>
              <a:custGeom>
                <a:avLst/>
                <a:gdLst>
                  <a:gd name="T0" fmla="*/ 19 w 42"/>
                  <a:gd name="T1" fmla="*/ 0 h 40"/>
                  <a:gd name="T2" fmla="*/ 4 w 42"/>
                  <a:gd name="T3" fmla="*/ 19 h 40"/>
                  <a:gd name="T4" fmla="*/ 19 w 42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40">
                    <a:moveTo>
                      <a:pt x="19" y="0"/>
                    </a:moveTo>
                    <a:cubicBezTo>
                      <a:pt x="42" y="10"/>
                      <a:pt x="20" y="40"/>
                      <a:pt x="4" y="19"/>
                    </a:cubicBezTo>
                    <a:cubicBezTo>
                      <a:pt x="0" y="6"/>
                      <a:pt x="8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75">
                <a:extLst>
                  <a:ext uri="{FF2B5EF4-FFF2-40B4-BE49-F238E27FC236}">
                    <a16:creationId xmlns:a16="http://schemas.microsoft.com/office/drawing/2014/main" id="{6B7C84F5-868D-4805-9F83-C8A345D3D5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625" y="2442495"/>
                <a:ext cx="128495" cy="78339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3"/>
                      <a:pt x="34" y="25"/>
                      <a:pt x="19" y="26"/>
                    </a:cubicBezTo>
                    <a:cubicBezTo>
                      <a:pt x="0" y="19"/>
                      <a:pt x="7" y="3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B86694F4-707C-4741-BA22-5E0CDF61FB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871" y="3606778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3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85">
                <a:extLst>
                  <a:ext uri="{FF2B5EF4-FFF2-40B4-BE49-F238E27FC236}">
                    <a16:creationId xmlns:a16="http://schemas.microsoft.com/office/drawing/2014/main" id="{268A4DA4-E5A8-4031-8FB8-C1359830DC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31130" y="6434597"/>
                <a:ext cx="127608" cy="97107"/>
              </a:xfrm>
              <a:custGeom>
                <a:avLst/>
                <a:gdLst>
                  <a:gd name="T0" fmla="*/ 21 w 39"/>
                  <a:gd name="T1" fmla="*/ 0 h 32"/>
                  <a:gd name="T2" fmla="*/ 13 w 39"/>
                  <a:gd name="T3" fmla="*/ 20 h 32"/>
                  <a:gd name="T4" fmla="*/ 21 w 39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2">
                    <a:moveTo>
                      <a:pt x="21" y="0"/>
                    </a:moveTo>
                    <a:cubicBezTo>
                      <a:pt x="39" y="2"/>
                      <a:pt x="32" y="32"/>
                      <a:pt x="13" y="20"/>
                    </a:cubicBezTo>
                    <a:cubicBezTo>
                      <a:pt x="3" y="23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87">
                <a:extLst>
                  <a:ext uri="{FF2B5EF4-FFF2-40B4-BE49-F238E27FC236}">
                    <a16:creationId xmlns:a16="http://schemas.microsoft.com/office/drawing/2014/main" id="{2CB62FF0-AEEA-45FC-9BD0-2D100F390C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18609" y="6657631"/>
                <a:ext cx="134697" cy="90579"/>
              </a:xfrm>
              <a:custGeom>
                <a:avLst/>
                <a:gdLst>
                  <a:gd name="T0" fmla="*/ 27 w 41"/>
                  <a:gd name="T1" fmla="*/ 0 h 30"/>
                  <a:gd name="T2" fmla="*/ 41 w 41"/>
                  <a:gd name="T3" fmla="*/ 19 h 30"/>
                  <a:gd name="T4" fmla="*/ 27 w 41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0">
                    <a:moveTo>
                      <a:pt x="27" y="0"/>
                    </a:moveTo>
                    <a:cubicBezTo>
                      <a:pt x="35" y="0"/>
                      <a:pt x="40" y="11"/>
                      <a:pt x="41" y="19"/>
                    </a:cubicBezTo>
                    <a:cubicBezTo>
                      <a:pt x="21" y="30"/>
                      <a:pt x="0" y="10"/>
                      <a:pt x="27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88">
                <a:extLst>
                  <a:ext uri="{FF2B5EF4-FFF2-40B4-BE49-F238E27FC236}">
                    <a16:creationId xmlns:a16="http://schemas.microsoft.com/office/drawing/2014/main" id="{753DCB44-0E85-4770-A989-F1B86F200D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9170" y="5704047"/>
                <a:ext cx="6204" cy="6527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1" y="1"/>
                      <a:pt x="2" y="2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1">
                <a:extLst>
                  <a:ext uri="{FF2B5EF4-FFF2-40B4-BE49-F238E27FC236}">
                    <a16:creationId xmlns:a16="http://schemas.microsoft.com/office/drawing/2014/main" id="{5DA00070-D353-48A9-AFBD-9305424EB7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8166" y="2764083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2">
                <a:extLst>
                  <a:ext uri="{FF2B5EF4-FFF2-40B4-BE49-F238E27FC236}">
                    <a16:creationId xmlns:a16="http://schemas.microsoft.com/office/drawing/2014/main" id="{FEF02EE7-A1CD-4F49-9BBC-4F845786B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7206" y="2420506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3">
                <a:extLst>
                  <a:ext uri="{FF2B5EF4-FFF2-40B4-BE49-F238E27FC236}">
                    <a16:creationId xmlns:a16="http://schemas.microsoft.com/office/drawing/2014/main" id="{D94FF856-CBC2-4F9B-8C88-0A61402F9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8" y="3285274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4">
                <a:extLst>
                  <a:ext uri="{FF2B5EF4-FFF2-40B4-BE49-F238E27FC236}">
                    <a16:creationId xmlns:a16="http://schemas.microsoft.com/office/drawing/2014/main" id="{AB7BC1C0-67DD-44B3-AEF8-3046B55C12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01814" y="5367453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5">
                <a:extLst>
                  <a:ext uri="{FF2B5EF4-FFF2-40B4-BE49-F238E27FC236}">
                    <a16:creationId xmlns:a16="http://schemas.microsoft.com/office/drawing/2014/main" id="{79D1FD88-FD27-4B5E-9EC2-911808A058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0165" y="3055861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6">
                <a:extLst>
                  <a:ext uri="{FF2B5EF4-FFF2-40B4-BE49-F238E27FC236}">
                    <a16:creationId xmlns:a16="http://schemas.microsoft.com/office/drawing/2014/main" id="{C7DE49B6-A789-40DB-B057-37DCE5E41C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85551" y="3575426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7">
                <a:extLst>
                  <a:ext uri="{FF2B5EF4-FFF2-40B4-BE49-F238E27FC236}">
                    <a16:creationId xmlns:a16="http://schemas.microsoft.com/office/drawing/2014/main" id="{5873829D-5204-48B1-8271-B803682D83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54863" y="4784277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8">
                <a:extLst>
                  <a:ext uri="{FF2B5EF4-FFF2-40B4-BE49-F238E27FC236}">
                    <a16:creationId xmlns:a16="http://schemas.microsoft.com/office/drawing/2014/main" id="{26F30F65-64C8-44FB-B6BD-0BBAFA3B7F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7348" y="4265818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99">
                <a:extLst>
                  <a:ext uri="{FF2B5EF4-FFF2-40B4-BE49-F238E27FC236}">
                    <a16:creationId xmlns:a16="http://schemas.microsoft.com/office/drawing/2014/main" id="{193BEA64-7498-46F1-85CC-A5C96EC982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40243" y="4473676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0">
                <a:extLst>
                  <a:ext uri="{FF2B5EF4-FFF2-40B4-BE49-F238E27FC236}">
                    <a16:creationId xmlns:a16="http://schemas.microsoft.com/office/drawing/2014/main" id="{B0C67838-49E2-4B6A-AC69-3A6B791DA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9752" y="3894259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1">
                <a:extLst>
                  <a:ext uri="{FF2B5EF4-FFF2-40B4-BE49-F238E27FC236}">
                    <a16:creationId xmlns:a16="http://schemas.microsoft.com/office/drawing/2014/main" id="{49A20809-A2DD-4085-B78C-B4BA41E979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4469" y="5102465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2">
                <a:extLst>
                  <a:ext uri="{FF2B5EF4-FFF2-40B4-BE49-F238E27FC236}">
                    <a16:creationId xmlns:a16="http://schemas.microsoft.com/office/drawing/2014/main" id="{B775045C-37C7-4493-8D9C-9F99C55F0F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0648" y="5662850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3">
                <a:extLst>
                  <a:ext uri="{FF2B5EF4-FFF2-40B4-BE49-F238E27FC236}">
                    <a16:creationId xmlns:a16="http://schemas.microsoft.com/office/drawing/2014/main" id="{A3BE9A7E-1BA8-46F8-B318-E2ECCBFDC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73556" y="5933272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04">
                <a:extLst>
                  <a:ext uri="{FF2B5EF4-FFF2-40B4-BE49-F238E27FC236}">
                    <a16:creationId xmlns:a16="http://schemas.microsoft.com/office/drawing/2014/main" id="{5F1ADC58-BB04-4DC8-AABD-162D83F27F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9016" y="2464185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3">
                <a:extLst>
                  <a:ext uri="{FF2B5EF4-FFF2-40B4-BE49-F238E27FC236}">
                    <a16:creationId xmlns:a16="http://schemas.microsoft.com/office/drawing/2014/main" id="{F994FC45-8DC0-49B0-A05A-B2B1878F3E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0357" y="4852103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4">
                <a:extLst>
                  <a:ext uri="{FF2B5EF4-FFF2-40B4-BE49-F238E27FC236}">
                    <a16:creationId xmlns:a16="http://schemas.microsoft.com/office/drawing/2014/main" id="{B0DFE4B7-ABE2-4D83-A5BC-2100890C36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3761" y="3618418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5">
                <a:extLst>
                  <a:ext uri="{FF2B5EF4-FFF2-40B4-BE49-F238E27FC236}">
                    <a16:creationId xmlns:a16="http://schemas.microsoft.com/office/drawing/2014/main" id="{3875A6F5-143B-4099-A2BA-B42D029810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8048" y="4281272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7">
                <a:extLst>
                  <a:ext uri="{FF2B5EF4-FFF2-40B4-BE49-F238E27FC236}">
                    <a16:creationId xmlns:a16="http://schemas.microsoft.com/office/drawing/2014/main" id="{D55AA3FB-BBFD-48A5-A816-17F15A8BA1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5365" y="5976951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8">
                <a:extLst>
                  <a:ext uri="{FF2B5EF4-FFF2-40B4-BE49-F238E27FC236}">
                    <a16:creationId xmlns:a16="http://schemas.microsoft.com/office/drawing/2014/main" id="{6069A188-5649-4675-BA50-263D062314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14781" y="655463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19">
                <a:extLst>
                  <a:ext uri="{FF2B5EF4-FFF2-40B4-BE49-F238E27FC236}">
                    <a16:creationId xmlns:a16="http://schemas.microsoft.com/office/drawing/2014/main" id="{FC01152A-5489-44EF-B864-EC4DD7B316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01455" y="6286263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D3CAA289-9C0C-490A-9768-49BBD637B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2287" y="3490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8">
                <a:extLst>
                  <a:ext uri="{FF2B5EF4-FFF2-40B4-BE49-F238E27FC236}">
                    <a16:creationId xmlns:a16="http://schemas.microsoft.com/office/drawing/2014/main" id="{0ACB33D8-7879-498C-8BC7-4C4F6ECED2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2464" y="97108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106">
                <a:extLst>
                  <a:ext uri="{FF2B5EF4-FFF2-40B4-BE49-F238E27FC236}">
                    <a16:creationId xmlns:a16="http://schemas.microsoft.com/office/drawing/2014/main" id="{A6BB204E-D937-4C4D-BCB6-DF9F7A4063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1618" y="671409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F447936-9AA6-4873-BD6B-3A7DBBCF4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3502" y="7475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CC3E0D11-92C6-4141-B7C5-5B8BA0E4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875" y="6000711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CA82DB1A-E0D4-4D6D-A64A-868014C79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382" y="577584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79E9E5C1-D60A-4EA8-9C04-15595A7BB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8609" y="64345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BAD910CD-D57C-45DA-8A9B-5E3CD57EA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890" y="5548501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5402826A-583C-4667-AEF8-DAA426928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8217" y="6215713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4E02EBB7-1EC6-4320-B9C9-64E237CB9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6485" y="534869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C62D78D2-A229-4811-9BFA-43C28BC02A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447" y="4515392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50D562C1-4FFF-4863-9D92-339D7D867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588" y="511446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49EA74AB-1F40-426C-9606-B571634E0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7517" y="6658744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24E43341-2786-439A-990F-D4DA15299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0066" y="48125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C301CB0C-1558-41B4-B70E-2CC306AB5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7683" y="492022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8">
              <a:extLst>
                <a:ext uri="{FF2B5EF4-FFF2-40B4-BE49-F238E27FC236}">
                  <a16:creationId xmlns:a16="http://schemas.microsoft.com/office/drawing/2014/main" id="{9EFD2F56-A311-4A9C-98DB-DD899F845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73283" y="608534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9">
              <a:extLst>
                <a:ext uri="{FF2B5EF4-FFF2-40B4-BE49-F238E27FC236}">
                  <a16:creationId xmlns:a16="http://schemas.microsoft.com/office/drawing/2014/main" id="{EB1A7473-AA51-43BA-A524-59689C5D4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4838" y="586000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0">
              <a:extLst>
                <a:ext uri="{FF2B5EF4-FFF2-40B4-BE49-F238E27FC236}">
                  <a16:creationId xmlns:a16="http://schemas.microsoft.com/office/drawing/2014/main" id="{515EE26E-DD80-4E28-A9E4-E3C1C9593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9291" y="562547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CA0BB20-E66B-4B1E-A334-03D3C7922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0291" y="45879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2">
              <a:extLst>
                <a:ext uri="{FF2B5EF4-FFF2-40B4-BE49-F238E27FC236}">
                  <a16:creationId xmlns:a16="http://schemas.microsoft.com/office/drawing/2014/main" id="{927E0985-C47E-44F1-874C-8067B5FEE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861" y="4831613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3">
              <a:extLst>
                <a:ext uri="{FF2B5EF4-FFF2-40B4-BE49-F238E27FC236}">
                  <a16:creationId xmlns:a16="http://schemas.microsoft.com/office/drawing/2014/main" id="{F9046F3A-DBB1-4C4D-8D5B-82B836FE4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19646" y="5058270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4">
              <a:extLst>
                <a:ext uri="{FF2B5EF4-FFF2-40B4-BE49-F238E27FC236}">
                  <a16:creationId xmlns:a16="http://schemas.microsoft.com/office/drawing/2014/main" id="{FE7EE438-DD14-4738-A241-20B943B35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8630" y="627687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6">
              <a:extLst>
                <a:ext uri="{FF2B5EF4-FFF2-40B4-BE49-F238E27FC236}">
                  <a16:creationId xmlns:a16="http://schemas.microsoft.com/office/drawing/2014/main" id="{CCD6D4A0-93F3-450E-855C-A0EABF82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208" y="6707185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9">
              <a:extLst>
                <a:ext uri="{FF2B5EF4-FFF2-40B4-BE49-F238E27FC236}">
                  <a16:creationId xmlns:a16="http://schemas.microsoft.com/office/drawing/2014/main" id="{FFC49BA2-2C2F-4532-8C33-1DB7C24A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0314" y="533508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0">
              <a:extLst>
                <a:ext uri="{FF2B5EF4-FFF2-40B4-BE49-F238E27FC236}">
                  <a16:creationId xmlns:a16="http://schemas.microsoft.com/office/drawing/2014/main" id="{B9C3E3E0-3543-4DB4-9553-C483590B4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94500" y="4796228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5">
              <a:extLst>
                <a:ext uri="{FF2B5EF4-FFF2-40B4-BE49-F238E27FC236}">
                  <a16:creationId xmlns:a16="http://schemas.microsoft.com/office/drawing/2014/main" id="{D1611641-4970-4C93-B005-82D774C7A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2851" y="480648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6">
              <a:extLst>
                <a:ext uri="{FF2B5EF4-FFF2-40B4-BE49-F238E27FC236}">
                  <a16:creationId xmlns:a16="http://schemas.microsoft.com/office/drawing/2014/main" id="{40083E90-33FD-4861-8B17-340056901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418" y="619528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7">
              <a:extLst>
                <a:ext uri="{FF2B5EF4-FFF2-40B4-BE49-F238E27FC236}">
                  <a16:creationId xmlns:a16="http://schemas.microsoft.com/office/drawing/2014/main" id="{94952852-5E0A-47E7-B0C6-F92962CC2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4157" y="4530841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8">
              <a:extLst>
                <a:ext uri="{FF2B5EF4-FFF2-40B4-BE49-F238E27FC236}">
                  <a16:creationId xmlns:a16="http://schemas.microsoft.com/office/drawing/2014/main" id="{3EA0ADD2-2C5C-4EBB-AC72-FE268D4C6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75038" y="559196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9">
              <a:extLst>
                <a:ext uri="{FF2B5EF4-FFF2-40B4-BE49-F238E27FC236}">
                  <a16:creationId xmlns:a16="http://schemas.microsoft.com/office/drawing/2014/main" id="{CCF7EDDF-9DA6-4F4F-A8D9-6F9D608F9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054" y="509635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0">
              <a:extLst>
                <a:ext uri="{FF2B5EF4-FFF2-40B4-BE49-F238E27FC236}">
                  <a16:creationId xmlns:a16="http://schemas.microsoft.com/office/drawing/2014/main" id="{B4ACE8BD-5655-44BC-9DD6-5791448B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3" y="642598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1">
              <a:extLst>
                <a:ext uri="{FF2B5EF4-FFF2-40B4-BE49-F238E27FC236}">
                  <a16:creationId xmlns:a16="http://schemas.microsoft.com/office/drawing/2014/main" id="{6C8B78B0-ADF5-4E39-8488-83382AF0D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039" y="5365413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2">
              <a:extLst>
                <a:ext uri="{FF2B5EF4-FFF2-40B4-BE49-F238E27FC236}">
                  <a16:creationId xmlns:a16="http://schemas.microsoft.com/office/drawing/2014/main" id="{07597995-748E-4B55-A4B9-DF71D499F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7829" y="58897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2">
              <a:extLst>
                <a:ext uri="{FF2B5EF4-FFF2-40B4-BE49-F238E27FC236}">
                  <a16:creationId xmlns:a16="http://schemas.microsoft.com/office/drawing/2014/main" id="{28639BDB-3882-43F7-93C4-66E9F7E41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021" y="347919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3">
              <a:extLst>
                <a:ext uri="{FF2B5EF4-FFF2-40B4-BE49-F238E27FC236}">
                  <a16:creationId xmlns:a16="http://schemas.microsoft.com/office/drawing/2014/main" id="{8A0AF7DA-1B05-49CD-8367-3C63151C3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18" y="24188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4">
              <a:extLst>
                <a:ext uri="{FF2B5EF4-FFF2-40B4-BE49-F238E27FC236}">
                  <a16:creationId xmlns:a16="http://schemas.microsoft.com/office/drawing/2014/main" id="{9F93108D-4661-454E-8F6E-63F910B18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9926" y="141259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5">
              <a:extLst>
                <a:ext uri="{FF2B5EF4-FFF2-40B4-BE49-F238E27FC236}">
                  <a16:creationId xmlns:a16="http://schemas.microsoft.com/office/drawing/2014/main" id="{87E22E6B-5EC7-473E-9BDF-DDAA9A64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3732" y="186616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CADF4DD2-27C7-454B-9F32-B2707E0FC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731937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7">
              <a:extLst>
                <a:ext uri="{FF2B5EF4-FFF2-40B4-BE49-F238E27FC236}">
                  <a16:creationId xmlns:a16="http://schemas.microsoft.com/office/drawing/2014/main" id="{718D23B6-4347-4B9E-B3EF-A0A9A13E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9866" y="3699631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8">
              <a:extLst>
                <a:ext uri="{FF2B5EF4-FFF2-40B4-BE49-F238E27FC236}">
                  <a16:creationId xmlns:a16="http://schemas.microsoft.com/office/drawing/2014/main" id="{D1448697-37CA-47CF-8C3D-F2DF2383A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9791" y="1911761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F5D8564C-C91F-4081-B3D0-99AC95260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138" y="165839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0">
              <a:extLst>
                <a:ext uri="{FF2B5EF4-FFF2-40B4-BE49-F238E27FC236}">
                  <a16:creationId xmlns:a16="http://schemas.microsoft.com/office/drawing/2014/main" id="{E0DFDBCB-F6B7-4C88-8692-AA6C4631E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5630" y="420169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">
              <a:extLst>
                <a:ext uri="{FF2B5EF4-FFF2-40B4-BE49-F238E27FC236}">
                  <a16:creationId xmlns:a16="http://schemas.microsoft.com/office/drawing/2014/main" id="{03DC3BAD-FDE4-4699-A9B7-0EAF537E3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52440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74D2A2BB-B355-444B-A825-BC3124E7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07663" y="63461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4">
              <a:extLst>
                <a:ext uri="{FF2B5EF4-FFF2-40B4-BE49-F238E27FC236}">
                  <a16:creationId xmlns:a16="http://schemas.microsoft.com/office/drawing/2014/main" id="{6BA13D45-647D-469B-A330-6A1E7C30C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3723" y="27157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582FD052-32A0-4DE5-8E13-61623B62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02582" y="1040316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6">
              <a:extLst>
                <a:ext uri="{FF2B5EF4-FFF2-40B4-BE49-F238E27FC236}">
                  <a16:creationId xmlns:a16="http://schemas.microsoft.com/office/drawing/2014/main" id="{B568485A-4DD9-45DC-A69C-52B08C6E9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6562" y="396907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F0289B14-9A38-4873-B5E4-B2AF9B9F4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1833" y="2953392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8">
              <a:extLst>
                <a:ext uri="{FF2B5EF4-FFF2-40B4-BE49-F238E27FC236}">
                  <a16:creationId xmlns:a16="http://schemas.microsoft.com/office/drawing/2014/main" id="{4DFB9DAA-1189-41D2-B2DA-A0C618361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0754" y="318604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9">
              <a:extLst>
                <a:ext uri="{FF2B5EF4-FFF2-40B4-BE49-F238E27FC236}">
                  <a16:creationId xmlns:a16="http://schemas.microsoft.com/office/drawing/2014/main" id="{CA0ECA5A-2C52-4A35-9066-80A01F7E08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8344" y="29193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2">
              <a:extLst>
                <a:ext uri="{FF2B5EF4-FFF2-40B4-BE49-F238E27FC236}">
                  <a16:creationId xmlns:a16="http://schemas.microsoft.com/office/drawing/2014/main" id="{3969E6EE-0CB6-4C99-A3B8-422FBD6D3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3486" y="3855812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3">
              <a:extLst>
                <a:ext uri="{FF2B5EF4-FFF2-40B4-BE49-F238E27FC236}">
                  <a16:creationId xmlns:a16="http://schemas.microsoft.com/office/drawing/2014/main" id="{A2C89BE4-E8EA-4862-A49F-74E984B41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1370" y="2668238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4">
              <a:extLst>
                <a:ext uri="{FF2B5EF4-FFF2-40B4-BE49-F238E27FC236}">
                  <a16:creationId xmlns:a16="http://schemas.microsoft.com/office/drawing/2014/main" id="{78DD5330-374E-43EA-B7D6-10BA1F276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37469" y="409882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5">
              <a:extLst>
                <a:ext uri="{FF2B5EF4-FFF2-40B4-BE49-F238E27FC236}">
                  <a16:creationId xmlns:a16="http://schemas.microsoft.com/office/drawing/2014/main" id="{EBC8CDE9-3229-43F8-A3C1-47A48F36B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2788" y="2976026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6">
              <a:extLst>
                <a:ext uri="{FF2B5EF4-FFF2-40B4-BE49-F238E27FC236}">
                  <a16:creationId xmlns:a16="http://schemas.microsoft.com/office/drawing/2014/main" id="{623FE43E-D941-409A-8679-EACA24014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259" y="1396948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7">
              <a:extLst>
                <a:ext uri="{FF2B5EF4-FFF2-40B4-BE49-F238E27FC236}">
                  <a16:creationId xmlns:a16="http://schemas.microsoft.com/office/drawing/2014/main" id="{1240FB87-B56D-42D4-BB5C-D35C7FB39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8495" y="2174398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8">
              <a:extLst>
                <a:ext uri="{FF2B5EF4-FFF2-40B4-BE49-F238E27FC236}">
                  <a16:creationId xmlns:a16="http://schemas.microsoft.com/office/drawing/2014/main" id="{0E8F864D-8E69-4D35-9BEA-5BC7B031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3642" y="35114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9">
              <a:extLst>
                <a:ext uri="{FF2B5EF4-FFF2-40B4-BE49-F238E27FC236}">
                  <a16:creationId xmlns:a16="http://schemas.microsoft.com/office/drawing/2014/main" id="{961ED267-A8A8-4A92-AA7D-130EF69D7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142" y="1114703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0">
              <a:extLst>
                <a:ext uri="{FF2B5EF4-FFF2-40B4-BE49-F238E27FC236}">
                  <a16:creationId xmlns:a16="http://schemas.microsoft.com/office/drawing/2014/main" id="{D73E611B-EF5E-4E4B-93BA-0BAD56982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221" y="55886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1">
              <a:extLst>
                <a:ext uri="{FF2B5EF4-FFF2-40B4-BE49-F238E27FC236}">
                  <a16:creationId xmlns:a16="http://schemas.microsoft.com/office/drawing/2014/main" id="{6A5AADC7-B0CE-4F14-A4FE-B5F852D41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6891" y="1656570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2">
              <a:extLst>
                <a:ext uri="{FF2B5EF4-FFF2-40B4-BE49-F238E27FC236}">
                  <a16:creationId xmlns:a16="http://schemas.microsoft.com/office/drawing/2014/main" id="{150B1A56-3AEB-4922-A18D-15B3A9E911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0154" y="188342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3">
              <a:extLst>
                <a:ext uri="{FF2B5EF4-FFF2-40B4-BE49-F238E27FC236}">
                  <a16:creationId xmlns:a16="http://schemas.microsoft.com/office/drawing/2014/main" id="{93CB2ECB-40C7-4CFF-8B96-49D84DBDE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5028" y="238959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4">
              <a:extLst>
                <a:ext uri="{FF2B5EF4-FFF2-40B4-BE49-F238E27FC236}">
                  <a16:creationId xmlns:a16="http://schemas.microsoft.com/office/drawing/2014/main" id="{77082064-D677-4175-9DF3-4AAA29246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81126" y="7725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5">
              <a:extLst>
                <a:ext uri="{FF2B5EF4-FFF2-40B4-BE49-F238E27FC236}">
                  <a16:creationId xmlns:a16="http://schemas.microsoft.com/office/drawing/2014/main" id="{793C90AC-25CB-4BA8-BA64-3BE8674DB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978" y="43606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7">
              <a:extLst>
                <a:ext uri="{FF2B5EF4-FFF2-40B4-BE49-F238E27FC236}">
                  <a16:creationId xmlns:a16="http://schemas.microsoft.com/office/drawing/2014/main" id="{B559AEC6-6EB2-4DB6-AC71-4288F29C3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6692" y="31996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5">
              <a:extLst>
                <a:ext uri="{FF2B5EF4-FFF2-40B4-BE49-F238E27FC236}">
                  <a16:creationId xmlns:a16="http://schemas.microsoft.com/office/drawing/2014/main" id="{FA44E75F-1E67-4CE5-9031-B51E54BBD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360" y="34975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7">
              <a:extLst>
                <a:ext uri="{FF2B5EF4-FFF2-40B4-BE49-F238E27FC236}">
                  <a16:creationId xmlns:a16="http://schemas.microsoft.com/office/drawing/2014/main" id="{5FAED826-72E1-4FD0-B991-CA76C0930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9792" y="13324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8">
              <a:extLst>
                <a:ext uri="{FF2B5EF4-FFF2-40B4-BE49-F238E27FC236}">
                  <a16:creationId xmlns:a16="http://schemas.microsoft.com/office/drawing/2014/main" id="{84FB6649-2CD7-4260-B0FC-6D2AE035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7724" y="117088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1">
              <a:extLst>
                <a:ext uri="{FF2B5EF4-FFF2-40B4-BE49-F238E27FC236}">
                  <a16:creationId xmlns:a16="http://schemas.microsoft.com/office/drawing/2014/main" id="{549A4CFC-747E-4FF8-B1CB-3878D0F67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6185" y="40357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2">
              <a:extLst>
                <a:ext uri="{FF2B5EF4-FFF2-40B4-BE49-F238E27FC236}">
                  <a16:creationId xmlns:a16="http://schemas.microsoft.com/office/drawing/2014/main" id="{926EB012-839E-4A90-8339-873848A70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991" y="43581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3">
              <a:extLst>
                <a:ext uri="{FF2B5EF4-FFF2-40B4-BE49-F238E27FC236}">
                  <a16:creationId xmlns:a16="http://schemas.microsoft.com/office/drawing/2014/main" id="{6D11170A-0249-475C-8E0C-0B794CB9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2" y="351703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4">
              <a:extLst>
                <a:ext uri="{FF2B5EF4-FFF2-40B4-BE49-F238E27FC236}">
                  <a16:creationId xmlns:a16="http://schemas.microsoft.com/office/drawing/2014/main" id="{19D2AE1F-D795-4379-8688-1424DF2CB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3042" y="1411186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5">
              <a:extLst>
                <a:ext uri="{FF2B5EF4-FFF2-40B4-BE49-F238E27FC236}">
                  <a16:creationId xmlns:a16="http://schemas.microsoft.com/office/drawing/2014/main" id="{5BBCD765-B709-48E1-83D4-A27FE1A93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5073" y="37439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6">
              <a:extLst>
                <a:ext uri="{FF2B5EF4-FFF2-40B4-BE49-F238E27FC236}">
                  <a16:creationId xmlns:a16="http://schemas.microsoft.com/office/drawing/2014/main" id="{EB89A6EA-89CC-47C5-B923-048A0F93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443" y="319750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7">
              <a:extLst>
                <a:ext uri="{FF2B5EF4-FFF2-40B4-BE49-F238E27FC236}">
                  <a16:creationId xmlns:a16="http://schemas.microsoft.com/office/drawing/2014/main" id="{70AB87C5-FC79-4517-89A3-88FB0D04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174" y="2106723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8">
              <a:extLst>
                <a:ext uri="{FF2B5EF4-FFF2-40B4-BE49-F238E27FC236}">
                  <a16:creationId xmlns:a16="http://schemas.microsoft.com/office/drawing/2014/main" id="{374FDB0C-76EC-43C7-B107-3307B2AEF5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17760" y="253648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9">
              <a:extLst>
                <a:ext uri="{FF2B5EF4-FFF2-40B4-BE49-F238E27FC236}">
                  <a16:creationId xmlns:a16="http://schemas.microsoft.com/office/drawing/2014/main" id="{4982B2F4-4898-4A23-BEC7-E2AD33BB0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03085" y="22861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00">
              <a:extLst>
                <a:ext uri="{FF2B5EF4-FFF2-40B4-BE49-F238E27FC236}">
                  <a16:creationId xmlns:a16="http://schemas.microsoft.com/office/drawing/2014/main" id="{AB2B45CE-3C84-4FE3-8409-31C49E828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4851" y="2893356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01">
              <a:extLst>
                <a:ext uri="{FF2B5EF4-FFF2-40B4-BE49-F238E27FC236}">
                  <a16:creationId xmlns:a16="http://schemas.microsoft.com/office/drawing/2014/main" id="{48A088C2-5E77-4673-A7D7-8E46E7D3D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387" y="16973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2">
              <a:extLst>
                <a:ext uri="{FF2B5EF4-FFF2-40B4-BE49-F238E27FC236}">
                  <a16:creationId xmlns:a16="http://schemas.microsoft.com/office/drawing/2014/main" id="{9642E919-6BCB-41DA-AAAE-3F123486D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51044" y="111905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3">
              <a:extLst>
                <a:ext uri="{FF2B5EF4-FFF2-40B4-BE49-F238E27FC236}">
                  <a16:creationId xmlns:a16="http://schemas.microsoft.com/office/drawing/2014/main" id="{5AA62CEA-121A-4FF6-8B2E-196D225C4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8641" y="84536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4">
              <a:extLst>
                <a:ext uri="{FF2B5EF4-FFF2-40B4-BE49-F238E27FC236}">
                  <a16:creationId xmlns:a16="http://schemas.microsoft.com/office/drawing/2014/main" id="{E496206E-9EDD-47A7-BAD9-4460167BC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66993" y="441156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13">
              <a:extLst>
                <a:ext uri="{FF2B5EF4-FFF2-40B4-BE49-F238E27FC236}">
                  <a16:creationId xmlns:a16="http://schemas.microsoft.com/office/drawing/2014/main" id="{9FD93BF0-96C1-4231-8230-3C1A33BBA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2993" y="2020378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4">
              <a:extLst>
                <a:ext uri="{FF2B5EF4-FFF2-40B4-BE49-F238E27FC236}">
                  <a16:creationId xmlns:a16="http://schemas.microsoft.com/office/drawing/2014/main" id="{D7F3D675-753D-4312-87A9-040E98F8F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3133" y="3257328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5">
              <a:extLst>
                <a:ext uri="{FF2B5EF4-FFF2-40B4-BE49-F238E27FC236}">
                  <a16:creationId xmlns:a16="http://schemas.microsoft.com/office/drawing/2014/main" id="{7D09B9D8-373A-417E-A5B0-8AEF1F237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8846" y="25944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7">
              <a:extLst>
                <a:ext uri="{FF2B5EF4-FFF2-40B4-BE49-F238E27FC236}">
                  <a16:creationId xmlns:a16="http://schemas.microsoft.com/office/drawing/2014/main" id="{CBBBD0AC-7990-427B-BE17-2C8D66D55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0644" y="89879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18">
              <a:extLst>
                <a:ext uri="{FF2B5EF4-FFF2-40B4-BE49-F238E27FC236}">
                  <a16:creationId xmlns:a16="http://schemas.microsoft.com/office/drawing/2014/main" id="{93003F2B-C96E-47B5-B7E2-E5B05ED4D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7164" y="23053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19">
              <a:extLst>
                <a:ext uri="{FF2B5EF4-FFF2-40B4-BE49-F238E27FC236}">
                  <a16:creationId xmlns:a16="http://schemas.microsoft.com/office/drawing/2014/main" id="{C4F54194-E568-4482-9066-F67B8FF74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4035" y="44423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id="{8F0F7188-5F84-4C7B-B78A-BF32127EA0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620" y="651663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4F8239CD-C1A6-4DD8-8B1D-FE18CE85E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9481" y="669622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7C69D14-7E1A-FA5A-2386-647CFE20F2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283" b="23468"/>
          <a:stretch/>
        </p:blipFill>
        <p:spPr>
          <a:xfrm>
            <a:off x="6317560" y="2164317"/>
            <a:ext cx="4765855" cy="268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43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7C95D3-8E1E-D1E1-E9F5-4EEA20F5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792916"/>
            <a:ext cx="10426923" cy="846581"/>
          </a:xfrm>
        </p:spPr>
        <p:txBody>
          <a:bodyPr>
            <a:normAutofit/>
          </a:bodyPr>
          <a:lstStyle/>
          <a:p>
            <a:pPr algn="ctr"/>
            <a:r>
              <a:rPr lang="es-EC"/>
              <a:t>Signos comunes de estrés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FDFD98E-E9AF-459A-034F-CC905AC16D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700339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1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B03654-F8D1-4066-85B5-5BA57499B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A797154-FDF7-32D7-AA83-31BDDD0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0" y="696226"/>
            <a:ext cx="8675712" cy="981892"/>
          </a:xfrm>
        </p:spPr>
        <p:txBody>
          <a:bodyPr>
            <a:normAutofit/>
          </a:bodyPr>
          <a:lstStyle/>
          <a:p>
            <a:r>
              <a:rPr lang="es-EC" sz="3700"/>
              <a:t>Signos comunes de ansiedad clínica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15BC76-014D-4BD0-A843-994E2D759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0" y="1874829"/>
            <a:ext cx="12175432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D2483B-7210-454A-B168-51DA3C161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7372" y="-18787"/>
            <a:ext cx="1238945" cy="1919798"/>
            <a:chOff x="10357372" y="-18787"/>
            <a:chExt cx="1238945" cy="1919798"/>
          </a:xfrm>
        </p:grpSpPr>
        <p:sp>
          <p:nvSpPr>
            <p:cNvPr id="14" name="Freeform 57">
              <a:extLst>
                <a:ext uri="{FF2B5EF4-FFF2-40B4-BE49-F238E27FC236}">
                  <a16:creationId xmlns:a16="http://schemas.microsoft.com/office/drawing/2014/main" id="{F1142EB5-2791-4EAD-B4A2-43BECFBC5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15372" y="140636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2C8870C2-1368-48B0-A8CF-BC33DF765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1520" y="75502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853F9E0D-F5F9-438C-B1DC-0AA3127C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3892" y="98607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0">
              <a:extLst>
                <a:ext uri="{FF2B5EF4-FFF2-40B4-BE49-F238E27FC236}">
                  <a16:creationId xmlns:a16="http://schemas.microsoft.com/office/drawing/2014/main" id="{B4E911B1-253E-4755-9AEC-BB1DAB8E2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551" y="122386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3">
              <a:extLst>
                <a:ext uri="{FF2B5EF4-FFF2-40B4-BE49-F238E27FC236}">
                  <a16:creationId xmlns:a16="http://schemas.microsoft.com/office/drawing/2014/main" id="{2AF5DD4D-BF15-452D-937B-7F29FA3F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1994" y="1699681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5F821C6A-EDEE-4845-92EB-367AC6002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3010" y="55044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504AA4DA-748D-4CFF-891A-5C8861EC4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2979" y="2044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7CC3A8FA-D5F6-4A96-9B55-4479C171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782" y="148733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6">
              <a:extLst>
                <a:ext uri="{FF2B5EF4-FFF2-40B4-BE49-F238E27FC236}">
                  <a16:creationId xmlns:a16="http://schemas.microsoft.com/office/drawing/2014/main" id="{26E1DC3C-522F-46BF-9C95-47500176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8678" y="5991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07">
              <a:extLst>
                <a:ext uri="{FF2B5EF4-FFF2-40B4-BE49-F238E27FC236}">
                  <a16:creationId xmlns:a16="http://schemas.microsoft.com/office/drawing/2014/main" id="{F7CDF92D-312E-42AB-960E-637D40493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0666" y="124026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8">
              <a:extLst>
                <a:ext uri="{FF2B5EF4-FFF2-40B4-BE49-F238E27FC236}">
                  <a16:creationId xmlns:a16="http://schemas.microsoft.com/office/drawing/2014/main" id="{918FE320-F6B2-4BDB-95D8-DFD3B2B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349" y="120899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9">
              <a:extLst>
                <a:ext uri="{FF2B5EF4-FFF2-40B4-BE49-F238E27FC236}">
                  <a16:creationId xmlns:a16="http://schemas.microsoft.com/office/drawing/2014/main" id="{B90769B0-46E9-4B76-96A9-A247A0DF3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546" y="171031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10">
              <a:extLst>
                <a:ext uri="{FF2B5EF4-FFF2-40B4-BE49-F238E27FC236}">
                  <a16:creationId xmlns:a16="http://schemas.microsoft.com/office/drawing/2014/main" id="{C0CC5855-0620-41C7-AA4D-3D30E2455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6402" y="35131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7A99B1F4-089E-4A1A-833C-0D0C8E770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7601" y="143881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12">
              <a:extLst>
                <a:ext uri="{FF2B5EF4-FFF2-40B4-BE49-F238E27FC236}">
                  <a16:creationId xmlns:a16="http://schemas.microsoft.com/office/drawing/2014/main" id="{52C3D5C1-0862-4E4B-BAD8-C6244D035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7104" y="9201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22">
              <a:extLst>
                <a:ext uri="{FF2B5EF4-FFF2-40B4-BE49-F238E27FC236}">
                  <a16:creationId xmlns:a16="http://schemas.microsoft.com/office/drawing/2014/main" id="{5E020019-37DA-47B1-A859-25E2009F7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2607" y="174198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23">
              <a:extLst>
                <a:ext uri="{FF2B5EF4-FFF2-40B4-BE49-F238E27FC236}">
                  <a16:creationId xmlns:a16="http://schemas.microsoft.com/office/drawing/2014/main" id="{FC071985-7349-45B2-AD36-AB9014D8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8114" y="20578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30">
              <a:extLst>
                <a:ext uri="{FF2B5EF4-FFF2-40B4-BE49-F238E27FC236}">
                  <a16:creationId xmlns:a16="http://schemas.microsoft.com/office/drawing/2014/main" id="{8A8374B4-6CAE-4B1D-8AD8-BBD71C66E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1335" y="49503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1">
              <a:extLst>
                <a:ext uri="{FF2B5EF4-FFF2-40B4-BE49-F238E27FC236}">
                  <a16:creationId xmlns:a16="http://schemas.microsoft.com/office/drawing/2014/main" id="{4F0392BB-C222-4B4A-B3F7-86E195396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5153" y="1050023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35">
              <a:extLst>
                <a:ext uri="{FF2B5EF4-FFF2-40B4-BE49-F238E27FC236}">
                  <a16:creationId xmlns:a16="http://schemas.microsoft.com/office/drawing/2014/main" id="{A602A52C-3AB9-4D97-AE2A-BB87DB6AC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2492" y="820365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41">
              <a:extLst>
                <a:ext uri="{FF2B5EF4-FFF2-40B4-BE49-F238E27FC236}">
                  <a16:creationId xmlns:a16="http://schemas.microsoft.com/office/drawing/2014/main" id="{B30A965C-348F-4CA1-882F-46F532A33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1044" y="142204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7">
              <a:extLst>
                <a:ext uri="{FF2B5EF4-FFF2-40B4-BE49-F238E27FC236}">
                  <a16:creationId xmlns:a16="http://schemas.microsoft.com/office/drawing/2014/main" id="{3DB93D99-B20E-4CEF-A4B5-E355F2EF8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9747" y="1955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21">
              <a:extLst>
                <a:ext uri="{FF2B5EF4-FFF2-40B4-BE49-F238E27FC236}">
                  <a16:creationId xmlns:a16="http://schemas.microsoft.com/office/drawing/2014/main" id="{59BF81A2-5680-4745-9838-B87F14A4E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0727" y="5686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15D7F206-A93F-4CCC-B241-B733ECFCF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159" y="1071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7">
              <a:extLst>
                <a:ext uri="{FF2B5EF4-FFF2-40B4-BE49-F238E27FC236}">
                  <a16:creationId xmlns:a16="http://schemas.microsoft.com/office/drawing/2014/main" id="{88E77691-B7C1-4F5D-98EC-C5508CDFB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6315" y="672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4">
              <a:extLst>
                <a:ext uri="{FF2B5EF4-FFF2-40B4-BE49-F238E27FC236}">
                  <a16:creationId xmlns:a16="http://schemas.microsoft.com/office/drawing/2014/main" id="{B15258A7-A882-4D79-B870-C92A57D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9661" y="130606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97">
              <a:extLst>
                <a:ext uri="{FF2B5EF4-FFF2-40B4-BE49-F238E27FC236}">
                  <a16:creationId xmlns:a16="http://schemas.microsoft.com/office/drawing/2014/main" id="{CF3D5844-0132-49FA-BD1E-5263802F47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751" y="1744954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A399F043-AB24-4109-800A-BD94939A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47006" y="147872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96159AE-3178-456B-B411-196E260E5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7663" y="110955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B0562100-3934-4A15-8C23-D55F111D9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5260" y="8358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7">
              <a:extLst>
                <a:ext uri="{FF2B5EF4-FFF2-40B4-BE49-F238E27FC236}">
                  <a16:creationId xmlns:a16="http://schemas.microsoft.com/office/drawing/2014/main" id="{6DD7C928-63AE-4BCB-9843-570F9E04E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7263" y="88929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8">
              <a:extLst>
                <a:ext uri="{FF2B5EF4-FFF2-40B4-BE49-F238E27FC236}">
                  <a16:creationId xmlns:a16="http://schemas.microsoft.com/office/drawing/2014/main" id="{5AC011E4-1DCA-418C-8008-AE4E1E61D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33783" y="22103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9">
              <a:extLst>
                <a:ext uri="{FF2B5EF4-FFF2-40B4-BE49-F238E27FC236}">
                  <a16:creationId xmlns:a16="http://schemas.microsoft.com/office/drawing/2014/main" id="{5B2D3B89-E1F5-40D8-AEC0-8E7B2E67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14899" y="45851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6">
              <a:extLst>
                <a:ext uri="{FF2B5EF4-FFF2-40B4-BE49-F238E27FC236}">
                  <a16:creationId xmlns:a16="http://schemas.microsoft.com/office/drawing/2014/main" id="{DBB111D7-2067-4503-A6F9-647407E18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42418" y="126325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20B3ED41-DE4C-4CE7-A8DE-B4ED03137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7923" y="165641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9">
              <a:extLst>
                <a:ext uri="{FF2B5EF4-FFF2-40B4-BE49-F238E27FC236}">
                  <a16:creationId xmlns:a16="http://schemas.microsoft.com/office/drawing/2014/main" id="{F4EE6DAD-6518-47B6-A04F-484A16267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61863" y="32114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B6867974-B4C0-48AA-A205-B435998B7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72041" y="101566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4">
              <a:extLst>
                <a:ext uri="{FF2B5EF4-FFF2-40B4-BE49-F238E27FC236}">
                  <a16:creationId xmlns:a16="http://schemas.microsoft.com/office/drawing/2014/main" id="{21F27A0E-A6C1-4AFE-8CBA-28E4FE70B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88371" y="7900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AAA114B9-98D7-4840-8602-457F0741B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92441" y="60206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4E9E63DF-694C-4693-8D8B-0275BB744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151" y="13109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Freeform 113">
            <a:extLst>
              <a:ext uri="{FF2B5EF4-FFF2-40B4-BE49-F238E27FC236}">
                <a16:creationId xmlns:a16="http://schemas.microsoft.com/office/drawing/2014/main" id="{B1A3BF1A-EF96-468A-B04F-AFDF6621D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429612" y="2010881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9B1516-3B0F-237D-5876-D308E5E0B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357" y="2342775"/>
            <a:ext cx="5009643" cy="319741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Miedo o preocupación incontrolable que persiste aunque se distraiga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Problemas digestivos como hinchazón, dolor de estómago o ganas de vomitar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Pensamientos negativos sobre uno mismo, anticipación del peligro y minimización de sus capacidades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Dolor en el pecho o el corazón, dificultad para respirar y sensación de ahogo o desmayo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Dificultad para dormir, comer o relacionarse e interrupción en otras áreas importantes de la vida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100" b="0" i="0">
                <a:effectLst/>
                <a:latin typeface="aileron"/>
              </a:rPr>
              <a:t>Temblores, sacudidas, evitación de ciertas situaciones o personas y una mente que se queda en blanco</a:t>
            </a:r>
          </a:p>
          <a:p>
            <a:pPr>
              <a:lnSpc>
                <a:spcPct val="140000"/>
              </a:lnSpc>
            </a:pPr>
            <a:endParaRPr lang="es-EC" sz="110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C1582F5-FF93-46BF-A92F-D4490D653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72524" y="5987703"/>
            <a:ext cx="1274531" cy="932361"/>
            <a:chOff x="10372524" y="5987703"/>
            <a:chExt cx="1274531" cy="932361"/>
          </a:xfrm>
        </p:grpSpPr>
        <p:sp>
          <p:nvSpPr>
            <p:cNvPr id="58" name="Freeform 82">
              <a:extLst>
                <a:ext uri="{FF2B5EF4-FFF2-40B4-BE49-F238E27FC236}">
                  <a16:creationId xmlns:a16="http://schemas.microsoft.com/office/drawing/2014/main" id="{EDA30C63-7387-41DF-A6B0-5E3B1AF60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61" y="601894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0">
              <a:extLst>
                <a:ext uri="{FF2B5EF4-FFF2-40B4-BE49-F238E27FC236}">
                  <a16:creationId xmlns:a16="http://schemas.microsoft.com/office/drawing/2014/main" id="{0F9349DE-8C14-4D6E-B1C2-4750F704C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3533" y="628090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5">
              <a:extLst>
                <a:ext uri="{FF2B5EF4-FFF2-40B4-BE49-F238E27FC236}">
                  <a16:creationId xmlns:a16="http://schemas.microsoft.com/office/drawing/2014/main" id="{0093B34B-1559-4D7A-90CF-114125FD6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975" y="6503581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7">
              <a:extLst>
                <a:ext uri="{FF2B5EF4-FFF2-40B4-BE49-F238E27FC236}">
                  <a16:creationId xmlns:a16="http://schemas.microsoft.com/office/drawing/2014/main" id="{F32E37EB-F93F-4ACA-8EC5-83130850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215" y="673397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6486B439-14A8-40F4-BD01-2647D4752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6680" y="671673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18">
              <a:extLst>
                <a:ext uri="{FF2B5EF4-FFF2-40B4-BE49-F238E27FC236}">
                  <a16:creationId xmlns:a16="http://schemas.microsoft.com/office/drawing/2014/main" id="{3EA0483A-6030-445C-9A9E-FC8847FD4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3570" y="660050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19">
              <a:extLst>
                <a:ext uri="{FF2B5EF4-FFF2-40B4-BE49-F238E27FC236}">
                  <a16:creationId xmlns:a16="http://schemas.microsoft.com/office/drawing/2014/main" id="{54E9F49B-F300-4A14-B0F3-36A75B171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260" y="641557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39">
              <a:extLst>
                <a:ext uri="{FF2B5EF4-FFF2-40B4-BE49-F238E27FC236}">
                  <a16:creationId xmlns:a16="http://schemas.microsoft.com/office/drawing/2014/main" id="{293DA61B-9566-467E-A357-E86CD8E7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4088" y="655127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A1A7223C-6F2C-487D-A45A-6EBBD051A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41775" y="618273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DC4DE17D-AC51-4C89-AC1A-016A928A1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3257" y="629075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95D0E198-D3C3-4790-881E-4DF6C9D7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9800" y="675246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1">
              <a:extLst>
                <a:ext uri="{FF2B5EF4-FFF2-40B4-BE49-F238E27FC236}">
                  <a16:creationId xmlns:a16="http://schemas.microsoft.com/office/drawing/2014/main" id="{E9952623-7C81-47CA-85D8-C872DE84E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219682" y="61960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8">
              <a:extLst>
                <a:ext uri="{FF2B5EF4-FFF2-40B4-BE49-F238E27FC236}">
                  <a16:creationId xmlns:a16="http://schemas.microsoft.com/office/drawing/2014/main" id="{F90AA42C-D724-4AD8-81F3-CDFC42063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319" y="602860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4">
              <a:extLst>
                <a:ext uri="{FF2B5EF4-FFF2-40B4-BE49-F238E27FC236}">
                  <a16:creationId xmlns:a16="http://schemas.microsoft.com/office/drawing/2014/main" id="{CAB3A278-E8E7-4070-B30A-31B5DE980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487085" y="602998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86">
              <a:extLst>
                <a:ext uri="{FF2B5EF4-FFF2-40B4-BE49-F238E27FC236}">
                  <a16:creationId xmlns:a16="http://schemas.microsoft.com/office/drawing/2014/main" id="{910FC82B-A4C1-428C-A576-79B5F6D18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8273" y="6040831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6">
              <a:extLst>
                <a:ext uri="{FF2B5EF4-FFF2-40B4-BE49-F238E27FC236}">
                  <a16:creationId xmlns:a16="http://schemas.microsoft.com/office/drawing/2014/main" id="{B9CB6255-5C91-4496-B0AE-529737BC5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729" y="628141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0">
              <a:extLst>
                <a:ext uri="{FF2B5EF4-FFF2-40B4-BE49-F238E27FC236}">
                  <a16:creationId xmlns:a16="http://schemas.microsoft.com/office/drawing/2014/main" id="{A58DBA3F-B3E2-4AD9-A93C-FDF997582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3094" y="65121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23">
              <a:extLst>
                <a:ext uri="{FF2B5EF4-FFF2-40B4-BE49-F238E27FC236}">
                  <a16:creationId xmlns:a16="http://schemas.microsoft.com/office/drawing/2014/main" id="{AE100164-158F-422B-8A80-DFF4E0E06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1803" y="659994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30">
              <a:extLst>
                <a:ext uri="{FF2B5EF4-FFF2-40B4-BE49-F238E27FC236}">
                  <a16:creationId xmlns:a16="http://schemas.microsoft.com/office/drawing/2014/main" id="{1A0EF69A-22C3-4FF9-B6DD-55C6DAC3B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98032" y="6383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41">
              <a:extLst>
                <a:ext uri="{FF2B5EF4-FFF2-40B4-BE49-F238E27FC236}">
                  <a16:creationId xmlns:a16="http://schemas.microsoft.com/office/drawing/2014/main" id="{3963C700-CFE8-4ED2-8E1E-1139AC305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888" y="675649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9">
              <a:extLst>
                <a:ext uri="{FF2B5EF4-FFF2-40B4-BE49-F238E27FC236}">
                  <a16:creationId xmlns:a16="http://schemas.microsoft.com/office/drawing/2014/main" id="{86FC694B-4A70-4160-A64D-DA282DE9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9290" y="60367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2A55A10A-49CA-42B6-84C9-8A1A1596D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502" y="67592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Picture 4" descr="Huevos y pollito">
            <a:extLst>
              <a:ext uri="{FF2B5EF4-FFF2-40B4-BE49-F238E27FC236}">
                <a16:creationId xmlns:a16="http://schemas.microsoft.com/office/drawing/2014/main" id="{A01AD491-2D18-61F4-6D4D-405CBA47E5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831" r="-1" b="-1"/>
          <a:stretch/>
        </p:blipFill>
        <p:spPr>
          <a:xfrm>
            <a:off x="6586071" y="1879643"/>
            <a:ext cx="5613519" cy="410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039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8104C3-728C-3F39-F30A-6F0C3AA31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C" sz="3700"/>
              <a:t>Impacto de la ansiedad en la vida cotidiana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14F54A-EAFC-B204-7280-9E909401F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79"/>
            <a:ext cx="4539129" cy="369974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Oportunidades perdidas para pasar el rato con amigos o iniciar nuevas amistades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Irritabilidad, cambios de humor y procrastinación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Problemas gastrointestinales como acidez de estómago, diarrea y sensación de náuseas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Estar atrapado en la propia experiencia interna y no estar completamente presente en las tareas laborales</a:t>
            </a:r>
          </a:p>
          <a:p>
            <a:pPr>
              <a:lnSpc>
                <a:spcPct val="140000"/>
              </a:lnSpc>
            </a:pPr>
            <a:endParaRPr lang="es-EC" sz="1600"/>
          </a:p>
        </p:txBody>
      </p:sp>
      <p:pic>
        <p:nvPicPr>
          <p:cNvPr id="5" name="Picture 4" descr="Juguete de una persona roja frente a dos líneas de figuras blancas">
            <a:extLst>
              <a:ext uri="{FF2B5EF4-FFF2-40B4-BE49-F238E27FC236}">
                <a16:creationId xmlns:a16="http://schemas.microsoft.com/office/drawing/2014/main" id="{D64DF8FB-1701-E0DB-569B-6034AC09E2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373" r="21517" b="-1"/>
          <a:stretch/>
        </p:blipFill>
        <p:spPr>
          <a:xfrm>
            <a:off x="6645834" y="1"/>
            <a:ext cx="5546166" cy="6866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8541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321DCB-632C-63F2-F1EF-E1CBDA88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Impacto en relaciones románticas 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C60F47D-237E-7F8C-89AB-C3AFDB4AA9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52017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588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261246-FA2B-FA82-0BA9-5A3B6D2E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792916"/>
            <a:ext cx="10426923" cy="846581"/>
          </a:xfrm>
        </p:spPr>
        <p:txBody>
          <a:bodyPr>
            <a:normAutofit/>
          </a:bodyPr>
          <a:lstStyle/>
          <a:p>
            <a:pPr algn="ctr"/>
            <a:r>
              <a:rPr lang="es-EC"/>
              <a:t>Cuidados personales 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2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C7E4A89-D6EB-D558-2DBF-EBBDE5E1B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032664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192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43C962-8E0C-7167-D943-325BD65B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Adaptación 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E56CBBE-D53F-4452-E267-5DE6F0071C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371538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319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0A7722-8A6E-A1CE-D4C3-9207EEAF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0B53E34-FB6B-9744-8959-FB6F2546F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094384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17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BCB65C-7930-838B-9117-693731074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879B3EA-DE9D-E5BF-8A79-494508C21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488216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60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70CA1F-2B48-8B9D-2F24-8937616F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718366"/>
            <a:ext cx="9483513" cy="944656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268EF-1ED3-4797-8355-F5078CB18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700" y="1883764"/>
            <a:ext cx="8992046" cy="4097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9F5FC-3BA8-4BB9-6DFA-52B8F8E5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967" y="2478755"/>
            <a:ext cx="7598826" cy="2945618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600" b="0" i="0">
                <a:effectLst/>
                <a:latin typeface="arial" panose="020B0604020202020204" pitchFamily="34" charset="0"/>
              </a:rPr>
              <a:t>La adaptación psicológica incluye la capacidad de manejar el estrés y lidiar con los cambios y desafíos de la vida diaria. </a:t>
            </a:r>
          </a:p>
          <a:p>
            <a:pPr>
              <a:lnSpc>
                <a:spcPct val="140000"/>
              </a:lnSpc>
            </a:pPr>
            <a:endParaRPr lang="es-MX" sz="1600"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endParaRPr lang="es-MX" sz="1600" b="0" i="0">
              <a:effectLst/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es-MX" sz="1600" b="0" i="0">
                <a:effectLst/>
                <a:latin typeface="arial" panose="020B0604020202020204" pitchFamily="34" charset="0"/>
              </a:rPr>
              <a:t>Las personas que tienen buena adaptación psicológica suelen tener una mejor salud mental, menos problemas emocionales y una mejor calidad de vida en general.</a:t>
            </a:r>
            <a:endParaRPr lang="es-EC" sz="16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A54BA0-BEFE-4BA5-A3C1-FE85FE03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84460" y="-5553"/>
            <a:ext cx="781459" cy="6853105"/>
            <a:chOff x="11084460" y="-5553"/>
            <a:chExt cx="781459" cy="6853105"/>
          </a:xfrm>
        </p:grpSpPr>
        <p:sp>
          <p:nvSpPr>
            <p:cNvPr id="13" name="Freeform 59">
              <a:extLst>
                <a:ext uri="{FF2B5EF4-FFF2-40B4-BE49-F238E27FC236}">
                  <a16:creationId xmlns:a16="http://schemas.microsoft.com/office/drawing/2014/main" id="{781905C4-1133-4589-891D-4E6052BC9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5558" y="67086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B549DF45-2D76-437C-ACBF-763DF06F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122" y="65743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B49F2B88-F0AA-40D6-997C-4CD28AD29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3494" y="88847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36A4A66A-D1F4-4383-8D28-A68695937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153" y="112627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1A73A306-1140-4842-AB32-DEFA0C75D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1203" y="213932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2">
              <a:extLst>
                <a:ext uri="{FF2B5EF4-FFF2-40B4-BE49-F238E27FC236}">
                  <a16:creationId xmlns:a16="http://schemas.microsoft.com/office/drawing/2014/main" id="{9E9F1E99-2F3F-4867-BBFE-FCA8F92CA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9039" y="191687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3">
              <a:extLst>
                <a:ext uri="{FF2B5EF4-FFF2-40B4-BE49-F238E27FC236}">
                  <a16:creationId xmlns:a16="http://schemas.microsoft.com/office/drawing/2014/main" id="{015B614E-DBF6-4DE6-9339-24B527AE0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1596" y="160208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4">
              <a:extLst>
                <a:ext uri="{FF2B5EF4-FFF2-40B4-BE49-F238E27FC236}">
                  <a16:creationId xmlns:a16="http://schemas.microsoft.com/office/drawing/2014/main" id="{2D99F085-1658-457C-A1E7-8BB59784E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2612" y="45284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6">
              <a:extLst>
                <a:ext uri="{FF2B5EF4-FFF2-40B4-BE49-F238E27FC236}">
                  <a16:creationId xmlns:a16="http://schemas.microsoft.com/office/drawing/2014/main" id="{72314D71-6CB0-478C-A2EE-9DD68D4B0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2581" y="10683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9">
              <a:extLst>
                <a:ext uri="{FF2B5EF4-FFF2-40B4-BE49-F238E27FC236}">
                  <a16:creationId xmlns:a16="http://schemas.microsoft.com/office/drawing/2014/main" id="{CFF40123-9723-4AED-B3F6-54C54E54A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384" y="138973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0">
              <a:extLst>
                <a:ext uri="{FF2B5EF4-FFF2-40B4-BE49-F238E27FC236}">
                  <a16:creationId xmlns:a16="http://schemas.microsoft.com/office/drawing/2014/main" id="{18149ACA-B455-497E-A336-7CA5EA3FF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5236" y="20126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2">
              <a:extLst>
                <a:ext uri="{FF2B5EF4-FFF2-40B4-BE49-F238E27FC236}">
                  <a16:creationId xmlns:a16="http://schemas.microsoft.com/office/drawing/2014/main" id="{BEA79FD9-FE3C-474C-9635-FA1AC8B10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8261" y="288696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5A1C9036-2209-48AB-9A45-1CF7A88BC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9619" y="402557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4">
              <a:extLst>
                <a:ext uri="{FF2B5EF4-FFF2-40B4-BE49-F238E27FC236}">
                  <a16:creationId xmlns:a16="http://schemas.microsoft.com/office/drawing/2014/main" id="{949D7B76-E779-437D-BF53-4B314E304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570" y="261865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5">
              <a:extLst>
                <a:ext uri="{FF2B5EF4-FFF2-40B4-BE49-F238E27FC236}">
                  <a16:creationId xmlns:a16="http://schemas.microsoft.com/office/drawing/2014/main" id="{6C7666CC-2CD8-49CF-97E8-03A4748E5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8201" y="376266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6694159E-961A-40AD-9710-DE5D858BE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83" y="530910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7">
              <a:extLst>
                <a:ext uri="{FF2B5EF4-FFF2-40B4-BE49-F238E27FC236}">
                  <a16:creationId xmlns:a16="http://schemas.microsoft.com/office/drawing/2014/main" id="{3415C869-BF38-4F37-A07D-99863F6F0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66163" y="452512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8">
              <a:extLst>
                <a:ext uri="{FF2B5EF4-FFF2-40B4-BE49-F238E27FC236}">
                  <a16:creationId xmlns:a16="http://schemas.microsoft.com/office/drawing/2014/main" id="{C532C6F8-F368-4C0C-A0C7-26ED5B5C7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3551" y="318238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9">
              <a:extLst>
                <a:ext uri="{FF2B5EF4-FFF2-40B4-BE49-F238E27FC236}">
                  <a16:creationId xmlns:a16="http://schemas.microsoft.com/office/drawing/2014/main" id="{CE0F0051-9235-439E-906C-6D4734860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72808" y="559134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0">
              <a:extLst>
                <a:ext uri="{FF2B5EF4-FFF2-40B4-BE49-F238E27FC236}">
                  <a16:creationId xmlns:a16="http://schemas.microsoft.com/office/drawing/2014/main" id="{595300AA-1720-4A83-A1A6-AEAC14DC4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37021" y="618309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1">
              <a:extLst>
                <a:ext uri="{FF2B5EF4-FFF2-40B4-BE49-F238E27FC236}">
                  <a16:creationId xmlns:a16="http://schemas.microsoft.com/office/drawing/2014/main" id="{4C3205CA-C6A4-4BC9-A856-44012512D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4351" y="507069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2">
              <a:extLst>
                <a:ext uri="{FF2B5EF4-FFF2-40B4-BE49-F238E27FC236}">
                  <a16:creationId xmlns:a16="http://schemas.microsoft.com/office/drawing/2014/main" id="{2ADF09EA-ED2B-435A-98A9-C04F61AEC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1088" y="484383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3">
              <a:extLst>
                <a:ext uri="{FF2B5EF4-FFF2-40B4-BE49-F238E27FC236}">
                  <a16:creationId xmlns:a16="http://schemas.microsoft.com/office/drawing/2014/main" id="{FECDE996-00DD-4523-A839-977B3099D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61" y="434420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4">
              <a:extLst>
                <a:ext uri="{FF2B5EF4-FFF2-40B4-BE49-F238E27FC236}">
                  <a16:creationId xmlns:a16="http://schemas.microsoft.com/office/drawing/2014/main" id="{41E13E80-7416-41BF-9F70-0471C3755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3913" y="59244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5">
              <a:extLst>
                <a:ext uri="{FF2B5EF4-FFF2-40B4-BE49-F238E27FC236}">
                  <a16:creationId xmlns:a16="http://schemas.microsoft.com/office/drawing/2014/main" id="{E0904C63-D5F2-4DEC-BC8B-20A26201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922" y="237888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7">
              <a:extLst>
                <a:ext uri="{FF2B5EF4-FFF2-40B4-BE49-F238E27FC236}">
                  <a16:creationId xmlns:a16="http://schemas.microsoft.com/office/drawing/2014/main" id="{E8FF1427-C8C3-4A62-BA09-C39CD288F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4168" y="354316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5">
              <a:extLst>
                <a:ext uri="{FF2B5EF4-FFF2-40B4-BE49-F238E27FC236}">
                  <a16:creationId xmlns:a16="http://schemas.microsoft.com/office/drawing/2014/main" id="{8A423576-FAF7-451E-8E03-BD83EB4C2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40427" y="637098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7">
              <a:extLst>
                <a:ext uri="{FF2B5EF4-FFF2-40B4-BE49-F238E27FC236}">
                  <a16:creationId xmlns:a16="http://schemas.microsoft.com/office/drawing/2014/main" id="{6E983BE2-E9E0-42E2-9321-D69CE9C5DE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27906" y="666226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8">
              <a:extLst>
                <a:ext uri="{FF2B5EF4-FFF2-40B4-BE49-F238E27FC236}">
                  <a16:creationId xmlns:a16="http://schemas.microsoft.com/office/drawing/2014/main" id="{D3F95FF6-487C-4B8A-8366-D3ED41932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8467" y="564043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7BEB0739-EF74-4D95-80D7-4173F5B98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6657" y="3978357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5">
              <a:extLst>
                <a:ext uri="{FF2B5EF4-FFF2-40B4-BE49-F238E27FC236}">
                  <a16:creationId xmlns:a16="http://schemas.microsoft.com/office/drawing/2014/main" id="{783B7BCE-EE41-439B-B505-CCE4A75EA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643" y="1918333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6">
              <a:extLst>
                <a:ext uri="{FF2B5EF4-FFF2-40B4-BE49-F238E27FC236}">
                  <a16:creationId xmlns:a16="http://schemas.microsoft.com/office/drawing/2014/main" id="{3C74358B-9A47-45F3-8386-A5618A504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280" y="52545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7">
              <a:extLst>
                <a:ext uri="{FF2B5EF4-FFF2-40B4-BE49-F238E27FC236}">
                  <a16:creationId xmlns:a16="http://schemas.microsoft.com/office/drawing/2014/main" id="{99DE0B49-D1D7-4B06-9F02-E82BAD335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4045" y="22054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8">
              <a:extLst>
                <a:ext uri="{FF2B5EF4-FFF2-40B4-BE49-F238E27FC236}">
                  <a16:creationId xmlns:a16="http://schemas.microsoft.com/office/drawing/2014/main" id="{3E40A68B-6E09-47B3-B503-187E6DB05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951" y="113529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9">
              <a:extLst>
                <a:ext uri="{FF2B5EF4-FFF2-40B4-BE49-F238E27FC236}">
                  <a16:creationId xmlns:a16="http://schemas.microsoft.com/office/drawing/2014/main" id="{D689A519-2610-420E-A0A9-969BFF67B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9148" y="1636624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0">
              <a:extLst>
                <a:ext uri="{FF2B5EF4-FFF2-40B4-BE49-F238E27FC236}">
                  <a16:creationId xmlns:a16="http://schemas.microsoft.com/office/drawing/2014/main" id="{6FBC6584-911F-4264-B473-D2BF13165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4" y="2776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1">
              <a:extLst>
                <a:ext uri="{FF2B5EF4-FFF2-40B4-BE49-F238E27FC236}">
                  <a16:creationId xmlns:a16="http://schemas.microsoft.com/office/drawing/2014/main" id="{43BA3088-9071-4CB5-AA87-D26ADA6A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7203" y="13651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2">
              <a:extLst>
                <a:ext uri="{FF2B5EF4-FFF2-40B4-BE49-F238E27FC236}">
                  <a16:creationId xmlns:a16="http://schemas.microsoft.com/office/drawing/2014/main" id="{036754A1-5FF1-4DAF-865F-51A8F732D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6706" y="846465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2">
              <a:extLst>
                <a:ext uri="{FF2B5EF4-FFF2-40B4-BE49-F238E27FC236}">
                  <a16:creationId xmlns:a16="http://schemas.microsoft.com/office/drawing/2014/main" id="{3113C36F-F2C1-4AEF-907E-B011FC7D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9267" y="15726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3">
              <a:extLst>
                <a:ext uri="{FF2B5EF4-FFF2-40B4-BE49-F238E27FC236}">
                  <a16:creationId xmlns:a16="http://schemas.microsoft.com/office/drawing/2014/main" id="{05297B79-2217-4E20-ADCE-55A99DFC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1768" y="208501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0">
              <a:extLst>
                <a:ext uri="{FF2B5EF4-FFF2-40B4-BE49-F238E27FC236}">
                  <a16:creationId xmlns:a16="http://schemas.microsoft.com/office/drawing/2014/main" id="{CDFBCAF2-7156-47B5-B4CD-4C9A6B0C5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989" y="497750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31">
              <a:extLst>
                <a:ext uri="{FF2B5EF4-FFF2-40B4-BE49-F238E27FC236}">
                  <a16:creationId xmlns:a16="http://schemas.microsoft.com/office/drawing/2014/main" id="{6141C6ED-A205-4582-B2B7-28AEFFCE9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4755" y="104742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2">
              <a:extLst>
                <a:ext uri="{FF2B5EF4-FFF2-40B4-BE49-F238E27FC236}">
                  <a16:creationId xmlns:a16="http://schemas.microsoft.com/office/drawing/2014/main" id="{45D98E0C-835E-42DB-8E99-55F88B5D3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6410" y="1873893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4">
              <a:extLst>
                <a:ext uri="{FF2B5EF4-FFF2-40B4-BE49-F238E27FC236}">
                  <a16:creationId xmlns:a16="http://schemas.microsoft.com/office/drawing/2014/main" id="{C1A190CA-579E-475F-A682-AE831D0B6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558" y="200578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5">
              <a:extLst>
                <a:ext uri="{FF2B5EF4-FFF2-40B4-BE49-F238E27FC236}">
                  <a16:creationId xmlns:a16="http://schemas.microsoft.com/office/drawing/2014/main" id="{95752704-828A-4BF6-9D5B-7EE272F3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12094" y="81776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1DDC7947-4F4F-4B68-8A9A-5B08914D3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842" y="1202016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1">
              <a:extLst>
                <a:ext uri="{FF2B5EF4-FFF2-40B4-BE49-F238E27FC236}">
                  <a16:creationId xmlns:a16="http://schemas.microsoft.com/office/drawing/2014/main" id="{F9B6A847-04BE-4DA2-9766-403B52C53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7463" y="27004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2">
              <a:extLst>
                <a:ext uri="{FF2B5EF4-FFF2-40B4-BE49-F238E27FC236}">
                  <a16:creationId xmlns:a16="http://schemas.microsoft.com/office/drawing/2014/main" id="{E0120860-FA73-465D-98A8-0A80630A7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6503" y="23568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3">
              <a:extLst>
                <a:ext uri="{FF2B5EF4-FFF2-40B4-BE49-F238E27FC236}">
                  <a16:creationId xmlns:a16="http://schemas.microsoft.com/office/drawing/2014/main" id="{73B154EA-FA98-4BA2-B207-56A75AF5F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5" y="328527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CD9D9A2E-D334-4FF7-AE1B-3C73FF735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1111" y="530384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95">
              <a:extLst>
                <a:ext uri="{FF2B5EF4-FFF2-40B4-BE49-F238E27FC236}">
                  <a16:creationId xmlns:a16="http://schemas.microsoft.com/office/drawing/2014/main" id="{C3CEB375-641F-4ACA-BFE8-15BCE9CFB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9462" y="299225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96">
              <a:extLst>
                <a:ext uri="{FF2B5EF4-FFF2-40B4-BE49-F238E27FC236}">
                  <a16:creationId xmlns:a16="http://schemas.microsoft.com/office/drawing/2014/main" id="{64C2C2DC-ADC8-45C1-9176-0BE21158B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4848" y="3511815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97">
              <a:extLst>
                <a:ext uri="{FF2B5EF4-FFF2-40B4-BE49-F238E27FC236}">
                  <a16:creationId xmlns:a16="http://schemas.microsoft.com/office/drawing/2014/main" id="{6DC6FE9E-EE79-4AAD-B79F-D1320F972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60" y="47206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98">
              <a:extLst>
                <a:ext uri="{FF2B5EF4-FFF2-40B4-BE49-F238E27FC236}">
                  <a16:creationId xmlns:a16="http://schemas.microsoft.com/office/drawing/2014/main" id="{4A065DC5-0B08-4188-9CAC-C782BE334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6645" y="4202207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9">
              <a:extLst>
                <a:ext uri="{FF2B5EF4-FFF2-40B4-BE49-F238E27FC236}">
                  <a16:creationId xmlns:a16="http://schemas.microsoft.com/office/drawing/2014/main" id="{77933EC7-7607-4F9B-8946-946926844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9540" y="4410065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0">
              <a:extLst>
                <a:ext uri="{FF2B5EF4-FFF2-40B4-BE49-F238E27FC236}">
                  <a16:creationId xmlns:a16="http://schemas.microsoft.com/office/drawing/2014/main" id="{98A0955A-87AB-4E27-A4EB-390D5A997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049" y="383064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1">
              <a:extLst>
                <a:ext uri="{FF2B5EF4-FFF2-40B4-BE49-F238E27FC236}">
                  <a16:creationId xmlns:a16="http://schemas.microsoft.com/office/drawing/2014/main" id="{D0D3E081-021C-476C-A0B4-025460A08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3766" y="503885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2">
              <a:extLst>
                <a:ext uri="{FF2B5EF4-FFF2-40B4-BE49-F238E27FC236}">
                  <a16:creationId xmlns:a16="http://schemas.microsoft.com/office/drawing/2014/main" id="{73D4B676-80A8-44CB-A417-17AF4DE19D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945" y="5599239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3">
              <a:extLst>
                <a:ext uri="{FF2B5EF4-FFF2-40B4-BE49-F238E27FC236}">
                  <a16:creationId xmlns:a16="http://schemas.microsoft.com/office/drawing/2014/main" id="{B0210B7F-84AA-41BE-87D2-9F5260010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853" y="5869661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4">
              <a:extLst>
                <a:ext uri="{FF2B5EF4-FFF2-40B4-BE49-F238E27FC236}">
                  <a16:creationId xmlns:a16="http://schemas.microsoft.com/office/drawing/2014/main" id="{17B17F87-1255-4200-A4C5-1F8661A38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8313" y="240057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13">
              <a:extLst>
                <a:ext uri="{FF2B5EF4-FFF2-40B4-BE49-F238E27FC236}">
                  <a16:creationId xmlns:a16="http://schemas.microsoft.com/office/drawing/2014/main" id="{D55CF0FB-1894-4689-808C-524F20F21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9654" y="478849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4">
              <a:extLst>
                <a:ext uri="{FF2B5EF4-FFF2-40B4-BE49-F238E27FC236}">
                  <a16:creationId xmlns:a16="http://schemas.microsoft.com/office/drawing/2014/main" id="{6D672041-E9F6-41CA-8F94-8F92F4F52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3058" y="355480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5">
              <a:extLst>
                <a:ext uri="{FF2B5EF4-FFF2-40B4-BE49-F238E27FC236}">
                  <a16:creationId xmlns:a16="http://schemas.microsoft.com/office/drawing/2014/main" id="{F2980BBB-6C11-4661-B664-64A509E7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7345" y="42176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7">
              <a:extLst>
                <a:ext uri="{FF2B5EF4-FFF2-40B4-BE49-F238E27FC236}">
                  <a16:creationId xmlns:a16="http://schemas.microsoft.com/office/drawing/2014/main" id="{74418F40-0BE6-45C5-A622-A4EC9ECC7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4662" y="591334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8">
              <a:extLst>
                <a:ext uri="{FF2B5EF4-FFF2-40B4-BE49-F238E27FC236}">
                  <a16:creationId xmlns:a16="http://schemas.microsoft.com/office/drawing/2014/main" id="{689670C9-875E-4A8F-8485-379483869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78" y="649102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9">
              <a:extLst>
                <a:ext uri="{FF2B5EF4-FFF2-40B4-BE49-F238E27FC236}">
                  <a16:creationId xmlns:a16="http://schemas.microsoft.com/office/drawing/2014/main" id="{B73F6F9B-7042-48A0-8AAB-CFD4AE104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10752" y="6222652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0">
              <a:extLst>
                <a:ext uri="{FF2B5EF4-FFF2-40B4-BE49-F238E27FC236}">
                  <a16:creationId xmlns:a16="http://schemas.microsoft.com/office/drawing/2014/main" id="{D9922668-2B6F-4226-BEBD-91DBE7EB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7987" y="379537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1">
              <a:extLst>
                <a:ext uri="{FF2B5EF4-FFF2-40B4-BE49-F238E27FC236}">
                  <a16:creationId xmlns:a16="http://schemas.microsoft.com/office/drawing/2014/main" id="{25E4C9F4-6F2B-48AB-A99B-392DE5473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278" y="3572831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5">
              <a:extLst>
                <a:ext uri="{FF2B5EF4-FFF2-40B4-BE49-F238E27FC236}">
                  <a16:creationId xmlns:a16="http://schemas.microsoft.com/office/drawing/2014/main" id="{65715319-1FF9-45E8-9E9A-C674AF42E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8374" y="237101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6">
              <a:extLst>
                <a:ext uri="{FF2B5EF4-FFF2-40B4-BE49-F238E27FC236}">
                  <a16:creationId xmlns:a16="http://schemas.microsoft.com/office/drawing/2014/main" id="{12649F26-7CDE-4DB8-83B3-EF3782AD0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608" y="3222992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7">
              <a:extLst>
                <a:ext uri="{FF2B5EF4-FFF2-40B4-BE49-F238E27FC236}">
                  <a16:creationId xmlns:a16="http://schemas.microsoft.com/office/drawing/2014/main" id="{2FE4021B-DAF2-4374-BA57-A34924342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8" y="41906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28">
              <a:extLst>
                <a:ext uri="{FF2B5EF4-FFF2-40B4-BE49-F238E27FC236}">
                  <a16:creationId xmlns:a16="http://schemas.microsoft.com/office/drawing/2014/main" id="{DF5BAFBB-6EF3-4AB2-AEB6-101F5E93B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944" y="2715183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29">
              <a:extLst>
                <a:ext uri="{FF2B5EF4-FFF2-40B4-BE49-F238E27FC236}">
                  <a16:creationId xmlns:a16="http://schemas.microsoft.com/office/drawing/2014/main" id="{237BBB0E-5E66-4455-9E38-5A7A576FA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021" y="465589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3">
              <a:extLst>
                <a:ext uri="{FF2B5EF4-FFF2-40B4-BE49-F238E27FC236}">
                  <a16:creationId xmlns:a16="http://schemas.microsoft.com/office/drawing/2014/main" id="{F3737C72-7122-4969-90DB-9F1A2A2E76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849" y="446188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6">
              <a:extLst>
                <a:ext uri="{FF2B5EF4-FFF2-40B4-BE49-F238E27FC236}">
                  <a16:creationId xmlns:a16="http://schemas.microsoft.com/office/drawing/2014/main" id="{E0471B7E-606B-4DF6-97A3-C86A23004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8988" y="5571356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7">
              <a:extLst>
                <a:ext uri="{FF2B5EF4-FFF2-40B4-BE49-F238E27FC236}">
                  <a16:creationId xmlns:a16="http://schemas.microsoft.com/office/drawing/2014/main" id="{90E27B31-5A24-46EB-85BE-DC5C886BC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3483" y="5221486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38">
              <a:extLst>
                <a:ext uri="{FF2B5EF4-FFF2-40B4-BE49-F238E27FC236}">
                  <a16:creationId xmlns:a16="http://schemas.microsoft.com/office/drawing/2014/main" id="{2EDC5D7B-EB07-447D-B76E-A07A6632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3252" y="4971400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39">
              <a:extLst>
                <a:ext uri="{FF2B5EF4-FFF2-40B4-BE49-F238E27FC236}">
                  <a16:creationId xmlns:a16="http://schemas.microsoft.com/office/drawing/2014/main" id="{BC74D79F-6756-4F06-A0F5-DC43209C5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5998" y="649551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40">
              <a:extLst>
                <a:ext uri="{FF2B5EF4-FFF2-40B4-BE49-F238E27FC236}">
                  <a16:creationId xmlns:a16="http://schemas.microsoft.com/office/drawing/2014/main" id="{2210FDBB-A853-4414-A030-69E1F4295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7675" y="2936171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42">
              <a:extLst>
                <a:ext uri="{FF2B5EF4-FFF2-40B4-BE49-F238E27FC236}">
                  <a16:creationId xmlns:a16="http://schemas.microsoft.com/office/drawing/2014/main" id="{9AAC29D9-EC94-4008-824A-E1F0F2187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0411" y="470106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43">
              <a:extLst>
                <a:ext uri="{FF2B5EF4-FFF2-40B4-BE49-F238E27FC236}">
                  <a16:creationId xmlns:a16="http://schemas.microsoft.com/office/drawing/2014/main" id="{8B39C842-398E-4937-A696-BFFC3860B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4434" y="579327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44">
              <a:extLst>
                <a:ext uri="{FF2B5EF4-FFF2-40B4-BE49-F238E27FC236}">
                  <a16:creationId xmlns:a16="http://schemas.microsoft.com/office/drawing/2014/main" id="{7088F78F-878E-460B-87EC-BA3BF1B54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58857" y="602332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45">
              <a:extLst>
                <a:ext uri="{FF2B5EF4-FFF2-40B4-BE49-F238E27FC236}">
                  <a16:creationId xmlns:a16="http://schemas.microsoft.com/office/drawing/2014/main" id="{63E026E2-AE0E-499A-A8FA-39274DFB0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167" y="623499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550BA48D-6442-47A4-95D9-5C452FF888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710" y="67379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06EF15E3-76AB-4075-B334-94FD017C5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1761" y="334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6">
              <a:extLst>
                <a:ext uri="{FF2B5EF4-FFF2-40B4-BE49-F238E27FC236}">
                  <a16:creationId xmlns:a16="http://schemas.microsoft.com/office/drawing/2014/main" id="{9FED76EA-CA3D-4690-9FCE-768160FAB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5063" y="1324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032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E79203-4FF7-B93B-B4B8-D25FA1C87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Proceso de adaptación </a:t>
            </a:r>
            <a:endParaRPr lang="es-EC"/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3" name="Marcador de contenido 2">
            <a:extLst>
              <a:ext uri="{FF2B5EF4-FFF2-40B4-BE49-F238E27FC236}">
                <a16:creationId xmlns:a16="http://schemas.microsoft.com/office/drawing/2014/main" id="{331E11E2-9EE1-4FD8-AD72-0C38C477F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985765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65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F15CBC-1777-48D0-83DE-C042B1E0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DA56019-9DC5-5209-3DCF-5A101445E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148106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67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CD369A-5284-45B1-B107-702483A8B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D11E20-666B-5C52-1866-35CE200F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498507"/>
            <a:ext cx="5975133" cy="1372823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B92B28-D971-3B85-7554-84CB6522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812" y="1871330"/>
            <a:ext cx="5849587" cy="441517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Nunito" pitchFamily="2" charset="0"/>
              </a:rPr>
              <a:t>Si no somos capaces de adaptarnos de manera efectiva, podemos experimentar dificultades en diferentes áreas de nuestra vida. </a:t>
            </a:r>
          </a:p>
          <a:p>
            <a:pPr>
              <a:lnSpc>
                <a:spcPct val="140000"/>
              </a:lnSpc>
            </a:pPr>
            <a:endParaRPr lang="es-MX" sz="1700"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Nunito" pitchFamily="2" charset="0"/>
              </a:rPr>
              <a:t>Esto puede manifestarse como problemas emocionales, dificultades en las relaciones interpersonales o dificultades en el desempeño académico o laboral. </a:t>
            </a:r>
          </a:p>
          <a:p>
            <a:pPr>
              <a:lnSpc>
                <a:spcPct val="140000"/>
              </a:lnSpc>
            </a:pPr>
            <a:endParaRPr lang="es-MX" sz="1700"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Nunito" pitchFamily="2" charset="0"/>
              </a:rPr>
              <a:t>En estos casos, es recomendable buscar apoyo profesional para facilitar el proceso de adaptación.</a:t>
            </a:r>
            <a:endParaRPr lang="es-EC" sz="17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435E13-4F33-4353-A24E-D37F37852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08178" y="0"/>
            <a:ext cx="1224388" cy="6837797"/>
            <a:chOff x="9008178" y="0"/>
            <a:chExt cx="1224388" cy="6837797"/>
          </a:xfrm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0158" y="468628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55276" y="402823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9037" y="4199618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16499" y="435812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79206" y="249280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53994" y="428732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5556" y="59151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D09D148A-E95C-4A5F-AFBD-D05C9083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8383" y="1092238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0">
              <a:extLst>
                <a:ext uri="{FF2B5EF4-FFF2-40B4-BE49-F238E27FC236}">
                  <a16:creationId xmlns:a16="http://schemas.microsoft.com/office/drawing/2014/main" id="{5B90C58B-B2C5-4C93-8397-016D62EE6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3280" y="34368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2">
              <a:extLst>
                <a:ext uri="{FF2B5EF4-FFF2-40B4-BE49-F238E27FC236}">
                  <a16:creationId xmlns:a16="http://schemas.microsoft.com/office/drawing/2014/main" id="{97EE4FEF-54FA-45E2-A177-BA946262D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3982" y="91252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7429" y="455675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97930" y="455392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84509" y="4630313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46204" y="256097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91853" y="4026140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43111" y="273469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9397" y="3991431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48867" y="292960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5630" y="3622851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26201" y="5658689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2">
              <a:extLst>
                <a:ext uri="{FF2B5EF4-FFF2-40B4-BE49-F238E27FC236}">
                  <a16:creationId xmlns:a16="http://schemas.microsoft.com/office/drawing/2014/main" id="{06EB852C-D558-4FA2-B6BD-72478CDCE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8780" y="5608502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3">
              <a:extLst>
                <a:ext uri="{FF2B5EF4-FFF2-40B4-BE49-F238E27FC236}">
                  <a16:creationId xmlns:a16="http://schemas.microsoft.com/office/drawing/2014/main" id="{0B128693-39C5-4999-9EB7-FAF6D33AF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2527" y="600842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17">
              <a:extLst>
                <a:ext uri="{FF2B5EF4-FFF2-40B4-BE49-F238E27FC236}">
                  <a16:creationId xmlns:a16="http://schemas.microsoft.com/office/drawing/2014/main" id="{A7E94734-299A-4A1A-8745-522701D7F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1305" y="602034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8">
              <a:extLst>
                <a:ext uri="{FF2B5EF4-FFF2-40B4-BE49-F238E27FC236}">
                  <a16:creationId xmlns:a16="http://schemas.microsoft.com/office/drawing/2014/main" id="{88D7A4B9-ADFA-49C6-A86B-1801ECE37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7400" y="671012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9">
              <a:extLst>
                <a:ext uri="{FF2B5EF4-FFF2-40B4-BE49-F238E27FC236}">
                  <a16:creationId xmlns:a16="http://schemas.microsoft.com/office/drawing/2014/main" id="{1D2B967C-42F5-4C41-B5A8-333B15CF2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57813" y="624430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7E3E1C46-3049-4EC7-A692-A95CEE2A8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8056" y="164944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59EC4BA9-BAFD-46B9-B282-A708F32D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7494" y="2534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0BB44AF0-8C8E-4407-8BE6-C5A64ACB7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1061" y="5959475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1">
              <a:extLst>
                <a:ext uri="{FF2B5EF4-FFF2-40B4-BE49-F238E27FC236}">
                  <a16:creationId xmlns:a16="http://schemas.microsoft.com/office/drawing/2014/main" id="{85398933-36C3-494E-B746-673993C87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69636" y="6734906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84BFEAB6-0117-44A8-8459-8592C14D9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5171" y="542332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4">
              <a:extLst>
                <a:ext uri="{FF2B5EF4-FFF2-40B4-BE49-F238E27FC236}">
                  <a16:creationId xmlns:a16="http://schemas.microsoft.com/office/drawing/2014/main" id="{A171CE1C-2DD7-4682-BE34-E3D5986A0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112023" y="619009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9">
              <a:extLst>
                <a:ext uri="{FF2B5EF4-FFF2-40B4-BE49-F238E27FC236}">
                  <a16:creationId xmlns:a16="http://schemas.microsoft.com/office/drawing/2014/main" id="{993E51E0-704B-47D0-9E80-52F81035F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9177" y="643952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1">
              <a:extLst>
                <a:ext uri="{FF2B5EF4-FFF2-40B4-BE49-F238E27FC236}">
                  <a16:creationId xmlns:a16="http://schemas.microsoft.com/office/drawing/2014/main" id="{B877D7D4-56A7-4747-AB50-4D2CB582A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54656" y="6656884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8">
              <a:extLst>
                <a:ext uri="{FF2B5EF4-FFF2-40B4-BE49-F238E27FC236}">
                  <a16:creationId xmlns:a16="http://schemas.microsoft.com/office/drawing/2014/main" id="{7AD863AE-05C2-42B0-8B8C-2262A95B8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06387" y="603593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9">
              <a:extLst>
                <a:ext uri="{FF2B5EF4-FFF2-40B4-BE49-F238E27FC236}">
                  <a16:creationId xmlns:a16="http://schemas.microsoft.com/office/drawing/2014/main" id="{96FE0420-A304-40C5-A11A-0D43C374D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7942" y="581060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>
              <a:extLst>
                <a:ext uri="{FF2B5EF4-FFF2-40B4-BE49-F238E27FC236}">
                  <a16:creationId xmlns:a16="http://schemas.microsoft.com/office/drawing/2014/main" id="{5712C99F-0668-4696-B7F5-5BE3B4078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22395" y="557606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4">
              <a:extLst>
                <a:ext uri="{FF2B5EF4-FFF2-40B4-BE49-F238E27FC236}">
                  <a16:creationId xmlns:a16="http://schemas.microsoft.com/office/drawing/2014/main" id="{45B51241-B4A7-44BA-B3B1-6D0785936E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28994" y="631108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6">
              <a:extLst>
                <a:ext uri="{FF2B5EF4-FFF2-40B4-BE49-F238E27FC236}">
                  <a16:creationId xmlns:a16="http://schemas.microsoft.com/office/drawing/2014/main" id="{D6E3E1E9-9E2B-4B15-979A-D9ADF02FEB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2551" y="656153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06">
              <a:extLst>
                <a:ext uri="{FF2B5EF4-FFF2-40B4-BE49-F238E27FC236}">
                  <a16:creationId xmlns:a16="http://schemas.microsoft.com/office/drawing/2014/main" id="{A37D17A3-9203-43E1-955F-779C2CFD3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1197" y="604969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08">
              <a:extLst>
                <a:ext uri="{FF2B5EF4-FFF2-40B4-BE49-F238E27FC236}">
                  <a16:creationId xmlns:a16="http://schemas.microsoft.com/office/drawing/2014/main" id="{42EEB773-123A-4E50-93FF-FE62CB937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08142" y="554256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10">
              <a:extLst>
                <a:ext uri="{FF2B5EF4-FFF2-40B4-BE49-F238E27FC236}">
                  <a16:creationId xmlns:a16="http://schemas.microsoft.com/office/drawing/2014/main" id="{41D4F2D5-C07C-4F05-A11F-6024B7F13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1887" y="6376576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12">
              <a:extLst>
                <a:ext uri="{FF2B5EF4-FFF2-40B4-BE49-F238E27FC236}">
                  <a16:creationId xmlns:a16="http://schemas.microsoft.com/office/drawing/2014/main" id="{9AD3968C-7A54-4876-A3B1-0A199BD9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0933" y="58403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4">
              <a:extLst>
                <a:ext uri="{FF2B5EF4-FFF2-40B4-BE49-F238E27FC236}">
                  <a16:creationId xmlns:a16="http://schemas.microsoft.com/office/drawing/2014/main" id="{84A9F12A-9E3E-4B1C-AECE-2204350DC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3918" y="1363185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AE1C5FD2-F9CD-4637-814D-A3A526F07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68252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83C66AA3-5242-4EC3-A629-2C827DED2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47500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132B76A0-CFCB-46B9-A647-A0CDEE2F7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5571" y="1179932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423AA744-F810-4397-917F-77D42FE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6574" y="8925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5C72F779-C984-4431-94E3-38E6050EA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9251" y="1347539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9">
              <a:extLst>
                <a:ext uri="{FF2B5EF4-FFF2-40B4-BE49-F238E27FC236}">
                  <a16:creationId xmlns:a16="http://schemas.microsoft.com/office/drawing/2014/main" id="{8BF25437-23A6-4F68-A6CC-2021B4DB5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9134" y="1065294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0">
              <a:extLst>
                <a:ext uri="{FF2B5EF4-FFF2-40B4-BE49-F238E27FC236}">
                  <a16:creationId xmlns:a16="http://schemas.microsoft.com/office/drawing/2014/main" id="{B68970AA-D5FD-4ED4-8AE4-C981BD290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68213" y="50945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4">
              <a:extLst>
                <a:ext uri="{FF2B5EF4-FFF2-40B4-BE49-F238E27FC236}">
                  <a16:creationId xmlns:a16="http://schemas.microsoft.com/office/drawing/2014/main" id="{56CDF8D4-4455-458D-A168-36FD9BCF2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5118" y="723179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5">
              <a:extLst>
                <a:ext uri="{FF2B5EF4-FFF2-40B4-BE49-F238E27FC236}">
                  <a16:creationId xmlns:a16="http://schemas.microsoft.com/office/drawing/2014/main" id="{17A0BB86-D681-41CF-9C63-B55FAA270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3158" y="21612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7">
              <a:extLst>
                <a:ext uri="{FF2B5EF4-FFF2-40B4-BE49-F238E27FC236}">
                  <a16:creationId xmlns:a16="http://schemas.microsoft.com/office/drawing/2014/main" id="{51933FCD-E07F-4E47-853E-B791F1BB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6772" y="5263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8">
              <a:extLst>
                <a:ext uri="{FF2B5EF4-FFF2-40B4-BE49-F238E27FC236}">
                  <a16:creationId xmlns:a16="http://schemas.microsoft.com/office/drawing/2014/main" id="{2EB1546B-A39B-432A-8E6A-1F7421881D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401716" y="1121475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4">
              <a:extLst>
                <a:ext uri="{FF2B5EF4-FFF2-40B4-BE49-F238E27FC236}">
                  <a16:creationId xmlns:a16="http://schemas.microsoft.com/office/drawing/2014/main" id="{A5AF0119-0028-4D14-B6CF-0ED0AF862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9564" y="1320833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2">
              <a:extLst>
                <a:ext uri="{FF2B5EF4-FFF2-40B4-BE49-F238E27FC236}">
                  <a16:creationId xmlns:a16="http://schemas.microsoft.com/office/drawing/2014/main" id="{39B7BAEF-46A4-4EE7-A3F1-2B0C3139ED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38877" y="111360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3">
              <a:extLst>
                <a:ext uri="{FF2B5EF4-FFF2-40B4-BE49-F238E27FC236}">
                  <a16:creationId xmlns:a16="http://schemas.microsoft.com/office/drawing/2014/main" id="{4AFF19DE-7520-450D-BBC4-514637C67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55163" y="75501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17">
              <a:extLst>
                <a:ext uri="{FF2B5EF4-FFF2-40B4-BE49-F238E27FC236}">
                  <a16:creationId xmlns:a16="http://schemas.microsoft.com/office/drawing/2014/main" id="{55F5F049-082E-4F28-A6F9-B22CED3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737166" y="808442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8">
              <a:extLst>
                <a:ext uri="{FF2B5EF4-FFF2-40B4-BE49-F238E27FC236}">
                  <a16:creationId xmlns:a16="http://schemas.microsoft.com/office/drawing/2014/main" id="{F1FA5EE8-8FDF-4249-8FBE-5EE4A41B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7996" y="7012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19">
              <a:extLst>
                <a:ext uri="{FF2B5EF4-FFF2-40B4-BE49-F238E27FC236}">
                  <a16:creationId xmlns:a16="http://schemas.microsoft.com/office/drawing/2014/main" id="{0516D437-66A6-4F8A-AB89-41D39D359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8876" y="486555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3F9DD8A5-3889-448A-BB79-A5E1086DC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582585" y="66468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1">
              <a:extLst>
                <a:ext uri="{FF2B5EF4-FFF2-40B4-BE49-F238E27FC236}">
                  <a16:creationId xmlns:a16="http://schemas.microsoft.com/office/drawing/2014/main" id="{A5411003-0583-4E13-BD73-09447FE07B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2103" y="542898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1">
              <a:extLst>
                <a:ext uri="{FF2B5EF4-FFF2-40B4-BE49-F238E27FC236}">
                  <a16:creationId xmlns:a16="http://schemas.microsoft.com/office/drawing/2014/main" id="{0857F65C-18A4-4138-888F-60B6250E5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0868" y="647494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1">
              <a:extLst>
                <a:ext uri="{FF2B5EF4-FFF2-40B4-BE49-F238E27FC236}">
                  <a16:creationId xmlns:a16="http://schemas.microsoft.com/office/drawing/2014/main" id="{ABED9D28-F90F-4E28-A5EE-F59041B05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86323" y="3789134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A2B5689A-49D3-4436-8E8B-8B6C049D21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01748" y="481869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>
              <a:extLst>
                <a:ext uri="{FF2B5EF4-FFF2-40B4-BE49-F238E27FC236}">
                  <a16:creationId xmlns:a16="http://schemas.microsoft.com/office/drawing/2014/main" id="{9AEF7DFC-F323-44D3-93BC-8991F4501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7343" y="287384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>
              <a:extLst>
                <a:ext uri="{FF2B5EF4-FFF2-40B4-BE49-F238E27FC236}">
                  <a16:creationId xmlns:a16="http://schemas.microsoft.com/office/drawing/2014/main" id="{7D9C0AE3-7512-40BE-9DB0-92E5C9FA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05212" y="136278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4EDB005F-47FF-4F3E-A8EC-AA3B45D3B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2577" y="25941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">
              <a:extLst>
                <a:ext uri="{FF2B5EF4-FFF2-40B4-BE49-F238E27FC236}">
                  <a16:creationId xmlns:a16="http://schemas.microsoft.com/office/drawing/2014/main" id="{66DA380F-77D7-4F06-B633-F9D856658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82239" y="484492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1">
              <a:extLst>
                <a:ext uri="{FF2B5EF4-FFF2-40B4-BE49-F238E27FC236}">
                  <a16:creationId xmlns:a16="http://schemas.microsoft.com/office/drawing/2014/main" id="{066B6C10-E3AE-4C93-8E97-EBE1FF1F2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15164" y="286648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3">
              <a:extLst>
                <a:ext uri="{FF2B5EF4-FFF2-40B4-BE49-F238E27FC236}">
                  <a16:creationId xmlns:a16="http://schemas.microsoft.com/office/drawing/2014/main" id="{E277C220-5466-4FD0-B77C-7E295E8C3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86842" y="4423779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8">
              <a:extLst>
                <a:ext uri="{FF2B5EF4-FFF2-40B4-BE49-F238E27FC236}">
                  <a16:creationId xmlns:a16="http://schemas.microsoft.com/office/drawing/2014/main" id="{3DEA17E6-646F-4827-A08D-E4725219F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45923" y="268803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9">
              <a:extLst>
                <a:ext uri="{FF2B5EF4-FFF2-40B4-BE49-F238E27FC236}">
                  <a16:creationId xmlns:a16="http://schemas.microsoft.com/office/drawing/2014/main" id="{3B5C6B2B-92D7-442F-8445-E554C082A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4193" y="585392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0">
              <a:extLst>
                <a:ext uri="{FF2B5EF4-FFF2-40B4-BE49-F238E27FC236}">
                  <a16:creationId xmlns:a16="http://schemas.microsoft.com/office/drawing/2014/main" id="{78B1671C-BA12-4A0C-BF73-4C133110A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78440" y="5118526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3E147694-6DC6-4EE8-AC97-7AE26398DC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8610" y="522492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0283834-E22A-4F12-8B1D-9D97BDDC8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09191" y="496335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27CBE636-5461-44EB-AE97-6E8154E9C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51948" y="216328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8">
              <a:extLst>
                <a:ext uri="{FF2B5EF4-FFF2-40B4-BE49-F238E27FC236}">
                  <a16:creationId xmlns:a16="http://schemas.microsoft.com/office/drawing/2014/main" id="{A06117E5-5F5D-46C1-ACE2-979C1BA46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1489" y="428993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10">
              <a:extLst>
                <a:ext uri="{FF2B5EF4-FFF2-40B4-BE49-F238E27FC236}">
                  <a16:creationId xmlns:a16="http://schemas.microsoft.com/office/drawing/2014/main" id="{9DEA3051-9D19-4DC6-8C98-00C425876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29672" y="191545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2">
              <a:extLst>
                <a:ext uri="{FF2B5EF4-FFF2-40B4-BE49-F238E27FC236}">
                  <a16:creationId xmlns:a16="http://schemas.microsoft.com/office/drawing/2014/main" id="{DF50010C-C69E-4770-B0E3-E4DC2ACE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56864" y="3877242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">
              <a:extLst>
                <a:ext uri="{FF2B5EF4-FFF2-40B4-BE49-F238E27FC236}">
                  <a16:creationId xmlns:a16="http://schemas.microsoft.com/office/drawing/2014/main" id="{EF4373F0-D39C-43FD-9D4E-20E2371D6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23446" y="161572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DF9A3CD-079A-4625-84F2-DF7EC61A0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83886" y="15971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D7908608-A36E-4015-8FFF-EE727465F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4584" y="5202118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36">
              <a:extLst>
                <a:ext uri="{FF2B5EF4-FFF2-40B4-BE49-F238E27FC236}">
                  <a16:creationId xmlns:a16="http://schemas.microsoft.com/office/drawing/2014/main" id="{8E4FC21A-4E37-45B9-8ED9-8E9A200F6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238710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1">
              <a:extLst>
                <a:ext uri="{FF2B5EF4-FFF2-40B4-BE49-F238E27FC236}">
                  <a16:creationId xmlns:a16="http://schemas.microsoft.com/office/drawing/2014/main" id="{7EC6CA60-3309-4909-A242-6EDC1620A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213148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2">
              <a:extLst>
                <a:ext uri="{FF2B5EF4-FFF2-40B4-BE49-F238E27FC236}">
                  <a16:creationId xmlns:a16="http://schemas.microsoft.com/office/drawing/2014/main" id="{E36F8D28-C5C9-4366-9BDE-D82FC2ED9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6200" y="4946730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">
              <a:extLst>
                <a:ext uri="{FF2B5EF4-FFF2-40B4-BE49-F238E27FC236}">
                  <a16:creationId xmlns:a16="http://schemas.microsoft.com/office/drawing/2014/main" id="{347BC4EC-879E-4A58-BB8E-9965F42E5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54033" y="2727219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2FE79B60-958E-49FB-BAE5-09E087A8B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14286" y="5169064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9">
              <a:extLst>
                <a:ext uri="{FF2B5EF4-FFF2-40B4-BE49-F238E27FC236}">
                  <a16:creationId xmlns:a16="http://schemas.microsoft.com/office/drawing/2014/main" id="{F219BB5D-9580-4264-9E63-C861E665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703" y="16325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0">
              <a:extLst>
                <a:ext uri="{FF2B5EF4-FFF2-40B4-BE49-F238E27FC236}">
                  <a16:creationId xmlns:a16="http://schemas.microsoft.com/office/drawing/2014/main" id="{CEF6BF91-FC3D-46D7-8208-81727E55D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3734" y="215390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4">
              <a:extLst>
                <a:ext uri="{FF2B5EF4-FFF2-40B4-BE49-F238E27FC236}">
                  <a16:creationId xmlns:a16="http://schemas.microsoft.com/office/drawing/2014/main" id="{87C340A0-6594-44EF-A2FF-368EE436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5519" y="234556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5">
              <a:extLst>
                <a:ext uri="{FF2B5EF4-FFF2-40B4-BE49-F238E27FC236}">
                  <a16:creationId xmlns:a16="http://schemas.microsoft.com/office/drawing/2014/main" id="{C1864E85-CB41-4E68-88E0-97EC875AC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56115" y="193117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7">
              <a:extLst>
                <a:ext uri="{FF2B5EF4-FFF2-40B4-BE49-F238E27FC236}">
                  <a16:creationId xmlns:a16="http://schemas.microsoft.com/office/drawing/2014/main" id="{BE8F5959-39FD-404F-9DCA-045A6FF03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73164" y="1624407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8">
              <a:extLst>
                <a:ext uri="{FF2B5EF4-FFF2-40B4-BE49-F238E27FC236}">
                  <a16:creationId xmlns:a16="http://schemas.microsoft.com/office/drawing/2014/main" id="{AF2FFA2C-AA3B-4407-8D1E-EC9EBA5E1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438108" y="26932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4">
              <a:extLst>
                <a:ext uri="{FF2B5EF4-FFF2-40B4-BE49-F238E27FC236}">
                  <a16:creationId xmlns:a16="http://schemas.microsoft.com/office/drawing/2014/main" id="{9AD27997-4281-4B54-9055-A0F002812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42" y="5049293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2">
              <a:extLst>
                <a:ext uri="{FF2B5EF4-FFF2-40B4-BE49-F238E27FC236}">
                  <a16:creationId xmlns:a16="http://schemas.microsoft.com/office/drawing/2014/main" id="{3E41767B-D672-4A2B-A6A4-963C085A8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39676" y="53028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3">
              <a:extLst>
                <a:ext uri="{FF2B5EF4-FFF2-40B4-BE49-F238E27FC236}">
                  <a16:creationId xmlns:a16="http://schemas.microsoft.com/office/drawing/2014/main" id="{AB4F7F6A-E2B2-4495-9B73-CD2BF7F35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91555" y="23267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7">
              <a:extLst>
                <a:ext uri="{FF2B5EF4-FFF2-40B4-BE49-F238E27FC236}">
                  <a16:creationId xmlns:a16="http://schemas.microsoft.com/office/drawing/2014/main" id="{47982EE6-D4AC-49D9-9045-46EB0DDEA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773558" y="238021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8">
              <a:extLst>
                <a:ext uri="{FF2B5EF4-FFF2-40B4-BE49-F238E27FC236}">
                  <a16:creationId xmlns:a16="http://schemas.microsoft.com/office/drawing/2014/main" id="{B37DA8E7-A892-4110-A590-4407256B2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64388" y="164189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9">
              <a:extLst>
                <a:ext uri="{FF2B5EF4-FFF2-40B4-BE49-F238E27FC236}">
                  <a16:creationId xmlns:a16="http://schemas.microsoft.com/office/drawing/2014/main" id="{92F7A78A-541E-4652-82A6-5EFF9AFA5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6792" y="1980827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1">
              <a:extLst>
                <a:ext uri="{FF2B5EF4-FFF2-40B4-BE49-F238E27FC236}">
                  <a16:creationId xmlns:a16="http://schemas.microsoft.com/office/drawing/2014/main" id="{66CD4983-0D67-47D1-B718-95E23F619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74146" y="529628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9">
              <a:extLst>
                <a:ext uri="{FF2B5EF4-FFF2-40B4-BE49-F238E27FC236}">
                  <a16:creationId xmlns:a16="http://schemas.microsoft.com/office/drawing/2014/main" id="{B2994A0B-6B7D-42B0-81A8-EA482E269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89090" y="293856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9">
              <a:extLst>
                <a:ext uri="{FF2B5EF4-FFF2-40B4-BE49-F238E27FC236}">
                  <a16:creationId xmlns:a16="http://schemas.microsoft.com/office/drawing/2014/main" id="{71D6B524-6981-4540-85FC-1C7E3A9103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8969" y="183118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9">
              <a:extLst>
                <a:ext uri="{FF2B5EF4-FFF2-40B4-BE49-F238E27FC236}">
                  <a16:creationId xmlns:a16="http://schemas.microsoft.com/office/drawing/2014/main" id="{119CDAF4-086B-4DF4-91C4-0E55E2E04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34612" y="26774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74">
              <a:extLst>
                <a:ext uri="{FF2B5EF4-FFF2-40B4-BE49-F238E27FC236}">
                  <a16:creationId xmlns:a16="http://schemas.microsoft.com/office/drawing/2014/main" id="{4A3083A2-69D2-4C08-9514-FF14E494D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4508" y="938073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53">
              <a:extLst>
                <a:ext uri="{FF2B5EF4-FFF2-40B4-BE49-F238E27FC236}">
                  <a16:creationId xmlns:a16="http://schemas.microsoft.com/office/drawing/2014/main" id="{3153AA8F-BF95-4135-98A9-71FD20DD5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40577" y="565264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5">
              <a:extLst>
                <a:ext uri="{FF2B5EF4-FFF2-40B4-BE49-F238E27FC236}">
                  <a16:creationId xmlns:a16="http://schemas.microsoft.com/office/drawing/2014/main" id="{D279C500-6A73-497D-9B5A-E2F33AD1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6792" y="183975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Graphic 6" descr="Matraz">
            <a:extLst>
              <a:ext uri="{FF2B5EF4-FFF2-40B4-BE49-F238E27FC236}">
                <a16:creationId xmlns:a16="http://schemas.microsoft.com/office/drawing/2014/main" id="{5AB1B8B4-4971-14A4-E61D-3930FC581A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9533" y="1350338"/>
            <a:ext cx="4154439" cy="415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0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6F53D3C3-F24F-4317-98B6-A05ECD30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" y="1713"/>
            <a:ext cx="5289354" cy="68661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4">
            <a:extLst>
              <a:ext uri="{FF2B5EF4-FFF2-40B4-BE49-F238E27FC236}">
                <a16:creationId xmlns:a16="http://schemas.microsoft.com/office/drawing/2014/main" id="{3A39124D-7B7A-B878-1607-A6E1FF22918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l="28189" r="28490" b="-1"/>
          <a:stretch/>
        </p:blipFill>
        <p:spPr>
          <a:xfrm>
            <a:off x="-1" y="1"/>
            <a:ext cx="5295331" cy="687583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11454AF-CDCE-64C1-8620-E661C5F4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4" y="1395699"/>
            <a:ext cx="4223965" cy="4111831"/>
          </a:xfrm>
        </p:spPr>
        <p:txBody>
          <a:bodyPr>
            <a:normAutofit/>
          </a:bodyPr>
          <a:lstStyle/>
          <a:p>
            <a:pPr algn="ctr"/>
            <a:r>
              <a:rPr lang="es-EC">
                <a:solidFill>
                  <a:srgbClr val="FFFFFF"/>
                </a:solidFill>
              </a:rPr>
              <a:t>Estrés y ansiedad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56B126-1A75-F151-803F-0F6CA38B2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76300"/>
            <a:ext cx="5219700" cy="51054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El </a:t>
            </a:r>
            <a:r>
              <a:rPr lang="es-MX" sz="1700">
                <a:latin typeface="Proxima Nova"/>
              </a:rPr>
              <a:t>estrés</a:t>
            </a:r>
            <a:r>
              <a:rPr lang="es-MX" sz="1700" b="0" i="0">
                <a:effectLst/>
                <a:latin typeface="Proxima Nova"/>
              </a:rPr>
              <a:t> es cualquier demanda impuesta a tu cerebro o cuerpo físico. Las personas pueden reportar sentirse estresadas cuando se les imponen múltiples obligaciones. </a:t>
            </a:r>
          </a:p>
          <a:p>
            <a:pPr lvl="1"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	La sensación de estar estresado puede ser desencadenada por un evento que te hace sentir frustrado o nervioso.</a:t>
            </a:r>
          </a:p>
          <a:p>
            <a:pPr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La ansiedad es un sentimiento de miedo, preocupación o malestar por el futuro</a:t>
            </a:r>
          </a:p>
          <a:p>
            <a:pPr lvl="1">
              <a:lnSpc>
                <a:spcPct val="140000"/>
              </a:lnSpc>
            </a:pPr>
            <a:r>
              <a:rPr lang="es-MX" sz="1700" b="0" i="0">
                <a:effectLst/>
                <a:latin typeface="Proxima Nova"/>
              </a:rPr>
              <a:t>Puede ser una reacción al estrés, o puede ocurrir en personas que no pueden identificar factores estresantes significativos en su vida.</a:t>
            </a:r>
            <a:endParaRPr lang="es-EC" sz="1700"/>
          </a:p>
        </p:txBody>
      </p:sp>
    </p:spTree>
    <p:extLst>
      <p:ext uri="{BB962C8B-B14F-4D97-AF65-F5344CB8AC3E}">
        <p14:creationId xmlns:p14="http://schemas.microsoft.com/office/powerpoint/2010/main" val="3491338664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832</Words>
  <Application>Microsoft Office PowerPoint</Application>
  <PresentationFormat>Panorámica</PresentationFormat>
  <Paragraphs>69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aileron</vt:lpstr>
      <vt:lpstr>Arial</vt:lpstr>
      <vt:lpstr>Arial</vt:lpstr>
      <vt:lpstr>Avenir Next LT Pro</vt:lpstr>
      <vt:lpstr>Modern Love</vt:lpstr>
      <vt:lpstr>Nunito</vt:lpstr>
      <vt:lpstr>Proxima Nova</vt:lpstr>
      <vt:lpstr>BohemianVTI</vt:lpstr>
      <vt:lpstr>AUTOCUIDADO PSICOLOGICO</vt:lpstr>
      <vt:lpstr>Adaptación </vt:lpstr>
      <vt:lpstr>Presentación de PowerPoint</vt:lpstr>
      <vt:lpstr>Presentación de PowerPoint</vt:lpstr>
      <vt:lpstr>Presentación de PowerPoint</vt:lpstr>
      <vt:lpstr>Proceso de adaptación </vt:lpstr>
      <vt:lpstr>Presentación de PowerPoint</vt:lpstr>
      <vt:lpstr>Presentación de PowerPoint</vt:lpstr>
      <vt:lpstr>Estrés y ansiedad </vt:lpstr>
      <vt:lpstr>Signos comunes de estrés</vt:lpstr>
      <vt:lpstr>Signos comunes de ansiedad clínica </vt:lpstr>
      <vt:lpstr>Impacto de la ansiedad en la vida cotidiana</vt:lpstr>
      <vt:lpstr>Impacto en relaciones románticas </vt:lpstr>
      <vt:lpstr>Cuidados personales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AUTOCUIDADO PSICOLOGICO</dc:title>
  <dc:creator>Renata Patricia Aguilera Vasconez</dc:creator>
  <cp:lastModifiedBy>Francisco Felipe Andramuño Bermeo</cp:lastModifiedBy>
  <cp:revision>2</cp:revision>
  <dcterms:created xsi:type="dcterms:W3CDTF">2024-11-07T12:33:04Z</dcterms:created>
  <dcterms:modified xsi:type="dcterms:W3CDTF">2024-11-27T03:08:39Z</dcterms:modified>
</cp:coreProperties>
</file>