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9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064D1F-1A18-3290-D756-C78E2F6533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008E8A-6778-0098-A7D6-6424B31582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069F31-6844-90CF-9C72-82725D961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3737-6BA3-4C73-A3F6-2991E3E058A3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E52012-006E-BE4D-0E6E-65E688F44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E1DFB0-9F31-9A74-EAE5-8560EA7D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D5E9C-6A06-4165-AC09-AF143D5748B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0525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77C51D-C2DB-354D-0505-DFD02FC9E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A5CEEC4-863C-6C53-A7D3-6F2CB1426A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9736C8-D32B-D75B-1A42-BFACD6D2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3737-6BA3-4C73-A3F6-2991E3E058A3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53EC9C-8975-196A-BB1C-A9752F6E2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D58FF9-31BB-9D99-DB99-7CC338F7D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D5E9C-6A06-4165-AC09-AF143D5748B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83646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01F57A7-8A48-C4E1-18B8-26B121681E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0FDAED-3D4E-BF9F-0509-785040B1C5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6D6CC6-EB93-E588-67AE-2F1FB7CC3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3737-6BA3-4C73-A3F6-2991E3E058A3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1A278-4959-C7E8-7B8F-172319552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27C532-211C-ACD9-9484-AD6006625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D5E9C-6A06-4165-AC09-AF143D5748B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1093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8A0BA7-47FF-2CED-74D7-C017196DB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A4B784-B0B4-9A90-25D4-E1F6920BC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CC9131-1995-0F02-40B0-6C49EDA32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3737-6BA3-4C73-A3F6-2991E3E058A3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022751-3CB9-3FEA-7F0F-A90739BFC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F9A8D0-3271-D4DC-B9E2-3CC453DD3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D5E9C-6A06-4165-AC09-AF143D5748B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96813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F9B3B6-9E15-D917-A9E2-4D2A0AA7B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219124-1A37-DA78-BA4F-43CAF115E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6D9DCF-68C9-F930-CC1C-7CEFAEDA0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3737-6BA3-4C73-A3F6-2991E3E058A3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08CE8F-3302-9A42-6B03-5C12D981F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DCBB02-7B70-3731-C206-8B39CD6A8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D5E9C-6A06-4165-AC09-AF143D5748B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93441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05C1CA-0B4E-B842-4FA8-885A25C24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C35C5D-D95E-9C29-EC38-B6C9019502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866947E-FDB2-8044-B92C-D41FF3A0E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6F57B2C-CD4B-F314-EA26-F37F88310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3737-6BA3-4C73-A3F6-2991E3E058A3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DE81EC-4261-A665-607D-ECAD84A8C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D15F69-30E3-BB12-7E7F-598871737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D5E9C-6A06-4165-AC09-AF143D5748B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19122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AC191A-E979-6C2E-9A90-24CCF9B41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7A32C0-C761-2E63-5B6B-00F9071F6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A08D6C4-6E86-DAEC-724E-E95B3753FD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62BB013-7E40-E988-9573-9658C66174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B9059B7-944E-8B01-5B8F-D3EE54A692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E7B1CFE-6F1F-B1DF-7697-8A7430BF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3737-6BA3-4C73-A3F6-2991E3E058A3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7B46413-CC8F-0384-A0E5-C9113AE13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E17201E-FA44-4BF8-435E-A0817FA0A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D5E9C-6A06-4165-AC09-AF143D5748B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4557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6E8911-9324-DE93-0EE4-EC729C642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0852704-DEE7-36FA-D327-A394B2C1C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3737-6BA3-4C73-A3F6-2991E3E058A3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A44F452-D61D-D317-5FCD-5212935AD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1500446-F9B7-FBF4-EEFE-374DE3297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D5E9C-6A06-4165-AC09-AF143D5748B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8739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08CF669-A7A5-0AA3-C0F1-BD7A3946D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3737-6BA3-4C73-A3F6-2991E3E058A3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CFE73C2-2909-4CA0-ACC6-F1FCE341E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321E74C-417E-B855-AFEC-666887954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D5E9C-6A06-4165-AC09-AF143D5748B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87515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CCC455-66F7-2278-2547-AF27A8C80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6B5189-2F93-213B-FB29-7F21BF09E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5306DA-75BD-AF3A-FEAA-D6B52D1E3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EF39EE9-12C2-BCDF-62CA-3EA52B41E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3737-6BA3-4C73-A3F6-2991E3E058A3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ADD613-D515-2056-EEFA-8D945D7C3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C9A725-3B5E-20F7-D397-FF449E133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D5E9C-6A06-4165-AC09-AF143D5748B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7639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72FFAE-642B-DD94-72A2-F0B71AD8F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38B005-A25B-854B-16C5-7781B8AFEA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E4A6C11-8347-95EC-0EC5-3C14AFB52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F7232D-C35E-2707-1734-81256588A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3737-6BA3-4C73-A3F6-2991E3E058A3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BC36B1-67B7-1311-009E-5C1983501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A8FB2A-42FE-7D7A-2C1B-C6F1443C9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D5E9C-6A06-4165-AC09-AF143D5748B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9400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F11EDC8-583E-C628-FE1A-84A62823C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AF3375-325C-9448-1661-4E38D6127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031FCF-8124-C975-2168-A82C977B43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C93737-6BA3-4C73-A3F6-2991E3E058A3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E0C75A-6147-78BB-B967-7FC4F94566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92FA93-093A-A521-7582-B007CEC0A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BD5E9C-6A06-4165-AC09-AF143D5748B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78678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5A5C1D-61E6-687E-D192-8EE47AB12A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2093149" y="-425704"/>
            <a:ext cx="36773709" cy="5560219"/>
          </a:xfrm>
        </p:spPr>
        <p:txBody>
          <a:bodyPr/>
          <a:lstStyle/>
          <a:p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A5EB48-2AFD-F7C8-3428-CD4803D78B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026" name="Picture 2" descr="HERRAMIENTAS DEL DIBUJO TECNICO">
            <a:extLst>
              <a:ext uri="{FF2B5EF4-FFF2-40B4-BE49-F238E27FC236}">
                <a16:creationId xmlns:a16="http://schemas.microsoft.com/office/drawing/2014/main" id="{8C5729A1-63EB-1122-718A-8B1E256294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720" y="304800"/>
            <a:ext cx="9921240" cy="6092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2887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6ABE0B-C803-E802-CD27-BD14F82BB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2050" name="Picture 2" descr="MANEJO DE INSTRUMENTOS">
            <a:extLst>
              <a:ext uri="{FF2B5EF4-FFF2-40B4-BE49-F238E27FC236}">
                <a16:creationId xmlns:a16="http://schemas.microsoft.com/office/drawing/2014/main" id="{7C5714D0-9696-D002-509F-79975C46D3B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94" y="289242"/>
            <a:ext cx="11250211" cy="6279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35077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Byron Obregon Vite</dc:creator>
  <cp:lastModifiedBy>Byron Obregon Vite</cp:lastModifiedBy>
  <cp:revision>1</cp:revision>
  <dcterms:created xsi:type="dcterms:W3CDTF">2025-05-08T17:16:44Z</dcterms:created>
  <dcterms:modified xsi:type="dcterms:W3CDTF">2025-05-08T17:24:27Z</dcterms:modified>
</cp:coreProperties>
</file>