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682A2-A3AA-48D9-BA82-0F6186B059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B619EFB-4E56-4FE0-8944-8C18BB9EA3B9}">
      <dgm:prSet phldrT="[Texto]"/>
      <dgm:spPr/>
      <dgm:t>
        <a:bodyPr/>
        <a:lstStyle/>
        <a:p>
          <a:r>
            <a:rPr lang="es-ES" dirty="0"/>
            <a:t>Lectura comprensiva</a:t>
          </a:r>
          <a:endParaRPr lang="es-EC" dirty="0"/>
        </a:p>
      </dgm:t>
    </dgm:pt>
    <dgm:pt modelId="{2B0D353F-277B-4106-A415-485C0E03E15A}" type="parTrans" cxnId="{FFBEA263-F632-4C9D-B03B-609294384558}">
      <dgm:prSet/>
      <dgm:spPr/>
      <dgm:t>
        <a:bodyPr/>
        <a:lstStyle/>
        <a:p>
          <a:endParaRPr lang="es-EC"/>
        </a:p>
      </dgm:t>
    </dgm:pt>
    <dgm:pt modelId="{1DFCA98B-3477-4FB5-8D80-8E683D46AD2D}" type="sibTrans" cxnId="{FFBEA263-F632-4C9D-B03B-609294384558}">
      <dgm:prSet/>
      <dgm:spPr/>
      <dgm:t>
        <a:bodyPr/>
        <a:lstStyle/>
        <a:p>
          <a:endParaRPr lang="es-EC"/>
        </a:p>
      </dgm:t>
    </dgm:pt>
    <dgm:pt modelId="{CAFDAD78-A93D-4532-85A5-B5E3DC924D0F}">
      <dgm:prSet phldrT="[Texto]"/>
      <dgm:spPr/>
      <dgm:t>
        <a:bodyPr/>
        <a:lstStyle/>
        <a:p>
          <a:r>
            <a:rPr lang="es-ES" dirty="0"/>
            <a:t>Tipos de lectura: </a:t>
          </a:r>
          <a:endParaRPr lang="es-EC" dirty="0"/>
        </a:p>
      </dgm:t>
    </dgm:pt>
    <dgm:pt modelId="{BDA637B3-516C-40D6-84BD-CC82BD3106E8}" type="parTrans" cxnId="{5130AAA4-186C-4A3D-A57A-77DB829CADFC}">
      <dgm:prSet/>
      <dgm:spPr/>
      <dgm:t>
        <a:bodyPr/>
        <a:lstStyle/>
        <a:p>
          <a:endParaRPr lang="es-EC"/>
        </a:p>
      </dgm:t>
    </dgm:pt>
    <dgm:pt modelId="{8212B45B-E388-4E53-9BCB-3765B3BE238E}" type="sibTrans" cxnId="{5130AAA4-186C-4A3D-A57A-77DB829CADFC}">
      <dgm:prSet/>
      <dgm:spPr/>
      <dgm:t>
        <a:bodyPr/>
        <a:lstStyle/>
        <a:p>
          <a:endParaRPr lang="es-EC"/>
        </a:p>
      </dgm:t>
    </dgm:pt>
    <dgm:pt modelId="{1DA88F81-0485-4B6C-B1E9-CF32E28E20B5}">
      <dgm:prSet phldrT="[Texto]"/>
      <dgm:spPr/>
      <dgm:t>
        <a:bodyPr/>
        <a:lstStyle/>
        <a:p>
          <a:r>
            <a:rPr lang="es-ES" dirty="0"/>
            <a:t>Subrayado </a:t>
          </a:r>
          <a:endParaRPr lang="es-EC" dirty="0"/>
        </a:p>
      </dgm:t>
    </dgm:pt>
    <dgm:pt modelId="{08372648-8961-47BA-BD56-B3529338D19D}" type="parTrans" cxnId="{FD0CBD6C-570D-43CC-8477-7CFBC3BBF621}">
      <dgm:prSet/>
      <dgm:spPr/>
      <dgm:t>
        <a:bodyPr/>
        <a:lstStyle/>
        <a:p>
          <a:endParaRPr lang="es-EC"/>
        </a:p>
      </dgm:t>
    </dgm:pt>
    <dgm:pt modelId="{86486B65-4E2D-456A-80C0-BE2B0496DA45}" type="sibTrans" cxnId="{FD0CBD6C-570D-43CC-8477-7CFBC3BBF621}">
      <dgm:prSet/>
      <dgm:spPr/>
      <dgm:t>
        <a:bodyPr/>
        <a:lstStyle/>
        <a:p>
          <a:endParaRPr lang="es-EC"/>
        </a:p>
      </dgm:t>
    </dgm:pt>
    <dgm:pt modelId="{483F35C3-8F72-48C9-BC0D-CF3981E7D146}">
      <dgm:prSet phldrT="[Texto]"/>
      <dgm:spPr/>
      <dgm:t>
        <a:bodyPr/>
        <a:lstStyle/>
        <a:p>
          <a:r>
            <a:rPr lang="es-ES" dirty="0"/>
            <a:t>Qué subrayar y que evitar </a:t>
          </a:r>
          <a:endParaRPr lang="es-EC" dirty="0"/>
        </a:p>
      </dgm:t>
    </dgm:pt>
    <dgm:pt modelId="{A2C4889A-2B23-474F-AD24-265C9C64A6F0}" type="parTrans" cxnId="{9A2447D6-F7D7-413B-AD1A-4CF71173B861}">
      <dgm:prSet/>
      <dgm:spPr/>
      <dgm:t>
        <a:bodyPr/>
        <a:lstStyle/>
        <a:p>
          <a:endParaRPr lang="es-EC"/>
        </a:p>
      </dgm:t>
    </dgm:pt>
    <dgm:pt modelId="{DF201142-6C4D-4062-9656-63B96CEDECE3}" type="sibTrans" cxnId="{9A2447D6-F7D7-413B-AD1A-4CF71173B861}">
      <dgm:prSet/>
      <dgm:spPr/>
      <dgm:t>
        <a:bodyPr/>
        <a:lstStyle/>
        <a:p>
          <a:endParaRPr lang="es-EC"/>
        </a:p>
      </dgm:t>
    </dgm:pt>
    <dgm:pt modelId="{FB6B9753-C161-4E8F-95AE-07FAC070C2C9}">
      <dgm:prSet phldrT="[Texto]"/>
      <dgm:spPr/>
      <dgm:t>
        <a:bodyPr/>
        <a:lstStyle/>
        <a:p>
          <a:r>
            <a:rPr lang="es-ES" dirty="0"/>
            <a:t>Exploratoria</a:t>
          </a:r>
          <a:endParaRPr lang="es-EC" dirty="0"/>
        </a:p>
      </dgm:t>
    </dgm:pt>
    <dgm:pt modelId="{8CAA8045-69E9-4380-8400-54D8959654C7}" type="parTrans" cxnId="{F9DBCA72-07B4-4896-A6DE-B49C8F836F6E}">
      <dgm:prSet/>
      <dgm:spPr/>
      <dgm:t>
        <a:bodyPr/>
        <a:lstStyle/>
        <a:p>
          <a:endParaRPr lang="es-EC"/>
        </a:p>
      </dgm:t>
    </dgm:pt>
    <dgm:pt modelId="{2E60C8AE-F1DD-481C-AB81-416DE74C40F7}" type="sibTrans" cxnId="{F9DBCA72-07B4-4896-A6DE-B49C8F836F6E}">
      <dgm:prSet/>
      <dgm:spPr/>
      <dgm:t>
        <a:bodyPr/>
        <a:lstStyle/>
        <a:p>
          <a:endParaRPr lang="es-EC"/>
        </a:p>
      </dgm:t>
    </dgm:pt>
    <dgm:pt modelId="{D0B28C3D-7206-4EF2-9735-3BE1147221B6}">
      <dgm:prSet phldrT="[Texto]"/>
      <dgm:spPr/>
      <dgm:t>
        <a:bodyPr/>
        <a:lstStyle/>
        <a:p>
          <a:r>
            <a:rPr lang="es-ES" dirty="0"/>
            <a:t>Intensiva </a:t>
          </a:r>
          <a:endParaRPr lang="es-EC" dirty="0"/>
        </a:p>
      </dgm:t>
    </dgm:pt>
    <dgm:pt modelId="{06633339-250D-491D-8CE3-EA1FF9E02D37}" type="parTrans" cxnId="{C8CFB7DD-8DFA-4602-8C8C-C931D9ED0297}">
      <dgm:prSet/>
      <dgm:spPr/>
      <dgm:t>
        <a:bodyPr/>
        <a:lstStyle/>
        <a:p>
          <a:endParaRPr lang="es-EC"/>
        </a:p>
      </dgm:t>
    </dgm:pt>
    <dgm:pt modelId="{3C8D4B06-745D-48C3-AE19-37B51BA43F7A}" type="sibTrans" cxnId="{C8CFB7DD-8DFA-4602-8C8C-C931D9ED0297}">
      <dgm:prSet/>
      <dgm:spPr/>
      <dgm:t>
        <a:bodyPr/>
        <a:lstStyle/>
        <a:p>
          <a:endParaRPr lang="es-EC"/>
        </a:p>
      </dgm:t>
    </dgm:pt>
    <dgm:pt modelId="{986B2CDB-4283-45E1-B798-4FFDCB8A7FCE}">
      <dgm:prSet phldrT="[Texto]"/>
      <dgm:spPr/>
      <dgm:t>
        <a:bodyPr/>
        <a:lstStyle/>
        <a:p>
          <a:r>
            <a:rPr lang="es-ES" dirty="0"/>
            <a:t>Crítica </a:t>
          </a:r>
          <a:endParaRPr lang="es-EC" dirty="0"/>
        </a:p>
      </dgm:t>
    </dgm:pt>
    <dgm:pt modelId="{5BB5BD83-4089-4B6F-B363-17DDD456D7F9}" type="parTrans" cxnId="{C7E85F3C-7909-486B-9DD5-4ECF42A8BAEE}">
      <dgm:prSet/>
      <dgm:spPr/>
      <dgm:t>
        <a:bodyPr/>
        <a:lstStyle/>
        <a:p>
          <a:endParaRPr lang="es-EC"/>
        </a:p>
      </dgm:t>
    </dgm:pt>
    <dgm:pt modelId="{852EA86A-6195-4E41-B1CD-BC6879F10353}" type="sibTrans" cxnId="{C7E85F3C-7909-486B-9DD5-4ECF42A8BAEE}">
      <dgm:prSet/>
      <dgm:spPr/>
      <dgm:t>
        <a:bodyPr/>
        <a:lstStyle/>
        <a:p>
          <a:endParaRPr lang="es-EC"/>
        </a:p>
      </dgm:t>
    </dgm:pt>
    <dgm:pt modelId="{FC321F26-07E8-47DA-932F-2D742496B498}">
      <dgm:prSet phldrT="[Texto]"/>
      <dgm:spPr/>
      <dgm:t>
        <a:bodyPr/>
        <a:lstStyle/>
        <a:p>
          <a:r>
            <a:rPr lang="es-ES" dirty="0"/>
            <a:t>Estrategias</a:t>
          </a:r>
          <a:endParaRPr lang="es-EC" dirty="0"/>
        </a:p>
      </dgm:t>
    </dgm:pt>
    <dgm:pt modelId="{0497AA2C-4260-4260-A94B-B5F4D2230E0E}" type="parTrans" cxnId="{82E8D677-3318-4733-A92C-B8BFCEE51F67}">
      <dgm:prSet/>
      <dgm:spPr/>
      <dgm:t>
        <a:bodyPr/>
        <a:lstStyle/>
        <a:p>
          <a:endParaRPr lang="es-EC"/>
        </a:p>
      </dgm:t>
    </dgm:pt>
    <dgm:pt modelId="{22AA918D-3BAB-4DB5-979F-0866712DEE34}" type="sibTrans" cxnId="{82E8D677-3318-4733-A92C-B8BFCEE51F67}">
      <dgm:prSet/>
      <dgm:spPr/>
      <dgm:t>
        <a:bodyPr/>
        <a:lstStyle/>
        <a:p>
          <a:endParaRPr lang="es-EC"/>
        </a:p>
      </dgm:t>
    </dgm:pt>
    <dgm:pt modelId="{4239FD52-B85E-441D-A586-FB40BDF67EDD}">
      <dgm:prSet phldrT="[Texto]"/>
      <dgm:spPr/>
      <dgm:t>
        <a:bodyPr/>
        <a:lstStyle/>
        <a:p>
          <a:r>
            <a:rPr lang="es-ES" dirty="0"/>
            <a:t>Lectura rápida </a:t>
          </a:r>
          <a:endParaRPr lang="es-EC" dirty="0"/>
        </a:p>
      </dgm:t>
    </dgm:pt>
    <dgm:pt modelId="{90F05C95-95FA-4EE8-95BB-EDE8C8B121D8}" type="parTrans" cxnId="{CB224B08-45DA-4FAD-A56E-EE9C60D00355}">
      <dgm:prSet/>
      <dgm:spPr/>
      <dgm:t>
        <a:bodyPr/>
        <a:lstStyle/>
        <a:p>
          <a:endParaRPr lang="es-EC"/>
        </a:p>
      </dgm:t>
    </dgm:pt>
    <dgm:pt modelId="{86A6E10D-E84A-4C77-B9AC-FF5080072AAD}" type="sibTrans" cxnId="{CB224B08-45DA-4FAD-A56E-EE9C60D00355}">
      <dgm:prSet/>
      <dgm:spPr/>
      <dgm:t>
        <a:bodyPr/>
        <a:lstStyle/>
        <a:p>
          <a:endParaRPr lang="es-EC"/>
        </a:p>
      </dgm:t>
    </dgm:pt>
    <dgm:pt modelId="{BA51162E-EB05-43B3-B90D-4471B3CF5F0A}">
      <dgm:prSet phldrT="[Texto]"/>
      <dgm:spPr/>
      <dgm:t>
        <a:bodyPr/>
        <a:lstStyle/>
        <a:p>
          <a:r>
            <a:rPr lang="es-ES" dirty="0"/>
            <a:t>Lectura profunda </a:t>
          </a:r>
          <a:endParaRPr lang="es-EC" dirty="0"/>
        </a:p>
      </dgm:t>
    </dgm:pt>
    <dgm:pt modelId="{F114C7DC-82ED-4B92-AA13-53DEB2BBF966}" type="parTrans" cxnId="{1C5B7B1E-E30D-45FD-B858-81CF93123D6E}">
      <dgm:prSet/>
      <dgm:spPr/>
      <dgm:t>
        <a:bodyPr/>
        <a:lstStyle/>
        <a:p>
          <a:endParaRPr lang="es-EC"/>
        </a:p>
      </dgm:t>
    </dgm:pt>
    <dgm:pt modelId="{36448FC2-8D6C-4824-AE64-DA1290C3B116}" type="sibTrans" cxnId="{1C5B7B1E-E30D-45FD-B858-81CF93123D6E}">
      <dgm:prSet/>
      <dgm:spPr/>
      <dgm:t>
        <a:bodyPr/>
        <a:lstStyle/>
        <a:p>
          <a:endParaRPr lang="es-EC"/>
        </a:p>
      </dgm:t>
    </dgm:pt>
    <dgm:pt modelId="{D941DE58-58FD-4930-BB29-280F0144CAB5}">
      <dgm:prSet phldrT="[Texto]"/>
      <dgm:spPr/>
      <dgm:t>
        <a:bodyPr/>
        <a:lstStyle/>
        <a:p>
          <a:r>
            <a:rPr lang="es-ES" dirty="0"/>
            <a:t>Métodos </a:t>
          </a:r>
          <a:endParaRPr lang="es-EC" dirty="0"/>
        </a:p>
      </dgm:t>
    </dgm:pt>
    <dgm:pt modelId="{FDF0D0CC-FF9F-477B-99A1-52CE2881752F}" type="parTrans" cxnId="{50DA4F74-DC64-439E-8F3D-D35D64B381BD}">
      <dgm:prSet/>
      <dgm:spPr/>
      <dgm:t>
        <a:bodyPr/>
        <a:lstStyle/>
        <a:p>
          <a:endParaRPr lang="es-EC"/>
        </a:p>
      </dgm:t>
    </dgm:pt>
    <dgm:pt modelId="{A10B747A-68DF-4AEE-9E4C-D7427CDA69F2}" type="sibTrans" cxnId="{50DA4F74-DC64-439E-8F3D-D35D64B381BD}">
      <dgm:prSet/>
      <dgm:spPr/>
      <dgm:t>
        <a:bodyPr/>
        <a:lstStyle/>
        <a:p>
          <a:endParaRPr lang="es-EC"/>
        </a:p>
      </dgm:t>
    </dgm:pt>
    <dgm:pt modelId="{91621468-A8F3-43F9-AF64-7B22311D1ACA}">
      <dgm:prSet phldrT="[Texto]"/>
      <dgm:spPr/>
      <dgm:t>
        <a:bodyPr/>
        <a:lstStyle/>
        <a:p>
          <a:r>
            <a:rPr lang="es-ES" dirty="0"/>
            <a:t>Colores </a:t>
          </a:r>
          <a:endParaRPr lang="es-EC" dirty="0"/>
        </a:p>
      </dgm:t>
    </dgm:pt>
    <dgm:pt modelId="{E48BA77D-DAA0-43D9-8561-30824ABBC51F}" type="parTrans" cxnId="{8AADB230-2EC6-4ADA-ABD6-9D3C7C354845}">
      <dgm:prSet/>
      <dgm:spPr/>
      <dgm:t>
        <a:bodyPr/>
        <a:lstStyle/>
        <a:p>
          <a:endParaRPr lang="es-EC"/>
        </a:p>
      </dgm:t>
    </dgm:pt>
    <dgm:pt modelId="{8B06FD01-F250-44CA-AB8F-AB77E6B3F84C}" type="sibTrans" cxnId="{8AADB230-2EC6-4ADA-ABD6-9D3C7C354845}">
      <dgm:prSet/>
      <dgm:spPr/>
      <dgm:t>
        <a:bodyPr/>
        <a:lstStyle/>
        <a:p>
          <a:endParaRPr lang="es-EC"/>
        </a:p>
      </dgm:t>
    </dgm:pt>
    <dgm:pt modelId="{8604E947-1663-4BE7-9E08-3F5EF9C7EB2B}">
      <dgm:prSet phldrT="[Texto]"/>
      <dgm:spPr/>
      <dgm:t>
        <a:bodyPr/>
        <a:lstStyle/>
        <a:p>
          <a:r>
            <a:rPr lang="es-ES" dirty="0"/>
            <a:t>Jerarquización </a:t>
          </a:r>
          <a:endParaRPr lang="es-EC" dirty="0"/>
        </a:p>
      </dgm:t>
    </dgm:pt>
    <dgm:pt modelId="{B3A5F731-86CD-476D-9E3E-DA13A6829E61}" type="parTrans" cxnId="{67F71D7E-B407-49FA-B0AF-55CA13ADE6F5}">
      <dgm:prSet/>
      <dgm:spPr/>
      <dgm:t>
        <a:bodyPr/>
        <a:lstStyle/>
        <a:p>
          <a:endParaRPr lang="es-EC"/>
        </a:p>
      </dgm:t>
    </dgm:pt>
    <dgm:pt modelId="{20AE8592-52DA-4378-93B0-9EDAF230AF8D}" type="sibTrans" cxnId="{67F71D7E-B407-49FA-B0AF-55CA13ADE6F5}">
      <dgm:prSet/>
      <dgm:spPr/>
      <dgm:t>
        <a:bodyPr/>
        <a:lstStyle/>
        <a:p>
          <a:endParaRPr lang="es-EC"/>
        </a:p>
      </dgm:t>
    </dgm:pt>
    <dgm:pt modelId="{21E7585F-6644-495A-ADCB-00AA3E824027}">
      <dgm:prSet phldrT="[Texto]"/>
      <dgm:spPr/>
      <dgm:t>
        <a:bodyPr/>
        <a:lstStyle/>
        <a:p>
          <a:r>
            <a:rPr lang="es-ES" dirty="0"/>
            <a:t>Resumen </a:t>
          </a:r>
          <a:endParaRPr lang="es-EC" dirty="0"/>
        </a:p>
      </dgm:t>
    </dgm:pt>
    <dgm:pt modelId="{D7D4E781-C189-4BCA-AC66-946C3C58D0C2}" type="parTrans" cxnId="{605F840D-A499-47E0-8951-DB2B6D982A4D}">
      <dgm:prSet/>
      <dgm:spPr/>
      <dgm:t>
        <a:bodyPr/>
        <a:lstStyle/>
        <a:p>
          <a:endParaRPr lang="es-EC"/>
        </a:p>
      </dgm:t>
    </dgm:pt>
    <dgm:pt modelId="{E2D7BC45-8A90-4588-B391-69914BF8C264}" type="sibTrans" cxnId="{605F840D-A499-47E0-8951-DB2B6D982A4D}">
      <dgm:prSet/>
      <dgm:spPr/>
      <dgm:t>
        <a:bodyPr/>
        <a:lstStyle/>
        <a:p>
          <a:endParaRPr lang="es-EC"/>
        </a:p>
      </dgm:t>
    </dgm:pt>
    <dgm:pt modelId="{BEED22A4-7B40-438F-B747-0890706C2FCA}">
      <dgm:prSet phldrT="[Texto]"/>
      <dgm:spPr/>
      <dgm:t>
        <a:bodyPr/>
        <a:lstStyle/>
        <a:p>
          <a:r>
            <a:rPr lang="es-ES" dirty="0"/>
            <a:t>Características</a:t>
          </a:r>
          <a:endParaRPr lang="es-EC" dirty="0"/>
        </a:p>
      </dgm:t>
    </dgm:pt>
    <dgm:pt modelId="{8EB9EFC8-CF19-4E3D-B8EE-EFAD6E80A652}" type="parTrans" cxnId="{532F586F-2123-47A7-9C9E-98C3D0941469}">
      <dgm:prSet/>
      <dgm:spPr/>
      <dgm:t>
        <a:bodyPr/>
        <a:lstStyle/>
        <a:p>
          <a:endParaRPr lang="es-EC"/>
        </a:p>
      </dgm:t>
    </dgm:pt>
    <dgm:pt modelId="{8641D094-2813-470E-A9C0-D264832C18DC}" type="sibTrans" cxnId="{532F586F-2123-47A7-9C9E-98C3D0941469}">
      <dgm:prSet/>
      <dgm:spPr/>
      <dgm:t>
        <a:bodyPr/>
        <a:lstStyle/>
        <a:p>
          <a:endParaRPr lang="es-EC"/>
        </a:p>
      </dgm:t>
    </dgm:pt>
    <dgm:pt modelId="{9D2536E1-D600-4FDC-A297-6CD7CB61E75D}">
      <dgm:prSet phldrT="[Texto]"/>
      <dgm:spPr/>
      <dgm:t>
        <a:bodyPr/>
        <a:lstStyle/>
        <a:p>
          <a:r>
            <a:rPr lang="es-ES" dirty="0"/>
            <a:t>Diferencia entre un resumen, paráfrasis y copia textual </a:t>
          </a:r>
          <a:endParaRPr lang="es-EC" dirty="0"/>
        </a:p>
      </dgm:t>
    </dgm:pt>
    <dgm:pt modelId="{E176AFB3-088A-44F1-A17D-51977AA143C1}" type="parTrans" cxnId="{2235F8E7-9264-4708-BE1D-DB93555AD95D}">
      <dgm:prSet/>
      <dgm:spPr/>
      <dgm:t>
        <a:bodyPr/>
        <a:lstStyle/>
        <a:p>
          <a:endParaRPr lang="es-EC"/>
        </a:p>
      </dgm:t>
    </dgm:pt>
    <dgm:pt modelId="{6D171457-9270-466E-BA67-787255A0133B}" type="sibTrans" cxnId="{2235F8E7-9264-4708-BE1D-DB93555AD95D}">
      <dgm:prSet/>
      <dgm:spPr/>
      <dgm:t>
        <a:bodyPr/>
        <a:lstStyle/>
        <a:p>
          <a:endParaRPr lang="es-EC"/>
        </a:p>
      </dgm:t>
    </dgm:pt>
    <dgm:pt modelId="{72A34AEF-0D5E-4393-A9D3-D5E2AF657793}">
      <dgm:prSet phldrT="[Texto]"/>
      <dgm:spPr/>
      <dgm:t>
        <a:bodyPr/>
        <a:lstStyle/>
        <a:p>
          <a:r>
            <a:rPr lang="es-ES" dirty="0"/>
            <a:t>Diagramas </a:t>
          </a:r>
          <a:endParaRPr lang="es-EC" dirty="0"/>
        </a:p>
      </dgm:t>
    </dgm:pt>
    <dgm:pt modelId="{A96D69C8-F45D-48DF-9808-0198A41BFDAF}" type="parTrans" cxnId="{340F71F2-4E75-4324-895C-81DF095C592E}">
      <dgm:prSet/>
      <dgm:spPr/>
      <dgm:t>
        <a:bodyPr/>
        <a:lstStyle/>
        <a:p>
          <a:endParaRPr lang="es-EC"/>
        </a:p>
      </dgm:t>
    </dgm:pt>
    <dgm:pt modelId="{5F0DC681-BD44-455D-8AD9-962F56D938C8}" type="sibTrans" cxnId="{340F71F2-4E75-4324-895C-81DF095C592E}">
      <dgm:prSet/>
      <dgm:spPr/>
      <dgm:t>
        <a:bodyPr/>
        <a:lstStyle/>
        <a:p>
          <a:endParaRPr lang="es-EC"/>
        </a:p>
      </dgm:t>
    </dgm:pt>
    <dgm:pt modelId="{C24E3ABC-2021-4C63-819A-A91DAB848B47}">
      <dgm:prSet phldrT="[Texto]"/>
      <dgm:spPr/>
      <dgm:t>
        <a:bodyPr/>
        <a:lstStyle/>
        <a:p>
          <a:r>
            <a:rPr lang="es-ES" dirty="0"/>
            <a:t>Diagrama de flujo </a:t>
          </a:r>
          <a:endParaRPr lang="es-EC" dirty="0"/>
        </a:p>
      </dgm:t>
    </dgm:pt>
    <dgm:pt modelId="{15F5E040-414D-4A35-8AAB-726D6092246F}" type="parTrans" cxnId="{3C9F49AA-6579-4D9F-869B-B8A0073CB8FA}">
      <dgm:prSet/>
      <dgm:spPr/>
      <dgm:t>
        <a:bodyPr/>
        <a:lstStyle/>
        <a:p>
          <a:endParaRPr lang="es-EC"/>
        </a:p>
      </dgm:t>
    </dgm:pt>
    <dgm:pt modelId="{6EE38C2B-DC83-4F38-926E-8B93CCD0FB0F}" type="sibTrans" cxnId="{3C9F49AA-6579-4D9F-869B-B8A0073CB8FA}">
      <dgm:prSet/>
      <dgm:spPr/>
      <dgm:t>
        <a:bodyPr/>
        <a:lstStyle/>
        <a:p>
          <a:endParaRPr lang="es-EC"/>
        </a:p>
      </dgm:t>
    </dgm:pt>
    <dgm:pt modelId="{2B1C09B2-10CC-4464-9D8B-915CC2B89917}">
      <dgm:prSet phldrT="[Texto]"/>
      <dgm:spPr/>
      <dgm:t>
        <a:bodyPr/>
        <a:lstStyle/>
        <a:p>
          <a:r>
            <a:rPr lang="es-ES" dirty="0"/>
            <a:t>Espina de pescado </a:t>
          </a:r>
          <a:endParaRPr lang="es-EC" dirty="0"/>
        </a:p>
      </dgm:t>
    </dgm:pt>
    <dgm:pt modelId="{BB167747-E847-4073-902E-68177E68AF41}" type="parTrans" cxnId="{0F0F6E9F-38E1-46FB-8C84-4A1FEC48E25D}">
      <dgm:prSet/>
      <dgm:spPr/>
      <dgm:t>
        <a:bodyPr/>
        <a:lstStyle/>
        <a:p>
          <a:endParaRPr lang="es-EC"/>
        </a:p>
      </dgm:t>
    </dgm:pt>
    <dgm:pt modelId="{CA5D4CEE-AA56-43B6-8162-92BB15F9AA27}" type="sibTrans" cxnId="{0F0F6E9F-38E1-46FB-8C84-4A1FEC48E25D}">
      <dgm:prSet/>
      <dgm:spPr/>
      <dgm:t>
        <a:bodyPr/>
        <a:lstStyle/>
        <a:p>
          <a:endParaRPr lang="es-EC"/>
        </a:p>
      </dgm:t>
    </dgm:pt>
    <dgm:pt modelId="{C96B6E5B-6F34-4FAC-BDB0-49C6E2A4AC84}">
      <dgm:prSet phldrT="[Texto]"/>
      <dgm:spPr/>
      <dgm:t>
        <a:bodyPr/>
        <a:lstStyle/>
        <a:p>
          <a:r>
            <a:rPr lang="es-ES" dirty="0"/>
            <a:t>Diagrama de </a:t>
          </a:r>
          <a:r>
            <a:rPr lang="es-ES" dirty="0" err="1"/>
            <a:t>Venn</a:t>
          </a:r>
          <a:r>
            <a:rPr lang="es-ES" dirty="0"/>
            <a:t> </a:t>
          </a:r>
          <a:endParaRPr lang="es-EC" dirty="0"/>
        </a:p>
      </dgm:t>
    </dgm:pt>
    <dgm:pt modelId="{B7DFC1D3-7FBD-4757-BAEF-F8136434F13F}" type="parTrans" cxnId="{21427E13-EEF4-449E-AE65-4CA33AEBBEA2}">
      <dgm:prSet/>
      <dgm:spPr/>
      <dgm:t>
        <a:bodyPr/>
        <a:lstStyle/>
        <a:p>
          <a:endParaRPr lang="es-EC"/>
        </a:p>
      </dgm:t>
    </dgm:pt>
    <dgm:pt modelId="{AC44AC4F-0919-444F-B813-F666CB6EEB25}" type="sibTrans" cxnId="{21427E13-EEF4-449E-AE65-4CA33AEBBEA2}">
      <dgm:prSet/>
      <dgm:spPr/>
      <dgm:t>
        <a:bodyPr/>
        <a:lstStyle/>
        <a:p>
          <a:endParaRPr lang="es-EC"/>
        </a:p>
      </dgm:t>
    </dgm:pt>
    <dgm:pt modelId="{F70D0CBE-9664-43FA-910E-89FBE99C0AC6}">
      <dgm:prSet phldrT="[Texto]"/>
      <dgm:spPr/>
      <dgm:t>
        <a:bodyPr/>
        <a:lstStyle/>
        <a:p>
          <a:r>
            <a:rPr lang="es-ES" dirty="0"/>
            <a:t>Mapas conceptuales </a:t>
          </a:r>
          <a:endParaRPr lang="es-EC" dirty="0"/>
        </a:p>
      </dgm:t>
    </dgm:pt>
    <dgm:pt modelId="{A9A667B8-9E82-403F-83E5-D3ABB02742F9}" type="parTrans" cxnId="{5455BA48-373E-4411-9F9F-AD4F99461E62}">
      <dgm:prSet/>
      <dgm:spPr/>
      <dgm:t>
        <a:bodyPr/>
        <a:lstStyle/>
        <a:p>
          <a:endParaRPr lang="es-EC"/>
        </a:p>
      </dgm:t>
    </dgm:pt>
    <dgm:pt modelId="{6609558F-1267-46F2-8F73-15872F54DBC6}" type="sibTrans" cxnId="{5455BA48-373E-4411-9F9F-AD4F99461E62}">
      <dgm:prSet/>
      <dgm:spPr/>
      <dgm:t>
        <a:bodyPr/>
        <a:lstStyle/>
        <a:p>
          <a:endParaRPr lang="es-EC"/>
        </a:p>
      </dgm:t>
    </dgm:pt>
    <dgm:pt modelId="{04D3F469-6CB7-4396-BC28-9B036F4CECF6}">
      <dgm:prSet phldrT="[Texto]"/>
      <dgm:spPr/>
      <dgm:t>
        <a:bodyPr/>
        <a:lstStyle/>
        <a:p>
          <a:r>
            <a:rPr lang="es-ES" dirty="0"/>
            <a:t>Elementos clave </a:t>
          </a:r>
          <a:endParaRPr lang="es-EC" dirty="0"/>
        </a:p>
      </dgm:t>
    </dgm:pt>
    <dgm:pt modelId="{C46794F9-26A0-4A73-AFA1-2C53B4EA7235}" type="parTrans" cxnId="{92572FFD-1BFA-4960-9696-F0D785FCE93D}">
      <dgm:prSet/>
      <dgm:spPr/>
      <dgm:t>
        <a:bodyPr/>
        <a:lstStyle/>
        <a:p>
          <a:endParaRPr lang="es-EC"/>
        </a:p>
      </dgm:t>
    </dgm:pt>
    <dgm:pt modelId="{047C59AD-CC28-4D34-BC69-093FCE3AD643}" type="sibTrans" cxnId="{92572FFD-1BFA-4960-9696-F0D785FCE93D}">
      <dgm:prSet/>
      <dgm:spPr/>
      <dgm:t>
        <a:bodyPr/>
        <a:lstStyle/>
        <a:p>
          <a:endParaRPr lang="es-EC"/>
        </a:p>
      </dgm:t>
    </dgm:pt>
    <dgm:pt modelId="{044DD601-F29C-45F6-A395-2523C90956B2}">
      <dgm:prSet phldrT="[Texto]"/>
      <dgm:spPr/>
      <dgm:t>
        <a:bodyPr/>
        <a:lstStyle/>
        <a:p>
          <a:r>
            <a:rPr lang="es-ES" dirty="0"/>
            <a:t>Conceptos </a:t>
          </a:r>
          <a:endParaRPr lang="es-EC" dirty="0"/>
        </a:p>
      </dgm:t>
    </dgm:pt>
    <dgm:pt modelId="{E2185F09-2A30-463D-97CC-B2533280C76D}" type="parTrans" cxnId="{8896BB2E-1C6B-4E6F-943F-BA6AD7034CD3}">
      <dgm:prSet/>
      <dgm:spPr/>
      <dgm:t>
        <a:bodyPr/>
        <a:lstStyle/>
        <a:p>
          <a:endParaRPr lang="es-EC"/>
        </a:p>
      </dgm:t>
    </dgm:pt>
    <dgm:pt modelId="{5632EE55-C57C-49FE-9957-8CE29C33E1FD}" type="sibTrans" cxnId="{8896BB2E-1C6B-4E6F-943F-BA6AD7034CD3}">
      <dgm:prSet/>
      <dgm:spPr/>
      <dgm:t>
        <a:bodyPr/>
        <a:lstStyle/>
        <a:p>
          <a:endParaRPr lang="es-EC"/>
        </a:p>
      </dgm:t>
    </dgm:pt>
    <dgm:pt modelId="{DF6B896D-5ABD-48D4-A8F7-224D9B54F194}">
      <dgm:prSet phldrT="[Texto]"/>
      <dgm:spPr/>
      <dgm:t>
        <a:bodyPr/>
        <a:lstStyle/>
        <a:p>
          <a:r>
            <a:rPr lang="es-ES" dirty="0"/>
            <a:t>Enlaces </a:t>
          </a:r>
          <a:endParaRPr lang="es-EC" dirty="0"/>
        </a:p>
      </dgm:t>
    </dgm:pt>
    <dgm:pt modelId="{3057A864-49B9-4A40-A6E7-C6D5F181157F}" type="parTrans" cxnId="{3845A416-14DE-4FD5-9887-7A2054DB786E}">
      <dgm:prSet/>
      <dgm:spPr/>
      <dgm:t>
        <a:bodyPr/>
        <a:lstStyle/>
        <a:p>
          <a:endParaRPr lang="es-EC"/>
        </a:p>
      </dgm:t>
    </dgm:pt>
    <dgm:pt modelId="{BDF95F46-245B-4A7F-8409-A33EDE24D291}" type="sibTrans" cxnId="{3845A416-14DE-4FD5-9887-7A2054DB786E}">
      <dgm:prSet/>
      <dgm:spPr/>
      <dgm:t>
        <a:bodyPr/>
        <a:lstStyle/>
        <a:p>
          <a:endParaRPr lang="es-EC"/>
        </a:p>
      </dgm:t>
    </dgm:pt>
    <dgm:pt modelId="{FCE9A72B-3F8D-4545-ACCD-E48259B5A951}">
      <dgm:prSet phldrT="[Texto]"/>
      <dgm:spPr/>
      <dgm:t>
        <a:bodyPr/>
        <a:lstStyle/>
        <a:p>
          <a:r>
            <a:rPr lang="es-ES" dirty="0"/>
            <a:t>Jerarquía </a:t>
          </a:r>
          <a:endParaRPr lang="es-EC" dirty="0"/>
        </a:p>
      </dgm:t>
    </dgm:pt>
    <dgm:pt modelId="{246DFFF1-18AE-4AC4-8DB3-A6BB2EF76025}" type="parTrans" cxnId="{AF4BABB2-41B7-417D-B486-67A2B6575031}">
      <dgm:prSet/>
      <dgm:spPr/>
      <dgm:t>
        <a:bodyPr/>
        <a:lstStyle/>
        <a:p>
          <a:endParaRPr lang="es-EC"/>
        </a:p>
      </dgm:t>
    </dgm:pt>
    <dgm:pt modelId="{50247FC1-C93E-4F8C-93D2-B3A99FCCBB9D}" type="sibTrans" cxnId="{AF4BABB2-41B7-417D-B486-67A2B6575031}">
      <dgm:prSet/>
      <dgm:spPr/>
      <dgm:t>
        <a:bodyPr/>
        <a:lstStyle/>
        <a:p>
          <a:endParaRPr lang="es-EC"/>
        </a:p>
      </dgm:t>
    </dgm:pt>
    <dgm:pt modelId="{52023C97-1F35-4BD0-B790-0024E3C548A6}">
      <dgm:prSet phldrT="[Texto]"/>
      <dgm:spPr/>
      <dgm:t>
        <a:bodyPr/>
        <a:lstStyle/>
        <a:p>
          <a:r>
            <a:rPr lang="es-ES" dirty="0"/>
            <a:t>Diferencia con mapas mentales </a:t>
          </a:r>
          <a:endParaRPr lang="es-EC" dirty="0"/>
        </a:p>
      </dgm:t>
    </dgm:pt>
    <dgm:pt modelId="{55B75328-C5C4-40FE-88E0-6D7322A41E08}" type="parTrans" cxnId="{D0B44EDF-E7D6-445B-A975-1B0D04B54293}">
      <dgm:prSet/>
      <dgm:spPr/>
      <dgm:t>
        <a:bodyPr/>
        <a:lstStyle/>
        <a:p>
          <a:endParaRPr lang="es-EC"/>
        </a:p>
      </dgm:t>
    </dgm:pt>
    <dgm:pt modelId="{D7A598F2-1D40-424B-9257-CB778C0955DE}" type="sibTrans" cxnId="{D0B44EDF-E7D6-445B-A975-1B0D04B54293}">
      <dgm:prSet/>
      <dgm:spPr/>
      <dgm:t>
        <a:bodyPr/>
        <a:lstStyle/>
        <a:p>
          <a:endParaRPr lang="es-EC"/>
        </a:p>
      </dgm:t>
    </dgm:pt>
    <dgm:pt modelId="{E39D0CEB-5C98-44D5-9A00-82A19CBA3D13}" type="pres">
      <dgm:prSet presAssocID="{F6F682A2-A3AA-48D9-BA82-0F6186B059A1}" presName="vert0" presStyleCnt="0">
        <dgm:presLayoutVars>
          <dgm:dir/>
          <dgm:animOne val="branch"/>
          <dgm:animLvl val="lvl"/>
        </dgm:presLayoutVars>
      </dgm:prSet>
      <dgm:spPr/>
    </dgm:pt>
    <dgm:pt modelId="{53D0227F-CFEC-454E-A62C-7C34D8B53584}" type="pres">
      <dgm:prSet presAssocID="{3B619EFB-4E56-4FE0-8944-8C18BB9EA3B9}" presName="thickLine" presStyleLbl="alignNode1" presStyleIdx="0" presStyleCnt="5"/>
      <dgm:spPr/>
    </dgm:pt>
    <dgm:pt modelId="{74D4DE96-9E32-47A9-9C0D-21F998687F88}" type="pres">
      <dgm:prSet presAssocID="{3B619EFB-4E56-4FE0-8944-8C18BB9EA3B9}" presName="horz1" presStyleCnt="0"/>
      <dgm:spPr/>
    </dgm:pt>
    <dgm:pt modelId="{23CC25CC-2892-405B-A08D-082C81F382B0}" type="pres">
      <dgm:prSet presAssocID="{3B619EFB-4E56-4FE0-8944-8C18BB9EA3B9}" presName="tx1" presStyleLbl="revTx" presStyleIdx="0" presStyleCnt="26"/>
      <dgm:spPr/>
    </dgm:pt>
    <dgm:pt modelId="{181F91D9-1093-4992-9D29-FF795DDB2E99}" type="pres">
      <dgm:prSet presAssocID="{3B619EFB-4E56-4FE0-8944-8C18BB9EA3B9}" presName="vert1" presStyleCnt="0"/>
      <dgm:spPr/>
    </dgm:pt>
    <dgm:pt modelId="{006141F8-BACC-468A-9EFE-4F9443EA19A2}" type="pres">
      <dgm:prSet presAssocID="{CAFDAD78-A93D-4532-85A5-B5E3DC924D0F}" presName="vertSpace2a" presStyleCnt="0"/>
      <dgm:spPr/>
    </dgm:pt>
    <dgm:pt modelId="{B8407370-EB75-41DC-B62F-BF121E69DDB7}" type="pres">
      <dgm:prSet presAssocID="{CAFDAD78-A93D-4532-85A5-B5E3DC924D0F}" presName="horz2" presStyleCnt="0"/>
      <dgm:spPr/>
    </dgm:pt>
    <dgm:pt modelId="{EA6A0D73-7BB8-4F7C-A1CD-6937F8AA2858}" type="pres">
      <dgm:prSet presAssocID="{CAFDAD78-A93D-4532-85A5-B5E3DC924D0F}" presName="horzSpace2" presStyleCnt="0"/>
      <dgm:spPr/>
    </dgm:pt>
    <dgm:pt modelId="{BF360BCB-F4D1-415F-A8BD-B7F788E119C0}" type="pres">
      <dgm:prSet presAssocID="{CAFDAD78-A93D-4532-85A5-B5E3DC924D0F}" presName="tx2" presStyleLbl="revTx" presStyleIdx="1" presStyleCnt="26"/>
      <dgm:spPr/>
    </dgm:pt>
    <dgm:pt modelId="{121A8112-2DD2-4ECD-A8EF-09AD9DF59248}" type="pres">
      <dgm:prSet presAssocID="{CAFDAD78-A93D-4532-85A5-B5E3DC924D0F}" presName="vert2" presStyleCnt="0"/>
      <dgm:spPr/>
    </dgm:pt>
    <dgm:pt modelId="{F364AC36-6673-4C6E-B540-6648E02F6C07}" type="pres">
      <dgm:prSet presAssocID="{FB6B9753-C161-4E8F-95AE-07FAC070C2C9}" presName="horz3" presStyleCnt="0"/>
      <dgm:spPr/>
    </dgm:pt>
    <dgm:pt modelId="{B6B1C236-7C53-426E-BBDA-E917F6CEE958}" type="pres">
      <dgm:prSet presAssocID="{FB6B9753-C161-4E8F-95AE-07FAC070C2C9}" presName="horzSpace3" presStyleCnt="0"/>
      <dgm:spPr/>
    </dgm:pt>
    <dgm:pt modelId="{AAD5427B-4AB7-4323-AD01-2FEF34AACD77}" type="pres">
      <dgm:prSet presAssocID="{FB6B9753-C161-4E8F-95AE-07FAC070C2C9}" presName="tx3" presStyleLbl="revTx" presStyleIdx="2" presStyleCnt="26"/>
      <dgm:spPr/>
    </dgm:pt>
    <dgm:pt modelId="{0A2A454E-ED15-4F66-AB47-B54EDB092263}" type="pres">
      <dgm:prSet presAssocID="{FB6B9753-C161-4E8F-95AE-07FAC070C2C9}" presName="vert3" presStyleCnt="0"/>
      <dgm:spPr/>
    </dgm:pt>
    <dgm:pt modelId="{5BA8ABC1-00B5-4AFC-ADB8-CF795803E211}" type="pres">
      <dgm:prSet presAssocID="{2E60C8AE-F1DD-481C-AB81-416DE74C40F7}" presName="thinLine3" presStyleLbl="callout" presStyleIdx="0" presStyleCnt="17"/>
      <dgm:spPr/>
    </dgm:pt>
    <dgm:pt modelId="{C0BF22AE-09FB-48AE-80AB-E003F1C91CB0}" type="pres">
      <dgm:prSet presAssocID="{D0B28C3D-7206-4EF2-9735-3BE1147221B6}" presName="horz3" presStyleCnt="0"/>
      <dgm:spPr/>
    </dgm:pt>
    <dgm:pt modelId="{A521D30D-3E76-4074-9411-4592508CA41F}" type="pres">
      <dgm:prSet presAssocID="{D0B28C3D-7206-4EF2-9735-3BE1147221B6}" presName="horzSpace3" presStyleCnt="0"/>
      <dgm:spPr/>
    </dgm:pt>
    <dgm:pt modelId="{924ADF97-3B5D-425C-B6CF-FC68F5146B5E}" type="pres">
      <dgm:prSet presAssocID="{D0B28C3D-7206-4EF2-9735-3BE1147221B6}" presName="tx3" presStyleLbl="revTx" presStyleIdx="3" presStyleCnt="26"/>
      <dgm:spPr/>
    </dgm:pt>
    <dgm:pt modelId="{99733841-F46F-40D6-83FC-D9E249503FC2}" type="pres">
      <dgm:prSet presAssocID="{D0B28C3D-7206-4EF2-9735-3BE1147221B6}" presName="vert3" presStyleCnt="0"/>
      <dgm:spPr/>
    </dgm:pt>
    <dgm:pt modelId="{9D9AFF43-35B6-4D37-B9CA-C547841B61ED}" type="pres">
      <dgm:prSet presAssocID="{3C8D4B06-745D-48C3-AE19-37B51BA43F7A}" presName="thinLine3" presStyleLbl="callout" presStyleIdx="1" presStyleCnt="17"/>
      <dgm:spPr/>
    </dgm:pt>
    <dgm:pt modelId="{368FDA39-83F9-49A1-BC62-32F5DE16EB93}" type="pres">
      <dgm:prSet presAssocID="{986B2CDB-4283-45E1-B798-4FFDCB8A7FCE}" presName="horz3" presStyleCnt="0"/>
      <dgm:spPr/>
    </dgm:pt>
    <dgm:pt modelId="{070FB620-4925-4B2B-A9A3-3D87669FE3F6}" type="pres">
      <dgm:prSet presAssocID="{986B2CDB-4283-45E1-B798-4FFDCB8A7FCE}" presName="horzSpace3" presStyleCnt="0"/>
      <dgm:spPr/>
    </dgm:pt>
    <dgm:pt modelId="{D0F74D66-9930-46BE-836A-7606A9DB6B0B}" type="pres">
      <dgm:prSet presAssocID="{986B2CDB-4283-45E1-B798-4FFDCB8A7FCE}" presName="tx3" presStyleLbl="revTx" presStyleIdx="4" presStyleCnt="26"/>
      <dgm:spPr/>
    </dgm:pt>
    <dgm:pt modelId="{5961C6AB-AD4F-48F4-AFA6-E9016D9289ED}" type="pres">
      <dgm:prSet presAssocID="{986B2CDB-4283-45E1-B798-4FFDCB8A7FCE}" presName="vert3" presStyleCnt="0"/>
      <dgm:spPr/>
    </dgm:pt>
    <dgm:pt modelId="{6ACCBCB8-13EA-4F59-A695-396AA148DF95}" type="pres">
      <dgm:prSet presAssocID="{CAFDAD78-A93D-4532-85A5-B5E3DC924D0F}" presName="thinLine2b" presStyleLbl="callout" presStyleIdx="2" presStyleCnt="17"/>
      <dgm:spPr/>
    </dgm:pt>
    <dgm:pt modelId="{3EFC8E72-D3C6-4C06-9E50-4AF8188C2031}" type="pres">
      <dgm:prSet presAssocID="{CAFDAD78-A93D-4532-85A5-B5E3DC924D0F}" presName="vertSpace2b" presStyleCnt="0"/>
      <dgm:spPr/>
    </dgm:pt>
    <dgm:pt modelId="{7EDDB903-88E0-4CBA-9D66-3A8427DE9D82}" type="pres">
      <dgm:prSet presAssocID="{FC321F26-07E8-47DA-932F-2D742496B498}" presName="horz2" presStyleCnt="0"/>
      <dgm:spPr/>
    </dgm:pt>
    <dgm:pt modelId="{F0F10E36-9C9D-40B0-9C5F-FEC30FE39FEE}" type="pres">
      <dgm:prSet presAssocID="{FC321F26-07E8-47DA-932F-2D742496B498}" presName="horzSpace2" presStyleCnt="0"/>
      <dgm:spPr/>
    </dgm:pt>
    <dgm:pt modelId="{269BE018-83F6-4E9F-A2C8-403870F8719F}" type="pres">
      <dgm:prSet presAssocID="{FC321F26-07E8-47DA-932F-2D742496B498}" presName="tx2" presStyleLbl="revTx" presStyleIdx="5" presStyleCnt="26"/>
      <dgm:spPr/>
    </dgm:pt>
    <dgm:pt modelId="{E6BAE9AF-E09E-4EA3-BBA6-8E97FCF654D4}" type="pres">
      <dgm:prSet presAssocID="{FC321F26-07E8-47DA-932F-2D742496B498}" presName="vert2" presStyleCnt="0"/>
      <dgm:spPr/>
    </dgm:pt>
    <dgm:pt modelId="{54BABAA7-1549-4877-8773-71EF66157FF5}" type="pres">
      <dgm:prSet presAssocID="{4239FD52-B85E-441D-A586-FB40BDF67EDD}" presName="horz3" presStyleCnt="0"/>
      <dgm:spPr/>
    </dgm:pt>
    <dgm:pt modelId="{DD9E889B-5CE8-4600-B7D9-C101156D92D4}" type="pres">
      <dgm:prSet presAssocID="{4239FD52-B85E-441D-A586-FB40BDF67EDD}" presName="horzSpace3" presStyleCnt="0"/>
      <dgm:spPr/>
    </dgm:pt>
    <dgm:pt modelId="{8DF7E6FE-005D-4E68-BA06-0B27937556AD}" type="pres">
      <dgm:prSet presAssocID="{4239FD52-B85E-441D-A586-FB40BDF67EDD}" presName="tx3" presStyleLbl="revTx" presStyleIdx="6" presStyleCnt="26"/>
      <dgm:spPr/>
    </dgm:pt>
    <dgm:pt modelId="{1718A958-BE39-45B8-8789-ED8BA62734E1}" type="pres">
      <dgm:prSet presAssocID="{4239FD52-B85E-441D-A586-FB40BDF67EDD}" presName="vert3" presStyleCnt="0"/>
      <dgm:spPr/>
    </dgm:pt>
    <dgm:pt modelId="{E02C4159-F5E2-4BEC-8814-871FF5EBE5DF}" type="pres">
      <dgm:prSet presAssocID="{86A6E10D-E84A-4C77-B9AC-FF5080072AAD}" presName="thinLine3" presStyleLbl="callout" presStyleIdx="3" presStyleCnt="17"/>
      <dgm:spPr/>
    </dgm:pt>
    <dgm:pt modelId="{037DD22E-224F-4989-B01A-B70EF6ABEEE1}" type="pres">
      <dgm:prSet presAssocID="{BA51162E-EB05-43B3-B90D-4471B3CF5F0A}" presName="horz3" presStyleCnt="0"/>
      <dgm:spPr/>
    </dgm:pt>
    <dgm:pt modelId="{D64847AD-A2E8-4E22-B262-D44DB2469566}" type="pres">
      <dgm:prSet presAssocID="{BA51162E-EB05-43B3-B90D-4471B3CF5F0A}" presName="horzSpace3" presStyleCnt="0"/>
      <dgm:spPr/>
    </dgm:pt>
    <dgm:pt modelId="{7F648DA9-D265-4A27-BFD1-29C062139840}" type="pres">
      <dgm:prSet presAssocID="{BA51162E-EB05-43B3-B90D-4471B3CF5F0A}" presName="tx3" presStyleLbl="revTx" presStyleIdx="7" presStyleCnt="26"/>
      <dgm:spPr/>
    </dgm:pt>
    <dgm:pt modelId="{4C28D20C-64C3-4F81-9CFC-8496EF71C236}" type="pres">
      <dgm:prSet presAssocID="{BA51162E-EB05-43B3-B90D-4471B3CF5F0A}" presName="vert3" presStyleCnt="0"/>
      <dgm:spPr/>
    </dgm:pt>
    <dgm:pt modelId="{C38139B8-0121-47A7-A119-9AF6FD05B935}" type="pres">
      <dgm:prSet presAssocID="{FC321F26-07E8-47DA-932F-2D742496B498}" presName="thinLine2b" presStyleLbl="callout" presStyleIdx="4" presStyleCnt="17"/>
      <dgm:spPr/>
    </dgm:pt>
    <dgm:pt modelId="{A67CF9A5-1DE5-4A7F-99DB-F65451835B3E}" type="pres">
      <dgm:prSet presAssocID="{FC321F26-07E8-47DA-932F-2D742496B498}" presName="vertSpace2b" presStyleCnt="0"/>
      <dgm:spPr/>
    </dgm:pt>
    <dgm:pt modelId="{FDA4A67B-ADF4-4DEB-8EEC-D9BD5F0F9E34}" type="pres">
      <dgm:prSet presAssocID="{1DA88F81-0485-4B6C-B1E9-CF32E28E20B5}" presName="thickLine" presStyleLbl="alignNode1" presStyleIdx="1" presStyleCnt="5"/>
      <dgm:spPr/>
    </dgm:pt>
    <dgm:pt modelId="{1F5F9194-62AB-4959-9C57-7A66A254C29D}" type="pres">
      <dgm:prSet presAssocID="{1DA88F81-0485-4B6C-B1E9-CF32E28E20B5}" presName="horz1" presStyleCnt="0"/>
      <dgm:spPr/>
    </dgm:pt>
    <dgm:pt modelId="{5576F5CE-B1E1-4C8D-AD3A-5068FD8B9769}" type="pres">
      <dgm:prSet presAssocID="{1DA88F81-0485-4B6C-B1E9-CF32E28E20B5}" presName="tx1" presStyleLbl="revTx" presStyleIdx="8" presStyleCnt="26"/>
      <dgm:spPr/>
    </dgm:pt>
    <dgm:pt modelId="{6BFC4D6E-62B1-436D-B10C-49FB2475926E}" type="pres">
      <dgm:prSet presAssocID="{1DA88F81-0485-4B6C-B1E9-CF32E28E20B5}" presName="vert1" presStyleCnt="0"/>
      <dgm:spPr/>
    </dgm:pt>
    <dgm:pt modelId="{DDEF38C1-82AE-4C07-AECF-A175DDC8967D}" type="pres">
      <dgm:prSet presAssocID="{483F35C3-8F72-48C9-BC0D-CF3981E7D146}" presName="vertSpace2a" presStyleCnt="0"/>
      <dgm:spPr/>
    </dgm:pt>
    <dgm:pt modelId="{53B85806-A4F5-4015-871E-402D743EC2A3}" type="pres">
      <dgm:prSet presAssocID="{483F35C3-8F72-48C9-BC0D-CF3981E7D146}" presName="horz2" presStyleCnt="0"/>
      <dgm:spPr/>
    </dgm:pt>
    <dgm:pt modelId="{7CB36BE5-2630-454E-A131-5CA92645B762}" type="pres">
      <dgm:prSet presAssocID="{483F35C3-8F72-48C9-BC0D-CF3981E7D146}" presName="horzSpace2" presStyleCnt="0"/>
      <dgm:spPr/>
    </dgm:pt>
    <dgm:pt modelId="{7218CD2B-F99B-4BC8-AE95-3939E32548E8}" type="pres">
      <dgm:prSet presAssocID="{483F35C3-8F72-48C9-BC0D-CF3981E7D146}" presName="tx2" presStyleLbl="revTx" presStyleIdx="9" presStyleCnt="26"/>
      <dgm:spPr/>
    </dgm:pt>
    <dgm:pt modelId="{2BF2898A-509B-45A9-86CB-73F89D159892}" type="pres">
      <dgm:prSet presAssocID="{483F35C3-8F72-48C9-BC0D-CF3981E7D146}" presName="vert2" presStyleCnt="0"/>
      <dgm:spPr/>
    </dgm:pt>
    <dgm:pt modelId="{B0D0AC31-2B34-4136-9EFB-CFF29C9C3475}" type="pres">
      <dgm:prSet presAssocID="{483F35C3-8F72-48C9-BC0D-CF3981E7D146}" presName="thinLine2b" presStyleLbl="callout" presStyleIdx="5" presStyleCnt="17"/>
      <dgm:spPr/>
    </dgm:pt>
    <dgm:pt modelId="{A85BFE20-8289-4E2F-9CF7-0B9A05D1169A}" type="pres">
      <dgm:prSet presAssocID="{483F35C3-8F72-48C9-BC0D-CF3981E7D146}" presName="vertSpace2b" presStyleCnt="0"/>
      <dgm:spPr/>
    </dgm:pt>
    <dgm:pt modelId="{15D21C70-858A-4FC1-9602-78CF1BAE6CE6}" type="pres">
      <dgm:prSet presAssocID="{D941DE58-58FD-4930-BB29-280F0144CAB5}" presName="horz2" presStyleCnt="0"/>
      <dgm:spPr/>
    </dgm:pt>
    <dgm:pt modelId="{7BEC0EC8-EC2A-41F7-B72D-AAEA1F8162FC}" type="pres">
      <dgm:prSet presAssocID="{D941DE58-58FD-4930-BB29-280F0144CAB5}" presName="horzSpace2" presStyleCnt="0"/>
      <dgm:spPr/>
    </dgm:pt>
    <dgm:pt modelId="{6577D7AA-18B6-4FFC-9446-C85E77AF5EB4}" type="pres">
      <dgm:prSet presAssocID="{D941DE58-58FD-4930-BB29-280F0144CAB5}" presName="tx2" presStyleLbl="revTx" presStyleIdx="10" presStyleCnt="26"/>
      <dgm:spPr/>
    </dgm:pt>
    <dgm:pt modelId="{E0E0A638-ACDB-4620-93D9-E6E2BFC8D938}" type="pres">
      <dgm:prSet presAssocID="{D941DE58-58FD-4930-BB29-280F0144CAB5}" presName="vert2" presStyleCnt="0"/>
      <dgm:spPr/>
    </dgm:pt>
    <dgm:pt modelId="{0086BE6D-3774-4C93-8A64-2834055F10DA}" type="pres">
      <dgm:prSet presAssocID="{91621468-A8F3-43F9-AF64-7B22311D1ACA}" presName="horz3" presStyleCnt="0"/>
      <dgm:spPr/>
    </dgm:pt>
    <dgm:pt modelId="{9583EDAC-885F-449C-ADB3-13DAA964B850}" type="pres">
      <dgm:prSet presAssocID="{91621468-A8F3-43F9-AF64-7B22311D1ACA}" presName="horzSpace3" presStyleCnt="0"/>
      <dgm:spPr/>
    </dgm:pt>
    <dgm:pt modelId="{B564D977-9352-4B17-8281-550F61D7A923}" type="pres">
      <dgm:prSet presAssocID="{91621468-A8F3-43F9-AF64-7B22311D1ACA}" presName="tx3" presStyleLbl="revTx" presStyleIdx="11" presStyleCnt="26"/>
      <dgm:spPr/>
    </dgm:pt>
    <dgm:pt modelId="{29E279FB-5EB3-4F90-987A-B6AA95699A2C}" type="pres">
      <dgm:prSet presAssocID="{91621468-A8F3-43F9-AF64-7B22311D1ACA}" presName="vert3" presStyleCnt="0"/>
      <dgm:spPr/>
    </dgm:pt>
    <dgm:pt modelId="{C96D6ACC-9196-4CF5-8398-0399F07E259A}" type="pres">
      <dgm:prSet presAssocID="{8B06FD01-F250-44CA-AB8F-AB77E6B3F84C}" presName="thinLine3" presStyleLbl="callout" presStyleIdx="6" presStyleCnt="17"/>
      <dgm:spPr/>
    </dgm:pt>
    <dgm:pt modelId="{095E210F-7228-442D-8EA6-33160C4384E1}" type="pres">
      <dgm:prSet presAssocID="{8604E947-1663-4BE7-9E08-3F5EF9C7EB2B}" presName="horz3" presStyleCnt="0"/>
      <dgm:spPr/>
    </dgm:pt>
    <dgm:pt modelId="{38B5FBD4-0140-4A73-8957-ED8C622B4B44}" type="pres">
      <dgm:prSet presAssocID="{8604E947-1663-4BE7-9E08-3F5EF9C7EB2B}" presName="horzSpace3" presStyleCnt="0"/>
      <dgm:spPr/>
    </dgm:pt>
    <dgm:pt modelId="{DABC050F-F3BF-4978-A311-3689F8061FF3}" type="pres">
      <dgm:prSet presAssocID="{8604E947-1663-4BE7-9E08-3F5EF9C7EB2B}" presName="tx3" presStyleLbl="revTx" presStyleIdx="12" presStyleCnt="26"/>
      <dgm:spPr/>
    </dgm:pt>
    <dgm:pt modelId="{E632B9E6-96CE-4982-A604-950A02FF237F}" type="pres">
      <dgm:prSet presAssocID="{8604E947-1663-4BE7-9E08-3F5EF9C7EB2B}" presName="vert3" presStyleCnt="0"/>
      <dgm:spPr/>
    </dgm:pt>
    <dgm:pt modelId="{3E77037B-DEC5-4806-8E59-7264BB45A885}" type="pres">
      <dgm:prSet presAssocID="{D941DE58-58FD-4930-BB29-280F0144CAB5}" presName="thinLine2b" presStyleLbl="callout" presStyleIdx="7" presStyleCnt="17"/>
      <dgm:spPr/>
    </dgm:pt>
    <dgm:pt modelId="{861B391B-2E83-445C-BA3D-A0E8CE99AB2F}" type="pres">
      <dgm:prSet presAssocID="{D941DE58-58FD-4930-BB29-280F0144CAB5}" presName="vertSpace2b" presStyleCnt="0"/>
      <dgm:spPr/>
    </dgm:pt>
    <dgm:pt modelId="{7A2C256C-CB82-426E-9EC8-5FA9505DFC0E}" type="pres">
      <dgm:prSet presAssocID="{21E7585F-6644-495A-ADCB-00AA3E824027}" presName="thickLine" presStyleLbl="alignNode1" presStyleIdx="2" presStyleCnt="5"/>
      <dgm:spPr/>
    </dgm:pt>
    <dgm:pt modelId="{425444D0-97F5-4365-B8CC-98DA5222F3F0}" type="pres">
      <dgm:prSet presAssocID="{21E7585F-6644-495A-ADCB-00AA3E824027}" presName="horz1" presStyleCnt="0"/>
      <dgm:spPr/>
    </dgm:pt>
    <dgm:pt modelId="{A9450E66-FFCF-4896-8079-0582618B34CB}" type="pres">
      <dgm:prSet presAssocID="{21E7585F-6644-495A-ADCB-00AA3E824027}" presName="tx1" presStyleLbl="revTx" presStyleIdx="13" presStyleCnt="26"/>
      <dgm:spPr/>
    </dgm:pt>
    <dgm:pt modelId="{F6A35E2A-C960-4924-8281-9B6333DADD8C}" type="pres">
      <dgm:prSet presAssocID="{21E7585F-6644-495A-ADCB-00AA3E824027}" presName="vert1" presStyleCnt="0"/>
      <dgm:spPr/>
    </dgm:pt>
    <dgm:pt modelId="{487E6433-3D3E-4300-8EA1-AAAE1C4D748B}" type="pres">
      <dgm:prSet presAssocID="{BEED22A4-7B40-438F-B747-0890706C2FCA}" presName="vertSpace2a" presStyleCnt="0"/>
      <dgm:spPr/>
    </dgm:pt>
    <dgm:pt modelId="{AC73A318-418B-4533-9F5D-8FDBF91EE7A4}" type="pres">
      <dgm:prSet presAssocID="{BEED22A4-7B40-438F-B747-0890706C2FCA}" presName="horz2" presStyleCnt="0"/>
      <dgm:spPr/>
    </dgm:pt>
    <dgm:pt modelId="{314A042D-007D-4B04-B19E-A9B7B9D5FA73}" type="pres">
      <dgm:prSet presAssocID="{BEED22A4-7B40-438F-B747-0890706C2FCA}" presName="horzSpace2" presStyleCnt="0"/>
      <dgm:spPr/>
    </dgm:pt>
    <dgm:pt modelId="{7D954C25-F3ED-428A-9E8E-4A1622525EE7}" type="pres">
      <dgm:prSet presAssocID="{BEED22A4-7B40-438F-B747-0890706C2FCA}" presName="tx2" presStyleLbl="revTx" presStyleIdx="14" presStyleCnt="26"/>
      <dgm:spPr/>
    </dgm:pt>
    <dgm:pt modelId="{761470CC-D3FA-4C78-AF7A-A9A6516EF83B}" type="pres">
      <dgm:prSet presAssocID="{BEED22A4-7B40-438F-B747-0890706C2FCA}" presName="vert2" presStyleCnt="0"/>
      <dgm:spPr/>
    </dgm:pt>
    <dgm:pt modelId="{184915F0-8B4A-428A-A6FB-5B0237DFA8CB}" type="pres">
      <dgm:prSet presAssocID="{BEED22A4-7B40-438F-B747-0890706C2FCA}" presName="thinLine2b" presStyleLbl="callout" presStyleIdx="8" presStyleCnt="17"/>
      <dgm:spPr/>
    </dgm:pt>
    <dgm:pt modelId="{0CC3CC67-B157-4341-A138-E64022A4D78D}" type="pres">
      <dgm:prSet presAssocID="{BEED22A4-7B40-438F-B747-0890706C2FCA}" presName="vertSpace2b" presStyleCnt="0"/>
      <dgm:spPr/>
    </dgm:pt>
    <dgm:pt modelId="{D0536F44-EBD8-4DD6-9220-FB19A939068C}" type="pres">
      <dgm:prSet presAssocID="{9D2536E1-D600-4FDC-A297-6CD7CB61E75D}" presName="horz2" presStyleCnt="0"/>
      <dgm:spPr/>
    </dgm:pt>
    <dgm:pt modelId="{4D0D587D-C109-4202-B55C-B578492B840B}" type="pres">
      <dgm:prSet presAssocID="{9D2536E1-D600-4FDC-A297-6CD7CB61E75D}" presName="horzSpace2" presStyleCnt="0"/>
      <dgm:spPr/>
    </dgm:pt>
    <dgm:pt modelId="{3834FDFD-F6CC-42CD-B5B5-88C18C7935A0}" type="pres">
      <dgm:prSet presAssocID="{9D2536E1-D600-4FDC-A297-6CD7CB61E75D}" presName="tx2" presStyleLbl="revTx" presStyleIdx="15" presStyleCnt="26"/>
      <dgm:spPr/>
    </dgm:pt>
    <dgm:pt modelId="{CB468055-B6DA-4E58-96DE-2D332D4D51D6}" type="pres">
      <dgm:prSet presAssocID="{9D2536E1-D600-4FDC-A297-6CD7CB61E75D}" presName="vert2" presStyleCnt="0"/>
      <dgm:spPr/>
    </dgm:pt>
    <dgm:pt modelId="{41CD8D9C-5AA1-43B4-B3D2-DAF032A23DF8}" type="pres">
      <dgm:prSet presAssocID="{9D2536E1-D600-4FDC-A297-6CD7CB61E75D}" presName="thinLine2b" presStyleLbl="callout" presStyleIdx="9" presStyleCnt="17"/>
      <dgm:spPr/>
    </dgm:pt>
    <dgm:pt modelId="{DC97B370-55B1-45ED-B1E8-11BC2FED973E}" type="pres">
      <dgm:prSet presAssocID="{9D2536E1-D600-4FDC-A297-6CD7CB61E75D}" presName="vertSpace2b" presStyleCnt="0"/>
      <dgm:spPr/>
    </dgm:pt>
    <dgm:pt modelId="{88C3E360-6118-4575-82D8-D7CA41F6AE3E}" type="pres">
      <dgm:prSet presAssocID="{72A34AEF-0D5E-4393-A9D3-D5E2AF657793}" presName="thickLine" presStyleLbl="alignNode1" presStyleIdx="3" presStyleCnt="5"/>
      <dgm:spPr/>
    </dgm:pt>
    <dgm:pt modelId="{9E3F470F-B872-48DF-B86D-D12B059F87FA}" type="pres">
      <dgm:prSet presAssocID="{72A34AEF-0D5E-4393-A9D3-D5E2AF657793}" presName="horz1" presStyleCnt="0"/>
      <dgm:spPr/>
    </dgm:pt>
    <dgm:pt modelId="{7A686042-03D3-4706-9A91-CA77F437C8EA}" type="pres">
      <dgm:prSet presAssocID="{72A34AEF-0D5E-4393-A9D3-D5E2AF657793}" presName="tx1" presStyleLbl="revTx" presStyleIdx="16" presStyleCnt="26"/>
      <dgm:spPr/>
    </dgm:pt>
    <dgm:pt modelId="{7DF3A5DF-A229-40A3-906E-B5B4F0FC442E}" type="pres">
      <dgm:prSet presAssocID="{72A34AEF-0D5E-4393-A9D3-D5E2AF657793}" presName="vert1" presStyleCnt="0"/>
      <dgm:spPr/>
    </dgm:pt>
    <dgm:pt modelId="{66C62BC5-C650-4E2B-9237-342BB3C5F1F1}" type="pres">
      <dgm:prSet presAssocID="{C24E3ABC-2021-4C63-819A-A91DAB848B47}" presName="vertSpace2a" presStyleCnt="0"/>
      <dgm:spPr/>
    </dgm:pt>
    <dgm:pt modelId="{C2AFBBA3-1846-438D-93EE-AED0A554CA89}" type="pres">
      <dgm:prSet presAssocID="{C24E3ABC-2021-4C63-819A-A91DAB848B47}" presName="horz2" presStyleCnt="0"/>
      <dgm:spPr/>
    </dgm:pt>
    <dgm:pt modelId="{B25D0D62-CFB7-4159-B84B-080626927CC0}" type="pres">
      <dgm:prSet presAssocID="{C24E3ABC-2021-4C63-819A-A91DAB848B47}" presName="horzSpace2" presStyleCnt="0"/>
      <dgm:spPr/>
    </dgm:pt>
    <dgm:pt modelId="{6E8BC13B-27C8-4DFD-8D73-ED839BD56EAA}" type="pres">
      <dgm:prSet presAssocID="{C24E3ABC-2021-4C63-819A-A91DAB848B47}" presName="tx2" presStyleLbl="revTx" presStyleIdx="17" presStyleCnt="26"/>
      <dgm:spPr/>
    </dgm:pt>
    <dgm:pt modelId="{B89F3E95-4D0D-4113-83A2-4359B3A64AA7}" type="pres">
      <dgm:prSet presAssocID="{C24E3ABC-2021-4C63-819A-A91DAB848B47}" presName="vert2" presStyleCnt="0"/>
      <dgm:spPr/>
    </dgm:pt>
    <dgm:pt modelId="{73B2006D-9F37-4A62-864B-AEE0A28E7A60}" type="pres">
      <dgm:prSet presAssocID="{C24E3ABC-2021-4C63-819A-A91DAB848B47}" presName="thinLine2b" presStyleLbl="callout" presStyleIdx="10" presStyleCnt="17"/>
      <dgm:spPr/>
    </dgm:pt>
    <dgm:pt modelId="{53D1C701-1E36-44F2-91FA-72391A3FC741}" type="pres">
      <dgm:prSet presAssocID="{C24E3ABC-2021-4C63-819A-A91DAB848B47}" presName="vertSpace2b" presStyleCnt="0"/>
      <dgm:spPr/>
    </dgm:pt>
    <dgm:pt modelId="{24C68E2B-AE01-46D1-8699-ACF8DAAA9353}" type="pres">
      <dgm:prSet presAssocID="{2B1C09B2-10CC-4464-9D8B-915CC2B89917}" presName="horz2" presStyleCnt="0"/>
      <dgm:spPr/>
    </dgm:pt>
    <dgm:pt modelId="{1DE37C89-5A1E-4772-BAC5-F6BC82262392}" type="pres">
      <dgm:prSet presAssocID="{2B1C09B2-10CC-4464-9D8B-915CC2B89917}" presName="horzSpace2" presStyleCnt="0"/>
      <dgm:spPr/>
    </dgm:pt>
    <dgm:pt modelId="{F30D4070-F451-4838-8DA1-01CEE47F16B9}" type="pres">
      <dgm:prSet presAssocID="{2B1C09B2-10CC-4464-9D8B-915CC2B89917}" presName="tx2" presStyleLbl="revTx" presStyleIdx="18" presStyleCnt="26"/>
      <dgm:spPr/>
    </dgm:pt>
    <dgm:pt modelId="{190AF04C-0C79-4369-B28F-25FD6188F3D9}" type="pres">
      <dgm:prSet presAssocID="{2B1C09B2-10CC-4464-9D8B-915CC2B89917}" presName="vert2" presStyleCnt="0"/>
      <dgm:spPr/>
    </dgm:pt>
    <dgm:pt modelId="{C79CCCBD-63E4-48D5-A02A-A698AF2B4280}" type="pres">
      <dgm:prSet presAssocID="{2B1C09B2-10CC-4464-9D8B-915CC2B89917}" presName="thinLine2b" presStyleLbl="callout" presStyleIdx="11" presStyleCnt="17"/>
      <dgm:spPr/>
    </dgm:pt>
    <dgm:pt modelId="{156B424B-EA72-41A8-8C0B-DD173470D2E4}" type="pres">
      <dgm:prSet presAssocID="{2B1C09B2-10CC-4464-9D8B-915CC2B89917}" presName="vertSpace2b" presStyleCnt="0"/>
      <dgm:spPr/>
    </dgm:pt>
    <dgm:pt modelId="{BE9E4E5F-20B2-4152-AED3-EBE577FB3E6D}" type="pres">
      <dgm:prSet presAssocID="{C96B6E5B-6F34-4FAC-BDB0-49C6E2A4AC84}" presName="horz2" presStyleCnt="0"/>
      <dgm:spPr/>
    </dgm:pt>
    <dgm:pt modelId="{FCB8F737-8C0A-44AB-BDDC-C18DFE199F4D}" type="pres">
      <dgm:prSet presAssocID="{C96B6E5B-6F34-4FAC-BDB0-49C6E2A4AC84}" presName="horzSpace2" presStyleCnt="0"/>
      <dgm:spPr/>
    </dgm:pt>
    <dgm:pt modelId="{5DFE86DB-D7DE-41A1-8E77-252FBD2B4280}" type="pres">
      <dgm:prSet presAssocID="{C96B6E5B-6F34-4FAC-BDB0-49C6E2A4AC84}" presName="tx2" presStyleLbl="revTx" presStyleIdx="19" presStyleCnt="26"/>
      <dgm:spPr/>
    </dgm:pt>
    <dgm:pt modelId="{90E77EA7-F2E1-4A99-8A7A-A5321FAF0F0C}" type="pres">
      <dgm:prSet presAssocID="{C96B6E5B-6F34-4FAC-BDB0-49C6E2A4AC84}" presName="vert2" presStyleCnt="0"/>
      <dgm:spPr/>
    </dgm:pt>
    <dgm:pt modelId="{06A0F3EC-CB1A-4ECD-8489-9DB69DB12F2C}" type="pres">
      <dgm:prSet presAssocID="{C96B6E5B-6F34-4FAC-BDB0-49C6E2A4AC84}" presName="thinLine2b" presStyleLbl="callout" presStyleIdx="12" presStyleCnt="17"/>
      <dgm:spPr/>
    </dgm:pt>
    <dgm:pt modelId="{E8698EC8-91D3-46F9-83B9-006D99261E54}" type="pres">
      <dgm:prSet presAssocID="{C96B6E5B-6F34-4FAC-BDB0-49C6E2A4AC84}" presName="vertSpace2b" presStyleCnt="0"/>
      <dgm:spPr/>
    </dgm:pt>
    <dgm:pt modelId="{454A19B6-6745-4C5A-997A-457123F1410C}" type="pres">
      <dgm:prSet presAssocID="{F70D0CBE-9664-43FA-910E-89FBE99C0AC6}" presName="thickLine" presStyleLbl="alignNode1" presStyleIdx="4" presStyleCnt="5"/>
      <dgm:spPr/>
    </dgm:pt>
    <dgm:pt modelId="{37A74D89-4914-453A-A99C-58E2D03FC8E9}" type="pres">
      <dgm:prSet presAssocID="{F70D0CBE-9664-43FA-910E-89FBE99C0AC6}" presName="horz1" presStyleCnt="0"/>
      <dgm:spPr/>
    </dgm:pt>
    <dgm:pt modelId="{CE3F8583-8E5D-4B9A-8252-4752DB582032}" type="pres">
      <dgm:prSet presAssocID="{F70D0CBE-9664-43FA-910E-89FBE99C0AC6}" presName="tx1" presStyleLbl="revTx" presStyleIdx="20" presStyleCnt="26"/>
      <dgm:spPr/>
    </dgm:pt>
    <dgm:pt modelId="{3388A552-D171-4939-89B9-392F2134216D}" type="pres">
      <dgm:prSet presAssocID="{F70D0CBE-9664-43FA-910E-89FBE99C0AC6}" presName="vert1" presStyleCnt="0"/>
      <dgm:spPr/>
    </dgm:pt>
    <dgm:pt modelId="{0A1FC1FE-DD2D-4E22-830E-832A574DC0E1}" type="pres">
      <dgm:prSet presAssocID="{04D3F469-6CB7-4396-BC28-9B036F4CECF6}" presName="vertSpace2a" presStyleCnt="0"/>
      <dgm:spPr/>
    </dgm:pt>
    <dgm:pt modelId="{E6D82044-2D65-48F6-9494-127A604FF1CE}" type="pres">
      <dgm:prSet presAssocID="{04D3F469-6CB7-4396-BC28-9B036F4CECF6}" presName="horz2" presStyleCnt="0"/>
      <dgm:spPr/>
    </dgm:pt>
    <dgm:pt modelId="{757905C2-D20E-4AB6-A0F0-46AEB907EBF5}" type="pres">
      <dgm:prSet presAssocID="{04D3F469-6CB7-4396-BC28-9B036F4CECF6}" presName="horzSpace2" presStyleCnt="0"/>
      <dgm:spPr/>
    </dgm:pt>
    <dgm:pt modelId="{11CE64CE-D775-442A-9018-0BE1AA33E73D}" type="pres">
      <dgm:prSet presAssocID="{04D3F469-6CB7-4396-BC28-9B036F4CECF6}" presName="tx2" presStyleLbl="revTx" presStyleIdx="21" presStyleCnt="26"/>
      <dgm:spPr/>
    </dgm:pt>
    <dgm:pt modelId="{1B7A4573-B2CE-4191-B23A-9B429B622A8F}" type="pres">
      <dgm:prSet presAssocID="{04D3F469-6CB7-4396-BC28-9B036F4CECF6}" presName="vert2" presStyleCnt="0"/>
      <dgm:spPr/>
    </dgm:pt>
    <dgm:pt modelId="{819D0F6F-4FE9-47AC-B0F7-479C284EFF9F}" type="pres">
      <dgm:prSet presAssocID="{044DD601-F29C-45F6-A395-2523C90956B2}" presName="horz3" presStyleCnt="0"/>
      <dgm:spPr/>
    </dgm:pt>
    <dgm:pt modelId="{4AC66C52-D2B0-4A90-88FF-2352960131FA}" type="pres">
      <dgm:prSet presAssocID="{044DD601-F29C-45F6-A395-2523C90956B2}" presName="horzSpace3" presStyleCnt="0"/>
      <dgm:spPr/>
    </dgm:pt>
    <dgm:pt modelId="{934D9DDA-4F0A-43FA-AD81-FD69CBA08026}" type="pres">
      <dgm:prSet presAssocID="{044DD601-F29C-45F6-A395-2523C90956B2}" presName="tx3" presStyleLbl="revTx" presStyleIdx="22" presStyleCnt="26"/>
      <dgm:spPr/>
    </dgm:pt>
    <dgm:pt modelId="{B747C4B2-3A8F-46CA-9725-5A52ABBD4B36}" type="pres">
      <dgm:prSet presAssocID="{044DD601-F29C-45F6-A395-2523C90956B2}" presName="vert3" presStyleCnt="0"/>
      <dgm:spPr/>
    </dgm:pt>
    <dgm:pt modelId="{BAC2A616-7710-4F5F-8BFB-4A0EF03C7E56}" type="pres">
      <dgm:prSet presAssocID="{5632EE55-C57C-49FE-9957-8CE29C33E1FD}" presName="thinLine3" presStyleLbl="callout" presStyleIdx="13" presStyleCnt="17"/>
      <dgm:spPr/>
    </dgm:pt>
    <dgm:pt modelId="{8625DC73-A2CA-401D-845C-C620C01E9361}" type="pres">
      <dgm:prSet presAssocID="{DF6B896D-5ABD-48D4-A8F7-224D9B54F194}" presName="horz3" presStyleCnt="0"/>
      <dgm:spPr/>
    </dgm:pt>
    <dgm:pt modelId="{C9ADC9A1-B734-4949-B101-3C587F55DBBD}" type="pres">
      <dgm:prSet presAssocID="{DF6B896D-5ABD-48D4-A8F7-224D9B54F194}" presName="horzSpace3" presStyleCnt="0"/>
      <dgm:spPr/>
    </dgm:pt>
    <dgm:pt modelId="{5484A35E-EDB5-4D5B-AA04-EA6CBD7A392C}" type="pres">
      <dgm:prSet presAssocID="{DF6B896D-5ABD-48D4-A8F7-224D9B54F194}" presName="tx3" presStyleLbl="revTx" presStyleIdx="23" presStyleCnt="26"/>
      <dgm:spPr/>
    </dgm:pt>
    <dgm:pt modelId="{8D5FE13E-C7FC-48A9-88D0-D075E27FFFD0}" type="pres">
      <dgm:prSet presAssocID="{DF6B896D-5ABD-48D4-A8F7-224D9B54F194}" presName="vert3" presStyleCnt="0"/>
      <dgm:spPr/>
    </dgm:pt>
    <dgm:pt modelId="{A38BAE96-771E-4C4A-BE29-8662CCD084F6}" type="pres">
      <dgm:prSet presAssocID="{BDF95F46-245B-4A7F-8409-A33EDE24D291}" presName="thinLine3" presStyleLbl="callout" presStyleIdx="14" presStyleCnt="17"/>
      <dgm:spPr/>
    </dgm:pt>
    <dgm:pt modelId="{349D1174-0644-4762-BFF1-226A09626CBD}" type="pres">
      <dgm:prSet presAssocID="{FCE9A72B-3F8D-4545-ACCD-E48259B5A951}" presName="horz3" presStyleCnt="0"/>
      <dgm:spPr/>
    </dgm:pt>
    <dgm:pt modelId="{07B7B538-4266-4AD8-8935-6EB6F6E26DD2}" type="pres">
      <dgm:prSet presAssocID="{FCE9A72B-3F8D-4545-ACCD-E48259B5A951}" presName="horzSpace3" presStyleCnt="0"/>
      <dgm:spPr/>
    </dgm:pt>
    <dgm:pt modelId="{85556D52-450C-4B52-8297-EB62ACD067B5}" type="pres">
      <dgm:prSet presAssocID="{FCE9A72B-3F8D-4545-ACCD-E48259B5A951}" presName="tx3" presStyleLbl="revTx" presStyleIdx="24" presStyleCnt="26"/>
      <dgm:spPr/>
    </dgm:pt>
    <dgm:pt modelId="{57E57AB7-E928-4F44-99C3-78B00AE3A02D}" type="pres">
      <dgm:prSet presAssocID="{FCE9A72B-3F8D-4545-ACCD-E48259B5A951}" presName="vert3" presStyleCnt="0"/>
      <dgm:spPr/>
    </dgm:pt>
    <dgm:pt modelId="{EED51A5D-3AC8-468B-A653-6323BA084AF2}" type="pres">
      <dgm:prSet presAssocID="{04D3F469-6CB7-4396-BC28-9B036F4CECF6}" presName="thinLine2b" presStyleLbl="callout" presStyleIdx="15" presStyleCnt="17"/>
      <dgm:spPr/>
    </dgm:pt>
    <dgm:pt modelId="{2DE86057-6A0A-449D-83C1-4CA428CBFFCF}" type="pres">
      <dgm:prSet presAssocID="{04D3F469-6CB7-4396-BC28-9B036F4CECF6}" presName="vertSpace2b" presStyleCnt="0"/>
      <dgm:spPr/>
    </dgm:pt>
    <dgm:pt modelId="{B61E9FFA-08E9-456C-88F6-5C17AB06DEB8}" type="pres">
      <dgm:prSet presAssocID="{52023C97-1F35-4BD0-B790-0024E3C548A6}" presName="horz2" presStyleCnt="0"/>
      <dgm:spPr/>
    </dgm:pt>
    <dgm:pt modelId="{11D33D31-048E-45D9-A107-BD690B44C653}" type="pres">
      <dgm:prSet presAssocID="{52023C97-1F35-4BD0-B790-0024E3C548A6}" presName="horzSpace2" presStyleCnt="0"/>
      <dgm:spPr/>
    </dgm:pt>
    <dgm:pt modelId="{E30157AB-CD63-4F26-A160-A677E62D04D0}" type="pres">
      <dgm:prSet presAssocID="{52023C97-1F35-4BD0-B790-0024E3C548A6}" presName="tx2" presStyleLbl="revTx" presStyleIdx="25" presStyleCnt="26"/>
      <dgm:spPr/>
    </dgm:pt>
    <dgm:pt modelId="{F088BA8E-39D6-4617-8042-B75C5CD17904}" type="pres">
      <dgm:prSet presAssocID="{52023C97-1F35-4BD0-B790-0024E3C548A6}" presName="vert2" presStyleCnt="0"/>
      <dgm:spPr/>
    </dgm:pt>
    <dgm:pt modelId="{56773944-7E8C-4F53-97FB-8C253ADD23C7}" type="pres">
      <dgm:prSet presAssocID="{52023C97-1F35-4BD0-B790-0024E3C548A6}" presName="thinLine2b" presStyleLbl="callout" presStyleIdx="16" presStyleCnt="17"/>
      <dgm:spPr/>
    </dgm:pt>
    <dgm:pt modelId="{B6AB656C-E8DF-4139-A9F6-6FC5186B21A7}" type="pres">
      <dgm:prSet presAssocID="{52023C97-1F35-4BD0-B790-0024E3C548A6}" presName="vertSpace2b" presStyleCnt="0"/>
      <dgm:spPr/>
    </dgm:pt>
  </dgm:ptLst>
  <dgm:cxnLst>
    <dgm:cxn modelId="{CB224B08-45DA-4FAD-A56E-EE9C60D00355}" srcId="{FC321F26-07E8-47DA-932F-2D742496B498}" destId="{4239FD52-B85E-441D-A586-FB40BDF67EDD}" srcOrd="0" destOrd="0" parTransId="{90F05C95-95FA-4EE8-95BB-EDE8C8B121D8}" sibTransId="{86A6E10D-E84A-4C77-B9AC-FF5080072AAD}"/>
    <dgm:cxn modelId="{605F840D-A499-47E0-8951-DB2B6D982A4D}" srcId="{F6F682A2-A3AA-48D9-BA82-0F6186B059A1}" destId="{21E7585F-6644-495A-ADCB-00AA3E824027}" srcOrd="2" destOrd="0" parTransId="{D7D4E781-C189-4BCA-AC66-946C3C58D0C2}" sibTransId="{E2D7BC45-8A90-4588-B391-69914BF8C264}"/>
    <dgm:cxn modelId="{7DA8EA0E-3506-4191-943C-8E81B0569EDD}" type="presOf" srcId="{04D3F469-6CB7-4396-BC28-9B036F4CECF6}" destId="{11CE64CE-D775-442A-9018-0BE1AA33E73D}" srcOrd="0" destOrd="0" presId="urn:microsoft.com/office/officeart/2008/layout/LinedList"/>
    <dgm:cxn modelId="{6374A811-C92C-4655-9188-26DB742BE805}" type="presOf" srcId="{483F35C3-8F72-48C9-BC0D-CF3981E7D146}" destId="{7218CD2B-F99B-4BC8-AE95-3939E32548E8}" srcOrd="0" destOrd="0" presId="urn:microsoft.com/office/officeart/2008/layout/LinedList"/>
    <dgm:cxn modelId="{21427E13-EEF4-449E-AE65-4CA33AEBBEA2}" srcId="{72A34AEF-0D5E-4393-A9D3-D5E2AF657793}" destId="{C96B6E5B-6F34-4FAC-BDB0-49C6E2A4AC84}" srcOrd="2" destOrd="0" parTransId="{B7DFC1D3-7FBD-4757-BAEF-F8136434F13F}" sibTransId="{AC44AC4F-0919-444F-B813-F666CB6EEB25}"/>
    <dgm:cxn modelId="{3845A416-14DE-4FD5-9887-7A2054DB786E}" srcId="{04D3F469-6CB7-4396-BC28-9B036F4CECF6}" destId="{DF6B896D-5ABD-48D4-A8F7-224D9B54F194}" srcOrd="1" destOrd="0" parTransId="{3057A864-49B9-4A40-A6E7-C6D5F181157F}" sibTransId="{BDF95F46-245B-4A7F-8409-A33EDE24D291}"/>
    <dgm:cxn modelId="{1C5B7B1E-E30D-45FD-B858-81CF93123D6E}" srcId="{FC321F26-07E8-47DA-932F-2D742496B498}" destId="{BA51162E-EB05-43B3-B90D-4471B3CF5F0A}" srcOrd="1" destOrd="0" parTransId="{F114C7DC-82ED-4B92-AA13-53DEB2BBF966}" sibTransId="{36448FC2-8D6C-4824-AE64-DA1290C3B116}"/>
    <dgm:cxn modelId="{BD007122-A439-467A-9F0C-37B2BE90A96F}" type="presOf" srcId="{D0B28C3D-7206-4EF2-9735-3BE1147221B6}" destId="{924ADF97-3B5D-425C-B6CF-FC68F5146B5E}" srcOrd="0" destOrd="0" presId="urn:microsoft.com/office/officeart/2008/layout/LinedList"/>
    <dgm:cxn modelId="{BB62CE24-50A6-493D-8CB5-C3F54CE17D51}" type="presOf" srcId="{C96B6E5B-6F34-4FAC-BDB0-49C6E2A4AC84}" destId="{5DFE86DB-D7DE-41A1-8E77-252FBD2B4280}" srcOrd="0" destOrd="0" presId="urn:microsoft.com/office/officeart/2008/layout/LinedList"/>
    <dgm:cxn modelId="{0CAE122C-628B-4BA1-9B97-B3097140807D}" type="presOf" srcId="{91621468-A8F3-43F9-AF64-7B22311D1ACA}" destId="{B564D977-9352-4B17-8281-550F61D7A923}" srcOrd="0" destOrd="0" presId="urn:microsoft.com/office/officeart/2008/layout/LinedList"/>
    <dgm:cxn modelId="{21D2002D-EF98-4466-9CDE-7E07379E9B17}" type="presOf" srcId="{21E7585F-6644-495A-ADCB-00AA3E824027}" destId="{A9450E66-FFCF-4896-8079-0582618B34CB}" srcOrd="0" destOrd="0" presId="urn:microsoft.com/office/officeart/2008/layout/LinedList"/>
    <dgm:cxn modelId="{8896BB2E-1C6B-4E6F-943F-BA6AD7034CD3}" srcId="{04D3F469-6CB7-4396-BC28-9B036F4CECF6}" destId="{044DD601-F29C-45F6-A395-2523C90956B2}" srcOrd="0" destOrd="0" parTransId="{E2185F09-2A30-463D-97CC-B2533280C76D}" sibTransId="{5632EE55-C57C-49FE-9957-8CE29C33E1FD}"/>
    <dgm:cxn modelId="{8AADB230-2EC6-4ADA-ABD6-9D3C7C354845}" srcId="{D941DE58-58FD-4930-BB29-280F0144CAB5}" destId="{91621468-A8F3-43F9-AF64-7B22311D1ACA}" srcOrd="0" destOrd="0" parTransId="{E48BA77D-DAA0-43D9-8561-30824ABBC51F}" sibTransId="{8B06FD01-F250-44CA-AB8F-AB77E6B3F84C}"/>
    <dgm:cxn modelId="{4C434D31-6112-4499-BCC4-E11B351C14B2}" type="presOf" srcId="{C24E3ABC-2021-4C63-819A-A91DAB848B47}" destId="{6E8BC13B-27C8-4DFD-8D73-ED839BD56EAA}" srcOrd="0" destOrd="0" presId="urn:microsoft.com/office/officeart/2008/layout/LinedList"/>
    <dgm:cxn modelId="{87D0D735-D50C-4DE2-AFAE-E93F0BA98CD4}" type="presOf" srcId="{BA51162E-EB05-43B3-B90D-4471B3CF5F0A}" destId="{7F648DA9-D265-4A27-BFD1-29C062139840}" srcOrd="0" destOrd="0" presId="urn:microsoft.com/office/officeart/2008/layout/LinedList"/>
    <dgm:cxn modelId="{C7E85F3C-7909-486B-9DD5-4ECF42A8BAEE}" srcId="{CAFDAD78-A93D-4532-85A5-B5E3DC924D0F}" destId="{986B2CDB-4283-45E1-B798-4FFDCB8A7FCE}" srcOrd="2" destOrd="0" parTransId="{5BB5BD83-4089-4B6F-B363-17DDD456D7F9}" sibTransId="{852EA86A-6195-4E41-B1CD-BC6879F10353}"/>
    <dgm:cxn modelId="{FFBEA263-F632-4C9D-B03B-609294384558}" srcId="{F6F682A2-A3AA-48D9-BA82-0F6186B059A1}" destId="{3B619EFB-4E56-4FE0-8944-8C18BB9EA3B9}" srcOrd="0" destOrd="0" parTransId="{2B0D353F-277B-4106-A415-485C0E03E15A}" sibTransId="{1DFCA98B-3477-4FB5-8D80-8E683D46AD2D}"/>
    <dgm:cxn modelId="{F3B5B944-677B-43A7-BE8A-9E10CE1B4055}" type="presOf" srcId="{2B1C09B2-10CC-4464-9D8B-915CC2B89917}" destId="{F30D4070-F451-4838-8DA1-01CEE47F16B9}" srcOrd="0" destOrd="0" presId="urn:microsoft.com/office/officeart/2008/layout/LinedList"/>
    <dgm:cxn modelId="{4254AB68-D134-405B-82AF-13E23DE9FB5A}" type="presOf" srcId="{FCE9A72B-3F8D-4545-ACCD-E48259B5A951}" destId="{85556D52-450C-4B52-8297-EB62ACD067B5}" srcOrd="0" destOrd="0" presId="urn:microsoft.com/office/officeart/2008/layout/LinedList"/>
    <dgm:cxn modelId="{5455BA48-373E-4411-9F9F-AD4F99461E62}" srcId="{F6F682A2-A3AA-48D9-BA82-0F6186B059A1}" destId="{F70D0CBE-9664-43FA-910E-89FBE99C0AC6}" srcOrd="4" destOrd="0" parTransId="{A9A667B8-9E82-403F-83E5-D3ABB02742F9}" sibTransId="{6609558F-1267-46F2-8F73-15872F54DBC6}"/>
    <dgm:cxn modelId="{03E36A49-4F45-4105-A8F4-F3D341754CCB}" type="presOf" srcId="{52023C97-1F35-4BD0-B790-0024E3C548A6}" destId="{E30157AB-CD63-4F26-A160-A677E62D04D0}" srcOrd="0" destOrd="0" presId="urn:microsoft.com/office/officeart/2008/layout/LinedList"/>
    <dgm:cxn modelId="{FD0CBD6C-570D-43CC-8477-7CFBC3BBF621}" srcId="{F6F682A2-A3AA-48D9-BA82-0F6186B059A1}" destId="{1DA88F81-0485-4B6C-B1E9-CF32E28E20B5}" srcOrd="1" destOrd="0" parTransId="{08372648-8961-47BA-BD56-B3529338D19D}" sibTransId="{86486B65-4E2D-456A-80C0-BE2B0496DA45}"/>
    <dgm:cxn modelId="{532F586F-2123-47A7-9C9E-98C3D0941469}" srcId="{21E7585F-6644-495A-ADCB-00AA3E824027}" destId="{BEED22A4-7B40-438F-B747-0890706C2FCA}" srcOrd="0" destOrd="0" parTransId="{8EB9EFC8-CF19-4E3D-B8EE-EFAD6E80A652}" sibTransId="{8641D094-2813-470E-A9C0-D264832C18DC}"/>
    <dgm:cxn modelId="{5256E050-2B62-46C3-A478-75EDCD79317D}" type="presOf" srcId="{986B2CDB-4283-45E1-B798-4FFDCB8A7FCE}" destId="{D0F74D66-9930-46BE-836A-7606A9DB6B0B}" srcOrd="0" destOrd="0" presId="urn:microsoft.com/office/officeart/2008/layout/LinedList"/>
    <dgm:cxn modelId="{F9DBCA72-07B4-4896-A6DE-B49C8F836F6E}" srcId="{CAFDAD78-A93D-4532-85A5-B5E3DC924D0F}" destId="{FB6B9753-C161-4E8F-95AE-07FAC070C2C9}" srcOrd="0" destOrd="0" parTransId="{8CAA8045-69E9-4380-8400-54D8959654C7}" sibTransId="{2E60C8AE-F1DD-481C-AB81-416DE74C40F7}"/>
    <dgm:cxn modelId="{50DA4F74-DC64-439E-8F3D-D35D64B381BD}" srcId="{1DA88F81-0485-4B6C-B1E9-CF32E28E20B5}" destId="{D941DE58-58FD-4930-BB29-280F0144CAB5}" srcOrd="1" destOrd="0" parTransId="{FDF0D0CC-FF9F-477B-99A1-52CE2881752F}" sibTransId="{A10B747A-68DF-4AEE-9E4C-D7427CDA69F2}"/>
    <dgm:cxn modelId="{AC6C6E57-6722-4299-A960-B8B338FBFC60}" type="presOf" srcId="{044DD601-F29C-45F6-A395-2523C90956B2}" destId="{934D9DDA-4F0A-43FA-AD81-FD69CBA08026}" srcOrd="0" destOrd="0" presId="urn:microsoft.com/office/officeart/2008/layout/LinedList"/>
    <dgm:cxn modelId="{82E8D677-3318-4733-A92C-B8BFCEE51F67}" srcId="{3B619EFB-4E56-4FE0-8944-8C18BB9EA3B9}" destId="{FC321F26-07E8-47DA-932F-2D742496B498}" srcOrd="1" destOrd="0" parTransId="{0497AA2C-4260-4260-A94B-B5F4D2230E0E}" sibTransId="{22AA918D-3BAB-4DB5-979F-0866712DEE34}"/>
    <dgm:cxn modelId="{67F71D7E-B407-49FA-B0AF-55CA13ADE6F5}" srcId="{D941DE58-58FD-4930-BB29-280F0144CAB5}" destId="{8604E947-1663-4BE7-9E08-3F5EF9C7EB2B}" srcOrd="1" destOrd="0" parTransId="{B3A5F731-86CD-476D-9E3E-DA13A6829E61}" sibTransId="{20AE8592-52DA-4378-93B0-9EDAF230AF8D}"/>
    <dgm:cxn modelId="{5646B67E-B58F-4425-AE57-1434DCF90672}" type="presOf" srcId="{FB6B9753-C161-4E8F-95AE-07FAC070C2C9}" destId="{AAD5427B-4AB7-4323-AD01-2FEF34AACD77}" srcOrd="0" destOrd="0" presId="urn:microsoft.com/office/officeart/2008/layout/LinedList"/>
    <dgm:cxn modelId="{7E2FCB8A-3C24-49BD-A53C-61F6F60050ED}" type="presOf" srcId="{FC321F26-07E8-47DA-932F-2D742496B498}" destId="{269BE018-83F6-4E9F-A2C8-403870F8719F}" srcOrd="0" destOrd="0" presId="urn:microsoft.com/office/officeart/2008/layout/LinedList"/>
    <dgm:cxn modelId="{E5284D90-1F86-4336-A2D8-56D52F6C29DF}" type="presOf" srcId="{F6F682A2-A3AA-48D9-BA82-0F6186B059A1}" destId="{E39D0CEB-5C98-44D5-9A00-82A19CBA3D13}" srcOrd="0" destOrd="0" presId="urn:microsoft.com/office/officeart/2008/layout/LinedList"/>
    <dgm:cxn modelId="{2BAC9098-265C-42BB-BFD3-700B7414F456}" type="presOf" srcId="{72A34AEF-0D5E-4393-A9D3-D5E2AF657793}" destId="{7A686042-03D3-4706-9A91-CA77F437C8EA}" srcOrd="0" destOrd="0" presId="urn:microsoft.com/office/officeart/2008/layout/LinedList"/>
    <dgm:cxn modelId="{0F0F6E9F-38E1-46FB-8C84-4A1FEC48E25D}" srcId="{72A34AEF-0D5E-4393-A9D3-D5E2AF657793}" destId="{2B1C09B2-10CC-4464-9D8B-915CC2B89917}" srcOrd="1" destOrd="0" parTransId="{BB167747-E847-4073-902E-68177E68AF41}" sibTransId="{CA5D4CEE-AA56-43B6-8162-92BB15F9AA27}"/>
    <dgm:cxn modelId="{5130AAA4-186C-4A3D-A57A-77DB829CADFC}" srcId="{3B619EFB-4E56-4FE0-8944-8C18BB9EA3B9}" destId="{CAFDAD78-A93D-4532-85A5-B5E3DC924D0F}" srcOrd="0" destOrd="0" parTransId="{BDA637B3-516C-40D6-84BD-CC82BD3106E8}" sibTransId="{8212B45B-E388-4E53-9BCB-3765B3BE238E}"/>
    <dgm:cxn modelId="{7B1046AA-C786-476D-8725-224A019A5D0A}" type="presOf" srcId="{3B619EFB-4E56-4FE0-8944-8C18BB9EA3B9}" destId="{23CC25CC-2892-405B-A08D-082C81F382B0}" srcOrd="0" destOrd="0" presId="urn:microsoft.com/office/officeart/2008/layout/LinedList"/>
    <dgm:cxn modelId="{3C9F49AA-6579-4D9F-869B-B8A0073CB8FA}" srcId="{72A34AEF-0D5E-4393-A9D3-D5E2AF657793}" destId="{C24E3ABC-2021-4C63-819A-A91DAB848B47}" srcOrd="0" destOrd="0" parTransId="{15F5E040-414D-4A35-8AAB-726D6092246F}" sibTransId="{6EE38C2B-DC83-4F38-926E-8B93CCD0FB0F}"/>
    <dgm:cxn modelId="{CFE059B1-428D-4D11-9E04-059106351C94}" type="presOf" srcId="{9D2536E1-D600-4FDC-A297-6CD7CB61E75D}" destId="{3834FDFD-F6CC-42CD-B5B5-88C18C7935A0}" srcOrd="0" destOrd="0" presId="urn:microsoft.com/office/officeart/2008/layout/LinedList"/>
    <dgm:cxn modelId="{CCA5A1B1-8B25-4CB3-B8FA-D3F65AB6BC9E}" type="presOf" srcId="{CAFDAD78-A93D-4532-85A5-B5E3DC924D0F}" destId="{BF360BCB-F4D1-415F-A8BD-B7F788E119C0}" srcOrd="0" destOrd="0" presId="urn:microsoft.com/office/officeart/2008/layout/LinedList"/>
    <dgm:cxn modelId="{AF4BABB2-41B7-417D-B486-67A2B6575031}" srcId="{04D3F469-6CB7-4396-BC28-9B036F4CECF6}" destId="{FCE9A72B-3F8D-4545-ACCD-E48259B5A951}" srcOrd="2" destOrd="0" parTransId="{246DFFF1-18AE-4AC4-8DB3-A6BB2EF76025}" sibTransId="{50247FC1-C93E-4F8C-93D2-B3A99FCCBB9D}"/>
    <dgm:cxn modelId="{78DAA3BB-D8B9-4AE2-9BE9-9F8F87D1B6EA}" type="presOf" srcId="{1DA88F81-0485-4B6C-B1E9-CF32E28E20B5}" destId="{5576F5CE-B1E1-4C8D-AD3A-5068FD8B9769}" srcOrd="0" destOrd="0" presId="urn:microsoft.com/office/officeart/2008/layout/LinedList"/>
    <dgm:cxn modelId="{1D3066BC-D83F-49B6-B848-70F86666F3F3}" type="presOf" srcId="{8604E947-1663-4BE7-9E08-3F5EF9C7EB2B}" destId="{DABC050F-F3BF-4978-A311-3689F8061FF3}" srcOrd="0" destOrd="0" presId="urn:microsoft.com/office/officeart/2008/layout/LinedList"/>
    <dgm:cxn modelId="{6D0AB8C0-95B6-43A4-B9F1-B4AE60686D34}" type="presOf" srcId="{4239FD52-B85E-441D-A586-FB40BDF67EDD}" destId="{8DF7E6FE-005D-4E68-BA06-0B27937556AD}" srcOrd="0" destOrd="0" presId="urn:microsoft.com/office/officeart/2008/layout/LinedList"/>
    <dgm:cxn modelId="{F0DA8DC9-3440-4CD6-8537-9CB2EE857271}" type="presOf" srcId="{DF6B896D-5ABD-48D4-A8F7-224D9B54F194}" destId="{5484A35E-EDB5-4D5B-AA04-EA6CBD7A392C}" srcOrd="0" destOrd="0" presId="urn:microsoft.com/office/officeart/2008/layout/LinedList"/>
    <dgm:cxn modelId="{9A2447D6-F7D7-413B-AD1A-4CF71173B861}" srcId="{1DA88F81-0485-4B6C-B1E9-CF32E28E20B5}" destId="{483F35C3-8F72-48C9-BC0D-CF3981E7D146}" srcOrd="0" destOrd="0" parTransId="{A2C4889A-2B23-474F-AD24-265C9C64A6F0}" sibTransId="{DF201142-6C4D-4062-9656-63B96CEDECE3}"/>
    <dgm:cxn modelId="{4791C3DA-F0E8-4D84-ACFB-CBF7C1AC66EF}" type="presOf" srcId="{D941DE58-58FD-4930-BB29-280F0144CAB5}" destId="{6577D7AA-18B6-4FFC-9446-C85E77AF5EB4}" srcOrd="0" destOrd="0" presId="urn:microsoft.com/office/officeart/2008/layout/LinedList"/>
    <dgm:cxn modelId="{C8CFB7DD-8DFA-4602-8C8C-C931D9ED0297}" srcId="{CAFDAD78-A93D-4532-85A5-B5E3DC924D0F}" destId="{D0B28C3D-7206-4EF2-9735-3BE1147221B6}" srcOrd="1" destOrd="0" parTransId="{06633339-250D-491D-8CE3-EA1FF9E02D37}" sibTransId="{3C8D4B06-745D-48C3-AE19-37B51BA43F7A}"/>
    <dgm:cxn modelId="{D0B44EDF-E7D6-445B-A975-1B0D04B54293}" srcId="{F70D0CBE-9664-43FA-910E-89FBE99C0AC6}" destId="{52023C97-1F35-4BD0-B790-0024E3C548A6}" srcOrd="1" destOrd="0" parTransId="{55B75328-C5C4-40FE-88E0-6D7322A41E08}" sibTransId="{D7A598F2-1D40-424B-9257-CB778C0955DE}"/>
    <dgm:cxn modelId="{B25860E5-33C9-442D-89C9-1DAFBC1EC62C}" type="presOf" srcId="{F70D0CBE-9664-43FA-910E-89FBE99C0AC6}" destId="{CE3F8583-8E5D-4B9A-8252-4752DB582032}" srcOrd="0" destOrd="0" presId="urn:microsoft.com/office/officeart/2008/layout/LinedList"/>
    <dgm:cxn modelId="{2235F8E7-9264-4708-BE1D-DB93555AD95D}" srcId="{21E7585F-6644-495A-ADCB-00AA3E824027}" destId="{9D2536E1-D600-4FDC-A297-6CD7CB61E75D}" srcOrd="1" destOrd="0" parTransId="{E176AFB3-088A-44F1-A17D-51977AA143C1}" sibTransId="{6D171457-9270-466E-BA67-787255A0133B}"/>
    <dgm:cxn modelId="{1B533EEC-39BD-41AB-A85C-7E4682460F34}" type="presOf" srcId="{BEED22A4-7B40-438F-B747-0890706C2FCA}" destId="{7D954C25-F3ED-428A-9E8E-4A1622525EE7}" srcOrd="0" destOrd="0" presId="urn:microsoft.com/office/officeart/2008/layout/LinedList"/>
    <dgm:cxn modelId="{340F71F2-4E75-4324-895C-81DF095C592E}" srcId="{F6F682A2-A3AA-48D9-BA82-0F6186B059A1}" destId="{72A34AEF-0D5E-4393-A9D3-D5E2AF657793}" srcOrd="3" destOrd="0" parTransId="{A96D69C8-F45D-48DF-9808-0198A41BFDAF}" sibTransId="{5F0DC681-BD44-455D-8AD9-962F56D938C8}"/>
    <dgm:cxn modelId="{92572FFD-1BFA-4960-9696-F0D785FCE93D}" srcId="{F70D0CBE-9664-43FA-910E-89FBE99C0AC6}" destId="{04D3F469-6CB7-4396-BC28-9B036F4CECF6}" srcOrd="0" destOrd="0" parTransId="{C46794F9-26A0-4A73-AFA1-2C53B4EA7235}" sibTransId="{047C59AD-CC28-4D34-BC69-093FCE3AD643}"/>
    <dgm:cxn modelId="{54626E2E-4FB3-4235-BBA3-768F0BE07190}" type="presParOf" srcId="{E39D0CEB-5C98-44D5-9A00-82A19CBA3D13}" destId="{53D0227F-CFEC-454E-A62C-7C34D8B53584}" srcOrd="0" destOrd="0" presId="urn:microsoft.com/office/officeart/2008/layout/LinedList"/>
    <dgm:cxn modelId="{A26B8637-FECA-4A77-A7C6-27E740C84369}" type="presParOf" srcId="{E39D0CEB-5C98-44D5-9A00-82A19CBA3D13}" destId="{74D4DE96-9E32-47A9-9C0D-21F998687F88}" srcOrd="1" destOrd="0" presId="urn:microsoft.com/office/officeart/2008/layout/LinedList"/>
    <dgm:cxn modelId="{6F74EBE1-9675-4C08-92CE-D5AE337C888D}" type="presParOf" srcId="{74D4DE96-9E32-47A9-9C0D-21F998687F88}" destId="{23CC25CC-2892-405B-A08D-082C81F382B0}" srcOrd="0" destOrd="0" presId="urn:microsoft.com/office/officeart/2008/layout/LinedList"/>
    <dgm:cxn modelId="{F0588704-8284-4B54-9180-6C660998BAE5}" type="presParOf" srcId="{74D4DE96-9E32-47A9-9C0D-21F998687F88}" destId="{181F91D9-1093-4992-9D29-FF795DDB2E99}" srcOrd="1" destOrd="0" presId="urn:microsoft.com/office/officeart/2008/layout/LinedList"/>
    <dgm:cxn modelId="{1CDC66DC-BEAE-4046-8A10-189547429931}" type="presParOf" srcId="{181F91D9-1093-4992-9D29-FF795DDB2E99}" destId="{006141F8-BACC-468A-9EFE-4F9443EA19A2}" srcOrd="0" destOrd="0" presId="urn:microsoft.com/office/officeart/2008/layout/LinedList"/>
    <dgm:cxn modelId="{0C36A139-15C3-4627-8069-36AAC72D8F41}" type="presParOf" srcId="{181F91D9-1093-4992-9D29-FF795DDB2E99}" destId="{B8407370-EB75-41DC-B62F-BF121E69DDB7}" srcOrd="1" destOrd="0" presId="urn:microsoft.com/office/officeart/2008/layout/LinedList"/>
    <dgm:cxn modelId="{B25379B6-4C25-4509-BFE8-38DAE7C0CAE9}" type="presParOf" srcId="{B8407370-EB75-41DC-B62F-BF121E69DDB7}" destId="{EA6A0D73-7BB8-4F7C-A1CD-6937F8AA2858}" srcOrd="0" destOrd="0" presId="urn:microsoft.com/office/officeart/2008/layout/LinedList"/>
    <dgm:cxn modelId="{1731EC44-424E-4FD6-958A-42EF49C3270D}" type="presParOf" srcId="{B8407370-EB75-41DC-B62F-BF121E69DDB7}" destId="{BF360BCB-F4D1-415F-A8BD-B7F788E119C0}" srcOrd="1" destOrd="0" presId="urn:microsoft.com/office/officeart/2008/layout/LinedList"/>
    <dgm:cxn modelId="{C4B0791C-89DE-476B-A48C-A7C92CE8A0C4}" type="presParOf" srcId="{B8407370-EB75-41DC-B62F-BF121E69DDB7}" destId="{121A8112-2DD2-4ECD-A8EF-09AD9DF59248}" srcOrd="2" destOrd="0" presId="urn:microsoft.com/office/officeart/2008/layout/LinedList"/>
    <dgm:cxn modelId="{CFDD3BA6-41B2-4772-9C45-0B999BD8D3FC}" type="presParOf" srcId="{121A8112-2DD2-4ECD-A8EF-09AD9DF59248}" destId="{F364AC36-6673-4C6E-B540-6648E02F6C07}" srcOrd="0" destOrd="0" presId="urn:microsoft.com/office/officeart/2008/layout/LinedList"/>
    <dgm:cxn modelId="{BB964E0A-D3A7-4B19-B137-154183144297}" type="presParOf" srcId="{F364AC36-6673-4C6E-B540-6648E02F6C07}" destId="{B6B1C236-7C53-426E-BBDA-E917F6CEE958}" srcOrd="0" destOrd="0" presId="urn:microsoft.com/office/officeart/2008/layout/LinedList"/>
    <dgm:cxn modelId="{D61C8FAB-7902-4D39-870A-16B959FED1DD}" type="presParOf" srcId="{F364AC36-6673-4C6E-B540-6648E02F6C07}" destId="{AAD5427B-4AB7-4323-AD01-2FEF34AACD77}" srcOrd="1" destOrd="0" presId="urn:microsoft.com/office/officeart/2008/layout/LinedList"/>
    <dgm:cxn modelId="{A50D9F9A-308C-42BA-8CAB-721E82390CE9}" type="presParOf" srcId="{F364AC36-6673-4C6E-B540-6648E02F6C07}" destId="{0A2A454E-ED15-4F66-AB47-B54EDB092263}" srcOrd="2" destOrd="0" presId="urn:microsoft.com/office/officeart/2008/layout/LinedList"/>
    <dgm:cxn modelId="{2C9737C9-338E-42BF-BEE2-A5118F0E2F29}" type="presParOf" srcId="{121A8112-2DD2-4ECD-A8EF-09AD9DF59248}" destId="{5BA8ABC1-00B5-4AFC-ADB8-CF795803E211}" srcOrd="1" destOrd="0" presId="urn:microsoft.com/office/officeart/2008/layout/LinedList"/>
    <dgm:cxn modelId="{7A9EA434-D1E1-4278-A743-36F7A2883A36}" type="presParOf" srcId="{121A8112-2DD2-4ECD-A8EF-09AD9DF59248}" destId="{C0BF22AE-09FB-48AE-80AB-E003F1C91CB0}" srcOrd="2" destOrd="0" presId="urn:microsoft.com/office/officeart/2008/layout/LinedList"/>
    <dgm:cxn modelId="{0C7028D0-ADB2-40FB-9316-0C480E8CC17C}" type="presParOf" srcId="{C0BF22AE-09FB-48AE-80AB-E003F1C91CB0}" destId="{A521D30D-3E76-4074-9411-4592508CA41F}" srcOrd="0" destOrd="0" presId="urn:microsoft.com/office/officeart/2008/layout/LinedList"/>
    <dgm:cxn modelId="{D2861022-A433-49E4-BF1B-741FC744AA36}" type="presParOf" srcId="{C0BF22AE-09FB-48AE-80AB-E003F1C91CB0}" destId="{924ADF97-3B5D-425C-B6CF-FC68F5146B5E}" srcOrd="1" destOrd="0" presId="urn:microsoft.com/office/officeart/2008/layout/LinedList"/>
    <dgm:cxn modelId="{3A665102-43F4-48F7-B01A-632841CD1865}" type="presParOf" srcId="{C0BF22AE-09FB-48AE-80AB-E003F1C91CB0}" destId="{99733841-F46F-40D6-83FC-D9E249503FC2}" srcOrd="2" destOrd="0" presId="urn:microsoft.com/office/officeart/2008/layout/LinedList"/>
    <dgm:cxn modelId="{D1A57934-4B9A-4528-9CA4-5A7CD9B31A4A}" type="presParOf" srcId="{121A8112-2DD2-4ECD-A8EF-09AD9DF59248}" destId="{9D9AFF43-35B6-4D37-B9CA-C547841B61ED}" srcOrd="3" destOrd="0" presId="urn:microsoft.com/office/officeart/2008/layout/LinedList"/>
    <dgm:cxn modelId="{8CBD9D28-CE1A-4788-B234-2D3BC30A7B6F}" type="presParOf" srcId="{121A8112-2DD2-4ECD-A8EF-09AD9DF59248}" destId="{368FDA39-83F9-49A1-BC62-32F5DE16EB93}" srcOrd="4" destOrd="0" presId="urn:microsoft.com/office/officeart/2008/layout/LinedList"/>
    <dgm:cxn modelId="{9DBA54A5-4941-43FF-AB8D-91218BD437D0}" type="presParOf" srcId="{368FDA39-83F9-49A1-BC62-32F5DE16EB93}" destId="{070FB620-4925-4B2B-A9A3-3D87669FE3F6}" srcOrd="0" destOrd="0" presId="urn:microsoft.com/office/officeart/2008/layout/LinedList"/>
    <dgm:cxn modelId="{DE2A87D1-F0BD-4514-A8A7-0F708AE85A24}" type="presParOf" srcId="{368FDA39-83F9-49A1-BC62-32F5DE16EB93}" destId="{D0F74D66-9930-46BE-836A-7606A9DB6B0B}" srcOrd="1" destOrd="0" presId="urn:microsoft.com/office/officeart/2008/layout/LinedList"/>
    <dgm:cxn modelId="{FBF4AC5E-89A0-4A91-9D05-74AC93A17540}" type="presParOf" srcId="{368FDA39-83F9-49A1-BC62-32F5DE16EB93}" destId="{5961C6AB-AD4F-48F4-AFA6-E9016D9289ED}" srcOrd="2" destOrd="0" presId="urn:microsoft.com/office/officeart/2008/layout/LinedList"/>
    <dgm:cxn modelId="{891E7141-AE84-43B7-879F-F313AD871B05}" type="presParOf" srcId="{181F91D9-1093-4992-9D29-FF795DDB2E99}" destId="{6ACCBCB8-13EA-4F59-A695-396AA148DF95}" srcOrd="2" destOrd="0" presId="urn:microsoft.com/office/officeart/2008/layout/LinedList"/>
    <dgm:cxn modelId="{BD2D4F6F-A21D-4449-A710-CE332BB79DFA}" type="presParOf" srcId="{181F91D9-1093-4992-9D29-FF795DDB2E99}" destId="{3EFC8E72-D3C6-4C06-9E50-4AF8188C2031}" srcOrd="3" destOrd="0" presId="urn:microsoft.com/office/officeart/2008/layout/LinedList"/>
    <dgm:cxn modelId="{E3925905-54A4-49C5-8638-63A7B71A96CA}" type="presParOf" srcId="{181F91D9-1093-4992-9D29-FF795DDB2E99}" destId="{7EDDB903-88E0-4CBA-9D66-3A8427DE9D82}" srcOrd="4" destOrd="0" presId="urn:microsoft.com/office/officeart/2008/layout/LinedList"/>
    <dgm:cxn modelId="{0167856E-C1DA-41DB-8F61-EA8BE85D2F34}" type="presParOf" srcId="{7EDDB903-88E0-4CBA-9D66-3A8427DE9D82}" destId="{F0F10E36-9C9D-40B0-9C5F-FEC30FE39FEE}" srcOrd="0" destOrd="0" presId="urn:microsoft.com/office/officeart/2008/layout/LinedList"/>
    <dgm:cxn modelId="{D6FCC2FA-FC91-4B39-8B41-E60D90EEDC8F}" type="presParOf" srcId="{7EDDB903-88E0-4CBA-9D66-3A8427DE9D82}" destId="{269BE018-83F6-4E9F-A2C8-403870F8719F}" srcOrd="1" destOrd="0" presId="urn:microsoft.com/office/officeart/2008/layout/LinedList"/>
    <dgm:cxn modelId="{EEA2703A-DCB7-40D8-8045-3C97E750DB0A}" type="presParOf" srcId="{7EDDB903-88E0-4CBA-9D66-3A8427DE9D82}" destId="{E6BAE9AF-E09E-4EA3-BBA6-8E97FCF654D4}" srcOrd="2" destOrd="0" presId="urn:microsoft.com/office/officeart/2008/layout/LinedList"/>
    <dgm:cxn modelId="{75B11449-E9D5-4589-BADA-BF739F716D2D}" type="presParOf" srcId="{E6BAE9AF-E09E-4EA3-BBA6-8E97FCF654D4}" destId="{54BABAA7-1549-4877-8773-71EF66157FF5}" srcOrd="0" destOrd="0" presId="urn:microsoft.com/office/officeart/2008/layout/LinedList"/>
    <dgm:cxn modelId="{96FE39D9-9F21-4E5C-832D-FE836AB6F67F}" type="presParOf" srcId="{54BABAA7-1549-4877-8773-71EF66157FF5}" destId="{DD9E889B-5CE8-4600-B7D9-C101156D92D4}" srcOrd="0" destOrd="0" presId="urn:microsoft.com/office/officeart/2008/layout/LinedList"/>
    <dgm:cxn modelId="{104BF459-C431-47D6-B1B9-922553D3B1BF}" type="presParOf" srcId="{54BABAA7-1549-4877-8773-71EF66157FF5}" destId="{8DF7E6FE-005D-4E68-BA06-0B27937556AD}" srcOrd="1" destOrd="0" presId="urn:microsoft.com/office/officeart/2008/layout/LinedList"/>
    <dgm:cxn modelId="{B1593A4D-8092-4BB8-A422-1BF504D32FF8}" type="presParOf" srcId="{54BABAA7-1549-4877-8773-71EF66157FF5}" destId="{1718A958-BE39-45B8-8789-ED8BA62734E1}" srcOrd="2" destOrd="0" presId="urn:microsoft.com/office/officeart/2008/layout/LinedList"/>
    <dgm:cxn modelId="{AE3064C1-8507-451E-9005-E4902B6F181C}" type="presParOf" srcId="{E6BAE9AF-E09E-4EA3-BBA6-8E97FCF654D4}" destId="{E02C4159-F5E2-4BEC-8814-871FF5EBE5DF}" srcOrd="1" destOrd="0" presId="urn:microsoft.com/office/officeart/2008/layout/LinedList"/>
    <dgm:cxn modelId="{2FD3AA12-9188-4703-B3E9-840B5C2C674F}" type="presParOf" srcId="{E6BAE9AF-E09E-4EA3-BBA6-8E97FCF654D4}" destId="{037DD22E-224F-4989-B01A-B70EF6ABEEE1}" srcOrd="2" destOrd="0" presId="urn:microsoft.com/office/officeart/2008/layout/LinedList"/>
    <dgm:cxn modelId="{79101AF9-A6AC-4C51-AB5B-B83C359C8260}" type="presParOf" srcId="{037DD22E-224F-4989-B01A-B70EF6ABEEE1}" destId="{D64847AD-A2E8-4E22-B262-D44DB2469566}" srcOrd="0" destOrd="0" presId="urn:microsoft.com/office/officeart/2008/layout/LinedList"/>
    <dgm:cxn modelId="{ED64AC69-420D-4259-B65E-4EE06FC11FBA}" type="presParOf" srcId="{037DD22E-224F-4989-B01A-B70EF6ABEEE1}" destId="{7F648DA9-D265-4A27-BFD1-29C062139840}" srcOrd="1" destOrd="0" presId="urn:microsoft.com/office/officeart/2008/layout/LinedList"/>
    <dgm:cxn modelId="{524B05BB-85A1-46B7-843F-DCDD82E34889}" type="presParOf" srcId="{037DD22E-224F-4989-B01A-B70EF6ABEEE1}" destId="{4C28D20C-64C3-4F81-9CFC-8496EF71C236}" srcOrd="2" destOrd="0" presId="urn:microsoft.com/office/officeart/2008/layout/LinedList"/>
    <dgm:cxn modelId="{EB3606B7-1064-4E23-9821-110BFDCFB22A}" type="presParOf" srcId="{181F91D9-1093-4992-9D29-FF795DDB2E99}" destId="{C38139B8-0121-47A7-A119-9AF6FD05B935}" srcOrd="5" destOrd="0" presId="urn:microsoft.com/office/officeart/2008/layout/LinedList"/>
    <dgm:cxn modelId="{BE3D58AE-C78E-4BD7-A616-FFB9D402DC82}" type="presParOf" srcId="{181F91D9-1093-4992-9D29-FF795DDB2E99}" destId="{A67CF9A5-1DE5-4A7F-99DB-F65451835B3E}" srcOrd="6" destOrd="0" presId="urn:microsoft.com/office/officeart/2008/layout/LinedList"/>
    <dgm:cxn modelId="{7D1C5168-2416-4F76-B693-59B2A2D739E4}" type="presParOf" srcId="{E39D0CEB-5C98-44D5-9A00-82A19CBA3D13}" destId="{FDA4A67B-ADF4-4DEB-8EEC-D9BD5F0F9E34}" srcOrd="2" destOrd="0" presId="urn:microsoft.com/office/officeart/2008/layout/LinedList"/>
    <dgm:cxn modelId="{68881823-574A-4331-953F-62770EF5D596}" type="presParOf" srcId="{E39D0CEB-5C98-44D5-9A00-82A19CBA3D13}" destId="{1F5F9194-62AB-4959-9C57-7A66A254C29D}" srcOrd="3" destOrd="0" presId="urn:microsoft.com/office/officeart/2008/layout/LinedList"/>
    <dgm:cxn modelId="{CD57B636-FDAD-4B31-9E0C-2B2297A12196}" type="presParOf" srcId="{1F5F9194-62AB-4959-9C57-7A66A254C29D}" destId="{5576F5CE-B1E1-4C8D-AD3A-5068FD8B9769}" srcOrd="0" destOrd="0" presId="urn:microsoft.com/office/officeart/2008/layout/LinedList"/>
    <dgm:cxn modelId="{7794C354-86C2-4032-87A6-3990C9BCBE38}" type="presParOf" srcId="{1F5F9194-62AB-4959-9C57-7A66A254C29D}" destId="{6BFC4D6E-62B1-436D-B10C-49FB2475926E}" srcOrd="1" destOrd="0" presId="urn:microsoft.com/office/officeart/2008/layout/LinedList"/>
    <dgm:cxn modelId="{FC94BFAC-6545-4E25-B51B-3DC194077695}" type="presParOf" srcId="{6BFC4D6E-62B1-436D-B10C-49FB2475926E}" destId="{DDEF38C1-82AE-4C07-AECF-A175DDC8967D}" srcOrd="0" destOrd="0" presId="urn:microsoft.com/office/officeart/2008/layout/LinedList"/>
    <dgm:cxn modelId="{481A5F8E-F79E-41BA-AE3C-C783F92659B5}" type="presParOf" srcId="{6BFC4D6E-62B1-436D-B10C-49FB2475926E}" destId="{53B85806-A4F5-4015-871E-402D743EC2A3}" srcOrd="1" destOrd="0" presId="urn:microsoft.com/office/officeart/2008/layout/LinedList"/>
    <dgm:cxn modelId="{12E2275A-0BB0-4B97-B58F-C58E3D95FA2E}" type="presParOf" srcId="{53B85806-A4F5-4015-871E-402D743EC2A3}" destId="{7CB36BE5-2630-454E-A131-5CA92645B762}" srcOrd="0" destOrd="0" presId="urn:microsoft.com/office/officeart/2008/layout/LinedList"/>
    <dgm:cxn modelId="{DBEB63F6-5954-4167-ADD3-7259DC9D1FAA}" type="presParOf" srcId="{53B85806-A4F5-4015-871E-402D743EC2A3}" destId="{7218CD2B-F99B-4BC8-AE95-3939E32548E8}" srcOrd="1" destOrd="0" presId="urn:microsoft.com/office/officeart/2008/layout/LinedList"/>
    <dgm:cxn modelId="{974D9FD6-D5C9-468B-AB8B-D2811CF4B622}" type="presParOf" srcId="{53B85806-A4F5-4015-871E-402D743EC2A3}" destId="{2BF2898A-509B-45A9-86CB-73F89D159892}" srcOrd="2" destOrd="0" presId="urn:microsoft.com/office/officeart/2008/layout/LinedList"/>
    <dgm:cxn modelId="{DA339036-8224-4DB7-96C1-803A45BDDEFA}" type="presParOf" srcId="{6BFC4D6E-62B1-436D-B10C-49FB2475926E}" destId="{B0D0AC31-2B34-4136-9EFB-CFF29C9C3475}" srcOrd="2" destOrd="0" presId="urn:microsoft.com/office/officeart/2008/layout/LinedList"/>
    <dgm:cxn modelId="{473765A2-F020-45F6-8737-E384D03377DE}" type="presParOf" srcId="{6BFC4D6E-62B1-436D-B10C-49FB2475926E}" destId="{A85BFE20-8289-4E2F-9CF7-0B9A05D1169A}" srcOrd="3" destOrd="0" presId="urn:microsoft.com/office/officeart/2008/layout/LinedList"/>
    <dgm:cxn modelId="{8A9714D4-70CB-463D-B7A4-AEFE2F0CE4A3}" type="presParOf" srcId="{6BFC4D6E-62B1-436D-B10C-49FB2475926E}" destId="{15D21C70-858A-4FC1-9602-78CF1BAE6CE6}" srcOrd="4" destOrd="0" presId="urn:microsoft.com/office/officeart/2008/layout/LinedList"/>
    <dgm:cxn modelId="{0D6FC31A-C1E0-4B1D-9774-91FD91A6E326}" type="presParOf" srcId="{15D21C70-858A-4FC1-9602-78CF1BAE6CE6}" destId="{7BEC0EC8-EC2A-41F7-B72D-AAEA1F8162FC}" srcOrd="0" destOrd="0" presId="urn:microsoft.com/office/officeart/2008/layout/LinedList"/>
    <dgm:cxn modelId="{37B8DCFA-C617-4F8D-B9C6-46E4881B54A1}" type="presParOf" srcId="{15D21C70-858A-4FC1-9602-78CF1BAE6CE6}" destId="{6577D7AA-18B6-4FFC-9446-C85E77AF5EB4}" srcOrd="1" destOrd="0" presId="urn:microsoft.com/office/officeart/2008/layout/LinedList"/>
    <dgm:cxn modelId="{0D204886-27C7-44C8-99B2-F6992B91F21D}" type="presParOf" srcId="{15D21C70-858A-4FC1-9602-78CF1BAE6CE6}" destId="{E0E0A638-ACDB-4620-93D9-E6E2BFC8D938}" srcOrd="2" destOrd="0" presId="urn:microsoft.com/office/officeart/2008/layout/LinedList"/>
    <dgm:cxn modelId="{2960F526-6E68-44C6-B12C-EB82F621ADE6}" type="presParOf" srcId="{E0E0A638-ACDB-4620-93D9-E6E2BFC8D938}" destId="{0086BE6D-3774-4C93-8A64-2834055F10DA}" srcOrd="0" destOrd="0" presId="urn:microsoft.com/office/officeart/2008/layout/LinedList"/>
    <dgm:cxn modelId="{C238EEFF-6A28-4B1B-B6E6-345E589E2375}" type="presParOf" srcId="{0086BE6D-3774-4C93-8A64-2834055F10DA}" destId="{9583EDAC-885F-449C-ADB3-13DAA964B850}" srcOrd="0" destOrd="0" presId="urn:microsoft.com/office/officeart/2008/layout/LinedList"/>
    <dgm:cxn modelId="{25F693D4-6BF5-4D25-94A8-87EE77DB39E6}" type="presParOf" srcId="{0086BE6D-3774-4C93-8A64-2834055F10DA}" destId="{B564D977-9352-4B17-8281-550F61D7A923}" srcOrd="1" destOrd="0" presId="urn:microsoft.com/office/officeart/2008/layout/LinedList"/>
    <dgm:cxn modelId="{6E3A292E-06E5-46D8-8C5F-C06D8E1B14A3}" type="presParOf" srcId="{0086BE6D-3774-4C93-8A64-2834055F10DA}" destId="{29E279FB-5EB3-4F90-987A-B6AA95699A2C}" srcOrd="2" destOrd="0" presId="urn:microsoft.com/office/officeart/2008/layout/LinedList"/>
    <dgm:cxn modelId="{A0D8A51B-1148-4907-8625-C9C2D67E3FC6}" type="presParOf" srcId="{E0E0A638-ACDB-4620-93D9-E6E2BFC8D938}" destId="{C96D6ACC-9196-4CF5-8398-0399F07E259A}" srcOrd="1" destOrd="0" presId="urn:microsoft.com/office/officeart/2008/layout/LinedList"/>
    <dgm:cxn modelId="{E2209EC9-4ED3-44F9-AD61-4A30E2AAC7BE}" type="presParOf" srcId="{E0E0A638-ACDB-4620-93D9-E6E2BFC8D938}" destId="{095E210F-7228-442D-8EA6-33160C4384E1}" srcOrd="2" destOrd="0" presId="urn:microsoft.com/office/officeart/2008/layout/LinedList"/>
    <dgm:cxn modelId="{4BC427A2-BB79-422D-AA74-C1E227CCF237}" type="presParOf" srcId="{095E210F-7228-442D-8EA6-33160C4384E1}" destId="{38B5FBD4-0140-4A73-8957-ED8C622B4B44}" srcOrd="0" destOrd="0" presId="urn:microsoft.com/office/officeart/2008/layout/LinedList"/>
    <dgm:cxn modelId="{F2F84FF5-5B94-4370-8306-C6CC2EB45BFD}" type="presParOf" srcId="{095E210F-7228-442D-8EA6-33160C4384E1}" destId="{DABC050F-F3BF-4978-A311-3689F8061FF3}" srcOrd="1" destOrd="0" presId="urn:microsoft.com/office/officeart/2008/layout/LinedList"/>
    <dgm:cxn modelId="{8BB8AE04-FDAF-4CA5-BF1C-BB02FB9B5D6F}" type="presParOf" srcId="{095E210F-7228-442D-8EA6-33160C4384E1}" destId="{E632B9E6-96CE-4982-A604-950A02FF237F}" srcOrd="2" destOrd="0" presId="urn:microsoft.com/office/officeart/2008/layout/LinedList"/>
    <dgm:cxn modelId="{0F19FA9E-D2F2-47B5-804E-0C36D2A9D815}" type="presParOf" srcId="{6BFC4D6E-62B1-436D-B10C-49FB2475926E}" destId="{3E77037B-DEC5-4806-8E59-7264BB45A885}" srcOrd="5" destOrd="0" presId="urn:microsoft.com/office/officeart/2008/layout/LinedList"/>
    <dgm:cxn modelId="{97915F95-11C6-4086-9910-C6BED9D2923F}" type="presParOf" srcId="{6BFC4D6E-62B1-436D-B10C-49FB2475926E}" destId="{861B391B-2E83-445C-BA3D-A0E8CE99AB2F}" srcOrd="6" destOrd="0" presId="urn:microsoft.com/office/officeart/2008/layout/LinedList"/>
    <dgm:cxn modelId="{1FFA5B7F-75E2-4CBB-A4B3-8129225836F2}" type="presParOf" srcId="{E39D0CEB-5C98-44D5-9A00-82A19CBA3D13}" destId="{7A2C256C-CB82-426E-9EC8-5FA9505DFC0E}" srcOrd="4" destOrd="0" presId="urn:microsoft.com/office/officeart/2008/layout/LinedList"/>
    <dgm:cxn modelId="{AEA5D5ED-3497-436C-931B-B5B4DC56EE5C}" type="presParOf" srcId="{E39D0CEB-5C98-44D5-9A00-82A19CBA3D13}" destId="{425444D0-97F5-4365-B8CC-98DA5222F3F0}" srcOrd="5" destOrd="0" presId="urn:microsoft.com/office/officeart/2008/layout/LinedList"/>
    <dgm:cxn modelId="{576CD721-5B58-425D-8B54-8F2650835946}" type="presParOf" srcId="{425444D0-97F5-4365-B8CC-98DA5222F3F0}" destId="{A9450E66-FFCF-4896-8079-0582618B34CB}" srcOrd="0" destOrd="0" presId="urn:microsoft.com/office/officeart/2008/layout/LinedList"/>
    <dgm:cxn modelId="{A30EF8B0-40DA-4979-B4C1-D444EE36FAF5}" type="presParOf" srcId="{425444D0-97F5-4365-B8CC-98DA5222F3F0}" destId="{F6A35E2A-C960-4924-8281-9B6333DADD8C}" srcOrd="1" destOrd="0" presId="urn:microsoft.com/office/officeart/2008/layout/LinedList"/>
    <dgm:cxn modelId="{0FC97121-60F9-4F52-AEE6-FB3FD6BBFEA4}" type="presParOf" srcId="{F6A35E2A-C960-4924-8281-9B6333DADD8C}" destId="{487E6433-3D3E-4300-8EA1-AAAE1C4D748B}" srcOrd="0" destOrd="0" presId="urn:microsoft.com/office/officeart/2008/layout/LinedList"/>
    <dgm:cxn modelId="{007D0359-1F90-477D-889E-1B3A736A902D}" type="presParOf" srcId="{F6A35E2A-C960-4924-8281-9B6333DADD8C}" destId="{AC73A318-418B-4533-9F5D-8FDBF91EE7A4}" srcOrd="1" destOrd="0" presId="urn:microsoft.com/office/officeart/2008/layout/LinedList"/>
    <dgm:cxn modelId="{048AA5F5-CB9B-4402-813D-E29A13AC1EA2}" type="presParOf" srcId="{AC73A318-418B-4533-9F5D-8FDBF91EE7A4}" destId="{314A042D-007D-4B04-B19E-A9B7B9D5FA73}" srcOrd="0" destOrd="0" presId="urn:microsoft.com/office/officeart/2008/layout/LinedList"/>
    <dgm:cxn modelId="{B03B0BC5-C4C3-4380-B4A5-2A3F3073E2B7}" type="presParOf" srcId="{AC73A318-418B-4533-9F5D-8FDBF91EE7A4}" destId="{7D954C25-F3ED-428A-9E8E-4A1622525EE7}" srcOrd="1" destOrd="0" presId="urn:microsoft.com/office/officeart/2008/layout/LinedList"/>
    <dgm:cxn modelId="{0D3DA725-5EF0-4B81-8001-9EC03710BA9A}" type="presParOf" srcId="{AC73A318-418B-4533-9F5D-8FDBF91EE7A4}" destId="{761470CC-D3FA-4C78-AF7A-A9A6516EF83B}" srcOrd="2" destOrd="0" presId="urn:microsoft.com/office/officeart/2008/layout/LinedList"/>
    <dgm:cxn modelId="{E496D5E7-95F5-4812-A5FA-7A5C795D1D5D}" type="presParOf" srcId="{F6A35E2A-C960-4924-8281-9B6333DADD8C}" destId="{184915F0-8B4A-428A-A6FB-5B0237DFA8CB}" srcOrd="2" destOrd="0" presId="urn:microsoft.com/office/officeart/2008/layout/LinedList"/>
    <dgm:cxn modelId="{AF565AB9-1768-4430-9A83-28F554730293}" type="presParOf" srcId="{F6A35E2A-C960-4924-8281-9B6333DADD8C}" destId="{0CC3CC67-B157-4341-A138-E64022A4D78D}" srcOrd="3" destOrd="0" presId="urn:microsoft.com/office/officeart/2008/layout/LinedList"/>
    <dgm:cxn modelId="{5EAA0506-B99F-41F6-B549-A880CE381589}" type="presParOf" srcId="{F6A35E2A-C960-4924-8281-9B6333DADD8C}" destId="{D0536F44-EBD8-4DD6-9220-FB19A939068C}" srcOrd="4" destOrd="0" presId="urn:microsoft.com/office/officeart/2008/layout/LinedList"/>
    <dgm:cxn modelId="{F7FB7113-DFC7-4BCD-839F-208AEE10FD2E}" type="presParOf" srcId="{D0536F44-EBD8-4DD6-9220-FB19A939068C}" destId="{4D0D587D-C109-4202-B55C-B578492B840B}" srcOrd="0" destOrd="0" presId="urn:microsoft.com/office/officeart/2008/layout/LinedList"/>
    <dgm:cxn modelId="{30C6D552-E046-41D0-AB62-EA144BFA6679}" type="presParOf" srcId="{D0536F44-EBD8-4DD6-9220-FB19A939068C}" destId="{3834FDFD-F6CC-42CD-B5B5-88C18C7935A0}" srcOrd="1" destOrd="0" presId="urn:microsoft.com/office/officeart/2008/layout/LinedList"/>
    <dgm:cxn modelId="{F88D2480-2FDF-43E0-9E50-AD4447DC4BBE}" type="presParOf" srcId="{D0536F44-EBD8-4DD6-9220-FB19A939068C}" destId="{CB468055-B6DA-4E58-96DE-2D332D4D51D6}" srcOrd="2" destOrd="0" presId="urn:microsoft.com/office/officeart/2008/layout/LinedList"/>
    <dgm:cxn modelId="{E22F0AF9-C88C-4D63-8D15-34078E47109D}" type="presParOf" srcId="{F6A35E2A-C960-4924-8281-9B6333DADD8C}" destId="{41CD8D9C-5AA1-43B4-B3D2-DAF032A23DF8}" srcOrd="5" destOrd="0" presId="urn:microsoft.com/office/officeart/2008/layout/LinedList"/>
    <dgm:cxn modelId="{7F57B1D7-507B-4F65-83D5-45B9249443F5}" type="presParOf" srcId="{F6A35E2A-C960-4924-8281-9B6333DADD8C}" destId="{DC97B370-55B1-45ED-B1E8-11BC2FED973E}" srcOrd="6" destOrd="0" presId="urn:microsoft.com/office/officeart/2008/layout/LinedList"/>
    <dgm:cxn modelId="{D8BBB638-D2DA-4143-A311-4CE374998D9C}" type="presParOf" srcId="{E39D0CEB-5C98-44D5-9A00-82A19CBA3D13}" destId="{88C3E360-6118-4575-82D8-D7CA41F6AE3E}" srcOrd="6" destOrd="0" presId="urn:microsoft.com/office/officeart/2008/layout/LinedList"/>
    <dgm:cxn modelId="{F14EFB3B-9A3B-4A29-8410-51612BF2A94C}" type="presParOf" srcId="{E39D0CEB-5C98-44D5-9A00-82A19CBA3D13}" destId="{9E3F470F-B872-48DF-B86D-D12B059F87FA}" srcOrd="7" destOrd="0" presId="urn:microsoft.com/office/officeart/2008/layout/LinedList"/>
    <dgm:cxn modelId="{B1075452-8B1A-4FC8-8B6D-292CA907830F}" type="presParOf" srcId="{9E3F470F-B872-48DF-B86D-D12B059F87FA}" destId="{7A686042-03D3-4706-9A91-CA77F437C8EA}" srcOrd="0" destOrd="0" presId="urn:microsoft.com/office/officeart/2008/layout/LinedList"/>
    <dgm:cxn modelId="{AE0E037A-0AE0-40EE-8E64-736B979579EC}" type="presParOf" srcId="{9E3F470F-B872-48DF-B86D-D12B059F87FA}" destId="{7DF3A5DF-A229-40A3-906E-B5B4F0FC442E}" srcOrd="1" destOrd="0" presId="urn:microsoft.com/office/officeart/2008/layout/LinedList"/>
    <dgm:cxn modelId="{62F9A62A-76B2-4A4B-B3E3-05A861138639}" type="presParOf" srcId="{7DF3A5DF-A229-40A3-906E-B5B4F0FC442E}" destId="{66C62BC5-C650-4E2B-9237-342BB3C5F1F1}" srcOrd="0" destOrd="0" presId="urn:microsoft.com/office/officeart/2008/layout/LinedList"/>
    <dgm:cxn modelId="{493FFB23-E917-486F-B8F5-69CE0EC9BB23}" type="presParOf" srcId="{7DF3A5DF-A229-40A3-906E-B5B4F0FC442E}" destId="{C2AFBBA3-1846-438D-93EE-AED0A554CA89}" srcOrd="1" destOrd="0" presId="urn:microsoft.com/office/officeart/2008/layout/LinedList"/>
    <dgm:cxn modelId="{0D13CCD0-06D9-46B7-8CAA-7E9F495D3AC4}" type="presParOf" srcId="{C2AFBBA3-1846-438D-93EE-AED0A554CA89}" destId="{B25D0D62-CFB7-4159-B84B-080626927CC0}" srcOrd="0" destOrd="0" presId="urn:microsoft.com/office/officeart/2008/layout/LinedList"/>
    <dgm:cxn modelId="{9E3B69B3-2727-4322-B96A-053DDAEBB227}" type="presParOf" srcId="{C2AFBBA3-1846-438D-93EE-AED0A554CA89}" destId="{6E8BC13B-27C8-4DFD-8D73-ED839BD56EAA}" srcOrd="1" destOrd="0" presId="urn:microsoft.com/office/officeart/2008/layout/LinedList"/>
    <dgm:cxn modelId="{B19BC0E0-0D64-4E09-9D2E-84693BD2D97B}" type="presParOf" srcId="{C2AFBBA3-1846-438D-93EE-AED0A554CA89}" destId="{B89F3E95-4D0D-4113-83A2-4359B3A64AA7}" srcOrd="2" destOrd="0" presId="urn:microsoft.com/office/officeart/2008/layout/LinedList"/>
    <dgm:cxn modelId="{7CBB94F3-3974-4017-89F2-9EB69D49C1E6}" type="presParOf" srcId="{7DF3A5DF-A229-40A3-906E-B5B4F0FC442E}" destId="{73B2006D-9F37-4A62-864B-AEE0A28E7A60}" srcOrd="2" destOrd="0" presId="urn:microsoft.com/office/officeart/2008/layout/LinedList"/>
    <dgm:cxn modelId="{0610D092-7702-47A4-9DE8-80CC9BF5BE9F}" type="presParOf" srcId="{7DF3A5DF-A229-40A3-906E-B5B4F0FC442E}" destId="{53D1C701-1E36-44F2-91FA-72391A3FC741}" srcOrd="3" destOrd="0" presId="urn:microsoft.com/office/officeart/2008/layout/LinedList"/>
    <dgm:cxn modelId="{29F27B9E-4D6F-42C2-BC5E-FC728EA69587}" type="presParOf" srcId="{7DF3A5DF-A229-40A3-906E-B5B4F0FC442E}" destId="{24C68E2B-AE01-46D1-8699-ACF8DAAA9353}" srcOrd="4" destOrd="0" presId="urn:microsoft.com/office/officeart/2008/layout/LinedList"/>
    <dgm:cxn modelId="{D65D4820-799A-49A0-83E0-BEFEF7144D8B}" type="presParOf" srcId="{24C68E2B-AE01-46D1-8699-ACF8DAAA9353}" destId="{1DE37C89-5A1E-4772-BAC5-F6BC82262392}" srcOrd="0" destOrd="0" presId="urn:microsoft.com/office/officeart/2008/layout/LinedList"/>
    <dgm:cxn modelId="{88FA4990-89FA-47FD-AD64-A8450F26F430}" type="presParOf" srcId="{24C68E2B-AE01-46D1-8699-ACF8DAAA9353}" destId="{F30D4070-F451-4838-8DA1-01CEE47F16B9}" srcOrd="1" destOrd="0" presId="urn:microsoft.com/office/officeart/2008/layout/LinedList"/>
    <dgm:cxn modelId="{9032055C-A599-424F-9C93-5478E05D7FB4}" type="presParOf" srcId="{24C68E2B-AE01-46D1-8699-ACF8DAAA9353}" destId="{190AF04C-0C79-4369-B28F-25FD6188F3D9}" srcOrd="2" destOrd="0" presId="urn:microsoft.com/office/officeart/2008/layout/LinedList"/>
    <dgm:cxn modelId="{27B3E1B9-D9CC-4FE4-830E-211AC9A1BC53}" type="presParOf" srcId="{7DF3A5DF-A229-40A3-906E-B5B4F0FC442E}" destId="{C79CCCBD-63E4-48D5-A02A-A698AF2B4280}" srcOrd="5" destOrd="0" presId="urn:microsoft.com/office/officeart/2008/layout/LinedList"/>
    <dgm:cxn modelId="{0C07DCAC-68FC-4DE0-9A03-53B4703AB32D}" type="presParOf" srcId="{7DF3A5DF-A229-40A3-906E-B5B4F0FC442E}" destId="{156B424B-EA72-41A8-8C0B-DD173470D2E4}" srcOrd="6" destOrd="0" presId="urn:microsoft.com/office/officeart/2008/layout/LinedList"/>
    <dgm:cxn modelId="{E8A777D2-7B94-4DBA-9EB3-89E05F93E863}" type="presParOf" srcId="{7DF3A5DF-A229-40A3-906E-B5B4F0FC442E}" destId="{BE9E4E5F-20B2-4152-AED3-EBE577FB3E6D}" srcOrd="7" destOrd="0" presId="urn:microsoft.com/office/officeart/2008/layout/LinedList"/>
    <dgm:cxn modelId="{B6FCD87F-B73A-4930-BAFD-50CB686E7D22}" type="presParOf" srcId="{BE9E4E5F-20B2-4152-AED3-EBE577FB3E6D}" destId="{FCB8F737-8C0A-44AB-BDDC-C18DFE199F4D}" srcOrd="0" destOrd="0" presId="urn:microsoft.com/office/officeart/2008/layout/LinedList"/>
    <dgm:cxn modelId="{E592B539-7A80-4EDA-B325-3A38669DB326}" type="presParOf" srcId="{BE9E4E5F-20B2-4152-AED3-EBE577FB3E6D}" destId="{5DFE86DB-D7DE-41A1-8E77-252FBD2B4280}" srcOrd="1" destOrd="0" presId="urn:microsoft.com/office/officeart/2008/layout/LinedList"/>
    <dgm:cxn modelId="{B516710E-B464-4E3C-84E8-DD6306C5FD2A}" type="presParOf" srcId="{BE9E4E5F-20B2-4152-AED3-EBE577FB3E6D}" destId="{90E77EA7-F2E1-4A99-8A7A-A5321FAF0F0C}" srcOrd="2" destOrd="0" presId="urn:microsoft.com/office/officeart/2008/layout/LinedList"/>
    <dgm:cxn modelId="{761C2BC9-CB86-40A1-B94B-142B2565557A}" type="presParOf" srcId="{7DF3A5DF-A229-40A3-906E-B5B4F0FC442E}" destId="{06A0F3EC-CB1A-4ECD-8489-9DB69DB12F2C}" srcOrd="8" destOrd="0" presId="urn:microsoft.com/office/officeart/2008/layout/LinedList"/>
    <dgm:cxn modelId="{5850F6F5-531B-4849-BD21-C708AA37CB0D}" type="presParOf" srcId="{7DF3A5DF-A229-40A3-906E-B5B4F0FC442E}" destId="{E8698EC8-91D3-46F9-83B9-006D99261E54}" srcOrd="9" destOrd="0" presId="urn:microsoft.com/office/officeart/2008/layout/LinedList"/>
    <dgm:cxn modelId="{2982DA96-5D59-4459-9170-DAC070B598A5}" type="presParOf" srcId="{E39D0CEB-5C98-44D5-9A00-82A19CBA3D13}" destId="{454A19B6-6745-4C5A-997A-457123F1410C}" srcOrd="8" destOrd="0" presId="urn:microsoft.com/office/officeart/2008/layout/LinedList"/>
    <dgm:cxn modelId="{FA7FB147-C72C-4EC3-B6B5-98EC19C41296}" type="presParOf" srcId="{E39D0CEB-5C98-44D5-9A00-82A19CBA3D13}" destId="{37A74D89-4914-453A-A99C-58E2D03FC8E9}" srcOrd="9" destOrd="0" presId="urn:microsoft.com/office/officeart/2008/layout/LinedList"/>
    <dgm:cxn modelId="{991C2651-895B-4B1C-BD58-DBE60DA2F85A}" type="presParOf" srcId="{37A74D89-4914-453A-A99C-58E2D03FC8E9}" destId="{CE3F8583-8E5D-4B9A-8252-4752DB582032}" srcOrd="0" destOrd="0" presId="urn:microsoft.com/office/officeart/2008/layout/LinedList"/>
    <dgm:cxn modelId="{C7D36983-AF03-4E68-AA78-01424340DDDD}" type="presParOf" srcId="{37A74D89-4914-453A-A99C-58E2D03FC8E9}" destId="{3388A552-D171-4939-89B9-392F2134216D}" srcOrd="1" destOrd="0" presId="urn:microsoft.com/office/officeart/2008/layout/LinedList"/>
    <dgm:cxn modelId="{24C45BCC-F506-4BCD-9412-C2A13F335FC9}" type="presParOf" srcId="{3388A552-D171-4939-89B9-392F2134216D}" destId="{0A1FC1FE-DD2D-4E22-830E-832A574DC0E1}" srcOrd="0" destOrd="0" presId="urn:microsoft.com/office/officeart/2008/layout/LinedList"/>
    <dgm:cxn modelId="{E93E0A19-E84D-4121-903D-41055DECB531}" type="presParOf" srcId="{3388A552-D171-4939-89B9-392F2134216D}" destId="{E6D82044-2D65-48F6-9494-127A604FF1CE}" srcOrd="1" destOrd="0" presId="urn:microsoft.com/office/officeart/2008/layout/LinedList"/>
    <dgm:cxn modelId="{F9338F19-C420-4A99-B814-3BFC2F2DBA57}" type="presParOf" srcId="{E6D82044-2D65-48F6-9494-127A604FF1CE}" destId="{757905C2-D20E-4AB6-A0F0-46AEB907EBF5}" srcOrd="0" destOrd="0" presId="urn:microsoft.com/office/officeart/2008/layout/LinedList"/>
    <dgm:cxn modelId="{CF3A52CB-7301-4D28-9924-9FEF9D9681EB}" type="presParOf" srcId="{E6D82044-2D65-48F6-9494-127A604FF1CE}" destId="{11CE64CE-D775-442A-9018-0BE1AA33E73D}" srcOrd="1" destOrd="0" presId="urn:microsoft.com/office/officeart/2008/layout/LinedList"/>
    <dgm:cxn modelId="{A7F069C0-75EA-41B5-9FA9-F0FE2C99E07C}" type="presParOf" srcId="{E6D82044-2D65-48F6-9494-127A604FF1CE}" destId="{1B7A4573-B2CE-4191-B23A-9B429B622A8F}" srcOrd="2" destOrd="0" presId="urn:microsoft.com/office/officeart/2008/layout/LinedList"/>
    <dgm:cxn modelId="{CF8C71EA-6441-43A4-80D1-7998D3FB38EA}" type="presParOf" srcId="{1B7A4573-B2CE-4191-B23A-9B429B622A8F}" destId="{819D0F6F-4FE9-47AC-B0F7-479C284EFF9F}" srcOrd="0" destOrd="0" presId="urn:microsoft.com/office/officeart/2008/layout/LinedList"/>
    <dgm:cxn modelId="{5951F74E-9FB5-426F-AC57-95275BB68492}" type="presParOf" srcId="{819D0F6F-4FE9-47AC-B0F7-479C284EFF9F}" destId="{4AC66C52-D2B0-4A90-88FF-2352960131FA}" srcOrd="0" destOrd="0" presId="urn:microsoft.com/office/officeart/2008/layout/LinedList"/>
    <dgm:cxn modelId="{B20A599B-AA67-4D7C-895D-93E9A1BEBB1E}" type="presParOf" srcId="{819D0F6F-4FE9-47AC-B0F7-479C284EFF9F}" destId="{934D9DDA-4F0A-43FA-AD81-FD69CBA08026}" srcOrd="1" destOrd="0" presId="urn:microsoft.com/office/officeart/2008/layout/LinedList"/>
    <dgm:cxn modelId="{71644F1A-A7CF-4416-B8EB-7CD44BA80022}" type="presParOf" srcId="{819D0F6F-4FE9-47AC-B0F7-479C284EFF9F}" destId="{B747C4B2-3A8F-46CA-9725-5A52ABBD4B36}" srcOrd="2" destOrd="0" presId="urn:microsoft.com/office/officeart/2008/layout/LinedList"/>
    <dgm:cxn modelId="{FDA1D13F-216F-4A48-A906-500F6BF7D662}" type="presParOf" srcId="{1B7A4573-B2CE-4191-B23A-9B429B622A8F}" destId="{BAC2A616-7710-4F5F-8BFB-4A0EF03C7E56}" srcOrd="1" destOrd="0" presId="urn:microsoft.com/office/officeart/2008/layout/LinedList"/>
    <dgm:cxn modelId="{55F1B59D-D02E-40A1-BDE0-EBE06B81647B}" type="presParOf" srcId="{1B7A4573-B2CE-4191-B23A-9B429B622A8F}" destId="{8625DC73-A2CA-401D-845C-C620C01E9361}" srcOrd="2" destOrd="0" presId="urn:microsoft.com/office/officeart/2008/layout/LinedList"/>
    <dgm:cxn modelId="{96BA2A35-6C06-4F25-8DF6-626F7574EA0E}" type="presParOf" srcId="{8625DC73-A2CA-401D-845C-C620C01E9361}" destId="{C9ADC9A1-B734-4949-B101-3C587F55DBBD}" srcOrd="0" destOrd="0" presId="urn:microsoft.com/office/officeart/2008/layout/LinedList"/>
    <dgm:cxn modelId="{3B808145-B899-44FF-ACEF-7B3019FF6EAC}" type="presParOf" srcId="{8625DC73-A2CA-401D-845C-C620C01E9361}" destId="{5484A35E-EDB5-4D5B-AA04-EA6CBD7A392C}" srcOrd="1" destOrd="0" presId="urn:microsoft.com/office/officeart/2008/layout/LinedList"/>
    <dgm:cxn modelId="{F5C0C9C3-2362-4A45-86A6-12B20C7E5700}" type="presParOf" srcId="{8625DC73-A2CA-401D-845C-C620C01E9361}" destId="{8D5FE13E-C7FC-48A9-88D0-D075E27FFFD0}" srcOrd="2" destOrd="0" presId="urn:microsoft.com/office/officeart/2008/layout/LinedList"/>
    <dgm:cxn modelId="{0F9B7F2A-497B-4DC5-A4AF-B9DE3716282E}" type="presParOf" srcId="{1B7A4573-B2CE-4191-B23A-9B429B622A8F}" destId="{A38BAE96-771E-4C4A-BE29-8662CCD084F6}" srcOrd="3" destOrd="0" presId="urn:microsoft.com/office/officeart/2008/layout/LinedList"/>
    <dgm:cxn modelId="{9DCBE2C9-2555-4BEB-9BC7-C751D75BB260}" type="presParOf" srcId="{1B7A4573-B2CE-4191-B23A-9B429B622A8F}" destId="{349D1174-0644-4762-BFF1-226A09626CBD}" srcOrd="4" destOrd="0" presId="urn:microsoft.com/office/officeart/2008/layout/LinedList"/>
    <dgm:cxn modelId="{F89020E9-249F-4D90-8158-F6BB4E79B92B}" type="presParOf" srcId="{349D1174-0644-4762-BFF1-226A09626CBD}" destId="{07B7B538-4266-4AD8-8935-6EB6F6E26DD2}" srcOrd="0" destOrd="0" presId="urn:microsoft.com/office/officeart/2008/layout/LinedList"/>
    <dgm:cxn modelId="{B58BC719-ABF8-44F2-A40A-8D1D2BC2B31A}" type="presParOf" srcId="{349D1174-0644-4762-BFF1-226A09626CBD}" destId="{85556D52-450C-4B52-8297-EB62ACD067B5}" srcOrd="1" destOrd="0" presId="urn:microsoft.com/office/officeart/2008/layout/LinedList"/>
    <dgm:cxn modelId="{2290786D-3183-476F-8CCF-1F6969E8DC47}" type="presParOf" srcId="{349D1174-0644-4762-BFF1-226A09626CBD}" destId="{57E57AB7-E928-4F44-99C3-78B00AE3A02D}" srcOrd="2" destOrd="0" presId="urn:microsoft.com/office/officeart/2008/layout/LinedList"/>
    <dgm:cxn modelId="{6D298FAD-81A5-40C3-9E19-5125EBB1F39C}" type="presParOf" srcId="{3388A552-D171-4939-89B9-392F2134216D}" destId="{EED51A5D-3AC8-468B-A653-6323BA084AF2}" srcOrd="2" destOrd="0" presId="urn:microsoft.com/office/officeart/2008/layout/LinedList"/>
    <dgm:cxn modelId="{3C36FF52-426B-41E6-BE77-94D2E6D692E2}" type="presParOf" srcId="{3388A552-D171-4939-89B9-392F2134216D}" destId="{2DE86057-6A0A-449D-83C1-4CA428CBFFCF}" srcOrd="3" destOrd="0" presId="urn:microsoft.com/office/officeart/2008/layout/LinedList"/>
    <dgm:cxn modelId="{BF8CCEF5-7F4C-4309-96B2-3C99E7EFE37B}" type="presParOf" srcId="{3388A552-D171-4939-89B9-392F2134216D}" destId="{B61E9FFA-08E9-456C-88F6-5C17AB06DEB8}" srcOrd="4" destOrd="0" presId="urn:microsoft.com/office/officeart/2008/layout/LinedList"/>
    <dgm:cxn modelId="{B9363A8D-EA02-46A4-893E-4B51EC84098D}" type="presParOf" srcId="{B61E9FFA-08E9-456C-88F6-5C17AB06DEB8}" destId="{11D33D31-048E-45D9-A107-BD690B44C653}" srcOrd="0" destOrd="0" presId="urn:microsoft.com/office/officeart/2008/layout/LinedList"/>
    <dgm:cxn modelId="{557B34E6-7392-4C24-B9FE-33388462EEC5}" type="presParOf" srcId="{B61E9FFA-08E9-456C-88F6-5C17AB06DEB8}" destId="{E30157AB-CD63-4F26-A160-A677E62D04D0}" srcOrd="1" destOrd="0" presId="urn:microsoft.com/office/officeart/2008/layout/LinedList"/>
    <dgm:cxn modelId="{620C419E-183A-490A-B06F-D558574195D6}" type="presParOf" srcId="{B61E9FFA-08E9-456C-88F6-5C17AB06DEB8}" destId="{F088BA8E-39D6-4617-8042-B75C5CD17904}" srcOrd="2" destOrd="0" presId="urn:microsoft.com/office/officeart/2008/layout/LinedList"/>
    <dgm:cxn modelId="{EB9DDFB2-022C-44DB-A2E0-96B2F9C122F1}" type="presParOf" srcId="{3388A552-D171-4939-89B9-392F2134216D}" destId="{56773944-7E8C-4F53-97FB-8C253ADD23C7}" srcOrd="5" destOrd="0" presId="urn:microsoft.com/office/officeart/2008/layout/LinedList"/>
    <dgm:cxn modelId="{9B1CB60C-2893-47FC-B627-E58BB0F41497}" type="presParOf" srcId="{3388A552-D171-4939-89B9-392F2134216D}" destId="{B6AB656C-E8DF-4139-A9F6-6FC5186B21A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3E14F-5871-4F12-AFBB-EC332BED25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A2D4F34-19EA-462C-B66D-77BD2E481315}">
      <dgm:prSet phldrT="[Texto]"/>
      <dgm:spPr/>
      <dgm:t>
        <a:bodyPr/>
        <a:lstStyle/>
        <a:p>
          <a:r>
            <a:rPr lang="es-ES" dirty="0"/>
            <a:t>Lectura comprensiva</a:t>
          </a:r>
          <a:endParaRPr lang="es-EC" dirty="0"/>
        </a:p>
      </dgm:t>
    </dgm:pt>
    <dgm:pt modelId="{8AB7C1A2-5596-4EC2-BBA5-FF70CE5E9C94}" type="parTrans" cxnId="{1B017E06-5B7F-477E-8CA6-37A6FB16B863}">
      <dgm:prSet/>
      <dgm:spPr/>
      <dgm:t>
        <a:bodyPr/>
        <a:lstStyle/>
        <a:p>
          <a:endParaRPr lang="es-EC"/>
        </a:p>
      </dgm:t>
    </dgm:pt>
    <dgm:pt modelId="{AD4ECF94-5EF9-42EF-A247-FA647762686C}" type="sibTrans" cxnId="{1B017E06-5B7F-477E-8CA6-37A6FB16B863}">
      <dgm:prSet/>
      <dgm:spPr/>
      <dgm:t>
        <a:bodyPr/>
        <a:lstStyle/>
        <a:p>
          <a:endParaRPr lang="es-EC"/>
        </a:p>
      </dgm:t>
    </dgm:pt>
    <dgm:pt modelId="{D80F88AC-09FC-4A34-ACC0-C4DACF2A2964}" type="asst">
      <dgm:prSet phldrT="[Texto]"/>
      <dgm:spPr/>
      <dgm:t>
        <a:bodyPr/>
        <a:lstStyle/>
        <a:p>
          <a:r>
            <a:rPr lang="es-ES" dirty="0"/>
            <a:t>Es la base de cualquier </a:t>
          </a:r>
          <a:r>
            <a:rPr lang="es-ES" dirty="0" err="1"/>
            <a:t>técncia</a:t>
          </a:r>
          <a:r>
            <a:rPr lang="es-ES" dirty="0"/>
            <a:t> de estudio</a:t>
          </a:r>
          <a:endParaRPr lang="es-EC" dirty="0"/>
        </a:p>
      </dgm:t>
    </dgm:pt>
    <dgm:pt modelId="{70D42732-A18A-4C60-87C2-9132053861A5}" type="parTrans" cxnId="{77226641-8EE1-471E-A137-98F149B9AD7E}">
      <dgm:prSet/>
      <dgm:spPr/>
      <dgm:t>
        <a:bodyPr/>
        <a:lstStyle/>
        <a:p>
          <a:endParaRPr lang="es-EC"/>
        </a:p>
      </dgm:t>
    </dgm:pt>
    <dgm:pt modelId="{65878FF1-C315-4B02-9DCA-FD75E3B5D910}" type="sibTrans" cxnId="{77226641-8EE1-471E-A137-98F149B9AD7E}">
      <dgm:prSet/>
      <dgm:spPr/>
      <dgm:t>
        <a:bodyPr/>
        <a:lstStyle/>
        <a:p>
          <a:endParaRPr lang="es-EC"/>
        </a:p>
      </dgm:t>
    </dgm:pt>
    <dgm:pt modelId="{E1082C24-0B0F-4A34-AC47-73FBF1EB4F7A}">
      <dgm:prSet phldrT="[Texto]"/>
      <dgm:spPr/>
      <dgm:t>
        <a:bodyPr/>
        <a:lstStyle/>
        <a:p>
          <a:r>
            <a:rPr lang="es-ES" dirty="0"/>
            <a:t>Tipos de lectura </a:t>
          </a:r>
          <a:endParaRPr lang="es-EC" dirty="0"/>
        </a:p>
      </dgm:t>
    </dgm:pt>
    <dgm:pt modelId="{5C5F2F2D-3B22-471F-BDE3-52D441974467}" type="parTrans" cxnId="{5B5DB07E-8AAD-4BBB-B1DF-762D39A76EC9}">
      <dgm:prSet/>
      <dgm:spPr/>
      <dgm:t>
        <a:bodyPr/>
        <a:lstStyle/>
        <a:p>
          <a:endParaRPr lang="es-EC"/>
        </a:p>
      </dgm:t>
    </dgm:pt>
    <dgm:pt modelId="{1B11FEF3-50AE-4DB7-A3D2-4B370D1FE7BE}" type="sibTrans" cxnId="{5B5DB07E-8AAD-4BBB-B1DF-762D39A76EC9}">
      <dgm:prSet/>
      <dgm:spPr/>
      <dgm:t>
        <a:bodyPr/>
        <a:lstStyle/>
        <a:p>
          <a:endParaRPr lang="es-EC"/>
        </a:p>
      </dgm:t>
    </dgm:pt>
    <dgm:pt modelId="{59D338AF-CC2E-49EB-9E00-7B6D5FC5DDAE}">
      <dgm:prSet phldrT="[Texto]"/>
      <dgm:spPr/>
      <dgm:t>
        <a:bodyPr/>
        <a:lstStyle/>
        <a:p>
          <a:r>
            <a:rPr lang="es-ES" dirty="0"/>
            <a:t>Estrategias </a:t>
          </a:r>
          <a:endParaRPr lang="es-EC" dirty="0"/>
        </a:p>
      </dgm:t>
    </dgm:pt>
    <dgm:pt modelId="{E697170D-0A44-4521-8314-AD6AE9B70400}" type="parTrans" cxnId="{72688D35-20E1-40A1-91BC-D5F109708D2D}">
      <dgm:prSet/>
      <dgm:spPr/>
      <dgm:t>
        <a:bodyPr/>
        <a:lstStyle/>
        <a:p>
          <a:endParaRPr lang="es-EC"/>
        </a:p>
      </dgm:t>
    </dgm:pt>
    <dgm:pt modelId="{5A5FD779-723B-4735-B2A0-466E0B2F3A64}" type="sibTrans" cxnId="{72688D35-20E1-40A1-91BC-D5F109708D2D}">
      <dgm:prSet/>
      <dgm:spPr/>
      <dgm:t>
        <a:bodyPr/>
        <a:lstStyle/>
        <a:p>
          <a:endParaRPr lang="es-EC"/>
        </a:p>
      </dgm:t>
    </dgm:pt>
    <dgm:pt modelId="{B99D526D-2531-4F28-922A-D13B9030B972}" type="asst">
      <dgm:prSet phldrT="[Texto]"/>
      <dgm:spPr/>
      <dgm:t>
        <a:bodyPr/>
        <a:lstStyle/>
        <a:p>
          <a:r>
            <a:rPr lang="es-ES" dirty="0"/>
            <a:t>Implica entender, interpretar y evaluar </a:t>
          </a:r>
          <a:endParaRPr lang="es-EC" dirty="0"/>
        </a:p>
      </dgm:t>
    </dgm:pt>
    <dgm:pt modelId="{5AA1EC5D-93B3-4240-9B4F-558B63D9FAA0}" type="parTrans" cxnId="{612D02DB-1F89-4B2F-B43F-C444F0983642}">
      <dgm:prSet/>
      <dgm:spPr/>
      <dgm:t>
        <a:bodyPr/>
        <a:lstStyle/>
        <a:p>
          <a:endParaRPr lang="es-EC"/>
        </a:p>
      </dgm:t>
    </dgm:pt>
    <dgm:pt modelId="{90100E64-4FE9-4672-964A-952799E6FD86}" type="sibTrans" cxnId="{612D02DB-1F89-4B2F-B43F-C444F0983642}">
      <dgm:prSet/>
      <dgm:spPr/>
      <dgm:t>
        <a:bodyPr/>
        <a:lstStyle/>
        <a:p>
          <a:endParaRPr lang="es-EC"/>
        </a:p>
      </dgm:t>
    </dgm:pt>
    <dgm:pt modelId="{BA3BF3B4-21E0-4F68-87AD-3CB0C22FC732}">
      <dgm:prSet phldrT="[Texto]"/>
      <dgm:spPr/>
      <dgm:t>
        <a:bodyPr/>
        <a:lstStyle/>
        <a:p>
          <a:r>
            <a:rPr lang="es-ES" dirty="0"/>
            <a:t>Exploratoria o preliminar </a:t>
          </a:r>
          <a:endParaRPr lang="es-EC" dirty="0"/>
        </a:p>
      </dgm:t>
    </dgm:pt>
    <dgm:pt modelId="{5F1F2858-CCC7-45D3-9534-A377B4D40B4A}" type="parTrans" cxnId="{4023C843-DDA2-4AF2-9135-2B094A7ED048}">
      <dgm:prSet/>
      <dgm:spPr/>
      <dgm:t>
        <a:bodyPr/>
        <a:lstStyle/>
        <a:p>
          <a:endParaRPr lang="es-EC"/>
        </a:p>
      </dgm:t>
    </dgm:pt>
    <dgm:pt modelId="{77EE48DE-1411-417A-A160-4742A0318A07}" type="sibTrans" cxnId="{4023C843-DDA2-4AF2-9135-2B094A7ED048}">
      <dgm:prSet/>
      <dgm:spPr/>
      <dgm:t>
        <a:bodyPr/>
        <a:lstStyle/>
        <a:p>
          <a:endParaRPr lang="es-EC"/>
        </a:p>
      </dgm:t>
    </dgm:pt>
    <dgm:pt modelId="{3A1D7547-2983-49E6-86B0-3B261152AEBD}">
      <dgm:prSet phldrT="[Texto]"/>
      <dgm:spPr/>
      <dgm:t>
        <a:bodyPr/>
        <a:lstStyle/>
        <a:p>
          <a:r>
            <a:rPr lang="es-ES" dirty="0"/>
            <a:t>Tiene como objetivo tener una visión general del contenido</a:t>
          </a:r>
          <a:endParaRPr lang="es-EC" dirty="0"/>
        </a:p>
      </dgm:t>
    </dgm:pt>
    <dgm:pt modelId="{01958C0C-E3C5-4182-8E66-F98DB62D1D29}" type="parTrans" cxnId="{16FC4F6E-70C4-4122-971C-CB5E9842BC3A}">
      <dgm:prSet/>
      <dgm:spPr/>
      <dgm:t>
        <a:bodyPr/>
        <a:lstStyle/>
        <a:p>
          <a:endParaRPr lang="es-EC"/>
        </a:p>
      </dgm:t>
    </dgm:pt>
    <dgm:pt modelId="{A22C9639-0BF0-496A-9ACD-6B7899C56E44}" type="sibTrans" cxnId="{16FC4F6E-70C4-4122-971C-CB5E9842BC3A}">
      <dgm:prSet/>
      <dgm:spPr/>
      <dgm:t>
        <a:bodyPr/>
        <a:lstStyle/>
        <a:p>
          <a:endParaRPr lang="es-EC"/>
        </a:p>
      </dgm:t>
    </dgm:pt>
    <dgm:pt modelId="{BA3E6804-AF64-42FB-AEAF-90FCE857ACDA}">
      <dgm:prSet phldrT="[Texto]"/>
      <dgm:spPr/>
      <dgm:t>
        <a:bodyPr/>
        <a:lstStyle/>
        <a:p>
          <a:r>
            <a:rPr lang="es-ES" dirty="0"/>
            <a:t>Se revisa títulos, subtítulos, imágenes, introducción y conclusiones </a:t>
          </a:r>
          <a:endParaRPr lang="es-EC" dirty="0"/>
        </a:p>
      </dgm:t>
    </dgm:pt>
    <dgm:pt modelId="{F31FB5B1-CC42-43A0-9353-E14EFAB116AA}" type="parTrans" cxnId="{D5B05544-45DF-4E30-AB97-8C4DF68F4C4E}">
      <dgm:prSet/>
      <dgm:spPr/>
      <dgm:t>
        <a:bodyPr/>
        <a:lstStyle/>
        <a:p>
          <a:endParaRPr lang="es-EC"/>
        </a:p>
      </dgm:t>
    </dgm:pt>
    <dgm:pt modelId="{4F98F4D6-D7CE-4809-B2C6-12E2278605EA}" type="sibTrans" cxnId="{D5B05544-45DF-4E30-AB97-8C4DF68F4C4E}">
      <dgm:prSet/>
      <dgm:spPr/>
      <dgm:t>
        <a:bodyPr/>
        <a:lstStyle/>
        <a:p>
          <a:endParaRPr lang="es-EC"/>
        </a:p>
      </dgm:t>
    </dgm:pt>
    <dgm:pt modelId="{E488295B-349E-455D-8CC2-DF6B5111B3AF}">
      <dgm:prSet phldrT="[Texto]"/>
      <dgm:spPr/>
      <dgm:t>
        <a:bodyPr/>
        <a:lstStyle/>
        <a:p>
          <a:r>
            <a:rPr lang="es-ES" dirty="0"/>
            <a:t>Se usa antes de una lectura más profunda para saber de que trata el texto  </a:t>
          </a:r>
          <a:endParaRPr lang="es-EC" dirty="0"/>
        </a:p>
      </dgm:t>
    </dgm:pt>
    <dgm:pt modelId="{E7761FB3-1428-44C3-8048-E9DF0E193FB2}" type="parTrans" cxnId="{62B1F7B3-BE36-4CBE-BC3D-47DE80A870B1}">
      <dgm:prSet/>
      <dgm:spPr/>
      <dgm:t>
        <a:bodyPr/>
        <a:lstStyle/>
        <a:p>
          <a:endParaRPr lang="es-EC"/>
        </a:p>
      </dgm:t>
    </dgm:pt>
    <dgm:pt modelId="{C9C3950F-4D38-4157-A574-5AC25D9CDFAE}" type="sibTrans" cxnId="{62B1F7B3-BE36-4CBE-BC3D-47DE80A870B1}">
      <dgm:prSet/>
      <dgm:spPr/>
      <dgm:t>
        <a:bodyPr/>
        <a:lstStyle/>
        <a:p>
          <a:endParaRPr lang="es-EC"/>
        </a:p>
      </dgm:t>
    </dgm:pt>
    <dgm:pt modelId="{012AD1E7-FE12-49B4-B47B-359F7A174833}">
      <dgm:prSet phldrT="[Texto]"/>
      <dgm:spPr/>
      <dgm:t>
        <a:bodyPr/>
        <a:lstStyle/>
        <a:p>
          <a:r>
            <a:rPr lang="es-ES" dirty="0"/>
            <a:t>Lectura intensiva </a:t>
          </a:r>
          <a:endParaRPr lang="es-EC" dirty="0"/>
        </a:p>
      </dgm:t>
    </dgm:pt>
    <dgm:pt modelId="{325A4A8E-EC7A-4602-9224-C12EC0F8FA78}" type="parTrans" cxnId="{AF3BD92A-B86E-41D5-B21D-D1212D14B042}">
      <dgm:prSet/>
      <dgm:spPr/>
      <dgm:t>
        <a:bodyPr/>
        <a:lstStyle/>
        <a:p>
          <a:endParaRPr lang="es-EC"/>
        </a:p>
      </dgm:t>
    </dgm:pt>
    <dgm:pt modelId="{DF6D41D5-70CD-4693-A427-494A62E66F6D}" type="sibTrans" cxnId="{AF3BD92A-B86E-41D5-B21D-D1212D14B042}">
      <dgm:prSet/>
      <dgm:spPr/>
      <dgm:t>
        <a:bodyPr/>
        <a:lstStyle/>
        <a:p>
          <a:endParaRPr lang="es-EC"/>
        </a:p>
      </dgm:t>
    </dgm:pt>
    <dgm:pt modelId="{9AEE2DE3-1D85-4044-9481-AABA1B3F1973}">
      <dgm:prSet phldrT="[Texto]"/>
      <dgm:spPr/>
      <dgm:t>
        <a:bodyPr/>
        <a:lstStyle/>
        <a:p>
          <a:r>
            <a:rPr lang="es-ES" dirty="0"/>
            <a:t>Tiene como objetivo comprender el contenido en profundidad</a:t>
          </a:r>
          <a:endParaRPr lang="es-EC" dirty="0"/>
        </a:p>
      </dgm:t>
    </dgm:pt>
    <dgm:pt modelId="{72A2E200-43BD-477E-987F-B743A5AE25D3}" type="parTrans" cxnId="{200DFED8-B9EF-4190-BAC5-CA0782721F72}">
      <dgm:prSet/>
      <dgm:spPr/>
      <dgm:t>
        <a:bodyPr/>
        <a:lstStyle/>
        <a:p>
          <a:endParaRPr lang="es-EC"/>
        </a:p>
      </dgm:t>
    </dgm:pt>
    <dgm:pt modelId="{C3014DD2-EADF-4BB5-AB41-E9BA993FB182}" type="sibTrans" cxnId="{200DFED8-B9EF-4190-BAC5-CA0782721F72}">
      <dgm:prSet/>
      <dgm:spPr/>
      <dgm:t>
        <a:bodyPr/>
        <a:lstStyle/>
        <a:p>
          <a:endParaRPr lang="es-EC"/>
        </a:p>
      </dgm:t>
    </dgm:pt>
    <dgm:pt modelId="{118AEBD4-03BE-4DC3-87C1-6DC8B5F8F028}">
      <dgm:prSet phldrT="[Texto]"/>
      <dgm:spPr/>
      <dgm:t>
        <a:bodyPr/>
        <a:lstStyle/>
        <a:p>
          <a:r>
            <a:rPr lang="es-ES" dirty="0"/>
            <a:t>Se hace leyendo con atención y detenimiento, subrayando y tomando notas </a:t>
          </a:r>
          <a:endParaRPr lang="es-EC" dirty="0"/>
        </a:p>
      </dgm:t>
    </dgm:pt>
    <dgm:pt modelId="{B684EF52-1CD6-424B-8A95-B5F0D60AD94D}" type="parTrans" cxnId="{F3136A76-D25B-4BAD-BD0A-B75C84BEF410}">
      <dgm:prSet/>
      <dgm:spPr/>
      <dgm:t>
        <a:bodyPr/>
        <a:lstStyle/>
        <a:p>
          <a:endParaRPr lang="es-EC"/>
        </a:p>
      </dgm:t>
    </dgm:pt>
    <dgm:pt modelId="{FD6F27C5-2DCD-4C9C-91E8-FE36516FDD7D}" type="sibTrans" cxnId="{F3136A76-D25B-4BAD-BD0A-B75C84BEF410}">
      <dgm:prSet/>
      <dgm:spPr/>
      <dgm:t>
        <a:bodyPr/>
        <a:lstStyle/>
        <a:p>
          <a:endParaRPr lang="es-EC"/>
        </a:p>
      </dgm:t>
    </dgm:pt>
    <dgm:pt modelId="{2DADCDEE-4AD0-4D14-A42D-FAAAC4B506CF}">
      <dgm:prSet phldrT="[Texto]"/>
      <dgm:spPr/>
      <dgm:t>
        <a:bodyPr/>
        <a:lstStyle/>
        <a:p>
          <a:r>
            <a:rPr lang="es-ES" dirty="0"/>
            <a:t>Se usa para aprender un contenido detalladamente </a:t>
          </a:r>
          <a:endParaRPr lang="es-EC" dirty="0"/>
        </a:p>
      </dgm:t>
    </dgm:pt>
    <dgm:pt modelId="{8461A585-9828-49E3-96C4-768ECE3CEEFB}" type="parTrans" cxnId="{0558F7FB-7CB0-42D9-9473-67873199BBDE}">
      <dgm:prSet/>
      <dgm:spPr/>
      <dgm:t>
        <a:bodyPr/>
        <a:lstStyle/>
        <a:p>
          <a:endParaRPr lang="es-EC"/>
        </a:p>
      </dgm:t>
    </dgm:pt>
    <dgm:pt modelId="{3F386DD6-F3C8-4B69-8CB0-3572286A88EC}" type="sibTrans" cxnId="{0558F7FB-7CB0-42D9-9473-67873199BBDE}">
      <dgm:prSet/>
      <dgm:spPr/>
      <dgm:t>
        <a:bodyPr/>
        <a:lstStyle/>
        <a:p>
          <a:endParaRPr lang="es-EC"/>
        </a:p>
      </dgm:t>
    </dgm:pt>
    <dgm:pt modelId="{5AF6ECD3-1E44-4FA5-B07F-79892A31C60E}">
      <dgm:prSet phldrT="[Texto]"/>
      <dgm:spPr/>
      <dgm:t>
        <a:bodyPr/>
        <a:lstStyle/>
        <a:p>
          <a:r>
            <a:rPr lang="es-ES" dirty="0"/>
            <a:t>Lectura crítica </a:t>
          </a:r>
          <a:endParaRPr lang="es-EC" dirty="0"/>
        </a:p>
      </dgm:t>
    </dgm:pt>
    <dgm:pt modelId="{D1C60554-D87C-4B25-AC8E-59D721DFF4C3}" type="parTrans" cxnId="{B8D9B937-5184-44C6-91B2-0E53552AB18B}">
      <dgm:prSet/>
      <dgm:spPr/>
      <dgm:t>
        <a:bodyPr/>
        <a:lstStyle/>
        <a:p>
          <a:endParaRPr lang="es-EC"/>
        </a:p>
      </dgm:t>
    </dgm:pt>
    <dgm:pt modelId="{E06923FD-BD2E-4A11-BA2C-31CEDAA7023A}" type="sibTrans" cxnId="{B8D9B937-5184-44C6-91B2-0E53552AB18B}">
      <dgm:prSet/>
      <dgm:spPr/>
      <dgm:t>
        <a:bodyPr/>
        <a:lstStyle/>
        <a:p>
          <a:endParaRPr lang="es-EC"/>
        </a:p>
      </dgm:t>
    </dgm:pt>
    <dgm:pt modelId="{A78C6FB6-F3DD-4AAA-8E11-F4795A0BD0C9}">
      <dgm:prSet phldrT="[Texto]"/>
      <dgm:spPr/>
      <dgm:t>
        <a:bodyPr/>
        <a:lstStyle/>
        <a:p>
          <a:r>
            <a:rPr lang="es-ES" dirty="0"/>
            <a:t>Tiene como objetivo analizar, cuestionar el contenido evaluando la validez de los argumentos </a:t>
          </a:r>
          <a:endParaRPr lang="es-EC" dirty="0"/>
        </a:p>
      </dgm:t>
    </dgm:pt>
    <dgm:pt modelId="{2786C56F-89DB-435A-8103-EEC1C48C3A1D}" type="parTrans" cxnId="{E0DA5A66-3201-420A-8678-538BEDA685EC}">
      <dgm:prSet/>
      <dgm:spPr/>
      <dgm:t>
        <a:bodyPr/>
        <a:lstStyle/>
        <a:p>
          <a:endParaRPr lang="es-EC"/>
        </a:p>
      </dgm:t>
    </dgm:pt>
    <dgm:pt modelId="{745BBD46-0DBF-4D49-9C98-94E36B58D261}" type="sibTrans" cxnId="{E0DA5A66-3201-420A-8678-538BEDA685EC}">
      <dgm:prSet/>
      <dgm:spPr/>
      <dgm:t>
        <a:bodyPr/>
        <a:lstStyle/>
        <a:p>
          <a:endParaRPr lang="es-EC"/>
        </a:p>
      </dgm:t>
    </dgm:pt>
    <dgm:pt modelId="{6CE074C4-CD2E-46AB-BC23-7E61D8355BBF}">
      <dgm:prSet phldrT="[Texto]"/>
      <dgm:spPr/>
      <dgm:t>
        <a:bodyPr/>
        <a:lstStyle/>
        <a:p>
          <a:r>
            <a:rPr lang="es-ES" dirty="0"/>
            <a:t>Se identifica y distingue hechos de opiniones y se compara fuentes </a:t>
          </a:r>
          <a:endParaRPr lang="es-EC" dirty="0"/>
        </a:p>
      </dgm:t>
    </dgm:pt>
    <dgm:pt modelId="{CB0F89C4-C9F1-40D8-8CC3-378C9FC03179}" type="parTrans" cxnId="{5D03E8B8-A4BB-40A9-B61B-B335A8511F74}">
      <dgm:prSet/>
      <dgm:spPr/>
      <dgm:t>
        <a:bodyPr/>
        <a:lstStyle/>
        <a:p>
          <a:endParaRPr lang="es-EC"/>
        </a:p>
      </dgm:t>
    </dgm:pt>
    <dgm:pt modelId="{A909366D-6708-4A99-ACF3-541BE79BD90F}" type="sibTrans" cxnId="{5D03E8B8-A4BB-40A9-B61B-B335A8511F74}">
      <dgm:prSet/>
      <dgm:spPr/>
      <dgm:t>
        <a:bodyPr/>
        <a:lstStyle/>
        <a:p>
          <a:endParaRPr lang="es-EC"/>
        </a:p>
      </dgm:t>
    </dgm:pt>
    <dgm:pt modelId="{CB8D158E-69D8-40A6-A1EC-0D3B05F771F5}">
      <dgm:prSet phldrT="[Texto]"/>
      <dgm:spPr/>
      <dgm:t>
        <a:bodyPr/>
        <a:lstStyle/>
        <a:p>
          <a:r>
            <a:rPr lang="es-ES" dirty="0"/>
            <a:t>Se usa al redactar ensayos, investigar o discutir ideas </a:t>
          </a:r>
          <a:endParaRPr lang="es-EC" dirty="0"/>
        </a:p>
      </dgm:t>
    </dgm:pt>
    <dgm:pt modelId="{38608B2E-7801-4CF4-9F00-B0A7AAF7878A}" type="parTrans" cxnId="{36ECC9D5-BC83-41B3-97C8-7442B83214A9}">
      <dgm:prSet/>
      <dgm:spPr/>
      <dgm:t>
        <a:bodyPr/>
        <a:lstStyle/>
        <a:p>
          <a:endParaRPr lang="es-EC"/>
        </a:p>
      </dgm:t>
    </dgm:pt>
    <dgm:pt modelId="{2BB88F80-4F88-424E-9FBD-F4B35388C01E}" type="sibTrans" cxnId="{36ECC9D5-BC83-41B3-97C8-7442B83214A9}">
      <dgm:prSet/>
      <dgm:spPr/>
      <dgm:t>
        <a:bodyPr/>
        <a:lstStyle/>
        <a:p>
          <a:endParaRPr lang="es-EC"/>
        </a:p>
      </dgm:t>
    </dgm:pt>
    <dgm:pt modelId="{D12270E1-E5D3-40A9-9CD5-912F44D2BA00}">
      <dgm:prSet phldrT="[Texto]"/>
      <dgm:spPr/>
      <dgm:t>
        <a:bodyPr/>
        <a:lstStyle/>
        <a:p>
          <a:r>
            <a:rPr lang="es-ES" dirty="0"/>
            <a:t>Lectura rápida </a:t>
          </a:r>
          <a:endParaRPr lang="es-EC" dirty="0"/>
        </a:p>
      </dgm:t>
    </dgm:pt>
    <dgm:pt modelId="{87406849-1822-45BB-A6A7-F17C3EC6C68B}" type="parTrans" cxnId="{7536103E-7B00-49DA-96C7-97394D56B52D}">
      <dgm:prSet/>
      <dgm:spPr/>
      <dgm:t>
        <a:bodyPr/>
        <a:lstStyle/>
        <a:p>
          <a:endParaRPr lang="es-EC"/>
        </a:p>
      </dgm:t>
    </dgm:pt>
    <dgm:pt modelId="{69B11DC1-9AC6-447D-8A6E-983FA46013B2}" type="sibTrans" cxnId="{7536103E-7B00-49DA-96C7-97394D56B52D}">
      <dgm:prSet/>
      <dgm:spPr/>
      <dgm:t>
        <a:bodyPr/>
        <a:lstStyle/>
        <a:p>
          <a:endParaRPr lang="es-EC"/>
        </a:p>
      </dgm:t>
    </dgm:pt>
    <dgm:pt modelId="{541AC55C-172D-4B0E-9255-2716E6D4E480}">
      <dgm:prSet phldrT="[Texto]"/>
      <dgm:spPr/>
      <dgm:t>
        <a:bodyPr/>
        <a:lstStyle/>
        <a:p>
          <a:r>
            <a:rPr lang="es-ES" dirty="0"/>
            <a:t>Se enfoca en captar la idea general, escaneo visual </a:t>
          </a:r>
          <a:endParaRPr lang="es-EC" dirty="0"/>
        </a:p>
      </dgm:t>
    </dgm:pt>
    <dgm:pt modelId="{A772249A-F098-4D6B-8F4A-33F2F6E7D4AD}" type="parTrans" cxnId="{10479E53-C150-41BF-A3F8-E669B4812A72}">
      <dgm:prSet/>
      <dgm:spPr/>
      <dgm:t>
        <a:bodyPr/>
        <a:lstStyle/>
        <a:p>
          <a:endParaRPr lang="es-EC"/>
        </a:p>
      </dgm:t>
    </dgm:pt>
    <dgm:pt modelId="{B834B840-48CD-44CE-8799-28FB0D1B94B0}" type="sibTrans" cxnId="{10479E53-C150-41BF-A3F8-E669B4812A72}">
      <dgm:prSet/>
      <dgm:spPr/>
      <dgm:t>
        <a:bodyPr/>
        <a:lstStyle/>
        <a:p>
          <a:endParaRPr lang="es-EC"/>
        </a:p>
      </dgm:t>
    </dgm:pt>
    <dgm:pt modelId="{FB98D6BF-4288-4AB7-9C8A-67D9ED336C6C}">
      <dgm:prSet phldrT="[Texto]"/>
      <dgm:spPr/>
      <dgm:t>
        <a:bodyPr/>
        <a:lstStyle/>
        <a:p>
          <a:r>
            <a:rPr lang="es-ES" dirty="0"/>
            <a:t>Se usa para explorar textos, repasar la clase u obtener ideas principales </a:t>
          </a:r>
          <a:endParaRPr lang="es-EC" dirty="0"/>
        </a:p>
      </dgm:t>
    </dgm:pt>
    <dgm:pt modelId="{FF6C1B2B-64C2-4682-8332-F49700EC5CC6}" type="parTrans" cxnId="{98B78CBA-954D-488B-BD8D-7ED92CF85A1D}">
      <dgm:prSet/>
      <dgm:spPr/>
      <dgm:t>
        <a:bodyPr/>
        <a:lstStyle/>
        <a:p>
          <a:endParaRPr lang="es-EC"/>
        </a:p>
      </dgm:t>
    </dgm:pt>
    <dgm:pt modelId="{A19BE135-4F03-47E0-BB98-D28AF3DBF356}" type="sibTrans" cxnId="{98B78CBA-954D-488B-BD8D-7ED92CF85A1D}">
      <dgm:prSet/>
      <dgm:spPr/>
      <dgm:t>
        <a:bodyPr/>
        <a:lstStyle/>
        <a:p>
          <a:endParaRPr lang="es-EC"/>
        </a:p>
      </dgm:t>
    </dgm:pt>
    <dgm:pt modelId="{05858E8D-1A4B-4C03-AA61-CE240D8D5D85}">
      <dgm:prSet phldrT="[Texto]"/>
      <dgm:spPr/>
      <dgm:t>
        <a:bodyPr/>
        <a:lstStyle/>
        <a:p>
          <a:r>
            <a:rPr lang="es-ES" dirty="0"/>
            <a:t>Lectura profunda </a:t>
          </a:r>
          <a:endParaRPr lang="es-EC" dirty="0"/>
        </a:p>
      </dgm:t>
    </dgm:pt>
    <dgm:pt modelId="{D5FDB695-9B3A-4177-B3A5-3AE56820B332}" type="parTrans" cxnId="{45C3D174-5630-4500-B21C-C7F029C255B8}">
      <dgm:prSet/>
      <dgm:spPr/>
      <dgm:t>
        <a:bodyPr/>
        <a:lstStyle/>
        <a:p>
          <a:endParaRPr lang="es-EC"/>
        </a:p>
      </dgm:t>
    </dgm:pt>
    <dgm:pt modelId="{32B8108D-25DD-4B14-BCFC-80123EBE1B5E}" type="sibTrans" cxnId="{45C3D174-5630-4500-B21C-C7F029C255B8}">
      <dgm:prSet/>
      <dgm:spPr/>
      <dgm:t>
        <a:bodyPr/>
        <a:lstStyle/>
        <a:p>
          <a:endParaRPr lang="es-EC"/>
        </a:p>
      </dgm:t>
    </dgm:pt>
    <dgm:pt modelId="{ACAA513B-B95D-4623-B1E5-B9387183FF1C}">
      <dgm:prSet phldrT="[Texto]"/>
      <dgm:spPr/>
      <dgm:t>
        <a:bodyPr/>
        <a:lstStyle/>
        <a:p>
          <a:r>
            <a:rPr lang="es-ES" dirty="0"/>
            <a:t>Lenta y detallada </a:t>
          </a:r>
          <a:endParaRPr lang="es-EC" dirty="0"/>
        </a:p>
      </dgm:t>
    </dgm:pt>
    <dgm:pt modelId="{6E758317-8662-4A28-A3E1-E6BF40F7AC6B}" type="parTrans" cxnId="{1E3093F2-B441-4FE1-B8EC-E7C22D8742B3}">
      <dgm:prSet/>
      <dgm:spPr/>
      <dgm:t>
        <a:bodyPr/>
        <a:lstStyle/>
        <a:p>
          <a:endParaRPr lang="es-EC"/>
        </a:p>
      </dgm:t>
    </dgm:pt>
    <dgm:pt modelId="{6A63BFD4-D448-4B12-AB8E-963E6504D40A}" type="sibTrans" cxnId="{1E3093F2-B441-4FE1-B8EC-E7C22D8742B3}">
      <dgm:prSet/>
      <dgm:spPr/>
      <dgm:t>
        <a:bodyPr/>
        <a:lstStyle/>
        <a:p>
          <a:endParaRPr lang="es-EC"/>
        </a:p>
      </dgm:t>
    </dgm:pt>
    <dgm:pt modelId="{E8122157-17A1-4659-B4D6-E402B3B2D236}">
      <dgm:prSet phldrT="[Texto]"/>
      <dgm:spPr/>
      <dgm:t>
        <a:bodyPr/>
        <a:lstStyle/>
        <a:p>
          <a:r>
            <a:rPr lang="es-ES" dirty="0"/>
            <a:t>Se enfoca en entender completamente el texto </a:t>
          </a:r>
          <a:endParaRPr lang="es-EC" dirty="0"/>
        </a:p>
      </dgm:t>
    </dgm:pt>
    <dgm:pt modelId="{7721ECE6-5E34-42A3-8BCF-6B7575869677}" type="parTrans" cxnId="{05FBF81E-A3AC-4490-A976-D5DA2A31154F}">
      <dgm:prSet/>
      <dgm:spPr/>
      <dgm:t>
        <a:bodyPr/>
        <a:lstStyle/>
        <a:p>
          <a:endParaRPr lang="es-EC"/>
        </a:p>
      </dgm:t>
    </dgm:pt>
    <dgm:pt modelId="{DCE6C540-9D69-4322-9187-CF66445B0057}" type="sibTrans" cxnId="{05FBF81E-A3AC-4490-A976-D5DA2A31154F}">
      <dgm:prSet/>
      <dgm:spPr/>
      <dgm:t>
        <a:bodyPr/>
        <a:lstStyle/>
        <a:p>
          <a:endParaRPr lang="es-EC"/>
        </a:p>
      </dgm:t>
    </dgm:pt>
    <dgm:pt modelId="{0B28A7A3-86DE-45DD-B20F-F69AFCA7F1AC}">
      <dgm:prSet phldrT="[Texto]"/>
      <dgm:spPr/>
      <dgm:t>
        <a:bodyPr/>
        <a:lstStyle/>
        <a:p>
          <a:r>
            <a:rPr lang="es-ES" dirty="0"/>
            <a:t>Se usa para estudiar, preparar exposiciones o análisis críticos </a:t>
          </a:r>
          <a:endParaRPr lang="es-EC" dirty="0"/>
        </a:p>
      </dgm:t>
    </dgm:pt>
    <dgm:pt modelId="{A45A07C7-250B-446C-9D21-154ED793CCA8}" type="parTrans" cxnId="{2E96BB4F-1CDD-41B5-9821-2EEAF29926B5}">
      <dgm:prSet/>
      <dgm:spPr/>
      <dgm:t>
        <a:bodyPr/>
        <a:lstStyle/>
        <a:p>
          <a:endParaRPr lang="es-EC"/>
        </a:p>
      </dgm:t>
    </dgm:pt>
    <dgm:pt modelId="{300840B3-3C9A-4432-9D97-F889CA411216}" type="sibTrans" cxnId="{2E96BB4F-1CDD-41B5-9821-2EEAF29926B5}">
      <dgm:prSet/>
      <dgm:spPr/>
      <dgm:t>
        <a:bodyPr/>
        <a:lstStyle/>
        <a:p>
          <a:endParaRPr lang="es-EC"/>
        </a:p>
      </dgm:t>
    </dgm:pt>
    <dgm:pt modelId="{72A50597-C45C-445D-ADB0-C3EEEFD83C86}">
      <dgm:prSet phldrT="[Texto]"/>
      <dgm:spPr/>
      <dgm:t>
        <a:bodyPr/>
        <a:lstStyle/>
        <a:p>
          <a:r>
            <a:rPr lang="es-ES" dirty="0"/>
            <a:t>Consejos generales </a:t>
          </a:r>
          <a:endParaRPr lang="es-EC" dirty="0"/>
        </a:p>
      </dgm:t>
    </dgm:pt>
    <dgm:pt modelId="{9254299B-6BF7-4212-AD78-92AD8EE3368F}" type="parTrans" cxnId="{D7BAC4A8-A0EF-471A-B7F5-5B108CBF9C11}">
      <dgm:prSet/>
      <dgm:spPr/>
      <dgm:t>
        <a:bodyPr/>
        <a:lstStyle/>
        <a:p>
          <a:endParaRPr lang="es-EC"/>
        </a:p>
      </dgm:t>
    </dgm:pt>
    <dgm:pt modelId="{FE8D060D-2F19-44CB-A238-79436D060D59}" type="sibTrans" cxnId="{D7BAC4A8-A0EF-471A-B7F5-5B108CBF9C11}">
      <dgm:prSet/>
      <dgm:spPr/>
      <dgm:t>
        <a:bodyPr/>
        <a:lstStyle/>
        <a:p>
          <a:endParaRPr lang="es-EC"/>
        </a:p>
      </dgm:t>
    </dgm:pt>
    <dgm:pt modelId="{4EB5C5ED-DEBD-4A50-839F-C06917CA0860}">
      <dgm:prSet phldrT="[Texto]"/>
      <dgm:spPr/>
      <dgm:t>
        <a:bodyPr/>
        <a:lstStyle/>
        <a:p>
          <a:r>
            <a:rPr lang="es-ES" dirty="0"/>
            <a:t>Definir propósitos antes de leer </a:t>
          </a:r>
          <a:endParaRPr lang="es-EC" dirty="0"/>
        </a:p>
      </dgm:t>
    </dgm:pt>
    <dgm:pt modelId="{9699F2AB-B77D-4B79-B91D-3F7946DAB885}" type="parTrans" cxnId="{BAF1A157-2AA8-4754-B50F-EE25DF874DDB}">
      <dgm:prSet/>
      <dgm:spPr/>
      <dgm:t>
        <a:bodyPr/>
        <a:lstStyle/>
        <a:p>
          <a:endParaRPr lang="es-EC"/>
        </a:p>
      </dgm:t>
    </dgm:pt>
    <dgm:pt modelId="{CA088167-A565-44BA-AFA0-2738E1ED3FAD}" type="sibTrans" cxnId="{BAF1A157-2AA8-4754-B50F-EE25DF874DDB}">
      <dgm:prSet/>
      <dgm:spPr/>
      <dgm:t>
        <a:bodyPr/>
        <a:lstStyle/>
        <a:p>
          <a:endParaRPr lang="es-EC"/>
        </a:p>
      </dgm:t>
    </dgm:pt>
    <dgm:pt modelId="{C0163970-98F6-4B35-889C-9732768B0385}">
      <dgm:prSet phldrT="[Texto]"/>
      <dgm:spPr/>
      <dgm:t>
        <a:bodyPr/>
        <a:lstStyle/>
        <a:p>
          <a:r>
            <a:rPr lang="es-ES" dirty="0"/>
            <a:t>Eliminar distracciones </a:t>
          </a:r>
          <a:endParaRPr lang="es-EC" dirty="0"/>
        </a:p>
      </dgm:t>
    </dgm:pt>
    <dgm:pt modelId="{9BC53B71-EEB7-467C-9305-C20520A253D8}" type="parTrans" cxnId="{074AD7BA-0C48-4C22-91BD-7008F7D18433}">
      <dgm:prSet/>
      <dgm:spPr/>
      <dgm:t>
        <a:bodyPr/>
        <a:lstStyle/>
        <a:p>
          <a:endParaRPr lang="es-EC"/>
        </a:p>
      </dgm:t>
    </dgm:pt>
    <dgm:pt modelId="{421FE707-6101-47BD-AA12-7086A615447D}" type="sibTrans" cxnId="{074AD7BA-0C48-4C22-91BD-7008F7D18433}">
      <dgm:prSet/>
      <dgm:spPr/>
      <dgm:t>
        <a:bodyPr/>
        <a:lstStyle/>
        <a:p>
          <a:endParaRPr lang="es-EC"/>
        </a:p>
      </dgm:t>
    </dgm:pt>
    <dgm:pt modelId="{AD660E6C-6A10-4B78-8D06-CCC5CE24527D}">
      <dgm:prSet phldrT="[Texto]"/>
      <dgm:spPr/>
      <dgm:t>
        <a:bodyPr/>
        <a:lstStyle/>
        <a:p>
          <a:r>
            <a:rPr lang="es-ES" dirty="0"/>
            <a:t>Papel o herramientas digitales para tomar notas </a:t>
          </a:r>
          <a:endParaRPr lang="es-EC" dirty="0"/>
        </a:p>
      </dgm:t>
    </dgm:pt>
    <dgm:pt modelId="{B5AD928F-10CE-4D92-BB9A-298C9858340B}" type="parTrans" cxnId="{E339BDA0-8BBA-4079-AB9E-304E20063C3A}">
      <dgm:prSet/>
      <dgm:spPr/>
      <dgm:t>
        <a:bodyPr/>
        <a:lstStyle/>
        <a:p>
          <a:endParaRPr lang="es-EC"/>
        </a:p>
      </dgm:t>
    </dgm:pt>
    <dgm:pt modelId="{BDF2ECA5-EBA0-48E2-A09F-EF46A98999AA}" type="sibTrans" cxnId="{E339BDA0-8BBA-4079-AB9E-304E20063C3A}">
      <dgm:prSet/>
      <dgm:spPr/>
      <dgm:t>
        <a:bodyPr/>
        <a:lstStyle/>
        <a:p>
          <a:endParaRPr lang="es-EC"/>
        </a:p>
      </dgm:t>
    </dgm:pt>
    <dgm:pt modelId="{CC4B9991-2FA9-4DF1-960C-BB3146A4C33D}">
      <dgm:prSet phldrT="[Texto]"/>
      <dgm:spPr/>
      <dgm:t>
        <a:bodyPr/>
        <a:lstStyle/>
        <a:p>
          <a:r>
            <a:rPr lang="es-ES" dirty="0"/>
            <a:t>Utilizar preguntas como que, por que, para qué, que relación tiene </a:t>
          </a:r>
          <a:endParaRPr lang="es-EC" dirty="0"/>
        </a:p>
      </dgm:t>
    </dgm:pt>
    <dgm:pt modelId="{87AF2A70-73C9-45EA-A3A5-778930EBAB7B}" type="parTrans" cxnId="{59F5C9F5-FEA6-4836-B0EF-3B8737F89852}">
      <dgm:prSet/>
      <dgm:spPr/>
      <dgm:t>
        <a:bodyPr/>
        <a:lstStyle/>
        <a:p>
          <a:endParaRPr lang="es-EC"/>
        </a:p>
      </dgm:t>
    </dgm:pt>
    <dgm:pt modelId="{278878A7-5DE0-49C7-85FF-CBCD196EB0A3}" type="sibTrans" cxnId="{59F5C9F5-FEA6-4836-B0EF-3B8737F89852}">
      <dgm:prSet/>
      <dgm:spPr/>
      <dgm:t>
        <a:bodyPr/>
        <a:lstStyle/>
        <a:p>
          <a:endParaRPr lang="es-EC"/>
        </a:p>
      </dgm:t>
    </dgm:pt>
    <dgm:pt modelId="{370CB252-BD88-44AD-A1F6-B206C592E25B}">
      <dgm:prSet phldrT="[Texto]"/>
      <dgm:spPr/>
      <dgm:t>
        <a:bodyPr/>
        <a:lstStyle/>
        <a:p>
          <a:r>
            <a:rPr lang="es-ES" dirty="0"/>
            <a:t>Relee si algo no quedó claro</a:t>
          </a:r>
          <a:endParaRPr lang="es-EC" dirty="0"/>
        </a:p>
      </dgm:t>
    </dgm:pt>
    <dgm:pt modelId="{12A11DCF-0693-48C1-AAFF-024F4BD9C3E2}" type="parTrans" cxnId="{9FE64BFC-B661-48A3-B57F-0112DA06EB66}">
      <dgm:prSet/>
      <dgm:spPr/>
      <dgm:t>
        <a:bodyPr/>
        <a:lstStyle/>
        <a:p>
          <a:endParaRPr lang="es-EC"/>
        </a:p>
      </dgm:t>
    </dgm:pt>
    <dgm:pt modelId="{BC8A5DB2-913E-4B7D-A7AA-3C84EA99AE49}" type="sibTrans" cxnId="{9FE64BFC-B661-48A3-B57F-0112DA06EB66}">
      <dgm:prSet/>
      <dgm:spPr/>
      <dgm:t>
        <a:bodyPr/>
        <a:lstStyle/>
        <a:p>
          <a:endParaRPr lang="es-EC"/>
        </a:p>
      </dgm:t>
    </dgm:pt>
    <dgm:pt modelId="{FF76CF69-6604-46F5-AFFC-16D3DF1144B2}" type="pres">
      <dgm:prSet presAssocID="{FD33E14F-5871-4F12-AFBB-EC332BED25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A85772-59D9-4B60-9BDC-736EE380A3F9}" type="pres">
      <dgm:prSet presAssocID="{5A2D4F34-19EA-462C-B66D-77BD2E481315}" presName="hierRoot1" presStyleCnt="0">
        <dgm:presLayoutVars>
          <dgm:hierBranch val="init"/>
        </dgm:presLayoutVars>
      </dgm:prSet>
      <dgm:spPr/>
    </dgm:pt>
    <dgm:pt modelId="{F693E8D3-E334-4689-88BB-D1FF1D08928F}" type="pres">
      <dgm:prSet presAssocID="{5A2D4F34-19EA-462C-B66D-77BD2E481315}" presName="rootComposite1" presStyleCnt="0"/>
      <dgm:spPr/>
    </dgm:pt>
    <dgm:pt modelId="{865E17A2-64FD-4CA0-B727-4055931274B8}" type="pres">
      <dgm:prSet presAssocID="{5A2D4F34-19EA-462C-B66D-77BD2E481315}" presName="rootText1" presStyleLbl="node0" presStyleIdx="0" presStyleCnt="1">
        <dgm:presLayoutVars>
          <dgm:chPref val="3"/>
        </dgm:presLayoutVars>
      </dgm:prSet>
      <dgm:spPr/>
    </dgm:pt>
    <dgm:pt modelId="{BEF10BBD-750D-4706-85FA-F560841AAD80}" type="pres">
      <dgm:prSet presAssocID="{5A2D4F34-19EA-462C-B66D-77BD2E481315}" presName="rootConnector1" presStyleLbl="node1" presStyleIdx="0" presStyleCnt="0"/>
      <dgm:spPr/>
    </dgm:pt>
    <dgm:pt modelId="{4836590F-3E5A-49CB-A803-C41DEE1BEB30}" type="pres">
      <dgm:prSet presAssocID="{5A2D4F34-19EA-462C-B66D-77BD2E481315}" presName="hierChild2" presStyleCnt="0"/>
      <dgm:spPr/>
    </dgm:pt>
    <dgm:pt modelId="{49B58FC1-157A-4319-8DDD-8E6D5014DCB3}" type="pres">
      <dgm:prSet presAssocID="{5C5F2F2D-3B22-471F-BDE3-52D441974467}" presName="Name37" presStyleLbl="parChTrans1D2" presStyleIdx="0" presStyleCnt="5"/>
      <dgm:spPr/>
    </dgm:pt>
    <dgm:pt modelId="{37FFAAB2-1AE1-4720-8DD9-AF993F63B176}" type="pres">
      <dgm:prSet presAssocID="{E1082C24-0B0F-4A34-AC47-73FBF1EB4F7A}" presName="hierRoot2" presStyleCnt="0">
        <dgm:presLayoutVars>
          <dgm:hierBranch val="init"/>
        </dgm:presLayoutVars>
      </dgm:prSet>
      <dgm:spPr/>
    </dgm:pt>
    <dgm:pt modelId="{17A083B5-D3A3-47F9-A3D7-FFF5AA7B3865}" type="pres">
      <dgm:prSet presAssocID="{E1082C24-0B0F-4A34-AC47-73FBF1EB4F7A}" presName="rootComposite" presStyleCnt="0"/>
      <dgm:spPr/>
    </dgm:pt>
    <dgm:pt modelId="{638E9B43-AB4F-49BA-AD7A-8C2C45FE50A5}" type="pres">
      <dgm:prSet presAssocID="{E1082C24-0B0F-4A34-AC47-73FBF1EB4F7A}" presName="rootText" presStyleLbl="node2" presStyleIdx="0" presStyleCnt="3">
        <dgm:presLayoutVars>
          <dgm:chPref val="3"/>
        </dgm:presLayoutVars>
      </dgm:prSet>
      <dgm:spPr/>
    </dgm:pt>
    <dgm:pt modelId="{290F760E-7C9D-44A6-B626-013423504C9E}" type="pres">
      <dgm:prSet presAssocID="{E1082C24-0B0F-4A34-AC47-73FBF1EB4F7A}" presName="rootConnector" presStyleLbl="node2" presStyleIdx="0" presStyleCnt="3"/>
      <dgm:spPr/>
    </dgm:pt>
    <dgm:pt modelId="{25D36716-F6AF-4C20-9CDA-63613E3B8E04}" type="pres">
      <dgm:prSet presAssocID="{E1082C24-0B0F-4A34-AC47-73FBF1EB4F7A}" presName="hierChild4" presStyleCnt="0"/>
      <dgm:spPr/>
    </dgm:pt>
    <dgm:pt modelId="{E9C7ADBC-857F-4798-B856-120BB175A7A7}" type="pres">
      <dgm:prSet presAssocID="{5F1F2858-CCC7-45D3-9534-A377B4D40B4A}" presName="Name37" presStyleLbl="parChTrans1D3" presStyleIdx="0" presStyleCnt="10"/>
      <dgm:spPr/>
    </dgm:pt>
    <dgm:pt modelId="{AD4BED15-DB8C-4EA4-98FF-31D945420CF5}" type="pres">
      <dgm:prSet presAssocID="{BA3BF3B4-21E0-4F68-87AD-3CB0C22FC732}" presName="hierRoot2" presStyleCnt="0">
        <dgm:presLayoutVars>
          <dgm:hierBranch val="init"/>
        </dgm:presLayoutVars>
      </dgm:prSet>
      <dgm:spPr/>
    </dgm:pt>
    <dgm:pt modelId="{91B9D051-7973-489B-8569-F1060A0B4220}" type="pres">
      <dgm:prSet presAssocID="{BA3BF3B4-21E0-4F68-87AD-3CB0C22FC732}" presName="rootComposite" presStyleCnt="0"/>
      <dgm:spPr/>
    </dgm:pt>
    <dgm:pt modelId="{D39A3DB6-A037-4822-843A-52005C5DBD72}" type="pres">
      <dgm:prSet presAssocID="{BA3BF3B4-21E0-4F68-87AD-3CB0C22FC732}" presName="rootText" presStyleLbl="node3" presStyleIdx="0" presStyleCnt="10">
        <dgm:presLayoutVars>
          <dgm:chPref val="3"/>
        </dgm:presLayoutVars>
      </dgm:prSet>
      <dgm:spPr/>
    </dgm:pt>
    <dgm:pt modelId="{0B1DA8E2-12EA-4059-8FEE-6A1C6A9A7980}" type="pres">
      <dgm:prSet presAssocID="{BA3BF3B4-21E0-4F68-87AD-3CB0C22FC732}" presName="rootConnector" presStyleLbl="node3" presStyleIdx="0" presStyleCnt="10"/>
      <dgm:spPr/>
    </dgm:pt>
    <dgm:pt modelId="{BA0B9A92-660F-487B-AE4A-5B928814D854}" type="pres">
      <dgm:prSet presAssocID="{BA3BF3B4-21E0-4F68-87AD-3CB0C22FC732}" presName="hierChild4" presStyleCnt="0"/>
      <dgm:spPr/>
    </dgm:pt>
    <dgm:pt modelId="{7D0CCF11-5C6E-4EE2-818F-5401F502B7A7}" type="pres">
      <dgm:prSet presAssocID="{01958C0C-E3C5-4182-8E66-F98DB62D1D29}" presName="Name37" presStyleLbl="parChTrans1D4" presStyleIdx="0" presStyleCnt="14"/>
      <dgm:spPr/>
    </dgm:pt>
    <dgm:pt modelId="{44807134-3A5A-48E6-A312-AB208DE86297}" type="pres">
      <dgm:prSet presAssocID="{3A1D7547-2983-49E6-86B0-3B261152AEBD}" presName="hierRoot2" presStyleCnt="0">
        <dgm:presLayoutVars>
          <dgm:hierBranch val="init"/>
        </dgm:presLayoutVars>
      </dgm:prSet>
      <dgm:spPr/>
    </dgm:pt>
    <dgm:pt modelId="{B90635C2-3BA7-476B-93B2-314343A6CAF5}" type="pres">
      <dgm:prSet presAssocID="{3A1D7547-2983-49E6-86B0-3B261152AEBD}" presName="rootComposite" presStyleCnt="0"/>
      <dgm:spPr/>
    </dgm:pt>
    <dgm:pt modelId="{4527B7E4-351C-4CD3-8973-486D64C4993E}" type="pres">
      <dgm:prSet presAssocID="{3A1D7547-2983-49E6-86B0-3B261152AEBD}" presName="rootText" presStyleLbl="node4" presStyleIdx="0" presStyleCnt="14">
        <dgm:presLayoutVars>
          <dgm:chPref val="3"/>
        </dgm:presLayoutVars>
      </dgm:prSet>
      <dgm:spPr/>
    </dgm:pt>
    <dgm:pt modelId="{F9C41BA4-7AC0-42A6-BC0E-4A2177D9B1CC}" type="pres">
      <dgm:prSet presAssocID="{3A1D7547-2983-49E6-86B0-3B261152AEBD}" presName="rootConnector" presStyleLbl="node4" presStyleIdx="0" presStyleCnt="14"/>
      <dgm:spPr/>
    </dgm:pt>
    <dgm:pt modelId="{FFBD6205-0E7B-4DB4-888C-3CB4C15CE633}" type="pres">
      <dgm:prSet presAssocID="{3A1D7547-2983-49E6-86B0-3B261152AEBD}" presName="hierChild4" presStyleCnt="0"/>
      <dgm:spPr/>
    </dgm:pt>
    <dgm:pt modelId="{97D1533E-34D5-4014-93E7-0840CA3FD863}" type="pres">
      <dgm:prSet presAssocID="{3A1D7547-2983-49E6-86B0-3B261152AEBD}" presName="hierChild5" presStyleCnt="0"/>
      <dgm:spPr/>
    </dgm:pt>
    <dgm:pt modelId="{AA32C7A5-26F4-47BE-9F0F-964885AF7DC3}" type="pres">
      <dgm:prSet presAssocID="{F31FB5B1-CC42-43A0-9353-E14EFAB116AA}" presName="Name37" presStyleLbl="parChTrans1D4" presStyleIdx="1" presStyleCnt="14"/>
      <dgm:spPr/>
    </dgm:pt>
    <dgm:pt modelId="{22AE9BD5-E86F-4DCD-8539-18D331EED17B}" type="pres">
      <dgm:prSet presAssocID="{BA3E6804-AF64-42FB-AEAF-90FCE857ACDA}" presName="hierRoot2" presStyleCnt="0">
        <dgm:presLayoutVars>
          <dgm:hierBranch val="init"/>
        </dgm:presLayoutVars>
      </dgm:prSet>
      <dgm:spPr/>
    </dgm:pt>
    <dgm:pt modelId="{E88DAF22-21AD-4CDB-921A-038B97D914F5}" type="pres">
      <dgm:prSet presAssocID="{BA3E6804-AF64-42FB-AEAF-90FCE857ACDA}" presName="rootComposite" presStyleCnt="0"/>
      <dgm:spPr/>
    </dgm:pt>
    <dgm:pt modelId="{0772C24E-03E2-45CF-A8A4-E78C112AEA3E}" type="pres">
      <dgm:prSet presAssocID="{BA3E6804-AF64-42FB-AEAF-90FCE857ACDA}" presName="rootText" presStyleLbl="node4" presStyleIdx="1" presStyleCnt="14">
        <dgm:presLayoutVars>
          <dgm:chPref val="3"/>
        </dgm:presLayoutVars>
      </dgm:prSet>
      <dgm:spPr/>
    </dgm:pt>
    <dgm:pt modelId="{F8AC7E14-81CC-4FDC-BCA3-9DACA3A641E3}" type="pres">
      <dgm:prSet presAssocID="{BA3E6804-AF64-42FB-AEAF-90FCE857ACDA}" presName="rootConnector" presStyleLbl="node4" presStyleIdx="1" presStyleCnt="14"/>
      <dgm:spPr/>
    </dgm:pt>
    <dgm:pt modelId="{AEEEC52C-DA72-494A-AEE5-3428F8D2337D}" type="pres">
      <dgm:prSet presAssocID="{BA3E6804-AF64-42FB-AEAF-90FCE857ACDA}" presName="hierChild4" presStyleCnt="0"/>
      <dgm:spPr/>
    </dgm:pt>
    <dgm:pt modelId="{4960B489-2EF5-4D0C-8BFE-5D1A0EF26098}" type="pres">
      <dgm:prSet presAssocID="{BA3E6804-AF64-42FB-AEAF-90FCE857ACDA}" presName="hierChild5" presStyleCnt="0"/>
      <dgm:spPr/>
    </dgm:pt>
    <dgm:pt modelId="{B5C30686-D871-4213-85FE-665DE6CDD345}" type="pres">
      <dgm:prSet presAssocID="{E7761FB3-1428-44C3-8048-E9DF0E193FB2}" presName="Name37" presStyleLbl="parChTrans1D4" presStyleIdx="2" presStyleCnt="14"/>
      <dgm:spPr/>
    </dgm:pt>
    <dgm:pt modelId="{4D13A6CD-F410-43B3-B524-42CD188F4C72}" type="pres">
      <dgm:prSet presAssocID="{E488295B-349E-455D-8CC2-DF6B5111B3AF}" presName="hierRoot2" presStyleCnt="0">
        <dgm:presLayoutVars>
          <dgm:hierBranch val="init"/>
        </dgm:presLayoutVars>
      </dgm:prSet>
      <dgm:spPr/>
    </dgm:pt>
    <dgm:pt modelId="{FC0AD885-6DDF-473E-86D7-ED7408A92BCC}" type="pres">
      <dgm:prSet presAssocID="{E488295B-349E-455D-8CC2-DF6B5111B3AF}" presName="rootComposite" presStyleCnt="0"/>
      <dgm:spPr/>
    </dgm:pt>
    <dgm:pt modelId="{2C423ABC-D9BA-418A-ABF9-24F987CBA0CE}" type="pres">
      <dgm:prSet presAssocID="{E488295B-349E-455D-8CC2-DF6B5111B3AF}" presName="rootText" presStyleLbl="node4" presStyleIdx="2" presStyleCnt="14">
        <dgm:presLayoutVars>
          <dgm:chPref val="3"/>
        </dgm:presLayoutVars>
      </dgm:prSet>
      <dgm:spPr/>
    </dgm:pt>
    <dgm:pt modelId="{15932640-842C-4C8C-AB2B-A38B05192944}" type="pres">
      <dgm:prSet presAssocID="{E488295B-349E-455D-8CC2-DF6B5111B3AF}" presName="rootConnector" presStyleLbl="node4" presStyleIdx="2" presStyleCnt="14"/>
      <dgm:spPr/>
    </dgm:pt>
    <dgm:pt modelId="{939E735E-BC3A-4A06-9B9B-6B73B58D6FE7}" type="pres">
      <dgm:prSet presAssocID="{E488295B-349E-455D-8CC2-DF6B5111B3AF}" presName="hierChild4" presStyleCnt="0"/>
      <dgm:spPr/>
    </dgm:pt>
    <dgm:pt modelId="{B629F7EA-FA60-41D3-92EB-651100B57BE6}" type="pres">
      <dgm:prSet presAssocID="{E488295B-349E-455D-8CC2-DF6B5111B3AF}" presName="hierChild5" presStyleCnt="0"/>
      <dgm:spPr/>
    </dgm:pt>
    <dgm:pt modelId="{03B7A7C7-7D71-4F7B-B857-B7D340892712}" type="pres">
      <dgm:prSet presAssocID="{BA3BF3B4-21E0-4F68-87AD-3CB0C22FC732}" presName="hierChild5" presStyleCnt="0"/>
      <dgm:spPr/>
    </dgm:pt>
    <dgm:pt modelId="{75F62EB2-32DF-47DE-8AE4-61410E3FC239}" type="pres">
      <dgm:prSet presAssocID="{325A4A8E-EC7A-4602-9224-C12EC0F8FA78}" presName="Name37" presStyleLbl="parChTrans1D3" presStyleIdx="1" presStyleCnt="10"/>
      <dgm:spPr/>
    </dgm:pt>
    <dgm:pt modelId="{D36210D0-C03F-4415-9E88-B5CEC75398D9}" type="pres">
      <dgm:prSet presAssocID="{012AD1E7-FE12-49B4-B47B-359F7A174833}" presName="hierRoot2" presStyleCnt="0">
        <dgm:presLayoutVars>
          <dgm:hierBranch val="init"/>
        </dgm:presLayoutVars>
      </dgm:prSet>
      <dgm:spPr/>
    </dgm:pt>
    <dgm:pt modelId="{7764ADC0-71BD-4471-8D89-58FA3CE3C02A}" type="pres">
      <dgm:prSet presAssocID="{012AD1E7-FE12-49B4-B47B-359F7A174833}" presName="rootComposite" presStyleCnt="0"/>
      <dgm:spPr/>
    </dgm:pt>
    <dgm:pt modelId="{96A9390F-E3C8-417D-AEA2-77714A147EC7}" type="pres">
      <dgm:prSet presAssocID="{012AD1E7-FE12-49B4-B47B-359F7A174833}" presName="rootText" presStyleLbl="node3" presStyleIdx="1" presStyleCnt="10">
        <dgm:presLayoutVars>
          <dgm:chPref val="3"/>
        </dgm:presLayoutVars>
      </dgm:prSet>
      <dgm:spPr/>
    </dgm:pt>
    <dgm:pt modelId="{33D961EE-A296-4324-83AD-7E29E2CE337E}" type="pres">
      <dgm:prSet presAssocID="{012AD1E7-FE12-49B4-B47B-359F7A174833}" presName="rootConnector" presStyleLbl="node3" presStyleIdx="1" presStyleCnt="10"/>
      <dgm:spPr/>
    </dgm:pt>
    <dgm:pt modelId="{7DACF26B-D98A-4CEB-B9C7-0CF21524FB6F}" type="pres">
      <dgm:prSet presAssocID="{012AD1E7-FE12-49B4-B47B-359F7A174833}" presName="hierChild4" presStyleCnt="0"/>
      <dgm:spPr/>
    </dgm:pt>
    <dgm:pt modelId="{6D1DB0FF-42F2-4C48-9F70-79029EC931F8}" type="pres">
      <dgm:prSet presAssocID="{72A2E200-43BD-477E-987F-B743A5AE25D3}" presName="Name37" presStyleLbl="parChTrans1D4" presStyleIdx="3" presStyleCnt="14"/>
      <dgm:spPr/>
    </dgm:pt>
    <dgm:pt modelId="{6DEF7C25-A612-4FED-8BE4-3ED9A02450D9}" type="pres">
      <dgm:prSet presAssocID="{9AEE2DE3-1D85-4044-9481-AABA1B3F1973}" presName="hierRoot2" presStyleCnt="0">
        <dgm:presLayoutVars>
          <dgm:hierBranch val="init"/>
        </dgm:presLayoutVars>
      </dgm:prSet>
      <dgm:spPr/>
    </dgm:pt>
    <dgm:pt modelId="{DC691F9E-E4B4-4F5E-9C7B-87AF4EBB3728}" type="pres">
      <dgm:prSet presAssocID="{9AEE2DE3-1D85-4044-9481-AABA1B3F1973}" presName="rootComposite" presStyleCnt="0"/>
      <dgm:spPr/>
    </dgm:pt>
    <dgm:pt modelId="{C66E8F47-BD66-42FD-9237-507477713FAE}" type="pres">
      <dgm:prSet presAssocID="{9AEE2DE3-1D85-4044-9481-AABA1B3F1973}" presName="rootText" presStyleLbl="node4" presStyleIdx="3" presStyleCnt="14">
        <dgm:presLayoutVars>
          <dgm:chPref val="3"/>
        </dgm:presLayoutVars>
      </dgm:prSet>
      <dgm:spPr/>
    </dgm:pt>
    <dgm:pt modelId="{0A3C2BFF-AEAD-435C-A401-3F63F8678C19}" type="pres">
      <dgm:prSet presAssocID="{9AEE2DE3-1D85-4044-9481-AABA1B3F1973}" presName="rootConnector" presStyleLbl="node4" presStyleIdx="3" presStyleCnt="14"/>
      <dgm:spPr/>
    </dgm:pt>
    <dgm:pt modelId="{D34CE78D-4E44-4C63-BB77-8E1E7DEFD0E7}" type="pres">
      <dgm:prSet presAssocID="{9AEE2DE3-1D85-4044-9481-AABA1B3F1973}" presName="hierChild4" presStyleCnt="0"/>
      <dgm:spPr/>
    </dgm:pt>
    <dgm:pt modelId="{3D3CD190-A194-4D3E-BF52-8D2E910E04F9}" type="pres">
      <dgm:prSet presAssocID="{9AEE2DE3-1D85-4044-9481-AABA1B3F1973}" presName="hierChild5" presStyleCnt="0"/>
      <dgm:spPr/>
    </dgm:pt>
    <dgm:pt modelId="{A15C73C3-FB04-4B68-BE98-9324CDE20201}" type="pres">
      <dgm:prSet presAssocID="{B684EF52-1CD6-424B-8A95-B5F0D60AD94D}" presName="Name37" presStyleLbl="parChTrans1D4" presStyleIdx="4" presStyleCnt="14"/>
      <dgm:spPr/>
    </dgm:pt>
    <dgm:pt modelId="{FB79BE4A-1237-407F-B0BA-610EFB2CB128}" type="pres">
      <dgm:prSet presAssocID="{118AEBD4-03BE-4DC3-87C1-6DC8B5F8F028}" presName="hierRoot2" presStyleCnt="0">
        <dgm:presLayoutVars>
          <dgm:hierBranch val="init"/>
        </dgm:presLayoutVars>
      </dgm:prSet>
      <dgm:spPr/>
    </dgm:pt>
    <dgm:pt modelId="{5C176404-F765-4EE8-B6FE-65ACE0CEE008}" type="pres">
      <dgm:prSet presAssocID="{118AEBD4-03BE-4DC3-87C1-6DC8B5F8F028}" presName="rootComposite" presStyleCnt="0"/>
      <dgm:spPr/>
    </dgm:pt>
    <dgm:pt modelId="{C9112013-3118-4080-A1C1-E5853ED4C495}" type="pres">
      <dgm:prSet presAssocID="{118AEBD4-03BE-4DC3-87C1-6DC8B5F8F028}" presName="rootText" presStyleLbl="node4" presStyleIdx="4" presStyleCnt="14">
        <dgm:presLayoutVars>
          <dgm:chPref val="3"/>
        </dgm:presLayoutVars>
      </dgm:prSet>
      <dgm:spPr/>
    </dgm:pt>
    <dgm:pt modelId="{3B89CEC0-E4E9-4833-9939-72AEA2955E9D}" type="pres">
      <dgm:prSet presAssocID="{118AEBD4-03BE-4DC3-87C1-6DC8B5F8F028}" presName="rootConnector" presStyleLbl="node4" presStyleIdx="4" presStyleCnt="14"/>
      <dgm:spPr/>
    </dgm:pt>
    <dgm:pt modelId="{3039C3BE-C18A-40D6-ACDA-14FEE01729C2}" type="pres">
      <dgm:prSet presAssocID="{118AEBD4-03BE-4DC3-87C1-6DC8B5F8F028}" presName="hierChild4" presStyleCnt="0"/>
      <dgm:spPr/>
    </dgm:pt>
    <dgm:pt modelId="{EEBF1C12-4CF9-4D1A-B04A-8D435CE7AFEE}" type="pres">
      <dgm:prSet presAssocID="{118AEBD4-03BE-4DC3-87C1-6DC8B5F8F028}" presName="hierChild5" presStyleCnt="0"/>
      <dgm:spPr/>
    </dgm:pt>
    <dgm:pt modelId="{B49B6A36-9090-4190-9B2D-8460B466DE57}" type="pres">
      <dgm:prSet presAssocID="{8461A585-9828-49E3-96C4-768ECE3CEEFB}" presName="Name37" presStyleLbl="parChTrans1D4" presStyleIdx="5" presStyleCnt="14"/>
      <dgm:spPr/>
    </dgm:pt>
    <dgm:pt modelId="{BF7DA6F2-0A19-436D-BA2A-302D96BA2406}" type="pres">
      <dgm:prSet presAssocID="{2DADCDEE-4AD0-4D14-A42D-FAAAC4B506CF}" presName="hierRoot2" presStyleCnt="0">
        <dgm:presLayoutVars>
          <dgm:hierBranch val="init"/>
        </dgm:presLayoutVars>
      </dgm:prSet>
      <dgm:spPr/>
    </dgm:pt>
    <dgm:pt modelId="{48F3EAE9-B04B-47A1-AE30-637E4617BC5D}" type="pres">
      <dgm:prSet presAssocID="{2DADCDEE-4AD0-4D14-A42D-FAAAC4B506CF}" presName="rootComposite" presStyleCnt="0"/>
      <dgm:spPr/>
    </dgm:pt>
    <dgm:pt modelId="{79E154F4-4DEA-4131-A5C7-C10AB36C540E}" type="pres">
      <dgm:prSet presAssocID="{2DADCDEE-4AD0-4D14-A42D-FAAAC4B506CF}" presName="rootText" presStyleLbl="node4" presStyleIdx="5" presStyleCnt="14">
        <dgm:presLayoutVars>
          <dgm:chPref val="3"/>
        </dgm:presLayoutVars>
      </dgm:prSet>
      <dgm:spPr/>
    </dgm:pt>
    <dgm:pt modelId="{24724EDA-E937-4F28-8518-A825FA720AC3}" type="pres">
      <dgm:prSet presAssocID="{2DADCDEE-4AD0-4D14-A42D-FAAAC4B506CF}" presName="rootConnector" presStyleLbl="node4" presStyleIdx="5" presStyleCnt="14"/>
      <dgm:spPr/>
    </dgm:pt>
    <dgm:pt modelId="{18AE89B5-F9EC-4667-99F6-0C0FE452398D}" type="pres">
      <dgm:prSet presAssocID="{2DADCDEE-4AD0-4D14-A42D-FAAAC4B506CF}" presName="hierChild4" presStyleCnt="0"/>
      <dgm:spPr/>
    </dgm:pt>
    <dgm:pt modelId="{B26CB827-3281-485F-AD16-F27B87CF47FC}" type="pres">
      <dgm:prSet presAssocID="{2DADCDEE-4AD0-4D14-A42D-FAAAC4B506CF}" presName="hierChild5" presStyleCnt="0"/>
      <dgm:spPr/>
    </dgm:pt>
    <dgm:pt modelId="{1B2A4EBE-9ED2-4574-B1FE-10A765B4B80A}" type="pres">
      <dgm:prSet presAssocID="{012AD1E7-FE12-49B4-B47B-359F7A174833}" presName="hierChild5" presStyleCnt="0"/>
      <dgm:spPr/>
    </dgm:pt>
    <dgm:pt modelId="{BD14E09C-E639-4F48-A5B9-A912A54A729C}" type="pres">
      <dgm:prSet presAssocID="{D1C60554-D87C-4B25-AC8E-59D721DFF4C3}" presName="Name37" presStyleLbl="parChTrans1D3" presStyleIdx="2" presStyleCnt="10"/>
      <dgm:spPr/>
    </dgm:pt>
    <dgm:pt modelId="{2E8C378D-3897-415D-8BA4-51CF3CF781D9}" type="pres">
      <dgm:prSet presAssocID="{5AF6ECD3-1E44-4FA5-B07F-79892A31C60E}" presName="hierRoot2" presStyleCnt="0">
        <dgm:presLayoutVars>
          <dgm:hierBranch val="init"/>
        </dgm:presLayoutVars>
      </dgm:prSet>
      <dgm:spPr/>
    </dgm:pt>
    <dgm:pt modelId="{2427E739-2D83-4DAD-BD87-F31A6AF45756}" type="pres">
      <dgm:prSet presAssocID="{5AF6ECD3-1E44-4FA5-B07F-79892A31C60E}" presName="rootComposite" presStyleCnt="0"/>
      <dgm:spPr/>
    </dgm:pt>
    <dgm:pt modelId="{C89E2469-8E60-4494-9E13-362654690485}" type="pres">
      <dgm:prSet presAssocID="{5AF6ECD3-1E44-4FA5-B07F-79892A31C60E}" presName="rootText" presStyleLbl="node3" presStyleIdx="2" presStyleCnt="10">
        <dgm:presLayoutVars>
          <dgm:chPref val="3"/>
        </dgm:presLayoutVars>
      </dgm:prSet>
      <dgm:spPr/>
    </dgm:pt>
    <dgm:pt modelId="{8F9958D6-ABDB-47A5-B356-038AC317DF68}" type="pres">
      <dgm:prSet presAssocID="{5AF6ECD3-1E44-4FA5-B07F-79892A31C60E}" presName="rootConnector" presStyleLbl="node3" presStyleIdx="2" presStyleCnt="10"/>
      <dgm:spPr/>
    </dgm:pt>
    <dgm:pt modelId="{C1208DCB-1960-4AB5-8EBF-E046BA23F269}" type="pres">
      <dgm:prSet presAssocID="{5AF6ECD3-1E44-4FA5-B07F-79892A31C60E}" presName="hierChild4" presStyleCnt="0"/>
      <dgm:spPr/>
    </dgm:pt>
    <dgm:pt modelId="{E1ED56DD-EFD0-4D77-AB71-8B708A15611D}" type="pres">
      <dgm:prSet presAssocID="{2786C56F-89DB-435A-8103-EEC1C48C3A1D}" presName="Name37" presStyleLbl="parChTrans1D4" presStyleIdx="6" presStyleCnt="14"/>
      <dgm:spPr/>
    </dgm:pt>
    <dgm:pt modelId="{E1BABC15-D0BE-49BE-BBB4-2F0848CAE301}" type="pres">
      <dgm:prSet presAssocID="{A78C6FB6-F3DD-4AAA-8E11-F4795A0BD0C9}" presName="hierRoot2" presStyleCnt="0">
        <dgm:presLayoutVars>
          <dgm:hierBranch val="init"/>
        </dgm:presLayoutVars>
      </dgm:prSet>
      <dgm:spPr/>
    </dgm:pt>
    <dgm:pt modelId="{3888770E-241D-4959-AD44-FD9E0503BEE7}" type="pres">
      <dgm:prSet presAssocID="{A78C6FB6-F3DD-4AAA-8E11-F4795A0BD0C9}" presName="rootComposite" presStyleCnt="0"/>
      <dgm:spPr/>
    </dgm:pt>
    <dgm:pt modelId="{36AD0229-C631-454C-A9D2-922048A8DC29}" type="pres">
      <dgm:prSet presAssocID="{A78C6FB6-F3DD-4AAA-8E11-F4795A0BD0C9}" presName="rootText" presStyleLbl="node4" presStyleIdx="6" presStyleCnt="14">
        <dgm:presLayoutVars>
          <dgm:chPref val="3"/>
        </dgm:presLayoutVars>
      </dgm:prSet>
      <dgm:spPr/>
    </dgm:pt>
    <dgm:pt modelId="{2B206B5F-1FBE-4E96-A2A5-578E6657FC0C}" type="pres">
      <dgm:prSet presAssocID="{A78C6FB6-F3DD-4AAA-8E11-F4795A0BD0C9}" presName="rootConnector" presStyleLbl="node4" presStyleIdx="6" presStyleCnt="14"/>
      <dgm:spPr/>
    </dgm:pt>
    <dgm:pt modelId="{A7D6D419-BA28-4684-8523-96EA65AAC3BD}" type="pres">
      <dgm:prSet presAssocID="{A78C6FB6-F3DD-4AAA-8E11-F4795A0BD0C9}" presName="hierChild4" presStyleCnt="0"/>
      <dgm:spPr/>
    </dgm:pt>
    <dgm:pt modelId="{9FC13D7A-304A-47B6-AE63-8CE63DE66161}" type="pres">
      <dgm:prSet presAssocID="{A78C6FB6-F3DD-4AAA-8E11-F4795A0BD0C9}" presName="hierChild5" presStyleCnt="0"/>
      <dgm:spPr/>
    </dgm:pt>
    <dgm:pt modelId="{F4888CDD-57B4-4441-86A6-749F9BCE0E23}" type="pres">
      <dgm:prSet presAssocID="{CB0F89C4-C9F1-40D8-8CC3-378C9FC03179}" presName="Name37" presStyleLbl="parChTrans1D4" presStyleIdx="7" presStyleCnt="14"/>
      <dgm:spPr/>
    </dgm:pt>
    <dgm:pt modelId="{DD1CFFE5-3A55-4ADE-8B6A-978509A6FB6D}" type="pres">
      <dgm:prSet presAssocID="{6CE074C4-CD2E-46AB-BC23-7E61D8355BBF}" presName="hierRoot2" presStyleCnt="0">
        <dgm:presLayoutVars>
          <dgm:hierBranch val="init"/>
        </dgm:presLayoutVars>
      </dgm:prSet>
      <dgm:spPr/>
    </dgm:pt>
    <dgm:pt modelId="{CEAFCEC1-80E9-4B52-B86C-7A82200A038C}" type="pres">
      <dgm:prSet presAssocID="{6CE074C4-CD2E-46AB-BC23-7E61D8355BBF}" presName="rootComposite" presStyleCnt="0"/>
      <dgm:spPr/>
    </dgm:pt>
    <dgm:pt modelId="{599E7F7D-8B2F-45EB-B5DF-D249FDE3C7EE}" type="pres">
      <dgm:prSet presAssocID="{6CE074C4-CD2E-46AB-BC23-7E61D8355BBF}" presName="rootText" presStyleLbl="node4" presStyleIdx="7" presStyleCnt="14">
        <dgm:presLayoutVars>
          <dgm:chPref val="3"/>
        </dgm:presLayoutVars>
      </dgm:prSet>
      <dgm:spPr/>
    </dgm:pt>
    <dgm:pt modelId="{A508442F-E168-47E0-BC95-1D3495D01AF8}" type="pres">
      <dgm:prSet presAssocID="{6CE074C4-CD2E-46AB-BC23-7E61D8355BBF}" presName="rootConnector" presStyleLbl="node4" presStyleIdx="7" presStyleCnt="14"/>
      <dgm:spPr/>
    </dgm:pt>
    <dgm:pt modelId="{FB859F6D-AE40-4AA7-A2BC-B56901F8AE76}" type="pres">
      <dgm:prSet presAssocID="{6CE074C4-CD2E-46AB-BC23-7E61D8355BBF}" presName="hierChild4" presStyleCnt="0"/>
      <dgm:spPr/>
    </dgm:pt>
    <dgm:pt modelId="{1FF52CAD-B91C-4FBE-8954-4154FB31C89B}" type="pres">
      <dgm:prSet presAssocID="{6CE074C4-CD2E-46AB-BC23-7E61D8355BBF}" presName="hierChild5" presStyleCnt="0"/>
      <dgm:spPr/>
    </dgm:pt>
    <dgm:pt modelId="{574B1DE0-9C36-43D6-9C01-EFF72EB998AA}" type="pres">
      <dgm:prSet presAssocID="{38608B2E-7801-4CF4-9F00-B0A7AAF7878A}" presName="Name37" presStyleLbl="parChTrans1D4" presStyleIdx="8" presStyleCnt="14"/>
      <dgm:spPr/>
    </dgm:pt>
    <dgm:pt modelId="{4C9597FC-8127-4600-9992-6088EB2FF1C3}" type="pres">
      <dgm:prSet presAssocID="{CB8D158E-69D8-40A6-A1EC-0D3B05F771F5}" presName="hierRoot2" presStyleCnt="0">
        <dgm:presLayoutVars>
          <dgm:hierBranch val="init"/>
        </dgm:presLayoutVars>
      </dgm:prSet>
      <dgm:spPr/>
    </dgm:pt>
    <dgm:pt modelId="{515BF869-9707-4C21-A2F1-B04B458E429C}" type="pres">
      <dgm:prSet presAssocID="{CB8D158E-69D8-40A6-A1EC-0D3B05F771F5}" presName="rootComposite" presStyleCnt="0"/>
      <dgm:spPr/>
    </dgm:pt>
    <dgm:pt modelId="{0E1F8685-61C8-42CC-AFB9-34E14B2CBE3A}" type="pres">
      <dgm:prSet presAssocID="{CB8D158E-69D8-40A6-A1EC-0D3B05F771F5}" presName="rootText" presStyleLbl="node4" presStyleIdx="8" presStyleCnt="14">
        <dgm:presLayoutVars>
          <dgm:chPref val="3"/>
        </dgm:presLayoutVars>
      </dgm:prSet>
      <dgm:spPr/>
    </dgm:pt>
    <dgm:pt modelId="{F35C6E11-B048-429F-876A-FBFE7920F733}" type="pres">
      <dgm:prSet presAssocID="{CB8D158E-69D8-40A6-A1EC-0D3B05F771F5}" presName="rootConnector" presStyleLbl="node4" presStyleIdx="8" presStyleCnt="14"/>
      <dgm:spPr/>
    </dgm:pt>
    <dgm:pt modelId="{D03199B0-C4B2-4A7B-A2F0-A9AFE18A06EC}" type="pres">
      <dgm:prSet presAssocID="{CB8D158E-69D8-40A6-A1EC-0D3B05F771F5}" presName="hierChild4" presStyleCnt="0"/>
      <dgm:spPr/>
    </dgm:pt>
    <dgm:pt modelId="{313BF762-876F-4753-A4A0-3B7B19F77323}" type="pres">
      <dgm:prSet presAssocID="{CB8D158E-69D8-40A6-A1EC-0D3B05F771F5}" presName="hierChild5" presStyleCnt="0"/>
      <dgm:spPr/>
    </dgm:pt>
    <dgm:pt modelId="{D879D01D-F743-4AF7-9B17-6475F8270DE2}" type="pres">
      <dgm:prSet presAssocID="{5AF6ECD3-1E44-4FA5-B07F-79892A31C60E}" presName="hierChild5" presStyleCnt="0"/>
      <dgm:spPr/>
    </dgm:pt>
    <dgm:pt modelId="{F145F990-9922-479D-A00D-8ED9B5569926}" type="pres">
      <dgm:prSet presAssocID="{E1082C24-0B0F-4A34-AC47-73FBF1EB4F7A}" presName="hierChild5" presStyleCnt="0"/>
      <dgm:spPr/>
    </dgm:pt>
    <dgm:pt modelId="{EB106DE9-2628-419E-BB6A-93A69EE656CE}" type="pres">
      <dgm:prSet presAssocID="{E697170D-0A44-4521-8314-AD6AE9B70400}" presName="Name37" presStyleLbl="parChTrans1D2" presStyleIdx="1" presStyleCnt="5"/>
      <dgm:spPr/>
    </dgm:pt>
    <dgm:pt modelId="{977055DC-E349-411F-B896-B0197CB559DF}" type="pres">
      <dgm:prSet presAssocID="{59D338AF-CC2E-49EB-9E00-7B6D5FC5DDAE}" presName="hierRoot2" presStyleCnt="0">
        <dgm:presLayoutVars>
          <dgm:hierBranch val="init"/>
        </dgm:presLayoutVars>
      </dgm:prSet>
      <dgm:spPr/>
    </dgm:pt>
    <dgm:pt modelId="{E27FC039-1CCA-4A26-934E-20D51FD458F2}" type="pres">
      <dgm:prSet presAssocID="{59D338AF-CC2E-49EB-9E00-7B6D5FC5DDAE}" presName="rootComposite" presStyleCnt="0"/>
      <dgm:spPr/>
    </dgm:pt>
    <dgm:pt modelId="{D347A2FB-DE28-4A36-AE75-F2C651258BB0}" type="pres">
      <dgm:prSet presAssocID="{59D338AF-CC2E-49EB-9E00-7B6D5FC5DDAE}" presName="rootText" presStyleLbl="node2" presStyleIdx="1" presStyleCnt="3">
        <dgm:presLayoutVars>
          <dgm:chPref val="3"/>
        </dgm:presLayoutVars>
      </dgm:prSet>
      <dgm:spPr/>
    </dgm:pt>
    <dgm:pt modelId="{F9E08EF6-BFE9-4178-91EA-0FC7030BD11B}" type="pres">
      <dgm:prSet presAssocID="{59D338AF-CC2E-49EB-9E00-7B6D5FC5DDAE}" presName="rootConnector" presStyleLbl="node2" presStyleIdx="1" presStyleCnt="3"/>
      <dgm:spPr/>
    </dgm:pt>
    <dgm:pt modelId="{1FC44431-3905-481E-B574-9ADBB7DD5AC3}" type="pres">
      <dgm:prSet presAssocID="{59D338AF-CC2E-49EB-9E00-7B6D5FC5DDAE}" presName="hierChild4" presStyleCnt="0"/>
      <dgm:spPr/>
    </dgm:pt>
    <dgm:pt modelId="{7F0627D0-7DE9-45C7-AB35-DCFC85EAF8F6}" type="pres">
      <dgm:prSet presAssocID="{87406849-1822-45BB-A6A7-F17C3EC6C68B}" presName="Name37" presStyleLbl="parChTrans1D3" presStyleIdx="3" presStyleCnt="10"/>
      <dgm:spPr/>
    </dgm:pt>
    <dgm:pt modelId="{B7E5C092-1E37-4EAA-8661-85343B81B641}" type="pres">
      <dgm:prSet presAssocID="{D12270E1-E5D3-40A9-9CD5-912F44D2BA00}" presName="hierRoot2" presStyleCnt="0">
        <dgm:presLayoutVars>
          <dgm:hierBranch val="init"/>
        </dgm:presLayoutVars>
      </dgm:prSet>
      <dgm:spPr/>
    </dgm:pt>
    <dgm:pt modelId="{628BCAE9-AB7C-42F3-9B01-FF72BDB683B3}" type="pres">
      <dgm:prSet presAssocID="{D12270E1-E5D3-40A9-9CD5-912F44D2BA00}" presName="rootComposite" presStyleCnt="0"/>
      <dgm:spPr/>
    </dgm:pt>
    <dgm:pt modelId="{3F0BE6CC-06AE-4CA4-B00F-ECEE9026B425}" type="pres">
      <dgm:prSet presAssocID="{D12270E1-E5D3-40A9-9CD5-912F44D2BA00}" presName="rootText" presStyleLbl="node3" presStyleIdx="3" presStyleCnt="10">
        <dgm:presLayoutVars>
          <dgm:chPref val="3"/>
        </dgm:presLayoutVars>
      </dgm:prSet>
      <dgm:spPr/>
    </dgm:pt>
    <dgm:pt modelId="{7AF80930-1477-4F8C-89B9-BA8DF80BB611}" type="pres">
      <dgm:prSet presAssocID="{D12270E1-E5D3-40A9-9CD5-912F44D2BA00}" presName="rootConnector" presStyleLbl="node3" presStyleIdx="3" presStyleCnt="10"/>
      <dgm:spPr/>
    </dgm:pt>
    <dgm:pt modelId="{C88F321D-FA0D-4B38-94A0-92696E9FF5F3}" type="pres">
      <dgm:prSet presAssocID="{D12270E1-E5D3-40A9-9CD5-912F44D2BA00}" presName="hierChild4" presStyleCnt="0"/>
      <dgm:spPr/>
    </dgm:pt>
    <dgm:pt modelId="{CD179E6D-E75D-44AF-B7E7-9A8C3ADD4552}" type="pres">
      <dgm:prSet presAssocID="{A772249A-F098-4D6B-8F4A-33F2F6E7D4AD}" presName="Name37" presStyleLbl="parChTrans1D4" presStyleIdx="9" presStyleCnt="14"/>
      <dgm:spPr/>
    </dgm:pt>
    <dgm:pt modelId="{BC619A7C-CAD6-4183-AC48-0EAD61AFBE55}" type="pres">
      <dgm:prSet presAssocID="{541AC55C-172D-4B0E-9255-2716E6D4E480}" presName="hierRoot2" presStyleCnt="0">
        <dgm:presLayoutVars>
          <dgm:hierBranch val="init"/>
        </dgm:presLayoutVars>
      </dgm:prSet>
      <dgm:spPr/>
    </dgm:pt>
    <dgm:pt modelId="{88AE4834-26F7-429B-A9B9-583819807129}" type="pres">
      <dgm:prSet presAssocID="{541AC55C-172D-4B0E-9255-2716E6D4E480}" presName="rootComposite" presStyleCnt="0"/>
      <dgm:spPr/>
    </dgm:pt>
    <dgm:pt modelId="{DEEFC35C-B925-4F17-A53C-513FBD861061}" type="pres">
      <dgm:prSet presAssocID="{541AC55C-172D-4B0E-9255-2716E6D4E480}" presName="rootText" presStyleLbl="node4" presStyleIdx="9" presStyleCnt="14">
        <dgm:presLayoutVars>
          <dgm:chPref val="3"/>
        </dgm:presLayoutVars>
      </dgm:prSet>
      <dgm:spPr/>
    </dgm:pt>
    <dgm:pt modelId="{593DB234-F3F1-4B5B-A911-9657ED6AE876}" type="pres">
      <dgm:prSet presAssocID="{541AC55C-172D-4B0E-9255-2716E6D4E480}" presName="rootConnector" presStyleLbl="node4" presStyleIdx="9" presStyleCnt="14"/>
      <dgm:spPr/>
    </dgm:pt>
    <dgm:pt modelId="{BE632214-76CF-4D2B-9261-44A4F920A9DE}" type="pres">
      <dgm:prSet presAssocID="{541AC55C-172D-4B0E-9255-2716E6D4E480}" presName="hierChild4" presStyleCnt="0"/>
      <dgm:spPr/>
    </dgm:pt>
    <dgm:pt modelId="{0FC68E94-9A84-43AE-8108-86C6CF7E9CFD}" type="pres">
      <dgm:prSet presAssocID="{541AC55C-172D-4B0E-9255-2716E6D4E480}" presName="hierChild5" presStyleCnt="0"/>
      <dgm:spPr/>
    </dgm:pt>
    <dgm:pt modelId="{ACC66E34-E0CD-46EF-B26E-D447DAEF9394}" type="pres">
      <dgm:prSet presAssocID="{FF6C1B2B-64C2-4682-8332-F49700EC5CC6}" presName="Name37" presStyleLbl="parChTrans1D4" presStyleIdx="10" presStyleCnt="14"/>
      <dgm:spPr/>
    </dgm:pt>
    <dgm:pt modelId="{8B42D716-8867-4BE4-A44B-FAAE7A77DE9F}" type="pres">
      <dgm:prSet presAssocID="{FB98D6BF-4288-4AB7-9C8A-67D9ED336C6C}" presName="hierRoot2" presStyleCnt="0">
        <dgm:presLayoutVars>
          <dgm:hierBranch val="init"/>
        </dgm:presLayoutVars>
      </dgm:prSet>
      <dgm:spPr/>
    </dgm:pt>
    <dgm:pt modelId="{DF6FE630-4657-4A65-A4BE-738A4927A7E4}" type="pres">
      <dgm:prSet presAssocID="{FB98D6BF-4288-4AB7-9C8A-67D9ED336C6C}" presName="rootComposite" presStyleCnt="0"/>
      <dgm:spPr/>
    </dgm:pt>
    <dgm:pt modelId="{E1D7C736-4201-4464-B013-C6E7F3A1E8FB}" type="pres">
      <dgm:prSet presAssocID="{FB98D6BF-4288-4AB7-9C8A-67D9ED336C6C}" presName="rootText" presStyleLbl="node4" presStyleIdx="10" presStyleCnt="14">
        <dgm:presLayoutVars>
          <dgm:chPref val="3"/>
        </dgm:presLayoutVars>
      </dgm:prSet>
      <dgm:spPr/>
    </dgm:pt>
    <dgm:pt modelId="{2DB9BACD-61DD-4131-9538-76FFA415C589}" type="pres">
      <dgm:prSet presAssocID="{FB98D6BF-4288-4AB7-9C8A-67D9ED336C6C}" presName="rootConnector" presStyleLbl="node4" presStyleIdx="10" presStyleCnt="14"/>
      <dgm:spPr/>
    </dgm:pt>
    <dgm:pt modelId="{C61E683E-8767-4DAE-B187-EBE21A545D26}" type="pres">
      <dgm:prSet presAssocID="{FB98D6BF-4288-4AB7-9C8A-67D9ED336C6C}" presName="hierChild4" presStyleCnt="0"/>
      <dgm:spPr/>
    </dgm:pt>
    <dgm:pt modelId="{60ED0889-B778-4DB9-A9C6-3438D5ABB9BA}" type="pres">
      <dgm:prSet presAssocID="{FB98D6BF-4288-4AB7-9C8A-67D9ED336C6C}" presName="hierChild5" presStyleCnt="0"/>
      <dgm:spPr/>
    </dgm:pt>
    <dgm:pt modelId="{F0156505-1604-4C39-9D5C-D1B6F4FF26F0}" type="pres">
      <dgm:prSet presAssocID="{D12270E1-E5D3-40A9-9CD5-912F44D2BA00}" presName="hierChild5" presStyleCnt="0"/>
      <dgm:spPr/>
    </dgm:pt>
    <dgm:pt modelId="{5DEB5250-F599-44EA-8379-A1C517A16279}" type="pres">
      <dgm:prSet presAssocID="{D5FDB695-9B3A-4177-B3A5-3AE56820B332}" presName="Name37" presStyleLbl="parChTrans1D3" presStyleIdx="4" presStyleCnt="10"/>
      <dgm:spPr/>
    </dgm:pt>
    <dgm:pt modelId="{E50B9339-2B3B-465A-84A3-191EDDD17337}" type="pres">
      <dgm:prSet presAssocID="{05858E8D-1A4B-4C03-AA61-CE240D8D5D85}" presName="hierRoot2" presStyleCnt="0">
        <dgm:presLayoutVars>
          <dgm:hierBranch val="init"/>
        </dgm:presLayoutVars>
      </dgm:prSet>
      <dgm:spPr/>
    </dgm:pt>
    <dgm:pt modelId="{1C4CFD3C-BAD5-451C-8AA8-BBE5DBC7DD3F}" type="pres">
      <dgm:prSet presAssocID="{05858E8D-1A4B-4C03-AA61-CE240D8D5D85}" presName="rootComposite" presStyleCnt="0"/>
      <dgm:spPr/>
    </dgm:pt>
    <dgm:pt modelId="{7E6EB073-D71C-4D39-BBF9-45EB64F69226}" type="pres">
      <dgm:prSet presAssocID="{05858E8D-1A4B-4C03-AA61-CE240D8D5D85}" presName="rootText" presStyleLbl="node3" presStyleIdx="4" presStyleCnt="10">
        <dgm:presLayoutVars>
          <dgm:chPref val="3"/>
        </dgm:presLayoutVars>
      </dgm:prSet>
      <dgm:spPr/>
    </dgm:pt>
    <dgm:pt modelId="{02F68CEB-AE2E-472E-B402-F215C9259B31}" type="pres">
      <dgm:prSet presAssocID="{05858E8D-1A4B-4C03-AA61-CE240D8D5D85}" presName="rootConnector" presStyleLbl="node3" presStyleIdx="4" presStyleCnt="10"/>
      <dgm:spPr/>
    </dgm:pt>
    <dgm:pt modelId="{9A5F47D9-C019-4E8D-A28F-26C958D1839B}" type="pres">
      <dgm:prSet presAssocID="{05858E8D-1A4B-4C03-AA61-CE240D8D5D85}" presName="hierChild4" presStyleCnt="0"/>
      <dgm:spPr/>
    </dgm:pt>
    <dgm:pt modelId="{4A89A10E-0EB4-4D68-A92F-059EDE9CAD0C}" type="pres">
      <dgm:prSet presAssocID="{6E758317-8662-4A28-A3E1-E6BF40F7AC6B}" presName="Name37" presStyleLbl="parChTrans1D4" presStyleIdx="11" presStyleCnt="14"/>
      <dgm:spPr/>
    </dgm:pt>
    <dgm:pt modelId="{8A251D04-8B2E-4D5C-A2A6-7A8CD1828146}" type="pres">
      <dgm:prSet presAssocID="{ACAA513B-B95D-4623-B1E5-B9387183FF1C}" presName="hierRoot2" presStyleCnt="0">
        <dgm:presLayoutVars>
          <dgm:hierBranch val="init"/>
        </dgm:presLayoutVars>
      </dgm:prSet>
      <dgm:spPr/>
    </dgm:pt>
    <dgm:pt modelId="{85151C04-B0DC-4E46-9CF8-6CF506D65408}" type="pres">
      <dgm:prSet presAssocID="{ACAA513B-B95D-4623-B1E5-B9387183FF1C}" presName="rootComposite" presStyleCnt="0"/>
      <dgm:spPr/>
    </dgm:pt>
    <dgm:pt modelId="{90EBB867-20A3-41A5-831E-17A9F57C8C78}" type="pres">
      <dgm:prSet presAssocID="{ACAA513B-B95D-4623-B1E5-B9387183FF1C}" presName="rootText" presStyleLbl="node4" presStyleIdx="11" presStyleCnt="14">
        <dgm:presLayoutVars>
          <dgm:chPref val="3"/>
        </dgm:presLayoutVars>
      </dgm:prSet>
      <dgm:spPr/>
    </dgm:pt>
    <dgm:pt modelId="{41548564-E462-4B1E-B4C5-203C5B708B1D}" type="pres">
      <dgm:prSet presAssocID="{ACAA513B-B95D-4623-B1E5-B9387183FF1C}" presName="rootConnector" presStyleLbl="node4" presStyleIdx="11" presStyleCnt="14"/>
      <dgm:spPr/>
    </dgm:pt>
    <dgm:pt modelId="{0F3147B6-B566-40B9-9246-B1D6D6F06059}" type="pres">
      <dgm:prSet presAssocID="{ACAA513B-B95D-4623-B1E5-B9387183FF1C}" presName="hierChild4" presStyleCnt="0"/>
      <dgm:spPr/>
    </dgm:pt>
    <dgm:pt modelId="{E5EDCA26-B344-4993-A3E1-FACA65FB134D}" type="pres">
      <dgm:prSet presAssocID="{ACAA513B-B95D-4623-B1E5-B9387183FF1C}" presName="hierChild5" presStyleCnt="0"/>
      <dgm:spPr/>
    </dgm:pt>
    <dgm:pt modelId="{1AF602E1-5B3B-48DB-9218-74A6CBD599D8}" type="pres">
      <dgm:prSet presAssocID="{7721ECE6-5E34-42A3-8BCF-6B7575869677}" presName="Name37" presStyleLbl="parChTrans1D4" presStyleIdx="12" presStyleCnt="14"/>
      <dgm:spPr/>
    </dgm:pt>
    <dgm:pt modelId="{A9E75094-C738-4D5B-AE0D-E55D92FEFFC4}" type="pres">
      <dgm:prSet presAssocID="{E8122157-17A1-4659-B4D6-E402B3B2D236}" presName="hierRoot2" presStyleCnt="0">
        <dgm:presLayoutVars>
          <dgm:hierBranch val="init"/>
        </dgm:presLayoutVars>
      </dgm:prSet>
      <dgm:spPr/>
    </dgm:pt>
    <dgm:pt modelId="{75399500-CC6D-44BC-AA56-51F106451862}" type="pres">
      <dgm:prSet presAssocID="{E8122157-17A1-4659-B4D6-E402B3B2D236}" presName="rootComposite" presStyleCnt="0"/>
      <dgm:spPr/>
    </dgm:pt>
    <dgm:pt modelId="{D203AB33-73DA-4070-9F4A-1F20047E0C39}" type="pres">
      <dgm:prSet presAssocID="{E8122157-17A1-4659-B4D6-E402B3B2D236}" presName="rootText" presStyleLbl="node4" presStyleIdx="12" presStyleCnt="14">
        <dgm:presLayoutVars>
          <dgm:chPref val="3"/>
        </dgm:presLayoutVars>
      </dgm:prSet>
      <dgm:spPr/>
    </dgm:pt>
    <dgm:pt modelId="{7DB42EF3-9B83-4BB9-AE41-1FDB7A402C28}" type="pres">
      <dgm:prSet presAssocID="{E8122157-17A1-4659-B4D6-E402B3B2D236}" presName="rootConnector" presStyleLbl="node4" presStyleIdx="12" presStyleCnt="14"/>
      <dgm:spPr/>
    </dgm:pt>
    <dgm:pt modelId="{C9CB81DC-7ABE-4138-9AC5-67E2CC41E024}" type="pres">
      <dgm:prSet presAssocID="{E8122157-17A1-4659-B4D6-E402B3B2D236}" presName="hierChild4" presStyleCnt="0"/>
      <dgm:spPr/>
    </dgm:pt>
    <dgm:pt modelId="{A0DABFDA-E263-428F-ACBE-39D0A9BA6DEA}" type="pres">
      <dgm:prSet presAssocID="{E8122157-17A1-4659-B4D6-E402B3B2D236}" presName="hierChild5" presStyleCnt="0"/>
      <dgm:spPr/>
    </dgm:pt>
    <dgm:pt modelId="{7BFFE85F-4DB5-42FE-8A00-5C729E54EF4A}" type="pres">
      <dgm:prSet presAssocID="{A45A07C7-250B-446C-9D21-154ED793CCA8}" presName="Name37" presStyleLbl="parChTrans1D4" presStyleIdx="13" presStyleCnt="14"/>
      <dgm:spPr/>
    </dgm:pt>
    <dgm:pt modelId="{DD126FAA-C716-4D92-89C7-B53E29B5EF84}" type="pres">
      <dgm:prSet presAssocID="{0B28A7A3-86DE-45DD-B20F-F69AFCA7F1AC}" presName="hierRoot2" presStyleCnt="0">
        <dgm:presLayoutVars>
          <dgm:hierBranch val="init"/>
        </dgm:presLayoutVars>
      </dgm:prSet>
      <dgm:spPr/>
    </dgm:pt>
    <dgm:pt modelId="{A8D87F73-4769-4B50-85D9-EE271BFE625B}" type="pres">
      <dgm:prSet presAssocID="{0B28A7A3-86DE-45DD-B20F-F69AFCA7F1AC}" presName="rootComposite" presStyleCnt="0"/>
      <dgm:spPr/>
    </dgm:pt>
    <dgm:pt modelId="{108E95D6-AACF-4DEA-839B-38ADCB9BA963}" type="pres">
      <dgm:prSet presAssocID="{0B28A7A3-86DE-45DD-B20F-F69AFCA7F1AC}" presName="rootText" presStyleLbl="node4" presStyleIdx="13" presStyleCnt="14">
        <dgm:presLayoutVars>
          <dgm:chPref val="3"/>
        </dgm:presLayoutVars>
      </dgm:prSet>
      <dgm:spPr/>
    </dgm:pt>
    <dgm:pt modelId="{3571D1E6-183C-40E7-A2C4-DC36DD31B062}" type="pres">
      <dgm:prSet presAssocID="{0B28A7A3-86DE-45DD-B20F-F69AFCA7F1AC}" presName="rootConnector" presStyleLbl="node4" presStyleIdx="13" presStyleCnt="14"/>
      <dgm:spPr/>
    </dgm:pt>
    <dgm:pt modelId="{00A74C15-A5E9-42C3-9715-95B757EF2156}" type="pres">
      <dgm:prSet presAssocID="{0B28A7A3-86DE-45DD-B20F-F69AFCA7F1AC}" presName="hierChild4" presStyleCnt="0"/>
      <dgm:spPr/>
    </dgm:pt>
    <dgm:pt modelId="{9FBC2E96-63F1-4D94-8FB9-F4F3F2650BFD}" type="pres">
      <dgm:prSet presAssocID="{0B28A7A3-86DE-45DD-B20F-F69AFCA7F1AC}" presName="hierChild5" presStyleCnt="0"/>
      <dgm:spPr/>
    </dgm:pt>
    <dgm:pt modelId="{A627A3B0-5F45-406A-B63A-6773CA81A83E}" type="pres">
      <dgm:prSet presAssocID="{05858E8D-1A4B-4C03-AA61-CE240D8D5D85}" presName="hierChild5" presStyleCnt="0"/>
      <dgm:spPr/>
    </dgm:pt>
    <dgm:pt modelId="{DE23FE6A-1505-4EEC-8534-DA52CF8DB6CD}" type="pres">
      <dgm:prSet presAssocID="{59D338AF-CC2E-49EB-9E00-7B6D5FC5DDAE}" presName="hierChild5" presStyleCnt="0"/>
      <dgm:spPr/>
    </dgm:pt>
    <dgm:pt modelId="{52F1445C-759E-4417-B84D-59578129F536}" type="pres">
      <dgm:prSet presAssocID="{9254299B-6BF7-4212-AD78-92AD8EE3368F}" presName="Name37" presStyleLbl="parChTrans1D2" presStyleIdx="2" presStyleCnt="5"/>
      <dgm:spPr/>
    </dgm:pt>
    <dgm:pt modelId="{10A63F1D-69C3-4156-AC9C-65890173A508}" type="pres">
      <dgm:prSet presAssocID="{72A50597-C45C-445D-ADB0-C3EEEFD83C86}" presName="hierRoot2" presStyleCnt="0">
        <dgm:presLayoutVars>
          <dgm:hierBranch val="init"/>
        </dgm:presLayoutVars>
      </dgm:prSet>
      <dgm:spPr/>
    </dgm:pt>
    <dgm:pt modelId="{AA2A19EE-D5FB-44D1-A853-57364F2F0036}" type="pres">
      <dgm:prSet presAssocID="{72A50597-C45C-445D-ADB0-C3EEEFD83C86}" presName="rootComposite" presStyleCnt="0"/>
      <dgm:spPr/>
    </dgm:pt>
    <dgm:pt modelId="{5E4DDDC2-9353-4853-9CC3-BA948B5372DA}" type="pres">
      <dgm:prSet presAssocID="{72A50597-C45C-445D-ADB0-C3EEEFD83C86}" presName="rootText" presStyleLbl="node2" presStyleIdx="2" presStyleCnt="3">
        <dgm:presLayoutVars>
          <dgm:chPref val="3"/>
        </dgm:presLayoutVars>
      </dgm:prSet>
      <dgm:spPr/>
    </dgm:pt>
    <dgm:pt modelId="{C3031CC3-D4F6-44CE-8504-D1C2147B9A20}" type="pres">
      <dgm:prSet presAssocID="{72A50597-C45C-445D-ADB0-C3EEEFD83C86}" presName="rootConnector" presStyleLbl="node2" presStyleIdx="2" presStyleCnt="3"/>
      <dgm:spPr/>
    </dgm:pt>
    <dgm:pt modelId="{6AC197AD-9DAF-4F95-92AC-68B108C35EFD}" type="pres">
      <dgm:prSet presAssocID="{72A50597-C45C-445D-ADB0-C3EEEFD83C86}" presName="hierChild4" presStyleCnt="0"/>
      <dgm:spPr/>
    </dgm:pt>
    <dgm:pt modelId="{0591895E-D042-4EB2-AC97-BEDC6598147F}" type="pres">
      <dgm:prSet presAssocID="{9699F2AB-B77D-4B79-B91D-3F7946DAB885}" presName="Name37" presStyleLbl="parChTrans1D3" presStyleIdx="5" presStyleCnt="10"/>
      <dgm:spPr/>
    </dgm:pt>
    <dgm:pt modelId="{7830C6AB-522A-4A0E-8057-130BA88CD402}" type="pres">
      <dgm:prSet presAssocID="{4EB5C5ED-DEBD-4A50-839F-C06917CA0860}" presName="hierRoot2" presStyleCnt="0">
        <dgm:presLayoutVars>
          <dgm:hierBranch val="init"/>
        </dgm:presLayoutVars>
      </dgm:prSet>
      <dgm:spPr/>
    </dgm:pt>
    <dgm:pt modelId="{53427775-7F35-430B-B8A5-7AE046CDF7F5}" type="pres">
      <dgm:prSet presAssocID="{4EB5C5ED-DEBD-4A50-839F-C06917CA0860}" presName="rootComposite" presStyleCnt="0"/>
      <dgm:spPr/>
    </dgm:pt>
    <dgm:pt modelId="{3797EC0D-9108-4E5F-BF84-6B261E5ECF48}" type="pres">
      <dgm:prSet presAssocID="{4EB5C5ED-DEBD-4A50-839F-C06917CA0860}" presName="rootText" presStyleLbl="node3" presStyleIdx="5" presStyleCnt="10">
        <dgm:presLayoutVars>
          <dgm:chPref val="3"/>
        </dgm:presLayoutVars>
      </dgm:prSet>
      <dgm:spPr/>
    </dgm:pt>
    <dgm:pt modelId="{DC38262C-31C3-457B-947B-3A5981AE2156}" type="pres">
      <dgm:prSet presAssocID="{4EB5C5ED-DEBD-4A50-839F-C06917CA0860}" presName="rootConnector" presStyleLbl="node3" presStyleIdx="5" presStyleCnt="10"/>
      <dgm:spPr/>
    </dgm:pt>
    <dgm:pt modelId="{6FDA1D8D-40C0-4229-924C-6721CD280A55}" type="pres">
      <dgm:prSet presAssocID="{4EB5C5ED-DEBD-4A50-839F-C06917CA0860}" presName="hierChild4" presStyleCnt="0"/>
      <dgm:spPr/>
    </dgm:pt>
    <dgm:pt modelId="{C7800370-57DC-48A3-968C-9B654309385D}" type="pres">
      <dgm:prSet presAssocID="{4EB5C5ED-DEBD-4A50-839F-C06917CA0860}" presName="hierChild5" presStyleCnt="0"/>
      <dgm:spPr/>
    </dgm:pt>
    <dgm:pt modelId="{DB3FCA93-6A1D-4009-8451-12C2CFF1E119}" type="pres">
      <dgm:prSet presAssocID="{9BC53B71-EEB7-467C-9305-C20520A253D8}" presName="Name37" presStyleLbl="parChTrans1D3" presStyleIdx="6" presStyleCnt="10"/>
      <dgm:spPr/>
    </dgm:pt>
    <dgm:pt modelId="{35A0BC0F-4E46-4FF5-9640-A7EF8DC6A40D}" type="pres">
      <dgm:prSet presAssocID="{C0163970-98F6-4B35-889C-9732768B0385}" presName="hierRoot2" presStyleCnt="0">
        <dgm:presLayoutVars>
          <dgm:hierBranch val="init"/>
        </dgm:presLayoutVars>
      </dgm:prSet>
      <dgm:spPr/>
    </dgm:pt>
    <dgm:pt modelId="{25337132-DE68-4979-8A84-E4D2B7DC4FFB}" type="pres">
      <dgm:prSet presAssocID="{C0163970-98F6-4B35-889C-9732768B0385}" presName="rootComposite" presStyleCnt="0"/>
      <dgm:spPr/>
    </dgm:pt>
    <dgm:pt modelId="{693CA69F-FEA6-4019-A68D-214C802D44AE}" type="pres">
      <dgm:prSet presAssocID="{C0163970-98F6-4B35-889C-9732768B0385}" presName="rootText" presStyleLbl="node3" presStyleIdx="6" presStyleCnt="10">
        <dgm:presLayoutVars>
          <dgm:chPref val="3"/>
        </dgm:presLayoutVars>
      </dgm:prSet>
      <dgm:spPr/>
    </dgm:pt>
    <dgm:pt modelId="{B56046A9-8C1C-493A-BEA4-114556FF4A15}" type="pres">
      <dgm:prSet presAssocID="{C0163970-98F6-4B35-889C-9732768B0385}" presName="rootConnector" presStyleLbl="node3" presStyleIdx="6" presStyleCnt="10"/>
      <dgm:spPr/>
    </dgm:pt>
    <dgm:pt modelId="{D8C3676C-2967-4D47-82FC-DED487E0C82F}" type="pres">
      <dgm:prSet presAssocID="{C0163970-98F6-4B35-889C-9732768B0385}" presName="hierChild4" presStyleCnt="0"/>
      <dgm:spPr/>
    </dgm:pt>
    <dgm:pt modelId="{30BE93D3-9A41-43B5-A6DB-1133C75E9C41}" type="pres">
      <dgm:prSet presAssocID="{C0163970-98F6-4B35-889C-9732768B0385}" presName="hierChild5" presStyleCnt="0"/>
      <dgm:spPr/>
    </dgm:pt>
    <dgm:pt modelId="{92049E82-7C32-462A-9A71-E31B7ED420B1}" type="pres">
      <dgm:prSet presAssocID="{B5AD928F-10CE-4D92-BB9A-298C9858340B}" presName="Name37" presStyleLbl="parChTrans1D3" presStyleIdx="7" presStyleCnt="10"/>
      <dgm:spPr/>
    </dgm:pt>
    <dgm:pt modelId="{CF3BB819-840F-4471-8D5F-228404932E68}" type="pres">
      <dgm:prSet presAssocID="{AD660E6C-6A10-4B78-8D06-CCC5CE24527D}" presName="hierRoot2" presStyleCnt="0">
        <dgm:presLayoutVars>
          <dgm:hierBranch val="init"/>
        </dgm:presLayoutVars>
      </dgm:prSet>
      <dgm:spPr/>
    </dgm:pt>
    <dgm:pt modelId="{078A7250-80E0-4E01-B38D-1E86E36E0966}" type="pres">
      <dgm:prSet presAssocID="{AD660E6C-6A10-4B78-8D06-CCC5CE24527D}" presName="rootComposite" presStyleCnt="0"/>
      <dgm:spPr/>
    </dgm:pt>
    <dgm:pt modelId="{C4D9F8F9-FC59-49F9-A2BA-350F365A3106}" type="pres">
      <dgm:prSet presAssocID="{AD660E6C-6A10-4B78-8D06-CCC5CE24527D}" presName="rootText" presStyleLbl="node3" presStyleIdx="7" presStyleCnt="10">
        <dgm:presLayoutVars>
          <dgm:chPref val="3"/>
        </dgm:presLayoutVars>
      </dgm:prSet>
      <dgm:spPr/>
    </dgm:pt>
    <dgm:pt modelId="{39F45BD1-729A-42BD-BD65-B54CBAF670DF}" type="pres">
      <dgm:prSet presAssocID="{AD660E6C-6A10-4B78-8D06-CCC5CE24527D}" presName="rootConnector" presStyleLbl="node3" presStyleIdx="7" presStyleCnt="10"/>
      <dgm:spPr/>
    </dgm:pt>
    <dgm:pt modelId="{667AC19C-D23E-4FD3-8A4E-1908DBC01E55}" type="pres">
      <dgm:prSet presAssocID="{AD660E6C-6A10-4B78-8D06-CCC5CE24527D}" presName="hierChild4" presStyleCnt="0"/>
      <dgm:spPr/>
    </dgm:pt>
    <dgm:pt modelId="{E7BDD945-9312-4E3D-B273-9BB294AABC7C}" type="pres">
      <dgm:prSet presAssocID="{AD660E6C-6A10-4B78-8D06-CCC5CE24527D}" presName="hierChild5" presStyleCnt="0"/>
      <dgm:spPr/>
    </dgm:pt>
    <dgm:pt modelId="{AECFA8CB-0A8C-4A59-A630-4B2CD46D30BF}" type="pres">
      <dgm:prSet presAssocID="{87AF2A70-73C9-45EA-A3A5-778930EBAB7B}" presName="Name37" presStyleLbl="parChTrans1D3" presStyleIdx="8" presStyleCnt="10"/>
      <dgm:spPr/>
    </dgm:pt>
    <dgm:pt modelId="{EF636059-9657-4AC3-99C3-DB7F64B1AC79}" type="pres">
      <dgm:prSet presAssocID="{CC4B9991-2FA9-4DF1-960C-BB3146A4C33D}" presName="hierRoot2" presStyleCnt="0">
        <dgm:presLayoutVars>
          <dgm:hierBranch val="init"/>
        </dgm:presLayoutVars>
      </dgm:prSet>
      <dgm:spPr/>
    </dgm:pt>
    <dgm:pt modelId="{90233D9E-069F-4CCD-BC56-8E026D1DDEAE}" type="pres">
      <dgm:prSet presAssocID="{CC4B9991-2FA9-4DF1-960C-BB3146A4C33D}" presName="rootComposite" presStyleCnt="0"/>
      <dgm:spPr/>
    </dgm:pt>
    <dgm:pt modelId="{3AB4D183-3BB4-4B3F-B3B7-E512980E5E79}" type="pres">
      <dgm:prSet presAssocID="{CC4B9991-2FA9-4DF1-960C-BB3146A4C33D}" presName="rootText" presStyleLbl="node3" presStyleIdx="8" presStyleCnt="10">
        <dgm:presLayoutVars>
          <dgm:chPref val="3"/>
        </dgm:presLayoutVars>
      </dgm:prSet>
      <dgm:spPr/>
    </dgm:pt>
    <dgm:pt modelId="{3499F8A9-37C4-4872-8954-8140F185D003}" type="pres">
      <dgm:prSet presAssocID="{CC4B9991-2FA9-4DF1-960C-BB3146A4C33D}" presName="rootConnector" presStyleLbl="node3" presStyleIdx="8" presStyleCnt="10"/>
      <dgm:spPr/>
    </dgm:pt>
    <dgm:pt modelId="{E723A055-92FA-42B8-B137-861D85EE4131}" type="pres">
      <dgm:prSet presAssocID="{CC4B9991-2FA9-4DF1-960C-BB3146A4C33D}" presName="hierChild4" presStyleCnt="0"/>
      <dgm:spPr/>
    </dgm:pt>
    <dgm:pt modelId="{43699100-08D9-4811-9A27-485AE3489039}" type="pres">
      <dgm:prSet presAssocID="{CC4B9991-2FA9-4DF1-960C-BB3146A4C33D}" presName="hierChild5" presStyleCnt="0"/>
      <dgm:spPr/>
    </dgm:pt>
    <dgm:pt modelId="{3CB994F3-CAF7-4AC8-9596-3904CD7FB5F1}" type="pres">
      <dgm:prSet presAssocID="{12A11DCF-0693-48C1-AAFF-024F4BD9C3E2}" presName="Name37" presStyleLbl="parChTrans1D3" presStyleIdx="9" presStyleCnt="10"/>
      <dgm:spPr/>
    </dgm:pt>
    <dgm:pt modelId="{5EB3150C-967D-4610-A644-903B514175B8}" type="pres">
      <dgm:prSet presAssocID="{370CB252-BD88-44AD-A1F6-B206C592E25B}" presName="hierRoot2" presStyleCnt="0">
        <dgm:presLayoutVars>
          <dgm:hierBranch val="init"/>
        </dgm:presLayoutVars>
      </dgm:prSet>
      <dgm:spPr/>
    </dgm:pt>
    <dgm:pt modelId="{5851CCEE-5BC8-4A08-90E9-09F1D8AABE6E}" type="pres">
      <dgm:prSet presAssocID="{370CB252-BD88-44AD-A1F6-B206C592E25B}" presName="rootComposite" presStyleCnt="0"/>
      <dgm:spPr/>
    </dgm:pt>
    <dgm:pt modelId="{0C383A06-1241-4BA5-9046-DA6A04AB6586}" type="pres">
      <dgm:prSet presAssocID="{370CB252-BD88-44AD-A1F6-B206C592E25B}" presName="rootText" presStyleLbl="node3" presStyleIdx="9" presStyleCnt="10">
        <dgm:presLayoutVars>
          <dgm:chPref val="3"/>
        </dgm:presLayoutVars>
      </dgm:prSet>
      <dgm:spPr/>
    </dgm:pt>
    <dgm:pt modelId="{CA9BF197-ADCD-4414-851E-D1CB3BEC1CA4}" type="pres">
      <dgm:prSet presAssocID="{370CB252-BD88-44AD-A1F6-B206C592E25B}" presName="rootConnector" presStyleLbl="node3" presStyleIdx="9" presStyleCnt="10"/>
      <dgm:spPr/>
    </dgm:pt>
    <dgm:pt modelId="{477179BC-6D38-44D5-8123-966C786D97D2}" type="pres">
      <dgm:prSet presAssocID="{370CB252-BD88-44AD-A1F6-B206C592E25B}" presName="hierChild4" presStyleCnt="0"/>
      <dgm:spPr/>
    </dgm:pt>
    <dgm:pt modelId="{4F4FFC00-0F67-4702-9204-50BB20588EFB}" type="pres">
      <dgm:prSet presAssocID="{370CB252-BD88-44AD-A1F6-B206C592E25B}" presName="hierChild5" presStyleCnt="0"/>
      <dgm:spPr/>
    </dgm:pt>
    <dgm:pt modelId="{5F959362-F8D6-42AB-A86F-E9734D8AA328}" type="pres">
      <dgm:prSet presAssocID="{72A50597-C45C-445D-ADB0-C3EEEFD83C86}" presName="hierChild5" presStyleCnt="0"/>
      <dgm:spPr/>
    </dgm:pt>
    <dgm:pt modelId="{068B4CD6-FDCE-416A-80C0-730E0270AB68}" type="pres">
      <dgm:prSet presAssocID="{5A2D4F34-19EA-462C-B66D-77BD2E481315}" presName="hierChild3" presStyleCnt="0"/>
      <dgm:spPr/>
    </dgm:pt>
    <dgm:pt modelId="{C92CEEDC-714F-4420-B81C-E9D8FD914EF4}" type="pres">
      <dgm:prSet presAssocID="{70D42732-A18A-4C60-87C2-9132053861A5}" presName="Name111" presStyleLbl="parChTrans1D2" presStyleIdx="3" presStyleCnt="5"/>
      <dgm:spPr/>
    </dgm:pt>
    <dgm:pt modelId="{BCF31E78-5997-403E-8FA5-90DBA96DC76C}" type="pres">
      <dgm:prSet presAssocID="{D80F88AC-09FC-4A34-ACC0-C4DACF2A2964}" presName="hierRoot3" presStyleCnt="0">
        <dgm:presLayoutVars>
          <dgm:hierBranch val="init"/>
        </dgm:presLayoutVars>
      </dgm:prSet>
      <dgm:spPr/>
    </dgm:pt>
    <dgm:pt modelId="{B1F39DF0-CB24-42B7-A841-91DEA6DF747C}" type="pres">
      <dgm:prSet presAssocID="{D80F88AC-09FC-4A34-ACC0-C4DACF2A2964}" presName="rootComposite3" presStyleCnt="0"/>
      <dgm:spPr/>
    </dgm:pt>
    <dgm:pt modelId="{D6E516BE-339B-425E-82B9-F53B0203E8E0}" type="pres">
      <dgm:prSet presAssocID="{D80F88AC-09FC-4A34-ACC0-C4DACF2A2964}" presName="rootText3" presStyleLbl="asst1" presStyleIdx="0" presStyleCnt="2">
        <dgm:presLayoutVars>
          <dgm:chPref val="3"/>
        </dgm:presLayoutVars>
      </dgm:prSet>
      <dgm:spPr/>
    </dgm:pt>
    <dgm:pt modelId="{EB84CDDB-CCA8-4A57-9F29-C028D96D73B0}" type="pres">
      <dgm:prSet presAssocID="{D80F88AC-09FC-4A34-ACC0-C4DACF2A2964}" presName="rootConnector3" presStyleLbl="asst1" presStyleIdx="0" presStyleCnt="2"/>
      <dgm:spPr/>
    </dgm:pt>
    <dgm:pt modelId="{4BB8EB64-6BE5-43D2-AB38-04701DBEE99D}" type="pres">
      <dgm:prSet presAssocID="{D80F88AC-09FC-4A34-ACC0-C4DACF2A2964}" presName="hierChild6" presStyleCnt="0"/>
      <dgm:spPr/>
    </dgm:pt>
    <dgm:pt modelId="{E8A1E035-4718-4B71-BE75-61E7ABAEAE24}" type="pres">
      <dgm:prSet presAssocID="{D80F88AC-09FC-4A34-ACC0-C4DACF2A2964}" presName="hierChild7" presStyleCnt="0"/>
      <dgm:spPr/>
    </dgm:pt>
    <dgm:pt modelId="{5C717ED3-6816-4DC2-AF8D-537EF46BF860}" type="pres">
      <dgm:prSet presAssocID="{5AA1EC5D-93B3-4240-9B4F-558B63D9FAA0}" presName="Name111" presStyleLbl="parChTrans1D2" presStyleIdx="4" presStyleCnt="5"/>
      <dgm:spPr/>
    </dgm:pt>
    <dgm:pt modelId="{6F9C7D86-E4B8-4FD8-8E86-1CA070EDE6C1}" type="pres">
      <dgm:prSet presAssocID="{B99D526D-2531-4F28-922A-D13B9030B972}" presName="hierRoot3" presStyleCnt="0">
        <dgm:presLayoutVars>
          <dgm:hierBranch val="init"/>
        </dgm:presLayoutVars>
      </dgm:prSet>
      <dgm:spPr/>
    </dgm:pt>
    <dgm:pt modelId="{E4A95BD3-C876-491D-8412-C6F8D0EB3405}" type="pres">
      <dgm:prSet presAssocID="{B99D526D-2531-4F28-922A-D13B9030B972}" presName="rootComposite3" presStyleCnt="0"/>
      <dgm:spPr/>
    </dgm:pt>
    <dgm:pt modelId="{84F2B314-95E4-4AFF-9315-4B538D00B921}" type="pres">
      <dgm:prSet presAssocID="{B99D526D-2531-4F28-922A-D13B9030B972}" presName="rootText3" presStyleLbl="asst1" presStyleIdx="1" presStyleCnt="2">
        <dgm:presLayoutVars>
          <dgm:chPref val="3"/>
        </dgm:presLayoutVars>
      </dgm:prSet>
      <dgm:spPr/>
    </dgm:pt>
    <dgm:pt modelId="{5AE38104-D10B-45A8-858A-8233286CC255}" type="pres">
      <dgm:prSet presAssocID="{B99D526D-2531-4F28-922A-D13B9030B972}" presName="rootConnector3" presStyleLbl="asst1" presStyleIdx="1" presStyleCnt="2"/>
      <dgm:spPr/>
    </dgm:pt>
    <dgm:pt modelId="{AD73E4D3-677A-4EDE-94C1-D37BBAA50C19}" type="pres">
      <dgm:prSet presAssocID="{B99D526D-2531-4F28-922A-D13B9030B972}" presName="hierChild6" presStyleCnt="0"/>
      <dgm:spPr/>
    </dgm:pt>
    <dgm:pt modelId="{5CA06F16-D140-4B1B-B2B2-754CAAC8F8CA}" type="pres">
      <dgm:prSet presAssocID="{B99D526D-2531-4F28-922A-D13B9030B972}" presName="hierChild7" presStyleCnt="0"/>
      <dgm:spPr/>
    </dgm:pt>
  </dgm:ptLst>
  <dgm:cxnLst>
    <dgm:cxn modelId="{E3933F02-CD01-4DCA-BA08-B29E6C307289}" type="presOf" srcId="{012AD1E7-FE12-49B4-B47B-359F7A174833}" destId="{33D961EE-A296-4324-83AD-7E29E2CE337E}" srcOrd="1" destOrd="0" presId="urn:microsoft.com/office/officeart/2005/8/layout/orgChart1"/>
    <dgm:cxn modelId="{E9496A06-756D-4E15-A077-503C0B651D8E}" type="presOf" srcId="{72A2E200-43BD-477E-987F-B743A5AE25D3}" destId="{6D1DB0FF-42F2-4C48-9F70-79029EC931F8}" srcOrd="0" destOrd="0" presId="urn:microsoft.com/office/officeart/2005/8/layout/orgChart1"/>
    <dgm:cxn modelId="{1B017E06-5B7F-477E-8CA6-37A6FB16B863}" srcId="{FD33E14F-5871-4F12-AFBB-EC332BED2520}" destId="{5A2D4F34-19EA-462C-B66D-77BD2E481315}" srcOrd="0" destOrd="0" parTransId="{8AB7C1A2-5596-4EC2-BBA5-FF70CE5E9C94}" sibTransId="{AD4ECF94-5EF9-42EF-A247-FA647762686C}"/>
    <dgm:cxn modelId="{F5DF4D08-13AE-439E-8D1A-C803FA03F19D}" type="presOf" srcId="{9254299B-6BF7-4212-AD78-92AD8EE3368F}" destId="{52F1445C-759E-4417-B84D-59578129F536}" srcOrd="0" destOrd="0" presId="urn:microsoft.com/office/officeart/2005/8/layout/orgChart1"/>
    <dgm:cxn modelId="{9C9B750A-A14A-45D6-9DE1-C7298ED391FA}" type="presOf" srcId="{87406849-1822-45BB-A6A7-F17C3EC6C68B}" destId="{7F0627D0-7DE9-45C7-AB35-DCFC85EAF8F6}" srcOrd="0" destOrd="0" presId="urn:microsoft.com/office/officeart/2005/8/layout/orgChart1"/>
    <dgm:cxn modelId="{7B74970A-0EC7-4539-9814-B7CCD80011E8}" type="presOf" srcId="{B5AD928F-10CE-4D92-BB9A-298C9858340B}" destId="{92049E82-7C32-462A-9A71-E31B7ED420B1}" srcOrd="0" destOrd="0" presId="urn:microsoft.com/office/officeart/2005/8/layout/orgChart1"/>
    <dgm:cxn modelId="{0D7B4F0C-36A0-4329-98A9-7E69CF962DB0}" type="presOf" srcId="{59D338AF-CC2E-49EB-9E00-7B6D5FC5DDAE}" destId="{F9E08EF6-BFE9-4178-91EA-0FC7030BD11B}" srcOrd="1" destOrd="0" presId="urn:microsoft.com/office/officeart/2005/8/layout/orgChart1"/>
    <dgm:cxn modelId="{F6168C0C-DB93-4305-9B97-50C033605493}" type="presOf" srcId="{D5FDB695-9B3A-4177-B3A5-3AE56820B332}" destId="{5DEB5250-F599-44EA-8379-A1C517A16279}" srcOrd="0" destOrd="0" presId="urn:microsoft.com/office/officeart/2005/8/layout/orgChart1"/>
    <dgm:cxn modelId="{68415F0F-0C44-4010-9063-BCC1561295B6}" type="presOf" srcId="{A45A07C7-250B-446C-9D21-154ED793CCA8}" destId="{7BFFE85F-4DB5-42FE-8A00-5C729E54EF4A}" srcOrd="0" destOrd="0" presId="urn:microsoft.com/office/officeart/2005/8/layout/orgChart1"/>
    <dgm:cxn modelId="{5CE0EC10-C87F-41DB-9DD8-A71F6FF92E27}" type="presOf" srcId="{6CE074C4-CD2E-46AB-BC23-7E61D8355BBF}" destId="{599E7F7D-8B2F-45EB-B5DF-D249FDE3C7EE}" srcOrd="0" destOrd="0" presId="urn:microsoft.com/office/officeart/2005/8/layout/orgChart1"/>
    <dgm:cxn modelId="{CA3ADE11-BA91-490A-933A-84B66CDE53AC}" type="presOf" srcId="{A78C6FB6-F3DD-4AAA-8E11-F4795A0BD0C9}" destId="{36AD0229-C631-454C-A9D2-922048A8DC29}" srcOrd="0" destOrd="0" presId="urn:microsoft.com/office/officeart/2005/8/layout/orgChart1"/>
    <dgm:cxn modelId="{05FBF81E-A3AC-4490-A976-D5DA2A31154F}" srcId="{05858E8D-1A4B-4C03-AA61-CE240D8D5D85}" destId="{E8122157-17A1-4659-B4D6-E402B3B2D236}" srcOrd="1" destOrd="0" parTransId="{7721ECE6-5E34-42A3-8BCF-6B7575869677}" sibTransId="{DCE6C540-9D69-4322-9187-CF66445B0057}"/>
    <dgm:cxn modelId="{AF3BD92A-B86E-41D5-B21D-D1212D14B042}" srcId="{E1082C24-0B0F-4A34-AC47-73FBF1EB4F7A}" destId="{012AD1E7-FE12-49B4-B47B-359F7A174833}" srcOrd="1" destOrd="0" parTransId="{325A4A8E-EC7A-4602-9224-C12EC0F8FA78}" sibTransId="{DF6D41D5-70CD-4693-A427-494A62E66F6D}"/>
    <dgm:cxn modelId="{9571E62A-35DD-440F-BD7C-C0AE1EE1B61A}" type="presOf" srcId="{CC4B9991-2FA9-4DF1-960C-BB3146A4C33D}" destId="{3499F8A9-37C4-4872-8954-8140F185D003}" srcOrd="1" destOrd="0" presId="urn:microsoft.com/office/officeart/2005/8/layout/orgChart1"/>
    <dgm:cxn modelId="{68D5662E-761B-493B-B375-3F995320B73A}" type="presOf" srcId="{FB98D6BF-4288-4AB7-9C8A-67D9ED336C6C}" destId="{2DB9BACD-61DD-4131-9538-76FFA415C589}" srcOrd="1" destOrd="0" presId="urn:microsoft.com/office/officeart/2005/8/layout/orgChart1"/>
    <dgm:cxn modelId="{72688D35-20E1-40A1-91BC-D5F109708D2D}" srcId="{5A2D4F34-19EA-462C-B66D-77BD2E481315}" destId="{59D338AF-CC2E-49EB-9E00-7B6D5FC5DDAE}" srcOrd="3" destOrd="0" parTransId="{E697170D-0A44-4521-8314-AD6AE9B70400}" sibTransId="{5A5FD779-723B-4735-B2A0-466E0B2F3A64}"/>
    <dgm:cxn modelId="{1D3A5337-AF2C-436A-B06D-59C45B2A8B2F}" type="presOf" srcId="{2DADCDEE-4AD0-4D14-A42D-FAAAC4B506CF}" destId="{79E154F4-4DEA-4131-A5C7-C10AB36C540E}" srcOrd="0" destOrd="0" presId="urn:microsoft.com/office/officeart/2005/8/layout/orgChart1"/>
    <dgm:cxn modelId="{B8D9B937-5184-44C6-91B2-0E53552AB18B}" srcId="{E1082C24-0B0F-4A34-AC47-73FBF1EB4F7A}" destId="{5AF6ECD3-1E44-4FA5-B07F-79892A31C60E}" srcOrd="2" destOrd="0" parTransId="{D1C60554-D87C-4B25-AC8E-59D721DFF4C3}" sibTransId="{E06923FD-BD2E-4A11-BA2C-31CEDAA7023A}"/>
    <dgm:cxn modelId="{F2FBB838-2A0F-4A99-BFAC-4D0580F53F0A}" type="presOf" srcId="{D80F88AC-09FC-4A34-ACC0-C4DACF2A2964}" destId="{D6E516BE-339B-425E-82B9-F53B0203E8E0}" srcOrd="0" destOrd="0" presId="urn:microsoft.com/office/officeart/2005/8/layout/orgChart1"/>
    <dgm:cxn modelId="{8A26CD3A-7BF1-4048-AE03-386D9D3DC6B3}" type="presOf" srcId="{C0163970-98F6-4B35-889C-9732768B0385}" destId="{693CA69F-FEA6-4019-A68D-214C802D44AE}" srcOrd="0" destOrd="0" presId="urn:microsoft.com/office/officeart/2005/8/layout/orgChart1"/>
    <dgm:cxn modelId="{3D3F693B-659D-416D-B5C5-5D0B089709DB}" type="presOf" srcId="{CB0F89C4-C9F1-40D8-8CC3-378C9FC03179}" destId="{F4888CDD-57B4-4441-86A6-749F9BCE0E23}" srcOrd="0" destOrd="0" presId="urn:microsoft.com/office/officeart/2005/8/layout/orgChart1"/>
    <dgm:cxn modelId="{7536103E-7B00-49DA-96C7-97394D56B52D}" srcId="{59D338AF-CC2E-49EB-9E00-7B6D5FC5DDAE}" destId="{D12270E1-E5D3-40A9-9CD5-912F44D2BA00}" srcOrd="0" destOrd="0" parTransId="{87406849-1822-45BB-A6A7-F17C3EC6C68B}" sibTransId="{69B11DC1-9AC6-447D-8A6E-983FA46013B2}"/>
    <dgm:cxn modelId="{6A57EF3F-7F0E-4ABB-AC43-594205F25ADB}" type="presOf" srcId="{5AF6ECD3-1E44-4FA5-B07F-79892A31C60E}" destId="{C89E2469-8E60-4494-9E13-362654690485}" srcOrd="0" destOrd="0" presId="urn:microsoft.com/office/officeart/2005/8/layout/orgChart1"/>
    <dgm:cxn modelId="{E4991A5E-EBB4-4EA3-88D0-1A2C9FFDD478}" type="presOf" srcId="{F31FB5B1-CC42-43A0-9353-E14EFAB116AA}" destId="{AA32C7A5-26F4-47BE-9F0F-964885AF7DC3}" srcOrd="0" destOrd="0" presId="urn:microsoft.com/office/officeart/2005/8/layout/orgChart1"/>
    <dgm:cxn modelId="{F771715E-B94F-4A75-8062-0F6D9226F273}" type="presOf" srcId="{3A1D7547-2983-49E6-86B0-3B261152AEBD}" destId="{4527B7E4-351C-4CD3-8973-486D64C4993E}" srcOrd="0" destOrd="0" presId="urn:microsoft.com/office/officeart/2005/8/layout/orgChart1"/>
    <dgm:cxn modelId="{AE9A5560-FC37-445C-9784-094B5EED4238}" type="presOf" srcId="{D80F88AC-09FC-4A34-ACC0-C4DACF2A2964}" destId="{EB84CDDB-CCA8-4A57-9F29-C028D96D73B0}" srcOrd="1" destOrd="0" presId="urn:microsoft.com/office/officeart/2005/8/layout/orgChart1"/>
    <dgm:cxn modelId="{10A9F760-5CEB-4DA1-BC05-E3F1CF88666A}" type="presOf" srcId="{370CB252-BD88-44AD-A1F6-B206C592E25B}" destId="{0C383A06-1241-4BA5-9046-DA6A04AB6586}" srcOrd="0" destOrd="0" presId="urn:microsoft.com/office/officeart/2005/8/layout/orgChart1"/>
    <dgm:cxn modelId="{77226641-8EE1-471E-A137-98F149B9AD7E}" srcId="{5A2D4F34-19EA-462C-B66D-77BD2E481315}" destId="{D80F88AC-09FC-4A34-ACC0-C4DACF2A2964}" srcOrd="0" destOrd="0" parTransId="{70D42732-A18A-4C60-87C2-9132053861A5}" sibTransId="{65878FF1-C315-4B02-9DCA-FD75E3B5D910}"/>
    <dgm:cxn modelId="{B9C34C62-268B-4B0B-92D7-DAADE18F799B}" type="presOf" srcId="{5AA1EC5D-93B3-4240-9B4F-558B63D9FAA0}" destId="{5C717ED3-6816-4DC2-AF8D-537EF46BF860}" srcOrd="0" destOrd="0" presId="urn:microsoft.com/office/officeart/2005/8/layout/orgChart1"/>
    <dgm:cxn modelId="{4023C843-DDA2-4AF2-9135-2B094A7ED048}" srcId="{E1082C24-0B0F-4A34-AC47-73FBF1EB4F7A}" destId="{BA3BF3B4-21E0-4F68-87AD-3CB0C22FC732}" srcOrd="0" destOrd="0" parTransId="{5F1F2858-CCC7-45D3-9534-A377B4D40B4A}" sibTransId="{77EE48DE-1411-417A-A160-4742A0318A07}"/>
    <dgm:cxn modelId="{1816EC63-B2DD-4792-A4BD-E4EC0F507F05}" type="presOf" srcId="{4EB5C5ED-DEBD-4A50-839F-C06917CA0860}" destId="{3797EC0D-9108-4E5F-BF84-6B261E5ECF48}" srcOrd="0" destOrd="0" presId="urn:microsoft.com/office/officeart/2005/8/layout/orgChart1"/>
    <dgm:cxn modelId="{F7A06E44-0C53-4047-9D41-5F338886A76A}" type="presOf" srcId="{9BC53B71-EEB7-467C-9305-C20520A253D8}" destId="{DB3FCA93-6A1D-4009-8451-12C2CFF1E119}" srcOrd="0" destOrd="0" presId="urn:microsoft.com/office/officeart/2005/8/layout/orgChart1"/>
    <dgm:cxn modelId="{D5B05544-45DF-4E30-AB97-8C4DF68F4C4E}" srcId="{BA3BF3B4-21E0-4F68-87AD-3CB0C22FC732}" destId="{BA3E6804-AF64-42FB-AEAF-90FCE857ACDA}" srcOrd="1" destOrd="0" parTransId="{F31FB5B1-CC42-43A0-9353-E14EFAB116AA}" sibTransId="{4F98F4D6-D7CE-4809-B2C6-12E2278605EA}"/>
    <dgm:cxn modelId="{6BAEB044-9B5F-46A7-A090-35BD42DF807E}" type="presOf" srcId="{AD660E6C-6A10-4B78-8D06-CCC5CE24527D}" destId="{C4D9F8F9-FC59-49F9-A2BA-350F365A3106}" srcOrd="0" destOrd="0" presId="urn:microsoft.com/office/officeart/2005/8/layout/orgChart1"/>
    <dgm:cxn modelId="{8D32FE44-42AE-4295-AEDC-2C718FEC43F3}" type="presOf" srcId="{87AF2A70-73C9-45EA-A3A5-778930EBAB7B}" destId="{AECFA8CB-0A8C-4A59-A630-4B2CD46D30BF}" srcOrd="0" destOrd="0" presId="urn:microsoft.com/office/officeart/2005/8/layout/orgChart1"/>
    <dgm:cxn modelId="{EFBC7745-7078-4946-9DD8-EB21F316D8C2}" type="presOf" srcId="{59D338AF-CC2E-49EB-9E00-7B6D5FC5DDAE}" destId="{D347A2FB-DE28-4A36-AE75-F2C651258BB0}" srcOrd="0" destOrd="0" presId="urn:microsoft.com/office/officeart/2005/8/layout/orgChart1"/>
    <dgm:cxn modelId="{2F2FC365-C628-4F8B-B960-4D9000F8C4A6}" type="presOf" srcId="{FB98D6BF-4288-4AB7-9C8A-67D9ED336C6C}" destId="{E1D7C736-4201-4464-B013-C6E7F3A1E8FB}" srcOrd="0" destOrd="0" presId="urn:microsoft.com/office/officeart/2005/8/layout/orgChart1"/>
    <dgm:cxn modelId="{E0DA5A66-3201-420A-8678-538BEDA685EC}" srcId="{5AF6ECD3-1E44-4FA5-B07F-79892A31C60E}" destId="{A78C6FB6-F3DD-4AAA-8E11-F4795A0BD0C9}" srcOrd="0" destOrd="0" parTransId="{2786C56F-89DB-435A-8103-EEC1C48C3A1D}" sibTransId="{745BBD46-0DBF-4D49-9C98-94E36B58D261}"/>
    <dgm:cxn modelId="{B2957D46-DD1D-443B-AF60-FCC82F9B3D45}" type="presOf" srcId="{CB8D158E-69D8-40A6-A1EC-0D3B05F771F5}" destId="{0E1F8685-61C8-42CC-AFB9-34E14B2CBE3A}" srcOrd="0" destOrd="0" presId="urn:microsoft.com/office/officeart/2005/8/layout/orgChart1"/>
    <dgm:cxn modelId="{1D474E48-B26B-421F-B489-FAB919CFDD8E}" type="presOf" srcId="{541AC55C-172D-4B0E-9255-2716E6D4E480}" destId="{DEEFC35C-B925-4F17-A53C-513FBD861061}" srcOrd="0" destOrd="0" presId="urn:microsoft.com/office/officeart/2005/8/layout/orgChart1"/>
    <dgm:cxn modelId="{0770A04C-1CE3-4F33-B987-95A1441B9867}" type="presOf" srcId="{2DADCDEE-4AD0-4D14-A42D-FAAAC4B506CF}" destId="{24724EDA-E937-4F28-8518-A825FA720AC3}" srcOrd="1" destOrd="0" presId="urn:microsoft.com/office/officeart/2005/8/layout/orgChart1"/>
    <dgm:cxn modelId="{16FC4F6E-70C4-4122-971C-CB5E9842BC3A}" srcId="{BA3BF3B4-21E0-4F68-87AD-3CB0C22FC732}" destId="{3A1D7547-2983-49E6-86B0-3B261152AEBD}" srcOrd="0" destOrd="0" parTransId="{01958C0C-E3C5-4182-8E66-F98DB62D1D29}" sibTransId="{A22C9639-0BF0-496A-9ACD-6B7899C56E44}"/>
    <dgm:cxn modelId="{2E96BB4F-1CDD-41B5-9821-2EEAF29926B5}" srcId="{05858E8D-1A4B-4C03-AA61-CE240D8D5D85}" destId="{0B28A7A3-86DE-45DD-B20F-F69AFCA7F1AC}" srcOrd="2" destOrd="0" parTransId="{A45A07C7-250B-446C-9D21-154ED793CCA8}" sibTransId="{300840B3-3C9A-4432-9D97-F889CA411216}"/>
    <dgm:cxn modelId="{70A01250-357E-40F1-AE2C-2B02F655BDB5}" type="presOf" srcId="{2786C56F-89DB-435A-8103-EEC1C48C3A1D}" destId="{E1ED56DD-EFD0-4D77-AB71-8B708A15611D}" srcOrd="0" destOrd="0" presId="urn:microsoft.com/office/officeart/2005/8/layout/orgChart1"/>
    <dgm:cxn modelId="{E7E6C850-AFB5-41E8-8106-CB12BDC9B6B3}" type="presOf" srcId="{E488295B-349E-455D-8CC2-DF6B5111B3AF}" destId="{2C423ABC-D9BA-418A-ABF9-24F987CBA0CE}" srcOrd="0" destOrd="0" presId="urn:microsoft.com/office/officeart/2005/8/layout/orgChart1"/>
    <dgm:cxn modelId="{9ACFAF52-D2AB-4888-AEBA-F0F3FDB46FF3}" type="presOf" srcId="{E1082C24-0B0F-4A34-AC47-73FBF1EB4F7A}" destId="{290F760E-7C9D-44A6-B626-013423504C9E}" srcOrd="1" destOrd="0" presId="urn:microsoft.com/office/officeart/2005/8/layout/orgChart1"/>
    <dgm:cxn modelId="{10479E53-C150-41BF-A3F8-E669B4812A72}" srcId="{D12270E1-E5D3-40A9-9CD5-912F44D2BA00}" destId="{541AC55C-172D-4B0E-9255-2716E6D4E480}" srcOrd="0" destOrd="0" parTransId="{A772249A-F098-4D6B-8F4A-33F2F6E7D4AD}" sibTransId="{B834B840-48CD-44CE-8799-28FB0D1B94B0}"/>
    <dgm:cxn modelId="{52AEC074-A34F-4531-BA29-46FA82070016}" type="presOf" srcId="{6CE074C4-CD2E-46AB-BC23-7E61D8355BBF}" destId="{A508442F-E168-47E0-BC95-1D3495D01AF8}" srcOrd="1" destOrd="0" presId="urn:microsoft.com/office/officeart/2005/8/layout/orgChart1"/>
    <dgm:cxn modelId="{45C3D174-5630-4500-B21C-C7F029C255B8}" srcId="{59D338AF-CC2E-49EB-9E00-7B6D5FC5DDAE}" destId="{05858E8D-1A4B-4C03-AA61-CE240D8D5D85}" srcOrd="1" destOrd="0" parTransId="{D5FDB695-9B3A-4177-B3A5-3AE56820B332}" sibTransId="{32B8108D-25DD-4B14-BCFC-80123EBE1B5E}"/>
    <dgm:cxn modelId="{F3136A76-D25B-4BAD-BD0A-B75C84BEF410}" srcId="{012AD1E7-FE12-49B4-B47B-359F7A174833}" destId="{118AEBD4-03BE-4DC3-87C1-6DC8B5F8F028}" srcOrd="1" destOrd="0" parTransId="{B684EF52-1CD6-424B-8A95-B5F0D60AD94D}" sibTransId="{FD6F27C5-2DCD-4C9C-91E8-FE36516FDD7D}"/>
    <dgm:cxn modelId="{BF8B7657-5AF1-4156-8C61-8822728C9804}" type="presOf" srcId="{012AD1E7-FE12-49B4-B47B-359F7A174833}" destId="{96A9390F-E3C8-417D-AEA2-77714A147EC7}" srcOrd="0" destOrd="0" presId="urn:microsoft.com/office/officeart/2005/8/layout/orgChart1"/>
    <dgm:cxn modelId="{BAF1A157-2AA8-4754-B50F-EE25DF874DDB}" srcId="{72A50597-C45C-445D-ADB0-C3EEEFD83C86}" destId="{4EB5C5ED-DEBD-4A50-839F-C06917CA0860}" srcOrd="0" destOrd="0" parTransId="{9699F2AB-B77D-4B79-B91D-3F7946DAB885}" sibTransId="{CA088167-A565-44BA-AFA0-2738E1ED3FAD}"/>
    <dgm:cxn modelId="{A1422478-5E97-466D-9A5F-FC0E1329F276}" type="presOf" srcId="{FF6C1B2B-64C2-4682-8332-F49700EC5CC6}" destId="{ACC66E34-E0CD-46EF-B26E-D447DAEF9394}" srcOrd="0" destOrd="0" presId="urn:microsoft.com/office/officeart/2005/8/layout/orgChart1"/>
    <dgm:cxn modelId="{1A49A679-E853-4FF6-A7BF-5C987DA5CBA2}" type="presOf" srcId="{01958C0C-E3C5-4182-8E66-F98DB62D1D29}" destId="{7D0CCF11-5C6E-4EE2-818F-5401F502B7A7}" srcOrd="0" destOrd="0" presId="urn:microsoft.com/office/officeart/2005/8/layout/orgChart1"/>
    <dgm:cxn modelId="{3EDB2D5A-0588-4512-B564-89D1B4A89970}" type="presOf" srcId="{9699F2AB-B77D-4B79-B91D-3F7946DAB885}" destId="{0591895E-D042-4EB2-AC97-BEDC6598147F}" srcOrd="0" destOrd="0" presId="urn:microsoft.com/office/officeart/2005/8/layout/orgChart1"/>
    <dgm:cxn modelId="{E0C56D7B-CF78-4F79-BE34-401A7CAFD4B4}" type="presOf" srcId="{70D42732-A18A-4C60-87C2-9132053861A5}" destId="{C92CEEDC-714F-4420-B81C-E9D8FD914EF4}" srcOrd="0" destOrd="0" presId="urn:microsoft.com/office/officeart/2005/8/layout/orgChart1"/>
    <dgm:cxn modelId="{5B5DB07E-8AAD-4BBB-B1DF-762D39A76EC9}" srcId="{5A2D4F34-19EA-462C-B66D-77BD2E481315}" destId="{E1082C24-0B0F-4A34-AC47-73FBF1EB4F7A}" srcOrd="2" destOrd="0" parTransId="{5C5F2F2D-3B22-471F-BDE3-52D441974467}" sibTransId="{1B11FEF3-50AE-4DB7-A3D2-4B370D1FE7BE}"/>
    <dgm:cxn modelId="{B2B9F081-315D-474A-8048-4F8B268CCB0B}" type="presOf" srcId="{541AC55C-172D-4B0E-9255-2716E6D4E480}" destId="{593DB234-F3F1-4B5B-A911-9657ED6AE876}" srcOrd="1" destOrd="0" presId="urn:microsoft.com/office/officeart/2005/8/layout/orgChart1"/>
    <dgm:cxn modelId="{B777BD84-42AE-4019-ACF7-0F2988F9E6BA}" type="presOf" srcId="{5A2D4F34-19EA-462C-B66D-77BD2E481315}" destId="{865E17A2-64FD-4CA0-B727-4055931274B8}" srcOrd="0" destOrd="0" presId="urn:microsoft.com/office/officeart/2005/8/layout/orgChart1"/>
    <dgm:cxn modelId="{4B43D285-5015-4902-8F3B-C38249B50E86}" type="presOf" srcId="{B684EF52-1CD6-424B-8A95-B5F0D60AD94D}" destId="{A15C73C3-FB04-4B68-BE98-9324CDE20201}" srcOrd="0" destOrd="0" presId="urn:microsoft.com/office/officeart/2005/8/layout/orgChart1"/>
    <dgm:cxn modelId="{BEC52C89-0EB6-4AA6-84F1-839B337464D7}" type="presOf" srcId="{E8122157-17A1-4659-B4D6-E402B3B2D236}" destId="{7DB42EF3-9B83-4BB9-AE41-1FDB7A402C28}" srcOrd="1" destOrd="0" presId="urn:microsoft.com/office/officeart/2005/8/layout/orgChart1"/>
    <dgm:cxn modelId="{5879A08C-EB4C-4A59-B143-F7DE8D0CB95A}" type="presOf" srcId="{7721ECE6-5E34-42A3-8BCF-6B7575869677}" destId="{1AF602E1-5B3B-48DB-9218-74A6CBD599D8}" srcOrd="0" destOrd="0" presId="urn:microsoft.com/office/officeart/2005/8/layout/orgChart1"/>
    <dgm:cxn modelId="{E48E6191-4DFD-4ED5-B491-12B9DDB32B97}" type="presOf" srcId="{E7761FB3-1428-44C3-8048-E9DF0E193FB2}" destId="{B5C30686-D871-4213-85FE-665DE6CDD345}" srcOrd="0" destOrd="0" presId="urn:microsoft.com/office/officeart/2005/8/layout/orgChart1"/>
    <dgm:cxn modelId="{BB002996-AB70-46D0-84B3-3D7CFD795958}" type="presOf" srcId="{BA3BF3B4-21E0-4F68-87AD-3CB0C22FC732}" destId="{0B1DA8E2-12EA-4059-8FEE-6A1C6A9A7980}" srcOrd="1" destOrd="0" presId="urn:microsoft.com/office/officeart/2005/8/layout/orgChart1"/>
    <dgm:cxn modelId="{41DECE96-E25B-4EB1-92A0-D01ABB24A588}" type="presOf" srcId="{A78C6FB6-F3DD-4AAA-8E11-F4795A0BD0C9}" destId="{2B206B5F-1FBE-4E96-A2A5-578E6657FC0C}" srcOrd="1" destOrd="0" presId="urn:microsoft.com/office/officeart/2005/8/layout/orgChart1"/>
    <dgm:cxn modelId="{B8F6BF97-BAF1-43E4-9F6B-420B65460A0B}" type="presOf" srcId="{CC4B9991-2FA9-4DF1-960C-BB3146A4C33D}" destId="{3AB4D183-3BB4-4B3F-B3B7-E512980E5E79}" srcOrd="0" destOrd="0" presId="urn:microsoft.com/office/officeart/2005/8/layout/orgChart1"/>
    <dgm:cxn modelId="{5422A29C-0D82-4B2E-A4CD-F29AA4B024B7}" type="presOf" srcId="{0B28A7A3-86DE-45DD-B20F-F69AFCA7F1AC}" destId="{108E95D6-AACF-4DEA-839B-38ADCB9BA963}" srcOrd="0" destOrd="0" presId="urn:microsoft.com/office/officeart/2005/8/layout/orgChart1"/>
    <dgm:cxn modelId="{E7CBFE9E-CEAD-4B5C-863E-753D27EA075C}" type="presOf" srcId="{8461A585-9828-49E3-96C4-768ECE3CEEFB}" destId="{B49B6A36-9090-4190-9B2D-8460B466DE57}" srcOrd="0" destOrd="0" presId="urn:microsoft.com/office/officeart/2005/8/layout/orgChart1"/>
    <dgm:cxn modelId="{0759CD9F-7A5B-4ABE-BCF1-0074C6FF8103}" type="presOf" srcId="{E697170D-0A44-4521-8314-AD6AE9B70400}" destId="{EB106DE9-2628-419E-BB6A-93A69EE656CE}" srcOrd="0" destOrd="0" presId="urn:microsoft.com/office/officeart/2005/8/layout/orgChart1"/>
    <dgm:cxn modelId="{E339BDA0-8BBA-4079-AB9E-304E20063C3A}" srcId="{72A50597-C45C-445D-ADB0-C3EEEFD83C86}" destId="{AD660E6C-6A10-4B78-8D06-CCC5CE24527D}" srcOrd="2" destOrd="0" parTransId="{B5AD928F-10CE-4D92-BB9A-298C9858340B}" sibTransId="{BDF2ECA5-EBA0-48E2-A09F-EF46A98999AA}"/>
    <dgm:cxn modelId="{CCEF38A1-F236-41DD-868D-6971D0A77065}" type="presOf" srcId="{D1C60554-D87C-4B25-AC8E-59D721DFF4C3}" destId="{BD14E09C-E639-4F48-A5B9-A912A54A729C}" srcOrd="0" destOrd="0" presId="urn:microsoft.com/office/officeart/2005/8/layout/orgChart1"/>
    <dgm:cxn modelId="{D7BAC4A8-A0EF-471A-B7F5-5B108CBF9C11}" srcId="{5A2D4F34-19EA-462C-B66D-77BD2E481315}" destId="{72A50597-C45C-445D-ADB0-C3EEEFD83C86}" srcOrd="4" destOrd="0" parTransId="{9254299B-6BF7-4212-AD78-92AD8EE3368F}" sibTransId="{FE8D060D-2F19-44CB-A238-79436D060D59}"/>
    <dgm:cxn modelId="{C42EEBA8-2A93-4398-B133-58B9E5FB7CF0}" type="presOf" srcId="{5A2D4F34-19EA-462C-B66D-77BD2E481315}" destId="{BEF10BBD-750D-4706-85FA-F560841AAD80}" srcOrd="1" destOrd="0" presId="urn:microsoft.com/office/officeart/2005/8/layout/orgChart1"/>
    <dgm:cxn modelId="{8F1F99AC-92E9-42F4-9DAE-EE698295B359}" type="presOf" srcId="{12A11DCF-0693-48C1-AAFF-024F4BD9C3E2}" destId="{3CB994F3-CAF7-4AC8-9596-3904CD7FB5F1}" srcOrd="0" destOrd="0" presId="urn:microsoft.com/office/officeart/2005/8/layout/orgChart1"/>
    <dgm:cxn modelId="{57D839AD-5B13-4D3D-B79E-0C84CD7E6200}" type="presOf" srcId="{9AEE2DE3-1D85-4044-9481-AABA1B3F1973}" destId="{C66E8F47-BD66-42FD-9237-507477713FAE}" srcOrd="0" destOrd="0" presId="urn:microsoft.com/office/officeart/2005/8/layout/orgChart1"/>
    <dgm:cxn modelId="{B51698AE-4E33-43A9-8E3E-7CDEEB173B95}" type="presOf" srcId="{325A4A8E-EC7A-4602-9224-C12EC0F8FA78}" destId="{75F62EB2-32DF-47DE-8AE4-61410E3FC239}" srcOrd="0" destOrd="0" presId="urn:microsoft.com/office/officeart/2005/8/layout/orgChart1"/>
    <dgm:cxn modelId="{47EBACAE-176A-4B2D-9C3D-98E2FCFAE5C1}" type="presOf" srcId="{BA3E6804-AF64-42FB-AEAF-90FCE857ACDA}" destId="{F8AC7E14-81CC-4FDC-BCA3-9DACA3A641E3}" srcOrd="1" destOrd="0" presId="urn:microsoft.com/office/officeart/2005/8/layout/orgChart1"/>
    <dgm:cxn modelId="{E72407B0-9762-4F5B-ACE8-44A0CC50F7D9}" type="presOf" srcId="{B99D526D-2531-4F28-922A-D13B9030B972}" destId="{84F2B314-95E4-4AFF-9315-4B538D00B921}" srcOrd="0" destOrd="0" presId="urn:microsoft.com/office/officeart/2005/8/layout/orgChart1"/>
    <dgm:cxn modelId="{62B1F7B3-BE36-4CBE-BC3D-47DE80A870B1}" srcId="{BA3BF3B4-21E0-4F68-87AD-3CB0C22FC732}" destId="{E488295B-349E-455D-8CC2-DF6B5111B3AF}" srcOrd="2" destOrd="0" parTransId="{E7761FB3-1428-44C3-8048-E9DF0E193FB2}" sibTransId="{C9C3950F-4D38-4157-A574-5AC25D9CDFAE}"/>
    <dgm:cxn modelId="{5D03E8B8-A4BB-40A9-B61B-B335A8511F74}" srcId="{5AF6ECD3-1E44-4FA5-B07F-79892A31C60E}" destId="{6CE074C4-CD2E-46AB-BC23-7E61D8355BBF}" srcOrd="1" destOrd="0" parTransId="{CB0F89C4-C9F1-40D8-8CC3-378C9FC03179}" sibTransId="{A909366D-6708-4A99-ACF3-541BE79BD90F}"/>
    <dgm:cxn modelId="{2D8C9FB9-4724-4FB2-B8B8-0FDE11B9415B}" type="presOf" srcId="{6E758317-8662-4A28-A3E1-E6BF40F7AC6B}" destId="{4A89A10E-0EB4-4D68-A92F-059EDE9CAD0C}" srcOrd="0" destOrd="0" presId="urn:microsoft.com/office/officeart/2005/8/layout/orgChart1"/>
    <dgm:cxn modelId="{98B78CBA-954D-488B-BD8D-7ED92CF85A1D}" srcId="{D12270E1-E5D3-40A9-9CD5-912F44D2BA00}" destId="{FB98D6BF-4288-4AB7-9C8A-67D9ED336C6C}" srcOrd="1" destOrd="0" parTransId="{FF6C1B2B-64C2-4682-8332-F49700EC5CC6}" sibTransId="{A19BE135-4F03-47E0-BB98-D28AF3DBF356}"/>
    <dgm:cxn modelId="{074AD7BA-0C48-4C22-91BD-7008F7D18433}" srcId="{72A50597-C45C-445D-ADB0-C3EEEFD83C86}" destId="{C0163970-98F6-4B35-889C-9732768B0385}" srcOrd="1" destOrd="0" parTransId="{9BC53B71-EEB7-467C-9305-C20520A253D8}" sibTransId="{421FE707-6101-47BD-AA12-7086A615447D}"/>
    <dgm:cxn modelId="{C12B63BC-BDB4-4E7B-A3FA-84A627539DCF}" type="presOf" srcId="{D12270E1-E5D3-40A9-9CD5-912F44D2BA00}" destId="{3F0BE6CC-06AE-4CA4-B00F-ECEE9026B425}" srcOrd="0" destOrd="0" presId="urn:microsoft.com/office/officeart/2005/8/layout/orgChart1"/>
    <dgm:cxn modelId="{25B0ADBC-C17B-48E5-8195-C38A076FAA36}" type="presOf" srcId="{370CB252-BD88-44AD-A1F6-B206C592E25B}" destId="{CA9BF197-ADCD-4414-851E-D1CB3BEC1CA4}" srcOrd="1" destOrd="0" presId="urn:microsoft.com/office/officeart/2005/8/layout/orgChart1"/>
    <dgm:cxn modelId="{7EB455BE-2A48-485E-B8C5-F542473D3F1C}" type="presOf" srcId="{BA3E6804-AF64-42FB-AEAF-90FCE857ACDA}" destId="{0772C24E-03E2-45CF-A8A4-E78C112AEA3E}" srcOrd="0" destOrd="0" presId="urn:microsoft.com/office/officeart/2005/8/layout/orgChart1"/>
    <dgm:cxn modelId="{C70DB1BF-3EE2-41AC-BE82-0170B2048EF1}" type="presOf" srcId="{05858E8D-1A4B-4C03-AA61-CE240D8D5D85}" destId="{02F68CEB-AE2E-472E-B402-F215C9259B31}" srcOrd="1" destOrd="0" presId="urn:microsoft.com/office/officeart/2005/8/layout/orgChart1"/>
    <dgm:cxn modelId="{A60912C2-FD84-442C-9AD7-2ABA46AA51B4}" type="presOf" srcId="{118AEBD4-03BE-4DC3-87C1-6DC8B5F8F028}" destId="{C9112013-3118-4080-A1C1-E5853ED4C495}" srcOrd="0" destOrd="0" presId="urn:microsoft.com/office/officeart/2005/8/layout/orgChart1"/>
    <dgm:cxn modelId="{E338DCC3-7B50-481C-9649-1F8AC0C77A31}" type="presOf" srcId="{D12270E1-E5D3-40A9-9CD5-912F44D2BA00}" destId="{7AF80930-1477-4F8C-89B9-BA8DF80BB611}" srcOrd="1" destOrd="0" presId="urn:microsoft.com/office/officeart/2005/8/layout/orgChart1"/>
    <dgm:cxn modelId="{22560EC5-8F35-49C9-8FD0-CF8D82A2C8D8}" type="presOf" srcId="{AD660E6C-6A10-4B78-8D06-CCC5CE24527D}" destId="{39F45BD1-729A-42BD-BD65-B54CBAF670DF}" srcOrd="1" destOrd="0" presId="urn:microsoft.com/office/officeart/2005/8/layout/orgChart1"/>
    <dgm:cxn modelId="{F2AD4CCA-261A-445B-94E5-1DFA38F6183E}" type="presOf" srcId="{E488295B-349E-455D-8CC2-DF6B5111B3AF}" destId="{15932640-842C-4C8C-AB2B-A38B05192944}" srcOrd="1" destOrd="0" presId="urn:microsoft.com/office/officeart/2005/8/layout/orgChart1"/>
    <dgm:cxn modelId="{5C3BE5CA-2288-46BE-8E26-BF205ABEACA4}" type="presOf" srcId="{5AF6ECD3-1E44-4FA5-B07F-79892A31C60E}" destId="{8F9958D6-ABDB-47A5-B356-038AC317DF68}" srcOrd="1" destOrd="0" presId="urn:microsoft.com/office/officeart/2005/8/layout/orgChart1"/>
    <dgm:cxn modelId="{9488F9CA-CFEE-4331-8550-A505C9AB69FD}" type="presOf" srcId="{BA3BF3B4-21E0-4F68-87AD-3CB0C22FC732}" destId="{D39A3DB6-A037-4822-843A-52005C5DBD72}" srcOrd="0" destOrd="0" presId="urn:microsoft.com/office/officeart/2005/8/layout/orgChart1"/>
    <dgm:cxn modelId="{F30C7FCE-C328-49A6-B6C3-A40C30C8222D}" type="presOf" srcId="{118AEBD4-03BE-4DC3-87C1-6DC8B5F8F028}" destId="{3B89CEC0-E4E9-4833-9939-72AEA2955E9D}" srcOrd="1" destOrd="0" presId="urn:microsoft.com/office/officeart/2005/8/layout/orgChart1"/>
    <dgm:cxn modelId="{5AC6E1CE-36F3-4DCE-A676-2075383D910B}" type="presOf" srcId="{E8122157-17A1-4659-B4D6-E402B3B2D236}" destId="{D203AB33-73DA-4070-9F4A-1F20047E0C39}" srcOrd="0" destOrd="0" presId="urn:microsoft.com/office/officeart/2005/8/layout/orgChart1"/>
    <dgm:cxn modelId="{3C6F2DCF-C2FA-4058-AAE2-6071C74AFD16}" type="presOf" srcId="{38608B2E-7801-4CF4-9F00-B0A7AAF7878A}" destId="{574B1DE0-9C36-43D6-9C01-EFF72EB998AA}" srcOrd="0" destOrd="0" presId="urn:microsoft.com/office/officeart/2005/8/layout/orgChart1"/>
    <dgm:cxn modelId="{B46F2AD2-EC3A-4937-801F-159DD0162E7C}" type="presOf" srcId="{4EB5C5ED-DEBD-4A50-839F-C06917CA0860}" destId="{DC38262C-31C3-457B-947B-3A5981AE2156}" srcOrd="1" destOrd="0" presId="urn:microsoft.com/office/officeart/2005/8/layout/orgChart1"/>
    <dgm:cxn modelId="{36ECC9D5-BC83-41B3-97C8-7442B83214A9}" srcId="{5AF6ECD3-1E44-4FA5-B07F-79892A31C60E}" destId="{CB8D158E-69D8-40A6-A1EC-0D3B05F771F5}" srcOrd="2" destOrd="0" parTransId="{38608B2E-7801-4CF4-9F00-B0A7AAF7878A}" sibTransId="{2BB88F80-4F88-424E-9FBD-F4B35388C01E}"/>
    <dgm:cxn modelId="{200DFED8-B9EF-4190-BAC5-CA0782721F72}" srcId="{012AD1E7-FE12-49B4-B47B-359F7A174833}" destId="{9AEE2DE3-1D85-4044-9481-AABA1B3F1973}" srcOrd="0" destOrd="0" parTransId="{72A2E200-43BD-477E-987F-B743A5AE25D3}" sibTransId="{C3014DD2-EADF-4BB5-AB41-E9BA993FB182}"/>
    <dgm:cxn modelId="{D75F2CD9-C328-4459-8825-9BC92600A0E9}" type="presOf" srcId="{CB8D158E-69D8-40A6-A1EC-0D3B05F771F5}" destId="{F35C6E11-B048-429F-876A-FBFE7920F733}" srcOrd="1" destOrd="0" presId="urn:microsoft.com/office/officeart/2005/8/layout/orgChart1"/>
    <dgm:cxn modelId="{612D02DB-1F89-4B2F-B43F-C444F0983642}" srcId="{5A2D4F34-19EA-462C-B66D-77BD2E481315}" destId="{B99D526D-2531-4F28-922A-D13B9030B972}" srcOrd="1" destOrd="0" parTransId="{5AA1EC5D-93B3-4240-9B4F-558B63D9FAA0}" sibTransId="{90100E64-4FE9-4672-964A-952799E6FD86}"/>
    <dgm:cxn modelId="{05BFAADE-4FA7-4F33-A64B-2D3D63D20CBE}" type="presOf" srcId="{72A50597-C45C-445D-ADB0-C3EEEFD83C86}" destId="{5E4DDDC2-9353-4853-9CC3-BA948B5372DA}" srcOrd="0" destOrd="0" presId="urn:microsoft.com/office/officeart/2005/8/layout/orgChart1"/>
    <dgm:cxn modelId="{A6C2FEDE-A622-4610-8CD2-3CCE15CC9CA8}" type="presOf" srcId="{5F1F2858-CCC7-45D3-9534-A377B4D40B4A}" destId="{E9C7ADBC-857F-4798-B856-120BB175A7A7}" srcOrd="0" destOrd="0" presId="urn:microsoft.com/office/officeart/2005/8/layout/orgChart1"/>
    <dgm:cxn modelId="{D00FF6DF-B9C7-4023-AC67-FF356FB320E3}" type="presOf" srcId="{72A50597-C45C-445D-ADB0-C3EEEFD83C86}" destId="{C3031CC3-D4F6-44CE-8504-D1C2147B9A20}" srcOrd="1" destOrd="0" presId="urn:microsoft.com/office/officeart/2005/8/layout/orgChart1"/>
    <dgm:cxn modelId="{11D04AE0-8883-4D27-A52E-BDBAB160C8D0}" type="presOf" srcId="{A772249A-F098-4D6B-8F4A-33F2F6E7D4AD}" destId="{CD179E6D-E75D-44AF-B7E7-9A8C3ADD4552}" srcOrd="0" destOrd="0" presId="urn:microsoft.com/office/officeart/2005/8/layout/orgChart1"/>
    <dgm:cxn modelId="{F8DF2EE2-56D4-4EF2-A926-53F5F99B7884}" type="presOf" srcId="{E1082C24-0B0F-4A34-AC47-73FBF1EB4F7A}" destId="{638E9B43-AB4F-49BA-AD7A-8C2C45FE50A5}" srcOrd="0" destOrd="0" presId="urn:microsoft.com/office/officeart/2005/8/layout/orgChart1"/>
    <dgm:cxn modelId="{44E9C7E2-6E46-4DCF-B162-E8CD2FC36DAF}" type="presOf" srcId="{05858E8D-1A4B-4C03-AA61-CE240D8D5D85}" destId="{7E6EB073-D71C-4D39-BBF9-45EB64F69226}" srcOrd="0" destOrd="0" presId="urn:microsoft.com/office/officeart/2005/8/layout/orgChart1"/>
    <dgm:cxn modelId="{418AFFE2-A8F9-4EEA-9C9F-51A696429A1F}" type="presOf" srcId="{5C5F2F2D-3B22-471F-BDE3-52D441974467}" destId="{49B58FC1-157A-4319-8DDD-8E6D5014DCB3}" srcOrd="0" destOrd="0" presId="urn:microsoft.com/office/officeart/2005/8/layout/orgChart1"/>
    <dgm:cxn modelId="{7A9984E4-2D84-480E-9CD1-1734F90CB6FD}" type="presOf" srcId="{FD33E14F-5871-4F12-AFBB-EC332BED2520}" destId="{FF76CF69-6604-46F5-AFFC-16D3DF1144B2}" srcOrd="0" destOrd="0" presId="urn:microsoft.com/office/officeart/2005/8/layout/orgChart1"/>
    <dgm:cxn modelId="{CBE6FEE4-A14F-4B69-9720-6F2E9457EF4F}" type="presOf" srcId="{0B28A7A3-86DE-45DD-B20F-F69AFCA7F1AC}" destId="{3571D1E6-183C-40E7-A2C4-DC36DD31B062}" srcOrd="1" destOrd="0" presId="urn:microsoft.com/office/officeart/2005/8/layout/orgChart1"/>
    <dgm:cxn modelId="{219B1EE5-8341-467F-B7E7-81FF9452F8E7}" type="presOf" srcId="{C0163970-98F6-4B35-889C-9732768B0385}" destId="{B56046A9-8C1C-493A-BEA4-114556FF4A15}" srcOrd="1" destOrd="0" presId="urn:microsoft.com/office/officeart/2005/8/layout/orgChart1"/>
    <dgm:cxn modelId="{4F546BE6-5E25-4A33-8F1E-A2B156C3BC7F}" type="presOf" srcId="{9AEE2DE3-1D85-4044-9481-AABA1B3F1973}" destId="{0A3C2BFF-AEAD-435C-A401-3F63F8678C19}" srcOrd="1" destOrd="0" presId="urn:microsoft.com/office/officeart/2005/8/layout/orgChart1"/>
    <dgm:cxn modelId="{5FEFC5EB-F053-4AE8-BEF2-2133F5937537}" type="presOf" srcId="{3A1D7547-2983-49E6-86B0-3B261152AEBD}" destId="{F9C41BA4-7AC0-42A6-BC0E-4A2177D9B1CC}" srcOrd="1" destOrd="0" presId="urn:microsoft.com/office/officeart/2005/8/layout/orgChart1"/>
    <dgm:cxn modelId="{4E3311EE-2DC5-4833-9E28-9B9D38350432}" type="presOf" srcId="{ACAA513B-B95D-4623-B1E5-B9387183FF1C}" destId="{90EBB867-20A3-41A5-831E-17A9F57C8C78}" srcOrd="0" destOrd="0" presId="urn:microsoft.com/office/officeart/2005/8/layout/orgChart1"/>
    <dgm:cxn modelId="{1E3093F2-B441-4FE1-B8EC-E7C22D8742B3}" srcId="{05858E8D-1A4B-4C03-AA61-CE240D8D5D85}" destId="{ACAA513B-B95D-4623-B1E5-B9387183FF1C}" srcOrd="0" destOrd="0" parTransId="{6E758317-8662-4A28-A3E1-E6BF40F7AC6B}" sibTransId="{6A63BFD4-D448-4B12-AB8E-963E6504D40A}"/>
    <dgm:cxn modelId="{59F5C9F5-FEA6-4836-B0EF-3B8737F89852}" srcId="{72A50597-C45C-445D-ADB0-C3EEEFD83C86}" destId="{CC4B9991-2FA9-4DF1-960C-BB3146A4C33D}" srcOrd="3" destOrd="0" parTransId="{87AF2A70-73C9-45EA-A3A5-778930EBAB7B}" sibTransId="{278878A7-5DE0-49C7-85FF-CBCD196EB0A3}"/>
    <dgm:cxn modelId="{6C0A80F6-9E08-40EB-B079-F75DC797E10E}" type="presOf" srcId="{ACAA513B-B95D-4623-B1E5-B9387183FF1C}" destId="{41548564-E462-4B1E-B4C5-203C5B708B1D}" srcOrd="1" destOrd="0" presId="urn:microsoft.com/office/officeart/2005/8/layout/orgChart1"/>
    <dgm:cxn modelId="{459846FB-038D-44A8-B163-6E14EF1855D1}" type="presOf" srcId="{B99D526D-2531-4F28-922A-D13B9030B972}" destId="{5AE38104-D10B-45A8-858A-8233286CC255}" srcOrd="1" destOrd="0" presId="urn:microsoft.com/office/officeart/2005/8/layout/orgChart1"/>
    <dgm:cxn modelId="{0558F7FB-7CB0-42D9-9473-67873199BBDE}" srcId="{012AD1E7-FE12-49B4-B47B-359F7A174833}" destId="{2DADCDEE-4AD0-4D14-A42D-FAAAC4B506CF}" srcOrd="2" destOrd="0" parTransId="{8461A585-9828-49E3-96C4-768ECE3CEEFB}" sibTransId="{3F386DD6-F3C8-4B69-8CB0-3572286A88EC}"/>
    <dgm:cxn modelId="{9FE64BFC-B661-48A3-B57F-0112DA06EB66}" srcId="{72A50597-C45C-445D-ADB0-C3EEEFD83C86}" destId="{370CB252-BD88-44AD-A1F6-B206C592E25B}" srcOrd="4" destOrd="0" parTransId="{12A11DCF-0693-48C1-AAFF-024F4BD9C3E2}" sibTransId="{BC8A5DB2-913E-4B7D-A7AA-3C84EA99AE49}"/>
    <dgm:cxn modelId="{0405D883-AC43-4FF5-9FA6-01E8824DDF31}" type="presParOf" srcId="{FF76CF69-6604-46F5-AFFC-16D3DF1144B2}" destId="{E6A85772-59D9-4B60-9BDC-736EE380A3F9}" srcOrd="0" destOrd="0" presId="urn:microsoft.com/office/officeart/2005/8/layout/orgChart1"/>
    <dgm:cxn modelId="{F827F63A-53D7-40FF-AFAA-090B7C7038B6}" type="presParOf" srcId="{E6A85772-59D9-4B60-9BDC-736EE380A3F9}" destId="{F693E8D3-E334-4689-88BB-D1FF1D08928F}" srcOrd="0" destOrd="0" presId="urn:microsoft.com/office/officeart/2005/8/layout/orgChart1"/>
    <dgm:cxn modelId="{F29543AA-7776-487F-8EF3-4EB7B2846E94}" type="presParOf" srcId="{F693E8D3-E334-4689-88BB-D1FF1D08928F}" destId="{865E17A2-64FD-4CA0-B727-4055931274B8}" srcOrd="0" destOrd="0" presId="urn:microsoft.com/office/officeart/2005/8/layout/orgChart1"/>
    <dgm:cxn modelId="{FD80D6B0-A640-433B-862E-E0F302C68A75}" type="presParOf" srcId="{F693E8D3-E334-4689-88BB-D1FF1D08928F}" destId="{BEF10BBD-750D-4706-85FA-F560841AAD80}" srcOrd="1" destOrd="0" presId="urn:microsoft.com/office/officeart/2005/8/layout/orgChart1"/>
    <dgm:cxn modelId="{E9931305-04ED-4BF0-9421-AF76A1AF5648}" type="presParOf" srcId="{E6A85772-59D9-4B60-9BDC-736EE380A3F9}" destId="{4836590F-3E5A-49CB-A803-C41DEE1BEB30}" srcOrd="1" destOrd="0" presId="urn:microsoft.com/office/officeart/2005/8/layout/orgChart1"/>
    <dgm:cxn modelId="{C61BB402-2CF5-4A6F-9544-40B36BCC9AD7}" type="presParOf" srcId="{4836590F-3E5A-49CB-A803-C41DEE1BEB30}" destId="{49B58FC1-157A-4319-8DDD-8E6D5014DCB3}" srcOrd="0" destOrd="0" presId="urn:microsoft.com/office/officeart/2005/8/layout/orgChart1"/>
    <dgm:cxn modelId="{0298FCFC-45FB-4444-95BB-302AECDD1978}" type="presParOf" srcId="{4836590F-3E5A-49CB-A803-C41DEE1BEB30}" destId="{37FFAAB2-1AE1-4720-8DD9-AF993F63B176}" srcOrd="1" destOrd="0" presId="urn:microsoft.com/office/officeart/2005/8/layout/orgChart1"/>
    <dgm:cxn modelId="{73D3A969-6039-4AE6-AC5C-D925963F95C2}" type="presParOf" srcId="{37FFAAB2-1AE1-4720-8DD9-AF993F63B176}" destId="{17A083B5-D3A3-47F9-A3D7-FFF5AA7B3865}" srcOrd="0" destOrd="0" presId="urn:microsoft.com/office/officeart/2005/8/layout/orgChart1"/>
    <dgm:cxn modelId="{801657CB-2A4F-4D5D-B2C7-32302B6A4C72}" type="presParOf" srcId="{17A083B5-D3A3-47F9-A3D7-FFF5AA7B3865}" destId="{638E9B43-AB4F-49BA-AD7A-8C2C45FE50A5}" srcOrd="0" destOrd="0" presId="urn:microsoft.com/office/officeart/2005/8/layout/orgChart1"/>
    <dgm:cxn modelId="{CF0C0FE2-62B2-4D0B-99BD-8AFE5EBDEC09}" type="presParOf" srcId="{17A083B5-D3A3-47F9-A3D7-FFF5AA7B3865}" destId="{290F760E-7C9D-44A6-B626-013423504C9E}" srcOrd="1" destOrd="0" presId="urn:microsoft.com/office/officeart/2005/8/layout/orgChart1"/>
    <dgm:cxn modelId="{FC132CD4-902B-45CB-8036-49061A2C9693}" type="presParOf" srcId="{37FFAAB2-1AE1-4720-8DD9-AF993F63B176}" destId="{25D36716-F6AF-4C20-9CDA-63613E3B8E04}" srcOrd="1" destOrd="0" presId="urn:microsoft.com/office/officeart/2005/8/layout/orgChart1"/>
    <dgm:cxn modelId="{89C2F2C8-54CF-4F51-B8F0-A94FD306AF8E}" type="presParOf" srcId="{25D36716-F6AF-4C20-9CDA-63613E3B8E04}" destId="{E9C7ADBC-857F-4798-B856-120BB175A7A7}" srcOrd="0" destOrd="0" presId="urn:microsoft.com/office/officeart/2005/8/layout/orgChart1"/>
    <dgm:cxn modelId="{25248354-E4C8-4DA5-84D4-64EFA435AE7F}" type="presParOf" srcId="{25D36716-F6AF-4C20-9CDA-63613E3B8E04}" destId="{AD4BED15-DB8C-4EA4-98FF-31D945420CF5}" srcOrd="1" destOrd="0" presId="urn:microsoft.com/office/officeart/2005/8/layout/orgChart1"/>
    <dgm:cxn modelId="{B00D15FE-E9E9-4A66-B118-46E8B14175ED}" type="presParOf" srcId="{AD4BED15-DB8C-4EA4-98FF-31D945420CF5}" destId="{91B9D051-7973-489B-8569-F1060A0B4220}" srcOrd="0" destOrd="0" presId="urn:microsoft.com/office/officeart/2005/8/layout/orgChart1"/>
    <dgm:cxn modelId="{82233DC2-8677-4156-869A-C83014C6AD14}" type="presParOf" srcId="{91B9D051-7973-489B-8569-F1060A0B4220}" destId="{D39A3DB6-A037-4822-843A-52005C5DBD72}" srcOrd="0" destOrd="0" presId="urn:microsoft.com/office/officeart/2005/8/layout/orgChart1"/>
    <dgm:cxn modelId="{4F33C3CA-6B5E-42A1-B768-963BC8762AFA}" type="presParOf" srcId="{91B9D051-7973-489B-8569-F1060A0B4220}" destId="{0B1DA8E2-12EA-4059-8FEE-6A1C6A9A7980}" srcOrd="1" destOrd="0" presId="urn:microsoft.com/office/officeart/2005/8/layout/orgChart1"/>
    <dgm:cxn modelId="{F501F00D-7F8C-48C8-9684-5E2D24B46E95}" type="presParOf" srcId="{AD4BED15-DB8C-4EA4-98FF-31D945420CF5}" destId="{BA0B9A92-660F-487B-AE4A-5B928814D854}" srcOrd="1" destOrd="0" presId="urn:microsoft.com/office/officeart/2005/8/layout/orgChart1"/>
    <dgm:cxn modelId="{AAAC281E-62D9-433F-9950-A2B8672DC637}" type="presParOf" srcId="{BA0B9A92-660F-487B-AE4A-5B928814D854}" destId="{7D0CCF11-5C6E-4EE2-818F-5401F502B7A7}" srcOrd="0" destOrd="0" presId="urn:microsoft.com/office/officeart/2005/8/layout/orgChart1"/>
    <dgm:cxn modelId="{40FC2669-659C-4A05-8340-070DFC0A12F1}" type="presParOf" srcId="{BA0B9A92-660F-487B-AE4A-5B928814D854}" destId="{44807134-3A5A-48E6-A312-AB208DE86297}" srcOrd="1" destOrd="0" presId="urn:microsoft.com/office/officeart/2005/8/layout/orgChart1"/>
    <dgm:cxn modelId="{2D19CA34-0ACF-41F3-9363-47966302BF88}" type="presParOf" srcId="{44807134-3A5A-48E6-A312-AB208DE86297}" destId="{B90635C2-3BA7-476B-93B2-314343A6CAF5}" srcOrd="0" destOrd="0" presId="urn:microsoft.com/office/officeart/2005/8/layout/orgChart1"/>
    <dgm:cxn modelId="{8742EB8A-B54F-4B23-AD83-673A771C0157}" type="presParOf" srcId="{B90635C2-3BA7-476B-93B2-314343A6CAF5}" destId="{4527B7E4-351C-4CD3-8973-486D64C4993E}" srcOrd="0" destOrd="0" presId="urn:microsoft.com/office/officeart/2005/8/layout/orgChart1"/>
    <dgm:cxn modelId="{B225B7A3-25C0-46EF-A2E7-F87989CE108B}" type="presParOf" srcId="{B90635C2-3BA7-476B-93B2-314343A6CAF5}" destId="{F9C41BA4-7AC0-42A6-BC0E-4A2177D9B1CC}" srcOrd="1" destOrd="0" presId="urn:microsoft.com/office/officeart/2005/8/layout/orgChart1"/>
    <dgm:cxn modelId="{B3FC7DBD-5B78-4064-B868-D6E2638DABB3}" type="presParOf" srcId="{44807134-3A5A-48E6-A312-AB208DE86297}" destId="{FFBD6205-0E7B-4DB4-888C-3CB4C15CE633}" srcOrd="1" destOrd="0" presId="urn:microsoft.com/office/officeart/2005/8/layout/orgChart1"/>
    <dgm:cxn modelId="{2623A311-A6C9-4328-9921-284D89FB5362}" type="presParOf" srcId="{44807134-3A5A-48E6-A312-AB208DE86297}" destId="{97D1533E-34D5-4014-93E7-0840CA3FD863}" srcOrd="2" destOrd="0" presId="urn:microsoft.com/office/officeart/2005/8/layout/orgChart1"/>
    <dgm:cxn modelId="{6112E2CD-1F3B-4C8D-A066-5942EC053E1F}" type="presParOf" srcId="{BA0B9A92-660F-487B-AE4A-5B928814D854}" destId="{AA32C7A5-26F4-47BE-9F0F-964885AF7DC3}" srcOrd="2" destOrd="0" presId="urn:microsoft.com/office/officeart/2005/8/layout/orgChart1"/>
    <dgm:cxn modelId="{A825403F-5E3E-4665-BDE7-DA39A27D536E}" type="presParOf" srcId="{BA0B9A92-660F-487B-AE4A-5B928814D854}" destId="{22AE9BD5-E86F-4DCD-8539-18D331EED17B}" srcOrd="3" destOrd="0" presId="urn:microsoft.com/office/officeart/2005/8/layout/orgChart1"/>
    <dgm:cxn modelId="{A47DCAA8-4289-480C-A928-BABD1D8E1F04}" type="presParOf" srcId="{22AE9BD5-E86F-4DCD-8539-18D331EED17B}" destId="{E88DAF22-21AD-4CDB-921A-038B97D914F5}" srcOrd="0" destOrd="0" presId="urn:microsoft.com/office/officeart/2005/8/layout/orgChart1"/>
    <dgm:cxn modelId="{AC02C62F-0ECB-433E-83C2-306645AFC4F1}" type="presParOf" srcId="{E88DAF22-21AD-4CDB-921A-038B97D914F5}" destId="{0772C24E-03E2-45CF-A8A4-E78C112AEA3E}" srcOrd="0" destOrd="0" presId="urn:microsoft.com/office/officeart/2005/8/layout/orgChart1"/>
    <dgm:cxn modelId="{67C983B6-D180-4F56-95A6-8DDD98979A64}" type="presParOf" srcId="{E88DAF22-21AD-4CDB-921A-038B97D914F5}" destId="{F8AC7E14-81CC-4FDC-BCA3-9DACA3A641E3}" srcOrd="1" destOrd="0" presId="urn:microsoft.com/office/officeart/2005/8/layout/orgChart1"/>
    <dgm:cxn modelId="{027BA341-0088-40EE-8D6E-E51D1F579CDA}" type="presParOf" srcId="{22AE9BD5-E86F-4DCD-8539-18D331EED17B}" destId="{AEEEC52C-DA72-494A-AEE5-3428F8D2337D}" srcOrd="1" destOrd="0" presId="urn:microsoft.com/office/officeart/2005/8/layout/orgChart1"/>
    <dgm:cxn modelId="{C1FA84F3-81CB-41D6-90FB-778804004DD3}" type="presParOf" srcId="{22AE9BD5-E86F-4DCD-8539-18D331EED17B}" destId="{4960B489-2EF5-4D0C-8BFE-5D1A0EF26098}" srcOrd="2" destOrd="0" presId="urn:microsoft.com/office/officeart/2005/8/layout/orgChart1"/>
    <dgm:cxn modelId="{81CE332B-8636-4BDC-BEEC-2D7B2F097AC6}" type="presParOf" srcId="{BA0B9A92-660F-487B-AE4A-5B928814D854}" destId="{B5C30686-D871-4213-85FE-665DE6CDD345}" srcOrd="4" destOrd="0" presId="urn:microsoft.com/office/officeart/2005/8/layout/orgChart1"/>
    <dgm:cxn modelId="{02249A4D-F0C5-4193-99A4-129C22C3B0B7}" type="presParOf" srcId="{BA0B9A92-660F-487B-AE4A-5B928814D854}" destId="{4D13A6CD-F410-43B3-B524-42CD188F4C72}" srcOrd="5" destOrd="0" presId="urn:microsoft.com/office/officeart/2005/8/layout/orgChart1"/>
    <dgm:cxn modelId="{140664D4-6103-4403-B908-9FADCD8D9BAA}" type="presParOf" srcId="{4D13A6CD-F410-43B3-B524-42CD188F4C72}" destId="{FC0AD885-6DDF-473E-86D7-ED7408A92BCC}" srcOrd="0" destOrd="0" presId="urn:microsoft.com/office/officeart/2005/8/layout/orgChart1"/>
    <dgm:cxn modelId="{68C9B1B9-B661-42B5-8F3C-7516F933E6AE}" type="presParOf" srcId="{FC0AD885-6DDF-473E-86D7-ED7408A92BCC}" destId="{2C423ABC-D9BA-418A-ABF9-24F987CBA0CE}" srcOrd="0" destOrd="0" presId="urn:microsoft.com/office/officeart/2005/8/layout/orgChart1"/>
    <dgm:cxn modelId="{4EBEA623-806F-464C-8DDF-A475FABF45F1}" type="presParOf" srcId="{FC0AD885-6DDF-473E-86D7-ED7408A92BCC}" destId="{15932640-842C-4C8C-AB2B-A38B05192944}" srcOrd="1" destOrd="0" presId="urn:microsoft.com/office/officeart/2005/8/layout/orgChart1"/>
    <dgm:cxn modelId="{44CEAD4A-1DD3-4B02-AA1F-A2EB6F1F0C9D}" type="presParOf" srcId="{4D13A6CD-F410-43B3-B524-42CD188F4C72}" destId="{939E735E-BC3A-4A06-9B9B-6B73B58D6FE7}" srcOrd="1" destOrd="0" presId="urn:microsoft.com/office/officeart/2005/8/layout/orgChart1"/>
    <dgm:cxn modelId="{CE977B8D-C730-473A-A969-5F82B2E2C4F1}" type="presParOf" srcId="{4D13A6CD-F410-43B3-B524-42CD188F4C72}" destId="{B629F7EA-FA60-41D3-92EB-651100B57BE6}" srcOrd="2" destOrd="0" presId="urn:microsoft.com/office/officeart/2005/8/layout/orgChart1"/>
    <dgm:cxn modelId="{0768CDAE-88CF-46F4-B5C2-6A2CE278C965}" type="presParOf" srcId="{AD4BED15-DB8C-4EA4-98FF-31D945420CF5}" destId="{03B7A7C7-7D71-4F7B-B857-B7D340892712}" srcOrd="2" destOrd="0" presId="urn:microsoft.com/office/officeart/2005/8/layout/orgChart1"/>
    <dgm:cxn modelId="{822E1910-1DB9-400F-8840-95B53D3AC889}" type="presParOf" srcId="{25D36716-F6AF-4C20-9CDA-63613E3B8E04}" destId="{75F62EB2-32DF-47DE-8AE4-61410E3FC239}" srcOrd="2" destOrd="0" presId="urn:microsoft.com/office/officeart/2005/8/layout/orgChart1"/>
    <dgm:cxn modelId="{D4272E84-7B30-40CD-B155-0018E61312AE}" type="presParOf" srcId="{25D36716-F6AF-4C20-9CDA-63613E3B8E04}" destId="{D36210D0-C03F-4415-9E88-B5CEC75398D9}" srcOrd="3" destOrd="0" presId="urn:microsoft.com/office/officeart/2005/8/layout/orgChart1"/>
    <dgm:cxn modelId="{076ABCCB-E15D-4528-AA3B-873F7B359BA0}" type="presParOf" srcId="{D36210D0-C03F-4415-9E88-B5CEC75398D9}" destId="{7764ADC0-71BD-4471-8D89-58FA3CE3C02A}" srcOrd="0" destOrd="0" presId="urn:microsoft.com/office/officeart/2005/8/layout/orgChart1"/>
    <dgm:cxn modelId="{B7AE7E54-E428-4F7F-8910-037561DA2995}" type="presParOf" srcId="{7764ADC0-71BD-4471-8D89-58FA3CE3C02A}" destId="{96A9390F-E3C8-417D-AEA2-77714A147EC7}" srcOrd="0" destOrd="0" presId="urn:microsoft.com/office/officeart/2005/8/layout/orgChart1"/>
    <dgm:cxn modelId="{BCFD5351-AA5D-4E96-8961-139213876F33}" type="presParOf" srcId="{7764ADC0-71BD-4471-8D89-58FA3CE3C02A}" destId="{33D961EE-A296-4324-83AD-7E29E2CE337E}" srcOrd="1" destOrd="0" presId="urn:microsoft.com/office/officeart/2005/8/layout/orgChart1"/>
    <dgm:cxn modelId="{5A4B44C5-6842-4073-BE5B-97D3D3EDDE73}" type="presParOf" srcId="{D36210D0-C03F-4415-9E88-B5CEC75398D9}" destId="{7DACF26B-D98A-4CEB-B9C7-0CF21524FB6F}" srcOrd="1" destOrd="0" presId="urn:microsoft.com/office/officeart/2005/8/layout/orgChart1"/>
    <dgm:cxn modelId="{50626D70-BFA7-482C-8724-58BC4EE19077}" type="presParOf" srcId="{7DACF26B-D98A-4CEB-B9C7-0CF21524FB6F}" destId="{6D1DB0FF-42F2-4C48-9F70-79029EC931F8}" srcOrd="0" destOrd="0" presId="urn:microsoft.com/office/officeart/2005/8/layout/orgChart1"/>
    <dgm:cxn modelId="{695FF6DD-A16C-4D0D-B127-9E01873CC2F2}" type="presParOf" srcId="{7DACF26B-D98A-4CEB-B9C7-0CF21524FB6F}" destId="{6DEF7C25-A612-4FED-8BE4-3ED9A02450D9}" srcOrd="1" destOrd="0" presId="urn:microsoft.com/office/officeart/2005/8/layout/orgChart1"/>
    <dgm:cxn modelId="{0EF8041C-69B9-4C62-912D-A01B75C08878}" type="presParOf" srcId="{6DEF7C25-A612-4FED-8BE4-3ED9A02450D9}" destId="{DC691F9E-E4B4-4F5E-9C7B-87AF4EBB3728}" srcOrd="0" destOrd="0" presId="urn:microsoft.com/office/officeart/2005/8/layout/orgChart1"/>
    <dgm:cxn modelId="{D1629A7A-6CFA-46F9-8BB4-CCD20A0A2E2E}" type="presParOf" srcId="{DC691F9E-E4B4-4F5E-9C7B-87AF4EBB3728}" destId="{C66E8F47-BD66-42FD-9237-507477713FAE}" srcOrd="0" destOrd="0" presId="urn:microsoft.com/office/officeart/2005/8/layout/orgChart1"/>
    <dgm:cxn modelId="{0DECF331-5453-44ED-ABCC-9E2BE2A6B384}" type="presParOf" srcId="{DC691F9E-E4B4-4F5E-9C7B-87AF4EBB3728}" destId="{0A3C2BFF-AEAD-435C-A401-3F63F8678C19}" srcOrd="1" destOrd="0" presId="urn:microsoft.com/office/officeart/2005/8/layout/orgChart1"/>
    <dgm:cxn modelId="{5566606F-10AA-4F15-AB84-5252E0F226A8}" type="presParOf" srcId="{6DEF7C25-A612-4FED-8BE4-3ED9A02450D9}" destId="{D34CE78D-4E44-4C63-BB77-8E1E7DEFD0E7}" srcOrd="1" destOrd="0" presId="urn:microsoft.com/office/officeart/2005/8/layout/orgChart1"/>
    <dgm:cxn modelId="{BEC68C51-9094-408C-B587-75C2F7CC9383}" type="presParOf" srcId="{6DEF7C25-A612-4FED-8BE4-3ED9A02450D9}" destId="{3D3CD190-A194-4D3E-BF52-8D2E910E04F9}" srcOrd="2" destOrd="0" presId="urn:microsoft.com/office/officeart/2005/8/layout/orgChart1"/>
    <dgm:cxn modelId="{7B0B0D67-A3D1-4A36-838F-F9DFAE8FAEE5}" type="presParOf" srcId="{7DACF26B-D98A-4CEB-B9C7-0CF21524FB6F}" destId="{A15C73C3-FB04-4B68-BE98-9324CDE20201}" srcOrd="2" destOrd="0" presId="urn:microsoft.com/office/officeart/2005/8/layout/orgChart1"/>
    <dgm:cxn modelId="{D874719D-2B26-4CAC-AEE4-76ABF3B91972}" type="presParOf" srcId="{7DACF26B-D98A-4CEB-B9C7-0CF21524FB6F}" destId="{FB79BE4A-1237-407F-B0BA-610EFB2CB128}" srcOrd="3" destOrd="0" presId="urn:microsoft.com/office/officeart/2005/8/layout/orgChart1"/>
    <dgm:cxn modelId="{E6D86B55-34E1-40F4-9FBC-0A67B9DAEBCF}" type="presParOf" srcId="{FB79BE4A-1237-407F-B0BA-610EFB2CB128}" destId="{5C176404-F765-4EE8-B6FE-65ACE0CEE008}" srcOrd="0" destOrd="0" presId="urn:microsoft.com/office/officeart/2005/8/layout/orgChart1"/>
    <dgm:cxn modelId="{A198E273-6CF5-4615-985A-B85045DB8FD5}" type="presParOf" srcId="{5C176404-F765-4EE8-B6FE-65ACE0CEE008}" destId="{C9112013-3118-4080-A1C1-E5853ED4C495}" srcOrd="0" destOrd="0" presId="urn:microsoft.com/office/officeart/2005/8/layout/orgChart1"/>
    <dgm:cxn modelId="{63A067ED-4172-43A0-ACA1-E319967B1E37}" type="presParOf" srcId="{5C176404-F765-4EE8-B6FE-65ACE0CEE008}" destId="{3B89CEC0-E4E9-4833-9939-72AEA2955E9D}" srcOrd="1" destOrd="0" presId="urn:microsoft.com/office/officeart/2005/8/layout/orgChart1"/>
    <dgm:cxn modelId="{5E7EB932-5126-4284-9CF5-054CF85805B9}" type="presParOf" srcId="{FB79BE4A-1237-407F-B0BA-610EFB2CB128}" destId="{3039C3BE-C18A-40D6-ACDA-14FEE01729C2}" srcOrd="1" destOrd="0" presId="urn:microsoft.com/office/officeart/2005/8/layout/orgChart1"/>
    <dgm:cxn modelId="{AC818326-DC6F-4390-BC7E-969CB0C3787C}" type="presParOf" srcId="{FB79BE4A-1237-407F-B0BA-610EFB2CB128}" destId="{EEBF1C12-4CF9-4D1A-B04A-8D435CE7AFEE}" srcOrd="2" destOrd="0" presId="urn:microsoft.com/office/officeart/2005/8/layout/orgChart1"/>
    <dgm:cxn modelId="{ACFAB553-9B60-4BD3-94E9-9AC9FF74289B}" type="presParOf" srcId="{7DACF26B-D98A-4CEB-B9C7-0CF21524FB6F}" destId="{B49B6A36-9090-4190-9B2D-8460B466DE57}" srcOrd="4" destOrd="0" presId="urn:microsoft.com/office/officeart/2005/8/layout/orgChart1"/>
    <dgm:cxn modelId="{E6751FE3-2EFD-4634-B926-073907D42747}" type="presParOf" srcId="{7DACF26B-D98A-4CEB-B9C7-0CF21524FB6F}" destId="{BF7DA6F2-0A19-436D-BA2A-302D96BA2406}" srcOrd="5" destOrd="0" presId="urn:microsoft.com/office/officeart/2005/8/layout/orgChart1"/>
    <dgm:cxn modelId="{580240C1-9B45-4C24-A306-375EA83CEB95}" type="presParOf" srcId="{BF7DA6F2-0A19-436D-BA2A-302D96BA2406}" destId="{48F3EAE9-B04B-47A1-AE30-637E4617BC5D}" srcOrd="0" destOrd="0" presId="urn:microsoft.com/office/officeart/2005/8/layout/orgChart1"/>
    <dgm:cxn modelId="{71C1398A-BAB2-4C5E-8E1A-A769F73A1FFF}" type="presParOf" srcId="{48F3EAE9-B04B-47A1-AE30-637E4617BC5D}" destId="{79E154F4-4DEA-4131-A5C7-C10AB36C540E}" srcOrd="0" destOrd="0" presId="urn:microsoft.com/office/officeart/2005/8/layout/orgChart1"/>
    <dgm:cxn modelId="{9BBA9496-20CF-4284-9290-BE349ACE75AA}" type="presParOf" srcId="{48F3EAE9-B04B-47A1-AE30-637E4617BC5D}" destId="{24724EDA-E937-4F28-8518-A825FA720AC3}" srcOrd="1" destOrd="0" presId="urn:microsoft.com/office/officeart/2005/8/layout/orgChart1"/>
    <dgm:cxn modelId="{AB9F1AFF-9118-4040-8FC4-F860713AE730}" type="presParOf" srcId="{BF7DA6F2-0A19-436D-BA2A-302D96BA2406}" destId="{18AE89B5-F9EC-4667-99F6-0C0FE452398D}" srcOrd="1" destOrd="0" presId="urn:microsoft.com/office/officeart/2005/8/layout/orgChart1"/>
    <dgm:cxn modelId="{33D15EB9-90F6-4370-9CAC-2E6B7987B7CA}" type="presParOf" srcId="{BF7DA6F2-0A19-436D-BA2A-302D96BA2406}" destId="{B26CB827-3281-485F-AD16-F27B87CF47FC}" srcOrd="2" destOrd="0" presId="urn:microsoft.com/office/officeart/2005/8/layout/orgChart1"/>
    <dgm:cxn modelId="{0FFFFC07-8A4C-48ED-909E-5680C1075466}" type="presParOf" srcId="{D36210D0-C03F-4415-9E88-B5CEC75398D9}" destId="{1B2A4EBE-9ED2-4574-B1FE-10A765B4B80A}" srcOrd="2" destOrd="0" presId="urn:microsoft.com/office/officeart/2005/8/layout/orgChart1"/>
    <dgm:cxn modelId="{B2A14B05-2B00-4309-AE77-8357F6730D32}" type="presParOf" srcId="{25D36716-F6AF-4C20-9CDA-63613E3B8E04}" destId="{BD14E09C-E639-4F48-A5B9-A912A54A729C}" srcOrd="4" destOrd="0" presId="urn:microsoft.com/office/officeart/2005/8/layout/orgChart1"/>
    <dgm:cxn modelId="{DC7869E4-A7A1-47A6-87AD-5D47B67930E6}" type="presParOf" srcId="{25D36716-F6AF-4C20-9CDA-63613E3B8E04}" destId="{2E8C378D-3897-415D-8BA4-51CF3CF781D9}" srcOrd="5" destOrd="0" presId="urn:microsoft.com/office/officeart/2005/8/layout/orgChart1"/>
    <dgm:cxn modelId="{FF98A318-D0C8-4E41-AEC1-31904781464C}" type="presParOf" srcId="{2E8C378D-3897-415D-8BA4-51CF3CF781D9}" destId="{2427E739-2D83-4DAD-BD87-F31A6AF45756}" srcOrd="0" destOrd="0" presId="urn:microsoft.com/office/officeart/2005/8/layout/orgChart1"/>
    <dgm:cxn modelId="{A1A3B21B-BF4F-44F5-BACC-95DA3EC4D655}" type="presParOf" srcId="{2427E739-2D83-4DAD-BD87-F31A6AF45756}" destId="{C89E2469-8E60-4494-9E13-362654690485}" srcOrd="0" destOrd="0" presId="urn:microsoft.com/office/officeart/2005/8/layout/orgChart1"/>
    <dgm:cxn modelId="{FA4AC2B8-C709-4CAB-9804-93FBABA38644}" type="presParOf" srcId="{2427E739-2D83-4DAD-BD87-F31A6AF45756}" destId="{8F9958D6-ABDB-47A5-B356-038AC317DF68}" srcOrd="1" destOrd="0" presId="urn:microsoft.com/office/officeart/2005/8/layout/orgChart1"/>
    <dgm:cxn modelId="{6B13F3E8-3EE5-459F-BEE7-9C49B858962F}" type="presParOf" srcId="{2E8C378D-3897-415D-8BA4-51CF3CF781D9}" destId="{C1208DCB-1960-4AB5-8EBF-E046BA23F269}" srcOrd="1" destOrd="0" presId="urn:microsoft.com/office/officeart/2005/8/layout/orgChart1"/>
    <dgm:cxn modelId="{35A135C6-A51A-462D-B84E-ADF6F86CD3E8}" type="presParOf" srcId="{C1208DCB-1960-4AB5-8EBF-E046BA23F269}" destId="{E1ED56DD-EFD0-4D77-AB71-8B708A15611D}" srcOrd="0" destOrd="0" presId="urn:microsoft.com/office/officeart/2005/8/layout/orgChart1"/>
    <dgm:cxn modelId="{C4C8B7BC-CE09-4751-AF76-53F25410550C}" type="presParOf" srcId="{C1208DCB-1960-4AB5-8EBF-E046BA23F269}" destId="{E1BABC15-D0BE-49BE-BBB4-2F0848CAE301}" srcOrd="1" destOrd="0" presId="urn:microsoft.com/office/officeart/2005/8/layout/orgChart1"/>
    <dgm:cxn modelId="{3AE3FD4C-6566-467C-8F89-17FC4AAEA1A7}" type="presParOf" srcId="{E1BABC15-D0BE-49BE-BBB4-2F0848CAE301}" destId="{3888770E-241D-4959-AD44-FD9E0503BEE7}" srcOrd="0" destOrd="0" presId="urn:microsoft.com/office/officeart/2005/8/layout/orgChart1"/>
    <dgm:cxn modelId="{55C758ED-38D1-4834-8A5A-F200D9063BD3}" type="presParOf" srcId="{3888770E-241D-4959-AD44-FD9E0503BEE7}" destId="{36AD0229-C631-454C-A9D2-922048A8DC29}" srcOrd="0" destOrd="0" presId="urn:microsoft.com/office/officeart/2005/8/layout/orgChart1"/>
    <dgm:cxn modelId="{6426FB5B-D118-497B-B563-AE56785927B4}" type="presParOf" srcId="{3888770E-241D-4959-AD44-FD9E0503BEE7}" destId="{2B206B5F-1FBE-4E96-A2A5-578E6657FC0C}" srcOrd="1" destOrd="0" presId="urn:microsoft.com/office/officeart/2005/8/layout/orgChart1"/>
    <dgm:cxn modelId="{FADEC70F-63E7-460E-972E-E00AD4CDF6BE}" type="presParOf" srcId="{E1BABC15-D0BE-49BE-BBB4-2F0848CAE301}" destId="{A7D6D419-BA28-4684-8523-96EA65AAC3BD}" srcOrd="1" destOrd="0" presId="urn:microsoft.com/office/officeart/2005/8/layout/orgChart1"/>
    <dgm:cxn modelId="{6F817F79-A3E2-4147-8C07-3C758439CF0F}" type="presParOf" srcId="{E1BABC15-D0BE-49BE-BBB4-2F0848CAE301}" destId="{9FC13D7A-304A-47B6-AE63-8CE63DE66161}" srcOrd="2" destOrd="0" presId="urn:microsoft.com/office/officeart/2005/8/layout/orgChart1"/>
    <dgm:cxn modelId="{A79EEC14-F799-4058-94BB-0C53A4A11395}" type="presParOf" srcId="{C1208DCB-1960-4AB5-8EBF-E046BA23F269}" destId="{F4888CDD-57B4-4441-86A6-749F9BCE0E23}" srcOrd="2" destOrd="0" presId="urn:microsoft.com/office/officeart/2005/8/layout/orgChart1"/>
    <dgm:cxn modelId="{121C62CB-DAF1-447A-95F6-E0A1A78CFF5B}" type="presParOf" srcId="{C1208DCB-1960-4AB5-8EBF-E046BA23F269}" destId="{DD1CFFE5-3A55-4ADE-8B6A-978509A6FB6D}" srcOrd="3" destOrd="0" presId="urn:microsoft.com/office/officeart/2005/8/layout/orgChart1"/>
    <dgm:cxn modelId="{2E868D04-5CC1-4331-8638-A37D950D19E4}" type="presParOf" srcId="{DD1CFFE5-3A55-4ADE-8B6A-978509A6FB6D}" destId="{CEAFCEC1-80E9-4B52-B86C-7A82200A038C}" srcOrd="0" destOrd="0" presId="urn:microsoft.com/office/officeart/2005/8/layout/orgChart1"/>
    <dgm:cxn modelId="{391A0563-5917-403A-A324-E1207E395DFA}" type="presParOf" srcId="{CEAFCEC1-80E9-4B52-B86C-7A82200A038C}" destId="{599E7F7D-8B2F-45EB-B5DF-D249FDE3C7EE}" srcOrd="0" destOrd="0" presId="urn:microsoft.com/office/officeart/2005/8/layout/orgChart1"/>
    <dgm:cxn modelId="{F89D6B92-6913-463B-AC91-C39E571E66ED}" type="presParOf" srcId="{CEAFCEC1-80E9-4B52-B86C-7A82200A038C}" destId="{A508442F-E168-47E0-BC95-1D3495D01AF8}" srcOrd="1" destOrd="0" presId="urn:microsoft.com/office/officeart/2005/8/layout/orgChart1"/>
    <dgm:cxn modelId="{7F768EF3-B478-4577-8CE5-FE63FD8BEE92}" type="presParOf" srcId="{DD1CFFE5-3A55-4ADE-8B6A-978509A6FB6D}" destId="{FB859F6D-AE40-4AA7-A2BC-B56901F8AE76}" srcOrd="1" destOrd="0" presId="urn:microsoft.com/office/officeart/2005/8/layout/orgChart1"/>
    <dgm:cxn modelId="{B387836B-22E8-41F3-9325-90BB09EC4BB3}" type="presParOf" srcId="{DD1CFFE5-3A55-4ADE-8B6A-978509A6FB6D}" destId="{1FF52CAD-B91C-4FBE-8954-4154FB31C89B}" srcOrd="2" destOrd="0" presId="urn:microsoft.com/office/officeart/2005/8/layout/orgChart1"/>
    <dgm:cxn modelId="{35116AFC-E9C7-4715-AFCD-949A39AFA025}" type="presParOf" srcId="{C1208DCB-1960-4AB5-8EBF-E046BA23F269}" destId="{574B1DE0-9C36-43D6-9C01-EFF72EB998AA}" srcOrd="4" destOrd="0" presId="urn:microsoft.com/office/officeart/2005/8/layout/orgChart1"/>
    <dgm:cxn modelId="{388EDE17-6278-4B02-A76D-365A9A6D66D8}" type="presParOf" srcId="{C1208DCB-1960-4AB5-8EBF-E046BA23F269}" destId="{4C9597FC-8127-4600-9992-6088EB2FF1C3}" srcOrd="5" destOrd="0" presId="urn:microsoft.com/office/officeart/2005/8/layout/orgChart1"/>
    <dgm:cxn modelId="{5CF27A2B-B58B-4836-96A2-E2EA92DFA264}" type="presParOf" srcId="{4C9597FC-8127-4600-9992-6088EB2FF1C3}" destId="{515BF869-9707-4C21-A2F1-B04B458E429C}" srcOrd="0" destOrd="0" presId="urn:microsoft.com/office/officeart/2005/8/layout/orgChart1"/>
    <dgm:cxn modelId="{A1A1C4B0-1A49-457C-B4EC-5A904440EC7D}" type="presParOf" srcId="{515BF869-9707-4C21-A2F1-B04B458E429C}" destId="{0E1F8685-61C8-42CC-AFB9-34E14B2CBE3A}" srcOrd="0" destOrd="0" presId="urn:microsoft.com/office/officeart/2005/8/layout/orgChart1"/>
    <dgm:cxn modelId="{80568EF1-6ABF-485D-AF18-30FBAAC3B4C4}" type="presParOf" srcId="{515BF869-9707-4C21-A2F1-B04B458E429C}" destId="{F35C6E11-B048-429F-876A-FBFE7920F733}" srcOrd="1" destOrd="0" presId="urn:microsoft.com/office/officeart/2005/8/layout/orgChart1"/>
    <dgm:cxn modelId="{2A0BB663-A39D-4F87-BAC1-DE62CED0ADDC}" type="presParOf" srcId="{4C9597FC-8127-4600-9992-6088EB2FF1C3}" destId="{D03199B0-C4B2-4A7B-A2F0-A9AFE18A06EC}" srcOrd="1" destOrd="0" presId="urn:microsoft.com/office/officeart/2005/8/layout/orgChart1"/>
    <dgm:cxn modelId="{008AF70B-6874-4867-AD14-F75C9987901E}" type="presParOf" srcId="{4C9597FC-8127-4600-9992-6088EB2FF1C3}" destId="{313BF762-876F-4753-A4A0-3B7B19F77323}" srcOrd="2" destOrd="0" presId="urn:microsoft.com/office/officeart/2005/8/layout/orgChart1"/>
    <dgm:cxn modelId="{7EF35B73-3773-412A-86B0-C575DDD2F89D}" type="presParOf" srcId="{2E8C378D-3897-415D-8BA4-51CF3CF781D9}" destId="{D879D01D-F743-4AF7-9B17-6475F8270DE2}" srcOrd="2" destOrd="0" presId="urn:microsoft.com/office/officeart/2005/8/layout/orgChart1"/>
    <dgm:cxn modelId="{2064BDFB-0779-4C14-8568-2842B025F3E1}" type="presParOf" srcId="{37FFAAB2-1AE1-4720-8DD9-AF993F63B176}" destId="{F145F990-9922-479D-A00D-8ED9B5569926}" srcOrd="2" destOrd="0" presId="urn:microsoft.com/office/officeart/2005/8/layout/orgChart1"/>
    <dgm:cxn modelId="{4FDDA781-AECE-4A57-AB7F-3A17E1FFDE51}" type="presParOf" srcId="{4836590F-3E5A-49CB-A803-C41DEE1BEB30}" destId="{EB106DE9-2628-419E-BB6A-93A69EE656CE}" srcOrd="2" destOrd="0" presId="urn:microsoft.com/office/officeart/2005/8/layout/orgChart1"/>
    <dgm:cxn modelId="{5C728A40-85CA-4CAD-8412-CF49F502233B}" type="presParOf" srcId="{4836590F-3E5A-49CB-A803-C41DEE1BEB30}" destId="{977055DC-E349-411F-B896-B0197CB559DF}" srcOrd="3" destOrd="0" presId="urn:microsoft.com/office/officeart/2005/8/layout/orgChart1"/>
    <dgm:cxn modelId="{F1F1E1A6-AFCC-4DD0-B245-A84486513380}" type="presParOf" srcId="{977055DC-E349-411F-B896-B0197CB559DF}" destId="{E27FC039-1CCA-4A26-934E-20D51FD458F2}" srcOrd="0" destOrd="0" presId="urn:microsoft.com/office/officeart/2005/8/layout/orgChart1"/>
    <dgm:cxn modelId="{9C1025D4-0CF8-4B89-BE9F-18B3531D4B5B}" type="presParOf" srcId="{E27FC039-1CCA-4A26-934E-20D51FD458F2}" destId="{D347A2FB-DE28-4A36-AE75-F2C651258BB0}" srcOrd="0" destOrd="0" presId="urn:microsoft.com/office/officeart/2005/8/layout/orgChart1"/>
    <dgm:cxn modelId="{29B1B531-22A3-4712-916B-B36C29E8BB76}" type="presParOf" srcId="{E27FC039-1CCA-4A26-934E-20D51FD458F2}" destId="{F9E08EF6-BFE9-4178-91EA-0FC7030BD11B}" srcOrd="1" destOrd="0" presId="urn:microsoft.com/office/officeart/2005/8/layout/orgChart1"/>
    <dgm:cxn modelId="{0BFE8454-F194-4741-9CCE-039610DF5B65}" type="presParOf" srcId="{977055DC-E349-411F-B896-B0197CB559DF}" destId="{1FC44431-3905-481E-B574-9ADBB7DD5AC3}" srcOrd="1" destOrd="0" presId="urn:microsoft.com/office/officeart/2005/8/layout/orgChart1"/>
    <dgm:cxn modelId="{873D28E7-CE77-4CBC-836B-59057E40DF70}" type="presParOf" srcId="{1FC44431-3905-481E-B574-9ADBB7DD5AC3}" destId="{7F0627D0-7DE9-45C7-AB35-DCFC85EAF8F6}" srcOrd="0" destOrd="0" presId="urn:microsoft.com/office/officeart/2005/8/layout/orgChart1"/>
    <dgm:cxn modelId="{B3FF27CE-AAE0-4D41-A7AC-CE7243F309C2}" type="presParOf" srcId="{1FC44431-3905-481E-B574-9ADBB7DD5AC3}" destId="{B7E5C092-1E37-4EAA-8661-85343B81B641}" srcOrd="1" destOrd="0" presId="urn:microsoft.com/office/officeart/2005/8/layout/orgChart1"/>
    <dgm:cxn modelId="{B5ED56E7-2520-474A-BD99-9B94ED2434C3}" type="presParOf" srcId="{B7E5C092-1E37-4EAA-8661-85343B81B641}" destId="{628BCAE9-AB7C-42F3-9B01-FF72BDB683B3}" srcOrd="0" destOrd="0" presId="urn:microsoft.com/office/officeart/2005/8/layout/orgChart1"/>
    <dgm:cxn modelId="{B8DB810E-478E-4E42-9A8E-DECB6DA98A61}" type="presParOf" srcId="{628BCAE9-AB7C-42F3-9B01-FF72BDB683B3}" destId="{3F0BE6CC-06AE-4CA4-B00F-ECEE9026B425}" srcOrd="0" destOrd="0" presId="urn:microsoft.com/office/officeart/2005/8/layout/orgChart1"/>
    <dgm:cxn modelId="{E3F240D7-9C2F-40A1-9D6F-11A162833135}" type="presParOf" srcId="{628BCAE9-AB7C-42F3-9B01-FF72BDB683B3}" destId="{7AF80930-1477-4F8C-89B9-BA8DF80BB611}" srcOrd="1" destOrd="0" presId="urn:microsoft.com/office/officeart/2005/8/layout/orgChart1"/>
    <dgm:cxn modelId="{EB6F05D2-F82C-474F-BCAD-EBB37444F985}" type="presParOf" srcId="{B7E5C092-1E37-4EAA-8661-85343B81B641}" destId="{C88F321D-FA0D-4B38-94A0-92696E9FF5F3}" srcOrd="1" destOrd="0" presId="urn:microsoft.com/office/officeart/2005/8/layout/orgChart1"/>
    <dgm:cxn modelId="{24840AC1-A3A7-4E37-926B-18CE03DF59E2}" type="presParOf" srcId="{C88F321D-FA0D-4B38-94A0-92696E9FF5F3}" destId="{CD179E6D-E75D-44AF-B7E7-9A8C3ADD4552}" srcOrd="0" destOrd="0" presId="urn:microsoft.com/office/officeart/2005/8/layout/orgChart1"/>
    <dgm:cxn modelId="{92B87C06-B240-4ACE-BB97-257FF8C37760}" type="presParOf" srcId="{C88F321D-FA0D-4B38-94A0-92696E9FF5F3}" destId="{BC619A7C-CAD6-4183-AC48-0EAD61AFBE55}" srcOrd="1" destOrd="0" presId="urn:microsoft.com/office/officeart/2005/8/layout/orgChart1"/>
    <dgm:cxn modelId="{105DAFD2-E6E3-4CD5-8B8B-89D196119CA1}" type="presParOf" srcId="{BC619A7C-CAD6-4183-AC48-0EAD61AFBE55}" destId="{88AE4834-26F7-429B-A9B9-583819807129}" srcOrd="0" destOrd="0" presId="urn:microsoft.com/office/officeart/2005/8/layout/orgChart1"/>
    <dgm:cxn modelId="{F5FC4E7B-AE9A-4B54-B29D-7883D5A94162}" type="presParOf" srcId="{88AE4834-26F7-429B-A9B9-583819807129}" destId="{DEEFC35C-B925-4F17-A53C-513FBD861061}" srcOrd="0" destOrd="0" presId="urn:microsoft.com/office/officeart/2005/8/layout/orgChart1"/>
    <dgm:cxn modelId="{0B36C79D-EB79-4304-BD5B-EBB6708EE8AB}" type="presParOf" srcId="{88AE4834-26F7-429B-A9B9-583819807129}" destId="{593DB234-F3F1-4B5B-A911-9657ED6AE876}" srcOrd="1" destOrd="0" presId="urn:microsoft.com/office/officeart/2005/8/layout/orgChart1"/>
    <dgm:cxn modelId="{C8F3BDBD-0815-4366-A39A-D109DDE447F2}" type="presParOf" srcId="{BC619A7C-CAD6-4183-AC48-0EAD61AFBE55}" destId="{BE632214-76CF-4D2B-9261-44A4F920A9DE}" srcOrd="1" destOrd="0" presId="urn:microsoft.com/office/officeart/2005/8/layout/orgChart1"/>
    <dgm:cxn modelId="{22C5D322-714C-44E6-AC3A-3152778E5B7E}" type="presParOf" srcId="{BC619A7C-CAD6-4183-AC48-0EAD61AFBE55}" destId="{0FC68E94-9A84-43AE-8108-86C6CF7E9CFD}" srcOrd="2" destOrd="0" presId="urn:microsoft.com/office/officeart/2005/8/layout/orgChart1"/>
    <dgm:cxn modelId="{6407576A-C972-4E13-9C07-60B91D2E1B97}" type="presParOf" srcId="{C88F321D-FA0D-4B38-94A0-92696E9FF5F3}" destId="{ACC66E34-E0CD-46EF-B26E-D447DAEF9394}" srcOrd="2" destOrd="0" presId="urn:microsoft.com/office/officeart/2005/8/layout/orgChart1"/>
    <dgm:cxn modelId="{4C00621C-3968-4912-983D-9DBE08DF3136}" type="presParOf" srcId="{C88F321D-FA0D-4B38-94A0-92696E9FF5F3}" destId="{8B42D716-8867-4BE4-A44B-FAAE7A77DE9F}" srcOrd="3" destOrd="0" presId="urn:microsoft.com/office/officeart/2005/8/layout/orgChart1"/>
    <dgm:cxn modelId="{6957E00A-87F7-47FA-ACB8-FF039DE0E8D9}" type="presParOf" srcId="{8B42D716-8867-4BE4-A44B-FAAE7A77DE9F}" destId="{DF6FE630-4657-4A65-A4BE-738A4927A7E4}" srcOrd="0" destOrd="0" presId="urn:microsoft.com/office/officeart/2005/8/layout/orgChart1"/>
    <dgm:cxn modelId="{B05E9C70-35A5-4C4F-BD3A-55B69756B249}" type="presParOf" srcId="{DF6FE630-4657-4A65-A4BE-738A4927A7E4}" destId="{E1D7C736-4201-4464-B013-C6E7F3A1E8FB}" srcOrd="0" destOrd="0" presId="urn:microsoft.com/office/officeart/2005/8/layout/orgChart1"/>
    <dgm:cxn modelId="{7051B590-50F0-4C3A-9092-AFE1B9FFE435}" type="presParOf" srcId="{DF6FE630-4657-4A65-A4BE-738A4927A7E4}" destId="{2DB9BACD-61DD-4131-9538-76FFA415C589}" srcOrd="1" destOrd="0" presId="urn:microsoft.com/office/officeart/2005/8/layout/orgChart1"/>
    <dgm:cxn modelId="{AA0EC418-F96C-48E3-AA80-B9214E9B160B}" type="presParOf" srcId="{8B42D716-8867-4BE4-A44B-FAAE7A77DE9F}" destId="{C61E683E-8767-4DAE-B187-EBE21A545D26}" srcOrd="1" destOrd="0" presId="urn:microsoft.com/office/officeart/2005/8/layout/orgChart1"/>
    <dgm:cxn modelId="{2067A30B-383F-4107-8883-9311803E08CB}" type="presParOf" srcId="{8B42D716-8867-4BE4-A44B-FAAE7A77DE9F}" destId="{60ED0889-B778-4DB9-A9C6-3438D5ABB9BA}" srcOrd="2" destOrd="0" presId="urn:microsoft.com/office/officeart/2005/8/layout/orgChart1"/>
    <dgm:cxn modelId="{9F653BBE-B1D4-4F15-8152-1A7918A5E715}" type="presParOf" srcId="{B7E5C092-1E37-4EAA-8661-85343B81B641}" destId="{F0156505-1604-4C39-9D5C-D1B6F4FF26F0}" srcOrd="2" destOrd="0" presId="urn:microsoft.com/office/officeart/2005/8/layout/orgChart1"/>
    <dgm:cxn modelId="{A8AADE7F-0D7F-42CE-8F4D-7A282E8C6F80}" type="presParOf" srcId="{1FC44431-3905-481E-B574-9ADBB7DD5AC3}" destId="{5DEB5250-F599-44EA-8379-A1C517A16279}" srcOrd="2" destOrd="0" presId="urn:microsoft.com/office/officeart/2005/8/layout/orgChart1"/>
    <dgm:cxn modelId="{4999B990-BE47-4469-AF2F-B3F0D35F476F}" type="presParOf" srcId="{1FC44431-3905-481E-B574-9ADBB7DD5AC3}" destId="{E50B9339-2B3B-465A-84A3-191EDDD17337}" srcOrd="3" destOrd="0" presId="urn:microsoft.com/office/officeart/2005/8/layout/orgChart1"/>
    <dgm:cxn modelId="{378AB3B0-9DDC-4161-8E9C-926F843F51DB}" type="presParOf" srcId="{E50B9339-2B3B-465A-84A3-191EDDD17337}" destId="{1C4CFD3C-BAD5-451C-8AA8-BBE5DBC7DD3F}" srcOrd="0" destOrd="0" presId="urn:microsoft.com/office/officeart/2005/8/layout/orgChart1"/>
    <dgm:cxn modelId="{4A7F8E2F-2029-4816-B9DC-DE8DBC85CB9A}" type="presParOf" srcId="{1C4CFD3C-BAD5-451C-8AA8-BBE5DBC7DD3F}" destId="{7E6EB073-D71C-4D39-BBF9-45EB64F69226}" srcOrd="0" destOrd="0" presId="urn:microsoft.com/office/officeart/2005/8/layout/orgChart1"/>
    <dgm:cxn modelId="{A8C6ACB0-298D-4C5A-A989-327C341D0F15}" type="presParOf" srcId="{1C4CFD3C-BAD5-451C-8AA8-BBE5DBC7DD3F}" destId="{02F68CEB-AE2E-472E-B402-F215C9259B31}" srcOrd="1" destOrd="0" presId="urn:microsoft.com/office/officeart/2005/8/layout/orgChart1"/>
    <dgm:cxn modelId="{905208A1-65B5-480A-B73E-D22FB09AAFA6}" type="presParOf" srcId="{E50B9339-2B3B-465A-84A3-191EDDD17337}" destId="{9A5F47D9-C019-4E8D-A28F-26C958D1839B}" srcOrd="1" destOrd="0" presId="urn:microsoft.com/office/officeart/2005/8/layout/orgChart1"/>
    <dgm:cxn modelId="{34EE8222-0D47-40D9-9A6E-ADB216D4A0D7}" type="presParOf" srcId="{9A5F47D9-C019-4E8D-A28F-26C958D1839B}" destId="{4A89A10E-0EB4-4D68-A92F-059EDE9CAD0C}" srcOrd="0" destOrd="0" presId="urn:microsoft.com/office/officeart/2005/8/layout/orgChart1"/>
    <dgm:cxn modelId="{A7C8BE13-CC8C-4447-893A-34D373F9328B}" type="presParOf" srcId="{9A5F47D9-C019-4E8D-A28F-26C958D1839B}" destId="{8A251D04-8B2E-4D5C-A2A6-7A8CD1828146}" srcOrd="1" destOrd="0" presId="urn:microsoft.com/office/officeart/2005/8/layout/orgChart1"/>
    <dgm:cxn modelId="{8313B1AB-0E1B-451D-A2AA-459D15E4CDA6}" type="presParOf" srcId="{8A251D04-8B2E-4D5C-A2A6-7A8CD1828146}" destId="{85151C04-B0DC-4E46-9CF8-6CF506D65408}" srcOrd="0" destOrd="0" presId="urn:microsoft.com/office/officeart/2005/8/layout/orgChart1"/>
    <dgm:cxn modelId="{D62A34DA-D7CD-4975-BBD8-7DEAEDC78840}" type="presParOf" srcId="{85151C04-B0DC-4E46-9CF8-6CF506D65408}" destId="{90EBB867-20A3-41A5-831E-17A9F57C8C78}" srcOrd="0" destOrd="0" presId="urn:microsoft.com/office/officeart/2005/8/layout/orgChart1"/>
    <dgm:cxn modelId="{AC45B60E-9D12-4599-848C-ED166D62F092}" type="presParOf" srcId="{85151C04-B0DC-4E46-9CF8-6CF506D65408}" destId="{41548564-E462-4B1E-B4C5-203C5B708B1D}" srcOrd="1" destOrd="0" presId="urn:microsoft.com/office/officeart/2005/8/layout/orgChart1"/>
    <dgm:cxn modelId="{0A9C44C5-7373-43ED-8DEF-4F6BD4FEEE90}" type="presParOf" srcId="{8A251D04-8B2E-4D5C-A2A6-7A8CD1828146}" destId="{0F3147B6-B566-40B9-9246-B1D6D6F06059}" srcOrd="1" destOrd="0" presId="urn:microsoft.com/office/officeart/2005/8/layout/orgChart1"/>
    <dgm:cxn modelId="{89033483-2857-4DCA-A5C9-9C0E1828BB9C}" type="presParOf" srcId="{8A251D04-8B2E-4D5C-A2A6-7A8CD1828146}" destId="{E5EDCA26-B344-4993-A3E1-FACA65FB134D}" srcOrd="2" destOrd="0" presId="urn:microsoft.com/office/officeart/2005/8/layout/orgChart1"/>
    <dgm:cxn modelId="{79728FAC-681B-45CE-90BB-07853077ADB5}" type="presParOf" srcId="{9A5F47D9-C019-4E8D-A28F-26C958D1839B}" destId="{1AF602E1-5B3B-48DB-9218-74A6CBD599D8}" srcOrd="2" destOrd="0" presId="urn:microsoft.com/office/officeart/2005/8/layout/orgChart1"/>
    <dgm:cxn modelId="{16C4C07C-3438-44B8-9E4D-AD1A381B8D7B}" type="presParOf" srcId="{9A5F47D9-C019-4E8D-A28F-26C958D1839B}" destId="{A9E75094-C738-4D5B-AE0D-E55D92FEFFC4}" srcOrd="3" destOrd="0" presId="urn:microsoft.com/office/officeart/2005/8/layout/orgChart1"/>
    <dgm:cxn modelId="{56E753A1-45A1-4958-BBFB-1B896A4EB691}" type="presParOf" srcId="{A9E75094-C738-4D5B-AE0D-E55D92FEFFC4}" destId="{75399500-CC6D-44BC-AA56-51F106451862}" srcOrd="0" destOrd="0" presId="urn:microsoft.com/office/officeart/2005/8/layout/orgChart1"/>
    <dgm:cxn modelId="{9247B597-8377-4980-A9FF-8FC9E28BC98B}" type="presParOf" srcId="{75399500-CC6D-44BC-AA56-51F106451862}" destId="{D203AB33-73DA-4070-9F4A-1F20047E0C39}" srcOrd="0" destOrd="0" presId="urn:microsoft.com/office/officeart/2005/8/layout/orgChart1"/>
    <dgm:cxn modelId="{C718BB3A-5499-4AAB-A947-98A0CB4F509D}" type="presParOf" srcId="{75399500-CC6D-44BC-AA56-51F106451862}" destId="{7DB42EF3-9B83-4BB9-AE41-1FDB7A402C28}" srcOrd="1" destOrd="0" presId="urn:microsoft.com/office/officeart/2005/8/layout/orgChart1"/>
    <dgm:cxn modelId="{AD7288E1-CA57-4E59-9538-2DAEA325BC92}" type="presParOf" srcId="{A9E75094-C738-4D5B-AE0D-E55D92FEFFC4}" destId="{C9CB81DC-7ABE-4138-9AC5-67E2CC41E024}" srcOrd="1" destOrd="0" presId="urn:microsoft.com/office/officeart/2005/8/layout/orgChart1"/>
    <dgm:cxn modelId="{9155BEEC-595A-4ED0-9FE8-4D12BCB1E0C9}" type="presParOf" srcId="{A9E75094-C738-4D5B-AE0D-E55D92FEFFC4}" destId="{A0DABFDA-E263-428F-ACBE-39D0A9BA6DEA}" srcOrd="2" destOrd="0" presId="urn:microsoft.com/office/officeart/2005/8/layout/orgChart1"/>
    <dgm:cxn modelId="{A0D9F86E-70D2-4F44-9138-EE00EBAC55CA}" type="presParOf" srcId="{9A5F47D9-C019-4E8D-A28F-26C958D1839B}" destId="{7BFFE85F-4DB5-42FE-8A00-5C729E54EF4A}" srcOrd="4" destOrd="0" presId="urn:microsoft.com/office/officeart/2005/8/layout/orgChart1"/>
    <dgm:cxn modelId="{2D659B46-C60F-494D-B799-09EC7E6E9566}" type="presParOf" srcId="{9A5F47D9-C019-4E8D-A28F-26C958D1839B}" destId="{DD126FAA-C716-4D92-89C7-B53E29B5EF84}" srcOrd="5" destOrd="0" presId="urn:microsoft.com/office/officeart/2005/8/layout/orgChart1"/>
    <dgm:cxn modelId="{E7E78BD0-E312-4E59-BA8E-1FFB22464F17}" type="presParOf" srcId="{DD126FAA-C716-4D92-89C7-B53E29B5EF84}" destId="{A8D87F73-4769-4B50-85D9-EE271BFE625B}" srcOrd="0" destOrd="0" presId="urn:microsoft.com/office/officeart/2005/8/layout/orgChart1"/>
    <dgm:cxn modelId="{58CE5F88-06DB-4053-8B74-29E9F0CF364E}" type="presParOf" srcId="{A8D87F73-4769-4B50-85D9-EE271BFE625B}" destId="{108E95D6-AACF-4DEA-839B-38ADCB9BA963}" srcOrd="0" destOrd="0" presId="urn:microsoft.com/office/officeart/2005/8/layout/orgChart1"/>
    <dgm:cxn modelId="{AC520791-93E6-4974-9CCB-21CE8FC2732F}" type="presParOf" srcId="{A8D87F73-4769-4B50-85D9-EE271BFE625B}" destId="{3571D1E6-183C-40E7-A2C4-DC36DD31B062}" srcOrd="1" destOrd="0" presId="urn:microsoft.com/office/officeart/2005/8/layout/orgChart1"/>
    <dgm:cxn modelId="{2A010EFA-5796-4658-93B1-27F126900D54}" type="presParOf" srcId="{DD126FAA-C716-4D92-89C7-B53E29B5EF84}" destId="{00A74C15-A5E9-42C3-9715-95B757EF2156}" srcOrd="1" destOrd="0" presId="urn:microsoft.com/office/officeart/2005/8/layout/orgChart1"/>
    <dgm:cxn modelId="{834B3D65-2960-4A63-9DC8-66598AE974B7}" type="presParOf" srcId="{DD126FAA-C716-4D92-89C7-B53E29B5EF84}" destId="{9FBC2E96-63F1-4D94-8FB9-F4F3F2650BFD}" srcOrd="2" destOrd="0" presId="urn:microsoft.com/office/officeart/2005/8/layout/orgChart1"/>
    <dgm:cxn modelId="{D78DC445-3671-4035-98FA-82387107E4DC}" type="presParOf" srcId="{E50B9339-2B3B-465A-84A3-191EDDD17337}" destId="{A627A3B0-5F45-406A-B63A-6773CA81A83E}" srcOrd="2" destOrd="0" presId="urn:microsoft.com/office/officeart/2005/8/layout/orgChart1"/>
    <dgm:cxn modelId="{B154050C-9284-41FE-9B1C-809F51703A03}" type="presParOf" srcId="{977055DC-E349-411F-B896-B0197CB559DF}" destId="{DE23FE6A-1505-4EEC-8534-DA52CF8DB6CD}" srcOrd="2" destOrd="0" presId="urn:microsoft.com/office/officeart/2005/8/layout/orgChart1"/>
    <dgm:cxn modelId="{1A5AD5EE-A08A-4130-B98C-C6FA8CD44A74}" type="presParOf" srcId="{4836590F-3E5A-49CB-A803-C41DEE1BEB30}" destId="{52F1445C-759E-4417-B84D-59578129F536}" srcOrd="4" destOrd="0" presId="urn:microsoft.com/office/officeart/2005/8/layout/orgChart1"/>
    <dgm:cxn modelId="{1AC35142-06AB-4DAC-9E15-A5C9E49F2D61}" type="presParOf" srcId="{4836590F-3E5A-49CB-A803-C41DEE1BEB30}" destId="{10A63F1D-69C3-4156-AC9C-65890173A508}" srcOrd="5" destOrd="0" presId="urn:microsoft.com/office/officeart/2005/8/layout/orgChart1"/>
    <dgm:cxn modelId="{B8B6775D-4E72-463F-9A62-CE8F93507B24}" type="presParOf" srcId="{10A63F1D-69C3-4156-AC9C-65890173A508}" destId="{AA2A19EE-D5FB-44D1-A853-57364F2F0036}" srcOrd="0" destOrd="0" presId="urn:microsoft.com/office/officeart/2005/8/layout/orgChart1"/>
    <dgm:cxn modelId="{99A125E6-66D3-41F6-A92F-9097DD732C45}" type="presParOf" srcId="{AA2A19EE-D5FB-44D1-A853-57364F2F0036}" destId="{5E4DDDC2-9353-4853-9CC3-BA948B5372DA}" srcOrd="0" destOrd="0" presId="urn:microsoft.com/office/officeart/2005/8/layout/orgChart1"/>
    <dgm:cxn modelId="{4B49C299-0FAE-496C-9968-B6FDC33D415C}" type="presParOf" srcId="{AA2A19EE-D5FB-44D1-A853-57364F2F0036}" destId="{C3031CC3-D4F6-44CE-8504-D1C2147B9A20}" srcOrd="1" destOrd="0" presId="urn:microsoft.com/office/officeart/2005/8/layout/orgChart1"/>
    <dgm:cxn modelId="{A159C81E-8B73-4FA0-8081-04997A6F54AB}" type="presParOf" srcId="{10A63F1D-69C3-4156-AC9C-65890173A508}" destId="{6AC197AD-9DAF-4F95-92AC-68B108C35EFD}" srcOrd="1" destOrd="0" presId="urn:microsoft.com/office/officeart/2005/8/layout/orgChart1"/>
    <dgm:cxn modelId="{453362CA-0E66-40F7-88D0-A9147BEF5673}" type="presParOf" srcId="{6AC197AD-9DAF-4F95-92AC-68B108C35EFD}" destId="{0591895E-D042-4EB2-AC97-BEDC6598147F}" srcOrd="0" destOrd="0" presId="urn:microsoft.com/office/officeart/2005/8/layout/orgChart1"/>
    <dgm:cxn modelId="{75C8013A-DAAF-4E50-A40E-50334CB593D9}" type="presParOf" srcId="{6AC197AD-9DAF-4F95-92AC-68B108C35EFD}" destId="{7830C6AB-522A-4A0E-8057-130BA88CD402}" srcOrd="1" destOrd="0" presId="urn:microsoft.com/office/officeart/2005/8/layout/orgChart1"/>
    <dgm:cxn modelId="{099EB5EA-E258-44DD-8C55-823AB93D4D84}" type="presParOf" srcId="{7830C6AB-522A-4A0E-8057-130BA88CD402}" destId="{53427775-7F35-430B-B8A5-7AE046CDF7F5}" srcOrd="0" destOrd="0" presId="urn:microsoft.com/office/officeart/2005/8/layout/orgChart1"/>
    <dgm:cxn modelId="{29A5470B-A86E-47E6-AEAE-1C062B1DDA56}" type="presParOf" srcId="{53427775-7F35-430B-B8A5-7AE046CDF7F5}" destId="{3797EC0D-9108-4E5F-BF84-6B261E5ECF48}" srcOrd="0" destOrd="0" presId="urn:microsoft.com/office/officeart/2005/8/layout/orgChart1"/>
    <dgm:cxn modelId="{48AD335D-B7EA-4A9D-A606-FDCAF93DAEED}" type="presParOf" srcId="{53427775-7F35-430B-B8A5-7AE046CDF7F5}" destId="{DC38262C-31C3-457B-947B-3A5981AE2156}" srcOrd="1" destOrd="0" presId="urn:microsoft.com/office/officeart/2005/8/layout/orgChart1"/>
    <dgm:cxn modelId="{61B01CBA-5F0E-4C98-873D-4BEFA517A2A7}" type="presParOf" srcId="{7830C6AB-522A-4A0E-8057-130BA88CD402}" destId="{6FDA1D8D-40C0-4229-924C-6721CD280A55}" srcOrd="1" destOrd="0" presId="urn:microsoft.com/office/officeart/2005/8/layout/orgChart1"/>
    <dgm:cxn modelId="{D255BCEE-FE51-4BA8-85CA-696354E7DB10}" type="presParOf" srcId="{7830C6AB-522A-4A0E-8057-130BA88CD402}" destId="{C7800370-57DC-48A3-968C-9B654309385D}" srcOrd="2" destOrd="0" presId="urn:microsoft.com/office/officeart/2005/8/layout/orgChart1"/>
    <dgm:cxn modelId="{1B8C003D-0839-49EA-8F6E-FE1865278B1C}" type="presParOf" srcId="{6AC197AD-9DAF-4F95-92AC-68B108C35EFD}" destId="{DB3FCA93-6A1D-4009-8451-12C2CFF1E119}" srcOrd="2" destOrd="0" presId="urn:microsoft.com/office/officeart/2005/8/layout/orgChart1"/>
    <dgm:cxn modelId="{13AD1378-0575-4913-8521-77BF74441A65}" type="presParOf" srcId="{6AC197AD-9DAF-4F95-92AC-68B108C35EFD}" destId="{35A0BC0F-4E46-4FF5-9640-A7EF8DC6A40D}" srcOrd="3" destOrd="0" presId="urn:microsoft.com/office/officeart/2005/8/layout/orgChart1"/>
    <dgm:cxn modelId="{11A82A2B-55B4-44AF-8E01-6760C53AC912}" type="presParOf" srcId="{35A0BC0F-4E46-4FF5-9640-A7EF8DC6A40D}" destId="{25337132-DE68-4979-8A84-E4D2B7DC4FFB}" srcOrd="0" destOrd="0" presId="urn:microsoft.com/office/officeart/2005/8/layout/orgChart1"/>
    <dgm:cxn modelId="{E5B38517-4A4B-4F8D-B256-C5AD4B348DA7}" type="presParOf" srcId="{25337132-DE68-4979-8A84-E4D2B7DC4FFB}" destId="{693CA69F-FEA6-4019-A68D-214C802D44AE}" srcOrd="0" destOrd="0" presId="urn:microsoft.com/office/officeart/2005/8/layout/orgChart1"/>
    <dgm:cxn modelId="{904A1680-C7F0-403E-A649-586AE5F38608}" type="presParOf" srcId="{25337132-DE68-4979-8A84-E4D2B7DC4FFB}" destId="{B56046A9-8C1C-493A-BEA4-114556FF4A15}" srcOrd="1" destOrd="0" presId="urn:microsoft.com/office/officeart/2005/8/layout/orgChart1"/>
    <dgm:cxn modelId="{1146B353-0A9C-43A6-BD80-BA7562F8E34F}" type="presParOf" srcId="{35A0BC0F-4E46-4FF5-9640-A7EF8DC6A40D}" destId="{D8C3676C-2967-4D47-82FC-DED487E0C82F}" srcOrd="1" destOrd="0" presId="urn:microsoft.com/office/officeart/2005/8/layout/orgChart1"/>
    <dgm:cxn modelId="{04B651EA-0CCE-42B0-9C6A-D15AD2C3E4BD}" type="presParOf" srcId="{35A0BC0F-4E46-4FF5-9640-A7EF8DC6A40D}" destId="{30BE93D3-9A41-43B5-A6DB-1133C75E9C41}" srcOrd="2" destOrd="0" presId="urn:microsoft.com/office/officeart/2005/8/layout/orgChart1"/>
    <dgm:cxn modelId="{3834FC11-6739-480A-8313-6825ABFC8A3B}" type="presParOf" srcId="{6AC197AD-9DAF-4F95-92AC-68B108C35EFD}" destId="{92049E82-7C32-462A-9A71-E31B7ED420B1}" srcOrd="4" destOrd="0" presId="urn:microsoft.com/office/officeart/2005/8/layout/orgChart1"/>
    <dgm:cxn modelId="{152A5091-48E7-4855-85E3-1231AE5B4366}" type="presParOf" srcId="{6AC197AD-9DAF-4F95-92AC-68B108C35EFD}" destId="{CF3BB819-840F-4471-8D5F-228404932E68}" srcOrd="5" destOrd="0" presId="urn:microsoft.com/office/officeart/2005/8/layout/orgChart1"/>
    <dgm:cxn modelId="{2A08D651-04AE-4A77-920C-13AD61A805D7}" type="presParOf" srcId="{CF3BB819-840F-4471-8D5F-228404932E68}" destId="{078A7250-80E0-4E01-B38D-1E86E36E0966}" srcOrd="0" destOrd="0" presId="urn:microsoft.com/office/officeart/2005/8/layout/orgChart1"/>
    <dgm:cxn modelId="{51DC0C37-3A84-490C-8183-9A63FC228201}" type="presParOf" srcId="{078A7250-80E0-4E01-B38D-1E86E36E0966}" destId="{C4D9F8F9-FC59-49F9-A2BA-350F365A3106}" srcOrd="0" destOrd="0" presId="urn:microsoft.com/office/officeart/2005/8/layout/orgChart1"/>
    <dgm:cxn modelId="{01453F94-39EA-412E-974E-08E701B5F06D}" type="presParOf" srcId="{078A7250-80E0-4E01-B38D-1E86E36E0966}" destId="{39F45BD1-729A-42BD-BD65-B54CBAF670DF}" srcOrd="1" destOrd="0" presId="urn:microsoft.com/office/officeart/2005/8/layout/orgChart1"/>
    <dgm:cxn modelId="{68EE0CF7-ED98-4FB3-ADF7-0ECB89464092}" type="presParOf" srcId="{CF3BB819-840F-4471-8D5F-228404932E68}" destId="{667AC19C-D23E-4FD3-8A4E-1908DBC01E55}" srcOrd="1" destOrd="0" presId="urn:microsoft.com/office/officeart/2005/8/layout/orgChart1"/>
    <dgm:cxn modelId="{7621FD40-D2E8-4303-8F3B-470F6DDEABFB}" type="presParOf" srcId="{CF3BB819-840F-4471-8D5F-228404932E68}" destId="{E7BDD945-9312-4E3D-B273-9BB294AABC7C}" srcOrd="2" destOrd="0" presId="urn:microsoft.com/office/officeart/2005/8/layout/orgChart1"/>
    <dgm:cxn modelId="{44719235-2A4E-40C6-9813-484DBE3393B5}" type="presParOf" srcId="{6AC197AD-9DAF-4F95-92AC-68B108C35EFD}" destId="{AECFA8CB-0A8C-4A59-A630-4B2CD46D30BF}" srcOrd="6" destOrd="0" presId="urn:microsoft.com/office/officeart/2005/8/layout/orgChart1"/>
    <dgm:cxn modelId="{93719EC6-4CE1-4F7C-9499-96905BD5E19B}" type="presParOf" srcId="{6AC197AD-9DAF-4F95-92AC-68B108C35EFD}" destId="{EF636059-9657-4AC3-99C3-DB7F64B1AC79}" srcOrd="7" destOrd="0" presId="urn:microsoft.com/office/officeart/2005/8/layout/orgChart1"/>
    <dgm:cxn modelId="{9F28AB56-58A9-4BD7-95C3-2B40A3ED228C}" type="presParOf" srcId="{EF636059-9657-4AC3-99C3-DB7F64B1AC79}" destId="{90233D9E-069F-4CCD-BC56-8E026D1DDEAE}" srcOrd="0" destOrd="0" presId="urn:microsoft.com/office/officeart/2005/8/layout/orgChart1"/>
    <dgm:cxn modelId="{2258E6EA-43DA-4459-AA19-3EF6F31C7F28}" type="presParOf" srcId="{90233D9E-069F-4CCD-BC56-8E026D1DDEAE}" destId="{3AB4D183-3BB4-4B3F-B3B7-E512980E5E79}" srcOrd="0" destOrd="0" presId="urn:microsoft.com/office/officeart/2005/8/layout/orgChart1"/>
    <dgm:cxn modelId="{976504F0-8F2C-43AF-8B35-A48BAFB929D6}" type="presParOf" srcId="{90233D9E-069F-4CCD-BC56-8E026D1DDEAE}" destId="{3499F8A9-37C4-4872-8954-8140F185D003}" srcOrd="1" destOrd="0" presId="urn:microsoft.com/office/officeart/2005/8/layout/orgChart1"/>
    <dgm:cxn modelId="{B5D89707-344C-40AF-9427-25ECC7A6F7EA}" type="presParOf" srcId="{EF636059-9657-4AC3-99C3-DB7F64B1AC79}" destId="{E723A055-92FA-42B8-B137-861D85EE4131}" srcOrd="1" destOrd="0" presId="urn:microsoft.com/office/officeart/2005/8/layout/orgChart1"/>
    <dgm:cxn modelId="{928DA306-AD4E-46EF-90E4-EE66C1681F37}" type="presParOf" srcId="{EF636059-9657-4AC3-99C3-DB7F64B1AC79}" destId="{43699100-08D9-4811-9A27-485AE3489039}" srcOrd="2" destOrd="0" presId="urn:microsoft.com/office/officeart/2005/8/layout/orgChart1"/>
    <dgm:cxn modelId="{A1777171-C1C5-44CB-ACA9-5B4F8934689A}" type="presParOf" srcId="{6AC197AD-9DAF-4F95-92AC-68B108C35EFD}" destId="{3CB994F3-CAF7-4AC8-9596-3904CD7FB5F1}" srcOrd="8" destOrd="0" presId="urn:microsoft.com/office/officeart/2005/8/layout/orgChart1"/>
    <dgm:cxn modelId="{71DA2E08-55B3-4669-B95D-B6A762835EC3}" type="presParOf" srcId="{6AC197AD-9DAF-4F95-92AC-68B108C35EFD}" destId="{5EB3150C-967D-4610-A644-903B514175B8}" srcOrd="9" destOrd="0" presId="urn:microsoft.com/office/officeart/2005/8/layout/orgChart1"/>
    <dgm:cxn modelId="{038112E7-0FF2-422C-9EE1-32753E2417B4}" type="presParOf" srcId="{5EB3150C-967D-4610-A644-903B514175B8}" destId="{5851CCEE-5BC8-4A08-90E9-09F1D8AABE6E}" srcOrd="0" destOrd="0" presId="urn:microsoft.com/office/officeart/2005/8/layout/orgChart1"/>
    <dgm:cxn modelId="{2028ABBE-0EB9-4E08-8270-076669D28B82}" type="presParOf" srcId="{5851CCEE-5BC8-4A08-90E9-09F1D8AABE6E}" destId="{0C383A06-1241-4BA5-9046-DA6A04AB6586}" srcOrd="0" destOrd="0" presId="urn:microsoft.com/office/officeart/2005/8/layout/orgChart1"/>
    <dgm:cxn modelId="{275B910D-5B94-4708-BBD5-6B2A6763ABCC}" type="presParOf" srcId="{5851CCEE-5BC8-4A08-90E9-09F1D8AABE6E}" destId="{CA9BF197-ADCD-4414-851E-D1CB3BEC1CA4}" srcOrd="1" destOrd="0" presId="urn:microsoft.com/office/officeart/2005/8/layout/orgChart1"/>
    <dgm:cxn modelId="{6A6FC904-300B-4842-B6C1-2F7BE8B04C09}" type="presParOf" srcId="{5EB3150C-967D-4610-A644-903B514175B8}" destId="{477179BC-6D38-44D5-8123-966C786D97D2}" srcOrd="1" destOrd="0" presId="urn:microsoft.com/office/officeart/2005/8/layout/orgChart1"/>
    <dgm:cxn modelId="{8572EBB2-25EE-4AF5-B81E-2D378E4380CA}" type="presParOf" srcId="{5EB3150C-967D-4610-A644-903B514175B8}" destId="{4F4FFC00-0F67-4702-9204-50BB20588EFB}" srcOrd="2" destOrd="0" presId="urn:microsoft.com/office/officeart/2005/8/layout/orgChart1"/>
    <dgm:cxn modelId="{9FA70A5A-D1FA-48AF-84B1-91F64F406EC2}" type="presParOf" srcId="{10A63F1D-69C3-4156-AC9C-65890173A508}" destId="{5F959362-F8D6-42AB-A86F-E9734D8AA328}" srcOrd="2" destOrd="0" presId="urn:microsoft.com/office/officeart/2005/8/layout/orgChart1"/>
    <dgm:cxn modelId="{020B2FC3-784D-476D-9437-70926028A55E}" type="presParOf" srcId="{E6A85772-59D9-4B60-9BDC-736EE380A3F9}" destId="{068B4CD6-FDCE-416A-80C0-730E0270AB68}" srcOrd="2" destOrd="0" presId="urn:microsoft.com/office/officeart/2005/8/layout/orgChart1"/>
    <dgm:cxn modelId="{82BF621F-E8FB-4094-8E88-290ECD7150D3}" type="presParOf" srcId="{068B4CD6-FDCE-416A-80C0-730E0270AB68}" destId="{C92CEEDC-714F-4420-B81C-E9D8FD914EF4}" srcOrd="0" destOrd="0" presId="urn:microsoft.com/office/officeart/2005/8/layout/orgChart1"/>
    <dgm:cxn modelId="{40554AF0-7861-49BD-88AF-ABA80A4C1CBB}" type="presParOf" srcId="{068B4CD6-FDCE-416A-80C0-730E0270AB68}" destId="{BCF31E78-5997-403E-8FA5-90DBA96DC76C}" srcOrd="1" destOrd="0" presId="urn:microsoft.com/office/officeart/2005/8/layout/orgChart1"/>
    <dgm:cxn modelId="{748A58D0-42DE-4D61-9956-0B0778011F09}" type="presParOf" srcId="{BCF31E78-5997-403E-8FA5-90DBA96DC76C}" destId="{B1F39DF0-CB24-42B7-A841-91DEA6DF747C}" srcOrd="0" destOrd="0" presId="urn:microsoft.com/office/officeart/2005/8/layout/orgChart1"/>
    <dgm:cxn modelId="{35207A4E-3283-4DF9-BCD5-A19DE2087C64}" type="presParOf" srcId="{B1F39DF0-CB24-42B7-A841-91DEA6DF747C}" destId="{D6E516BE-339B-425E-82B9-F53B0203E8E0}" srcOrd="0" destOrd="0" presId="urn:microsoft.com/office/officeart/2005/8/layout/orgChart1"/>
    <dgm:cxn modelId="{E4AB2763-3FCA-4227-BA04-D423DFD096EB}" type="presParOf" srcId="{B1F39DF0-CB24-42B7-A841-91DEA6DF747C}" destId="{EB84CDDB-CCA8-4A57-9F29-C028D96D73B0}" srcOrd="1" destOrd="0" presId="urn:microsoft.com/office/officeart/2005/8/layout/orgChart1"/>
    <dgm:cxn modelId="{48BAB5B9-B9BB-430D-B562-E96D6076D98D}" type="presParOf" srcId="{BCF31E78-5997-403E-8FA5-90DBA96DC76C}" destId="{4BB8EB64-6BE5-43D2-AB38-04701DBEE99D}" srcOrd="1" destOrd="0" presId="urn:microsoft.com/office/officeart/2005/8/layout/orgChart1"/>
    <dgm:cxn modelId="{E475F88B-1E3C-44ED-A420-9179F5D9DDA0}" type="presParOf" srcId="{BCF31E78-5997-403E-8FA5-90DBA96DC76C}" destId="{E8A1E035-4718-4B71-BE75-61E7ABAEAE24}" srcOrd="2" destOrd="0" presId="urn:microsoft.com/office/officeart/2005/8/layout/orgChart1"/>
    <dgm:cxn modelId="{B81C4FEF-6FC4-43C4-A09D-A7F0849A1C4C}" type="presParOf" srcId="{068B4CD6-FDCE-416A-80C0-730E0270AB68}" destId="{5C717ED3-6816-4DC2-AF8D-537EF46BF860}" srcOrd="2" destOrd="0" presId="urn:microsoft.com/office/officeart/2005/8/layout/orgChart1"/>
    <dgm:cxn modelId="{A7F03288-7638-4781-A41E-A758F818F0E4}" type="presParOf" srcId="{068B4CD6-FDCE-416A-80C0-730E0270AB68}" destId="{6F9C7D86-E4B8-4FD8-8E86-1CA070EDE6C1}" srcOrd="3" destOrd="0" presId="urn:microsoft.com/office/officeart/2005/8/layout/orgChart1"/>
    <dgm:cxn modelId="{F06D78AC-7023-489C-ADDF-58A15EB7F2DD}" type="presParOf" srcId="{6F9C7D86-E4B8-4FD8-8E86-1CA070EDE6C1}" destId="{E4A95BD3-C876-491D-8412-C6F8D0EB3405}" srcOrd="0" destOrd="0" presId="urn:microsoft.com/office/officeart/2005/8/layout/orgChart1"/>
    <dgm:cxn modelId="{EE7B894B-0068-4413-B1A0-A01455A42CB4}" type="presParOf" srcId="{E4A95BD3-C876-491D-8412-C6F8D0EB3405}" destId="{84F2B314-95E4-4AFF-9315-4B538D00B921}" srcOrd="0" destOrd="0" presId="urn:microsoft.com/office/officeart/2005/8/layout/orgChart1"/>
    <dgm:cxn modelId="{0618776C-A6C2-4AAA-886F-9BE3A7FD02F8}" type="presParOf" srcId="{E4A95BD3-C876-491D-8412-C6F8D0EB3405}" destId="{5AE38104-D10B-45A8-858A-8233286CC255}" srcOrd="1" destOrd="0" presId="urn:microsoft.com/office/officeart/2005/8/layout/orgChart1"/>
    <dgm:cxn modelId="{7B228572-5A17-4154-AFF1-F4AF844104D6}" type="presParOf" srcId="{6F9C7D86-E4B8-4FD8-8E86-1CA070EDE6C1}" destId="{AD73E4D3-677A-4EDE-94C1-D37BBAA50C19}" srcOrd="1" destOrd="0" presId="urn:microsoft.com/office/officeart/2005/8/layout/orgChart1"/>
    <dgm:cxn modelId="{7438B5CC-A501-4535-841B-7538693C8F58}" type="presParOf" srcId="{6F9C7D86-E4B8-4FD8-8E86-1CA070EDE6C1}" destId="{5CA06F16-D140-4B1B-B2B2-754CAAC8F8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0A2AC7-0C60-4757-9151-56D2897E2C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DE3D00F-CC34-4150-BC08-52E3C2AB6589}">
      <dgm:prSet phldrT="[Texto]"/>
      <dgm:spPr/>
      <dgm:t>
        <a:bodyPr/>
        <a:lstStyle/>
        <a:p>
          <a:r>
            <a:rPr lang="es-ES" dirty="0"/>
            <a:t>Subrayado</a:t>
          </a:r>
          <a:endParaRPr lang="es-EC" dirty="0"/>
        </a:p>
      </dgm:t>
    </dgm:pt>
    <dgm:pt modelId="{B5B18D88-317A-424A-9304-8C2633678003}" type="parTrans" cxnId="{8A4122A6-E9D4-4476-A930-37F591CF9951}">
      <dgm:prSet/>
      <dgm:spPr/>
      <dgm:t>
        <a:bodyPr/>
        <a:lstStyle/>
        <a:p>
          <a:endParaRPr lang="es-EC"/>
        </a:p>
      </dgm:t>
    </dgm:pt>
    <dgm:pt modelId="{C0463F55-FE51-4D4E-9ABB-C22CCAE32CAB}" type="sibTrans" cxnId="{8A4122A6-E9D4-4476-A930-37F591CF9951}">
      <dgm:prSet/>
      <dgm:spPr/>
      <dgm:t>
        <a:bodyPr/>
        <a:lstStyle/>
        <a:p>
          <a:endParaRPr lang="es-EC"/>
        </a:p>
      </dgm:t>
    </dgm:pt>
    <dgm:pt modelId="{F7C7E75A-8E14-4F71-81F3-C10625424E50}" type="asst">
      <dgm:prSet phldrT="[Texto]"/>
      <dgm:spPr/>
      <dgm:t>
        <a:bodyPr/>
        <a:lstStyle/>
        <a:p>
          <a:r>
            <a:rPr lang="es-ES" dirty="0"/>
            <a:t>Es una técnica fundamental para resaltar las ideas más importantes de un texto</a:t>
          </a:r>
          <a:endParaRPr lang="es-EC" dirty="0"/>
        </a:p>
      </dgm:t>
    </dgm:pt>
    <dgm:pt modelId="{45667A51-5A34-481D-A967-CA618F3E5AE1}" type="parTrans" cxnId="{C49801A4-63CF-40EB-9080-32598319430A}">
      <dgm:prSet/>
      <dgm:spPr/>
      <dgm:t>
        <a:bodyPr/>
        <a:lstStyle/>
        <a:p>
          <a:endParaRPr lang="es-EC"/>
        </a:p>
      </dgm:t>
    </dgm:pt>
    <dgm:pt modelId="{3C84AE93-7D67-4936-82C3-70A231A088BE}" type="sibTrans" cxnId="{C49801A4-63CF-40EB-9080-32598319430A}">
      <dgm:prSet/>
      <dgm:spPr/>
      <dgm:t>
        <a:bodyPr/>
        <a:lstStyle/>
        <a:p>
          <a:endParaRPr lang="es-EC"/>
        </a:p>
      </dgm:t>
    </dgm:pt>
    <dgm:pt modelId="{2BEAEF84-FA76-4415-8B72-8F4B4E4CE96C}">
      <dgm:prSet phldrT="[Texto]"/>
      <dgm:spPr/>
      <dgm:t>
        <a:bodyPr/>
        <a:lstStyle/>
        <a:p>
          <a:r>
            <a:rPr lang="es-ES" dirty="0"/>
            <a:t>Objetivo del subrayado</a:t>
          </a:r>
          <a:endParaRPr lang="es-EC" dirty="0"/>
        </a:p>
      </dgm:t>
    </dgm:pt>
    <dgm:pt modelId="{6D4E3EA1-A6E4-4C14-855A-13ADA942356E}" type="parTrans" cxnId="{FDC9302E-565C-4C87-BC26-130B5611CAEC}">
      <dgm:prSet/>
      <dgm:spPr/>
      <dgm:t>
        <a:bodyPr/>
        <a:lstStyle/>
        <a:p>
          <a:endParaRPr lang="es-EC"/>
        </a:p>
      </dgm:t>
    </dgm:pt>
    <dgm:pt modelId="{D5EC28AE-5C99-4B45-8013-7B9C6310BDAA}" type="sibTrans" cxnId="{FDC9302E-565C-4C87-BC26-130B5611CAEC}">
      <dgm:prSet/>
      <dgm:spPr/>
      <dgm:t>
        <a:bodyPr/>
        <a:lstStyle/>
        <a:p>
          <a:endParaRPr lang="es-EC"/>
        </a:p>
      </dgm:t>
    </dgm:pt>
    <dgm:pt modelId="{89250179-DDC0-464D-928A-971223FB7E9E}">
      <dgm:prSet phldrT="[Texto]"/>
      <dgm:spPr/>
      <dgm:t>
        <a:bodyPr/>
        <a:lstStyle/>
        <a:p>
          <a:r>
            <a:rPr lang="es-ES" dirty="0"/>
            <a:t>Facilita la revisión del contenido </a:t>
          </a:r>
          <a:endParaRPr lang="es-EC" dirty="0"/>
        </a:p>
      </dgm:t>
    </dgm:pt>
    <dgm:pt modelId="{80E29F08-13AA-451C-AE17-15AA207CB678}" type="parTrans" cxnId="{0480A8C6-8549-4CAF-94A8-F9C69981D436}">
      <dgm:prSet/>
      <dgm:spPr/>
      <dgm:t>
        <a:bodyPr/>
        <a:lstStyle/>
        <a:p>
          <a:endParaRPr lang="es-EC"/>
        </a:p>
      </dgm:t>
    </dgm:pt>
    <dgm:pt modelId="{8BE0B53B-9813-4BA7-A507-7CA11D5A7871}" type="sibTrans" cxnId="{0480A8C6-8549-4CAF-94A8-F9C69981D436}">
      <dgm:prSet/>
      <dgm:spPr/>
      <dgm:t>
        <a:bodyPr/>
        <a:lstStyle/>
        <a:p>
          <a:endParaRPr lang="es-EC"/>
        </a:p>
      </dgm:t>
    </dgm:pt>
    <dgm:pt modelId="{C5736384-4A02-44AE-89E7-B907990C859D}">
      <dgm:prSet phldrT="[Texto]"/>
      <dgm:spPr/>
      <dgm:t>
        <a:bodyPr/>
        <a:lstStyle/>
        <a:p>
          <a:r>
            <a:rPr lang="es-ES" dirty="0"/>
            <a:t>Beneficios </a:t>
          </a:r>
          <a:endParaRPr lang="es-EC" dirty="0"/>
        </a:p>
      </dgm:t>
    </dgm:pt>
    <dgm:pt modelId="{3EFDF0DC-5526-47F7-B5CA-3E40489BEBDB}" type="parTrans" cxnId="{9316E91B-14FE-4018-B75B-7847F3CAB783}">
      <dgm:prSet/>
      <dgm:spPr/>
      <dgm:t>
        <a:bodyPr/>
        <a:lstStyle/>
        <a:p>
          <a:endParaRPr lang="es-EC"/>
        </a:p>
      </dgm:t>
    </dgm:pt>
    <dgm:pt modelId="{FF2500C7-F1F8-403F-AC7E-DD8A200C4604}" type="sibTrans" cxnId="{9316E91B-14FE-4018-B75B-7847F3CAB783}">
      <dgm:prSet/>
      <dgm:spPr/>
      <dgm:t>
        <a:bodyPr/>
        <a:lstStyle/>
        <a:p>
          <a:endParaRPr lang="es-EC"/>
        </a:p>
      </dgm:t>
    </dgm:pt>
    <dgm:pt modelId="{8748EC99-B778-4576-BA0B-FB5D612E0F64}">
      <dgm:prSet phldrT="[Texto]"/>
      <dgm:spPr/>
      <dgm:t>
        <a:bodyPr/>
        <a:lstStyle/>
        <a:p>
          <a:r>
            <a:rPr lang="es-ES" dirty="0"/>
            <a:t>Distinguir lo esencial de lo secundario </a:t>
          </a:r>
          <a:endParaRPr lang="es-EC" dirty="0"/>
        </a:p>
      </dgm:t>
    </dgm:pt>
    <dgm:pt modelId="{30237D78-9CE9-47AB-A68B-98AD1B6FEB06}" type="parTrans" cxnId="{253A5109-7905-499A-BF36-2ABC48C5B759}">
      <dgm:prSet/>
      <dgm:spPr/>
      <dgm:t>
        <a:bodyPr/>
        <a:lstStyle/>
        <a:p>
          <a:endParaRPr lang="es-EC"/>
        </a:p>
      </dgm:t>
    </dgm:pt>
    <dgm:pt modelId="{8202EAFD-E526-4165-B46F-4A6AF5FE8F98}" type="sibTrans" cxnId="{253A5109-7905-499A-BF36-2ABC48C5B759}">
      <dgm:prSet/>
      <dgm:spPr/>
      <dgm:t>
        <a:bodyPr/>
        <a:lstStyle/>
        <a:p>
          <a:endParaRPr lang="es-EC"/>
        </a:p>
      </dgm:t>
    </dgm:pt>
    <dgm:pt modelId="{04A7CDB9-5C2C-4C72-9F77-4FE5ECA51B5E}">
      <dgm:prSet phldrT="[Texto]"/>
      <dgm:spPr/>
      <dgm:t>
        <a:bodyPr/>
        <a:lstStyle/>
        <a:p>
          <a:r>
            <a:rPr lang="es-ES" dirty="0"/>
            <a:t>Es una base para otras técnicas de estudio como resumen, mapas, organizadores gráficos, etc. </a:t>
          </a:r>
          <a:endParaRPr lang="es-EC" dirty="0"/>
        </a:p>
      </dgm:t>
    </dgm:pt>
    <dgm:pt modelId="{5AA75AB6-8FBE-4A10-B6AC-DBF8B59F5346}" type="parTrans" cxnId="{DD97FA6C-B0A9-4227-B49B-2F2E3A177F1B}">
      <dgm:prSet/>
      <dgm:spPr/>
      <dgm:t>
        <a:bodyPr/>
        <a:lstStyle/>
        <a:p>
          <a:endParaRPr lang="es-EC"/>
        </a:p>
      </dgm:t>
    </dgm:pt>
    <dgm:pt modelId="{82A246AA-8F5E-47EA-BB01-A0B59F1EDA4D}" type="sibTrans" cxnId="{DD97FA6C-B0A9-4227-B49B-2F2E3A177F1B}">
      <dgm:prSet/>
      <dgm:spPr/>
      <dgm:t>
        <a:bodyPr/>
        <a:lstStyle/>
        <a:p>
          <a:endParaRPr lang="es-EC"/>
        </a:p>
      </dgm:t>
    </dgm:pt>
    <dgm:pt modelId="{9C1986B7-FC07-43A4-9739-C1460DFC5B8E}">
      <dgm:prSet phldrT="[Texto]"/>
      <dgm:spPr/>
      <dgm:t>
        <a:bodyPr/>
        <a:lstStyle/>
        <a:p>
          <a:r>
            <a:rPr lang="es-ES" dirty="0"/>
            <a:t>Como subrayar bien </a:t>
          </a:r>
          <a:endParaRPr lang="es-EC" dirty="0"/>
        </a:p>
      </dgm:t>
    </dgm:pt>
    <dgm:pt modelId="{120241BD-21FC-472A-B452-9C4FF748CEBB}" type="parTrans" cxnId="{97885AF1-556B-4258-B9FD-115D3E4E37A2}">
      <dgm:prSet/>
      <dgm:spPr/>
      <dgm:t>
        <a:bodyPr/>
        <a:lstStyle/>
        <a:p>
          <a:endParaRPr lang="es-EC"/>
        </a:p>
      </dgm:t>
    </dgm:pt>
    <dgm:pt modelId="{AD1C72CD-81E5-4BC4-8F6B-C971A4B2A1CE}" type="sibTrans" cxnId="{97885AF1-556B-4258-B9FD-115D3E4E37A2}">
      <dgm:prSet/>
      <dgm:spPr/>
      <dgm:t>
        <a:bodyPr/>
        <a:lstStyle/>
        <a:p>
          <a:endParaRPr lang="es-EC"/>
        </a:p>
      </dgm:t>
    </dgm:pt>
    <dgm:pt modelId="{BEE9F067-20BB-4ADF-9BE1-A5507EB2E536}">
      <dgm:prSet phldrT="[Texto]"/>
      <dgm:spPr/>
      <dgm:t>
        <a:bodyPr/>
        <a:lstStyle/>
        <a:p>
          <a:r>
            <a:rPr lang="es-ES" dirty="0"/>
            <a:t>Lectura </a:t>
          </a:r>
          <a:endParaRPr lang="es-EC" dirty="0"/>
        </a:p>
      </dgm:t>
    </dgm:pt>
    <dgm:pt modelId="{3352B687-978D-4939-A967-447DB828B93D}" type="parTrans" cxnId="{6FFF6F5B-7482-45CA-BAA1-158B1FFFEFEE}">
      <dgm:prSet/>
      <dgm:spPr/>
      <dgm:t>
        <a:bodyPr/>
        <a:lstStyle/>
        <a:p>
          <a:endParaRPr lang="es-EC"/>
        </a:p>
      </dgm:t>
    </dgm:pt>
    <dgm:pt modelId="{510CFBA1-A99F-4A02-B7FB-57D2FF50A165}" type="sibTrans" cxnId="{6FFF6F5B-7482-45CA-BAA1-158B1FFFEFEE}">
      <dgm:prSet/>
      <dgm:spPr/>
      <dgm:t>
        <a:bodyPr/>
        <a:lstStyle/>
        <a:p>
          <a:endParaRPr lang="es-EC"/>
        </a:p>
      </dgm:t>
    </dgm:pt>
    <dgm:pt modelId="{E519D7CB-FEBA-4D7E-99D9-7D8D591B8B6B}">
      <dgm:prSet phldrT="[Texto]"/>
      <dgm:spPr/>
      <dgm:t>
        <a:bodyPr/>
        <a:lstStyle/>
        <a:p>
          <a:r>
            <a:rPr lang="es-ES" dirty="0"/>
            <a:t>Primero se lee el texto, comprenderlo y se subraya lo más importante </a:t>
          </a:r>
          <a:endParaRPr lang="es-EC" dirty="0"/>
        </a:p>
      </dgm:t>
    </dgm:pt>
    <dgm:pt modelId="{D4F2A92A-5276-49E4-AC63-94D37416B645}" type="parTrans" cxnId="{C2771B2C-9DF3-4D2C-B388-1EB3F60A52D0}">
      <dgm:prSet/>
      <dgm:spPr/>
      <dgm:t>
        <a:bodyPr/>
        <a:lstStyle/>
        <a:p>
          <a:endParaRPr lang="es-EC"/>
        </a:p>
      </dgm:t>
    </dgm:pt>
    <dgm:pt modelId="{712DF587-16D5-4931-A672-B88208961D4A}" type="sibTrans" cxnId="{C2771B2C-9DF3-4D2C-B388-1EB3F60A52D0}">
      <dgm:prSet/>
      <dgm:spPr/>
      <dgm:t>
        <a:bodyPr/>
        <a:lstStyle/>
        <a:p>
          <a:endParaRPr lang="es-EC"/>
        </a:p>
      </dgm:t>
    </dgm:pt>
    <dgm:pt modelId="{E7FA7340-797E-430D-9EE3-263CF2CB7E5E}">
      <dgm:prSet phldrT="[Texto]"/>
      <dgm:spPr/>
      <dgm:t>
        <a:bodyPr/>
        <a:lstStyle/>
        <a:p>
          <a:r>
            <a:rPr lang="es-ES" dirty="0"/>
            <a:t>Subrayar solo las ideas principales </a:t>
          </a:r>
          <a:endParaRPr lang="es-EC" dirty="0"/>
        </a:p>
      </dgm:t>
    </dgm:pt>
    <dgm:pt modelId="{3AAE0E2A-D99B-44F3-87A1-D9D8AF6C4D1A}" type="parTrans" cxnId="{31CBD0D1-F206-4366-8E99-BC0A233FE2A4}">
      <dgm:prSet/>
      <dgm:spPr/>
      <dgm:t>
        <a:bodyPr/>
        <a:lstStyle/>
        <a:p>
          <a:endParaRPr lang="es-EC"/>
        </a:p>
      </dgm:t>
    </dgm:pt>
    <dgm:pt modelId="{8BB87F77-A741-48D0-9CA0-6CA86492BFC7}" type="sibTrans" cxnId="{31CBD0D1-F206-4366-8E99-BC0A233FE2A4}">
      <dgm:prSet/>
      <dgm:spPr/>
      <dgm:t>
        <a:bodyPr/>
        <a:lstStyle/>
        <a:p>
          <a:endParaRPr lang="es-EC"/>
        </a:p>
      </dgm:t>
    </dgm:pt>
    <dgm:pt modelId="{8FD9E078-4370-410F-82C5-4D4E2936397A}">
      <dgm:prSet phldrT="[Texto]"/>
      <dgm:spPr/>
      <dgm:t>
        <a:bodyPr/>
        <a:lstStyle/>
        <a:p>
          <a:r>
            <a:rPr lang="es-ES" dirty="0"/>
            <a:t>Mejora la concentración </a:t>
          </a:r>
          <a:endParaRPr lang="es-EC" dirty="0"/>
        </a:p>
      </dgm:t>
    </dgm:pt>
    <dgm:pt modelId="{324947D0-9830-4DA3-B688-C2AF70BC775D}" type="parTrans" cxnId="{5E5D0E95-2833-418D-B9EF-EEE3B9600B7E}">
      <dgm:prSet/>
      <dgm:spPr/>
      <dgm:t>
        <a:bodyPr/>
        <a:lstStyle/>
        <a:p>
          <a:endParaRPr lang="es-EC"/>
        </a:p>
      </dgm:t>
    </dgm:pt>
    <dgm:pt modelId="{C8BB1CCB-047F-4A92-8285-E43E2D016B2F}" type="sibTrans" cxnId="{5E5D0E95-2833-418D-B9EF-EEE3B9600B7E}">
      <dgm:prSet/>
      <dgm:spPr/>
      <dgm:t>
        <a:bodyPr/>
        <a:lstStyle/>
        <a:p>
          <a:endParaRPr lang="es-EC"/>
        </a:p>
      </dgm:t>
    </dgm:pt>
    <dgm:pt modelId="{D302F1C6-7510-4CB2-BED9-043029126714}">
      <dgm:prSet phldrT="[Texto]"/>
      <dgm:spPr/>
      <dgm:t>
        <a:bodyPr/>
        <a:lstStyle/>
        <a:p>
          <a:r>
            <a:rPr lang="es-ES" dirty="0"/>
            <a:t>Permite identificar ideas claves </a:t>
          </a:r>
          <a:endParaRPr lang="es-EC" dirty="0"/>
        </a:p>
      </dgm:t>
    </dgm:pt>
    <dgm:pt modelId="{DCF512CB-0085-4B43-AC98-D8B3B810B715}" type="parTrans" cxnId="{EDD142B8-161F-4E26-9CC3-DF8E8F01581B}">
      <dgm:prSet/>
      <dgm:spPr/>
      <dgm:t>
        <a:bodyPr/>
        <a:lstStyle/>
        <a:p>
          <a:endParaRPr lang="es-EC"/>
        </a:p>
      </dgm:t>
    </dgm:pt>
    <dgm:pt modelId="{352CCA4C-831F-4414-9E32-B4772977CAEC}" type="sibTrans" cxnId="{EDD142B8-161F-4E26-9CC3-DF8E8F01581B}">
      <dgm:prSet/>
      <dgm:spPr/>
      <dgm:t>
        <a:bodyPr/>
        <a:lstStyle/>
        <a:p>
          <a:endParaRPr lang="es-EC"/>
        </a:p>
      </dgm:t>
    </dgm:pt>
    <dgm:pt modelId="{CB492CF7-776B-4389-B0AB-84D92ACDE274}">
      <dgm:prSet phldrT="[Texto]"/>
      <dgm:spPr/>
      <dgm:t>
        <a:bodyPr/>
        <a:lstStyle/>
        <a:p>
          <a:r>
            <a:rPr lang="es-ES" dirty="0"/>
            <a:t>Facilita el repaso y la elaboración de resúmenes, esquemas y mapas conceptuales </a:t>
          </a:r>
          <a:endParaRPr lang="es-EC" dirty="0"/>
        </a:p>
      </dgm:t>
    </dgm:pt>
    <dgm:pt modelId="{78DABDD2-1034-44B4-88B5-DC77F5C808AA}" type="parTrans" cxnId="{9643A786-7148-4C5D-84F5-2EED4F9CFFD8}">
      <dgm:prSet/>
      <dgm:spPr/>
      <dgm:t>
        <a:bodyPr/>
        <a:lstStyle/>
        <a:p>
          <a:endParaRPr lang="es-EC"/>
        </a:p>
      </dgm:t>
    </dgm:pt>
    <dgm:pt modelId="{8739E087-B312-4BAF-82AA-CEA48A7C1D9A}" type="sibTrans" cxnId="{9643A786-7148-4C5D-84F5-2EED4F9CFFD8}">
      <dgm:prSet/>
      <dgm:spPr/>
      <dgm:t>
        <a:bodyPr/>
        <a:lstStyle/>
        <a:p>
          <a:endParaRPr lang="es-EC"/>
        </a:p>
      </dgm:t>
    </dgm:pt>
    <dgm:pt modelId="{8FC10231-0F77-4191-930D-9789B089C3BC}">
      <dgm:prSet phldrT="[Texto]"/>
      <dgm:spPr/>
      <dgm:t>
        <a:bodyPr/>
        <a:lstStyle/>
        <a:p>
          <a:r>
            <a:rPr lang="es-ES" dirty="0"/>
            <a:t>Ayuda a organizar la información </a:t>
          </a:r>
          <a:endParaRPr lang="es-EC" dirty="0"/>
        </a:p>
      </dgm:t>
    </dgm:pt>
    <dgm:pt modelId="{D8F5D346-530A-4163-856B-749BA254E96D}" type="parTrans" cxnId="{B0E24EA7-66A2-4007-BAA5-6896A76C4B76}">
      <dgm:prSet/>
      <dgm:spPr/>
      <dgm:t>
        <a:bodyPr/>
        <a:lstStyle/>
        <a:p>
          <a:endParaRPr lang="es-EC"/>
        </a:p>
      </dgm:t>
    </dgm:pt>
    <dgm:pt modelId="{E3ED7756-799E-4108-A019-B173B11CF5C4}" type="sibTrans" cxnId="{B0E24EA7-66A2-4007-BAA5-6896A76C4B76}">
      <dgm:prSet/>
      <dgm:spPr/>
      <dgm:t>
        <a:bodyPr/>
        <a:lstStyle/>
        <a:p>
          <a:endParaRPr lang="es-EC"/>
        </a:p>
      </dgm:t>
    </dgm:pt>
    <dgm:pt modelId="{8EB3801E-75CF-41EF-A26B-DB771D18FE0D}">
      <dgm:prSet phldrT="[Texto]"/>
      <dgm:spPr/>
      <dgm:t>
        <a:bodyPr/>
        <a:lstStyle/>
        <a:p>
          <a:r>
            <a:rPr lang="es-ES" dirty="0"/>
            <a:t>Que se subraya </a:t>
          </a:r>
          <a:endParaRPr lang="es-EC" dirty="0"/>
        </a:p>
      </dgm:t>
    </dgm:pt>
    <dgm:pt modelId="{BB083CF7-AE6A-4509-BC79-BDC23DE0EB19}" type="parTrans" cxnId="{DB9155F3-ECBD-47EC-BC97-C07EC03C9948}">
      <dgm:prSet/>
      <dgm:spPr/>
      <dgm:t>
        <a:bodyPr/>
        <a:lstStyle/>
        <a:p>
          <a:endParaRPr lang="es-EC"/>
        </a:p>
      </dgm:t>
    </dgm:pt>
    <dgm:pt modelId="{DBB92C48-A52B-464E-8FD9-A32D37ECEDA1}" type="sibTrans" cxnId="{DB9155F3-ECBD-47EC-BC97-C07EC03C9948}">
      <dgm:prSet/>
      <dgm:spPr/>
      <dgm:t>
        <a:bodyPr/>
        <a:lstStyle/>
        <a:p>
          <a:endParaRPr lang="es-EC"/>
        </a:p>
      </dgm:t>
    </dgm:pt>
    <dgm:pt modelId="{3ECBD3F6-C2AD-481A-98D7-2D15B0D1CEC5}">
      <dgm:prSet phldrT="[Texto]"/>
      <dgm:spPr/>
      <dgm:t>
        <a:bodyPr/>
        <a:lstStyle/>
        <a:p>
          <a:r>
            <a:rPr lang="es-ES" dirty="0"/>
            <a:t>Si </a:t>
          </a:r>
          <a:endParaRPr lang="es-EC" dirty="0"/>
        </a:p>
      </dgm:t>
    </dgm:pt>
    <dgm:pt modelId="{20343752-B4B3-428B-A657-CEDDD6C5941F}" type="parTrans" cxnId="{B1D8F641-EE42-4259-BF0A-A19581E7911D}">
      <dgm:prSet/>
      <dgm:spPr/>
      <dgm:t>
        <a:bodyPr/>
        <a:lstStyle/>
        <a:p>
          <a:endParaRPr lang="es-EC"/>
        </a:p>
      </dgm:t>
    </dgm:pt>
    <dgm:pt modelId="{EA0D3E41-8734-4BBD-9DFA-9B34541272EE}" type="sibTrans" cxnId="{B1D8F641-EE42-4259-BF0A-A19581E7911D}">
      <dgm:prSet/>
      <dgm:spPr/>
      <dgm:t>
        <a:bodyPr/>
        <a:lstStyle/>
        <a:p>
          <a:endParaRPr lang="es-EC"/>
        </a:p>
      </dgm:t>
    </dgm:pt>
    <dgm:pt modelId="{DB3B0F30-0D20-4A21-A463-AF5121F63CEA}">
      <dgm:prSet phldrT="[Texto]"/>
      <dgm:spPr/>
      <dgm:t>
        <a:bodyPr/>
        <a:lstStyle/>
        <a:p>
          <a:r>
            <a:rPr lang="es-ES" dirty="0"/>
            <a:t>Ideas principales </a:t>
          </a:r>
          <a:endParaRPr lang="es-EC" dirty="0"/>
        </a:p>
      </dgm:t>
    </dgm:pt>
    <dgm:pt modelId="{769196EC-6AF7-4DBB-822E-A4225E2D87A2}" type="parTrans" cxnId="{54B6C2C9-58D5-483D-A3A7-514458A8CAAE}">
      <dgm:prSet/>
      <dgm:spPr/>
      <dgm:t>
        <a:bodyPr/>
        <a:lstStyle/>
        <a:p>
          <a:endParaRPr lang="es-EC"/>
        </a:p>
      </dgm:t>
    </dgm:pt>
    <dgm:pt modelId="{F03A1924-C054-4774-8B0E-64944EEA0316}" type="sibTrans" cxnId="{54B6C2C9-58D5-483D-A3A7-514458A8CAAE}">
      <dgm:prSet/>
      <dgm:spPr/>
      <dgm:t>
        <a:bodyPr/>
        <a:lstStyle/>
        <a:p>
          <a:endParaRPr lang="es-EC"/>
        </a:p>
      </dgm:t>
    </dgm:pt>
    <dgm:pt modelId="{067CD6C4-28C5-4156-925C-FCBDFD1865AE}">
      <dgm:prSet phldrT="[Texto]"/>
      <dgm:spPr/>
      <dgm:t>
        <a:bodyPr/>
        <a:lstStyle/>
        <a:p>
          <a:r>
            <a:rPr lang="es-ES" dirty="0"/>
            <a:t>Conceptos clave </a:t>
          </a:r>
          <a:endParaRPr lang="es-EC" dirty="0"/>
        </a:p>
      </dgm:t>
    </dgm:pt>
    <dgm:pt modelId="{3E2F1806-5DAE-47EF-B8A2-1F0F1CFC664C}" type="parTrans" cxnId="{0DA099DC-E5FE-4614-A466-A1395937FF9C}">
      <dgm:prSet/>
      <dgm:spPr/>
      <dgm:t>
        <a:bodyPr/>
        <a:lstStyle/>
        <a:p>
          <a:endParaRPr lang="es-EC"/>
        </a:p>
      </dgm:t>
    </dgm:pt>
    <dgm:pt modelId="{30D234EC-8F23-4FCF-8CBF-04EB505EA72F}" type="sibTrans" cxnId="{0DA099DC-E5FE-4614-A466-A1395937FF9C}">
      <dgm:prSet/>
      <dgm:spPr/>
      <dgm:t>
        <a:bodyPr/>
        <a:lstStyle/>
        <a:p>
          <a:endParaRPr lang="es-EC"/>
        </a:p>
      </dgm:t>
    </dgm:pt>
    <dgm:pt modelId="{EA67C66B-F541-4352-A512-FE3406FC4236}">
      <dgm:prSet phldrT="[Texto]"/>
      <dgm:spPr/>
      <dgm:t>
        <a:bodyPr/>
        <a:lstStyle/>
        <a:p>
          <a:r>
            <a:rPr lang="es-ES" dirty="0"/>
            <a:t>Definiciones </a:t>
          </a:r>
          <a:endParaRPr lang="es-EC" dirty="0"/>
        </a:p>
      </dgm:t>
    </dgm:pt>
    <dgm:pt modelId="{59F8C546-AF9A-47BD-B251-E8F7985A7434}" type="parTrans" cxnId="{B87FF1E0-891A-4A3A-A31C-28DCC1C97E34}">
      <dgm:prSet/>
      <dgm:spPr/>
      <dgm:t>
        <a:bodyPr/>
        <a:lstStyle/>
        <a:p>
          <a:endParaRPr lang="es-EC"/>
        </a:p>
      </dgm:t>
    </dgm:pt>
    <dgm:pt modelId="{5FF4690C-8BE6-40DC-AEE6-54A5D4DFB830}" type="sibTrans" cxnId="{B87FF1E0-891A-4A3A-A31C-28DCC1C97E34}">
      <dgm:prSet/>
      <dgm:spPr/>
      <dgm:t>
        <a:bodyPr/>
        <a:lstStyle/>
        <a:p>
          <a:endParaRPr lang="es-EC"/>
        </a:p>
      </dgm:t>
    </dgm:pt>
    <dgm:pt modelId="{482EAFE7-DC4D-4BAA-B45D-FE0178128F4E}">
      <dgm:prSet phldrT="[Texto]"/>
      <dgm:spPr/>
      <dgm:t>
        <a:bodyPr/>
        <a:lstStyle/>
        <a:p>
          <a:r>
            <a:rPr lang="es-ES" dirty="0"/>
            <a:t>Ejemplos relevantes </a:t>
          </a:r>
          <a:endParaRPr lang="es-EC" dirty="0"/>
        </a:p>
      </dgm:t>
    </dgm:pt>
    <dgm:pt modelId="{A2BAC766-E2EE-4D89-A3A2-B22CCFECBBA5}" type="parTrans" cxnId="{778E9F43-57B6-401B-B8D5-FA5C4A8BB87C}">
      <dgm:prSet/>
      <dgm:spPr/>
      <dgm:t>
        <a:bodyPr/>
        <a:lstStyle/>
        <a:p>
          <a:endParaRPr lang="es-EC"/>
        </a:p>
      </dgm:t>
    </dgm:pt>
    <dgm:pt modelId="{AFDC45EE-0D2D-4466-8298-7B96E5AA64DE}" type="sibTrans" cxnId="{778E9F43-57B6-401B-B8D5-FA5C4A8BB87C}">
      <dgm:prSet/>
      <dgm:spPr/>
      <dgm:t>
        <a:bodyPr/>
        <a:lstStyle/>
        <a:p>
          <a:endParaRPr lang="es-EC"/>
        </a:p>
      </dgm:t>
    </dgm:pt>
    <dgm:pt modelId="{14DD5B58-522F-44C8-99E9-818E88E3AAC2}">
      <dgm:prSet phldrT="[Texto]"/>
      <dgm:spPr/>
      <dgm:t>
        <a:bodyPr/>
        <a:lstStyle/>
        <a:p>
          <a:r>
            <a:rPr lang="es-ES" dirty="0"/>
            <a:t>Datos fundamentales </a:t>
          </a:r>
          <a:endParaRPr lang="es-EC" dirty="0"/>
        </a:p>
      </dgm:t>
    </dgm:pt>
    <dgm:pt modelId="{ACCB869D-A983-412B-988D-4C70B8318280}" type="parTrans" cxnId="{002FC224-FA7D-433E-966E-4694200E161F}">
      <dgm:prSet/>
      <dgm:spPr/>
      <dgm:t>
        <a:bodyPr/>
        <a:lstStyle/>
        <a:p>
          <a:endParaRPr lang="es-EC"/>
        </a:p>
      </dgm:t>
    </dgm:pt>
    <dgm:pt modelId="{366A5D40-9B6C-4010-A5BF-17CAF59A2427}" type="sibTrans" cxnId="{002FC224-FA7D-433E-966E-4694200E161F}">
      <dgm:prSet/>
      <dgm:spPr/>
      <dgm:t>
        <a:bodyPr/>
        <a:lstStyle/>
        <a:p>
          <a:endParaRPr lang="es-EC"/>
        </a:p>
      </dgm:t>
    </dgm:pt>
    <dgm:pt modelId="{EFC2EC42-8C11-4AB1-94D9-D4A2039452B6}">
      <dgm:prSet phldrT="[Texto]"/>
      <dgm:spPr/>
      <dgm:t>
        <a:bodyPr/>
        <a:lstStyle/>
        <a:p>
          <a:r>
            <a:rPr lang="es-ES" dirty="0"/>
            <a:t>No </a:t>
          </a:r>
          <a:endParaRPr lang="es-EC" dirty="0"/>
        </a:p>
      </dgm:t>
    </dgm:pt>
    <dgm:pt modelId="{B874F917-9644-40EC-B399-41ED32FC37B6}" type="parTrans" cxnId="{70ECD168-5A0D-4508-AC9C-1D16F9CEC45F}">
      <dgm:prSet/>
      <dgm:spPr/>
      <dgm:t>
        <a:bodyPr/>
        <a:lstStyle/>
        <a:p>
          <a:endParaRPr lang="es-EC"/>
        </a:p>
      </dgm:t>
    </dgm:pt>
    <dgm:pt modelId="{115C6DA8-9965-4F09-8D5D-07E75D6EA4E8}" type="sibTrans" cxnId="{70ECD168-5A0D-4508-AC9C-1D16F9CEC45F}">
      <dgm:prSet/>
      <dgm:spPr/>
      <dgm:t>
        <a:bodyPr/>
        <a:lstStyle/>
        <a:p>
          <a:endParaRPr lang="es-EC"/>
        </a:p>
      </dgm:t>
    </dgm:pt>
    <dgm:pt modelId="{269B7426-48F3-494E-A18F-8A674E622431}">
      <dgm:prSet phldrT="[Texto]"/>
      <dgm:spPr/>
      <dgm:t>
        <a:bodyPr/>
        <a:lstStyle/>
        <a:p>
          <a:r>
            <a:rPr lang="es-ES" dirty="0"/>
            <a:t>Palabras vacías como artículos, preposiciones </a:t>
          </a:r>
          <a:endParaRPr lang="es-EC" dirty="0"/>
        </a:p>
      </dgm:t>
    </dgm:pt>
    <dgm:pt modelId="{FD3D4203-50BC-4812-A5CD-F877B78B12DA}" type="parTrans" cxnId="{50871C10-2DAF-4AB8-B3B1-F4D3B624E539}">
      <dgm:prSet/>
      <dgm:spPr/>
      <dgm:t>
        <a:bodyPr/>
        <a:lstStyle/>
        <a:p>
          <a:endParaRPr lang="es-EC"/>
        </a:p>
      </dgm:t>
    </dgm:pt>
    <dgm:pt modelId="{F29398C1-B358-47BE-81FE-FE23F00C502B}" type="sibTrans" cxnId="{50871C10-2DAF-4AB8-B3B1-F4D3B624E539}">
      <dgm:prSet/>
      <dgm:spPr/>
      <dgm:t>
        <a:bodyPr/>
        <a:lstStyle/>
        <a:p>
          <a:endParaRPr lang="es-EC"/>
        </a:p>
      </dgm:t>
    </dgm:pt>
    <dgm:pt modelId="{AFCED915-239C-40D9-9801-1F9D1ACC4CC7}">
      <dgm:prSet phldrT="[Texto]"/>
      <dgm:spPr/>
      <dgm:t>
        <a:bodyPr/>
        <a:lstStyle/>
        <a:p>
          <a:r>
            <a:rPr lang="es-ES" dirty="0"/>
            <a:t>Información redundante o irrelevante </a:t>
          </a:r>
          <a:endParaRPr lang="es-EC" dirty="0"/>
        </a:p>
      </dgm:t>
    </dgm:pt>
    <dgm:pt modelId="{D509B03D-7127-4D9F-A145-7EB00AFD8676}" type="parTrans" cxnId="{EBFD523A-D576-412B-B141-A89357B6D777}">
      <dgm:prSet/>
      <dgm:spPr/>
      <dgm:t>
        <a:bodyPr/>
        <a:lstStyle/>
        <a:p>
          <a:endParaRPr lang="es-EC"/>
        </a:p>
      </dgm:t>
    </dgm:pt>
    <dgm:pt modelId="{C35F397E-8148-4BA4-A771-6171F6A4D3D7}" type="sibTrans" cxnId="{EBFD523A-D576-412B-B141-A89357B6D777}">
      <dgm:prSet/>
      <dgm:spPr/>
      <dgm:t>
        <a:bodyPr/>
        <a:lstStyle/>
        <a:p>
          <a:endParaRPr lang="es-EC"/>
        </a:p>
      </dgm:t>
    </dgm:pt>
    <dgm:pt modelId="{3590B214-94F5-4035-B0BD-FBAFCD3194CF}">
      <dgm:prSet phldrT="[Texto]"/>
      <dgm:spPr/>
      <dgm:t>
        <a:bodyPr/>
        <a:lstStyle/>
        <a:p>
          <a:r>
            <a:rPr lang="es-ES" dirty="0"/>
            <a:t>Todo el párrafo </a:t>
          </a:r>
          <a:endParaRPr lang="es-EC" dirty="0"/>
        </a:p>
      </dgm:t>
    </dgm:pt>
    <dgm:pt modelId="{5D38F467-5C73-4CB8-9EE2-187AC469F93C}" type="parTrans" cxnId="{3722480A-300A-464E-84F0-14D2D946A7C1}">
      <dgm:prSet/>
      <dgm:spPr/>
      <dgm:t>
        <a:bodyPr/>
        <a:lstStyle/>
        <a:p>
          <a:endParaRPr lang="es-EC"/>
        </a:p>
      </dgm:t>
    </dgm:pt>
    <dgm:pt modelId="{582B49B8-BBA8-4C4A-B72E-433423286210}" type="sibTrans" cxnId="{3722480A-300A-464E-84F0-14D2D946A7C1}">
      <dgm:prSet/>
      <dgm:spPr/>
      <dgm:t>
        <a:bodyPr/>
        <a:lstStyle/>
        <a:p>
          <a:endParaRPr lang="es-EC"/>
        </a:p>
      </dgm:t>
    </dgm:pt>
    <dgm:pt modelId="{FEF84CE8-6E2E-40FD-BA06-556EB02CC062}">
      <dgm:prSet phldrT="[Texto]"/>
      <dgm:spPr/>
      <dgm:t>
        <a:bodyPr/>
        <a:lstStyle/>
        <a:p>
          <a:r>
            <a:rPr lang="es-ES" dirty="0"/>
            <a:t>Técnicas de subrayado </a:t>
          </a:r>
          <a:endParaRPr lang="es-EC" dirty="0"/>
        </a:p>
      </dgm:t>
    </dgm:pt>
    <dgm:pt modelId="{59BD7E6E-8D85-4F99-8BA6-529F5B4B5E2E}" type="parTrans" cxnId="{3BD87493-D2AB-469D-B527-936C476061B7}">
      <dgm:prSet/>
      <dgm:spPr/>
      <dgm:t>
        <a:bodyPr/>
        <a:lstStyle/>
        <a:p>
          <a:endParaRPr lang="es-EC"/>
        </a:p>
      </dgm:t>
    </dgm:pt>
    <dgm:pt modelId="{34A34B32-8EDF-420D-9ED2-A5A9A8EFE28E}" type="sibTrans" cxnId="{3BD87493-D2AB-469D-B527-936C476061B7}">
      <dgm:prSet/>
      <dgm:spPr/>
      <dgm:t>
        <a:bodyPr/>
        <a:lstStyle/>
        <a:p>
          <a:endParaRPr lang="es-EC"/>
        </a:p>
      </dgm:t>
    </dgm:pt>
    <dgm:pt modelId="{78449EA8-CDA3-4B02-BFF6-8E87689EB24D}">
      <dgm:prSet phldrT="[Texto]"/>
      <dgm:spPr/>
      <dgm:t>
        <a:bodyPr/>
        <a:lstStyle/>
        <a:p>
          <a:r>
            <a:rPr lang="es-ES" dirty="0"/>
            <a:t>Línea sencilla de un solo color </a:t>
          </a:r>
          <a:endParaRPr lang="es-EC" dirty="0"/>
        </a:p>
      </dgm:t>
    </dgm:pt>
    <dgm:pt modelId="{C04A656B-9005-4184-852B-E0697B4E909E}" type="parTrans" cxnId="{CA2C4E4D-B4D4-4506-B912-BE75C916E848}">
      <dgm:prSet/>
      <dgm:spPr/>
      <dgm:t>
        <a:bodyPr/>
        <a:lstStyle/>
        <a:p>
          <a:endParaRPr lang="es-EC"/>
        </a:p>
      </dgm:t>
    </dgm:pt>
    <dgm:pt modelId="{D4BFDA81-257E-4BEF-96CF-2C0BD52DFB2B}" type="sibTrans" cxnId="{CA2C4E4D-B4D4-4506-B912-BE75C916E848}">
      <dgm:prSet/>
      <dgm:spPr/>
      <dgm:t>
        <a:bodyPr/>
        <a:lstStyle/>
        <a:p>
          <a:endParaRPr lang="es-EC"/>
        </a:p>
      </dgm:t>
    </dgm:pt>
    <dgm:pt modelId="{5A1C0D10-40FB-44D9-8EB5-0773D18BEB0E}">
      <dgm:prSet phldrT="[Texto]"/>
      <dgm:spPr/>
      <dgm:t>
        <a:bodyPr/>
        <a:lstStyle/>
        <a:p>
          <a:r>
            <a:rPr lang="es-ES" dirty="0"/>
            <a:t>Código de colores </a:t>
          </a:r>
          <a:endParaRPr lang="es-EC" dirty="0"/>
        </a:p>
      </dgm:t>
    </dgm:pt>
    <dgm:pt modelId="{CAE88F35-9C8A-40B2-9BF6-A211BF41497C}" type="parTrans" cxnId="{6B780FB7-1D84-4D35-8BEB-5C7A980E2007}">
      <dgm:prSet/>
      <dgm:spPr/>
      <dgm:t>
        <a:bodyPr/>
        <a:lstStyle/>
        <a:p>
          <a:endParaRPr lang="es-EC"/>
        </a:p>
      </dgm:t>
    </dgm:pt>
    <dgm:pt modelId="{5293F4DD-9B1B-405F-A243-6A691E84FD5C}" type="sibTrans" cxnId="{6B780FB7-1D84-4D35-8BEB-5C7A980E2007}">
      <dgm:prSet/>
      <dgm:spPr/>
      <dgm:t>
        <a:bodyPr/>
        <a:lstStyle/>
        <a:p>
          <a:endParaRPr lang="es-EC"/>
        </a:p>
      </dgm:t>
    </dgm:pt>
    <dgm:pt modelId="{1B29E110-6017-42EB-BA99-F3FF796175E5}">
      <dgm:prSet phldrT="[Texto]"/>
      <dgm:spPr/>
      <dgm:t>
        <a:bodyPr/>
        <a:lstStyle/>
        <a:p>
          <a:r>
            <a:rPr lang="es-ES" dirty="0"/>
            <a:t>Azul idea principal </a:t>
          </a:r>
          <a:endParaRPr lang="es-EC" dirty="0"/>
        </a:p>
      </dgm:t>
    </dgm:pt>
    <dgm:pt modelId="{709C5248-B043-4A53-A14D-9BE8EEF36EFB}" type="parTrans" cxnId="{558DE597-4F60-4853-8CCC-3D8B01AF3405}">
      <dgm:prSet/>
      <dgm:spPr/>
      <dgm:t>
        <a:bodyPr/>
        <a:lstStyle/>
        <a:p>
          <a:endParaRPr lang="es-EC"/>
        </a:p>
      </dgm:t>
    </dgm:pt>
    <dgm:pt modelId="{4B1924D1-BB1E-44D3-BF47-DA5C254B54B0}" type="sibTrans" cxnId="{558DE597-4F60-4853-8CCC-3D8B01AF3405}">
      <dgm:prSet/>
      <dgm:spPr/>
      <dgm:t>
        <a:bodyPr/>
        <a:lstStyle/>
        <a:p>
          <a:endParaRPr lang="es-EC"/>
        </a:p>
      </dgm:t>
    </dgm:pt>
    <dgm:pt modelId="{ACC9381A-857C-48EE-AD9C-ED7097A01FE3}">
      <dgm:prSet phldrT="[Texto]"/>
      <dgm:spPr/>
      <dgm:t>
        <a:bodyPr/>
        <a:lstStyle/>
        <a:p>
          <a:r>
            <a:rPr lang="es-ES" dirty="0"/>
            <a:t>Amarillo ejemplos </a:t>
          </a:r>
          <a:endParaRPr lang="es-EC" dirty="0"/>
        </a:p>
      </dgm:t>
    </dgm:pt>
    <dgm:pt modelId="{A2AA6400-CB95-4985-852E-71ECECAD9B06}" type="parTrans" cxnId="{C9AC7DB0-6214-4252-B24C-75F391833DF8}">
      <dgm:prSet/>
      <dgm:spPr/>
      <dgm:t>
        <a:bodyPr/>
        <a:lstStyle/>
        <a:p>
          <a:endParaRPr lang="es-EC"/>
        </a:p>
      </dgm:t>
    </dgm:pt>
    <dgm:pt modelId="{9115CC41-AE7D-4C90-A16A-FAD96AAC476B}" type="sibTrans" cxnId="{C9AC7DB0-6214-4252-B24C-75F391833DF8}">
      <dgm:prSet/>
      <dgm:spPr/>
      <dgm:t>
        <a:bodyPr/>
        <a:lstStyle/>
        <a:p>
          <a:endParaRPr lang="es-EC"/>
        </a:p>
      </dgm:t>
    </dgm:pt>
    <dgm:pt modelId="{34381DE5-C457-4271-BC27-7190F20BFA76}">
      <dgm:prSet phldrT="[Texto]"/>
      <dgm:spPr/>
      <dgm:t>
        <a:bodyPr/>
        <a:lstStyle/>
        <a:p>
          <a:r>
            <a:rPr lang="es-ES" dirty="0"/>
            <a:t>Verde definición </a:t>
          </a:r>
          <a:endParaRPr lang="es-EC" dirty="0"/>
        </a:p>
      </dgm:t>
    </dgm:pt>
    <dgm:pt modelId="{3ACBF225-216B-44F1-9E67-F18A7AD64C8D}" type="parTrans" cxnId="{AF961148-C9B7-4269-AE45-BCA85F5D9399}">
      <dgm:prSet/>
      <dgm:spPr/>
      <dgm:t>
        <a:bodyPr/>
        <a:lstStyle/>
        <a:p>
          <a:endParaRPr lang="es-EC"/>
        </a:p>
      </dgm:t>
    </dgm:pt>
    <dgm:pt modelId="{B7EB909E-EAFA-49BA-89B9-F76FC2BF99C4}" type="sibTrans" cxnId="{AF961148-C9B7-4269-AE45-BCA85F5D9399}">
      <dgm:prSet/>
      <dgm:spPr/>
      <dgm:t>
        <a:bodyPr/>
        <a:lstStyle/>
        <a:p>
          <a:endParaRPr lang="es-EC"/>
        </a:p>
      </dgm:t>
    </dgm:pt>
    <dgm:pt modelId="{6469DCD4-104E-4992-8E71-4840DFFE0E6C}">
      <dgm:prSet phldrT="[Texto]"/>
      <dgm:spPr/>
      <dgm:t>
        <a:bodyPr/>
        <a:lstStyle/>
        <a:p>
          <a:r>
            <a:rPr lang="es-ES" dirty="0"/>
            <a:t>Códigos gráficos </a:t>
          </a:r>
          <a:endParaRPr lang="es-EC" dirty="0"/>
        </a:p>
      </dgm:t>
    </dgm:pt>
    <dgm:pt modelId="{6F41D1AA-1CE8-4093-9B53-23B40616D62C}" type="parTrans" cxnId="{CA4D01D1-2A79-4848-BE68-A4F2E7B4EC6F}">
      <dgm:prSet/>
      <dgm:spPr/>
      <dgm:t>
        <a:bodyPr/>
        <a:lstStyle/>
        <a:p>
          <a:endParaRPr lang="es-EC"/>
        </a:p>
      </dgm:t>
    </dgm:pt>
    <dgm:pt modelId="{855BFD2D-9B8F-464E-ADD3-8964F6E0653F}" type="sibTrans" cxnId="{CA4D01D1-2A79-4848-BE68-A4F2E7B4EC6F}">
      <dgm:prSet/>
      <dgm:spPr/>
      <dgm:t>
        <a:bodyPr/>
        <a:lstStyle/>
        <a:p>
          <a:endParaRPr lang="es-EC"/>
        </a:p>
      </dgm:t>
    </dgm:pt>
    <dgm:pt modelId="{CD5DF64D-D388-45DE-8B32-69CD134F1D64}">
      <dgm:prSet phldrT="[Texto]"/>
      <dgm:spPr/>
      <dgm:t>
        <a:bodyPr/>
        <a:lstStyle/>
        <a:p>
          <a:r>
            <a:rPr lang="es-ES" dirty="0"/>
            <a:t>Exclamaciones o interrogación </a:t>
          </a:r>
          <a:endParaRPr lang="es-EC" dirty="0"/>
        </a:p>
      </dgm:t>
    </dgm:pt>
    <dgm:pt modelId="{4564AAF7-A9D3-409D-B460-7BB74504DB0B}" type="parTrans" cxnId="{E0AA6CE5-3484-4C82-A9F1-B82F9DB9DC0A}">
      <dgm:prSet/>
      <dgm:spPr/>
      <dgm:t>
        <a:bodyPr/>
        <a:lstStyle/>
        <a:p>
          <a:endParaRPr lang="es-EC"/>
        </a:p>
      </dgm:t>
    </dgm:pt>
    <dgm:pt modelId="{2CC4D221-DF03-41E9-9193-BB6811FCCBA4}" type="sibTrans" cxnId="{E0AA6CE5-3484-4C82-A9F1-B82F9DB9DC0A}">
      <dgm:prSet/>
      <dgm:spPr/>
      <dgm:t>
        <a:bodyPr/>
        <a:lstStyle/>
        <a:p>
          <a:endParaRPr lang="es-EC"/>
        </a:p>
      </dgm:t>
    </dgm:pt>
    <dgm:pt modelId="{3388834B-FB4B-44C8-B37E-27804D1488C8}">
      <dgm:prSet phldrT="[Texto]"/>
      <dgm:spPr/>
      <dgm:t>
        <a:bodyPr/>
        <a:lstStyle/>
        <a:p>
          <a:r>
            <a:rPr lang="es-ES" dirty="0"/>
            <a:t>Círculos o asteriscos </a:t>
          </a:r>
          <a:endParaRPr lang="es-EC" dirty="0"/>
        </a:p>
      </dgm:t>
    </dgm:pt>
    <dgm:pt modelId="{CE0A08C4-1911-42C9-83F6-D93A26C1C296}" type="parTrans" cxnId="{04BD1354-A170-4BA8-B68E-B4D10AD87228}">
      <dgm:prSet/>
      <dgm:spPr/>
      <dgm:t>
        <a:bodyPr/>
        <a:lstStyle/>
        <a:p>
          <a:endParaRPr lang="es-EC"/>
        </a:p>
      </dgm:t>
    </dgm:pt>
    <dgm:pt modelId="{1F74DC86-06F7-4412-9D42-00273CB4BF36}" type="sibTrans" cxnId="{04BD1354-A170-4BA8-B68E-B4D10AD87228}">
      <dgm:prSet/>
      <dgm:spPr/>
      <dgm:t>
        <a:bodyPr/>
        <a:lstStyle/>
        <a:p>
          <a:endParaRPr lang="es-EC"/>
        </a:p>
      </dgm:t>
    </dgm:pt>
    <dgm:pt modelId="{25A71734-5898-4179-9243-DE2CD351F1CC}" type="pres">
      <dgm:prSet presAssocID="{0A0A2AC7-0C60-4757-9151-56D2897E2C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DEB81D-FC07-472B-AF9C-BEA6EE6D70D8}" type="pres">
      <dgm:prSet presAssocID="{6DE3D00F-CC34-4150-BC08-52E3C2AB6589}" presName="hierRoot1" presStyleCnt="0">
        <dgm:presLayoutVars>
          <dgm:hierBranch val="init"/>
        </dgm:presLayoutVars>
      </dgm:prSet>
      <dgm:spPr/>
    </dgm:pt>
    <dgm:pt modelId="{5E7E706F-3875-4EBF-8727-B2A37654F023}" type="pres">
      <dgm:prSet presAssocID="{6DE3D00F-CC34-4150-BC08-52E3C2AB6589}" presName="rootComposite1" presStyleCnt="0"/>
      <dgm:spPr/>
    </dgm:pt>
    <dgm:pt modelId="{16BD978C-044F-4701-B2BE-92B84D7384C7}" type="pres">
      <dgm:prSet presAssocID="{6DE3D00F-CC34-4150-BC08-52E3C2AB6589}" presName="rootText1" presStyleLbl="node0" presStyleIdx="0" presStyleCnt="1">
        <dgm:presLayoutVars>
          <dgm:chPref val="3"/>
        </dgm:presLayoutVars>
      </dgm:prSet>
      <dgm:spPr/>
    </dgm:pt>
    <dgm:pt modelId="{3523F3BB-BB37-447B-AB8E-28FDF1D3806F}" type="pres">
      <dgm:prSet presAssocID="{6DE3D00F-CC34-4150-BC08-52E3C2AB6589}" presName="rootConnector1" presStyleLbl="node1" presStyleIdx="0" presStyleCnt="0"/>
      <dgm:spPr/>
    </dgm:pt>
    <dgm:pt modelId="{2AF6CCDF-E846-4213-B277-CCE2EC9CE0D3}" type="pres">
      <dgm:prSet presAssocID="{6DE3D00F-CC34-4150-BC08-52E3C2AB6589}" presName="hierChild2" presStyleCnt="0"/>
      <dgm:spPr/>
    </dgm:pt>
    <dgm:pt modelId="{94FA32FD-B0A5-4891-BED0-7E3560232FA1}" type="pres">
      <dgm:prSet presAssocID="{6D4E3EA1-A6E4-4C14-855A-13ADA942356E}" presName="Name37" presStyleLbl="parChTrans1D2" presStyleIdx="0" presStyleCnt="6"/>
      <dgm:spPr/>
    </dgm:pt>
    <dgm:pt modelId="{00CC2916-CFCD-4D31-86E6-0477A5E38416}" type="pres">
      <dgm:prSet presAssocID="{2BEAEF84-FA76-4415-8B72-8F4B4E4CE96C}" presName="hierRoot2" presStyleCnt="0">
        <dgm:presLayoutVars>
          <dgm:hierBranch val="init"/>
        </dgm:presLayoutVars>
      </dgm:prSet>
      <dgm:spPr/>
    </dgm:pt>
    <dgm:pt modelId="{AAB3157B-C19B-494C-A0AA-81BE05D6CD6D}" type="pres">
      <dgm:prSet presAssocID="{2BEAEF84-FA76-4415-8B72-8F4B4E4CE96C}" presName="rootComposite" presStyleCnt="0"/>
      <dgm:spPr/>
    </dgm:pt>
    <dgm:pt modelId="{8CEF594D-BAD5-4051-AA0D-7EB661794429}" type="pres">
      <dgm:prSet presAssocID="{2BEAEF84-FA76-4415-8B72-8F4B4E4CE96C}" presName="rootText" presStyleLbl="node2" presStyleIdx="0" presStyleCnt="5">
        <dgm:presLayoutVars>
          <dgm:chPref val="3"/>
        </dgm:presLayoutVars>
      </dgm:prSet>
      <dgm:spPr/>
    </dgm:pt>
    <dgm:pt modelId="{9B0B207C-B63C-4060-B50E-F0F26A8B8DC3}" type="pres">
      <dgm:prSet presAssocID="{2BEAEF84-FA76-4415-8B72-8F4B4E4CE96C}" presName="rootConnector" presStyleLbl="node2" presStyleIdx="0" presStyleCnt="5"/>
      <dgm:spPr/>
    </dgm:pt>
    <dgm:pt modelId="{82B9DFE1-9EC7-4207-90D2-4BEB0004586E}" type="pres">
      <dgm:prSet presAssocID="{2BEAEF84-FA76-4415-8B72-8F4B4E4CE96C}" presName="hierChild4" presStyleCnt="0"/>
      <dgm:spPr/>
    </dgm:pt>
    <dgm:pt modelId="{DADC9CEA-6CAF-4DB9-A0C9-F93B32E0C244}" type="pres">
      <dgm:prSet presAssocID="{30237D78-9CE9-47AB-A68B-98AD1B6FEB06}" presName="Name37" presStyleLbl="parChTrans1D3" presStyleIdx="0" presStyleCnt="14"/>
      <dgm:spPr/>
    </dgm:pt>
    <dgm:pt modelId="{47F19319-0146-4408-9940-AAC26F03A3A0}" type="pres">
      <dgm:prSet presAssocID="{8748EC99-B778-4576-BA0B-FB5D612E0F64}" presName="hierRoot2" presStyleCnt="0">
        <dgm:presLayoutVars>
          <dgm:hierBranch val="init"/>
        </dgm:presLayoutVars>
      </dgm:prSet>
      <dgm:spPr/>
    </dgm:pt>
    <dgm:pt modelId="{7C3966D4-12FA-4D6A-B84D-F61801277862}" type="pres">
      <dgm:prSet presAssocID="{8748EC99-B778-4576-BA0B-FB5D612E0F64}" presName="rootComposite" presStyleCnt="0"/>
      <dgm:spPr/>
    </dgm:pt>
    <dgm:pt modelId="{E7405D0D-719A-4DB8-BADF-1BCAFB31EAD3}" type="pres">
      <dgm:prSet presAssocID="{8748EC99-B778-4576-BA0B-FB5D612E0F64}" presName="rootText" presStyleLbl="node3" presStyleIdx="0" presStyleCnt="14">
        <dgm:presLayoutVars>
          <dgm:chPref val="3"/>
        </dgm:presLayoutVars>
      </dgm:prSet>
      <dgm:spPr/>
    </dgm:pt>
    <dgm:pt modelId="{C1F20624-43B9-4306-9343-7FC00B7E5F9A}" type="pres">
      <dgm:prSet presAssocID="{8748EC99-B778-4576-BA0B-FB5D612E0F64}" presName="rootConnector" presStyleLbl="node3" presStyleIdx="0" presStyleCnt="14"/>
      <dgm:spPr/>
    </dgm:pt>
    <dgm:pt modelId="{8FFDCB6B-C3AB-4D48-9A78-9536AC558671}" type="pres">
      <dgm:prSet presAssocID="{8748EC99-B778-4576-BA0B-FB5D612E0F64}" presName="hierChild4" presStyleCnt="0"/>
      <dgm:spPr/>
    </dgm:pt>
    <dgm:pt modelId="{82E9AAB1-0AEE-42E8-9367-CCC8E11D1DCB}" type="pres">
      <dgm:prSet presAssocID="{8748EC99-B778-4576-BA0B-FB5D612E0F64}" presName="hierChild5" presStyleCnt="0"/>
      <dgm:spPr/>
    </dgm:pt>
    <dgm:pt modelId="{1EC71CB7-E655-4FD2-AB3E-5D71F9D97CA3}" type="pres">
      <dgm:prSet presAssocID="{80E29F08-13AA-451C-AE17-15AA207CB678}" presName="Name37" presStyleLbl="parChTrans1D3" presStyleIdx="1" presStyleCnt="14"/>
      <dgm:spPr/>
    </dgm:pt>
    <dgm:pt modelId="{02FD9404-8AD8-4CAE-9DA3-6E3236C2F3F3}" type="pres">
      <dgm:prSet presAssocID="{89250179-DDC0-464D-928A-971223FB7E9E}" presName="hierRoot2" presStyleCnt="0">
        <dgm:presLayoutVars>
          <dgm:hierBranch val="init"/>
        </dgm:presLayoutVars>
      </dgm:prSet>
      <dgm:spPr/>
    </dgm:pt>
    <dgm:pt modelId="{B1958FF4-2889-4E0E-B8B5-0A5811C77224}" type="pres">
      <dgm:prSet presAssocID="{89250179-DDC0-464D-928A-971223FB7E9E}" presName="rootComposite" presStyleCnt="0"/>
      <dgm:spPr/>
    </dgm:pt>
    <dgm:pt modelId="{7DFC81AE-9EFD-45CD-B105-9E312B4EA6B1}" type="pres">
      <dgm:prSet presAssocID="{89250179-DDC0-464D-928A-971223FB7E9E}" presName="rootText" presStyleLbl="node3" presStyleIdx="1" presStyleCnt="14">
        <dgm:presLayoutVars>
          <dgm:chPref val="3"/>
        </dgm:presLayoutVars>
      </dgm:prSet>
      <dgm:spPr/>
    </dgm:pt>
    <dgm:pt modelId="{EB015CCD-4CCD-4B13-A043-ABB04796935B}" type="pres">
      <dgm:prSet presAssocID="{89250179-DDC0-464D-928A-971223FB7E9E}" presName="rootConnector" presStyleLbl="node3" presStyleIdx="1" presStyleCnt="14"/>
      <dgm:spPr/>
    </dgm:pt>
    <dgm:pt modelId="{B640E97B-78E0-48F0-886F-350BB2944C2E}" type="pres">
      <dgm:prSet presAssocID="{89250179-DDC0-464D-928A-971223FB7E9E}" presName="hierChild4" presStyleCnt="0"/>
      <dgm:spPr/>
    </dgm:pt>
    <dgm:pt modelId="{EF89BECC-E9CC-4EE7-BCB9-46AE6398F5AD}" type="pres">
      <dgm:prSet presAssocID="{89250179-DDC0-464D-928A-971223FB7E9E}" presName="hierChild5" presStyleCnt="0"/>
      <dgm:spPr/>
    </dgm:pt>
    <dgm:pt modelId="{1306EDAD-6598-42AB-AE68-48C552BA6FBD}" type="pres">
      <dgm:prSet presAssocID="{5AA75AB6-8FBE-4A10-B6AC-DBF8B59F5346}" presName="Name37" presStyleLbl="parChTrans1D3" presStyleIdx="2" presStyleCnt="14"/>
      <dgm:spPr/>
    </dgm:pt>
    <dgm:pt modelId="{E0159C0F-BA67-4A58-BA9D-8E2C5503F945}" type="pres">
      <dgm:prSet presAssocID="{04A7CDB9-5C2C-4C72-9F77-4FE5ECA51B5E}" presName="hierRoot2" presStyleCnt="0">
        <dgm:presLayoutVars>
          <dgm:hierBranch val="init"/>
        </dgm:presLayoutVars>
      </dgm:prSet>
      <dgm:spPr/>
    </dgm:pt>
    <dgm:pt modelId="{B31FB2C2-AF3F-4030-B9D5-7FD9C71BFB19}" type="pres">
      <dgm:prSet presAssocID="{04A7CDB9-5C2C-4C72-9F77-4FE5ECA51B5E}" presName="rootComposite" presStyleCnt="0"/>
      <dgm:spPr/>
    </dgm:pt>
    <dgm:pt modelId="{4BB049CF-DA09-4EC1-9207-2E34DC8E5EF8}" type="pres">
      <dgm:prSet presAssocID="{04A7CDB9-5C2C-4C72-9F77-4FE5ECA51B5E}" presName="rootText" presStyleLbl="node3" presStyleIdx="2" presStyleCnt="14">
        <dgm:presLayoutVars>
          <dgm:chPref val="3"/>
        </dgm:presLayoutVars>
      </dgm:prSet>
      <dgm:spPr/>
    </dgm:pt>
    <dgm:pt modelId="{B7A35F7D-CF67-4DC5-8E2C-E50A37B77B82}" type="pres">
      <dgm:prSet presAssocID="{04A7CDB9-5C2C-4C72-9F77-4FE5ECA51B5E}" presName="rootConnector" presStyleLbl="node3" presStyleIdx="2" presStyleCnt="14"/>
      <dgm:spPr/>
    </dgm:pt>
    <dgm:pt modelId="{F35CEE70-27FB-4A44-8AE4-D76B4DF77762}" type="pres">
      <dgm:prSet presAssocID="{04A7CDB9-5C2C-4C72-9F77-4FE5ECA51B5E}" presName="hierChild4" presStyleCnt="0"/>
      <dgm:spPr/>
    </dgm:pt>
    <dgm:pt modelId="{92D33C4B-F4EB-49E2-A5BC-10A2F04C2317}" type="pres">
      <dgm:prSet presAssocID="{04A7CDB9-5C2C-4C72-9F77-4FE5ECA51B5E}" presName="hierChild5" presStyleCnt="0"/>
      <dgm:spPr/>
    </dgm:pt>
    <dgm:pt modelId="{D1417313-95B4-4220-BA21-E285E3DD450B}" type="pres">
      <dgm:prSet presAssocID="{2BEAEF84-FA76-4415-8B72-8F4B4E4CE96C}" presName="hierChild5" presStyleCnt="0"/>
      <dgm:spPr/>
    </dgm:pt>
    <dgm:pt modelId="{07990DB0-AF28-49D6-8445-198E5BB5969C}" type="pres">
      <dgm:prSet presAssocID="{120241BD-21FC-472A-B452-9C4FF748CEBB}" presName="Name37" presStyleLbl="parChTrans1D2" presStyleIdx="1" presStyleCnt="6"/>
      <dgm:spPr/>
    </dgm:pt>
    <dgm:pt modelId="{78E69BCD-03C5-4E06-B560-42E80CA32990}" type="pres">
      <dgm:prSet presAssocID="{9C1986B7-FC07-43A4-9739-C1460DFC5B8E}" presName="hierRoot2" presStyleCnt="0">
        <dgm:presLayoutVars>
          <dgm:hierBranch val="init"/>
        </dgm:presLayoutVars>
      </dgm:prSet>
      <dgm:spPr/>
    </dgm:pt>
    <dgm:pt modelId="{CE2F5428-F7A7-4F96-82B9-23FFF64F950C}" type="pres">
      <dgm:prSet presAssocID="{9C1986B7-FC07-43A4-9739-C1460DFC5B8E}" presName="rootComposite" presStyleCnt="0"/>
      <dgm:spPr/>
    </dgm:pt>
    <dgm:pt modelId="{46A6377F-1DC1-4AFF-8D01-A31084A7198C}" type="pres">
      <dgm:prSet presAssocID="{9C1986B7-FC07-43A4-9739-C1460DFC5B8E}" presName="rootText" presStyleLbl="node2" presStyleIdx="1" presStyleCnt="5">
        <dgm:presLayoutVars>
          <dgm:chPref val="3"/>
        </dgm:presLayoutVars>
      </dgm:prSet>
      <dgm:spPr/>
    </dgm:pt>
    <dgm:pt modelId="{73CEFC47-3A27-4566-94DF-96E8FD4A825C}" type="pres">
      <dgm:prSet presAssocID="{9C1986B7-FC07-43A4-9739-C1460DFC5B8E}" presName="rootConnector" presStyleLbl="node2" presStyleIdx="1" presStyleCnt="5"/>
      <dgm:spPr/>
    </dgm:pt>
    <dgm:pt modelId="{7C5D983D-5AEC-4903-9605-AB2BCB0556EF}" type="pres">
      <dgm:prSet presAssocID="{9C1986B7-FC07-43A4-9739-C1460DFC5B8E}" presName="hierChild4" presStyleCnt="0"/>
      <dgm:spPr/>
    </dgm:pt>
    <dgm:pt modelId="{B3C6950C-10EC-47EB-84E9-E51BD868902A}" type="pres">
      <dgm:prSet presAssocID="{3352B687-978D-4939-A967-447DB828B93D}" presName="Name37" presStyleLbl="parChTrans1D3" presStyleIdx="3" presStyleCnt="14"/>
      <dgm:spPr/>
    </dgm:pt>
    <dgm:pt modelId="{DF633624-EE4D-4325-AEBE-BC66B930EB6C}" type="pres">
      <dgm:prSet presAssocID="{BEE9F067-20BB-4ADF-9BE1-A5507EB2E536}" presName="hierRoot2" presStyleCnt="0">
        <dgm:presLayoutVars>
          <dgm:hierBranch val="init"/>
        </dgm:presLayoutVars>
      </dgm:prSet>
      <dgm:spPr/>
    </dgm:pt>
    <dgm:pt modelId="{CCCBA3B8-BE14-47C1-A9DA-7A98C4E8881B}" type="pres">
      <dgm:prSet presAssocID="{BEE9F067-20BB-4ADF-9BE1-A5507EB2E536}" presName="rootComposite" presStyleCnt="0"/>
      <dgm:spPr/>
    </dgm:pt>
    <dgm:pt modelId="{04427095-11EF-43CB-8BED-94D30459ADDA}" type="pres">
      <dgm:prSet presAssocID="{BEE9F067-20BB-4ADF-9BE1-A5507EB2E536}" presName="rootText" presStyleLbl="node3" presStyleIdx="3" presStyleCnt="14">
        <dgm:presLayoutVars>
          <dgm:chPref val="3"/>
        </dgm:presLayoutVars>
      </dgm:prSet>
      <dgm:spPr/>
    </dgm:pt>
    <dgm:pt modelId="{7F42DB24-86DD-452C-9DDE-8197C4214027}" type="pres">
      <dgm:prSet presAssocID="{BEE9F067-20BB-4ADF-9BE1-A5507EB2E536}" presName="rootConnector" presStyleLbl="node3" presStyleIdx="3" presStyleCnt="14"/>
      <dgm:spPr/>
    </dgm:pt>
    <dgm:pt modelId="{23D47B2D-971A-489F-8B1B-3482B1482D98}" type="pres">
      <dgm:prSet presAssocID="{BEE9F067-20BB-4ADF-9BE1-A5507EB2E536}" presName="hierChild4" presStyleCnt="0"/>
      <dgm:spPr/>
    </dgm:pt>
    <dgm:pt modelId="{C798FF18-648C-437C-AF70-012647D769D3}" type="pres">
      <dgm:prSet presAssocID="{D4F2A92A-5276-49E4-AC63-94D37416B645}" presName="Name37" presStyleLbl="parChTrans1D4" presStyleIdx="0" presStyleCnt="14"/>
      <dgm:spPr/>
    </dgm:pt>
    <dgm:pt modelId="{F27BD548-FCBB-4491-89FF-FEA6C94B3550}" type="pres">
      <dgm:prSet presAssocID="{E519D7CB-FEBA-4D7E-99D9-7D8D591B8B6B}" presName="hierRoot2" presStyleCnt="0">
        <dgm:presLayoutVars>
          <dgm:hierBranch val="init"/>
        </dgm:presLayoutVars>
      </dgm:prSet>
      <dgm:spPr/>
    </dgm:pt>
    <dgm:pt modelId="{8B233CDA-9236-41BE-96E0-DBCB5089F934}" type="pres">
      <dgm:prSet presAssocID="{E519D7CB-FEBA-4D7E-99D9-7D8D591B8B6B}" presName="rootComposite" presStyleCnt="0"/>
      <dgm:spPr/>
    </dgm:pt>
    <dgm:pt modelId="{F7FF9ABF-88F3-4147-80C0-88C022645688}" type="pres">
      <dgm:prSet presAssocID="{E519D7CB-FEBA-4D7E-99D9-7D8D591B8B6B}" presName="rootText" presStyleLbl="node4" presStyleIdx="0" presStyleCnt="14">
        <dgm:presLayoutVars>
          <dgm:chPref val="3"/>
        </dgm:presLayoutVars>
      </dgm:prSet>
      <dgm:spPr/>
    </dgm:pt>
    <dgm:pt modelId="{3F2568DC-8FFA-4F72-A5E5-E92EB92FA434}" type="pres">
      <dgm:prSet presAssocID="{E519D7CB-FEBA-4D7E-99D9-7D8D591B8B6B}" presName="rootConnector" presStyleLbl="node4" presStyleIdx="0" presStyleCnt="14"/>
      <dgm:spPr/>
    </dgm:pt>
    <dgm:pt modelId="{C29630E3-ECCA-4572-AAF7-DAF436763D96}" type="pres">
      <dgm:prSet presAssocID="{E519D7CB-FEBA-4D7E-99D9-7D8D591B8B6B}" presName="hierChild4" presStyleCnt="0"/>
      <dgm:spPr/>
    </dgm:pt>
    <dgm:pt modelId="{23FC4AE7-45E4-4BFB-A63A-93ED208DB3BA}" type="pres">
      <dgm:prSet presAssocID="{E519D7CB-FEBA-4D7E-99D9-7D8D591B8B6B}" presName="hierChild5" presStyleCnt="0"/>
      <dgm:spPr/>
    </dgm:pt>
    <dgm:pt modelId="{6C69E81E-87FF-480C-9F97-7D6088EB7799}" type="pres">
      <dgm:prSet presAssocID="{BEE9F067-20BB-4ADF-9BE1-A5507EB2E536}" presName="hierChild5" presStyleCnt="0"/>
      <dgm:spPr/>
    </dgm:pt>
    <dgm:pt modelId="{BB0604EA-5CD3-4544-9762-CE6359E8FB53}" type="pres">
      <dgm:prSet presAssocID="{3AAE0E2A-D99B-44F3-87A1-D9D8AF6C4D1A}" presName="Name37" presStyleLbl="parChTrans1D3" presStyleIdx="4" presStyleCnt="14"/>
      <dgm:spPr/>
    </dgm:pt>
    <dgm:pt modelId="{4AABD718-8B7B-4F09-B316-CBFFEC1B3402}" type="pres">
      <dgm:prSet presAssocID="{E7FA7340-797E-430D-9EE3-263CF2CB7E5E}" presName="hierRoot2" presStyleCnt="0">
        <dgm:presLayoutVars>
          <dgm:hierBranch val="init"/>
        </dgm:presLayoutVars>
      </dgm:prSet>
      <dgm:spPr/>
    </dgm:pt>
    <dgm:pt modelId="{6485B29C-542B-44D1-B3CA-26B134075FEE}" type="pres">
      <dgm:prSet presAssocID="{E7FA7340-797E-430D-9EE3-263CF2CB7E5E}" presName="rootComposite" presStyleCnt="0"/>
      <dgm:spPr/>
    </dgm:pt>
    <dgm:pt modelId="{5F1F3F78-6011-443B-83B5-E27F86669811}" type="pres">
      <dgm:prSet presAssocID="{E7FA7340-797E-430D-9EE3-263CF2CB7E5E}" presName="rootText" presStyleLbl="node3" presStyleIdx="4" presStyleCnt="14">
        <dgm:presLayoutVars>
          <dgm:chPref val="3"/>
        </dgm:presLayoutVars>
      </dgm:prSet>
      <dgm:spPr/>
    </dgm:pt>
    <dgm:pt modelId="{53B44A47-D000-4531-9C35-36301FED3D45}" type="pres">
      <dgm:prSet presAssocID="{E7FA7340-797E-430D-9EE3-263CF2CB7E5E}" presName="rootConnector" presStyleLbl="node3" presStyleIdx="4" presStyleCnt="14"/>
      <dgm:spPr/>
    </dgm:pt>
    <dgm:pt modelId="{3E7D1D55-7158-4AD8-9A0A-70E0C46AF99F}" type="pres">
      <dgm:prSet presAssocID="{E7FA7340-797E-430D-9EE3-263CF2CB7E5E}" presName="hierChild4" presStyleCnt="0"/>
      <dgm:spPr/>
    </dgm:pt>
    <dgm:pt modelId="{2A4D66E3-F01D-42B2-8878-D15BA1975654}" type="pres">
      <dgm:prSet presAssocID="{E7FA7340-797E-430D-9EE3-263CF2CB7E5E}" presName="hierChild5" presStyleCnt="0"/>
      <dgm:spPr/>
    </dgm:pt>
    <dgm:pt modelId="{4B86E504-81F9-4639-8420-B8A1E81E5957}" type="pres">
      <dgm:prSet presAssocID="{9C1986B7-FC07-43A4-9739-C1460DFC5B8E}" presName="hierChild5" presStyleCnt="0"/>
      <dgm:spPr/>
    </dgm:pt>
    <dgm:pt modelId="{1AA04319-01C3-455E-ACF3-8E59589B863B}" type="pres">
      <dgm:prSet presAssocID="{3EFDF0DC-5526-47F7-B5CA-3E40489BEBDB}" presName="Name37" presStyleLbl="parChTrans1D2" presStyleIdx="2" presStyleCnt="6"/>
      <dgm:spPr/>
    </dgm:pt>
    <dgm:pt modelId="{ABAEB958-2B80-409F-A53C-56E6A59F5F10}" type="pres">
      <dgm:prSet presAssocID="{C5736384-4A02-44AE-89E7-B907990C859D}" presName="hierRoot2" presStyleCnt="0">
        <dgm:presLayoutVars>
          <dgm:hierBranch val="init"/>
        </dgm:presLayoutVars>
      </dgm:prSet>
      <dgm:spPr/>
    </dgm:pt>
    <dgm:pt modelId="{37C19B1E-2201-42E0-A920-A252AF106F91}" type="pres">
      <dgm:prSet presAssocID="{C5736384-4A02-44AE-89E7-B907990C859D}" presName="rootComposite" presStyleCnt="0"/>
      <dgm:spPr/>
    </dgm:pt>
    <dgm:pt modelId="{55318F5C-5125-45A6-AF32-CCAA2AAD22F7}" type="pres">
      <dgm:prSet presAssocID="{C5736384-4A02-44AE-89E7-B907990C859D}" presName="rootText" presStyleLbl="node2" presStyleIdx="2" presStyleCnt="5">
        <dgm:presLayoutVars>
          <dgm:chPref val="3"/>
        </dgm:presLayoutVars>
      </dgm:prSet>
      <dgm:spPr/>
    </dgm:pt>
    <dgm:pt modelId="{6C14ECCA-CD1D-46FA-ABF5-DB74A81F7CE4}" type="pres">
      <dgm:prSet presAssocID="{C5736384-4A02-44AE-89E7-B907990C859D}" presName="rootConnector" presStyleLbl="node2" presStyleIdx="2" presStyleCnt="5"/>
      <dgm:spPr/>
    </dgm:pt>
    <dgm:pt modelId="{25010EA5-2870-4911-A9D6-93C10BF9D488}" type="pres">
      <dgm:prSet presAssocID="{C5736384-4A02-44AE-89E7-B907990C859D}" presName="hierChild4" presStyleCnt="0"/>
      <dgm:spPr/>
    </dgm:pt>
    <dgm:pt modelId="{8382469A-5E48-49C7-A627-4EE75E125D36}" type="pres">
      <dgm:prSet presAssocID="{324947D0-9830-4DA3-B688-C2AF70BC775D}" presName="Name37" presStyleLbl="parChTrans1D3" presStyleIdx="5" presStyleCnt="14"/>
      <dgm:spPr/>
    </dgm:pt>
    <dgm:pt modelId="{BC8CBC85-4909-4C5B-95BD-5AF582BD5AFE}" type="pres">
      <dgm:prSet presAssocID="{8FD9E078-4370-410F-82C5-4D4E2936397A}" presName="hierRoot2" presStyleCnt="0">
        <dgm:presLayoutVars>
          <dgm:hierBranch val="init"/>
        </dgm:presLayoutVars>
      </dgm:prSet>
      <dgm:spPr/>
    </dgm:pt>
    <dgm:pt modelId="{C2A65CDD-FDE6-4531-A996-3EB72CF16AD8}" type="pres">
      <dgm:prSet presAssocID="{8FD9E078-4370-410F-82C5-4D4E2936397A}" presName="rootComposite" presStyleCnt="0"/>
      <dgm:spPr/>
    </dgm:pt>
    <dgm:pt modelId="{518CFC77-2294-4125-A9F9-6FB7E4F809FF}" type="pres">
      <dgm:prSet presAssocID="{8FD9E078-4370-410F-82C5-4D4E2936397A}" presName="rootText" presStyleLbl="node3" presStyleIdx="5" presStyleCnt="14">
        <dgm:presLayoutVars>
          <dgm:chPref val="3"/>
        </dgm:presLayoutVars>
      </dgm:prSet>
      <dgm:spPr/>
    </dgm:pt>
    <dgm:pt modelId="{4FFBE0A7-3F63-4506-AF93-A13EFA15EC69}" type="pres">
      <dgm:prSet presAssocID="{8FD9E078-4370-410F-82C5-4D4E2936397A}" presName="rootConnector" presStyleLbl="node3" presStyleIdx="5" presStyleCnt="14"/>
      <dgm:spPr/>
    </dgm:pt>
    <dgm:pt modelId="{59DD11EE-43D8-4460-A19C-E8A7532BD372}" type="pres">
      <dgm:prSet presAssocID="{8FD9E078-4370-410F-82C5-4D4E2936397A}" presName="hierChild4" presStyleCnt="0"/>
      <dgm:spPr/>
    </dgm:pt>
    <dgm:pt modelId="{D7B9A17C-4628-4B95-B597-AF3FCC5CFF7E}" type="pres">
      <dgm:prSet presAssocID="{8FD9E078-4370-410F-82C5-4D4E2936397A}" presName="hierChild5" presStyleCnt="0"/>
      <dgm:spPr/>
    </dgm:pt>
    <dgm:pt modelId="{B80D8AEA-66BA-4A51-8DD4-D1C7E9F8BD63}" type="pres">
      <dgm:prSet presAssocID="{DCF512CB-0085-4B43-AC98-D8B3B810B715}" presName="Name37" presStyleLbl="parChTrans1D3" presStyleIdx="6" presStyleCnt="14"/>
      <dgm:spPr/>
    </dgm:pt>
    <dgm:pt modelId="{044E50E0-48A3-4B90-B6CB-8C9C6F10488C}" type="pres">
      <dgm:prSet presAssocID="{D302F1C6-7510-4CB2-BED9-043029126714}" presName="hierRoot2" presStyleCnt="0">
        <dgm:presLayoutVars>
          <dgm:hierBranch val="init"/>
        </dgm:presLayoutVars>
      </dgm:prSet>
      <dgm:spPr/>
    </dgm:pt>
    <dgm:pt modelId="{5FC4794C-2CB9-4C2D-B7AC-BBE188576D49}" type="pres">
      <dgm:prSet presAssocID="{D302F1C6-7510-4CB2-BED9-043029126714}" presName="rootComposite" presStyleCnt="0"/>
      <dgm:spPr/>
    </dgm:pt>
    <dgm:pt modelId="{D4512144-B1F9-4765-8068-250B7C2B5BB6}" type="pres">
      <dgm:prSet presAssocID="{D302F1C6-7510-4CB2-BED9-043029126714}" presName="rootText" presStyleLbl="node3" presStyleIdx="6" presStyleCnt="14">
        <dgm:presLayoutVars>
          <dgm:chPref val="3"/>
        </dgm:presLayoutVars>
      </dgm:prSet>
      <dgm:spPr/>
    </dgm:pt>
    <dgm:pt modelId="{DA7E3711-91A6-4083-B24C-61DB0F52D670}" type="pres">
      <dgm:prSet presAssocID="{D302F1C6-7510-4CB2-BED9-043029126714}" presName="rootConnector" presStyleLbl="node3" presStyleIdx="6" presStyleCnt="14"/>
      <dgm:spPr/>
    </dgm:pt>
    <dgm:pt modelId="{15243974-5922-4CCA-984E-560A0F7F00FF}" type="pres">
      <dgm:prSet presAssocID="{D302F1C6-7510-4CB2-BED9-043029126714}" presName="hierChild4" presStyleCnt="0"/>
      <dgm:spPr/>
    </dgm:pt>
    <dgm:pt modelId="{B61AC50D-4AAD-48DE-826F-A8DE820CBB83}" type="pres">
      <dgm:prSet presAssocID="{D302F1C6-7510-4CB2-BED9-043029126714}" presName="hierChild5" presStyleCnt="0"/>
      <dgm:spPr/>
    </dgm:pt>
    <dgm:pt modelId="{221A0D49-D786-446A-B037-6727F88B7C35}" type="pres">
      <dgm:prSet presAssocID="{78DABDD2-1034-44B4-88B5-DC77F5C808AA}" presName="Name37" presStyleLbl="parChTrans1D3" presStyleIdx="7" presStyleCnt="14"/>
      <dgm:spPr/>
    </dgm:pt>
    <dgm:pt modelId="{0214D15D-B0A5-43F9-86FB-926683ABBC8A}" type="pres">
      <dgm:prSet presAssocID="{CB492CF7-776B-4389-B0AB-84D92ACDE274}" presName="hierRoot2" presStyleCnt="0">
        <dgm:presLayoutVars>
          <dgm:hierBranch val="init"/>
        </dgm:presLayoutVars>
      </dgm:prSet>
      <dgm:spPr/>
    </dgm:pt>
    <dgm:pt modelId="{CB652957-FE66-40C3-A6AE-32131FAC7518}" type="pres">
      <dgm:prSet presAssocID="{CB492CF7-776B-4389-B0AB-84D92ACDE274}" presName="rootComposite" presStyleCnt="0"/>
      <dgm:spPr/>
    </dgm:pt>
    <dgm:pt modelId="{8441FE2B-492E-4DC7-8AF4-04B7AD0E3E63}" type="pres">
      <dgm:prSet presAssocID="{CB492CF7-776B-4389-B0AB-84D92ACDE274}" presName="rootText" presStyleLbl="node3" presStyleIdx="7" presStyleCnt="14">
        <dgm:presLayoutVars>
          <dgm:chPref val="3"/>
        </dgm:presLayoutVars>
      </dgm:prSet>
      <dgm:spPr/>
    </dgm:pt>
    <dgm:pt modelId="{083E086C-17DD-4D7D-83C0-49F50AA4436D}" type="pres">
      <dgm:prSet presAssocID="{CB492CF7-776B-4389-B0AB-84D92ACDE274}" presName="rootConnector" presStyleLbl="node3" presStyleIdx="7" presStyleCnt="14"/>
      <dgm:spPr/>
    </dgm:pt>
    <dgm:pt modelId="{48C9FA0F-D371-47F9-8641-C3957494F707}" type="pres">
      <dgm:prSet presAssocID="{CB492CF7-776B-4389-B0AB-84D92ACDE274}" presName="hierChild4" presStyleCnt="0"/>
      <dgm:spPr/>
    </dgm:pt>
    <dgm:pt modelId="{E018B3FE-951A-41FB-A416-FF6CA4B4BBE8}" type="pres">
      <dgm:prSet presAssocID="{CB492CF7-776B-4389-B0AB-84D92ACDE274}" presName="hierChild5" presStyleCnt="0"/>
      <dgm:spPr/>
    </dgm:pt>
    <dgm:pt modelId="{7AA302E8-5DA2-4726-AC21-410C3161D825}" type="pres">
      <dgm:prSet presAssocID="{D8F5D346-530A-4163-856B-749BA254E96D}" presName="Name37" presStyleLbl="parChTrans1D3" presStyleIdx="8" presStyleCnt="14"/>
      <dgm:spPr/>
    </dgm:pt>
    <dgm:pt modelId="{2941AD46-9FF0-4689-887B-1A4C4C841E00}" type="pres">
      <dgm:prSet presAssocID="{8FC10231-0F77-4191-930D-9789B089C3BC}" presName="hierRoot2" presStyleCnt="0">
        <dgm:presLayoutVars>
          <dgm:hierBranch val="init"/>
        </dgm:presLayoutVars>
      </dgm:prSet>
      <dgm:spPr/>
    </dgm:pt>
    <dgm:pt modelId="{06A2B596-A3F6-4F17-BCE0-EDD309293EB5}" type="pres">
      <dgm:prSet presAssocID="{8FC10231-0F77-4191-930D-9789B089C3BC}" presName="rootComposite" presStyleCnt="0"/>
      <dgm:spPr/>
    </dgm:pt>
    <dgm:pt modelId="{D6DD81BF-7465-444D-B958-8E498590959E}" type="pres">
      <dgm:prSet presAssocID="{8FC10231-0F77-4191-930D-9789B089C3BC}" presName="rootText" presStyleLbl="node3" presStyleIdx="8" presStyleCnt="14">
        <dgm:presLayoutVars>
          <dgm:chPref val="3"/>
        </dgm:presLayoutVars>
      </dgm:prSet>
      <dgm:spPr/>
    </dgm:pt>
    <dgm:pt modelId="{231F739D-4241-45F5-A805-E20C9ABAF3B7}" type="pres">
      <dgm:prSet presAssocID="{8FC10231-0F77-4191-930D-9789B089C3BC}" presName="rootConnector" presStyleLbl="node3" presStyleIdx="8" presStyleCnt="14"/>
      <dgm:spPr/>
    </dgm:pt>
    <dgm:pt modelId="{EBE823E1-6B59-4BB8-938B-C5090D3E4CCD}" type="pres">
      <dgm:prSet presAssocID="{8FC10231-0F77-4191-930D-9789B089C3BC}" presName="hierChild4" presStyleCnt="0"/>
      <dgm:spPr/>
    </dgm:pt>
    <dgm:pt modelId="{DDE15366-7887-41A9-8CD2-A60CF3AA424F}" type="pres">
      <dgm:prSet presAssocID="{8FC10231-0F77-4191-930D-9789B089C3BC}" presName="hierChild5" presStyleCnt="0"/>
      <dgm:spPr/>
    </dgm:pt>
    <dgm:pt modelId="{A9E8E93A-E23A-4F38-85FD-846C5855E8C0}" type="pres">
      <dgm:prSet presAssocID="{C5736384-4A02-44AE-89E7-B907990C859D}" presName="hierChild5" presStyleCnt="0"/>
      <dgm:spPr/>
    </dgm:pt>
    <dgm:pt modelId="{387F9919-B9A6-4F94-ADA2-ABFFE8F60975}" type="pres">
      <dgm:prSet presAssocID="{BB083CF7-AE6A-4509-BC79-BDC23DE0EB19}" presName="Name37" presStyleLbl="parChTrans1D2" presStyleIdx="3" presStyleCnt="6"/>
      <dgm:spPr/>
    </dgm:pt>
    <dgm:pt modelId="{8454106A-D947-4E74-B065-2DD276710B0F}" type="pres">
      <dgm:prSet presAssocID="{8EB3801E-75CF-41EF-A26B-DB771D18FE0D}" presName="hierRoot2" presStyleCnt="0">
        <dgm:presLayoutVars>
          <dgm:hierBranch val="init"/>
        </dgm:presLayoutVars>
      </dgm:prSet>
      <dgm:spPr/>
    </dgm:pt>
    <dgm:pt modelId="{3524525B-61C1-457C-8A75-199D7143DE80}" type="pres">
      <dgm:prSet presAssocID="{8EB3801E-75CF-41EF-A26B-DB771D18FE0D}" presName="rootComposite" presStyleCnt="0"/>
      <dgm:spPr/>
    </dgm:pt>
    <dgm:pt modelId="{83DAD6CD-4E4E-4F6F-B4A0-601302D9D730}" type="pres">
      <dgm:prSet presAssocID="{8EB3801E-75CF-41EF-A26B-DB771D18FE0D}" presName="rootText" presStyleLbl="node2" presStyleIdx="3" presStyleCnt="5">
        <dgm:presLayoutVars>
          <dgm:chPref val="3"/>
        </dgm:presLayoutVars>
      </dgm:prSet>
      <dgm:spPr/>
    </dgm:pt>
    <dgm:pt modelId="{D158ECBB-38E5-47FB-9828-F75750ECB207}" type="pres">
      <dgm:prSet presAssocID="{8EB3801E-75CF-41EF-A26B-DB771D18FE0D}" presName="rootConnector" presStyleLbl="node2" presStyleIdx="3" presStyleCnt="5"/>
      <dgm:spPr/>
    </dgm:pt>
    <dgm:pt modelId="{B55051E1-2B47-48BA-BA20-97D967F1B544}" type="pres">
      <dgm:prSet presAssocID="{8EB3801E-75CF-41EF-A26B-DB771D18FE0D}" presName="hierChild4" presStyleCnt="0"/>
      <dgm:spPr/>
    </dgm:pt>
    <dgm:pt modelId="{981200B5-1613-4CB2-B5AC-84DFE7EF6C28}" type="pres">
      <dgm:prSet presAssocID="{20343752-B4B3-428B-A657-CEDDD6C5941F}" presName="Name37" presStyleLbl="parChTrans1D3" presStyleIdx="9" presStyleCnt="14"/>
      <dgm:spPr/>
    </dgm:pt>
    <dgm:pt modelId="{4A338626-D0A4-4AF6-B9B8-2B43B3323867}" type="pres">
      <dgm:prSet presAssocID="{3ECBD3F6-C2AD-481A-98D7-2D15B0D1CEC5}" presName="hierRoot2" presStyleCnt="0">
        <dgm:presLayoutVars>
          <dgm:hierBranch val="init"/>
        </dgm:presLayoutVars>
      </dgm:prSet>
      <dgm:spPr/>
    </dgm:pt>
    <dgm:pt modelId="{9BE1A370-8245-4CDB-93A6-7497D529FA74}" type="pres">
      <dgm:prSet presAssocID="{3ECBD3F6-C2AD-481A-98D7-2D15B0D1CEC5}" presName="rootComposite" presStyleCnt="0"/>
      <dgm:spPr/>
    </dgm:pt>
    <dgm:pt modelId="{85CDDFA3-AA99-4D1E-A34E-35995480F017}" type="pres">
      <dgm:prSet presAssocID="{3ECBD3F6-C2AD-481A-98D7-2D15B0D1CEC5}" presName="rootText" presStyleLbl="node3" presStyleIdx="9" presStyleCnt="14">
        <dgm:presLayoutVars>
          <dgm:chPref val="3"/>
        </dgm:presLayoutVars>
      </dgm:prSet>
      <dgm:spPr/>
    </dgm:pt>
    <dgm:pt modelId="{15BF4AB8-6DC9-4539-8C3D-DF4F5B20FCEF}" type="pres">
      <dgm:prSet presAssocID="{3ECBD3F6-C2AD-481A-98D7-2D15B0D1CEC5}" presName="rootConnector" presStyleLbl="node3" presStyleIdx="9" presStyleCnt="14"/>
      <dgm:spPr/>
    </dgm:pt>
    <dgm:pt modelId="{9BB141FE-D04E-42F1-BC71-A83ADC65035C}" type="pres">
      <dgm:prSet presAssocID="{3ECBD3F6-C2AD-481A-98D7-2D15B0D1CEC5}" presName="hierChild4" presStyleCnt="0"/>
      <dgm:spPr/>
    </dgm:pt>
    <dgm:pt modelId="{5126B2C2-0D2B-413C-AFA5-089D97C44B5F}" type="pres">
      <dgm:prSet presAssocID="{769196EC-6AF7-4DBB-822E-A4225E2D87A2}" presName="Name37" presStyleLbl="parChTrans1D4" presStyleIdx="1" presStyleCnt="14"/>
      <dgm:spPr/>
    </dgm:pt>
    <dgm:pt modelId="{842F52B8-00F3-4F93-8E26-54E0C0A54350}" type="pres">
      <dgm:prSet presAssocID="{DB3B0F30-0D20-4A21-A463-AF5121F63CEA}" presName="hierRoot2" presStyleCnt="0">
        <dgm:presLayoutVars>
          <dgm:hierBranch val="init"/>
        </dgm:presLayoutVars>
      </dgm:prSet>
      <dgm:spPr/>
    </dgm:pt>
    <dgm:pt modelId="{8E54032F-C174-4530-B82D-D9ED4A5CF6E3}" type="pres">
      <dgm:prSet presAssocID="{DB3B0F30-0D20-4A21-A463-AF5121F63CEA}" presName="rootComposite" presStyleCnt="0"/>
      <dgm:spPr/>
    </dgm:pt>
    <dgm:pt modelId="{CE309204-CEEA-4469-AAE9-7257FA6B4D42}" type="pres">
      <dgm:prSet presAssocID="{DB3B0F30-0D20-4A21-A463-AF5121F63CEA}" presName="rootText" presStyleLbl="node4" presStyleIdx="1" presStyleCnt="14">
        <dgm:presLayoutVars>
          <dgm:chPref val="3"/>
        </dgm:presLayoutVars>
      </dgm:prSet>
      <dgm:spPr/>
    </dgm:pt>
    <dgm:pt modelId="{024FD80F-EB8A-41E8-84EB-DC8F8BC748A1}" type="pres">
      <dgm:prSet presAssocID="{DB3B0F30-0D20-4A21-A463-AF5121F63CEA}" presName="rootConnector" presStyleLbl="node4" presStyleIdx="1" presStyleCnt="14"/>
      <dgm:spPr/>
    </dgm:pt>
    <dgm:pt modelId="{2F00A2FD-C60A-45FD-8B2B-4E591BFD37E1}" type="pres">
      <dgm:prSet presAssocID="{DB3B0F30-0D20-4A21-A463-AF5121F63CEA}" presName="hierChild4" presStyleCnt="0"/>
      <dgm:spPr/>
    </dgm:pt>
    <dgm:pt modelId="{BBDA92A0-0B7C-42F0-AF4F-B6D95840FD73}" type="pres">
      <dgm:prSet presAssocID="{DB3B0F30-0D20-4A21-A463-AF5121F63CEA}" presName="hierChild5" presStyleCnt="0"/>
      <dgm:spPr/>
    </dgm:pt>
    <dgm:pt modelId="{B9905F99-D365-4709-B6C7-E682682198CE}" type="pres">
      <dgm:prSet presAssocID="{3E2F1806-5DAE-47EF-B8A2-1F0F1CFC664C}" presName="Name37" presStyleLbl="parChTrans1D4" presStyleIdx="2" presStyleCnt="14"/>
      <dgm:spPr/>
    </dgm:pt>
    <dgm:pt modelId="{DBE63078-16C1-4795-AD8D-D4FF3E47B60D}" type="pres">
      <dgm:prSet presAssocID="{067CD6C4-28C5-4156-925C-FCBDFD1865AE}" presName="hierRoot2" presStyleCnt="0">
        <dgm:presLayoutVars>
          <dgm:hierBranch val="init"/>
        </dgm:presLayoutVars>
      </dgm:prSet>
      <dgm:spPr/>
    </dgm:pt>
    <dgm:pt modelId="{A4873F25-D80B-499A-B1E7-5E44C10BCF55}" type="pres">
      <dgm:prSet presAssocID="{067CD6C4-28C5-4156-925C-FCBDFD1865AE}" presName="rootComposite" presStyleCnt="0"/>
      <dgm:spPr/>
    </dgm:pt>
    <dgm:pt modelId="{24410134-D31F-4030-B794-7F8E81BCE259}" type="pres">
      <dgm:prSet presAssocID="{067CD6C4-28C5-4156-925C-FCBDFD1865AE}" presName="rootText" presStyleLbl="node4" presStyleIdx="2" presStyleCnt="14">
        <dgm:presLayoutVars>
          <dgm:chPref val="3"/>
        </dgm:presLayoutVars>
      </dgm:prSet>
      <dgm:spPr/>
    </dgm:pt>
    <dgm:pt modelId="{4FE77F57-9D94-496C-847D-845A9425D5D8}" type="pres">
      <dgm:prSet presAssocID="{067CD6C4-28C5-4156-925C-FCBDFD1865AE}" presName="rootConnector" presStyleLbl="node4" presStyleIdx="2" presStyleCnt="14"/>
      <dgm:spPr/>
    </dgm:pt>
    <dgm:pt modelId="{6724C2C0-61B3-4E90-9497-7E9FBE7E74FE}" type="pres">
      <dgm:prSet presAssocID="{067CD6C4-28C5-4156-925C-FCBDFD1865AE}" presName="hierChild4" presStyleCnt="0"/>
      <dgm:spPr/>
    </dgm:pt>
    <dgm:pt modelId="{DCBA7F1D-2F84-4A65-B573-2CD6C9520CAF}" type="pres">
      <dgm:prSet presAssocID="{067CD6C4-28C5-4156-925C-FCBDFD1865AE}" presName="hierChild5" presStyleCnt="0"/>
      <dgm:spPr/>
    </dgm:pt>
    <dgm:pt modelId="{E506601F-906E-4EB6-A5B5-D080379A7DDD}" type="pres">
      <dgm:prSet presAssocID="{59F8C546-AF9A-47BD-B251-E8F7985A7434}" presName="Name37" presStyleLbl="parChTrans1D4" presStyleIdx="3" presStyleCnt="14"/>
      <dgm:spPr/>
    </dgm:pt>
    <dgm:pt modelId="{74CB4C6F-BA8F-4259-B608-3DB3F2321D53}" type="pres">
      <dgm:prSet presAssocID="{EA67C66B-F541-4352-A512-FE3406FC4236}" presName="hierRoot2" presStyleCnt="0">
        <dgm:presLayoutVars>
          <dgm:hierBranch val="init"/>
        </dgm:presLayoutVars>
      </dgm:prSet>
      <dgm:spPr/>
    </dgm:pt>
    <dgm:pt modelId="{DD43E1A8-C54C-41C5-886F-1D762345E46A}" type="pres">
      <dgm:prSet presAssocID="{EA67C66B-F541-4352-A512-FE3406FC4236}" presName="rootComposite" presStyleCnt="0"/>
      <dgm:spPr/>
    </dgm:pt>
    <dgm:pt modelId="{9DE45005-002D-4E8E-A99A-030E51209D14}" type="pres">
      <dgm:prSet presAssocID="{EA67C66B-F541-4352-A512-FE3406FC4236}" presName="rootText" presStyleLbl="node4" presStyleIdx="3" presStyleCnt="14">
        <dgm:presLayoutVars>
          <dgm:chPref val="3"/>
        </dgm:presLayoutVars>
      </dgm:prSet>
      <dgm:spPr/>
    </dgm:pt>
    <dgm:pt modelId="{B277E591-27C5-43AA-B34C-93F3DA91BCEA}" type="pres">
      <dgm:prSet presAssocID="{EA67C66B-F541-4352-A512-FE3406FC4236}" presName="rootConnector" presStyleLbl="node4" presStyleIdx="3" presStyleCnt="14"/>
      <dgm:spPr/>
    </dgm:pt>
    <dgm:pt modelId="{62CDA116-085D-4582-9909-C197ADB97219}" type="pres">
      <dgm:prSet presAssocID="{EA67C66B-F541-4352-A512-FE3406FC4236}" presName="hierChild4" presStyleCnt="0"/>
      <dgm:spPr/>
    </dgm:pt>
    <dgm:pt modelId="{B33F1B46-6655-42A5-8408-185B277236EB}" type="pres">
      <dgm:prSet presAssocID="{EA67C66B-F541-4352-A512-FE3406FC4236}" presName="hierChild5" presStyleCnt="0"/>
      <dgm:spPr/>
    </dgm:pt>
    <dgm:pt modelId="{642ED43F-2E6D-40CB-B189-2788BF4598AF}" type="pres">
      <dgm:prSet presAssocID="{A2BAC766-E2EE-4D89-A3A2-B22CCFECBBA5}" presName="Name37" presStyleLbl="parChTrans1D4" presStyleIdx="4" presStyleCnt="14"/>
      <dgm:spPr/>
    </dgm:pt>
    <dgm:pt modelId="{75760B38-888C-42C3-8C45-BF925BEB88F6}" type="pres">
      <dgm:prSet presAssocID="{482EAFE7-DC4D-4BAA-B45D-FE0178128F4E}" presName="hierRoot2" presStyleCnt="0">
        <dgm:presLayoutVars>
          <dgm:hierBranch val="init"/>
        </dgm:presLayoutVars>
      </dgm:prSet>
      <dgm:spPr/>
    </dgm:pt>
    <dgm:pt modelId="{D4AB214A-BEA8-46F6-BCD1-03844EDBFA18}" type="pres">
      <dgm:prSet presAssocID="{482EAFE7-DC4D-4BAA-B45D-FE0178128F4E}" presName="rootComposite" presStyleCnt="0"/>
      <dgm:spPr/>
    </dgm:pt>
    <dgm:pt modelId="{442E7BD7-4715-44FD-908C-7446DF7D3586}" type="pres">
      <dgm:prSet presAssocID="{482EAFE7-DC4D-4BAA-B45D-FE0178128F4E}" presName="rootText" presStyleLbl="node4" presStyleIdx="4" presStyleCnt="14">
        <dgm:presLayoutVars>
          <dgm:chPref val="3"/>
        </dgm:presLayoutVars>
      </dgm:prSet>
      <dgm:spPr/>
    </dgm:pt>
    <dgm:pt modelId="{FAE29FD2-6E5F-438B-8581-BB51AFC4D4A8}" type="pres">
      <dgm:prSet presAssocID="{482EAFE7-DC4D-4BAA-B45D-FE0178128F4E}" presName="rootConnector" presStyleLbl="node4" presStyleIdx="4" presStyleCnt="14"/>
      <dgm:spPr/>
    </dgm:pt>
    <dgm:pt modelId="{F8580266-2346-46A6-890D-1666C2976268}" type="pres">
      <dgm:prSet presAssocID="{482EAFE7-DC4D-4BAA-B45D-FE0178128F4E}" presName="hierChild4" presStyleCnt="0"/>
      <dgm:spPr/>
    </dgm:pt>
    <dgm:pt modelId="{6533D878-18A0-4C36-9F21-564819E2EB0A}" type="pres">
      <dgm:prSet presAssocID="{482EAFE7-DC4D-4BAA-B45D-FE0178128F4E}" presName="hierChild5" presStyleCnt="0"/>
      <dgm:spPr/>
    </dgm:pt>
    <dgm:pt modelId="{EDB7D963-1ACA-4161-B628-934E16B4C3C5}" type="pres">
      <dgm:prSet presAssocID="{ACCB869D-A983-412B-988D-4C70B8318280}" presName="Name37" presStyleLbl="parChTrans1D4" presStyleIdx="5" presStyleCnt="14"/>
      <dgm:spPr/>
    </dgm:pt>
    <dgm:pt modelId="{8460A4BD-4B64-4CCD-933A-8367066559AB}" type="pres">
      <dgm:prSet presAssocID="{14DD5B58-522F-44C8-99E9-818E88E3AAC2}" presName="hierRoot2" presStyleCnt="0">
        <dgm:presLayoutVars>
          <dgm:hierBranch val="init"/>
        </dgm:presLayoutVars>
      </dgm:prSet>
      <dgm:spPr/>
    </dgm:pt>
    <dgm:pt modelId="{D7BF02A7-0FE0-4AB7-9E6B-AC2B48048165}" type="pres">
      <dgm:prSet presAssocID="{14DD5B58-522F-44C8-99E9-818E88E3AAC2}" presName="rootComposite" presStyleCnt="0"/>
      <dgm:spPr/>
    </dgm:pt>
    <dgm:pt modelId="{C5D2336B-E470-473A-A57C-568A11CB04C4}" type="pres">
      <dgm:prSet presAssocID="{14DD5B58-522F-44C8-99E9-818E88E3AAC2}" presName="rootText" presStyleLbl="node4" presStyleIdx="5" presStyleCnt="14">
        <dgm:presLayoutVars>
          <dgm:chPref val="3"/>
        </dgm:presLayoutVars>
      </dgm:prSet>
      <dgm:spPr/>
    </dgm:pt>
    <dgm:pt modelId="{A15FE8F2-D43E-4CD9-9CB6-74282BED372F}" type="pres">
      <dgm:prSet presAssocID="{14DD5B58-522F-44C8-99E9-818E88E3AAC2}" presName="rootConnector" presStyleLbl="node4" presStyleIdx="5" presStyleCnt="14"/>
      <dgm:spPr/>
    </dgm:pt>
    <dgm:pt modelId="{276F2DC6-FD13-4B1A-9BBA-7D67347160D8}" type="pres">
      <dgm:prSet presAssocID="{14DD5B58-522F-44C8-99E9-818E88E3AAC2}" presName="hierChild4" presStyleCnt="0"/>
      <dgm:spPr/>
    </dgm:pt>
    <dgm:pt modelId="{E9932072-37C9-4C2F-A741-F4F569D27558}" type="pres">
      <dgm:prSet presAssocID="{14DD5B58-522F-44C8-99E9-818E88E3AAC2}" presName="hierChild5" presStyleCnt="0"/>
      <dgm:spPr/>
    </dgm:pt>
    <dgm:pt modelId="{116742E3-1533-4421-85E3-3E66314999FB}" type="pres">
      <dgm:prSet presAssocID="{3ECBD3F6-C2AD-481A-98D7-2D15B0D1CEC5}" presName="hierChild5" presStyleCnt="0"/>
      <dgm:spPr/>
    </dgm:pt>
    <dgm:pt modelId="{E115438A-DD70-40F8-A291-BCACA4499919}" type="pres">
      <dgm:prSet presAssocID="{B874F917-9644-40EC-B399-41ED32FC37B6}" presName="Name37" presStyleLbl="parChTrans1D3" presStyleIdx="10" presStyleCnt="14"/>
      <dgm:spPr/>
    </dgm:pt>
    <dgm:pt modelId="{EC48C353-2B84-4FCD-9614-870E413090C6}" type="pres">
      <dgm:prSet presAssocID="{EFC2EC42-8C11-4AB1-94D9-D4A2039452B6}" presName="hierRoot2" presStyleCnt="0">
        <dgm:presLayoutVars>
          <dgm:hierBranch val="init"/>
        </dgm:presLayoutVars>
      </dgm:prSet>
      <dgm:spPr/>
    </dgm:pt>
    <dgm:pt modelId="{62FB80AC-E4D1-456D-A932-8E831345C07E}" type="pres">
      <dgm:prSet presAssocID="{EFC2EC42-8C11-4AB1-94D9-D4A2039452B6}" presName="rootComposite" presStyleCnt="0"/>
      <dgm:spPr/>
    </dgm:pt>
    <dgm:pt modelId="{4E9EB215-4533-4A82-A66E-2C140C6E9923}" type="pres">
      <dgm:prSet presAssocID="{EFC2EC42-8C11-4AB1-94D9-D4A2039452B6}" presName="rootText" presStyleLbl="node3" presStyleIdx="10" presStyleCnt="14">
        <dgm:presLayoutVars>
          <dgm:chPref val="3"/>
        </dgm:presLayoutVars>
      </dgm:prSet>
      <dgm:spPr/>
    </dgm:pt>
    <dgm:pt modelId="{1E22A872-76D3-40BD-BF34-529266C11869}" type="pres">
      <dgm:prSet presAssocID="{EFC2EC42-8C11-4AB1-94D9-D4A2039452B6}" presName="rootConnector" presStyleLbl="node3" presStyleIdx="10" presStyleCnt="14"/>
      <dgm:spPr/>
    </dgm:pt>
    <dgm:pt modelId="{F65E87C4-6108-4EE2-8175-80EED136C21C}" type="pres">
      <dgm:prSet presAssocID="{EFC2EC42-8C11-4AB1-94D9-D4A2039452B6}" presName="hierChild4" presStyleCnt="0"/>
      <dgm:spPr/>
    </dgm:pt>
    <dgm:pt modelId="{3C7A2C70-4B5A-4D2C-A8D2-21B3FC67CF97}" type="pres">
      <dgm:prSet presAssocID="{FD3D4203-50BC-4812-A5CD-F877B78B12DA}" presName="Name37" presStyleLbl="parChTrans1D4" presStyleIdx="6" presStyleCnt="14"/>
      <dgm:spPr/>
    </dgm:pt>
    <dgm:pt modelId="{7E4263D2-8B35-401D-AA38-021E2E69D2D3}" type="pres">
      <dgm:prSet presAssocID="{269B7426-48F3-494E-A18F-8A674E622431}" presName="hierRoot2" presStyleCnt="0">
        <dgm:presLayoutVars>
          <dgm:hierBranch val="init"/>
        </dgm:presLayoutVars>
      </dgm:prSet>
      <dgm:spPr/>
    </dgm:pt>
    <dgm:pt modelId="{EAC87670-5E3A-42EA-94B3-DB71330CB79D}" type="pres">
      <dgm:prSet presAssocID="{269B7426-48F3-494E-A18F-8A674E622431}" presName="rootComposite" presStyleCnt="0"/>
      <dgm:spPr/>
    </dgm:pt>
    <dgm:pt modelId="{949F96EC-140F-4AE3-B5D0-815397EBBA47}" type="pres">
      <dgm:prSet presAssocID="{269B7426-48F3-494E-A18F-8A674E622431}" presName="rootText" presStyleLbl="node4" presStyleIdx="6" presStyleCnt="14">
        <dgm:presLayoutVars>
          <dgm:chPref val="3"/>
        </dgm:presLayoutVars>
      </dgm:prSet>
      <dgm:spPr/>
    </dgm:pt>
    <dgm:pt modelId="{A09A049D-5866-4649-A74F-950737354083}" type="pres">
      <dgm:prSet presAssocID="{269B7426-48F3-494E-A18F-8A674E622431}" presName="rootConnector" presStyleLbl="node4" presStyleIdx="6" presStyleCnt="14"/>
      <dgm:spPr/>
    </dgm:pt>
    <dgm:pt modelId="{72D8A19E-4D10-47D3-B74C-94991C29A30E}" type="pres">
      <dgm:prSet presAssocID="{269B7426-48F3-494E-A18F-8A674E622431}" presName="hierChild4" presStyleCnt="0"/>
      <dgm:spPr/>
    </dgm:pt>
    <dgm:pt modelId="{FC3E30F4-6BAB-4F3A-8000-2B119932FB4E}" type="pres">
      <dgm:prSet presAssocID="{269B7426-48F3-494E-A18F-8A674E622431}" presName="hierChild5" presStyleCnt="0"/>
      <dgm:spPr/>
    </dgm:pt>
    <dgm:pt modelId="{D99DF120-F019-47B4-8FC3-6691C2A4E370}" type="pres">
      <dgm:prSet presAssocID="{D509B03D-7127-4D9F-A145-7EB00AFD8676}" presName="Name37" presStyleLbl="parChTrans1D4" presStyleIdx="7" presStyleCnt="14"/>
      <dgm:spPr/>
    </dgm:pt>
    <dgm:pt modelId="{87E7440D-A99F-4BEA-9EE7-A811EB746985}" type="pres">
      <dgm:prSet presAssocID="{AFCED915-239C-40D9-9801-1F9D1ACC4CC7}" presName="hierRoot2" presStyleCnt="0">
        <dgm:presLayoutVars>
          <dgm:hierBranch val="init"/>
        </dgm:presLayoutVars>
      </dgm:prSet>
      <dgm:spPr/>
    </dgm:pt>
    <dgm:pt modelId="{815C394B-E266-4050-98F2-91ACE4FDF053}" type="pres">
      <dgm:prSet presAssocID="{AFCED915-239C-40D9-9801-1F9D1ACC4CC7}" presName="rootComposite" presStyleCnt="0"/>
      <dgm:spPr/>
    </dgm:pt>
    <dgm:pt modelId="{9BCA868C-3275-443D-A213-91FAE5D1501E}" type="pres">
      <dgm:prSet presAssocID="{AFCED915-239C-40D9-9801-1F9D1ACC4CC7}" presName="rootText" presStyleLbl="node4" presStyleIdx="7" presStyleCnt="14">
        <dgm:presLayoutVars>
          <dgm:chPref val="3"/>
        </dgm:presLayoutVars>
      </dgm:prSet>
      <dgm:spPr/>
    </dgm:pt>
    <dgm:pt modelId="{9F43FAB4-9A4D-4C23-A1D9-28BC2B84E7CA}" type="pres">
      <dgm:prSet presAssocID="{AFCED915-239C-40D9-9801-1F9D1ACC4CC7}" presName="rootConnector" presStyleLbl="node4" presStyleIdx="7" presStyleCnt="14"/>
      <dgm:spPr/>
    </dgm:pt>
    <dgm:pt modelId="{6F2BD6A4-B731-42D7-90A8-74BA33B51D8B}" type="pres">
      <dgm:prSet presAssocID="{AFCED915-239C-40D9-9801-1F9D1ACC4CC7}" presName="hierChild4" presStyleCnt="0"/>
      <dgm:spPr/>
    </dgm:pt>
    <dgm:pt modelId="{0DE0FCD4-4E87-425E-8A61-91FA56923C44}" type="pres">
      <dgm:prSet presAssocID="{AFCED915-239C-40D9-9801-1F9D1ACC4CC7}" presName="hierChild5" presStyleCnt="0"/>
      <dgm:spPr/>
    </dgm:pt>
    <dgm:pt modelId="{0DD36981-8CA7-4D90-A543-4D608DD5A6E0}" type="pres">
      <dgm:prSet presAssocID="{5D38F467-5C73-4CB8-9EE2-187AC469F93C}" presName="Name37" presStyleLbl="parChTrans1D4" presStyleIdx="8" presStyleCnt="14"/>
      <dgm:spPr/>
    </dgm:pt>
    <dgm:pt modelId="{438D460F-FE3E-4B89-B7F7-BF550E9190AE}" type="pres">
      <dgm:prSet presAssocID="{3590B214-94F5-4035-B0BD-FBAFCD3194CF}" presName="hierRoot2" presStyleCnt="0">
        <dgm:presLayoutVars>
          <dgm:hierBranch val="init"/>
        </dgm:presLayoutVars>
      </dgm:prSet>
      <dgm:spPr/>
    </dgm:pt>
    <dgm:pt modelId="{279EEB1D-C827-41FF-9CC7-5092E851577D}" type="pres">
      <dgm:prSet presAssocID="{3590B214-94F5-4035-B0BD-FBAFCD3194CF}" presName="rootComposite" presStyleCnt="0"/>
      <dgm:spPr/>
    </dgm:pt>
    <dgm:pt modelId="{A83F5D32-05F0-4257-92E2-7A6A8510E999}" type="pres">
      <dgm:prSet presAssocID="{3590B214-94F5-4035-B0BD-FBAFCD3194CF}" presName="rootText" presStyleLbl="node4" presStyleIdx="8" presStyleCnt="14">
        <dgm:presLayoutVars>
          <dgm:chPref val="3"/>
        </dgm:presLayoutVars>
      </dgm:prSet>
      <dgm:spPr/>
    </dgm:pt>
    <dgm:pt modelId="{575651E7-AF0A-45CD-B8AE-E215ECDCFD99}" type="pres">
      <dgm:prSet presAssocID="{3590B214-94F5-4035-B0BD-FBAFCD3194CF}" presName="rootConnector" presStyleLbl="node4" presStyleIdx="8" presStyleCnt="14"/>
      <dgm:spPr/>
    </dgm:pt>
    <dgm:pt modelId="{C476C417-342C-448D-AA56-AC5F86509616}" type="pres">
      <dgm:prSet presAssocID="{3590B214-94F5-4035-B0BD-FBAFCD3194CF}" presName="hierChild4" presStyleCnt="0"/>
      <dgm:spPr/>
    </dgm:pt>
    <dgm:pt modelId="{5F02ADD4-0EEC-49CE-971A-E90DF5B0D649}" type="pres">
      <dgm:prSet presAssocID="{3590B214-94F5-4035-B0BD-FBAFCD3194CF}" presName="hierChild5" presStyleCnt="0"/>
      <dgm:spPr/>
    </dgm:pt>
    <dgm:pt modelId="{B5364856-CD8C-4657-8F28-46D3293D1D15}" type="pres">
      <dgm:prSet presAssocID="{EFC2EC42-8C11-4AB1-94D9-D4A2039452B6}" presName="hierChild5" presStyleCnt="0"/>
      <dgm:spPr/>
    </dgm:pt>
    <dgm:pt modelId="{DB94836D-0496-4A57-A620-098DE7A19CBB}" type="pres">
      <dgm:prSet presAssocID="{8EB3801E-75CF-41EF-A26B-DB771D18FE0D}" presName="hierChild5" presStyleCnt="0"/>
      <dgm:spPr/>
    </dgm:pt>
    <dgm:pt modelId="{D607F0AF-99BA-4DBF-A39E-844B0F3108C7}" type="pres">
      <dgm:prSet presAssocID="{59BD7E6E-8D85-4F99-8BA6-529F5B4B5E2E}" presName="Name37" presStyleLbl="parChTrans1D2" presStyleIdx="4" presStyleCnt="6"/>
      <dgm:spPr/>
    </dgm:pt>
    <dgm:pt modelId="{630F2C1D-EC48-4BF0-A35B-FDB790BE8DA2}" type="pres">
      <dgm:prSet presAssocID="{FEF84CE8-6E2E-40FD-BA06-556EB02CC062}" presName="hierRoot2" presStyleCnt="0">
        <dgm:presLayoutVars>
          <dgm:hierBranch val="init"/>
        </dgm:presLayoutVars>
      </dgm:prSet>
      <dgm:spPr/>
    </dgm:pt>
    <dgm:pt modelId="{FEF0585B-043C-4969-9AF2-66ACCC8A9813}" type="pres">
      <dgm:prSet presAssocID="{FEF84CE8-6E2E-40FD-BA06-556EB02CC062}" presName="rootComposite" presStyleCnt="0"/>
      <dgm:spPr/>
    </dgm:pt>
    <dgm:pt modelId="{C6C80D82-8E10-49CD-9D9C-A7DB749BBC45}" type="pres">
      <dgm:prSet presAssocID="{FEF84CE8-6E2E-40FD-BA06-556EB02CC062}" presName="rootText" presStyleLbl="node2" presStyleIdx="4" presStyleCnt="5">
        <dgm:presLayoutVars>
          <dgm:chPref val="3"/>
        </dgm:presLayoutVars>
      </dgm:prSet>
      <dgm:spPr/>
    </dgm:pt>
    <dgm:pt modelId="{337D4B6E-1497-46C6-9981-D05AE6E9051F}" type="pres">
      <dgm:prSet presAssocID="{FEF84CE8-6E2E-40FD-BA06-556EB02CC062}" presName="rootConnector" presStyleLbl="node2" presStyleIdx="4" presStyleCnt="5"/>
      <dgm:spPr/>
    </dgm:pt>
    <dgm:pt modelId="{0909DBE8-E99E-466C-BCB1-BF613EB7BAC9}" type="pres">
      <dgm:prSet presAssocID="{FEF84CE8-6E2E-40FD-BA06-556EB02CC062}" presName="hierChild4" presStyleCnt="0"/>
      <dgm:spPr/>
    </dgm:pt>
    <dgm:pt modelId="{F836EE7C-13C9-47EB-BAE2-A8F2AEE1D7E4}" type="pres">
      <dgm:prSet presAssocID="{C04A656B-9005-4184-852B-E0697B4E909E}" presName="Name37" presStyleLbl="parChTrans1D3" presStyleIdx="11" presStyleCnt="14"/>
      <dgm:spPr/>
    </dgm:pt>
    <dgm:pt modelId="{6DD4ADA2-A2A9-4829-9D30-BAC1AC3BF277}" type="pres">
      <dgm:prSet presAssocID="{78449EA8-CDA3-4B02-BFF6-8E87689EB24D}" presName="hierRoot2" presStyleCnt="0">
        <dgm:presLayoutVars>
          <dgm:hierBranch val="init"/>
        </dgm:presLayoutVars>
      </dgm:prSet>
      <dgm:spPr/>
    </dgm:pt>
    <dgm:pt modelId="{9F98C15B-D1A5-4F93-B7ED-66ADCA1C2D17}" type="pres">
      <dgm:prSet presAssocID="{78449EA8-CDA3-4B02-BFF6-8E87689EB24D}" presName="rootComposite" presStyleCnt="0"/>
      <dgm:spPr/>
    </dgm:pt>
    <dgm:pt modelId="{707925A8-A1B5-4C3B-9251-FEEF89F8B18E}" type="pres">
      <dgm:prSet presAssocID="{78449EA8-CDA3-4B02-BFF6-8E87689EB24D}" presName="rootText" presStyleLbl="node3" presStyleIdx="11" presStyleCnt="14">
        <dgm:presLayoutVars>
          <dgm:chPref val="3"/>
        </dgm:presLayoutVars>
      </dgm:prSet>
      <dgm:spPr/>
    </dgm:pt>
    <dgm:pt modelId="{FC2AA5A1-C757-484F-9FEF-694007E45315}" type="pres">
      <dgm:prSet presAssocID="{78449EA8-CDA3-4B02-BFF6-8E87689EB24D}" presName="rootConnector" presStyleLbl="node3" presStyleIdx="11" presStyleCnt="14"/>
      <dgm:spPr/>
    </dgm:pt>
    <dgm:pt modelId="{AC013050-7784-4C4A-93E9-B591BE8B09E0}" type="pres">
      <dgm:prSet presAssocID="{78449EA8-CDA3-4B02-BFF6-8E87689EB24D}" presName="hierChild4" presStyleCnt="0"/>
      <dgm:spPr/>
    </dgm:pt>
    <dgm:pt modelId="{529C9327-F91A-46EF-8B93-F0D144296024}" type="pres">
      <dgm:prSet presAssocID="{78449EA8-CDA3-4B02-BFF6-8E87689EB24D}" presName="hierChild5" presStyleCnt="0"/>
      <dgm:spPr/>
    </dgm:pt>
    <dgm:pt modelId="{19B0CFDA-A9B2-44B4-8222-AEBEA437FECE}" type="pres">
      <dgm:prSet presAssocID="{CAE88F35-9C8A-40B2-9BF6-A211BF41497C}" presName="Name37" presStyleLbl="parChTrans1D3" presStyleIdx="12" presStyleCnt="14"/>
      <dgm:spPr/>
    </dgm:pt>
    <dgm:pt modelId="{796C6301-5ED3-4C48-8FC5-DF0F729930B5}" type="pres">
      <dgm:prSet presAssocID="{5A1C0D10-40FB-44D9-8EB5-0773D18BEB0E}" presName="hierRoot2" presStyleCnt="0">
        <dgm:presLayoutVars>
          <dgm:hierBranch val="init"/>
        </dgm:presLayoutVars>
      </dgm:prSet>
      <dgm:spPr/>
    </dgm:pt>
    <dgm:pt modelId="{1024C66A-230D-43A6-9DA2-5ADA2E128359}" type="pres">
      <dgm:prSet presAssocID="{5A1C0D10-40FB-44D9-8EB5-0773D18BEB0E}" presName="rootComposite" presStyleCnt="0"/>
      <dgm:spPr/>
    </dgm:pt>
    <dgm:pt modelId="{D95E1F11-3F18-46FD-8A7A-EA635EF7F50A}" type="pres">
      <dgm:prSet presAssocID="{5A1C0D10-40FB-44D9-8EB5-0773D18BEB0E}" presName="rootText" presStyleLbl="node3" presStyleIdx="12" presStyleCnt="14">
        <dgm:presLayoutVars>
          <dgm:chPref val="3"/>
        </dgm:presLayoutVars>
      </dgm:prSet>
      <dgm:spPr/>
    </dgm:pt>
    <dgm:pt modelId="{EFEBBED7-7952-4483-B468-9B4BAC851AD5}" type="pres">
      <dgm:prSet presAssocID="{5A1C0D10-40FB-44D9-8EB5-0773D18BEB0E}" presName="rootConnector" presStyleLbl="node3" presStyleIdx="12" presStyleCnt="14"/>
      <dgm:spPr/>
    </dgm:pt>
    <dgm:pt modelId="{6175DD18-BC1C-422F-9929-C2DCD4907B3A}" type="pres">
      <dgm:prSet presAssocID="{5A1C0D10-40FB-44D9-8EB5-0773D18BEB0E}" presName="hierChild4" presStyleCnt="0"/>
      <dgm:spPr/>
    </dgm:pt>
    <dgm:pt modelId="{DA778EE2-5D67-4C08-BAF4-4749D912446A}" type="pres">
      <dgm:prSet presAssocID="{709C5248-B043-4A53-A14D-9BE8EEF36EFB}" presName="Name37" presStyleLbl="parChTrans1D4" presStyleIdx="9" presStyleCnt="14"/>
      <dgm:spPr/>
    </dgm:pt>
    <dgm:pt modelId="{8E887588-B3E2-498B-A963-58CC8BE113D7}" type="pres">
      <dgm:prSet presAssocID="{1B29E110-6017-42EB-BA99-F3FF796175E5}" presName="hierRoot2" presStyleCnt="0">
        <dgm:presLayoutVars>
          <dgm:hierBranch val="init"/>
        </dgm:presLayoutVars>
      </dgm:prSet>
      <dgm:spPr/>
    </dgm:pt>
    <dgm:pt modelId="{8A1ADFAC-55FA-4281-91AB-636E1847C453}" type="pres">
      <dgm:prSet presAssocID="{1B29E110-6017-42EB-BA99-F3FF796175E5}" presName="rootComposite" presStyleCnt="0"/>
      <dgm:spPr/>
    </dgm:pt>
    <dgm:pt modelId="{A60ACC85-3EAA-4CB1-ADBE-ABE98C575DE3}" type="pres">
      <dgm:prSet presAssocID="{1B29E110-6017-42EB-BA99-F3FF796175E5}" presName="rootText" presStyleLbl="node4" presStyleIdx="9" presStyleCnt="14">
        <dgm:presLayoutVars>
          <dgm:chPref val="3"/>
        </dgm:presLayoutVars>
      </dgm:prSet>
      <dgm:spPr/>
    </dgm:pt>
    <dgm:pt modelId="{F7286947-EB71-4AC1-8E8C-2FEE8664F1CC}" type="pres">
      <dgm:prSet presAssocID="{1B29E110-6017-42EB-BA99-F3FF796175E5}" presName="rootConnector" presStyleLbl="node4" presStyleIdx="9" presStyleCnt="14"/>
      <dgm:spPr/>
    </dgm:pt>
    <dgm:pt modelId="{A50833EC-CC24-4F8F-A459-712D7A88F16A}" type="pres">
      <dgm:prSet presAssocID="{1B29E110-6017-42EB-BA99-F3FF796175E5}" presName="hierChild4" presStyleCnt="0"/>
      <dgm:spPr/>
    </dgm:pt>
    <dgm:pt modelId="{E0A39CC3-AFE0-4C71-BD07-22C2BF439A9A}" type="pres">
      <dgm:prSet presAssocID="{1B29E110-6017-42EB-BA99-F3FF796175E5}" presName="hierChild5" presStyleCnt="0"/>
      <dgm:spPr/>
    </dgm:pt>
    <dgm:pt modelId="{250E96C4-979A-4A90-BC33-0EE29C4E6E45}" type="pres">
      <dgm:prSet presAssocID="{A2AA6400-CB95-4985-852E-71ECECAD9B06}" presName="Name37" presStyleLbl="parChTrans1D4" presStyleIdx="10" presStyleCnt="14"/>
      <dgm:spPr/>
    </dgm:pt>
    <dgm:pt modelId="{0123C742-1E0D-46F9-A508-0C455102FDD4}" type="pres">
      <dgm:prSet presAssocID="{ACC9381A-857C-48EE-AD9C-ED7097A01FE3}" presName="hierRoot2" presStyleCnt="0">
        <dgm:presLayoutVars>
          <dgm:hierBranch val="init"/>
        </dgm:presLayoutVars>
      </dgm:prSet>
      <dgm:spPr/>
    </dgm:pt>
    <dgm:pt modelId="{5E2C44E1-5158-43CA-AA0B-C7EC7D28ADF5}" type="pres">
      <dgm:prSet presAssocID="{ACC9381A-857C-48EE-AD9C-ED7097A01FE3}" presName="rootComposite" presStyleCnt="0"/>
      <dgm:spPr/>
    </dgm:pt>
    <dgm:pt modelId="{DCCFC281-1553-46F6-8D92-F8ED863DEE40}" type="pres">
      <dgm:prSet presAssocID="{ACC9381A-857C-48EE-AD9C-ED7097A01FE3}" presName="rootText" presStyleLbl="node4" presStyleIdx="10" presStyleCnt="14">
        <dgm:presLayoutVars>
          <dgm:chPref val="3"/>
        </dgm:presLayoutVars>
      </dgm:prSet>
      <dgm:spPr/>
    </dgm:pt>
    <dgm:pt modelId="{2860494D-87F6-46E4-898A-6A27B4D61541}" type="pres">
      <dgm:prSet presAssocID="{ACC9381A-857C-48EE-AD9C-ED7097A01FE3}" presName="rootConnector" presStyleLbl="node4" presStyleIdx="10" presStyleCnt="14"/>
      <dgm:spPr/>
    </dgm:pt>
    <dgm:pt modelId="{69F435DD-6575-4D37-85EF-0AC31DA7BF90}" type="pres">
      <dgm:prSet presAssocID="{ACC9381A-857C-48EE-AD9C-ED7097A01FE3}" presName="hierChild4" presStyleCnt="0"/>
      <dgm:spPr/>
    </dgm:pt>
    <dgm:pt modelId="{B403AD0F-FD53-4D37-B1F3-0132F482BB73}" type="pres">
      <dgm:prSet presAssocID="{ACC9381A-857C-48EE-AD9C-ED7097A01FE3}" presName="hierChild5" presStyleCnt="0"/>
      <dgm:spPr/>
    </dgm:pt>
    <dgm:pt modelId="{0BCFF404-E0B9-42C7-BD53-26B91E452853}" type="pres">
      <dgm:prSet presAssocID="{3ACBF225-216B-44F1-9E67-F18A7AD64C8D}" presName="Name37" presStyleLbl="parChTrans1D4" presStyleIdx="11" presStyleCnt="14"/>
      <dgm:spPr/>
    </dgm:pt>
    <dgm:pt modelId="{0CE15135-7990-479A-9B2A-A9487F31E826}" type="pres">
      <dgm:prSet presAssocID="{34381DE5-C457-4271-BC27-7190F20BFA76}" presName="hierRoot2" presStyleCnt="0">
        <dgm:presLayoutVars>
          <dgm:hierBranch val="init"/>
        </dgm:presLayoutVars>
      </dgm:prSet>
      <dgm:spPr/>
    </dgm:pt>
    <dgm:pt modelId="{C6951271-B043-4426-98BF-B0D2672839BB}" type="pres">
      <dgm:prSet presAssocID="{34381DE5-C457-4271-BC27-7190F20BFA76}" presName="rootComposite" presStyleCnt="0"/>
      <dgm:spPr/>
    </dgm:pt>
    <dgm:pt modelId="{F1F0D036-6456-4688-AEE4-2749A9226BB0}" type="pres">
      <dgm:prSet presAssocID="{34381DE5-C457-4271-BC27-7190F20BFA76}" presName="rootText" presStyleLbl="node4" presStyleIdx="11" presStyleCnt="14">
        <dgm:presLayoutVars>
          <dgm:chPref val="3"/>
        </dgm:presLayoutVars>
      </dgm:prSet>
      <dgm:spPr/>
    </dgm:pt>
    <dgm:pt modelId="{74DE6FAB-2A99-4AB4-924D-F935C9F85C77}" type="pres">
      <dgm:prSet presAssocID="{34381DE5-C457-4271-BC27-7190F20BFA76}" presName="rootConnector" presStyleLbl="node4" presStyleIdx="11" presStyleCnt="14"/>
      <dgm:spPr/>
    </dgm:pt>
    <dgm:pt modelId="{16D7DCCC-3EDD-4CA6-AB48-C631E9EB797C}" type="pres">
      <dgm:prSet presAssocID="{34381DE5-C457-4271-BC27-7190F20BFA76}" presName="hierChild4" presStyleCnt="0"/>
      <dgm:spPr/>
    </dgm:pt>
    <dgm:pt modelId="{41F3A58D-F524-4430-AE62-9FE00AB98571}" type="pres">
      <dgm:prSet presAssocID="{34381DE5-C457-4271-BC27-7190F20BFA76}" presName="hierChild5" presStyleCnt="0"/>
      <dgm:spPr/>
    </dgm:pt>
    <dgm:pt modelId="{05FA97DB-E060-425F-ACFE-80862F1D3E70}" type="pres">
      <dgm:prSet presAssocID="{5A1C0D10-40FB-44D9-8EB5-0773D18BEB0E}" presName="hierChild5" presStyleCnt="0"/>
      <dgm:spPr/>
    </dgm:pt>
    <dgm:pt modelId="{51DEB208-EC43-4301-B5A0-39061FADFCA6}" type="pres">
      <dgm:prSet presAssocID="{6F41D1AA-1CE8-4093-9B53-23B40616D62C}" presName="Name37" presStyleLbl="parChTrans1D3" presStyleIdx="13" presStyleCnt="14"/>
      <dgm:spPr/>
    </dgm:pt>
    <dgm:pt modelId="{B5028096-4085-40D2-8B9A-0267812627C3}" type="pres">
      <dgm:prSet presAssocID="{6469DCD4-104E-4992-8E71-4840DFFE0E6C}" presName="hierRoot2" presStyleCnt="0">
        <dgm:presLayoutVars>
          <dgm:hierBranch val="init"/>
        </dgm:presLayoutVars>
      </dgm:prSet>
      <dgm:spPr/>
    </dgm:pt>
    <dgm:pt modelId="{E16873C4-2897-467D-A4C9-E07457051F3A}" type="pres">
      <dgm:prSet presAssocID="{6469DCD4-104E-4992-8E71-4840DFFE0E6C}" presName="rootComposite" presStyleCnt="0"/>
      <dgm:spPr/>
    </dgm:pt>
    <dgm:pt modelId="{C9EEA7E7-E5B9-4F6C-97D5-935E64B0B7FB}" type="pres">
      <dgm:prSet presAssocID="{6469DCD4-104E-4992-8E71-4840DFFE0E6C}" presName="rootText" presStyleLbl="node3" presStyleIdx="13" presStyleCnt="14">
        <dgm:presLayoutVars>
          <dgm:chPref val="3"/>
        </dgm:presLayoutVars>
      </dgm:prSet>
      <dgm:spPr/>
    </dgm:pt>
    <dgm:pt modelId="{832E6206-34A0-4D84-94B3-68F6B8B101BB}" type="pres">
      <dgm:prSet presAssocID="{6469DCD4-104E-4992-8E71-4840DFFE0E6C}" presName="rootConnector" presStyleLbl="node3" presStyleIdx="13" presStyleCnt="14"/>
      <dgm:spPr/>
    </dgm:pt>
    <dgm:pt modelId="{370C99BA-D711-4D0E-B84A-A7368E4128C4}" type="pres">
      <dgm:prSet presAssocID="{6469DCD4-104E-4992-8E71-4840DFFE0E6C}" presName="hierChild4" presStyleCnt="0"/>
      <dgm:spPr/>
    </dgm:pt>
    <dgm:pt modelId="{72FDCF89-EEE8-4F13-9BD4-9309B7BC2E05}" type="pres">
      <dgm:prSet presAssocID="{4564AAF7-A9D3-409D-B460-7BB74504DB0B}" presName="Name37" presStyleLbl="parChTrans1D4" presStyleIdx="12" presStyleCnt="14"/>
      <dgm:spPr/>
    </dgm:pt>
    <dgm:pt modelId="{DB0DB637-2245-4FF5-9CD8-7FF569DF9837}" type="pres">
      <dgm:prSet presAssocID="{CD5DF64D-D388-45DE-8B32-69CD134F1D64}" presName="hierRoot2" presStyleCnt="0">
        <dgm:presLayoutVars>
          <dgm:hierBranch val="init"/>
        </dgm:presLayoutVars>
      </dgm:prSet>
      <dgm:spPr/>
    </dgm:pt>
    <dgm:pt modelId="{B323A2A5-F0BB-43CF-B6B3-5AC1B6214FFD}" type="pres">
      <dgm:prSet presAssocID="{CD5DF64D-D388-45DE-8B32-69CD134F1D64}" presName="rootComposite" presStyleCnt="0"/>
      <dgm:spPr/>
    </dgm:pt>
    <dgm:pt modelId="{FDC45D0D-2C46-4DF0-B39A-86CAC8F87731}" type="pres">
      <dgm:prSet presAssocID="{CD5DF64D-D388-45DE-8B32-69CD134F1D64}" presName="rootText" presStyleLbl="node4" presStyleIdx="12" presStyleCnt="14">
        <dgm:presLayoutVars>
          <dgm:chPref val="3"/>
        </dgm:presLayoutVars>
      </dgm:prSet>
      <dgm:spPr/>
    </dgm:pt>
    <dgm:pt modelId="{58E7DB54-6A4C-4C80-97CA-5A4DB7E7C805}" type="pres">
      <dgm:prSet presAssocID="{CD5DF64D-D388-45DE-8B32-69CD134F1D64}" presName="rootConnector" presStyleLbl="node4" presStyleIdx="12" presStyleCnt="14"/>
      <dgm:spPr/>
    </dgm:pt>
    <dgm:pt modelId="{3F942300-CB5B-45FD-85EA-0B7C1C91C646}" type="pres">
      <dgm:prSet presAssocID="{CD5DF64D-D388-45DE-8B32-69CD134F1D64}" presName="hierChild4" presStyleCnt="0"/>
      <dgm:spPr/>
    </dgm:pt>
    <dgm:pt modelId="{B492B0F9-DF66-4E03-BB64-31001569E0C1}" type="pres">
      <dgm:prSet presAssocID="{CD5DF64D-D388-45DE-8B32-69CD134F1D64}" presName="hierChild5" presStyleCnt="0"/>
      <dgm:spPr/>
    </dgm:pt>
    <dgm:pt modelId="{A8800983-4880-4AAA-9ECC-ED2B3B8A9C2B}" type="pres">
      <dgm:prSet presAssocID="{CE0A08C4-1911-42C9-83F6-D93A26C1C296}" presName="Name37" presStyleLbl="parChTrans1D4" presStyleIdx="13" presStyleCnt="14"/>
      <dgm:spPr/>
    </dgm:pt>
    <dgm:pt modelId="{11CA0A7E-3B44-4B40-9264-F7F2EC8676BC}" type="pres">
      <dgm:prSet presAssocID="{3388834B-FB4B-44C8-B37E-27804D1488C8}" presName="hierRoot2" presStyleCnt="0">
        <dgm:presLayoutVars>
          <dgm:hierBranch val="init"/>
        </dgm:presLayoutVars>
      </dgm:prSet>
      <dgm:spPr/>
    </dgm:pt>
    <dgm:pt modelId="{2BBB7B7A-B080-4148-916D-817CE0F54356}" type="pres">
      <dgm:prSet presAssocID="{3388834B-FB4B-44C8-B37E-27804D1488C8}" presName="rootComposite" presStyleCnt="0"/>
      <dgm:spPr/>
    </dgm:pt>
    <dgm:pt modelId="{9C1E39A3-D4C5-4B81-AE04-72ABD02D3A3C}" type="pres">
      <dgm:prSet presAssocID="{3388834B-FB4B-44C8-B37E-27804D1488C8}" presName="rootText" presStyleLbl="node4" presStyleIdx="13" presStyleCnt="14">
        <dgm:presLayoutVars>
          <dgm:chPref val="3"/>
        </dgm:presLayoutVars>
      </dgm:prSet>
      <dgm:spPr/>
    </dgm:pt>
    <dgm:pt modelId="{79DE595B-B5CE-4A89-B765-C2CB83148A8B}" type="pres">
      <dgm:prSet presAssocID="{3388834B-FB4B-44C8-B37E-27804D1488C8}" presName="rootConnector" presStyleLbl="node4" presStyleIdx="13" presStyleCnt="14"/>
      <dgm:spPr/>
    </dgm:pt>
    <dgm:pt modelId="{C8BB82CD-9142-4C61-A8FC-F8086041E18C}" type="pres">
      <dgm:prSet presAssocID="{3388834B-FB4B-44C8-B37E-27804D1488C8}" presName="hierChild4" presStyleCnt="0"/>
      <dgm:spPr/>
    </dgm:pt>
    <dgm:pt modelId="{EDD95AD2-695C-4EE7-A48A-580B9DBC3A17}" type="pres">
      <dgm:prSet presAssocID="{3388834B-FB4B-44C8-B37E-27804D1488C8}" presName="hierChild5" presStyleCnt="0"/>
      <dgm:spPr/>
    </dgm:pt>
    <dgm:pt modelId="{BCF3D782-7B96-4D50-B037-FC68EE6B465C}" type="pres">
      <dgm:prSet presAssocID="{6469DCD4-104E-4992-8E71-4840DFFE0E6C}" presName="hierChild5" presStyleCnt="0"/>
      <dgm:spPr/>
    </dgm:pt>
    <dgm:pt modelId="{14AA20AC-0589-4BE5-89E2-88824F95730C}" type="pres">
      <dgm:prSet presAssocID="{FEF84CE8-6E2E-40FD-BA06-556EB02CC062}" presName="hierChild5" presStyleCnt="0"/>
      <dgm:spPr/>
    </dgm:pt>
    <dgm:pt modelId="{9F34202E-5D82-400C-AAC6-DDC0C8F7F307}" type="pres">
      <dgm:prSet presAssocID="{6DE3D00F-CC34-4150-BC08-52E3C2AB6589}" presName="hierChild3" presStyleCnt="0"/>
      <dgm:spPr/>
    </dgm:pt>
    <dgm:pt modelId="{C9CBD1FB-44D3-43E1-ADC9-2D0C709E5DE4}" type="pres">
      <dgm:prSet presAssocID="{45667A51-5A34-481D-A967-CA618F3E5AE1}" presName="Name111" presStyleLbl="parChTrans1D2" presStyleIdx="5" presStyleCnt="6"/>
      <dgm:spPr/>
    </dgm:pt>
    <dgm:pt modelId="{5BF8A7F8-3B96-4794-B738-E62357BB0741}" type="pres">
      <dgm:prSet presAssocID="{F7C7E75A-8E14-4F71-81F3-C10625424E50}" presName="hierRoot3" presStyleCnt="0">
        <dgm:presLayoutVars>
          <dgm:hierBranch val="init"/>
        </dgm:presLayoutVars>
      </dgm:prSet>
      <dgm:spPr/>
    </dgm:pt>
    <dgm:pt modelId="{BACBB015-7EDA-4BE7-9EB8-B05EEA1A3B8C}" type="pres">
      <dgm:prSet presAssocID="{F7C7E75A-8E14-4F71-81F3-C10625424E50}" presName="rootComposite3" presStyleCnt="0"/>
      <dgm:spPr/>
    </dgm:pt>
    <dgm:pt modelId="{1F774990-DA9D-400D-9A96-32B5AA175D75}" type="pres">
      <dgm:prSet presAssocID="{F7C7E75A-8E14-4F71-81F3-C10625424E50}" presName="rootText3" presStyleLbl="asst1" presStyleIdx="0" presStyleCnt="1">
        <dgm:presLayoutVars>
          <dgm:chPref val="3"/>
        </dgm:presLayoutVars>
      </dgm:prSet>
      <dgm:spPr/>
    </dgm:pt>
    <dgm:pt modelId="{BC963706-A525-43A8-BAB4-DE923EB9C10B}" type="pres">
      <dgm:prSet presAssocID="{F7C7E75A-8E14-4F71-81F3-C10625424E50}" presName="rootConnector3" presStyleLbl="asst1" presStyleIdx="0" presStyleCnt="1"/>
      <dgm:spPr/>
    </dgm:pt>
    <dgm:pt modelId="{8FBE4EF2-4E03-416E-8151-F00C6D99CDA3}" type="pres">
      <dgm:prSet presAssocID="{F7C7E75A-8E14-4F71-81F3-C10625424E50}" presName="hierChild6" presStyleCnt="0"/>
      <dgm:spPr/>
    </dgm:pt>
    <dgm:pt modelId="{6244DEE0-8E73-4C16-83F6-D16C2DAEA0B8}" type="pres">
      <dgm:prSet presAssocID="{F7C7E75A-8E14-4F71-81F3-C10625424E50}" presName="hierChild7" presStyleCnt="0"/>
      <dgm:spPr/>
    </dgm:pt>
  </dgm:ptLst>
  <dgm:cxnLst>
    <dgm:cxn modelId="{92125402-1A30-422D-93D2-ABA1AB15EECD}" type="presOf" srcId="{3388834B-FB4B-44C8-B37E-27804D1488C8}" destId="{79DE595B-B5CE-4A89-B765-C2CB83148A8B}" srcOrd="1" destOrd="0" presId="urn:microsoft.com/office/officeart/2005/8/layout/orgChart1"/>
    <dgm:cxn modelId="{69068504-3730-4848-8BD0-C6A58E5F0B69}" type="presOf" srcId="{45667A51-5A34-481D-A967-CA618F3E5AE1}" destId="{C9CBD1FB-44D3-43E1-ADC9-2D0C709E5DE4}" srcOrd="0" destOrd="0" presId="urn:microsoft.com/office/officeart/2005/8/layout/orgChart1"/>
    <dgm:cxn modelId="{759C0809-5263-496A-A660-7F1A724114B2}" type="presOf" srcId="{AFCED915-239C-40D9-9801-1F9D1ACC4CC7}" destId="{9BCA868C-3275-443D-A213-91FAE5D1501E}" srcOrd="0" destOrd="0" presId="urn:microsoft.com/office/officeart/2005/8/layout/orgChart1"/>
    <dgm:cxn modelId="{253A5109-7905-499A-BF36-2ABC48C5B759}" srcId="{2BEAEF84-FA76-4415-8B72-8F4B4E4CE96C}" destId="{8748EC99-B778-4576-BA0B-FB5D612E0F64}" srcOrd="0" destOrd="0" parTransId="{30237D78-9CE9-47AB-A68B-98AD1B6FEB06}" sibTransId="{8202EAFD-E526-4165-B46F-4A6AF5FE8F98}"/>
    <dgm:cxn modelId="{3722480A-300A-464E-84F0-14D2D946A7C1}" srcId="{EFC2EC42-8C11-4AB1-94D9-D4A2039452B6}" destId="{3590B214-94F5-4035-B0BD-FBAFCD3194CF}" srcOrd="2" destOrd="0" parTransId="{5D38F467-5C73-4CB8-9EE2-187AC469F93C}" sibTransId="{582B49B8-BBA8-4C4A-B72E-433423286210}"/>
    <dgm:cxn modelId="{73FF690C-3E14-4320-A55E-A3057FAB8899}" type="presOf" srcId="{6469DCD4-104E-4992-8E71-4840DFFE0E6C}" destId="{832E6206-34A0-4D84-94B3-68F6B8B101BB}" srcOrd="1" destOrd="0" presId="urn:microsoft.com/office/officeart/2005/8/layout/orgChart1"/>
    <dgm:cxn modelId="{50871C10-2DAF-4AB8-B3B1-F4D3B624E539}" srcId="{EFC2EC42-8C11-4AB1-94D9-D4A2039452B6}" destId="{269B7426-48F3-494E-A18F-8A674E622431}" srcOrd="0" destOrd="0" parTransId="{FD3D4203-50BC-4812-A5CD-F877B78B12DA}" sibTransId="{F29398C1-B358-47BE-81FE-FE23F00C502B}"/>
    <dgm:cxn modelId="{F41C2318-3FAA-4FA9-A11B-B13A209EC732}" type="presOf" srcId="{CB492CF7-776B-4389-B0AB-84D92ACDE274}" destId="{8441FE2B-492E-4DC7-8AF4-04B7AD0E3E63}" srcOrd="0" destOrd="0" presId="urn:microsoft.com/office/officeart/2005/8/layout/orgChart1"/>
    <dgm:cxn modelId="{7185741B-0B89-4E04-9347-8B0BCCB6BFE1}" type="presOf" srcId="{6D4E3EA1-A6E4-4C14-855A-13ADA942356E}" destId="{94FA32FD-B0A5-4891-BED0-7E3560232FA1}" srcOrd="0" destOrd="0" presId="urn:microsoft.com/office/officeart/2005/8/layout/orgChart1"/>
    <dgm:cxn modelId="{214AA41B-4565-4D41-A8AC-0C5CD9645A93}" type="presOf" srcId="{3ECBD3F6-C2AD-481A-98D7-2D15B0D1CEC5}" destId="{85CDDFA3-AA99-4D1E-A34E-35995480F017}" srcOrd="0" destOrd="0" presId="urn:microsoft.com/office/officeart/2005/8/layout/orgChart1"/>
    <dgm:cxn modelId="{1778B51B-51CC-42AB-8F40-A48A7C82C16E}" type="presOf" srcId="{8FC10231-0F77-4191-930D-9789B089C3BC}" destId="{231F739D-4241-45F5-A805-E20C9ABAF3B7}" srcOrd="1" destOrd="0" presId="urn:microsoft.com/office/officeart/2005/8/layout/orgChart1"/>
    <dgm:cxn modelId="{9316E91B-14FE-4018-B75B-7847F3CAB783}" srcId="{6DE3D00F-CC34-4150-BC08-52E3C2AB6589}" destId="{C5736384-4A02-44AE-89E7-B907990C859D}" srcOrd="3" destOrd="0" parTransId="{3EFDF0DC-5526-47F7-B5CA-3E40489BEBDB}" sibTransId="{FF2500C7-F1F8-403F-AC7E-DD8A200C4604}"/>
    <dgm:cxn modelId="{759B9F1F-E155-4150-BF41-CE9674D4DE77}" type="presOf" srcId="{D8F5D346-530A-4163-856B-749BA254E96D}" destId="{7AA302E8-5DA2-4726-AC21-410C3161D825}" srcOrd="0" destOrd="0" presId="urn:microsoft.com/office/officeart/2005/8/layout/orgChart1"/>
    <dgm:cxn modelId="{7B47B01F-D5CC-42B9-BE61-EFE4D37A61A3}" type="presOf" srcId="{0A0A2AC7-0C60-4757-9151-56D2897E2C8E}" destId="{25A71734-5898-4179-9243-DE2CD351F1CC}" srcOrd="0" destOrd="0" presId="urn:microsoft.com/office/officeart/2005/8/layout/orgChart1"/>
    <dgm:cxn modelId="{9EE74C21-4678-4599-9297-6EB39C89B49E}" type="presOf" srcId="{5A1C0D10-40FB-44D9-8EB5-0773D18BEB0E}" destId="{D95E1F11-3F18-46FD-8A7A-EA635EF7F50A}" srcOrd="0" destOrd="0" presId="urn:microsoft.com/office/officeart/2005/8/layout/orgChart1"/>
    <dgm:cxn modelId="{309F7522-B51B-48DC-B5A5-AF395B0CC125}" type="presOf" srcId="{CD5DF64D-D388-45DE-8B32-69CD134F1D64}" destId="{FDC45D0D-2C46-4DF0-B39A-86CAC8F87731}" srcOrd="0" destOrd="0" presId="urn:microsoft.com/office/officeart/2005/8/layout/orgChart1"/>
    <dgm:cxn modelId="{0961CB22-D375-4F4E-AC7B-4346C1DF8AFE}" type="presOf" srcId="{78DABDD2-1034-44B4-88B5-DC77F5C808AA}" destId="{221A0D49-D786-446A-B037-6727F88B7C35}" srcOrd="0" destOrd="0" presId="urn:microsoft.com/office/officeart/2005/8/layout/orgChart1"/>
    <dgm:cxn modelId="{EA1EFE22-944E-4536-98D6-889D4B1263CC}" type="presOf" srcId="{3E2F1806-5DAE-47EF-B8A2-1F0F1CFC664C}" destId="{B9905F99-D365-4709-B6C7-E682682198CE}" srcOrd="0" destOrd="0" presId="urn:microsoft.com/office/officeart/2005/8/layout/orgChart1"/>
    <dgm:cxn modelId="{93A32724-94F3-4F38-B8C4-A3DCADA2B500}" type="presOf" srcId="{DB3B0F30-0D20-4A21-A463-AF5121F63CEA}" destId="{024FD80F-EB8A-41E8-84EB-DC8F8BC748A1}" srcOrd="1" destOrd="0" presId="urn:microsoft.com/office/officeart/2005/8/layout/orgChart1"/>
    <dgm:cxn modelId="{002FC224-FA7D-433E-966E-4694200E161F}" srcId="{3ECBD3F6-C2AD-481A-98D7-2D15B0D1CEC5}" destId="{14DD5B58-522F-44C8-99E9-818E88E3AAC2}" srcOrd="4" destOrd="0" parTransId="{ACCB869D-A983-412B-988D-4C70B8318280}" sibTransId="{366A5D40-9B6C-4010-A5BF-17CAF59A2427}"/>
    <dgm:cxn modelId="{37702627-07E9-4BD6-BD32-AFC64CA22F33}" type="presOf" srcId="{D302F1C6-7510-4CB2-BED9-043029126714}" destId="{DA7E3711-91A6-4083-B24C-61DB0F52D670}" srcOrd="1" destOrd="0" presId="urn:microsoft.com/office/officeart/2005/8/layout/orgChart1"/>
    <dgm:cxn modelId="{957B3427-5F20-4C4C-80DC-4A9E5270A961}" type="presOf" srcId="{F7C7E75A-8E14-4F71-81F3-C10625424E50}" destId="{BC963706-A525-43A8-BAB4-DE923EB9C10B}" srcOrd="1" destOrd="0" presId="urn:microsoft.com/office/officeart/2005/8/layout/orgChart1"/>
    <dgm:cxn modelId="{9C1D4829-0846-4A52-8B9D-13593948580A}" type="presOf" srcId="{D302F1C6-7510-4CB2-BED9-043029126714}" destId="{D4512144-B1F9-4765-8068-250B7C2B5BB6}" srcOrd="0" destOrd="0" presId="urn:microsoft.com/office/officeart/2005/8/layout/orgChart1"/>
    <dgm:cxn modelId="{36695A29-4E34-4A5E-8669-3F38480B4161}" type="presOf" srcId="{14DD5B58-522F-44C8-99E9-818E88E3AAC2}" destId="{C5D2336B-E470-473A-A57C-568A11CB04C4}" srcOrd="0" destOrd="0" presId="urn:microsoft.com/office/officeart/2005/8/layout/orgChart1"/>
    <dgm:cxn modelId="{C2771B2C-9DF3-4D2C-B388-1EB3F60A52D0}" srcId="{BEE9F067-20BB-4ADF-9BE1-A5507EB2E536}" destId="{E519D7CB-FEBA-4D7E-99D9-7D8D591B8B6B}" srcOrd="0" destOrd="0" parTransId="{D4F2A92A-5276-49E4-AC63-94D37416B645}" sibTransId="{712DF587-16D5-4931-A672-B88208961D4A}"/>
    <dgm:cxn modelId="{56FA3D2C-918A-4239-A68E-A9CD479BF21F}" type="presOf" srcId="{6F41D1AA-1CE8-4093-9B53-23B40616D62C}" destId="{51DEB208-EC43-4301-B5A0-39061FADFCA6}" srcOrd="0" destOrd="0" presId="urn:microsoft.com/office/officeart/2005/8/layout/orgChart1"/>
    <dgm:cxn modelId="{2C9D122D-1621-4A0A-8C04-CB1C6F8B1D49}" type="presOf" srcId="{BEE9F067-20BB-4ADF-9BE1-A5507EB2E536}" destId="{7F42DB24-86DD-452C-9DDE-8197C4214027}" srcOrd="1" destOrd="0" presId="urn:microsoft.com/office/officeart/2005/8/layout/orgChart1"/>
    <dgm:cxn modelId="{1599292D-B18E-4BE6-A4C0-01ECA27F9075}" type="presOf" srcId="{04A7CDB9-5C2C-4C72-9F77-4FE5ECA51B5E}" destId="{4BB049CF-DA09-4EC1-9207-2E34DC8E5EF8}" srcOrd="0" destOrd="0" presId="urn:microsoft.com/office/officeart/2005/8/layout/orgChart1"/>
    <dgm:cxn modelId="{FDC9302E-565C-4C87-BC26-130B5611CAEC}" srcId="{6DE3D00F-CC34-4150-BC08-52E3C2AB6589}" destId="{2BEAEF84-FA76-4415-8B72-8F4B4E4CE96C}" srcOrd="1" destOrd="0" parTransId="{6D4E3EA1-A6E4-4C14-855A-13ADA942356E}" sibTransId="{D5EC28AE-5C99-4B45-8013-7B9C6310BDAA}"/>
    <dgm:cxn modelId="{16E64D2F-96E7-45A7-8CC9-326306B64CDB}" type="presOf" srcId="{6DE3D00F-CC34-4150-BC08-52E3C2AB6589}" destId="{16BD978C-044F-4701-B2BE-92B84D7384C7}" srcOrd="0" destOrd="0" presId="urn:microsoft.com/office/officeart/2005/8/layout/orgChart1"/>
    <dgm:cxn modelId="{5DAD9131-EA70-4BC8-87F5-8BEF6CB995F3}" type="presOf" srcId="{EA67C66B-F541-4352-A512-FE3406FC4236}" destId="{B277E591-27C5-43AA-B34C-93F3DA91BCEA}" srcOrd="1" destOrd="0" presId="urn:microsoft.com/office/officeart/2005/8/layout/orgChart1"/>
    <dgm:cxn modelId="{DDF23B35-6104-4930-B62E-D65705F252DF}" type="presOf" srcId="{3AAE0E2A-D99B-44F3-87A1-D9D8AF6C4D1A}" destId="{BB0604EA-5CD3-4544-9762-CE6359E8FB53}" srcOrd="0" destOrd="0" presId="urn:microsoft.com/office/officeart/2005/8/layout/orgChart1"/>
    <dgm:cxn modelId="{EBFD523A-D576-412B-B141-A89357B6D777}" srcId="{EFC2EC42-8C11-4AB1-94D9-D4A2039452B6}" destId="{AFCED915-239C-40D9-9801-1F9D1ACC4CC7}" srcOrd="1" destOrd="0" parTransId="{D509B03D-7127-4D9F-A145-7EB00AFD8676}" sibTransId="{C35F397E-8148-4BA4-A771-6171F6A4D3D7}"/>
    <dgm:cxn modelId="{6FFF6F5B-7482-45CA-BAA1-158B1FFFEFEE}" srcId="{9C1986B7-FC07-43A4-9739-C1460DFC5B8E}" destId="{BEE9F067-20BB-4ADF-9BE1-A5507EB2E536}" srcOrd="0" destOrd="0" parTransId="{3352B687-978D-4939-A967-447DB828B93D}" sibTransId="{510CFBA1-A99F-4A02-B7FB-57D2FF50A165}"/>
    <dgm:cxn modelId="{9F89EA60-1CD6-4379-967A-C6898E760B60}" type="presOf" srcId="{AFCED915-239C-40D9-9801-1F9D1ACC4CC7}" destId="{9F43FAB4-9A4D-4C23-A1D9-28BC2B84E7CA}" srcOrd="1" destOrd="0" presId="urn:microsoft.com/office/officeart/2005/8/layout/orgChart1"/>
    <dgm:cxn modelId="{B1D8F641-EE42-4259-BF0A-A19581E7911D}" srcId="{8EB3801E-75CF-41EF-A26B-DB771D18FE0D}" destId="{3ECBD3F6-C2AD-481A-98D7-2D15B0D1CEC5}" srcOrd="0" destOrd="0" parTransId="{20343752-B4B3-428B-A657-CEDDD6C5941F}" sibTransId="{EA0D3E41-8734-4BBD-9DFA-9B34541272EE}"/>
    <dgm:cxn modelId="{DEA0AD42-5E62-4519-B5E6-A3F19FF54568}" type="presOf" srcId="{482EAFE7-DC4D-4BAA-B45D-FE0178128F4E}" destId="{FAE29FD2-6E5F-438B-8581-BB51AFC4D4A8}" srcOrd="1" destOrd="0" presId="urn:microsoft.com/office/officeart/2005/8/layout/orgChart1"/>
    <dgm:cxn modelId="{36E02143-A148-44E6-80BB-7872D484F802}" type="presOf" srcId="{34381DE5-C457-4271-BC27-7190F20BFA76}" destId="{74DE6FAB-2A99-4AB4-924D-F935C9F85C77}" srcOrd="1" destOrd="0" presId="urn:microsoft.com/office/officeart/2005/8/layout/orgChart1"/>
    <dgm:cxn modelId="{A31E5C63-605E-45B3-B94E-45CB96333FD3}" type="presOf" srcId="{14DD5B58-522F-44C8-99E9-818E88E3AAC2}" destId="{A15FE8F2-D43E-4CD9-9CB6-74282BED372F}" srcOrd="1" destOrd="0" presId="urn:microsoft.com/office/officeart/2005/8/layout/orgChart1"/>
    <dgm:cxn modelId="{508F7B43-99FA-4629-B172-606D73192244}" type="presOf" srcId="{769196EC-6AF7-4DBB-822E-A4225E2D87A2}" destId="{5126B2C2-0D2B-413C-AFA5-089D97C44B5F}" srcOrd="0" destOrd="0" presId="urn:microsoft.com/office/officeart/2005/8/layout/orgChart1"/>
    <dgm:cxn modelId="{1D199663-2E19-45EB-BA94-2EF08F554F7A}" type="presOf" srcId="{ACCB869D-A983-412B-988D-4C70B8318280}" destId="{EDB7D963-1ACA-4161-B628-934E16B4C3C5}" srcOrd="0" destOrd="0" presId="urn:microsoft.com/office/officeart/2005/8/layout/orgChart1"/>
    <dgm:cxn modelId="{778E9F43-57B6-401B-B8D5-FA5C4A8BB87C}" srcId="{3ECBD3F6-C2AD-481A-98D7-2D15B0D1CEC5}" destId="{482EAFE7-DC4D-4BAA-B45D-FE0178128F4E}" srcOrd="3" destOrd="0" parTransId="{A2BAC766-E2EE-4D89-A3A2-B22CCFECBBA5}" sibTransId="{AFDC45EE-0D2D-4466-8298-7B96E5AA64DE}"/>
    <dgm:cxn modelId="{5C65B963-E4C6-4EB6-BDBC-3911A8BCC876}" type="presOf" srcId="{E519D7CB-FEBA-4D7E-99D9-7D8D591B8B6B}" destId="{3F2568DC-8FFA-4F72-A5E5-E92EB92FA434}" srcOrd="1" destOrd="0" presId="urn:microsoft.com/office/officeart/2005/8/layout/orgChart1"/>
    <dgm:cxn modelId="{01C64544-AD4A-403A-AB70-94D00F2D4359}" type="presOf" srcId="{3388834B-FB4B-44C8-B37E-27804D1488C8}" destId="{9C1E39A3-D4C5-4B81-AE04-72ABD02D3A3C}" srcOrd="0" destOrd="0" presId="urn:microsoft.com/office/officeart/2005/8/layout/orgChart1"/>
    <dgm:cxn modelId="{D37AE644-8DAE-4FC5-B101-DDB28E6E6829}" type="presOf" srcId="{EFC2EC42-8C11-4AB1-94D9-D4A2039452B6}" destId="{4E9EB215-4533-4A82-A66E-2C140C6E9923}" srcOrd="0" destOrd="0" presId="urn:microsoft.com/office/officeart/2005/8/layout/orgChart1"/>
    <dgm:cxn modelId="{AF961148-C9B7-4269-AE45-BCA85F5D9399}" srcId="{5A1C0D10-40FB-44D9-8EB5-0773D18BEB0E}" destId="{34381DE5-C457-4271-BC27-7190F20BFA76}" srcOrd="2" destOrd="0" parTransId="{3ACBF225-216B-44F1-9E67-F18A7AD64C8D}" sibTransId="{B7EB909E-EAFA-49BA-89B9-F76FC2BF99C4}"/>
    <dgm:cxn modelId="{70ECD168-5A0D-4508-AC9C-1D16F9CEC45F}" srcId="{8EB3801E-75CF-41EF-A26B-DB771D18FE0D}" destId="{EFC2EC42-8C11-4AB1-94D9-D4A2039452B6}" srcOrd="1" destOrd="0" parTransId="{B874F917-9644-40EC-B399-41ED32FC37B6}" sibTransId="{115C6DA8-9965-4F09-8D5D-07E75D6EA4E8}"/>
    <dgm:cxn modelId="{A5BE8B49-905A-47B9-ABE6-A5C4CFA6A705}" type="presOf" srcId="{EFC2EC42-8C11-4AB1-94D9-D4A2039452B6}" destId="{1E22A872-76D3-40BD-BF34-529266C11869}" srcOrd="1" destOrd="0" presId="urn:microsoft.com/office/officeart/2005/8/layout/orgChart1"/>
    <dgm:cxn modelId="{2773BC6A-4738-4F1E-A6A6-D8752D8AE1C7}" type="presOf" srcId="{6469DCD4-104E-4992-8E71-4840DFFE0E6C}" destId="{C9EEA7E7-E5B9-4F6C-97D5-935E64B0B7FB}" srcOrd="0" destOrd="0" presId="urn:microsoft.com/office/officeart/2005/8/layout/orgChart1"/>
    <dgm:cxn modelId="{DD97FA6C-B0A9-4227-B49B-2F2E3A177F1B}" srcId="{2BEAEF84-FA76-4415-8B72-8F4B4E4CE96C}" destId="{04A7CDB9-5C2C-4C72-9F77-4FE5ECA51B5E}" srcOrd="2" destOrd="0" parTransId="{5AA75AB6-8FBE-4A10-B6AC-DBF8B59F5346}" sibTransId="{82A246AA-8F5E-47EA-BB01-A0B59F1EDA4D}"/>
    <dgm:cxn modelId="{6944166D-7BB2-454C-B5D6-350E571996B3}" type="presOf" srcId="{3ECBD3F6-C2AD-481A-98D7-2D15B0D1CEC5}" destId="{15BF4AB8-6DC9-4539-8C3D-DF4F5B20FCEF}" srcOrd="1" destOrd="0" presId="urn:microsoft.com/office/officeart/2005/8/layout/orgChart1"/>
    <dgm:cxn modelId="{CA2C4E4D-B4D4-4506-B912-BE75C916E848}" srcId="{FEF84CE8-6E2E-40FD-BA06-556EB02CC062}" destId="{78449EA8-CDA3-4B02-BFF6-8E87689EB24D}" srcOrd="0" destOrd="0" parTransId="{C04A656B-9005-4184-852B-E0697B4E909E}" sibTransId="{D4BFDA81-257E-4BEF-96CF-2C0BD52DFB2B}"/>
    <dgm:cxn modelId="{0A2DFE6E-FE22-4D64-BCDD-6CF8D9A29136}" type="presOf" srcId="{5D38F467-5C73-4CB8-9EE2-187AC469F93C}" destId="{0DD36981-8CA7-4D90-A543-4D608DD5A6E0}" srcOrd="0" destOrd="0" presId="urn:microsoft.com/office/officeart/2005/8/layout/orgChart1"/>
    <dgm:cxn modelId="{78EAE24F-265D-4897-9589-7C2A9D2C5829}" type="presOf" srcId="{1B29E110-6017-42EB-BA99-F3FF796175E5}" destId="{F7286947-EB71-4AC1-8E8C-2FEE8664F1CC}" srcOrd="1" destOrd="0" presId="urn:microsoft.com/office/officeart/2005/8/layout/orgChart1"/>
    <dgm:cxn modelId="{D0EFF16F-3839-433F-84D5-D5962149279C}" type="presOf" srcId="{04A7CDB9-5C2C-4C72-9F77-4FE5ECA51B5E}" destId="{B7A35F7D-CF67-4DC5-8E2C-E50A37B77B82}" srcOrd="1" destOrd="0" presId="urn:microsoft.com/office/officeart/2005/8/layout/orgChart1"/>
    <dgm:cxn modelId="{26839151-4990-4000-B444-3E3F09A7BEBB}" type="presOf" srcId="{E7FA7340-797E-430D-9EE3-263CF2CB7E5E}" destId="{53B44A47-D000-4531-9C35-36301FED3D45}" srcOrd="1" destOrd="0" presId="urn:microsoft.com/office/officeart/2005/8/layout/orgChart1"/>
    <dgm:cxn modelId="{054EE771-8AD7-4A06-83BF-C4AC7C0CE850}" type="presOf" srcId="{9C1986B7-FC07-43A4-9739-C1460DFC5B8E}" destId="{46A6377F-1DC1-4AFF-8D01-A31084A7198C}" srcOrd="0" destOrd="0" presId="urn:microsoft.com/office/officeart/2005/8/layout/orgChart1"/>
    <dgm:cxn modelId="{95551752-FBCA-40F9-BE8C-E36E82A733BC}" type="presOf" srcId="{C5736384-4A02-44AE-89E7-B907990C859D}" destId="{6C14ECCA-CD1D-46FA-ABF5-DB74A81F7CE4}" srcOrd="1" destOrd="0" presId="urn:microsoft.com/office/officeart/2005/8/layout/orgChart1"/>
    <dgm:cxn modelId="{32973F72-33B4-4582-A4C2-06500C89334B}" type="presOf" srcId="{ACC9381A-857C-48EE-AD9C-ED7097A01FE3}" destId="{DCCFC281-1553-46F6-8D92-F8ED863DEE40}" srcOrd="0" destOrd="0" presId="urn:microsoft.com/office/officeart/2005/8/layout/orgChart1"/>
    <dgm:cxn modelId="{C2FE9B73-C4A4-40D5-AF61-6C105A0D90B8}" type="presOf" srcId="{2BEAEF84-FA76-4415-8B72-8F4B4E4CE96C}" destId="{9B0B207C-B63C-4060-B50E-F0F26A8B8DC3}" srcOrd="1" destOrd="0" presId="urn:microsoft.com/office/officeart/2005/8/layout/orgChart1"/>
    <dgm:cxn modelId="{CFE5AD73-798A-41CF-9FF3-DF2446882253}" type="presOf" srcId="{120241BD-21FC-472A-B452-9C4FF748CEBB}" destId="{07990DB0-AF28-49D6-8445-198E5BB5969C}" srcOrd="0" destOrd="0" presId="urn:microsoft.com/office/officeart/2005/8/layout/orgChart1"/>
    <dgm:cxn modelId="{04BD1354-A170-4BA8-B68E-B4D10AD87228}" srcId="{6469DCD4-104E-4992-8E71-4840DFFE0E6C}" destId="{3388834B-FB4B-44C8-B37E-27804D1488C8}" srcOrd="1" destOrd="0" parTransId="{CE0A08C4-1911-42C9-83F6-D93A26C1C296}" sibTransId="{1F74DC86-06F7-4412-9D42-00273CB4BF36}"/>
    <dgm:cxn modelId="{75C15977-4FFF-4888-929D-8489F20ABC96}" type="presOf" srcId="{3ACBF225-216B-44F1-9E67-F18A7AD64C8D}" destId="{0BCFF404-E0B9-42C7-BD53-26B91E452853}" srcOrd="0" destOrd="0" presId="urn:microsoft.com/office/officeart/2005/8/layout/orgChart1"/>
    <dgm:cxn modelId="{49E90178-84B8-4570-80DB-6BE64C0C65DF}" type="presOf" srcId="{8EB3801E-75CF-41EF-A26B-DB771D18FE0D}" destId="{83DAD6CD-4E4E-4F6F-B4A0-601302D9D730}" srcOrd="0" destOrd="0" presId="urn:microsoft.com/office/officeart/2005/8/layout/orgChart1"/>
    <dgm:cxn modelId="{CE05F479-B073-4A09-AF7F-55E83064A252}" type="presOf" srcId="{9C1986B7-FC07-43A4-9739-C1460DFC5B8E}" destId="{73CEFC47-3A27-4566-94DF-96E8FD4A825C}" srcOrd="1" destOrd="0" presId="urn:microsoft.com/office/officeart/2005/8/layout/orgChart1"/>
    <dgm:cxn modelId="{EF9DF77B-F197-496D-8C5F-E314337FE652}" type="presOf" srcId="{5AA75AB6-8FBE-4A10-B6AC-DBF8B59F5346}" destId="{1306EDAD-6598-42AB-AE68-48C552BA6FBD}" srcOrd="0" destOrd="0" presId="urn:microsoft.com/office/officeart/2005/8/layout/orgChart1"/>
    <dgm:cxn modelId="{565DA87C-20A9-4D61-8548-19C1929C2E23}" type="presOf" srcId="{CD5DF64D-D388-45DE-8B32-69CD134F1D64}" destId="{58E7DB54-6A4C-4C80-97CA-5A4DB7E7C805}" srcOrd="1" destOrd="0" presId="urn:microsoft.com/office/officeart/2005/8/layout/orgChart1"/>
    <dgm:cxn modelId="{9998AD7F-E7C4-4CA8-8CD2-1E370DEC1408}" type="presOf" srcId="{E519D7CB-FEBA-4D7E-99D9-7D8D591B8B6B}" destId="{F7FF9ABF-88F3-4147-80C0-88C022645688}" srcOrd="0" destOrd="0" presId="urn:microsoft.com/office/officeart/2005/8/layout/orgChart1"/>
    <dgm:cxn modelId="{CBEFD17F-8FDE-4C1C-8E00-C410D6060F09}" type="presOf" srcId="{C04A656B-9005-4184-852B-E0697B4E909E}" destId="{F836EE7C-13C9-47EB-BAE2-A8F2AEE1D7E4}" srcOrd="0" destOrd="0" presId="urn:microsoft.com/office/officeart/2005/8/layout/orgChart1"/>
    <dgm:cxn modelId="{67131D80-296B-4CDD-A18F-4B9F44080C3B}" type="presOf" srcId="{BEE9F067-20BB-4ADF-9BE1-A5507EB2E536}" destId="{04427095-11EF-43CB-8BED-94D30459ADDA}" srcOrd="0" destOrd="0" presId="urn:microsoft.com/office/officeart/2005/8/layout/orgChart1"/>
    <dgm:cxn modelId="{5F156582-C8B0-4CA3-946F-AF6623863DCD}" type="presOf" srcId="{3EFDF0DC-5526-47F7-B5CA-3E40489BEBDB}" destId="{1AA04319-01C3-455E-ACF3-8E59589B863B}" srcOrd="0" destOrd="0" presId="urn:microsoft.com/office/officeart/2005/8/layout/orgChart1"/>
    <dgm:cxn modelId="{9643A786-7148-4C5D-84F5-2EED4F9CFFD8}" srcId="{C5736384-4A02-44AE-89E7-B907990C859D}" destId="{CB492CF7-776B-4389-B0AB-84D92ACDE274}" srcOrd="2" destOrd="0" parTransId="{78DABDD2-1034-44B4-88B5-DC77F5C808AA}" sibTransId="{8739E087-B312-4BAF-82AA-CEA48A7C1D9A}"/>
    <dgm:cxn modelId="{19D45287-86C6-4F12-BC47-24FAF5FEB668}" type="presOf" srcId="{78449EA8-CDA3-4B02-BFF6-8E87689EB24D}" destId="{707925A8-A1B5-4C3B-9251-FEEF89F8B18E}" srcOrd="0" destOrd="0" presId="urn:microsoft.com/office/officeart/2005/8/layout/orgChart1"/>
    <dgm:cxn modelId="{B719CB89-D87C-4C5F-8A1D-5B480E50CB72}" type="presOf" srcId="{269B7426-48F3-494E-A18F-8A674E622431}" destId="{949F96EC-140F-4AE3-B5D0-815397EBBA47}" srcOrd="0" destOrd="0" presId="urn:microsoft.com/office/officeart/2005/8/layout/orgChart1"/>
    <dgm:cxn modelId="{E6B5E38E-EBE3-4449-BC9D-84F9498F54BA}" type="presOf" srcId="{8FD9E078-4370-410F-82C5-4D4E2936397A}" destId="{4FFBE0A7-3F63-4506-AF93-A13EFA15EC69}" srcOrd="1" destOrd="0" presId="urn:microsoft.com/office/officeart/2005/8/layout/orgChart1"/>
    <dgm:cxn modelId="{68E81493-67BB-4538-8DBA-E995722D9BF9}" type="presOf" srcId="{3352B687-978D-4939-A967-447DB828B93D}" destId="{B3C6950C-10EC-47EB-84E9-E51BD868902A}" srcOrd="0" destOrd="0" presId="urn:microsoft.com/office/officeart/2005/8/layout/orgChart1"/>
    <dgm:cxn modelId="{3BD87493-D2AB-469D-B527-936C476061B7}" srcId="{6DE3D00F-CC34-4150-BC08-52E3C2AB6589}" destId="{FEF84CE8-6E2E-40FD-BA06-556EB02CC062}" srcOrd="5" destOrd="0" parTransId="{59BD7E6E-8D85-4F99-8BA6-529F5B4B5E2E}" sibTransId="{34A34B32-8EDF-420D-9ED2-A5A9A8EFE28E}"/>
    <dgm:cxn modelId="{5E5D0E95-2833-418D-B9EF-EEE3B9600B7E}" srcId="{C5736384-4A02-44AE-89E7-B907990C859D}" destId="{8FD9E078-4370-410F-82C5-4D4E2936397A}" srcOrd="0" destOrd="0" parTransId="{324947D0-9830-4DA3-B688-C2AF70BC775D}" sibTransId="{C8BB1CCB-047F-4A92-8285-E43E2D016B2F}"/>
    <dgm:cxn modelId="{A1998C96-58AC-476B-ACDA-F143DA599C56}" type="presOf" srcId="{8FD9E078-4370-410F-82C5-4D4E2936397A}" destId="{518CFC77-2294-4125-A9F9-6FB7E4F809FF}" srcOrd="0" destOrd="0" presId="urn:microsoft.com/office/officeart/2005/8/layout/orgChart1"/>
    <dgm:cxn modelId="{558DE597-4F60-4853-8CCC-3D8B01AF3405}" srcId="{5A1C0D10-40FB-44D9-8EB5-0773D18BEB0E}" destId="{1B29E110-6017-42EB-BA99-F3FF796175E5}" srcOrd="0" destOrd="0" parTransId="{709C5248-B043-4A53-A14D-9BE8EEF36EFB}" sibTransId="{4B1924D1-BB1E-44D3-BF47-DA5C254B54B0}"/>
    <dgm:cxn modelId="{5FBD2398-0971-4782-8192-CF75E52DB1C9}" type="presOf" srcId="{F7C7E75A-8E14-4F71-81F3-C10625424E50}" destId="{1F774990-DA9D-400D-9A96-32B5AA175D75}" srcOrd="0" destOrd="0" presId="urn:microsoft.com/office/officeart/2005/8/layout/orgChart1"/>
    <dgm:cxn modelId="{04013F99-73F9-4032-BF0A-4229B5667C0A}" type="presOf" srcId="{30237D78-9CE9-47AB-A68B-98AD1B6FEB06}" destId="{DADC9CEA-6CAF-4DB9-A0C9-F93B32E0C244}" srcOrd="0" destOrd="0" presId="urn:microsoft.com/office/officeart/2005/8/layout/orgChart1"/>
    <dgm:cxn modelId="{95F7319A-823F-476C-BBC8-2C99B0655332}" type="presOf" srcId="{067CD6C4-28C5-4156-925C-FCBDFD1865AE}" destId="{4FE77F57-9D94-496C-847D-845A9425D5D8}" srcOrd="1" destOrd="0" presId="urn:microsoft.com/office/officeart/2005/8/layout/orgChart1"/>
    <dgm:cxn modelId="{61C0C79B-8A06-4CEE-9B91-799F34A32136}" type="presOf" srcId="{A2BAC766-E2EE-4D89-A3A2-B22CCFECBBA5}" destId="{642ED43F-2E6D-40CB-B189-2788BF4598AF}" srcOrd="0" destOrd="0" presId="urn:microsoft.com/office/officeart/2005/8/layout/orgChart1"/>
    <dgm:cxn modelId="{5787F29B-C55B-4B9E-91D5-4F31576C4DB7}" type="presOf" srcId="{DCF512CB-0085-4B43-AC98-D8B3B810B715}" destId="{B80D8AEA-66BA-4A51-8DD4-D1C7E9F8BD63}" srcOrd="0" destOrd="0" presId="urn:microsoft.com/office/officeart/2005/8/layout/orgChart1"/>
    <dgm:cxn modelId="{507F799C-0207-46B6-9E60-4CC3DB07B9BF}" type="presOf" srcId="{CB492CF7-776B-4389-B0AB-84D92ACDE274}" destId="{083E086C-17DD-4D7D-83C0-49F50AA4436D}" srcOrd="1" destOrd="0" presId="urn:microsoft.com/office/officeart/2005/8/layout/orgChart1"/>
    <dgm:cxn modelId="{B80B8D9F-8DA4-49C9-B3F0-580326AB8794}" type="presOf" srcId="{1B29E110-6017-42EB-BA99-F3FF796175E5}" destId="{A60ACC85-3EAA-4CB1-ADBE-ABE98C575DE3}" srcOrd="0" destOrd="0" presId="urn:microsoft.com/office/officeart/2005/8/layout/orgChart1"/>
    <dgm:cxn modelId="{C49801A4-63CF-40EB-9080-32598319430A}" srcId="{6DE3D00F-CC34-4150-BC08-52E3C2AB6589}" destId="{F7C7E75A-8E14-4F71-81F3-C10625424E50}" srcOrd="0" destOrd="0" parTransId="{45667A51-5A34-481D-A967-CA618F3E5AE1}" sibTransId="{3C84AE93-7D67-4936-82C3-70A231A088BE}"/>
    <dgm:cxn modelId="{86C2D7A5-6B11-4C55-8469-138FBF78C285}" type="presOf" srcId="{CAE88F35-9C8A-40B2-9BF6-A211BF41497C}" destId="{19B0CFDA-A9B2-44B4-8222-AEBEA437FECE}" srcOrd="0" destOrd="0" presId="urn:microsoft.com/office/officeart/2005/8/layout/orgChart1"/>
    <dgm:cxn modelId="{8A4122A6-E9D4-4476-A930-37F591CF9951}" srcId="{0A0A2AC7-0C60-4757-9151-56D2897E2C8E}" destId="{6DE3D00F-CC34-4150-BC08-52E3C2AB6589}" srcOrd="0" destOrd="0" parTransId="{B5B18D88-317A-424A-9304-8C2633678003}" sibTransId="{C0463F55-FE51-4D4E-9ABB-C22CCAE32CAB}"/>
    <dgm:cxn modelId="{B0E24EA7-66A2-4007-BAA5-6896A76C4B76}" srcId="{C5736384-4A02-44AE-89E7-B907990C859D}" destId="{8FC10231-0F77-4191-930D-9789B089C3BC}" srcOrd="3" destOrd="0" parTransId="{D8F5D346-530A-4163-856B-749BA254E96D}" sibTransId="{E3ED7756-799E-4108-A019-B173B11CF5C4}"/>
    <dgm:cxn modelId="{EA92CEA7-5B55-4F0C-9B7F-69FBCAF506D4}" type="presOf" srcId="{4564AAF7-A9D3-409D-B460-7BB74504DB0B}" destId="{72FDCF89-EEE8-4F13-9BD4-9309B7BC2E05}" srcOrd="0" destOrd="0" presId="urn:microsoft.com/office/officeart/2005/8/layout/orgChart1"/>
    <dgm:cxn modelId="{019C2BAD-022E-4DCA-BF6F-28A515453D48}" type="presOf" srcId="{8748EC99-B778-4576-BA0B-FB5D612E0F64}" destId="{E7405D0D-719A-4DB8-BADF-1BCAFB31EAD3}" srcOrd="0" destOrd="0" presId="urn:microsoft.com/office/officeart/2005/8/layout/orgChart1"/>
    <dgm:cxn modelId="{983540AE-C193-4AA7-8220-6DD45ADF566E}" type="presOf" srcId="{89250179-DDC0-464D-928A-971223FB7E9E}" destId="{7DFC81AE-9EFD-45CD-B105-9E312B4EA6B1}" srcOrd="0" destOrd="0" presId="urn:microsoft.com/office/officeart/2005/8/layout/orgChart1"/>
    <dgm:cxn modelId="{B8319DAF-8F62-4823-BF6C-9E38DFB1543D}" type="presOf" srcId="{C5736384-4A02-44AE-89E7-B907990C859D}" destId="{55318F5C-5125-45A6-AF32-CCAA2AAD22F7}" srcOrd="0" destOrd="0" presId="urn:microsoft.com/office/officeart/2005/8/layout/orgChart1"/>
    <dgm:cxn modelId="{C41A52B0-D440-41C0-B27C-7D853D3F0ED7}" type="presOf" srcId="{59F8C546-AF9A-47BD-B251-E8F7985A7434}" destId="{E506601F-906E-4EB6-A5B5-D080379A7DDD}" srcOrd="0" destOrd="0" presId="urn:microsoft.com/office/officeart/2005/8/layout/orgChart1"/>
    <dgm:cxn modelId="{C9AC7DB0-6214-4252-B24C-75F391833DF8}" srcId="{5A1C0D10-40FB-44D9-8EB5-0773D18BEB0E}" destId="{ACC9381A-857C-48EE-AD9C-ED7097A01FE3}" srcOrd="1" destOrd="0" parTransId="{A2AA6400-CB95-4985-852E-71ECECAD9B06}" sibTransId="{9115CC41-AE7D-4C90-A16A-FAD96AAC476B}"/>
    <dgm:cxn modelId="{E0FE42B1-2E5C-4BD0-8C11-EE38797088FF}" type="presOf" srcId="{FEF84CE8-6E2E-40FD-BA06-556EB02CC062}" destId="{337D4B6E-1497-46C6-9981-D05AE6E9051F}" srcOrd="1" destOrd="0" presId="urn:microsoft.com/office/officeart/2005/8/layout/orgChart1"/>
    <dgm:cxn modelId="{4F5D4CB4-B145-459D-930D-6C1D16CF7733}" type="presOf" srcId="{709C5248-B043-4A53-A14D-9BE8EEF36EFB}" destId="{DA778EE2-5D67-4C08-BAF4-4749D912446A}" srcOrd="0" destOrd="0" presId="urn:microsoft.com/office/officeart/2005/8/layout/orgChart1"/>
    <dgm:cxn modelId="{7EB551B4-82A4-4735-B382-E7CE14CDF102}" type="presOf" srcId="{8748EC99-B778-4576-BA0B-FB5D612E0F64}" destId="{C1F20624-43B9-4306-9343-7FC00B7E5F9A}" srcOrd="1" destOrd="0" presId="urn:microsoft.com/office/officeart/2005/8/layout/orgChart1"/>
    <dgm:cxn modelId="{2ABDB0B6-06AA-412C-83DF-44B829D98673}" type="presOf" srcId="{8FC10231-0F77-4191-930D-9789B089C3BC}" destId="{D6DD81BF-7465-444D-B958-8E498590959E}" srcOrd="0" destOrd="0" presId="urn:microsoft.com/office/officeart/2005/8/layout/orgChart1"/>
    <dgm:cxn modelId="{6B780FB7-1D84-4D35-8BEB-5C7A980E2007}" srcId="{FEF84CE8-6E2E-40FD-BA06-556EB02CC062}" destId="{5A1C0D10-40FB-44D9-8EB5-0773D18BEB0E}" srcOrd="1" destOrd="0" parTransId="{CAE88F35-9C8A-40B2-9BF6-A211BF41497C}" sibTransId="{5293F4DD-9B1B-405F-A243-6A691E84FD5C}"/>
    <dgm:cxn modelId="{EDD142B8-161F-4E26-9CC3-DF8E8F01581B}" srcId="{C5736384-4A02-44AE-89E7-B907990C859D}" destId="{D302F1C6-7510-4CB2-BED9-043029126714}" srcOrd="1" destOrd="0" parTransId="{DCF512CB-0085-4B43-AC98-D8B3B810B715}" sibTransId="{352CCA4C-831F-4414-9E32-B4772977CAEC}"/>
    <dgm:cxn modelId="{CE1AF3B8-F89B-475E-B700-A87F58AE28AE}" type="presOf" srcId="{D4F2A92A-5276-49E4-AC63-94D37416B645}" destId="{C798FF18-648C-437C-AF70-012647D769D3}" srcOrd="0" destOrd="0" presId="urn:microsoft.com/office/officeart/2005/8/layout/orgChart1"/>
    <dgm:cxn modelId="{AED071B9-4F0C-45E8-8F22-3BCC5612D2A2}" type="presOf" srcId="{E7FA7340-797E-430D-9EE3-263CF2CB7E5E}" destId="{5F1F3F78-6011-443B-83B5-E27F86669811}" srcOrd="0" destOrd="0" presId="urn:microsoft.com/office/officeart/2005/8/layout/orgChart1"/>
    <dgm:cxn modelId="{ED618EB9-8193-46DF-82AC-BFF301B6B854}" type="presOf" srcId="{3590B214-94F5-4035-B0BD-FBAFCD3194CF}" destId="{575651E7-AF0A-45CD-B8AE-E215ECDCFD99}" srcOrd="1" destOrd="0" presId="urn:microsoft.com/office/officeart/2005/8/layout/orgChart1"/>
    <dgm:cxn modelId="{BFC807BB-F809-4AC1-9511-60C105C0BF22}" type="presOf" srcId="{89250179-DDC0-464D-928A-971223FB7E9E}" destId="{EB015CCD-4CCD-4B13-A043-ABB04796935B}" srcOrd="1" destOrd="0" presId="urn:microsoft.com/office/officeart/2005/8/layout/orgChart1"/>
    <dgm:cxn modelId="{6EECFDBB-099C-4EF6-B33F-B5E345500722}" type="presOf" srcId="{80E29F08-13AA-451C-AE17-15AA207CB678}" destId="{1EC71CB7-E655-4FD2-AB3E-5D71F9D97CA3}" srcOrd="0" destOrd="0" presId="urn:microsoft.com/office/officeart/2005/8/layout/orgChart1"/>
    <dgm:cxn modelId="{0729E3BD-41C3-4FFD-8A6E-29A524D45B87}" type="presOf" srcId="{5A1C0D10-40FB-44D9-8EB5-0773D18BEB0E}" destId="{EFEBBED7-7952-4483-B468-9B4BAC851AD5}" srcOrd="1" destOrd="0" presId="urn:microsoft.com/office/officeart/2005/8/layout/orgChart1"/>
    <dgm:cxn modelId="{2C1D59C1-05CE-4D48-A1BD-8407BA0C6553}" type="presOf" srcId="{482EAFE7-DC4D-4BAA-B45D-FE0178128F4E}" destId="{442E7BD7-4715-44FD-908C-7446DF7D3586}" srcOrd="0" destOrd="0" presId="urn:microsoft.com/office/officeart/2005/8/layout/orgChart1"/>
    <dgm:cxn modelId="{0480A8C6-8549-4CAF-94A8-F9C69981D436}" srcId="{2BEAEF84-FA76-4415-8B72-8F4B4E4CE96C}" destId="{89250179-DDC0-464D-928A-971223FB7E9E}" srcOrd="1" destOrd="0" parTransId="{80E29F08-13AA-451C-AE17-15AA207CB678}" sibTransId="{8BE0B53B-9813-4BA7-A507-7CA11D5A7871}"/>
    <dgm:cxn modelId="{54B6C2C9-58D5-483D-A3A7-514458A8CAAE}" srcId="{3ECBD3F6-C2AD-481A-98D7-2D15B0D1CEC5}" destId="{DB3B0F30-0D20-4A21-A463-AF5121F63CEA}" srcOrd="0" destOrd="0" parTransId="{769196EC-6AF7-4DBB-822E-A4225E2D87A2}" sibTransId="{F03A1924-C054-4774-8B0E-64944EEA0316}"/>
    <dgm:cxn modelId="{C3FE9ACA-1F0D-4F18-955D-43BB6DA65A0B}" type="presOf" srcId="{ACC9381A-857C-48EE-AD9C-ED7097A01FE3}" destId="{2860494D-87F6-46E4-898A-6A27B4D61541}" srcOrd="1" destOrd="0" presId="urn:microsoft.com/office/officeart/2005/8/layout/orgChart1"/>
    <dgm:cxn modelId="{84271DCB-792D-430B-87D6-4E3CD87E827D}" type="presOf" srcId="{B874F917-9644-40EC-B399-41ED32FC37B6}" destId="{E115438A-DD70-40F8-A291-BCACA4499919}" srcOrd="0" destOrd="0" presId="urn:microsoft.com/office/officeart/2005/8/layout/orgChart1"/>
    <dgm:cxn modelId="{1F5712CD-D635-4A44-8621-1BDD3A35D704}" type="presOf" srcId="{2BEAEF84-FA76-4415-8B72-8F4B4E4CE96C}" destId="{8CEF594D-BAD5-4051-AA0D-7EB661794429}" srcOrd="0" destOrd="0" presId="urn:microsoft.com/office/officeart/2005/8/layout/orgChart1"/>
    <dgm:cxn modelId="{CA4D01D1-2A79-4848-BE68-A4F2E7B4EC6F}" srcId="{FEF84CE8-6E2E-40FD-BA06-556EB02CC062}" destId="{6469DCD4-104E-4992-8E71-4840DFFE0E6C}" srcOrd="2" destOrd="0" parTransId="{6F41D1AA-1CE8-4093-9B53-23B40616D62C}" sibTransId="{855BFD2D-9B8F-464E-ADD3-8964F6E0653F}"/>
    <dgm:cxn modelId="{31CBD0D1-F206-4366-8E99-BC0A233FE2A4}" srcId="{9C1986B7-FC07-43A4-9739-C1460DFC5B8E}" destId="{E7FA7340-797E-430D-9EE3-263CF2CB7E5E}" srcOrd="1" destOrd="0" parTransId="{3AAE0E2A-D99B-44F3-87A1-D9D8AF6C4D1A}" sibTransId="{8BB87F77-A741-48D0-9CA0-6CA86492BFC7}"/>
    <dgm:cxn modelId="{468B8DD3-D6AF-4F5E-90C6-6BA5B6A040AB}" type="presOf" srcId="{59BD7E6E-8D85-4F99-8BA6-529F5B4B5E2E}" destId="{D607F0AF-99BA-4DBF-A39E-844B0F3108C7}" srcOrd="0" destOrd="0" presId="urn:microsoft.com/office/officeart/2005/8/layout/orgChart1"/>
    <dgm:cxn modelId="{806D2BD7-4ADA-49F7-A7EB-1EB3CAB036B7}" type="presOf" srcId="{A2AA6400-CB95-4985-852E-71ECECAD9B06}" destId="{250E96C4-979A-4A90-BC33-0EE29C4E6E45}" srcOrd="0" destOrd="0" presId="urn:microsoft.com/office/officeart/2005/8/layout/orgChart1"/>
    <dgm:cxn modelId="{A72AE8D7-8F89-41D4-9CF5-11E94C3ABDEC}" type="presOf" srcId="{78449EA8-CDA3-4B02-BFF6-8E87689EB24D}" destId="{FC2AA5A1-C757-484F-9FEF-694007E45315}" srcOrd="1" destOrd="0" presId="urn:microsoft.com/office/officeart/2005/8/layout/orgChart1"/>
    <dgm:cxn modelId="{421F48D9-D2F6-4B29-B5B8-42EE08A7B4AB}" type="presOf" srcId="{3590B214-94F5-4035-B0BD-FBAFCD3194CF}" destId="{A83F5D32-05F0-4257-92E2-7A6A8510E999}" srcOrd="0" destOrd="0" presId="urn:microsoft.com/office/officeart/2005/8/layout/orgChart1"/>
    <dgm:cxn modelId="{8E7F3EDB-C98B-4875-9892-B06684A96DA9}" type="presOf" srcId="{FEF84CE8-6E2E-40FD-BA06-556EB02CC062}" destId="{C6C80D82-8E10-49CD-9D9C-A7DB749BBC45}" srcOrd="0" destOrd="0" presId="urn:microsoft.com/office/officeart/2005/8/layout/orgChart1"/>
    <dgm:cxn modelId="{0DA099DC-E5FE-4614-A466-A1395937FF9C}" srcId="{3ECBD3F6-C2AD-481A-98D7-2D15B0D1CEC5}" destId="{067CD6C4-28C5-4156-925C-FCBDFD1865AE}" srcOrd="1" destOrd="0" parTransId="{3E2F1806-5DAE-47EF-B8A2-1F0F1CFC664C}" sibTransId="{30D234EC-8F23-4FCF-8CBF-04EB505EA72F}"/>
    <dgm:cxn modelId="{218A10DE-EF71-4BB1-9E7A-201F0F7EF0C8}" type="presOf" srcId="{6DE3D00F-CC34-4150-BC08-52E3C2AB6589}" destId="{3523F3BB-BB37-447B-AB8E-28FDF1D3806F}" srcOrd="1" destOrd="0" presId="urn:microsoft.com/office/officeart/2005/8/layout/orgChart1"/>
    <dgm:cxn modelId="{84D853DE-8EC1-4DDD-9D3A-591EC48F3DF0}" type="presOf" srcId="{8EB3801E-75CF-41EF-A26B-DB771D18FE0D}" destId="{D158ECBB-38E5-47FB-9828-F75750ECB207}" srcOrd="1" destOrd="0" presId="urn:microsoft.com/office/officeart/2005/8/layout/orgChart1"/>
    <dgm:cxn modelId="{8F0199DE-B011-4D95-9662-60A7473C0FF7}" type="presOf" srcId="{EA67C66B-F541-4352-A512-FE3406FC4236}" destId="{9DE45005-002D-4E8E-A99A-030E51209D14}" srcOrd="0" destOrd="0" presId="urn:microsoft.com/office/officeart/2005/8/layout/orgChart1"/>
    <dgm:cxn modelId="{B87FF1E0-891A-4A3A-A31C-28DCC1C97E34}" srcId="{3ECBD3F6-C2AD-481A-98D7-2D15B0D1CEC5}" destId="{EA67C66B-F541-4352-A512-FE3406FC4236}" srcOrd="2" destOrd="0" parTransId="{59F8C546-AF9A-47BD-B251-E8F7985A7434}" sibTransId="{5FF4690C-8BE6-40DC-AEE6-54A5D4DFB830}"/>
    <dgm:cxn modelId="{5E0AF4E2-C997-4373-991E-07C6DE816CCE}" type="presOf" srcId="{D509B03D-7127-4D9F-A145-7EB00AFD8676}" destId="{D99DF120-F019-47B4-8FC3-6691C2A4E370}" srcOrd="0" destOrd="0" presId="urn:microsoft.com/office/officeart/2005/8/layout/orgChart1"/>
    <dgm:cxn modelId="{E0AA6CE5-3484-4C82-A9F1-B82F9DB9DC0A}" srcId="{6469DCD4-104E-4992-8E71-4840DFFE0E6C}" destId="{CD5DF64D-D388-45DE-8B32-69CD134F1D64}" srcOrd="0" destOrd="0" parTransId="{4564AAF7-A9D3-409D-B460-7BB74504DB0B}" sibTransId="{2CC4D221-DF03-41E9-9193-BB6811FCCBA4}"/>
    <dgm:cxn modelId="{418AEBE5-6860-43A9-9FC9-8A035D937032}" type="presOf" srcId="{324947D0-9830-4DA3-B688-C2AF70BC775D}" destId="{8382469A-5E48-49C7-A627-4EE75E125D36}" srcOrd="0" destOrd="0" presId="urn:microsoft.com/office/officeart/2005/8/layout/orgChart1"/>
    <dgm:cxn modelId="{09014FE6-4012-4500-B46A-1CE1813AE5C2}" type="presOf" srcId="{20343752-B4B3-428B-A657-CEDDD6C5941F}" destId="{981200B5-1613-4CB2-B5AC-84DFE7EF6C28}" srcOrd="0" destOrd="0" presId="urn:microsoft.com/office/officeart/2005/8/layout/orgChart1"/>
    <dgm:cxn modelId="{BB8A70E6-E090-4110-A370-4108DB673F05}" type="presOf" srcId="{FD3D4203-50BC-4812-A5CD-F877B78B12DA}" destId="{3C7A2C70-4B5A-4D2C-A8D2-21B3FC67CF97}" srcOrd="0" destOrd="0" presId="urn:microsoft.com/office/officeart/2005/8/layout/orgChart1"/>
    <dgm:cxn modelId="{4B5690EB-F3D3-4784-A95F-0CA7FEB533ED}" type="presOf" srcId="{DB3B0F30-0D20-4A21-A463-AF5121F63CEA}" destId="{CE309204-CEEA-4469-AAE9-7257FA6B4D42}" srcOrd="0" destOrd="0" presId="urn:microsoft.com/office/officeart/2005/8/layout/orgChart1"/>
    <dgm:cxn modelId="{BBED14EC-24ED-4F45-A15B-1FE56830A302}" type="presOf" srcId="{34381DE5-C457-4271-BC27-7190F20BFA76}" destId="{F1F0D036-6456-4688-AEE4-2749A9226BB0}" srcOrd="0" destOrd="0" presId="urn:microsoft.com/office/officeart/2005/8/layout/orgChart1"/>
    <dgm:cxn modelId="{15FAA5EF-EDB3-40AB-9E8D-6D27B04013CF}" type="presOf" srcId="{CE0A08C4-1911-42C9-83F6-D93A26C1C296}" destId="{A8800983-4880-4AAA-9ECC-ED2B3B8A9C2B}" srcOrd="0" destOrd="0" presId="urn:microsoft.com/office/officeart/2005/8/layout/orgChart1"/>
    <dgm:cxn modelId="{97885AF1-556B-4258-B9FD-115D3E4E37A2}" srcId="{6DE3D00F-CC34-4150-BC08-52E3C2AB6589}" destId="{9C1986B7-FC07-43A4-9739-C1460DFC5B8E}" srcOrd="2" destOrd="0" parTransId="{120241BD-21FC-472A-B452-9C4FF748CEBB}" sibTransId="{AD1C72CD-81E5-4BC4-8F6B-C971A4B2A1CE}"/>
    <dgm:cxn modelId="{8E3982F2-DFDD-4597-B8A3-511D1017D906}" type="presOf" srcId="{067CD6C4-28C5-4156-925C-FCBDFD1865AE}" destId="{24410134-D31F-4030-B794-7F8E81BCE259}" srcOrd="0" destOrd="0" presId="urn:microsoft.com/office/officeart/2005/8/layout/orgChart1"/>
    <dgm:cxn modelId="{DB9155F3-ECBD-47EC-BC97-C07EC03C9948}" srcId="{6DE3D00F-CC34-4150-BC08-52E3C2AB6589}" destId="{8EB3801E-75CF-41EF-A26B-DB771D18FE0D}" srcOrd="4" destOrd="0" parTransId="{BB083CF7-AE6A-4509-BC79-BDC23DE0EB19}" sibTransId="{DBB92C48-A52B-464E-8FD9-A32D37ECEDA1}"/>
    <dgm:cxn modelId="{D33B25F4-84B6-4B89-B76E-C55E681E65E0}" type="presOf" srcId="{269B7426-48F3-494E-A18F-8A674E622431}" destId="{A09A049D-5866-4649-A74F-950737354083}" srcOrd="1" destOrd="0" presId="urn:microsoft.com/office/officeart/2005/8/layout/orgChart1"/>
    <dgm:cxn modelId="{AD9805FC-9D2B-4931-9CB4-8CD0BDF46F44}" type="presOf" srcId="{BB083CF7-AE6A-4509-BC79-BDC23DE0EB19}" destId="{387F9919-B9A6-4F94-ADA2-ABFFE8F60975}" srcOrd="0" destOrd="0" presId="urn:microsoft.com/office/officeart/2005/8/layout/orgChart1"/>
    <dgm:cxn modelId="{1C2C3ABC-7E93-41C6-B08B-918F2ADD5B69}" type="presParOf" srcId="{25A71734-5898-4179-9243-DE2CD351F1CC}" destId="{85DEB81D-FC07-472B-AF9C-BEA6EE6D70D8}" srcOrd="0" destOrd="0" presId="urn:microsoft.com/office/officeart/2005/8/layout/orgChart1"/>
    <dgm:cxn modelId="{64684C85-33DE-416C-B599-6C9F29D0ED10}" type="presParOf" srcId="{85DEB81D-FC07-472B-AF9C-BEA6EE6D70D8}" destId="{5E7E706F-3875-4EBF-8727-B2A37654F023}" srcOrd="0" destOrd="0" presId="urn:microsoft.com/office/officeart/2005/8/layout/orgChart1"/>
    <dgm:cxn modelId="{ECDD7EDB-652F-49EA-AF9B-43B560D21C5D}" type="presParOf" srcId="{5E7E706F-3875-4EBF-8727-B2A37654F023}" destId="{16BD978C-044F-4701-B2BE-92B84D7384C7}" srcOrd="0" destOrd="0" presId="urn:microsoft.com/office/officeart/2005/8/layout/orgChart1"/>
    <dgm:cxn modelId="{6D787641-52D3-4EF4-A4C6-75AA89E13C61}" type="presParOf" srcId="{5E7E706F-3875-4EBF-8727-B2A37654F023}" destId="{3523F3BB-BB37-447B-AB8E-28FDF1D3806F}" srcOrd="1" destOrd="0" presId="urn:microsoft.com/office/officeart/2005/8/layout/orgChart1"/>
    <dgm:cxn modelId="{5C375C5A-831A-4503-8609-48FF95AEABF3}" type="presParOf" srcId="{85DEB81D-FC07-472B-AF9C-BEA6EE6D70D8}" destId="{2AF6CCDF-E846-4213-B277-CCE2EC9CE0D3}" srcOrd="1" destOrd="0" presId="urn:microsoft.com/office/officeart/2005/8/layout/orgChart1"/>
    <dgm:cxn modelId="{98B5E464-1B63-494E-867B-02E63516B751}" type="presParOf" srcId="{2AF6CCDF-E846-4213-B277-CCE2EC9CE0D3}" destId="{94FA32FD-B0A5-4891-BED0-7E3560232FA1}" srcOrd="0" destOrd="0" presId="urn:microsoft.com/office/officeart/2005/8/layout/orgChart1"/>
    <dgm:cxn modelId="{D2BB145F-D72E-44C1-B732-ECB6A2518E1D}" type="presParOf" srcId="{2AF6CCDF-E846-4213-B277-CCE2EC9CE0D3}" destId="{00CC2916-CFCD-4D31-86E6-0477A5E38416}" srcOrd="1" destOrd="0" presId="urn:microsoft.com/office/officeart/2005/8/layout/orgChart1"/>
    <dgm:cxn modelId="{D3451ABA-BF21-4432-B98C-70AC0B015224}" type="presParOf" srcId="{00CC2916-CFCD-4D31-86E6-0477A5E38416}" destId="{AAB3157B-C19B-494C-A0AA-81BE05D6CD6D}" srcOrd="0" destOrd="0" presId="urn:microsoft.com/office/officeart/2005/8/layout/orgChart1"/>
    <dgm:cxn modelId="{A7911022-6806-41B3-91A5-EDE025B25C14}" type="presParOf" srcId="{AAB3157B-C19B-494C-A0AA-81BE05D6CD6D}" destId="{8CEF594D-BAD5-4051-AA0D-7EB661794429}" srcOrd="0" destOrd="0" presId="urn:microsoft.com/office/officeart/2005/8/layout/orgChart1"/>
    <dgm:cxn modelId="{A62C94D3-700F-4085-8AC2-583B7A0F18F5}" type="presParOf" srcId="{AAB3157B-C19B-494C-A0AA-81BE05D6CD6D}" destId="{9B0B207C-B63C-4060-B50E-F0F26A8B8DC3}" srcOrd="1" destOrd="0" presId="urn:microsoft.com/office/officeart/2005/8/layout/orgChart1"/>
    <dgm:cxn modelId="{867A202E-F07D-44E3-A207-9A587E8B9131}" type="presParOf" srcId="{00CC2916-CFCD-4D31-86E6-0477A5E38416}" destId="{82B9DFE1-9EC7-4207-90D2-4BEB0004586E}" srcOrd="1" destOrd="0" presId="urn:microsoft.com/office/officeart/2005/8/layout/orgChart1"/>
    <dgm:cxn modelId="{C8727C28-53D2-47C1-B1DE-7E7186381FC4}" type="presParOf" srcId="{82B9DFE1-9EC7-4207-90D2-4BEB0004586E}" destId="{DADC9CEA-6CAF-4DB9-A0C9-F93B32E0C244}" srcOrd="0" destOrd="0" presId="urn:microsoft.com/office/officeart/2005/8/layout/orgChart1"/>
    <dgm:cxn modelId="{7AFBE3A1-3E04-451D-AC97-39958BB76DB7}" type="presParOf" srcId="{82B9DFE1-9EC7-4207-90D2-4BEB0004586E}" destId="{47F19319-0146-4408-9940-AAC26F03A3A0}" srcOrd="1" destOrd="0" presId="urn:microsoft.com/office/officeart/2005/8/layout/orgChart1"/>
    <dgm:cxn modelId="{489F7040-141D-4C8F-BD27-B7CE07F265D6}" type="presParOf" srcId="{47F19319-0146-4408-9940-AAC26F03A3A0}" destId="{7C3966D4-12FA-4D6A-B84D-F61801277862}" srcOrd="0" destOrd="0" presId="urn:microsoft.com/office/officeart/2005/8/layout/orgChart1"/>
    <dgm:cxn modelId="{328DDBCE-216E-460E-B45F-DA7739BBC76C}" type="presParOf" srcId="{7C3966D4-12FA-4D6A-B84D-F61801277862}" destId="{E7405D0D-719A-4DB8-BADF-1BCAFB31EAD3}" srcOrd="0" destOrd="0" presId="urn:microsoft.com/office/officeart/2005/8/layout/orgChart1"/>
    <dgm:cxn modelId="{5EC6CE3E-2E4C-40FC-BEBD-667A31041634}" type="presParOf" srcId="{7C3966D4-12FA-4D6A-B84D-F61801277862}" destId="{C1F20624-43B9-4306-9343-7FC00B7E5F9A}" srcOrd="1" destOrd="0" presId="urn:microsoft.com/office/officeart/2005/8/layout/orgChart1"/>
    <dgm:cxn modelId="{37EB100D-4C97-4D85-8B06-04F5FD6DA79C}" type="presParOf" srcId="{47F19319-0146-4408-9940-AAC26F03A3A0}" destId="{8FFDCB6B-C3AB-4D48-9A78-9536AC558671}" srcOrd="1" destOrd="0" presId="urn:microsoft.com/office/officeart/2005/8/layout/orgChart1"/>
    <dgm:cxn modelId="{B16963FC-851A-48B8-B621-56E75E7107C9}" type="presParOf" srcId="{47F19319-0146-4408-9940-AAC26F03A3A0}" destId="{82E9AAB1-0AEE-42E8-9367-CCC8E11D1DCB}" srcOrd="2" destOrd="0" presId="urn:microsoft.com/office/officeart/2005/8/layout/orgChart1"/>
    <dgm:cxn modelId="{26A121AF-1ACF-4603-B632-996936F35CD6}" type="presParOf" srcId="{82B9DFE1-9EC7-4207-90D2-4BEB0004586E}" destId="{1EC71CB7-E655-4FD2-AB3E-5D71F9D97CA3}" srcOrd="2" destOrd="0" presId="urn:microsoft.com/office/officeart/2005/8/layout/orgChart1"/>
    <dgm:cxn modelId="{DB530C02-21DB-42A4-9D8A-C3F691D78599}" type="presParOf" srcId="{82B9DFE1-9EC7-4207-90D2-4BEB0004586E}" destId="{02FD9404-8AD8-4CAE-9DA3-6E3236C2F3F3}" srcOrd="3" destOrd="0" presId="urn:microsoft.com/office/officeart/2005/8/layout/orgChart1"/>
    <dgm:cxn modelId="{F60FEC34-E434-4F7F-8CB9-DA63EABC7B84}" type="presParOf" srcId="{02FD9404-8AD8-4CAE-9DA3-6E3236C2F3F3}" destId="{B1958FF4-2889-4E0E-B8B5-0A5811C77224}" srcOrd="0" destOrd="0" presId="urn:microsoft.com/office/officeart/2005/8/layout/orgChart1"/>
    <dgm:cxn modelId="{F58C24E9-6AC2-4A92-A3EC-DDC3823F8B41}" type="presParOf" srcId="{B1958FF4-2889-4E0E-B8B5-0A5811C77224}" destId="{7DFC81AE-9EFD-45CD-B105-9E312B4EA6B1}" srcOrd="0" destOrd="0" presId="urn:microsoft.com/office/officeart/2005/8/layout/orgChart1"/>
    <dgm:cxn modelId="{00345921-2A39-4171-918F-3412CA528E4A}" type="presParOf" srcId="{B1958FF4-2889-4E0E-B8B5-0A5811C77224}" destId="{EB015CCD-4CCD-4B13-A043-ABB04796935B}" srcOrd="1" destOrd="0" presId="urn:microsoft.com/office/officeart/2005/8/layout/orgChart1"/>
    <dgm:cxn modelId="{415C96F8-2945-4F08-A05A-ECB851CDCC26}" type="presParOf" srcId="{02FD9404-8AD8-4CAE-9DA3-6E3236C2F3F3}" destId="{B640E97B-78E0-48F0-886F-350BB2944C2E}" srcOrd="1" destOrd="0" presId="urn:microsoft.com/office/officeart/2005/8/layout/orgChart1"/>
    <dgm:cxn modelId="{69B17873-2938-4D31-B5DF-B24D53EFF145}" type="presParOf" srcId="{02FD9404-8AD8-4CAE-9DA3-6E3236C2F3F3}" destId="{EF89BECC-E9CC-4EE7-BCB9-46AE6398F5AD}" srcOrd="2" destOrd="0" presId="urn:microsoft.com/office/officeart/2005/8/layout/orgChart1"/>
    <dgm:cxn modelId="{D4431A35-22EC-4C91-B64F-15E148FF0D48}" type="presParOf" srcId="{82B9DFE1-9EC7-4207-90D2-4BEB0004586E}" destId="{1306EDAD-6598-42AB-AE68-48C552BA6FBD}" srcOrd="4" destOrd="0" presId="urn:microsoft.com/office/officeart/2005/8/layout/orgChart1"/>
    <dgm:cxn modelId="{B93DF202-37EF-4295-94D2-1E4FF1632BDE}" type="presParOf" srcId="{82B9DFE1-9EC7-4207-90D2-4BEB0004586E}" destId="{E0159C0F-BA67-4A58-BA9D-8E2C5503F945}" srcOrd="5" destOrd="0" presId="urn:microsoft.com/office/officeart/2005/8/layout/orgChart1"/>
    <dgm:cxn modelId="{2BF30E4A-DF5F-4E6C-B60A-ACE225D509E5}" type="presParOf" srcId="{E0159C0F-BA67-4A58-BA9D-8E2C5503F945}" destId="{B31FB2C2-AF3F-4030-B9D5-7FD9C71BFB19}" srcOrd="0" destOrd="0" presId="urn:microsoft.com/office/officeart/2005/8/layout/orgChart1"/>
    <dgm:cxn modelId="{47B23393-83EF-4FE6-9CA4-367ED6F19DB1}" type="presParOf" srcId="{B31FB2C2-AF3F-4030-B9D5-7FD9C71BFB19}" destId="{4BB049CF-DA09-4EC1-9207-2E34DC8E5EF8}" srcOrd="0" destOrd="0" presId="urn:microsoft.com/office/officeart/2005/8/layout/orgChart1"/>
    <dgm:cxn modelId="{DA7ED466-9635-400A-B650-C72D369E657C}" type="presParOf" srcId="{B31FB2C2-AF3F-4030-B9D5-7FD9C71BFB19}" destId="{B7A35F7D-CF67-4DC5-8E2C-E50A37B77B82}" srcOrd="1" destOrd="0" presId="urn:microsoft.com/office/officeart/2005/8/layout/orgChart1"/>
    <dgm:cxn modelId="{EFB06681-B083-4932-A64C-5357397915A1}" type="presParOf" srcId="{E0159C0F-BA67-4A58-BA9D-8E2C5503F945}" destId="{F35CEE70-27FB-4A44-8AE4-D76B4DF77762}" srcOrd="1" destOrd="0" presId="urn:microsoft.com/office/officeart/2005/8/layout/orgChart1"/>
    <dgm:cxn modelId="{E40BB0AA-E5BC-4E24-BCDF-E7B46117B403}" type="presParOf" srcId="{E0159C0F-BA67-4A58-BA9D-8E2C5503F945}" destId="{92D33C4B-F4EB-49E2-A5BC-10A2F04C2317}" srcOrd="2" destOrd="0" presId="urn:microsoft.com/office/officeart/2005/8/layout/orgChart1"/>
    <dgm:cxn modelId="{BAD2BDE7-7658-4E70-95F0-67AC44544CB5}" type="presParOf" srcId="{00CC2916-CFCD-4D31-86E6-0477A5E38416}" destId="{D1417313-95B4-4220-BA21-E285E3DD450B}" srcOrd="2" destOrd="0" presId="urn:microsoft.com/office/officeart/2005/8/layout/orgChart1"/>
    <dgm:cxn modelId="{94267433-3FB8-4772-A185-ECAEABB25912}" type="presParOf" srcId="{2AF6CCDF-E846-4213-B277-CCE2EC9CE0D3}" destId="{07990DB0-AF28-49D6-8445-198E5BB5969C}" srcOrd="2" destOrd="0" presId="urn:microsoft.com/office/officeart/2005/8/layout/orgChart1"/>
    <dgm:cxn modelId="{1D3AF2B2-3AFC-4BA7-8170-B1A4125DAF1F}" type="presParOf" srcId="{2AF6CCDF-E846-4213-B277-CCE2EC9CE0D3}" destId="{78E69BCD-03C5-4E06-B560-42E80CA32990}" srcOrd="3" destOrd="0" presId="urn:microsoft.com/office/officeart/2005/8/layout/orgChart1"/>
    <dgm:cxn modelId="{44E4D757-B6DE-4169-8C4C-FBF1673B89A0}" type="presParOf" srcId="{78E69BCD-03C5-4E06-B560-42E80CA32990}" destId="{CE2F5428-F7A7-4F96-82B9-23FFF64F950C}" srcOrd="0" destOrd="0" presId="urn:microsoft.com/office/officeart/2005/8/layout/orgChart1"/>
    <dgm:cxn modelId="{B69131D3-47A3-493F-9DDF-6E28B63EDC2F}" type="presParOf" srcId="{CE2F5428-F7A7-4F96-82B9-23FFF64F950C}" destId="{46A6377F-1DC1-4AFF-8D01-A31084A7198C}" srcOrd="0" destOrd="0" presId="urn:microsoft.com/office/officeart/2005/8/layout/orgChart1"/>
    <dgm:cxn modelId="{1E145953-AA06-44BE-BC31-7E92E39410AF}" type="presParOf" srcId="{CE2F5428-F7A7-4F96-82B9-23FFF64F950C}" destId="{73CEFC47-3A27-4566-94DF-96E8FD4A825C}" srcOrd="1" destOrd="0" presId="urn:microsoft.com/office/officeart/2005/8/layout/orgChart1"/>
    <dgm:cxn modelId="{5135322B-8D7B-46B4-AFB9-CE26A36DC345}" type="presParOf" srcId="{78E69BCD-03C5-4E06-B560-42E80CA32990}" destId="{7C5D983D-5AEC-4903-9605-AB2BCB0556EF}" srcOrd="1" destOrd="0" presId="urn:microsoft.com/office/officeart/2005/8/layout/orgChart1"/>
    <dgm:cxn modelId="{F06ABD8E-0918-4060-9A04-1CAE9E4B3B7D}" type="presParOf" srcId="{7C5D983D-5AEC-4903-9605-AB2BCB0556EF}" destId="{B3C6950C-10EC-47EB-84E9-E51BD868902A}" srcOrd="0" destOrd="0" presId="urn:microsoft.com/office/officeart/2005/8/layout/orgChart1"/>
    <dgm:cxn modelId="{3E4A9F17-76AD-4139-A02D-F934C9E7E7A3}" type="presParOf" srcId="{7C5D983D-5AEC-4903-9605-AB2BCB0556EF}" destId="{DF633624-EE4D-4325-AEBE-BC66B930EB6C}" srcOrd="1" destOrd="0" presId="urn:microsoft.com/office/officeart/2005/8/layout/orgChart1"/>
    <dgm:cxn modelId="{A2DCA255-F619-4D40-A9D8-A2A436EFA5EE}" type="presParOf" srcId="{DF633624-EE4D-4325-AEBE-BC66B930EB6C}" destId="{CCCBA3B8-BE14-47C1-A9DA-7A98C4E8881B}" srcOrd="0" destOrd="0" presId="urn:microsoft.com/office/officeart/2005/8/layout/orgChart1"/>
    <dgm:cxn modelId="{B784356F-75A5-4D86-BF18-356151CA372C}" type="presParOf" srcId="{CCCBA3B8-BE14-47C1-A9DA-7A98C4E8881B}" destId="{04427095-11EF-43CB-8BED-94D30459ADDA}" srcOrd="0" destOrd="0" presId="urn:microsoft.com/office/officeart/2005/8/layout/orgChart1"/>
    <dgm:cxn modelId="{970FA357-C27E-4578-91AF-2D08F70C6CDD}" type="presParOf" srcId="{CCCBA3B8-BE14-47C1-A9DA-7A98C4E8881B}" destId="{7F42DB24-86DD-452C-9DDE-8197C4214027}" srcOrd="1" destOrd="0" presId="urn:microsoft.com/office/officeart/2005/8/layout/orgChart1"/>
    <dgm:cxn modelId="{5B5978DA-6A7D-4FE4-8476-32ACC291F16D}" type="presParOf" srcId="{DF633624-EE4D-4325-AEBE-BC66B930EB6C}" destId="{23D47B2D-971A-489F-8B1B-3482B1482D98}" srcOrd="1" destOrd="0" presId="urn:microsoft.com/office/officeart/2005/8/layout/orgChart1"/>
    <dgm:cxn modelId="{BE85E453-85E1-48EA-BE2E-C102E4C82FCA}" type="presParOf" srcId="{23D47B2D-971A-489F-8B1B-3482B1482D98}" destId="{C798FF18-648C-437C-AF70-012647D769D3}" srcOrd="0" destOrd="0" presId="urn:microsoft.com/office/officeart/2005/8/layout/orgChart1"/>
    <dgm:cxn modelId="{2E42CE7D-1C1D-4C4D-87A7-916FFF4CE688}" type="presParOf" srcId="{23D47B2D-971A-489F-8B1B-3482B1482D98}" destId="{F27BD548-FCBB-4491-89FF-FEA6C94B3550}" srcOrd="1" destOrd="0" presId="urn:microsoft.com/office/officeart/2005/8/layout/orgChart1"/>
    <dgm:cxn modelId="{9DAAFC24-9730-430B-A8C4-F861BB02F926}" type="presParOf" srcId="{F27BD548-FCBB-4491-89FF-FEA6C94B3550}" destId="{8B233CDA-9236-41BE-96E0-DBCB5089F934}" srcOrd="0" destOrd="0" presId="urn:microsoft.com/office/officeart/2005/8/layout/orgChart1"/>
    <dgm:cxn modelId="{64EB3F5B-C219-456A-89D3-BF53030D1A1C}" type="presParOf" srcId="{8B233CDA-9236-41BE-96E0-DBCB5089F934}" destId="{F7FF9ABF-88F3-4147-80C0-88C022645688}" srcOrd="0" destOrd="0" presId="urn:microsoft.com/office/officeart/2005/8/layout/orgChart1"/>
    <dgm:cxn modelId="{F4633086-44FE-434D-9EE0-C4D02E4D552A}" type="presParOf" srcId="{8B233CDA-9236-41BE-96E0-DBCB5089F934}" destId="{3F2568DC-8FFA-4F72-A5E5-E92EB92FA434}" srcOrd="1" destOrd="0" presId="urn:microsoft.com/office/officeart/2005/8/layout/orgChart1"/>
    <dgm:cxn modelId="{621AF58D-187F-4160-96F9-FB66808F02D1}" type="presParOf" srcId="{F27BD548-FCBB-4491-89FF-FEA6C94B3550}" destId="{C29630E3-ECCA-4572-AAF7-DAF436763D96}" srcOrd="1" destOrd="0" presId="urn:microsoft.com/office/officeart/2005/8/layout/orgChart1"/>
    <dgm:cxn modelId="{BF6F6F23-3EB6-4D62-9C1F-65929EC34845}" type="presParOf" srcId="{F27BD548-FCBB-4491-89FF-FEA6C94B3550}" destId="{23FC4AE7-45E4-4BFB-A63A-93ED208DB3BA}" srcOrd="2" destOrd="0" presId="urn:microsoft.com/office/officeart/2005/8/layout/orgChart1"/>
    <dgm:cxn modelId="{72082F05-82EF-4F2C-AE34-0663BD88A641}" type="presParOf" srcId="{DF633624-EE4D-4325-AEBE-BC66B930EB6C}" destId="{6C69E81E-87FF-480C-9F97-7D6088EB7799}" srcOrd="2" destOrd="0" presId="urn:microsoft.com/office/officeart/2005/8/layout/orgChart1"/>
    <dgm:cxn modelId="{014FED4C-833D-43D1-9853-BFEA8FF38929}" type="presParOf" srcId="{7C5D983D-5AEC-4903-9605-AB2BCB0556EF}" destId="{BB0604EA-5CD3-4544-9762-CE6359E8FB53}" srcOrd="2" destOrd="0" presId="urn:microsoft.com/office/officeart/2005/8/layout/orgChart1"/>
    <dgm:cxn modelId="{FBD4D170-C3F9-48B4-9104-E8F5AED5E512}" type="presParOf" srcId="{7C5D983D-5AEC-4903-9605-AB2BCB0556EF}" destId="{4AABD718-8B7B-4F09-B316-CBFFEC1B3402}" srcOrd="3" destOrd="0" presId="urn:microsoft.com/office/officeart/2005/8/layout/orgChart1"/>
    <dgm:cxn modelId="{ACF2A203-4AED-4F2E-A2F5-4BBD870AA1D6}" type="presParOf" srcId="{4AABD718-8B7B-4F09-B316-CBFFEC1B3402}" destId="{6485B29C-542B-44D1-B3CA-26B134075FEE}" srcOrd="0" destOrd="0" presId="urn:microsoft.com/office/officeart/2005/8/layout/orgChart1"/>
    <dgm:cxn modelId="{64DC1DBC-5B2E-4EF3-BB22-95A456BDEFCC}" type="presParOf" srcId="{6485B29C-542B-44D1-B3CA-26B134075FEE}" destId="{5F1F3F78-6011-443B-83B5-E27F86669811}" srcOrd="0" destOrd="0" presId="urn:microsoft.com/office/officeart/2005/8/layout/orgChart1"/>
    <dgm:cxn modelId="{0A9EED3E-5CDF-4018-960E-D98644653482}" type="presParOf" srcId="{6485B29C-542B-44D1-B3CA-26B134075FEE}" destId="{53B44A47-D000-4531-9C35-36301FED3D45}" srcOrd="1" destOrd="0" presId="urn:microsoft.com/office/officeart/2005/8/layout/orgChart1"/>
    <dgm:cxn modelId="{BAD778B2-11FB-48E0-8A7E-A14F2BB98821}" type="presParOf" srcId="{4AABD718-8B7B-4F09-B316-CBFFEC1B3402}" destId="{3E7D1D55-7158-4AD8-9A0A-70E0C46AF99F}" srcOrd="1" destOrd="0" presId="urn:microsoft.com/office/officeart/2005/8/layout/orgChart1"/>
    <dgm:cxn modelId="{9FB21082-CF1B-4015-BD8A-A90D2E449B5C}" type="presParOf" srcId="{4AABD718-8B7B-4F09-B316-CBFFEC1B3402}" destId="{2A4D66E3-F01D-42B2-8878-D15BA1975654}" srcOrd="2" destOrd="0" presId="urn:microsoft.com/office/officeart/2005/8/layout/orgChart1"/>
    <dgm:cxn modelId="{C31DBCD2-233E-421A-8914-5DEFD8C0C86F}" type="presParOf" srcId="{78E69BCD-03C5-4E06-B560-42E80CA32990}" destId="{4B86E504-81F9-4639-8420-B8A1E81E5957}" srcOrd="2" destOrd="0" presId="urn:microsoft.com/office/officeart/2005/8/layout/orgChart1"/>
    <dgm:cxn modelId="{EAD26DB2-7467-4D2A-B824-FA57F68EB016}" type="presParOf" srcId="{2AF6CCDF-E846-4213-B277-CCE2EC9CE0D3}" destId="{1AA04319-01C3-455E-ACF3-8E59589B863B}" srcOrd="4" destOrd="0" presId="urn:microsoft.com/office/officeart/2005/8/layout/orgChart1"/>
    <dgm:cxn modelId="{2EE51CDC-2129-43E8-92E9-A07684F9F485}" type="presParOf" srcId="{2AF6CCDF-E846-4213-B277-CCE2EC9CE0D3}" destId="{ABAEB958-2B80-409F-A53C-56E6A59F5F10}" srcOrd="5" destOrd="0" presId="urn:microsoft.com/office/officeart/2005/8/layout/orgChart1"/>
    <dgm:cxn modelId="{34C94D76-013F-4E1D-B4D3-6E5496830695}" type="presParOf" srcId="{ABAEB958-2B80-409F-A53C-56E6A59F5F10}" destId="{37C19B1E-2201-42E0-A920-A252AF106F91}" srcOrd="0" destOrd="0" presId="urn:microsoft.com/office/officeart/2005/8/layout/orgChart1"/>
    <dgm:cxn modelId="{FF808591-65A6-4492-9BA3-6F3AC8B545DC}" type="presParOf" srcId="{37C19B1E-2201-42E0-A920-A252AF106F91}" destId="{55318F5C-5125-45A6-AF32-CCAA2AAD22F7}" srcOrd="0" destOrd="0" presId="urn:microsoft.com/office/officeart/2005/8/layout/orgChart1"/>
    <dgm:cxn modelId="{EC180229-2C60-4DA1-9B7C-0F4BB5A78D86}" type="presParOf" srcId="{37C19B1E-2201-42E0-A920-A252AF106F91}" destId="{6C14ECCA-CD1D-46FA-ABF5-DB74A81F7CE4}" srcOrd="1" destOrd="0" presId="urn:microsoft.com/office/officeart/2005/8/layout/orgChart1"/>
    <dgm:cxn modelId="{CADE6780-79C3-472B-A3EA-4CCDB74510A1}" type="presParOf" srcId="{ABAEB958-2B80-409F-A53C-56E6A59F5F10}" destId="{25010EA5-2870-4911-A9D6-93C10BF9D488}" srcOrd="1" destOrd="0" presId="urn:microsoft.com/office/officeart/2005/8/layout/orgChart1"/>
    <dgm:cxn modelId="{AF3A4E10-F0C4-4724-909F-1F8CCA1FED65}" type="presParOf" srcId="{25010EA5-2870-4911-A9D6-93C10BF9D488}" destId="{8382469A-5E48-49C7-A627-4EE75E125D36}" srcOrd="0" destOrd="0" presId="urn:microsoft.com/office/officeart/2005/8/layout/orgChart1"/>
    <dgm:cxn modelId="{540F9C46-034A-4731-9B11-D4247CE70B5E}" type="presParOf" srcId="{25010EA5-2870-4911-A9D6-93C10BF9D488}" destId="{BC8CBC85-4909-4C5B-95BD-5AF582BD5AFE}" srcOrd="1" destOrd="0" presId="urn:microsoft.com/office/officeart/2005/8/layout/orgChart1"/>
    <dgm:cxn modelId="{34095015-A848-405F-B94F-A4380B4B56EB}" type="presParOf" srcId="{BC8CBC85-4909-4C5B-95BD-5AF582BD5AFE}" destId="{C2A65CDD-FDE6-4531-A996-3EB72CF16AD8}" srcOrd="0" destOrd="0" presId="urn:microsoft.com/office/officeart/2005/8/layout/orgChart1"/>
    <dgm:cxn modelId="{A9A7C3A3-0EB5-4E02-83E1-0453588E1F53}" type="presParOf" srcId="{C2A65CDD-FDE6-4531-A996-3EB72CF16AD8}" destId="{518CFC77-2294-4125-A9F9-6FB7E4F809FF}" srcOrd="0" destOrd="0" presId="urn:microsoft.com/office/officeart/2005/8/layout/orgChart1"/>
    <dgm:cxn modelId="{3736AC27-FB2A-4D46-8F6E-DBBE1C99C1DB}" type="presParOf" srcId="{C2A65CDD-FDE6-4531-A996-3EB72CF16AD8}" destId="{4FFBE0A7-3F63-4506-AF93-A13EFA15EC69}" srcOrd="1" destOrd="0" presId="urn:microsoft.com/office/officeart/2005/8/layout/orgChart1"/>
    <dgm:cxn modelId="{95708994-86E4-4483-B1F4-D8DFBBEE7695}" type="presParOf" srcId="{BC8CBC85-4909-4C5B-95BD-5AF582BD5AFE}" destId="{59DD11EE-43D8-4460-A19C-E8A7532BD372}" srcOrd="1" destOrd="0" presId="urn:microsoft.com/office/officeart/2005/8/layout/orgChart1"/>
    <dgm:cxn modelId="{BA2A44EE-A0FC-4179-A9D5-7FE2DFAB9DD0}" type="presParOf" srcId="{BC8CBC85-4909-4C5B-95BD-5AF582BD5AFE}" destId="{D7B9A17C-4628-4B95-B597-AF3FCC5CFF7E}" srcOrd="2" destOrd="0" presId="urn:microsoft.com/office/officeart/2005/8/layout/orgChart1"/>
    <dgm:cxn modelId="{773F46BE-8485-4FB9-809C-61797126222D}" type="presParOf" srcId="{25010EA5-2870-4911-A9D6-93C10BF9D488}" destId="{B80D8AEA-66BA-4A51-8DD4-D1C7E9F8BD63}" srcOrd="2" destOrd="0" presId="urn:microsoft.com/office/officeart/2005/8/layout/orgChart1"/>
    <dgm:cxn modelId="{ACD012C4-9194-47DC-978E-52B1EABD51DF}" type="presParOf" srcId="{25010EA5-2870-4911-A9D6-93C10BF9D488}" destId="{044E50E0-48A3-4B90-B6CB-8C9C6F10488C}" srcOrd="3" destOrd="0" presId="urn:microsoft.com/office/officeart/2005/8/layout/orgChart1"/>
    <dgm:cxn modelId="{F36F251E-00C0-4035-B5F6-955C7CA5F06D}" type="presParOf" srcId="{044E50E0-48A3-4B90-B6CB-8C9C6F10488C}" destId="{5FC4794C-2CB9-4C2D-B7AC-BBE188576D49}" srcOrd="0" destOrd="0" presId="urn:microsoft.com/office/officeart/2005/8/layout/orgChart1"/>
    <dgm:cxn modelId="{B1E64572-04C5-42D3-8984-43B59E03996C}" type="presParOf" srcId="{5FC4794C-2CB9-4C2D-B7AC-BBE188576D49}" destId="{D4512144-B1F9-4765-8068-250B7C2B5BB6}" srcOrd="0" destOrd="0" presId="urn:microsoft.com/office/officeart/2005/8/layout/orgChart1"/>
    <dgm:cxn modelId="{580B0C45-CF52-4EDC-B430-3278FD6441AA}" type="presParOf" srcId="{5FC4794C-2CB9-4C2D-B7AC-BBE188576D49}" destId="{DA7E3711-91A6-4083-B24C-61DB0F52D670}" srcOrd="1" destOrd="0" presId="urn:microsoft.com/office/officeart/2005/8/layout/orgChart1"/>
    <dgm:cxn modelId="{1C2BB7C2-7FD7-447B-8DD5-F44975D57EBD}" type="presParOf" srcId="{044E50E0-48A3-4B90-B6CB-8C9C6F10488C}" destId="{15243974-5922-4CCA-984E-560A0F7F00FF}" srcOrd="1" destOrd="0" presId="urn:microsoft.com/office/officeart/2005/8/layout/orgChart1"/>
    <dgm:cxn modelId="{52449124-FA6B-41F6-9933-77AD622A1AE9}" type="presParOf" srcId="{044E50E0-48A3-4B90-B6CB-8C9C6F10488C}" destId="{B61AC50D-4AAD-48DE-826F-A8DE820CBB83}" srcOrd="2" destOrd="0" presId="urn:microsoft.com/office/officeart/2005/8/layout/orgChart1"/>
    <dgm:cxn modelId="{E709650D-206E-4B9F-A965-EF0D5C54D10A}" type="presParOf" srcId="{25010EA5-2870-4911-A9D6-93C10BF9D488}" destId="{221A0D49-D786-446A-B037-6727F88B7C35}" srcOrd="4" destOrd="0" presId="urn:microsoft.com/office/officeart/2005/8/layout/orgChart1"/>
    <dgm:cxn modelId="{93133538-34DE-4B6D-95BE-CDDB71F9454C}" type="presParOf" srcId="{25010EA5-2870-4911-A9D6-93C10BF9D488}" destId="{0214D15D-B0A5-43F9-86FB-926683ABBC8A}" srcOrd="5" destOrd="0" presId="urn:microsoft.com/office/officeart/2005/8/layout/orgChart1"/>
    <dgm:cxn modelId="{18EFEF47-44EF-433B-A40F-F0402224E3CE}" type="presParOf" srcId="{0214D15D-B0A5-43F9-86FB-926683ABBC8A}" destId="{CB652957-FE66-40C3-A6AE-32131FAC7518}" srcOrd="0" destOrd="0" presId="urn:microsoft.com/office/officeart/2005/8/layout/orgChart1"/>
    <dgm:cxn modelId="{F81A59C0-8CDC-45AC-9DA2-DAC4A7C734E4}" type="presParOf" srcId="{CB652957-FE66-40C3-A6AE-32131FAC7518}" destId="{8441FE2B-492E-4DC7-8AF4-04B7AD0E3E63}" srcOrd="0" destOrd="0" presId="urn:microsoft.com/office/officeart/2005/8/layout/orgChart1"/>
    <dgm:cxn modelId="{812CC2B6-C51F-4D65-8EF6-45BB1A279F8F}" type="presParOf" srcId="{CB652957-FE66-40C3-A6AE-32131FAC7518}" destId="{083E086C-17DD-4D7D-83C0-49F50AA4436D}" srcOrd="1" destOrd="0" presId="urn:microsoft.com/office/officeart/2005/8/layout/orgChart1"/>
    <dgm:cxn modelId="{C9B99304-68F5-4A6B-8623-8FB971CE9FCA}" type="presParOf" srcId="{0214D15D-B0A5-43F9-86FB-926683ABBC8A}" destId="{48C9FA0F-D371-47F9-8641-C3957494F707}" srcOrd="1" destOrd="0" presId="urn:microsoft.com/office/officeart/2005/8/layout/orgChart1"/>
    <dgm:cxn modelId="{5AF75FE2-7192-4A67-A979-73FF1EFD2C09}" type="presParOf" srcId="{0214D15D-B0A5-43F9-86FB-926683ABBC8A}" destId="{E018B3FE-951A-41FB-A416-FF6CA4B4BBE8}" srcOrd="2" destOrd="0" presId="urn:microsoft.com/office/officeart/2005/8/layout/orgChart1"/>
    <dgm:cxn modelId="{48ECBBF7-8C25-4746-B62B-5ABEA915E2D0}" type="presParOf" srcId="{25010EA5-2870-4911-A9D6-93C10BF9D488}" destId="{7AA302E8-5DA2-4726-AC21-410C3161D825}" srcOrd="6" destOrd="0" presId="urn:microsoft.com/office/officeart/2005/8/layout/orgChart1"/>
    <dgm:cxn modelId="{A6E53ED4-2550-438B-AC47-AA88B670688B}" type="presParOf" srcId="{25010EA5-2870-4911-A9D6-93C10BF9D488}" destId="{2941AD46-9FF0-4689-887B-1A4C4C841E00}" srcOrd="7" destOrd="0" presId="urn:microsoft.com/office/officeart/2005/8/layout/orgChart1"/>
    <dgm:cxn modelId="{7CA8CC4B-D03A-4F07-9734-0C11575C53A2}" type="presParOf" srcId="{2941AD46-9FF0-4689-887B-1A4C4C841E00}" destId="{06A2B596-A3F6-4F17-BCE0-EDD309293EB5}" srcOrd="0" destOrd="0" presId="urn:microsoft.com/office/officeart/2005/8/layout/orgChart1"/>
    <dgm:cxn modelId="{3FE2488D-E341-4AE2-A80D-64B8BBFF33E2}" type="presParOf" srcId="{06A2B596-A3F6-4F17-BCE0-EDD309293EB5}" destId="{D6DD81BF-7465-444D-B958-8E498590959E}" srcOrd="0" destOrd="0" presId="urn:microsoft.com/office/officeart/2005/8/layout/orgChart1"/>
    <dgm:cxn modelId="{00D0DAFC-FBAC-4CF1-827A-D0F265B40941}" type="presParOf" srcId="{06A2B596-A3F6-4F17-BCE0-EDD309293EB5}" destId="{231F739D-4241-45F5-A805-E20C9ABAF3B7}" srcOrd="1" destOrd="0" presId="urn:microsoft.com/office/officeart/2005/8/layout/orgChart1"/>
    <dgm:cxn modelId="{2714E551-6134-4974-8592-48262DF79576}" type="presParOf" srcId="{2941AD46-9FF0-4689-887B-1A4C4C841E00}" destId="{EBE823E1-6B59-4BB8-938B-C5090D3E4CCD}" srcOrd="1" destOrd="0" presId="urn:microsoft.com/office/officeart/2005/8/layout/orgChart1"/>
    <dgm:cxn modelId="{BF99AF30-BF31-4BBF-900F-02B599BDF93B}" type="presParOf" srcId="{2941AD46-9FF0-4689-887B-1A4C4C841E00}" destId="{DDE15366-7887-41A9-8CD2-A60CF3AA424F}" srcOrd="2" destOrd="0" presId="urn:microsoft.com/office/officeart/2005/8/layout/orgChart1"/>
    <dgm:cxn modelId="{EE2E6724-2D94-493E-849D-10D633586636}" type="presParOf" srcId="{ABAEB958-2B80-409F-A53C-56E6A59F5F10}" destId="{A9E8E93A-E23A-4F38-85FD-846C5855E8C0}" srcOrd="2" destOrd="0" presId="urn:microsoft.com/office/officeart/2005/8/layout/orgChart1"/>
    <dgm:cxn modelId="{DC82E556-7A5C-42CA-A1C1-13CD9A40F915}" type="presParOf" srcId="{2AF6CCDF-E846-4213-B277-CCE2EC9CE0D3}" destId="{387F9919-B9A6-4F94-ADA2-ABFFE8F60975}" srcOrd="6" destOrd="0" presId="urn:microsoft.com/office/officeart/2005/8/layout/orgChart1"/>
    <dgm:cxn modelId="{AB723DFE-B3EB-478E-90B7-E71D5158F3E8}" type="presParOf" srcId="{2AF6CCDF-E846-4213-B277-CCE2EC9CE0D3}" destId="{8454106A-D947-4E74-B065-2DD276710B0F}" srcOrd="7" destOrd="0" presId="urn:microsoft.com/office/officeart/2005/8/layout/orgChart1"/>
    <dgm:cxn modelId="{C7FCAAE3-05FE-4DCE-971E-BDB1B856E908}" type="presParOf" srcId="{8454106A-D947-4E74-B065-2DD276710B0F}" destId="{3524525B-61C1-457C-8A75-199D7143DE80}" srcOrd="0" destOrd="0" presId="urn:microsoft.com/office/officeart/2005/8/layout/orgChart1"/>
    <dgm:cxn modelId="{0532B86B-3A2F-46E4-A8BC-45998FAD3E36}" type="presParOf" srcId="{3524525B-61C1-457C-8A75-199D7143DE80}" destId="{83DAD6CD-4E4E-4F6F-B4A0-601302D9D730}" srcOrd="0" destOrd="0" presId="urn:microsoft.com/office/officeart/2005/8/layout/orgChart1"/>
    <dgm:cxn modelId="{50B7C311-927A-403A-B789-306BDB23A452}" type="presParOf" srcId="{3524525B-61C1-457C-8A75-199D7143DE80}" destId="{D158ECBB-38E5-47FB-9828-F75750ECB207}" srcOrd="1" destOrd="0" presId="urn:microsoft.com/office/officeart/2005/8/layout/orgChart1"/>
    <dgm:cxn modelId="{BBB587AF-16C7-4370-8C97-267AFAD8C80F}" type="presParOf" srcId="{8454106A-D947-4E74-B065-2DD276710B0F}" destId="{B55051E1-2B47-48BA-BA20-97D967F1B544}" srcOrd="1" destOrd="0" presId="urn:microsoft.com/office/officeart/2005/8/layout/orgChart1"/>
    <dgm:cxn modelId="{E7DF73C7-E621-4AC3-AD63-9F8774F1176D}" type="presParOf" srcId="{B55051E1-2B47-48BA-BA20-97D967F1B544}" destId="{981200B5-1613-4CB2-B5AC-84DFE7EF6C28}" srcOrd="0" destOrd="0" presId="urn:microsoft.com/office/officeart/2005/8/layout/orgChart1"/>
    <dgm:cxn modelId="{E0BE248D-DFF7-48F0-90BD-C2A5285946F5}" type="presParOf" srcId="{B55051E1-2B47-48BA-BA20-97D967F1B544}" destId="{4A338626-D0A4-4AF6-B9B8-2B43B3323867}" srcOrd="1" destOrd="0" presId="urn:microsoft.com/office/officeart/2005/8/layout/orgChart1"/>
    <dgm:cxn modelId="{A9C551B5-1861-4B5B-9273-B2708CB958AA}" type="presParOf" srcId="{4A338626-D0A4-4AF6-B9B8-2B43B3323867}" destId="{9BE1A370-8245-4CDB-93A6-7497D529FA74}" srcOrd="0" destOrd="0" presId="urn:microsoft.com/office/officeart/2005/8/layout/orgChart1"/>
    <dgm:cxn modelId="{B37788B1-A7FF-4461-A03D-160FCE29DF0B}" type="presParOf" srcId="{9BE1A370-8245-4CDB-93A6-7497D529FA74}" destId="{85CDDFA3-AA99-4D1E-A34E-35995480F017}" srcOrd="0" destOrd="0" presId="urn:microsoft.com/office/officeart/2005/8/layout/orgChart1"/>
    <dgm:cxn modelId="{08E63454-5A7D-40A7-A932-BDB3BF92C52D}" type="presParOf" srcId="{9BE1A370-8245-4CDB-93A6-7497D529FA74}" destId="{15BF4AB8-6DC9-4539-8C3D-DF4F5B20FCEF}" srcOrd="1" destOrd="0" presId="urn:microsoft.com/office/officeart/2005/8/layout/orgChart1"/>
    <dgm:cxn modelId="{8EDC34FB-63FE-4EE5-A9B8-71B35E536A66}" type="presParOf" srcId="{4A338626-D0A4-4AF6-B9B8-2B43B3323867}" destId="{9BB141FE-D04E-42F1-BC71-A83ADC65035C}" srcOrd="1" destOrd="0" presId="urn:microsoft.com/office/officeart/2005/8/layout/orgChart1"/>
    <dgm:cxn modelId="{14D76372-FA2B-42B2-9C32-7F110EBC67F2}" type="presParOf" srcId="{9BB141FE-D04E-42F1-BC71-A83ADC65035C}" destId="{5126B2C2-0D2B-413C-AFA5-089D97C44B5F}" srcOrd="0" destOrd="0" presId="urn:microsoft.com/office/officeart/2005/8/layout/orgChart1"/>
    <dgm:cxn modelId="{9EDA6441-008B-4F9A-B502-0D34C87A108C}" type="presParOf" srcId="{9BB141FE-D04E-42F1-BC71-A83ADC65035C}" destId="{842F52B8-00F3-4F93-8E26-54E0C0A54350}" srcOrd="1" destOrd="0" presId="urn:microsoft.com/office/officeart/2005/8/layout/orgChart1"/>
    <dgm:cxn modelId="{E98B56D9-92EB-4E92-999F-FBD6DEC4E90C}" type="presParOf" srcId="{842F52B8-00F3-4F93-8E26-54E0C0A54350}" destId="{8E54032F-C174-4530-B82D-D9ED4A5CF6E3}" srcOrd="0" destOrd="0" presId="urn:microsoft.com/office/officeart/2005/8/layout/orgChart1"/>
    <dgm:cxn modelId="{6DEC0725-675D-4333-BDAC-6BD47FDF349D}" type="presParOf" srcId="{8E54032F-C174-4530-B82D-D9ED4A5CF6E3}" destId="{CE309204-CEEA-4469-AAE9-7257FA6B4D42}" srcOrd="0" destOrd="0" presId="urn:microsoft.com/office/officeart/2005/8/layout/orgChart1"/>
    <dgm:cxn modelId="{EC5848B5-E0A1-454F-8008-5B5E85F68ADF}" type="presParOf" srcId="{8E54032F-C174-4530-B82D-D9ED4A5CF6E3}" destId="{024FD80F-EB8A-41E8-84EB-DC8F8BC748A1}" srcOrd="1" destOrd="0" presId="urn:microsoft.com/office/officeart/2005/8/layout/orgChart1"/>
    <dgm:cxn modelId="{9F8E3B91-18C6-467B-95F9-AA6D9AF54E37}" type="presParOf" srcId="{842F52B8-00F3-4F93-8E26-54E0C0A54350}" destId="{2F00A2FD-C60A-45FD-8B2B-4E591BFD37E1}" srcOrd="1" destOrd="0" presId="urn:microsoft.com/office/officeart/2005/8/layout/orgChart1"/>
    <dgm:cxn modelId="{838A7C5A-29E2-4999-BDAE-C9A869CE2C40}" type="presParOf" srcId="{842F52B8-00F3-4F93-8E26-54E0C0A54350}" destId="{BBDA92A0-0B7C-42F0-AF4F-B6D95840FD73}" srcOrd="2" destOrd="0" presId="urn:microsoft.com/office/officeart/2005/8/layout/orgChart1"/>
    <dgm:cxn modelId="{FF3417C7-56E2-4AA7-AFCD-D34066A96B01}" type="presParOf" srcId="{9BB141FE-D04E-42F1-BC71-A83ADC65035C}" destId="{B9905F99-D365-4709-B6C7-E682682198CE}" srcOrd="2" destOrd="0" presId="urn:microsoft.com/office/officeart/2005/8/layout/orgChart1"/>
    <dgm:cxn modelId="{E43D1B52-720A-4A90-BB34-CB7B73FD2CFC}" type="presParOf" srcId="{9BB141FE-D04E-42F1-BC71-A83ADC65035C}" destId="{DBE63078-16C1-4795-AD8D-D4FF3E47B60D}" srcOrd="3" destOrd="0" presId="urn:microsoft.com/office/officeart/2005/8/layout/orgChart1"/>
    <dgm:cxn modelId="{9537338C-325F-4088-9221-70304AB68E3B}" type="presParOf" srcId="{DBE63078-16C1-4795-AD8D-D4FF3E47B60D}" destId="{A4873F25-D80B-499A-B1E7-5E44C10BCF55}" srcOrd="0" destOrd="0" presId="urn:microsoft.com/office/officeart/2005/8/layout/orgChart1"/>
    <dgm:cxn modelId="{0285A2F2-0D84-4D93-B7B9-65088CB0089C}" type="presParOf" srcId="{A4873F25-D80B-499A-B1E7-5E44C10BCF55}" destId="{24410134-D31F-4030-B794-7F8E81BCE259}" srcOrd="0" destOrd="0" presId="urn:microsoft.com/office/officeart/2005/8/layout/orgChart1"/>
    <dgm:cxn modelId="{0EECADAE-864A-496B-B56D-F59432624D07}" type="presParOf" srcId="{A4873F25-D80B-499A-B1E7-5E44C10BCF55}" destId="{4FE77F57-9D94-496C-847D-845A9425D5D8}" srcOrd="1" destOrd="0" presId="urn:microsoft.com/office/officeart/2005/8/layout/orgChart1"/>
    <dgm:cxn modelId="{285CA15D-11B6-41EA-9888-384A2DF9FA7C}" type="presParOf" srcId="{DBE63078-16C1-4795-AD8D-D4FF3E47B60D}" destId="{6724C2C0-61B3-4E90-9497-7E9FBE7E74FE}" srcOrd="1" destOrd="0" presId="urn:microsoft.com/office/officeart/2005/8/layout/orgChart1"/>
    <dgm:cxn modelId="{40D8DD6A-AB6D-412C-9F25-757BDEF6DFBF}" type="presParOf" srcId="{DBE63078-16C1-4795-AD8D-D4FF3E47B60D}" destId="{DCBA7F1D-2F84-4A65-B573-2CD6C9520CAF}" srcOrd="2" destOrd="0" presId="urn:microsoft.com/office/officeart/2005/8/layout/orgChart1"/>
    <dgm:cxn modelId="{9878E422-8CD1-4440-A432-06DE8213912A}" type="presParOf" srcId="{9BB141FE-D04E-42F1-BC71-A83ADC65035C}" destId="{E506601F-906E-4EB6-A5B5-D080379A7DDD}" srcOrd="4" destOrd="0" presId="urn:microsoft.com/office/officeart/2005/8/layout/orgChart1"/>
    <dgm:cxn modelId="{12387A81-58F1-4E56-B0D3-C1A77E29D1CF}" type="presParOf" srcId="{9BB141FE-D04E-42F1-BC71-A83ADC65035C}" destId="{74CB4C6F-BA8F-4259-B608-3DB3F2321D53}" srcOrd="5" destOrd="0" presId="urn:microsoft.com/office/officeart/2005/8/layout/orgChart1"/>
    <dgm:cxn modelId="{0743C1DF-9A65-41E9-8700-D91AA8FFFDD1}" type="presParOf" srcId="{74CB4C6F-BA8F-4259-B608-3DB3F2321D53}" destId="{DD43E1A8-C54C-41C5-886F-1D762345E46A}" srcOrd="0" destOrd="0" presId="urn:microsoft.com/office/officeart/2005/8/layout/orgChart1"/>
    <dgm:cxn modelId="{C7AB0EED-5667-4344-8511-3D6BDF1C9A68}" type="presParOf" srcId="{DD43E1A8-C54C-41C5-886F-1D762345E46A}" destId="{9DE45005-002D-4E8E-A99A-030E51209D14}" srcOrd="0" destOrd="0" presId="urn:microsoft.com/office/officeart/2005/8/layout/orgChart1"/>
    <dgm:cxn modelId="{E2D176C9-1444-4E56-8D80-A7032C7D4CC1}" type="presParOf" srcId="{DD43E1A8-C54C-41C5-886F-1D762345E46A}" destId="{B277E591-27C5-43AA-B34C-93F3DA91BCEA}" srcOrd="1" destOrd="0" presId="urn:microsoft.com/office/officeart/2005/8/layout/orgChart1"/>
    <dgm:cxn modelId="{4B3BDEB1-19D1-44E2-B62B-9D3DEC4AC68C}" type="presParOf" srcId="{74CB4C6F-BA8F-4259-B608-3DB3F2321D53}" destId="{62CDA116-085D-4582-9909-C197ADB97219}" srcOrd="1" destOrd="0" presId="urn:microsoft.com/office/officeart/2005/8/layout/orgChart1"/>
    <dgm:cxn modelId="{859E9F52-D306-4B1B-9D9C-2F1FB06FCD38}" type="presParOf" srcId="{74CB4C6F-BA8F-4259-B608-3DB3F2321D53}" destId="{B33F1B46-6655-42A5-8408-185B277236EB}" srcOrd="2" destOrd="0" presId="urn:microsoft.com/office/officeart/2005/8/layout/orgChart1"/>
    <dgm:cxn modelId="{4A392B2F-B628-48C9-8458-DD7EFD5CA589}" type="presParOf" srcId="{9BB141FE-D04E-42F1-BC71-A83ADC65035C}" destId="{642ED43F-2E6D-40CB-B189-2788BF4598AF}" srcOrd="6" destOrd="0" presId="urn:microsoft.com/office/officeart/2005/8/layout/orgChart1"/>
    <dgm:cxn modelId="{A2D10D6D-BCF1-4377-9027-DBBCA234C52F}" type="presParOf" srcId="{9BB141FE-D04E-42F1-BC71-A83ADC65035C}" destId="{75760B38-888C-42C3-8C45-BF925BEB88F6}" srcOrd="7" destOrd="0" presId="urn:microsoft.com/office/officeart/2005/8/layout/orgChart1"/>
    <dgm:cxn modelId="{A6B0696C-96A7-4E1F-8649-2811358A8F7C}" type="presParOf" srcId="{75760B38-888C-42C3-8C45-BF925BEB88F6}" destId="{D4AB214A-BEA8-46F6-BCD1-03844EDBFA18}" srcOrd="0" destOrd="0" presId="urn:microsoft.com/office/officeart/2005/8/layout/orgChart1"/>
    <dgm:cxn modelId="{7E55E501-C58C-4026-BA6E-9D5DD94A014F}" type="presParOf" srcId="{D4AB214A-BEA8-46F6-BCD1-03844EDBFA18}" destId="{442E7BD7-4715-44FD-908C-7446DF7D3586}" srcOrd="0" destOrd="0" presId="urn:microsoft.com/office/officeart/2005/8/layout/orgChart1"/>
    <dgm:cxn modelId="{2FB38225-9097-4D06-BBA7-EB0B1030E93B}" type="presParOf" srcId="{D4AB214A-BEA8-46F6-BCD1-03844EDBFA18}" destId="{FAE29FD2-6E5F-438B-8581-BB51AFC4D4A8}" srcOrd="1" destOrd="0" presId="urn:microsoft.com/office/officeart/2005/8/layout/orgChart1"/>
    <dgm:cxn modelId="{EC3BF090-1328-4804-8CD7-E38E8A3D3C51}" type="presParOf" srcId="{75760B38-888C-42C3-8C45-BF925BEB88F6}" destId="{F8580266-2346-46A6-890D-1666C2976268}" srcOrd="1" destOrd="0" presId="urn:microsoft.com/office/officeart/2005/8/layout/orgChart1"/>
    <dgm:cxn modelId="{37EAF6EF-C308-4847-B11B-E480DEB7AC78}" type="presParOf" srcId="{75760B38-888C-42C3-8C45-BF925BEB88F6}" destId="{6533D878-18A0-4C36-9F21-564819E2EB0A}" srcOrd="2" destOrd="0" presId="urn:microsoft.com/office/officeart/2005/8/layout/orgChart1"/>
    <dgm:cxn modelId="{A8C9DA27-E639-481A-89C9-99CEDFB40AF3}" type="presParOf" srcId="{9BB141FE-D04E-42F1-BC71-A83ADC65035C}" destId="{EDB7D963-1ACA-4161-B628-934E16B4C3C5}" srcOrd="8" destOrd="0" presId="urn:microsoft.com/office/officeart/2005/8/layout/orgChart1"/>
    <dgm:cxn modelId="{FF660D6E-175C-45A1-AD1F-47460F4BBD89}" type="presParOf" srcId="{9BB141FE-D04E-42F1-BC71-A83ADC65035C}" destId="{8460A4BD-4B64-4CCD-933A-8367066559AB}" srcOrd="9" destOrd="0" presId="urn:microsoft.com/office/officeart/2005/8/layout/orgChart1"/>
    <dgm:cxn modelId="{C9E44926-AA85-4CB1-B5A1-F715A237B538}" type="presParOf" srcId="{8460A4BD-4B64-4CCD-933A-8367066559AB}" destId="{D7BF02A7-0FE0-4AB7-9E6B-AC2B48048165}" srcOrd="0" destOrd="0" presId="urn:microsoft.com/office/officeart/2005/8/layout/orgChart1"/>
    <dgm:cxn modelId="{34F0A891-11F1-4CE3-B670-20677BDD353E}" type="presParOf" srcId="{D7BF02A7-0FE0-4AB7-9E6B-AC2B48048165}" destId="{C5D2336B-E470-473A-A57C-568A11CB04C4}" srcOrd="0" destOrd="0" presId="urn:microsoft.com/office/officeart/2005/8/layout/orgChart1"/>
    <dgm:cxn modelId="{D54424F7-80BA-46CF-B55F-4489C8FA8B97}" type="presParOf" srcId="{D7BF02A7-0FE0-4AB7-9E6B-AC2B48048165}" destId="{A15FE8F2-D43E-4CD9-9CB6-74282BED372F}" srcOrd="1" destOrd="0" presId="urn:microsoft.com/office/officeart/2005/8/layout/orgChart1"/>
    <dgm:cxn modelId="{6600AE82-96F6-4F2F-986B-4FD9606D6DF5}" type="presParOf" srcId="{8460A4BD-4B64-4CCD-933A-8367066559AB}" destId="{276F2DC6-FD13-4B1A-9BBA-7D67347160D8}" srcOrd="1" destOrd="0" presId="urn:microsoft.com/office/officeart/2005/8/layout/orgChart1"/>
    <dgm:cxn modelId="{8335F45C-1F42-49BC-A4E5-FCB3D3F48A89}" type="presParOf" srcId="{8460A4BD-4B64-4CCD-933A-8367066559AB}" destId="{E9932072-37C9-4C2F-A741-F4F569D27558}" srcOrd="2" destOrd="0" presId="urn:microsoft.com/office/officeart/2005/8/layout/orgChart1"/>
    <dgm:cxn modelId="{188AC4D0-16ED-4EC6-92EA-925CDFA26BC2}" type="presParOf" srcId="{4A338626-D0A4-4AF6-B9B8-2B43B3323867}" destId="{116742E3-1533-4421-85E3-3E66314999FB}" srcOrd="2" destOrd="0" presId="urn:microsoft.com/office/officeart/2005/8/layout/orgChart1"/>
    <dgm:cxn modelId="{8DECB8FA-2918-4C28-9E2B-DCE7EB79942F}" type="presParOf" srcId="{B55051E1-2B47-48BA-BA20-97D967F1B544}" destId="{E115438A-DD70-40F8-A291-BCACA4499919}" srcOrd="2" destOrd="0" presId="urn:microsoft.com/office/officeart/2005/8/layout/orgChart1"/>
    <dgm:cxn modelId="{C4138140-7CB3-428B-80A5-BB59B3CCD67A}" type="presParOf" srcId="{B55051E1-2B47-48BA-BA20-97D967F1B544}" destId="{EC48C353-2B84-4FCD-9614-870E413090C6}" srcOrd="3" destOrd="0" presId="urn:microsoft.com/office/officeart/2005/8/layout/orgChart1"/>
    <dgm:cxn modelId="{582E7A1E-447D-48BB-9E3E-C25B87317D30}" type="presParOf" srcId="{EC48C353-2B84-4FCD-9614-870E413090C6}" destId="{62FB80AC-E4D1-456D-A932-8E831345C07E}" srcOrd="0" destOrd="0" presId="urn:microsoft.com/office/officeart/2005/8/layout/orgChart1"/>
    <dgm:cxn modelId="{0CFF9BF1-4893-4132-9AD1-B0C98C72AB6A}" type="presParOf" srcId="{62FB80AC-E4D1-456D-A932-8E831345C07E}" destId="{4E9EB215-4533-4A82-A66E-2C140C6E9923}" srcOrd="0" destOrd="0" presId="urn:microsoft.com/office/officeart/2005/8/layout/orgChart1"/>
    <dgm:cxn modelId="{A38797A2-D8A2-4DB9-B53C-6844EB5CFC7D}" type="presParOf" srcId="{62FB80AC-E4D1-456D-A932-8E831345C07E}" destId="{1E22A872-76D3-40BD-BF34-529266C11869}" srcOrd="1" destOrd="0" presId="urn:microsoft.com/office/officeart/2005/8/layout/orgChart1"/>
    <dgm:cxn modelId="{CFB6F17A-7111-4181-9F82-B524628FE817}" type="presParOf" srcId="{EC48C353-2B84-4FCD-9614-870E413090C6}" destId="{F65E87C4-6108-4EE2-8175-80EED136C21C}" srcOrd="1" destOrd="0" presId="urn:microsoft.com/office/officeart/2005/8/layout/orgChart1"/>
    <dgm:cxn modelId="{7CA0B27F-36EE-46CE-9188-901EEF8930B6}" type="presParOf" srcId="{F65E87C4-6108-4EE2-8175-80EED136C21C}" destId="{3C7A2C70-4B5A-4D2C-A8D2-21B3FC67CF97}" srcOrd="0" destOrd="0" presId="urn:microsoft.com/office/officeart/2005/8/layout/orgChart1"/>
    <dgm:cxn modelId="{464C2CDD-CB4F-4922-9813-407AEDB5389A}" type="presParOf" srcId="{F65E87C4-6108-4EE2-8175-80EED136C21C}" destId="{7E4263D2-8B35-401D-AA38-021E2E69D2D3}" srcOrd="1" destOrd="0" presId="urn:microsoft.com/office/officeart/2005/8/layout/orgChart1"/>
    <dgm:cxn modelId="{3A629469-CA56-4AFD-BEF8-BD0819B4131D}" type="presParOf" srcId="{7E4263D2-8B35-401D-AA38-021E2E69D2D3}" destId="{EAC87670-5E3A-42EA-94B3-DB71330CB79D}" srcOrd="0" destOrd="0" presId="urn:microsoft.com/office/officeart/2005/8/layout/orgChart1"/>
    <dgm:cxn modelId="{E9F655DC-3318-443C-A16D-522AFD9F2F42}" type="presParOf" srcId="{EAC87670-5E3A-42EA-94B3-DB71330CB79D}" destId="{949F96EC-140F-4AE3-B5D0-815397EBBA47}" srcOrd="0" destOrd="0" presId="urn:microsoft.com/office/officeart/2005/8/layout/orgChart1"/>
    <dgm:cxn modelId="{F5F3E35D-D280-474C-9434-BCEB34BA4631}" type="presParOf" srcId="{EAC87670-5E3A-42EA-94B3-DB71330CB79D}" destId="{A09A049D-5866-4649-A74F-950737354083}" srcOrd="1" destOrd="0" presId="urn:microsoft.com/office/officeart/2005/8/layout/orgChart1"/>
    <dgm:cxn modelId="{A518CFCD-8D15-4F36-9FBA-301CEE88BE5D}" type="presParOf" srcId="{7E4263D2-8B35-401D-AA38-021E2E69D2D3}" destId="{72D8A19E-4D10-47D3-B74C-94991C29A30E}" srcOrd="1" destOrd="0" presId="urn:microsoft.com/office/officeart/2005/8/layout/orgChart1"/>
    <dgm:cxn modelId="{8A1D7A57-74E3-42C9-8825-B9652022EC79}" type="presParOf" srcId="{7E4263D2-8B35-401D-AA38-021E2E69D2D3}" destId="{FC3E30F4-6BAB-4F3A-8000-2B119932FB4E}" srcOrd="2" destOrd="0" presId="urn:microsoft.com/office/officeart/2005/8/layout/orgChart1"/>
    <dgm:cxn modelId="{70CE3ED3-2E78-4CE2-BB44-2077A18E04E9}" type="presParOf" srcId="{F65E87C4-6108-4EE2-8175-80EED136C21C}" destId="{D99DF120-F019-47B4-8FC3-6691C2A4E370}" srcOrd="2" destOrd="0" presId="urn:microsoft.com/office/officeart/2005/8/layout/orgChart1"/>
    <dgm:cxn modelId="{2586685C-01B8-4294-AB35-6488D63FEE07}" type="presParOf" srcId="{F65E87C4-6108-4EE2-8175-80EED136C21C}" destId="{87E7440D-A99F-4BEA-9EE7-A811EB746985}" srcOrd="3" destOrd="0" presId="urn:microsoft.com/office/officeart/2005/8/layout/orgChart1"/>
    <dgm:cxn modelId="{B47896F7-746A-4B0D-AA29-7266A14126DE}" type="presParOf" srcId="{87E7440D-A99F-4BEA-9EE7-A811EB746985}" destId="{815C394B-E266-4050-98F2-91ACE4FDF053}" srcOrd="0" destOrd="0" presId="urn:microsoft.com/office/officeart/2005/8/layout/orgChart1"/>
    <dgm:cxn modelId="{302D9631-B10C-4859-830E-9615A7B0D88D}" type="presParOf" srcId="{815C394B-E266-4050-98F2-91ACE4FDF053}" destId="{9BCA868C-3275-443D-A213-91FAE5D1501E}" srcOrd="0" destOrd="0" presId="urn:microsoft.com/office/officeart/2005/8/layout/orgChart1"/>
    <dgm:cxn modelId="{2CA73361-74E7-433D-9613-9C0B0C104DEF}" type="presParOf" srcId="{815C394B-E266-4050-98F2-91ACE4FDF053}" destId="{9F43FAB4-9A4D-4C23-A1D9-28BC2B84E7CA}" srcOrd="1" destOrd="0" presId="urn:microsoft.com/office/officeart/2005/8/layout/orgChart1"/>
    <dgm:cxn modelId="{05ACB38D-C56D-434B-9D47-0D6095DA31A2}" type="presParOf" srcId="{87E7440D-A99F-4BEA-9EE7-A811EB746985}" destId="{6F2BD6A4-B731-42D7-90A8-74BA33B51D8B}" srcOrd="1" destOrd="0" presId="urn:microsoft.com/office/officeart/2005/8/layout/orgChart1"/>
    <dgm:cxn modelId="{DFFA9D90-F567-4E14-A38D-138E1937B1FE}" type="presParOf" srcId="{87E7440D-A99F-4BEA-9EE7-A811EB746985}" destId="{0DE0FCD4-4E87-425E-8A61-91FA56923C44}" srcOrd="2" destOrd="0" presId="urn:microsoft.com/office/officeart/2005/8/layout/orgChart1"/>
    <dgm:cxn modelId="{3DB22406-AD92-4D67-AFFA-0F18AF3B0620}" type="presParOf" srcId="{F65E87C4-6108-4EE2-8175-80EED136C21C}" destId="{0DD36981-8CA7-4D90-A543-4D608DD5A6E0}" srcOrd="4" destOrd="0" presId="urn:microsoft.com/office/officeart/2005/8/layout/orgChart1"/>
    <dgm:cxn modelId="{6A11CCAA-9827-42AF-AC23-4BD4A393324E}" type="presParOf" srcId="{F65E87C4-6108-4EE2-8175-80EED136C21C}" destId="{438D460F-FE3E-4B89-B7F7-BF550E9190AE}" srcOrd="5" destOrd="0" presId="urn:microsoft.com/office/officeart/2005/8/layout/orgChart1"/>
    <dgm:cxn modelId="{80A44658-BEF1-4E7F-9B8D-A0C85E125AC2}" type="presParOf" srcId="{438D460F-FE3E-4B89-B7F7-BF550E9190AE}" destId="{279EEB1D-C827-41FF-9CC7-5092E851577D}" srcOrd="0" destOrd="0" presId="urn:microsoft.com/office/officeart/2005/8/layout/orgChart1"/>
    <dgm:cxn modelId="{2E9007BA-D108-4EC8-8229-85B64A9B65F9}" type="presParOf" srcId="{279EEB1D-C827-41FF-9CC7-5092E851577D}" destId="{A83F5D32-05F0-4257-92E2-7A6A8510E999}" srcOrd="0" destOrd="0" presId="urn:microsoft.com/office/officeart/2005/8/layout/orgChart1"/>
    <dgm:cxn modelId="{3056ACA7-EB1B-43AF-9CE8-92B6695C1281}" type="presParOf" srcId="{279EEB1D-C827-41FF-9CC7-5092E851577D}" destId="{575651E7-AF0A-45CD-B8AE-E215ECDCFD99}" srcOrd="1" destOrd="0" presId="urn:microsoft.com/office/officeart/2005/8/layout/orgChart1"/>
    <dgm:cxn modelId="{37EB5331-3DF5-4933-BCC9-CBA60579ACFF}" type="presParOf" srcId="{438D460F-FE3E-4B89-B7F7-BF550E9190AE}" destId="{C476C417-342C-448D-AA56-AC5F86509616}" srcOrd="1" destOrd="0" presId="urn:microsoft.com/office/officeart/2005/8/layout/orgChart1"/>
    <dgm:cxn modelId="{CFDA2242-C0F5-49A3-B576-01ACF48A8E9E}" type="presParOf" srcId="{438D460F-FE3E-4B89-B7F7-BF550E9190AE}" destId="{5F02ADD4-0EEC-49CE-971A-E90DF5B0D649}" srcOrd="2" destOrd="0" presId="urn:microsoft.com/office/officeart/2005/8/layout/orgChart1"/>
    <dgm:cxn modelId="{C988E2E4-BD26-4095-B0D2-15E1C764CE4C}" type="presParOf" srcId="{EC48C353-2B84-4FCD-9614-870E413090C6}" destId="{B5364856-CD8C-4657-8F28-46D3293D1D15}" srcOrd="2" destOrd="0" presId="urn:microsoft.com/office/officeart/2005/8/layout/orgChart1"/>
    <dgm:cxn modelId="{DD8B3C74-33C7-4A10-B14C-28EBDE68F906}" type="presParOf" srcId="{8454106A-D947-4E74-B065-2DD276710B0F}" destId="{DB94836D-0496-4A57-A620-098DE7A19CBB}" srcOrd="2" destOrd="0" presId="urn:microsoft.com/office/officeart/2005/8/layout/orgChart1"/>
    <dgm:cxn modelId="{B4A76CAF-C6B5-4A05-B1C0-1A62A7446B62}" type="presParOf" srcId="{2AF6CCDF-E846-4213-B277-CCE2EC9CE0D3}" destId="{D607F0AF-99BA-4DBF-A39E-844B0F3108C7}" srcOrd="8" destOrd="0" presId="urn:microsoft.com/office/officeart/2005/8/layout/orgChart1"/>
    <dgm:cxn modelId="{9E0AB926-A23B-4FB0-9CF8-6C774E8AEC19}" type="presParOf" srcId="{2AF6CCDF-E846-4213-B277-CCE2EC9CE0D3}" destId="{630F2C1D-EC48-4BF0-A35B-FDB790BE8DA2}" srcOrd="9" destOrd="0" presId="urn:microsoft.com/office/officeart/2005/8/layout/orgChart1"/>
    <dgm:cxn modelId="{D804A3C1-F856-4690-A21F-27A7E3DECF84}" type="presParOf" srcId="{630F2C1D-EC48-4BF0-A35B-FDB790BE8DA2}" destId="{FEF0585B-043C-4969-9AF2-66ACCC8A9813}" srcOrd="0" destOrd="0" presId="urn:microsoft.com/office/officeart/2005/8/layout/orgChart1"/>
    <dgm:cxn modelId="{3B94A6E1-6B58-43CE-8EDE-AD0CDB57A99F}" type="presParOf" srcId="{FEF0585B-043C-4969-9AF2-66ACCC8A9813}" destId="{C6C80D82-8E10-49CD-9D9C-A7DB749BBC45}" srcOrd="0" destOrd="0" presId="urn:microsoft.com/office/officeart/2005/8/layout/orgChart1"/>
    <dgm:cxn modelId="{E12C5A83-3032-4907-851D-031B69A6994F}" type="presParOf" srcId="{FEF0585B-043C-4969-9AF2-66ACCC8A9813}" destId="{337D4B6E-1497-46C6-9981-D05AE6E9051F}" srcOrd="1" destOrd="0" presId="urn:microsoft.com/office/officeart/2005/8/layout/orgChart1"/>
    <dgm:cxn modelId="{275D0CF8-F15E-46DF-B3DD-7788FBAD4FB9}" type="presParOf" srcId="{630F2C1D-EC48-4BF0-A35B-FDB790BE8DA2}" destId="{0909DBE8-E99E-466C-BCB1-BF613EB7BAC9}" srcOrd="1" destOrd="0" presId="urn:microsoft.com/office/officeart/2005/8/layout/orgChart1"/>
    <dgm:cxn modelId="{19F8B7D1-870C-4833-A691-5B393BBD78DD}" type="presParOf" srcId="{0909DBE8-E99E-466C-BCB1-BF613EB7BAC9}" destId="{F836EE7C-13C9-47EB-BAE2-A8F2AEE1D7E4}" srcOrd="0" destOrd="0" presId="urn:microsoft.com/office/officeart/2005/8/layout/orgChart1"/>
    <dgm:cxn modelId="{05C44FA0-D339-43D3-9567-6030A1F2D875}" type="presParOf" srcId="{0909DBE8-E99E-466C-BCB1-BF613EB7BAC9}" destId="{6DD4ADA2-A2A9-4829-9D30-BAC1AC3BF277}" srcOrd="1" destOrd="0" presId="urn:microsoft.com/office/officeart/2005/8/layout/orgChart1"/>
    <dgm:cxn modelId="{2599AE1D-F410-435E-96A2-2ADA781064A9}" type="presParOf" srcId="{6DD4ADA2-A2A9-4829-9D30-BAC1AC3BF277}" destId="{9F98C15B-D1A5-4F93-B7ED-66ADCA1C2D17}" srcOrd="0" destOrd="0" presId="urn:microsoft.com/office/officeart/2005/8/layout/orgChart1"/>
    <dgm:cxn modelId="{1A3D00FC-A668-4F05-8A0B-54D61490377A}" type="presParOf" srcId="{9F98C15B-D1A5-4F93-B7ED-66ADCA1C2D17}" destId="{707925A8-A1B5-4C3B-9251-FEEF89F8B18E}" srcOrd="0" destOrd="0" presId="urn:microsoft.com/office/officeart/2005/8/layout/orgChart1"/>
    <dgm:cxn modelId="{FFCB5599-6C6E-4D2A-A901-6124503D7F48}" type="presParOf" srcId="{9F98C15B-D1A5-4F93-B7ED-66ADCA1C2D17}" destId="{FC2AA5A1-C757-484F-9FEF-694007E45315}" srcOrd="1" destOrd="0" presId="urn:microsoft.com/office/officeart/2005/8/layout/orgChart1"/>
    <dgm:cxn modelId="{0AEE50AE-E51B-46C4-A91E-79BBD0D2B950}" type="presParOf" srcId="{6DD4ADA2-A2A9-4829-9D30-BAC1AC3BF277}" destId="{AC013050-7784-4C4A-93E9-B591BE8B09E0}" srcOrd="1" destOrd="0" presId="urn:microsoft.com/office/officeart/2005/8/layout/orgChart1"/>
    <dgm:cxn modelId="{D5615A5D-A16F-4005-BB3B-664B7966C795}" type="presParOf" srcId="{6DD4ADA2-A2A9-4829-9D30-BAC1AC3BF277}" destId="{529C9327-F91A-46EF-8B93-F0D144296024}" srcOrd="2" destOrd="0" presId="urn:microsoft.com/office/officeart/2005/8/layout/orgChart1"/>
    <dgm:cxn modelId="{8DF0697C-084D-4D4E-9444-6E177A8876FD}" type="presParOf" srcId="{0909DBE8-E99E-466C-BCB1-BF613EB7BAC9}" destId="{19B0CFDA-A9B2-44B4-8222-AEBEA437FECE}" srcOrd="2" destOrd="0" presId="urn:microsoft.com/office/officeart/2005/8/layout/orgChart1"/>
    <dgm:cxn modelId="{EEAD21DB-3927-4EA8-92B6-5CF53D0D26B9}" type="presParOf" srcId="{0909DBE8-E99E-466C-BCB1-BF613EB7BAC9}" destId="{796C6301-5ED3-4C48-8FC5-DF0F729930B5}" srcOrd="3" destOrd="0" presId="urn:microsoft.com/office/officeart/2005/8/layout/orgChart1"/>
    <dgm:cxn modelId="{4F77B625-339E-4AFB-B492-B379F2ACD8AA}" type="presParOf" srcId="{796C6301-5ED3-4C48-8FC5-DF0F729930B5}" destId="{1024C66A-230D-43A6-9DA2-5ADA2E128359}" srcOrd="0" destOrd="0" presId="urn:microsoft.com/office/officeart/2005/8/layout/orgChart1"/>
    <dgm:cxn modelId="{26C09BBA-CBB8-4104-A534-C0239DFDD208}" type="presParOf" srcId="{1024C66A-230D-43A6-9DA2-5ADA2E128359}" destId="{D95E1F11-3F18-46FD-8A7A-EA635EF7F50A}" srcOrd="0" destOrd="0" presId="urn:microsoft.com/office/officeart/2005/8/layout/orgChart1"/>
    <dgm:cxn modelId="{9B700AE3-679F-4ED2-9E5B-DB5538501A3A}" type="presParOf" srcId="{1024C66A-230D-43A6-9DA2-5ADA2E128359}" destId="{EFEBBED7-7952-4483-B468-9B4BAC851AD5}" srcOrd="1" destOrd="0" presId="urn:microsoft.com/office/officeart/2005/8/layout/orgChart1"/>
    <dgm:cxn modelId="{847A627C-01D2-41EE-9CA3-81DA8DBA3190}" type="presParOf" srcId="{796C6301-5ED3-4C48-8FC5-DF0F729930B5}" destId="{6175DD18-BC1C-422F-9929-C2DCD4907B3A}" srcOrd="1" destOrd="0" presId="urn:microsoft.com/office/officeart/2005/8/layout/orgChart1"/>
    <dgm:cxn modelId="{EED751C9-F515-479B-A5AE-60B5B13E3E96}" type="presParOf" srcId="{6175DD18-BC1C-422F-9929-C2DCD4907B3A}" destId="{DA778EE2-5D67-4C08-BAF4-4749D912446A}" srcOrd="0" destOrd="0" presId="urn:microsoft.com/office/officeart/2005/8/layout/orgChart1"/>
    <dgm:cxn modelId="{267BB1B4-445C-43D1-9712-53EAF1E01EDF}" type="presParOf" srcId="{6175DD18-BC1C-422F-9929-C2DCD4907B3A}" destId="{8E887588-B3E2-498B-A963-58CC8BE113D7}" srcOrd="1" destOrd="0" presId="urn:microsoft.com/office/officeart/2005/8/layout/orgChart1"/>
    <dgm:cxn modelId="{AF06CDC2-4895-46A2-A268-31985CF0120B}" type="presParOf" srcId="{8E887588-B3E2-498B-A963-58CC8BE113D7}" destId="{8A1ADFAC-55FA-4281-91AB-636E1847C453}" srcOrd="0" destOrd="0" presId="urn:microsoft.com/office/officeart/2005/8/layout/orgChart1"/>
    <dgm:cxn modelId="{06018DF9-17AB-4886-893C-5699BDBC7D78}" type="presParOf" srcId="{8A1ADFAC-55FA-4281-91AB-636E1847C453}" destId="{A60ACC85-3EAA-4CB1-ADBE-ABE98C575DE3}" srcOrd="0" destOrd="0" presId="urn:microsoft.com/office/officeart/2005/8/layout/orgChart1"/>
    <dgm:cxn modelId="{9B2541A1-6483-4493-8AD6-4B5AB8E4F726}" type="presParOf" srcId="{8A1ADFAC-55FA-4281-91AB-636E1847C453}" destId="{F7286947-EB71-4AC1-8E8C-2FEE8664F1CC}" srcOrd="1" destOrd="0" presId="urn:microsoft.com/office/officeart/2005/8/layout/orgChart1"/>
    <dgm:cxn modelId="{1C750C4F-CEEA-468B-8FA7-C2DFBF15FBFC}" type="presParOf" srcId="{8E887588-B3E2-498B-A963-58CC8BE113D7}" destId="{A50833EC-CC24-4F8F-A459-712D7A88F16A}" srcOrd="1" destOrd="0" presId="urn:microsoft.com/office/officeart/2005/8/layout/orgChart1"/>
    <dgm:cxn modelId="{A20A1141-BFA4-406A-888C-D13BDBBCF451}" type="presParOf" srcId="{8E887588-B3E2-498B-A963-58CC8BE113D7}" destId="{E0A39CC3-AFE0-4C71-BD07-22C2BF439A9A}" srcOrd="2" destOrd="0" presId="urn:microsoft.com/office/officeart/2005/8/layout/orgChart1"/>
    <dgm:cxn modelId="{05569C17-328F-4742-B2EB-FBF074D94EDC}" type="presParOf" srcId="{6175DD18-BC1C-422F-9929-C2DCD4907B3A}" destId="{250E96C4-979A-4A90-BC33-0EE29C4E6E45}" srcOrd="2" destOrd="0" presId="urn:microsoft.com/office/officeart/2005/8/layout/orgChart1"/>
    <dgm:cxn modelId="{94CED060-3E56-4206-9ED4-191069286476}" type="presParOf" srcId="{6175DD18-BC1C-422F-9929-C2DCD4907B3A}" destId="{0123C742-1E0D-46F9-A508-0C455102FDD4}" srcOrd="3" destOrd="0" presId="urn:microsoft.com/office/officeart/2005/8/layout/orgChart1"/>
    <dgm:cxn modelId="{0E77ED87-BAEE-4BEF-9918-3FF70584D615}" type="presParOf" srcId="{0123C742-1E0D-46F9-A508-0C455102FDD4}" destId="{5E2C44E1-5158-43CA-AA0B-C7EC7D28ADF5}" srcOrd="0" destOrd="0" presId="urn:microsoft.com/office/officeart/2005/8/layout/orgChart1"/>
    <dgm:cxn modelId="{8BB49C59-318B-48E2-A67C-FB4CE98125B2}" type="presParOf" srcId="{5E2C44E1-5158-43CA-AA0B-C7EC7D28ADF5}" destId="{DCCFC281-1553-46F6-8D92-F8ED863DEE40}" srcOrd="0" destOrd="0" presId="urn:microsoft.com/office/officeart/2005/8/layout/orgChart1"/>
    <dgm:cxn modelId="{6B9531BE-2E66-42BB-915B-CE6D48AE99C4}" type="presParOf" srcId="{5E2C44E1-5158-43CA-AA0B-C7EC7D28ADF5}" destId="{2860494D-87F6-46E4-898A-6A27B4D61541}" srcOrd="1" destOrd="0" presId="urn:microsoft.com/office/officeart/2005/8/layout/orgChart1"/>
    <dgm:cxn modelId="{71165BB8-16E9-48DD-89EB-591A7C0E7537}" type="presParOf" srcId="{0123C742-1E0D-46F9-A508-0C455102FDD4}" destId="{69F435DD-6575-4D37-85EF-0AC31DA7BF90}" srcOrd="1" destOrd="0" presId="urn:microsoft.com/office/officeart/2005/8/layout/orgChart1"/>
    <dgm:cxn modelId="{AD512DEB-5314-4793-BD12-799ED1CD3769}" type="presParOf" srcId="{0123C742-1E0D-46F9-A508-0C455102FDD4}" destId="{B403AD0F-FD53-4D37-B1F3-0132F482BB73}" srcOrd="2" destOrd="0" presId="urn:microsoft.com/office/officeart/2005/8/layout/orgChart1"/>
    <dgm:cxn modelId="{FE4ACA9C-1961-4A43-BB19-EBE92EC9555C}" type="presParOf" srcId="{6175DD18-BC1C-422F-9929-C2DCD4907B3A}" destId="{0BCFF404-E0B9-42C7-BD53-26B91E452853}" srcOrd="4" destOrd="0" presId="urn:microsoft.com/office/officeart/2005/8/layout/orgChart1"/>
    <dgm:cxn modelId="{32EA4A0E-094C-403F-8A6F-CE70CE930F3C}" type="presParOf" srcId="{6175DD18-BC1C-422F-9929-C2DCD4907B3A}" destId="{0CE15135-7990-479A-9B2A-A9487F31E826}" srcOrd="5" destOrd="0" presId="urn:microsoft.com/office/officeart/2005/8/layout/orgChart1"/>
    <dgm:cxn modelId="{4F38656E-9A9B-402B-B758-F305D263023A}" type="presParOf" srcId="{0CE15135-7990-479A-9B2A-A9487F31E826}" destId="{C6951271-B043-4426-98BF-B0D2672839BB}" srcOrd="0" destOrd="0" presId="urn:microsoft.com/office/officeart/2005/8/layout/orgChart1"/>
    <dgm:cxn modelId="{09FD9B02-97B8-4F51-B2A3-74B63DE53213}" type="presParOf" srcId="{C6951271-B043-4426-98BF-B0D2672839BB}" destId="{F1F0D036-6456-4688-AEE4-2749A9226BB0}" srcOrd="0" destOrd="0" presId="urn:microsoft.com/office/officeart/2005/8/layout/orgChart1"/>
    <dgm:cxn modelId="{118C1266-49C9-4524-9548-A2443D7BA734}" type="presParOf" srcId="{C6951271-B043-4426-98BF-B0D2672839BB}" destId="{74DE6FAB-2A99-4AB4-924D-F935C9F85C77}" srcOrd="1" destOrd="0" presId="urn:microsoft.com/office/officeart/2005/8/layout/orgChart1"/>
    <dgm:cxn modelId="{FE742CAC-CDA9-4840-85E1-02479D674377}" type="presParOf" srcId="{0CE15135-7990-479A-9B2A-A9487F31E826}" destId="{16D7DCCC-3EDD-4CA6-AB48-C631E9EB797C}" srcOrd="1" destOrd="0" presId="urn:microsoft.com/office/officeart/2005/8/layout/orgChart1"/>
    <dgm:cxn modelId="{C1151ECF-2481-48D2-80D1-A4C5A723A7D6}" type="presParOf" srcId="{0CE15135-7990-479A-9B2A-A9487F31E826}" destId="{41F3A58D-F524-4430-AE62-9FE00AB98571}" srcOrd="2" destOrd="0" presId="urn:microsoft.com/office/officeart/2005/8/layout/orgChart1"/>
    <dgm:cxn modelId="{72BF3866-D870-48E4-86A5-A36D2F7680BB}" type="presParOf" srcId="{796C6301-5ED3-4C48-8FC5-DF0F729930B5}" destId="{05FA97DB-E060-425F-ACFE-80862F1D3E70}" srcOrd="2" destOrd="0" presId="urn:microsoft.com/office/officeart/2005/8/layout/orgChart1"/>
    <dgm:cxn modelId="{82FD227F-F6BF-4400-8D6B-4B67D2575F58}" type="presParOf" srcId="{0909DBE8-E99E-466C-BCB1-BF613EB7BAC9}" destId="{51DEB208-EC43-4301-B5A0-39061FADFCA6}" srcOrd="4" destOrd="0" presId="urn:microsoft.com/office/officeart/2005/8/layout/orgChart1"/>
    <dgm:cxn modelId="{9859A731-E580-4DFC-95D8-60F174C6D7D9}" type="presParOf" srcId="{0909DBE8-E99E-466C-BCB1-BF613EB7BAC9}" destId="{B5028096-4085-40D2-8B9A-0267812627C3}" srcOrd="5" destOrd="0" presId="urn:microsoft.com/office/officeart/2005/8/layout/orgChart1"/>
    <dgm:cxn modelId="{BF4DD874-60A3-40A9-9697-4FD48FEFF93F}" type="presParOf" srcId="{B5028096-4085-40D2-8B9A-0267812627C3}" destId="{E16873C4-2897-467D-A4C9-E07457051F3A}" srcOrd="0" destOrd="0" presId="urn:microsoft.com/office/officeart/2005/8/layout/orgChart1"/>
    <dgm:cxn modelId="{7053D533-FD4B-4F11-88FA-97B99F7DF799}" type="presParOf" srcId="{E16873C4-2897-467D-A4C9-E07457051F3A}" destId="{C9EEA7E7-E5B9-4F6C-97D5-935E64B0B7FB}" srcOrd="0" destOrd="0" presId="urn:microsoft.com/office/officeart/2005/8/layout/orgChart1"/>
    <dgm:cxn modelId="{D4FFE259-3DA6-4864-ADBB-498AD1A11601}" type="presParOf" srcId="{E16873C4-2897-467D-A4C9-E07457051F3A}" destId="{832E6206-34A0-4D84-94B3-68F6B8B101BB}" srcOrd="1" destOrd="0" presId="urn:microsoft.com/office/officeart/2005/8/layout/orgChart1"/>
    <dgm:cxn modelId="{CA828AE0-FA56-4E9B-A611-62E35F2A12D8}" type="presParOf" srcId="{B5028096-4085-40D2-8B9A-0267812627C3}" destId="{370C99BA-D711-4D0E-B84A-A7368E4128C4}" srcOrd="1" destOrd="0" presId="urn:microsoft.com/office/officeart/2005/8/layout/orgChart1"/>
    <dgm:cxn modelId="{7D98A662-4710-4DC1-8614-91640CCA2CAD}" type="presParOf" srcId="{370C99BA-D711-4D0E-B84A-A7368E4128C4}" destId="{72FDCF89-EEE8-4F13-9BD4-9309B7BC2E05}" srcOrd="0" destOrd="0" presId="urn:microsoft.com/office/officeart/2005/8/layout/orgChart1"/>
    <dgm:cxn modelId="{4357BB71-21FF-4AA3-8B16-D23266E729DC}" type="presParOf" srcId="{370C99BA-D711-4D0E-B84A-A7368E4128C4}" destId="{DB0DB637-2245-4FF5-9CD8-7FF569DF9837}" srcOrd="1" destOrd="0" presId="urn:microsoft.com/office/officeart/2005/8/layout/orgChart1"/>
    <dgm:cxn modelId="{A53AB0B2-B935-4D95-AF99-359FD1E81869}" type="presParOf" srcId="{DB0DB637-2245-4FF5-9CD8-7FF569DF9837}" destId="{B323A2A5-F0BB-43CF-B6B3-5AC1B6214FFD}" srcOrd="0" destOrd="0" presId="urn:microsoft.com/office/officeart/2005/8/layout/orgChart1"/>
    <dgm:cxn modelId="{6952B884-3B06-45AF-95F8-34C7788CF424}" type="presParOf" srcId="{B323A2A5-F0BB-43CF-B6B3-5AC1B6214FFD}" destId="{FDC45D0D-2C46-4DF0-B39A-86CAC8F87731}" srcOrd="0" destOrd="0" presId="urn:microsoft.com/office/officeart/2005/8/layout/orgChart1"/>
    <dgm:cxn modelId="{4ECD2507-4897-450E-BE2F-9458BAB60FE9}" type="presParOf" srcId="{B323A2A5-F0BB-43CF-B6B3-5AC1B6214FFD}" destId="{58E7DB54-6A4C-4C80-97CA-5A4DB7E7C805}" srcOrd="1" destOrd="0" presId="urn:microsoft.com/office/officeart/2005/8/layout/orgChart1"/>
    <dgm:cxn modelId="{7A516D2A-5F23-46C7-BB9A-45F2D463C168}" type="presParOf" srcId="{DB0DB637-2245-4FF5-9CD8-7FF569DF9837}" destId="{3F942300-CB5B-45FD-85EA-0B7C1C91C646}" srcOrd="1" destOrd="0" presId="urn:microsoft.com/office/officeart/2005/8/layout/orgChart1"/>
    <dgm:cxn modelId="{432B5183-8620-4101-A9C7-A73F21E9AFAF}" type="presParOf" srcId="{DB0DB637-2245-4FF5-9CD8-7FF569DF9837}" destId="{B492B0F9-DF66-4E03-BB64-31001569E0C1}" srcOrd="2" destOrd="0" presId="urn:microsoft.com/office/officeart/2005/8/layout/orgChart1"/>
    <dgm:cxn modelId="{CF6BEC2D-7563-4345-8F5A-89F4FE95BFE4}" type="presParOf" srcId="{370C99BA-D711-4D0E-B84A-A7368E4128C4}" destId="{A8800983-4880-4AAA-9ECC-ED2B3B8A9C2B}" srcOrd="2" destOrd="0" presId="urn:microsoft.com/office/officeart/2005/8/layout/orgChart1"/>
    <dgm:cxn modelId="{8CFCB792-0922-40F8-A3C3-1139E9EFA284}" type="presParOf" srcId="{370C99BA-D711-4D0E-B84A-A7368E4128C4}" destId="{11CA0A7E-3B44-4B40-9264-F7F2EC8676BC}" srcOrd="3" destOrd="0" presId="urn:microsoft.com/office/officeart/2005/8/layout/orgChart1"/>
    <dgm:cxn modelId="{41DF56CA-B603-455B-8AB7-70E5881016B5}" type="presParOf" srcId="{11CA0A7E-3B44-4B40-9264-F7F2EC8676BC}" destId="{2BBB7B7A-B080-4148-916D-817CE0F54356}" srcOrd="0" destOrd="0" presId="urn:microsoft.com/office/officeart/2005/8/layout/orgChart1"/>
    <dgm:cxn modelId="{72784A1A-9AB0-4F3F-9A68-4216EC1B5E2C}" type="presParOf" srcId="{2BBB7B7A-B080-4148-916D-817CE0F54356}" destId="{9C1E39A3-D4C5-4B81-AE04-72ABD02D3A3C}" srcOrd="0" destOrd="0" presId="urn:microsoft.com/office/officeart/2005/8/layout/orgChart1"/>
    <dgm:cxn modelId="{44C429FF-CB82-4ED7-9814-B991B5BF6858}" type="presParOf" srcId="{2BBB7B7A-B080-4148-916D-817CE0F54356}" destId="{79DE595B-B5CE-4A89-B765-C2CB83148A8B}" srcOrd="1" destOrd="0" presId="urn:microsoft.com/office/officeart/2005/8/layout/orgChart1"/>
    <dgm:cxn modelId="{26AC2459-C12E-44E2-B1C1-B9D243169CBB}" type="presParOf" srcId="{11CA0A7E-3B44-4B40-9264-F7F2EC8676BC}" destId="{C8BB82CD-9142-4C61-A8FC-F8086041E18C}" srcOrd="1" destOrd="0" presId="urn:microsoft.com/office/officeart/2005/8/layout/orgChart1"/>
    <dgm:cxn modelId="{DB4BBF0B-FF76-4291-AF02-ADBD75151CD8}" type="presParOf" srcId="{11CA0A7E-3B44-4B40-9264-F7F2EC8676BC}" destId="{EDD95AD2-695C-4EE7-A48A-580B9DBC3A17}" srcOrd="2" destOrd="0" presId="urn:microsoft.com/office/officeart/2005/8/layout/orgChart1"/>
    <dgm:cxn modelId="{C34D07E1-DA42-4503-8062-5882851CB8F9}" type="presParOf" srcId="{B5028096-4085-40D2-8B9A-0267812627C3}" destId="{BCF3D782-7B96-4D50-B037-FC68EE6B465C}" srcOrd="2" destOrd="0" presId="urn:microsoft.com/office/officeart/2005/8/layout/orgChart1"/>
    <dgm:cxn modelId="{09A2E912-3C98-4BDA-83F3-303EF575DEC1}" type="presParOf" srcId="{630F2C1D-EC48-4BF0-A35B-FDB790BE8DA2}" destId="{14AA20AC-0589-4BE5-89E2-88824F95730C}" srcOrd="2" destOrd="0" presId="urn:microsoft.com/office/officeart/2005/8/layout/orgChart1"/>
    <dgm:cxn modelId="{94BF6712-44ED-42C6-841F-5C56C4315497}" type="presParOf" srcId="{85DEB81D-FC07-472B-AF9C-BEA6EE6D70D8}" destId="{9F34202E-5D82-400C-AAC6-DDC0C8F7F307}" srcOrd="2" destOrd="0" presId="urn:microsoft.com/office/officeart/2005/8/layout/orgChart1"/>
    <dgm:cxn modelId="{D47924C2-DE5D-4FE2-B0A0-A6F565BCCDEC}" type="presParOf" srcId="{9F34202E-5D82-400C-AAC6-DDC0C8F7F307}" destId="{C9CBD1FB-44D3-43E1-ADC9-2D0C709E5DE4}" srcOrd="0" destOrd="0" presId="urn:microsoft.com/office/officeart/2005/8/layout/orgChart1"/>
    <dgm:cxn modelId="{0F3607D1-9A2E-418C-98CA-270FA3296784}" type="presParOf" srcId="{9F34202E-5D82-400C-AAC6-DDC0C8F7F307}" destId="{5BF8A7F8-3B96-4794-B738-E62357BB0741}" srcOrd="1" destOrd="0" presId="urn:microsoft.com/office/officeart/2005/8/layout/orgChart1"/>
    <dgm:cxn modelId="{03A5C8C8-5255-4807-854F-A31E12A2AD07}" type="presParOf" srcId="{5BF8A7F8-3B96-4794-B738-E62357BB0741}" destId="{BACBB015-7EDA-4BE7-9EB8-B05EEA1A3B8C}" srcOrd="0" destOrd="0" presId="urn:microsoft.com/office/officeart/2005/8/layout/orgChart1"/>
    <dgm:cxn modelId="{91F7F4AB-CFC2-49AA-8626-26782F242E26}" type="presParOf" srcId="{BACBB015-7EDA-4BE7-9EB8-B05EEA1A3B8C}" destId="{1F774990-DA9D-400D-9A96-32B5AA175D75}" srcOrd="0" destOrd="0" presId="urn:microsoft.com/office/officeart/2005/8/layout/orgChart1"/>
    <dgm:cxn modelId="{7C8DB629-D96C-4455-B706-EBF233F0D729}" type="presParOf" srcId="{BACBB015-7EDA-4BE7-9EB8-B05EEA1A3B8C}" destId="{BC963706-A525-43A8-BAB4-DE923EB9C10B}" srcOrd="1" destOrd="0" presId="urn:microsoft.com/office/officeart/2005/8/layout/orgChart1"/>
    <dgm:cxn modelId="{189072D5-2100-4131-8345-E73362B2DA5D}" type="presParOf" srcId="{5BF8A7F8-3B96-4794-B738-E62357BB0741}" destId="{8FBE4EF2-4E03-416E-8151-F00C6D99CDA3}" srcOrd="1" destOrd="0" presId="urn:microsoft.com/office/officeart/2005/8/layout/orgChart1"/>
    <dgm:cxn modelId="{0F8A0A3F-66AF-4BF6-B1E9-2D99C546BF27}" type="presParOf" srcId="{5BF8A7F8-3B96-4794-B738-E62357BB0741}" destId="{6244DEE0-8E73-4C16-83F6-D16C2DAEA0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408907-9C21-4BBB-B297-51D2584A96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F1D093D-B5AF-47AC-B973-70ECAADF5F82}">
      <dgm:prSet phldrT="[Texto]"/>
      <dgm:spPr/>
      <dgm:t>
        <a:bodyPr/>
        <a:lstStyle/>
        <a:p>
          <a:r>
            <a:rPr lang="es-ES" dirty="0"/>
            <a:t>Resumen</a:t>
          </a:r>
          <a:endParaRPr lang="es-EC" dirty="0"/>
        </a:p>
      </dgm:t>
    </dgm:pt>
    <dgm:pt modelId="{A776A995-D72B-47CA-BD8D-88C27218B55E}" type="parTrans" cxnId="{9FE949A4-49D3-4207-BA4C-04FE9EB84389}">
      <dgm:prSet/>
      <dgm:spPr/>
      <dgm:t>
        <a:bodyPr/>
        <a:lstStyle/>
        <a:p>
          <a:endParaRPr lang="es-EC"/>
        </a:p>
      </dgm:t>
    </dgm:pt>
    <dgm:pt modelId="{2F0E7730-A41D-4C17-82EF-02927E83D0CA}" type="sibTrans" cxnId="{9FE949A4-49D3-4207-BA4C-04FE9EB84389}">
      <dgm:prSet/>
      <dgm:spPr/>
      <dgm:t>
        <a:bodyPr/>
        <a:lstStyle/>
        <a:p>
          <a:endParaRPr lang="es-EC"/>
        </a:p>
      </dgm:t>
    </dgm:pt>
    <dgm:pt modelId="{069F08C1-6352-467A-B956-A85572E1891A}" type="asst">
      <dgm:prSet phldrT="[Texto]"/>
      <dgm:spPr/>
      <dgm:t>
        <a:bodyPr/>
        <a:lstStyle/>
        <a:p>
          <a:r>
            <a:rPr lang="es-ES" dirty="0"/>
            <a:t>Es una técnica de estudio que reduce el texto a sus ideas esenciales </a:t>
          </a:r>
          <a:endParaRPr lang="es-EC" dirty="0"/>
        </a:p>
      </dgm:t>
    </dgm:pt>
    <dgm:pt modelId="{A6516B4A-75B8-419D-AD34-488E99D36F5B}" type="parTrans" cxnId="{2FFD5D74-7EC1-4C69-9660-38A8D7787352}">
      <dgm:prSet/>
      <dgm:spPr/>
      <dgm:t>
        <a:bodyPr/>
        <a:lstStyle/>
        <a:p>
          <a:endParaRPr lang="es-EC"/>
        </a:p>
      </dgm:t>
    </dgm:pt>
    <dgm:pt modelId="{61D35595-A18F-4962-AB36-5E5DE787F733}" type="sibTrans" cxnId="{2FFD5D74-7EC1-4C69-9660-38A8D7787352}">
      <dgm:prSet/>
      <dgm:spPr/>
      <dgm:t>
        <a:bodyPr/>
        <a:lstStyle/>
        <a:p>
          <a:endParaRPr lang="es-EC"/>
        </a:p>
      </dgm:t>
    </dgm:pt>
    <dgm:pt modelId="{30C7186C-1DAA-413A-AB1F-FFCAF29A5B97}">
      <dgm:prSet phldrT="[Texto]"/>
      <dgm:spPr/>
      <dgm:t>
        <a:bodyPr/>
        <a:lstStyle/>
        <a:p>
          <a:r>
            <a:rPr lang="es-ES" dirty="0"/>
            <a:t>Funciones </a:t>
          </a:r>
          <a:endParaRPr lang="es-EC" dirty="0"/>
        </a:p>
      </dgm:t>
    </dgm:pt>
    <dgm:pt modelId="{D9E65875-FAFC-4553-92D4-0D0C28AC2974}" type="parTrans" cxnId="{C390FA2F-17E6-4C16-9A61-9FE8DD2645C7}">
      <dgm:prSet/>
      <dgm:spPr/>
      <dgm:t>
        <a:bodyPr/>
        <a:lstStyle/>
        <a:p>
          <a:endParaRPr lang="es-EC"/>
        </a:p>
      </dgm:t>
    </dgm:pt>
    <dgm:pt modelId="{4F0644F0-E082-4CDA-8221-949BB0F049CB}" type="sibTrans" cxnId="{C390FA2F-17E6-4C16-9A61-9FE8DD2645C7}">
      <dgm:prSet/>
      <dgm:spPr/>
      <dgm:t>
        <a:bodyPr/>
        <a:lstStyle/>
        <a:p>
          <a:endParaRPr lang="es-EC"/>
        </a:p>
      </dgm:t>
    </dgm:pt>
    <dgm:pt modelId="{45C5B1F3-D280-4CA5-8390-2D7BCAD3A109}">
      <dgm:prSet phldrT="[Texto]"/>
      <dgm:spPr/>
      <dgm:t>
        <a:bodyPr/>
        <a:lstStyle/>
        <a:p>
          <a:r>
            <a:rPr lang="es-ES" dirty="0"/>
            <a:t>Lectura comprensiva del texto </a:t>
          </a:r>
          <a:endParaRPr lang="es-EC" dirty="0"/>
        </a:p>
      </dgm:t>
    </dgm:pt>
    <dgm:pt modelId="{FBE9CCB0-61E9-4E43-8F3A-19FE8BFB7746}" type="parTrans" cxnId="{2816AE6B-1628-407B-B1EC-26EE19388FC6}">
      <dgm:prSet/>
      <dgm:spPr/>
      <dgm:t>
        <a:bodyPr/>
        <a:lstStyle/>
        <a:p>
          <a:endParaRPr lang="es-EC"/>
        </a:p>
      </dgm:t>
    </dgm:pt>
    <dgm:pt modelId="{FBBFC873-BDFE-43A7-9C23-2348895CF089}" type="sibTrans" cxnId="{2816AE6B-1628-407B-B1EC-26EE19388FC6}">
      <dgm:prSet/>
      <dgm:spPr/>
      <dgm:t>
        <a:bodyPr/>
        <a:lstStyle/>
        <a:p>
          <a:endParaRPr lang="es-EC"/>
        </a:p>
      </dgm:t>
    </dgm:pt>
    <dgm:pt modelId="{0BBDAB86-B8AA-45C7-B5E4-0F0C9878059F}">
      <dgm:prSet phldrT="[Texto]"/>
      <dgm:spPr/>
      <dgm:t>
        <a:bodyPr/>
        <a:lstStyle/>
        <a:p>
          <a:r>
            <a:rPr lang="es-ES" dirty="0"/>
            <a:t>Errores </a:t>
          </a:r>
          <a:endParaRPr lang="es-EC" dirty="0"/>
        </a:p>
      </dgm:t>
    </dgm:pt>
    <dgm:pt modelId="{FF6CD26A-FB06-4108-9DBD-CAB920938E9C}" type="parTrans" cxnId="{D8826487-B85F-4BAA-9D58-74FF74075B56}">
      <dgm:prSet/>
      <dgm:spPr/>
      <dgm:t>
        <a:bodyPr/>
        <a:lstStyle/>
        <a:p>
          <a:endParaRPr lang="es-EC"/>
        </a:p>
      </dgm:t>
    </dgm:pt>
    <dgm:pt modelId="{A2D5FECA-C18A-4EC6-A2A1-2C79021ED183}" type="sibTrans" cxnId="{D8826487-B85F-4BAA-9D58-74FF74075B56}">
      <dgm:prSet/>
      <dgm:spPr/>
      <dgm:t>
        <a:bodyPr/>
        <a:lstStyle/>
        <a:p>
          <a:endParaRPr lang="es-EC"/>
        </a:p>
      </dgm:t>
    </dgm:pt>
    <dgm:pt modelId="{E1D5B7C3-B330-41F3-A1CD-BDE001E0D2C6}">
      <dgm:prSet phldrT="[Texto]"/>
      <dgm:spPr/>
      <dgm:t>
        <a:bodyPr/>
        <a:lstStyle/>
        <a:p>
          <a:r>
            <a:rPr lang="es-ES" dirty="0"/>
            <a:t>Ayuda a comprender mejor el contenido </a:t>
          </a:r>
          <a:endParaRPr lang="es-EC" dirty="0"/>
        </a:p>
      </dgm:t>
    </dgm:pt>
    <dgm:pt modelId="{41EDA706-988E-4CAF-9055-9ED75D42A598}" type="parTrans" cxnId="{6F2623FE-F2AA-46A9-8731-67E930DFF30E}">
      <dgm:prSet/>
      <dgm:spPr/>
      <dgm:t>
        <a:bodyPr/>
        <a:lstStyle/>
        <a:p>
          <a:endParaRPr lang="es-EC"/>
        </a:p>
      </dgm:t>
    </dgm:pt>
    <dgm:pt modelId="{DCCD3F2D-5589-4D81-B951-50F8F50B0EB7}" type="sibTrans" cxnId="{6F2623FE-F2AA-46A9-8731-67E930DFF30E}">
      <dgm:prSet/>
      <dgm:spPr/>
      <dgm:t>
        <a:bodyPr/>
        <a:lstStyle/>
        <a:p>
          <a:endParaRPr lang="es-EC"/>
        </a:p>
      </dgm:t>
    </dgm:pt>
    <dgm:pt modelId="{B4E458EC-C4AD-4BED-96B3-829A95FEC7DE}">
      <dgm:prSet phldrT="[Texto]"/>
      <dgm:spPr/>
      <dgm:t>
        <a:bodyPr/>
        <a:lstStyle/>
        <a:p>
          <a:r>
            <a:rPr lang="es-ES" dirty="0"/>
            <a:t>Refuerza la memoria y el pensamiento crítico </a:t>
          </a:r>
          <a:endParaRPr lang="es-EC" dirty="0"/>
        </a:p>
      </dgm:t>
    </dgm:pt>
    <dgm:pt modelId="{434A7628-4292-4A0C-9991-702839CC807B}" type="parTrans" cxnId="{AC97CCB7-52F8-4132-88F4-CF8375DCE717}">
      <dgm:prSet/>
      <dgm:spPr/>
      <dgm:t>
        <a:bodyPr/>
        <a:lstStyle/>
        <a:p>
          <a:endParaRPr lang="es-EC"/>
        </a:p>
      </dgm:t>
    </dgm:pt>
    <dgm:pt modelId="{5C75818B-67F8-4A35-9461-5DECF1C29E27}" type="sibTrans" cxnId="{AC97CCB7-52F8-4132-88F4-CF8375DCE717}">
      <dgm:prSet/>
      <dgm:spPr/>
      <dgm:t>
        <a:bodyPr/>
        <a:lstStyle/>
        <a:p>
          <a:endParaRPr lang="es-EC"/>
        </a:p>
      </dgm:t>
    </dgm:pt>
    <dgm:pt modelId="{DC2C23C4-1767-440D-85A3-BC04D9621F0B}">
      <dgm:prSet phldrT="[Texto]"/>
      <dgm:spPr/>
      <dgm:t>
        <a:bodyPr/>
        <a:lstStyle/>
        <a:p>
          <a:r>
            <a:rPr lang="es-ES" dirty="0"/>
            <a:t>Facilita el repaso antes de los exámenes </a:t>
          </a:r>
          <a:endParaRPr lang="es-EC" dirty="0"/>
        </a:p>
      </dgm:t>
    </dgm:pt>
    <dgm:pt modelId="{A2651C5F-7692-4FDB-8E80-0BB160E57FCE}" type="parTrans" cxnId="{03E53FDC-A0CB-4251-9878-C4CEF709F39F}">
      <dgm:prSet/>
      <dgm:spPr/>
      <dgm:t>
        <a:bodyPr/>
        <a:lstStyle/>
        <a:p>
          <a:endParaRPr lang="es-EC"/>
        </a:p>
      </dgm:t>
    </dgm:pt>
    <dgm:pt modelId="{362D45CE-08F3-431E-852B-7A4FB574FF64}" type="sibTrans" cxnId="{03E53FDC-A0CB-4251-9878-C4CEF709F39F}">
      <dgm:prSet/>
      <dgm:spPr/>
      <dgm:t>
        <a:bodyPr/>
        <a:lstStyle/>
        <a:p>
          <a:endParaRPr lang="es-EC"/>
        </a:p>
      </dgm:t>
    </dgm:pt>
    <dgm:pt modelId="{6FD04571-894F-420A-802C-B157F8A9C37B}">
      <dgm:prSet phldrT="[Texto]"/>
      <dgm:spPr/>
      <dgm:t>
        <a:bodyPr/>
        <a:lstStyle/>
        <a:p>
          <a:r>
            <a:rPr lang="es-ES" dirty="0"/>
            <a:t>Sirve como base para elaborar organizadores gráficos </a:t>
          </a:r>
          <a:endParaRPr lang="es-EC" dirty="0"/>
        </a:p>
      </dgm:t>
    </dgm:pt>
    <dgm:pt modelId="{62851DDA-05C6-4027-AB37-A7A6F0469DF6}" type="parTrans" cxnId="{9865597F-9F66-435D-A20E-0AD1C0B21258}">
      <dgm:prSet/>
      <dgm:spPr/>
      <dgm:t>
        <a:bodyPr/>
        <a:lstStyle/>
        <a:p>
          <a:endParaRPr lang="es-EC"/>
        </a:p>
      </dgm:t>
    </dgm:pt>
    <dgm:pt modelId="{4E81E205-FECD-4D9D-9D89-683496AD4EF3}" type="sibTrans" cxnId="{9865597F-9F66-435D-A20E-0AD1C0B21258}">
      <dgm:prSet/>
      <dgm:spPr/>
      <dgm:t>
        <a:bodyPr/>
        <a:lstStyle/>
        <a:p>
          <a:endParaRPr lang="es-EC"/>
        </a:p>
      </dgm:t>
    </dgm:pt>
    <dgm:pt modelId="{1851778A-F846-4E2F-A0C9-97F54E50A18F}">
      <dgm:prSet phldrT="[Texto]"/>
      <dgm:spPr/>
      <dgm:t>
        <a:bodyPr/>
        <a:lstStyle/>
        <a:p>
          <a:r>
            <a:rPr lang="es-ES" dirty="0"/>
            <a:t>Ayuda a distinguir lo principal de lo secundario </a:t>
          </a:r>
          <a:endParaRPr lang="es-EC" dirty="0"/>
        </a:p>
      </dgm:t>
    </dgm:pt>
    <dgm:pt modelId="{31F01D15-528B-4B11-B645-536966A39536}" type="parTrans" cxnId="{3EF3D333-8688-48D6-91AB-2730E449017A}">
      <dgm:prSet/>
      <dgm:spPr/>
      <dgm:t>
        <a:bodyPr/>
        <a:lstStyle/>
        <a:p>
          <a:endParaRPr lang="es-EC"/>
        </a:p>
      </dgm:t>
    </dgm:pt>
    <dgm:pt modelId="{DB51102F-9D88-47D5-A898-318BA63B89D6}" type="sibTrans" cxnId="{3EF3D333-8688-48D6-91AB-2730E449017A}">
      <dgm:prSet/>
      <dgm:spPr/>
      <dgm:t>
        <a:bodyPr/>
        <a:lstStyle/>
        <a:p>
          <a:endParaRPr lang="es-EC"/>
        </a:p>
      </dgm:t>
    </dgm:pt>
    <dgm:pt modelId="{5CDE42F4-C937-44B7-8522-C53C8E47FBDB}">
      <dgm:prSet phldrT="[Texto]"/>
      <dgm:spPr/>
      <dgm:t>
        <a:bodyPr/>
        <a:lstStyle/>
        <a:p>
          <a:r>
            <a:rPr lang="es-ES" dirty="0"/>
            <a:t>Características </a:t>
          </a:r>
          <a:endParaRPr lang="es-EC" dirty="0"/>
        </a:p>
      </dgm:t>
    </dgm:pt>
    <dgm:pt modelId="{685B09A5-990F-4529-B534-38B02BD9FB81}" type="parTrans" cxnId="{414F3F8A-5F9B-44AE-BD69-1251A6E7F63B}">
      <dgm:prSet/>
      <dgm:spPr/>
      <dgm:t>
        <a:bodyPr/>
        <a:lstStyle/>
        <a:p>
          <a:endParaRPr lang="es-EC"/>
        </a:p>
      </dgm:t>
    </dgm:pt>
    <dgm:pt modelId="{A0328C80-21FF-4044-B171-8F635E500234}" type="sibTrans" cxnId="{414F3F8A-5F9B-44AE-BD69-1251A6E7F63B}">
      <dgm:prSet/>
      <dgm:spPr/>
      <dgm:t>
        <a:bodyPr/>
        <a:lstStyle/>
        <a:p>
          <a:endParaRPr lang="es-EC"/>
        </a:p>
      </dgm:t>
    </dgm:pt>
    <dgm:pt modelId="{C5D37530-0E46-4E89-B484-EB0702E6B4AD}">
      <dgm:prSet phldrT="[Texto]"/>
      <dgm:spPr/>
      <dgm:t>
        <a:bodyPr/>
        <a:lstStyle/>
        <a:p>
          <a:r>
            <a:rPr lang="es-ES" dirty="0"/>
            <a:t>Breve: omite repeticiones </a:t>
          </a:r>
          <a:endParaRPr lang="es-EC" dirty="0"/>
        </a:p>
      </dgm:t>
    </dgm:pt>
    <dgm:pt modelId="{EAC80FAA-0BA9-413F-98D7-DCF927D9CBF8}" type="parTrans" cxnId="{9F061654-5243-4C83-A4E0-BE997155F03A}">
      <dgm:prSet/>
      <dgm:spPr/>
      <dgm:t>
        <a:bodyPr/>
        <a:lstStyle/>
        <a:p>
          <a:endParaRPr lang="es-EC"/>
        </a:p>
      </dgm:t>
    </dgm:pt>
    <dgm:pt modelId="{24411806-EBA3-416D-A1CB-D4D6B45CC546}" type="sibTrans" cxnId="{9F061654-5243-4C83-A4E0-BE997155F03A}">
      <dgm:prSet/>
      <dgm:spPr/>
      <dgm:t>
        <a:bodyPr/>
        <a:lstStyle/>
        <a:p>
          <a:endParaRPr lang="es-EC"/>
        </a:p>
      </dgm:t>
    </dgm:pt>
    <dgm:pt modelId="{C167314F-6BB1-452F-B828-1EDDD8A686F8}">
      <dgm:prSet phldrT="[Texto]"/>
      <dgm:spPr/>
      <dgm:t>
        <a:bodyPr/>
        <a:lstStyle/>
        <a:p>
          <a:r>
            <a:rPr lang="es-ES" dirty="0"/>
            <a:t>Claro: se entiende por si solo </a:t>
          </a:r>
          <a:endParaRPr lang="es-EC" dirty="0"/>
        </a:p>
      </dgm:t>
    </dgm:pt>
    <dgm:pt modelId="{D45FCAC0-D9E0-4183-9646-692D15DE0260}" type="parTrans" cxnId="{428F007D-2360-49B7-A77D-E742DF0821D6}">
      <dgm:prSet/>
      <dgm:spPr/>
      <dgm:t>
        <a:bodyPr/>
        <a:lstStyle/>
        <a:p>
          <a:endParaRPr lang="es-EC"/>
        </a:p>
      </dgm:t>
    </dgm:pt>
    <dgm:pt modelId="{3952CC90-CFA7-4157-8286-B63495FD1BC0}" type="sibTrans" cxnId="{428F007D-2360-49B7-A77D-E742DF0821D6}">
      <dgm:prSet/>
      <dgm:spPr/>
      <dgm:t>
        <a:bodyPr/>
        <a:lstStyle/>
        <a:p>
          <a:endParaRPr lang="es-EC"/>
        </a:p>
      </dgm:t>
    </dgm:pt>
    <dgm:pt modelId="{263286B2-623F-4E5C-B8CC-AE2F1A4CA8C0}">
      <dgm:prSet phldrT="[Texto]"/>
      <dgm:spPr/>
      <dgm:t>
        <a:bodyPr/>
        <a:lstStyle/>
        <a:p>
          <a:r>
            <a:rPr lang="es-ES" dirty="0"/>
            <a:t>Fiel: conserva las ideas principales del texto </a:t>
          </a:r>
          <a:endParaRPr lang="es-EC" dirty="0"/>
        </a:p>
      </dgm:t>
    </dgm:pt>
    <dgm:pt modelId="{DA261839-954C-4869-B306-EB834E924A40}" type="parTrans" cxnId="{57525684-ACEC-4F22-BDF1-599E72D42BD3}">
      <dgm:prSet/>
      <dgm:spPr/>
      <dgm:t>
        <a:bodyPr/>
        <a:lstStyle/>
        <a:p>
          <a:endParaRPr lang="es-EC"/>
        </a:p>
      </dgm:t>
    </dgm:pt>
    <dgm:pt modelId="{B13CC5D3-A4EA-4E5D-A8C0-39F29CA632D2}" type="sibTrans" cxnId="{57525684-ACEC-4F22-BDF1-599E72D42BD3}">
      <dgm:prSet/>
      <dgm:spPr/>
      <dgm:t>
        <a:bodyPr/>
        <a:lstStyle/>
        <a:p>
          <a:endParaRPr lang="es-EC"/>
        </a:p>
      </dgm:t>
    </dgm:pt>
    <dgm:pt modelId="{FDB4C4E2-3DA1-41CD-972F-219D00FF1252}">
      <dgm:prSet phldrT="[Texto]"/>
      <dgm:spPr/>
      <dgm:t>
        <a:bodyPr/>
        <a:lstStyle/>
        <a:p>
          <a:r>
            <a:rPr lang="es-ES" dirty="0"/>
            <a:t>Objetivo: no tiene opiniones personales </a:t>
          </a:r>
          <a:endParaRPr lang="es-EC" dirty="0"/>
        </a:p>
      </dgm:t>
    </dgm:pt>
    <dgm:pt modelId="{1874C553-EF41-4ECE-B6B3-6FCA6129FCC8}" type="parTrans" cxnId="{560455C4-EE30-4549-B6F4-F7E2980EEBC9}">
      <dgm:prSet/>
      <dgm:spPr/>
      <dgm:t>
        <a:bodyPr/>
        <a:lstStyle/>
        <a:p>
          <a:endParaRPr lang="es-EC"/>
        </a:p>
      </dgm:t>
    </dgm:pt>
    <dgm:pt modelId="{24D6CF33-875C-4E0E-8D05-A02F63A865B2}" type="sibTrans" cxnId="{560455C4-EE30-4549-B6F4-F7E2980EEBC9}">
      <dgm:prSet/>
      <dgm:spPr/>
      <dgm:t>
        <a:bodyPr/>
        <a:lstStyle/>
        <a:p>
          <a:endParaRPr lang="es-EC"/>
        </a:p>
      </dgm:t>
    </dgm:pt>
    <dgm:pt modelId="{812EF0D8-84F3-46C2-810C-D67736997555}">
      <dgm:prSet phldrT="[Texto]"/>
      <dgm:spPr/>
      <dgm:t>
        <a:bodyPr/>
        <a:lstStyle/>
        <a:p>
          <a:r>
            <a:rPr lang="es-ES" dirty="0"/>
            <a:t>Conectado: usa conectores lógicos </a:t>
          </a:r>
          <a:endParaRPr lang="es-EC" dirty="0"/>
        </a:p>
      </dgm:t>
    </dgm:pt>
    <dgm:pt modelId="{8507EDCF-21F9-4594-A7CF-51F73FC485E6}" type="parTrans" cxnId="{DFCA128D-68CB-43BA-9112-A028F265B45C}">
      <dgm:prSet/>
      <dgm:spPr/>
      <dgm:t>
        <a:bodyPr/>
        <a:lstStyle/>
        <a:p>
          <a:endParaRPr lang="es-EC"/>
        </a:p>
      </dgm:t>
    </dgm:pt>
    <dgm:pt modelId="{E1678AA0-D486-45D8-A172-EC6FEC3E4B32}" type="sibTrans" cxnId="{DFCA128D-68CB-43BA-9112-A028F265B45C}">
      <dgm:prSet/>
      <dgm:spPr/>
      <dgm:t>
        <a:bodyPr/>
        <a:lstStyle/>
        <a:p>
          <a:endParaRPr lang="es-EC"/>
        </a:p>
      </dgm:t>
    </dgm:pt>
    <dgm:pt modelId="{D530B7AF-AF8D-4230-AF0A-CD2C088EDA4F}">
      <dgm:prSet phldrT="[Texto]"/>
      <dgm:spPr/>
      <dgm:t>
        <a:bodyPr/>
        <a:lstStyle/>
        <a:p>
          <a:r>
            <a:rPr lang="es-ES" dirty="0"/>
            <a:t>Pasos </a:t>
          </a:r>
          <a:endParaRPr lang="es-EC" dirty="0"/>
        </a:p>
      </dgm:t>
    </dgm:pt>
    <dgm:pt modelId="{4164F7D6-1CBC-4E87-B3B9-FA6802365D35}" type="parTrans" cxnId="{EC1DF856-0A03-49CB-89B6-D7F459CAA952}">
      <dgm:prSet/>
      <dgm:spPr/>
      <dgm:t>
        <a:bodyPr/>
        <a:lstStyle/>
        <a:p>
          <a:endParaRPr lang="es-EC"/>
        </a:p>
      </dgm:t>
    </dgm:pt>
    <dgm:pt modelId="{DC7842D1-6C1F-43BF-8901-3B84AFEDFCD3}" type="sibTrans" cxnId="{EC1DF856-0A03-49CB-89B6-D7F459CAA952}">
      <dgm:prSet/>
      <dgm:spPr/>
      <dgm:t>
        <a:bodyPr/>
        <a:lstStyle/>
        <a:p>
          <a:endParaRPr lang="es-EC"/>
        </a:p>
      </dgm:t>
    </dgm:pt>
    <dgm:pt modelId="{CD8A55DB-1A2B-4B65-ABEC-0105BC3ECE4A}">
      <dgm:prSet phldrT="[Texto]"/>
      <dgm:spPr/>
      <dgm:t>
        <a:bodyPr/>
        <a:lstStyle/>
        <a:p>
          <a:r>
            <a:rPr lang="es-ES" dirty="0"/>
            <a:t>Subrayado o anotación </a:t>
          </a:r>
          <a:endParaRPr lang="es-EC" dirty="0"/>
        </a:p>
      </dgm:t>
    </dgm:pt>
    <dgm:pt modelId="{C356D2D1-3055-4129-8B83-C9BEAAE40818}" type="parTrans" cxnId="{CCD62AF8-095D-49DF-821B-BA285D65C04D}">
      <dgm:prSet/>
      <dgm:spPr/>
      <dgm:t>
        <a:bodyPr/>
        <a:lstStyle/>
        <a:p>
          <a:endParaRPr lang="es-EC"/>
        </a:p>
      </dgm:t>
    </dgm:pt>
    <dgm:pt modelId="{01D82146-8B48-4CE3-B86D-C4605E1E326B}" type="sibTrans" cxnId="{CCD62AF8-095D-49DF-821B-BA285D65C04D}">
      <dgm:prSet/>
      <dgm:spPr/>
      <dgm:t>
        <a:bodyPr/>
        <a:lstStyle/>
        <a:p>
          <a:endParaRPr lang="es-EC"/>
        </a:p>
      </dgm:t>
    </dgm:pt>
    <dgm:pt modelId="{DB02A29C-1FC1-4DE5-AC32-EE2E6A93660E}">
      <dgm:prSet phldrT="[Texto]"/>
      <dgm:spPr/>
      <dgm:t>
        <a:bodyPr/>
        <a:lstStyle/>
        <a:p>
          <a:r>
            <a:rPr lang="es-ES" dirty="0"/>
            <a:t>Identificación de la estructura </a:t>
          </a:r>
          <a:endParaRPr lang="es-EC" dirty="0"/>
        </a:p>
      </dgm:t>
    </dgm:pt>
    <dgm:pt modelId="{D7873E3E-EAEF-4535-BDB2-E6EA17E3844E}" type="parTrans" cxnId="{98EADDBA-BAB4-4DF3-A2DD-AA9EB94776E2}">
      <dgm:prSet/>
      <dgm:spPr/>
      <dgm:t>
        <a:bodyPr/>
        <a:lstStyle/>
        <a:p>
          <a:endParaRPr lang="es-EC"/>
        </a:p>
      </dgm:t>
    </dgm:pt>
    <dgm:pt modelId="{DFDCC6FD-4587-4BE3-A2C9-33E4EE87469F}" type="sibTrans" cxnId="{98EADDBA-BAB4-4DF3-A2DD-AA9EB94776E2}">
      <dgm:prSet/>
      <dgm:spPr/>
      <dgm:t>
        <a:bodyPr/>
        <a:lstStyle/>
        <a:p>
          <a:endParaRPr lang="es-EC"/>
        </a:p>
      </dgm:t>
    </dgm:pt>
    <dgm:pt modelId="{C82761A0-5F5D-48EC-B8E7-5F2C392B29FB}">
      <dgm:prSet phldrT="[Texto]"/>
      <dgm:spPr/>
      <dgm:t>
        <a:bodyPr/>
        <a:lstStyle/>
        <a:p>
          <a:r>
            <a:rPr lang="es-ES" dirty="0"/>
            <a:t>Redacción con tus propias palabras </a:t>
          </a:r>
          <a:endParaRPr lang="es-EC" dirty="0"/>
        </a:p>
      </dgm:t>
    </dgm:pt>
    <dgm:pt modelId="{CFD1C282-5511-48FF-9516-700640F60529}" type="parTrans" cxnId="{FDB7CA04-38F5-4697-9FC4-DE0DA44175C7}">
      <dgm:prSet/>
      <dgm:spPr/>
      <dgm:t>
        <a:bodyPr/>
        <a:lstStyle/>
        <a:p>
          <a:endParaRPr lang="es-EC"/>
        </a:p>
      </dgm:t>
    </dgm:pt>
    <dgm:pt modelId="{3E08EFEE-61A0-4978-BD0A-CF08BA76EB89}" type="sibTrans" cxnId="{FDB7CA04-38F5-4697-9FC4-DE0DA44175C7}">
      <dgm:prSet/>
      <dgm:spPr/>
      <dgm:t>
        <a:bodyPr/>
        <a:lstStyle/>
        <a:p>
          <a:endParaRPr lang="es-EC"/>
        </a:p>
      </dgm:t>
    </dgm:pt>
    <dgm:pt modelId="{37BF3D75-047D-4121-9B2D-0F233400D17F}">
      <dgm:prSet phldrT="[Texto]"/>
      <dgm:spPr/>
      <dgm:t>
        <a:bodyPr/>
        <a:lstStyle/>
        <a:p>
          <a:r>
            <a:rPr lang="es-ES" dirty="0"/>
            <a:t>Revisión final </a:t>
          </a:r>
          <a:endParaRPr lang="es-EC" dirty="0"/>
        </a:p>
      </dgm:t>
    </dgm:pt>
    <dgm:pt modelId="{6EF7EB22-2105-47C0-A51E-7051DF04BE04}" type="parTrans" cxnId="{8C63089F-3761-4863-BD6A-284D88763413}">
      <dgm:prSet/>
      <dgm:spPr/>
      <dgm:t>
        <a:bodyPr/>
        <a:lstStyle/>
        <a:p>
          <a:endParaRPr lang="es-EC"/>
        </a:p>
      </dgm:t>
    </dgm:pt>
    <dgm:pt modelId="{59774358-371C-474D-BA24-7823186A39C3}" type="sibTrans" cxnId="{8C63089F-3761-4863-BD6A-284D88763413}">
      <dgm:prSet/>
      <dgm:spPr/>
      <dgm:t>
        <a:bodyPr/>
        <a:lstStyle/>
        <a:p>
          <a:endParaRPr lang="es-EC"/>
        </a:p>
      </dgm:t>
    </dgm:pt>
    <dgm:pt modelId="{C298B248-CA8D-4AA6-8833-000DD5F9C648}">
      <dgm:prSet phldrT="[Texto]"/>
      <dgm:spPr/>
      <dgm:t>
        <a:bodyPr/>
        <a:lstStyle/>
        <a:p>
          <a:r>
            <a:rPr lang="es-ES" dirty="0"/>
            <a:t>Copiar párrafos enteros </a:t>
          </a:r>
          <a:endParaRPr lang="es-EC" dirty="0"/>
        </a:p>
      </dgm:t>
    </dgm:pt>
    <dgm:pt modelId="{5E61C63C-8B81-43BE-BB3A-C0C057072CE2}" type="parTrans" cxnId="{55698594-6A97-4044-AD34-2835BE7B1333}">
      <dgm:prSet/>
      <dgm:spPr/>
      <dgm:t>
        <a:bodyPr/>
        <a:lstStyle/>
        <a:p>
          <a:endParaRPr lang="es-EC"/>
        </a:p>
      </dgm:t>
    </dgm:pt>
    <dgm:pt modelId="{F7FC37D7-03B0-4217-A32E-AF1ECDF59443}" type="sibTrans" cxnId="{55698594-6A97-4044-AD34-2835BE7B1333}">
      <dgm:prSet/>
      <dgm:spPr/>
      <dgm:t>
        <a:bodyPr/>
        <a:lstStyle/>
        <a:p>
          <a:endParaRPr lang="es-EC"/>
        </a:p>
      </dgm:t>
    </dgm:pt>
    <dgm:pt modelId="{B69CA506-470F-4A81-B45D-FB8899908BAA}">
      <dgm:prSet phldrT="[Texto]"/>
      <dgm:spPr/>
      <dgm:t>
        <a:bodyPr/>
        <a:lstStyle/>
        <a:p>
          <a:r>
            <a:rPr lang="es-ES" dirty="0"/>
            <a:t>Incluir opiniones personales </a:t>
          </a:r>
          <a:endParaRPr lang="es-EC" dirty="0"/>
        </a:p>
      </dgm:t>
    </dgm:pt>
    <dgm:pt modelId="{9A5CD6C5-F10E-4A6E-BBB2-88EF64D5F791}" type="parTrans" cxnId="{0B7C38E6-F1ED-46C8-B382-27FCDF061BAC}">
      <dgm:prSet/>
      <dgm:spPr/>
      <dgm:t>
        <a:bodyPr/>
        <a:lstStyle/>
        <a:p>
          <a:endParaRPr lang="es-EC"/>
        </a:p>
      </dgm:t>
    </dgm:pt>
    <dgm:pt modelId="{962E5E04-65F5-4EFA-B135-D032A09355FF}" type="sibTrans" cxnId="{0B7C38E6-F1ED-46C8-B382-27FCDF061BAC}">
      <dgm:prSet/>
      <dgm:spPr/>
      <dgm:t>
        <a:bodyPr/>
        <a:lstStyle/>
        <a:p>
          <a:endParaRPr lang="es-EC"/>
        </a:p>
      </dgm:t>
    </dgm:pt>
    <dgm:pt modelId="{09712D81-1E2C-48F6-BE9B-A5439E6EA145}">
      <dgm:prSet phldrT="[Texto]"/>
      <dgm:spPr/>
      <dgm:t>
        <a:bodyPr/>
        <a:lstStyle/>
        <a:p>
          <a:r>
            <a:rPr lang="es-ES" dirty="0"/>
            <a:t>Omitir ideas fundamentales por resumir demasiado </a:t>
          </a:r>
          <a:endParaRPr lang="es-EC" dirty="0"/>
        </a:p>
      </dgm:t>
    </dgm:pt>
    <dgm:pt modelId="{393A59B8-E565-4691-AA8B-3A288106AE6C}" type="parTrans" cxnId="{52FB2858-A9CE-4A89-8528-559950FF2547}">
      <dgm:prSet/>
      <dgm:spPr/>
      <dgm:t>
        <a:bodyPr/>
        <a:lstStyle/>
        <a:p>
          <a:endParaRPr lang="es-EC"/>
        </a:p>
      </dgm:t>
    </dgm:pt>
    <dgm:pt modelId="{342DF2B8-EE07-4360-8377-A93CECFB789B}" type="sibTrans" cxnId="{52FB2858-A9CE-4A89-8528-559950FF2547}">
      <dgm:prSet/>
      <dgm:spPr/>
      <dgm:t>
        <a:bodyPr/>
        <a:lstStyle/>
        <a:p>
          <a:endParaRPr lang="es-EC"/>
        </a:p>
      </dgm:t>
    </dgm:pt>
    <dgm:pt modelId="{561E522F-C2A0-4459-8DB5-1881A2C9E6E6}">
      <dgm:prSet phldrT="[Texto]"/>
      <dgm:spPr/>
      <dgm:t>
        <a:bodyPr/>
        <a:lstStyle/>
        <a:p>
          <a:r>
            <a:rPr lang="es-ES" dirty="0"/>
            <a:t>No respetar el sentido original del texto </a:t>
          </a:r>
          <a:endParaRPr lang="es-EC" dirty="0"/>
        </a:p>
      </dgm:t>
    </dgm:pt>
    <dgm:pt modelId="{D2B17091-05F6-4A75-A6AC-3AB0763C8EE1}" type="parTrans" cxnId="{3A88D9B1-5E88-4F08-944C-2127B41AF42B}">
      <dgm:prSet/>
      <dgm:spPr/>
      <dgm:t>
        <a:bodyPr/>
        <a:lstStyle/>
        <a:p>
          <a:endParaRPr lang="es-EC"/>
        </a:p>
      </dgm:t>
    </dgm:pt>
    <dgm:pt modelId="{F95276E4-8CBE-4D62-A098-D26529CAD08D}" type="sibTrans" cxnId="{3A88D9B1-5E88-4F08-944C-2127B41AF42B}">
      <dgm:prSet/>
      <dgm:spPr/>
      <dgm:t>
        <a:bodyPr/>
        <a:lstStyle/>
        <a:p>
          <a:endParaRPr lang="es-EC"/>
        </a:p>
      </dgm:t>
    </dgm:pt>
    <dgm:pt modelId="{C1572656-439D-4398-A22A-F04AC114ABC8}">
      <dgm:prSet phldrT="[Texto]"/>
      <dgm:spPr/>
      <dgm:t>
        <a:bodyPr/>
        <a:lstStyle/>
        <a:p>
          <a:r>
            <a:rPr lang="es-ES" dirty="0"/>
            <a:t>Diferencias con otros términos </a:t>
          </a:r>
          <a:endParaRPr lang="es-EC" dirty="0"/>
        </a:p>
      </dgm:t>
    </dgm:pt>
    <dgm:pt modelId="{25ED9A63-98C2-4543-9060-7A9C1130A5E0}" type="parTrans" cxnId="{2136AFB0-7A16-4C8D-9B94-4E8E58D7D392}">
      <dgm:prSet/>
      <dgm:spPr/>
      <dgm:t>
        <a:bodyPr/>
        <a:lstStyle/>
        <a:p>
          <a:endParaRPr lang="es-EC"/>
        </a:p>
      </dgm:t>
    </dgm:pt>
    <dgm:pt modelId="{8D8B8EFF-EF71-497C-A438-500EDC20EF57}" type="sibTrans" cxnId="{2136AFB0-7A16-4C8D-9B94-4E8E58D7D392}">
      <dgm:prSet/>
      <dgm:spPr/>
      <dgm:t>
        <a:bodyPr/>
        <a:lstStyle/>
        <a:p>
          <a:endParaRPr lang="es-EC"/>
        </a:p>
      </dgm:t>
    </dgm:pt>
    <dgm:pt modelId="{C6790357-2CBE-4398-AFFA-DF83FCB6EA72}">
      <dgm:prSet phldrT="[Texto]"/>
      <dgm:spPr/>
      <dgm:t>
        <a:bodyPr/>
        <a:lstStyle/>
        <a:p>
          <a:r>
            <a:rPr lang="es-ES" dirty="0"/>
            <a:t>Síntesis </a:t>
          </a:r>
          <a:endParaRPr lang="es-EC" dirty="0"/>
        </a:p>
      </dgm:t>
    </dgm:pt>
    <dgm:pt modelId="{4CC6DBC1-B788-40EF-B739-A64C6724D688}" type="parTrans" cxnId="{BDD9904E-E8C4-45CD-8338-E6C5E04F47D3}">
      <dgm:prSet/>
      <dgm:spPr/>
      <dgm:t>
        <a:bodyPr/>
        <a:lstStyle/>
        <a:p>
          <a:endParaRPr lang="es-EC"/>
        </a:p>
      </dgm:t>
    </dgm:pt>
    <dgm:pt modelId="{7847A1B7-6458-46B2-8F53-1E7AB493B715}" type="sibTrans" cxnId="{BDD9904E-E8C4-45CD-8338-E6C5E04F47D3}">
      <dgm:prSet/>
      <dgm:spPr/>
      <dgm:t>
        <a:bodyPr/>
        <a:lstStyle/>
        <a:p>
          <a:endParaRPr lang="es-EC"/>
        </a:p>
      </dgm:t>
    </dgm:pt>
    <dgm:pt modelId="{CEF267A2-0CE7-4322-88F7-B03F2B75F0BB}">
      <dgm:prSet phldrT="[Texto]"/>
      <dgm:spPr/>
      <dgm:t>
        <a:bodyPr/>
        <a:lstStyle/>
        <a:p>
          <a:r>
            <a:rPr lang="es-ES" dirty="0"/>
            <a:t>Combina ideas de varias fuentes </a:t>
          </a:r>
          <a:endParaRPr lang="es-EC" dirty="0"/>
        </a:p>
      </dgm:t>
    </dgm:pt>
    <dgm:pt modelId="{885AB984-0AC5-4E7F-8E26-724C81EE5E9C}" type="parTrans" cxnId="{CABFFEB0-131A-477A-8D32-B2E9FCC48C64}">
      <dgm:prSet/>
      <dgm:spPr/>
      <dgm:t>
        <a:bodyPr/>
        <a:lstStyle/>
        <a:p>
          <a:endParaRPr lang="es-EC"/>
        </a:p>
      </dgm:t>
    </dgm:pt>
    <dgm:pt modelId="{42AE6F05-786D-4215-9C15-4D393D538B67}" type="sibTrans" cxnId="{CABFFEB0-131A-477A-8D32-B2E9FCC48C64}">
      <dgm:prSet/>
      <dgm:spPr/>
      <dgm:t>
        <a:bodyPr/>
        <a:lstStyle/>
        <a:p>
          <a:endParaRPr lang="es-EC"/>
        </a:p>
      </dgm:t>
    </dgm:pt>
    <dgm:pt modelId="{8F954757-BF1B-4411-A788-9BE2F2583F55}">
      <dgm:prSet phldrT="[Texto]"/>
      <dgm:spPr/>
      <dgm:t>
        <a:bodyPr/>
        <a:lstStyle/>
        <a:p>
          <a:r>
            <a:rPr lang="es-ES" dirty="0"/>
            <a:t>Paráfrasis </a:t>
          </a:r>
          <a:endParaRPr lang="es-EC" dirty="0"/>
        </a:p>
      </dgm:t>
    </dgm:pt>
    <dgm:pt modelId="{FC9C67D4-1AA4-4447-8D7C-2576A1C3D5C7}" type="parTrans" cxnId="{C0E7D7C0-DCEC-4AF1-8EAC-4D050F262BD7}">
      <dgm:prSet/>
      <dgm:spPr/>
      <dgm:t>
        <a:bodyPr/>
        <a:lstStyle/>
        <a:p>
          <a:endParaRPr lang="es-EC"/>
        </a:p>
      </dgm:t>
    </dgm:pt>
    <dgm:pt modelId="{07D62F67-B223-4DCE-82F4-0D3324ECD5AF}" type="sibTrans" cxnId="{C0E7D7C0-DCEC-4AF1-8EAC-4D050F262BD7}">
      <dgm:prSet/>
      <dgm:spPr/>
      <dgm:t>
        <a:bodyPr/>
        <a:lstStyle/>
        <a:p>
          <a:endParaRPr lang="es-EC"/>
        </a:p>
      </dgm:t>
    </dgm:pt>
    <dgm:pt modelId="{AF4BE42A-FD19-4A95-B9CC-91A471A79465}">
      <dgm:prSet phldrT="[Texto]"/>
      <dgm:spPr/>
      <dgm:t>
        <a:bodyPr/>
        <a:lstStyle/>
        <a:p>
          <a:r>
            <a:rPr lang="es-ES" dirty="0"/>
            <a:t>Re expresa la misma idea con otras palabras </a:t>
          </a:r>
          <a:endParaRPr lang="es-EC" dirty="0"/>
        </a:p>
      </dgm:t>
    </dgm:pt>
    <dgm:pt modelId="{4CF5AA61-AB29-4DAE-BD67-66778DFCFD32}" type="parTrans" cxnId="{B7BBBCA5-3655-44CE-AA9C-F21648A9221C}">
      <dgm:prSet/>
      <dgm:spPr/>
      <dgm:t>
        <a:bodyPr/>
        <a:lstStyle/>
        <a:p>
          <a:endParaRPr lang="es-EC"/>
        </a:p>
      </dgm:t>
    </dgm:pt>
    <dgm:pt modelId="{15350EFD-91DC-4F8D-9B28-45D3A12B275C}" type="sibTrans" cxnId="{B7BBBCA5-3655-44CE-AA9C-F21648A9221C}">
      <dgm:prSet/>
      <dgm:spPr/>
      <dgm:t>
        <a:bodyPr/>
        <a:lstStyle/>
        <a:p>
          <a:endParaRPr lang="es-EC"/>
        </a:p>
      </dgm:t>
    </dgm:pt>
    <dgm:pt modelId="{F24DF0D4-B94E-4CF1-8C77-95FF42B3A5F1}" type="pres">
      <dgm:prSet presAssocID="{37408907-9C21-4BBB-B297-51D2584A96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060A5-15F1-4048-832D-8F85894436E8}" type="pres">
      <dgm:prSet presAssocID="{EF1D093D-B5AF-47AC-B973-70ECAADF5F82}" presName="hierRoot1" presStyleCnt="0">
        <dgm:presLayoutVars>
          <dgm:hierBranch val="init"/>
        </dgm:presLayoutVars>
      </dgm:prSet>
      <dgm:spPr/>
    </dgm:pt>
    <dgm:pt modelId="{DB5B5C33-B6B3-4B2F-A335-CF6E66F7206F}" type="pres">
      <dgm:prSet presAssocID="{EF1D093D-B5AF-47AC-B973-70ECAADF5F82}" presName="rootComposite1" presStyleCnt="0"/>
      <dgm:spPr/>
    </dgm:pt>
    <dgm:pt modelId="{E5B87322-BF41-45B2-89B5-DE808134E678}" type="pres">
      <dgm:prSet presAssocID="{EF1D093D-B5AF-47AC-B973-70ECAADF5F82}" presName="rootText1" presStyleLbl="node0" presStyleIdx="0" presStyleCnt="1">
        <dgm:presLayoutVars>
          <dgm:chPref val="3"/>
        </dgm:presLayoutVars>
      </dgm:prSet>
      <dgm:spPr/>
    </dgm:pt>
    <dgm:pt modelId="{2C3A9C49-5EB9-4C82-AA63-CACE8CE9FA51}" type="pres">
      <dgm:prSet presAssocID="{EF1D093D-B5AF-47AC-B973-70ECAADF5F82}" presName="rootConnector1" presStyleLbl="node1" presStyleIdx="0" presStyleCnt="0"/>
      <dgm:spPr/>
    </dgm:pt>
    <dgm:pt modelId="{5878FA2E-CB4C-4272-9005-B380CB232400}" type="pres">
      <dgm:prSet presAssocID="{EF1D093D-B5AF-47AC-B973-70ECAADF5F82}" presName="hierChild2" presStyleCnt="0"/>
      <dgm:spPr/>
    </dgm:pt>
    <dgm:pt modelId="{EC6E4DD1-F09B-41A3-A322-AAFC63DEE208}" type="pres">
      <dgm:prSet presAssocID="{D9E65875-FAFC-4553-92D4-0D0C28AC2974}" presName="Name37" presStyleLbl="parChTrans1D2" presStyleIdx="0" presStyleCnt="6"/>
      <dgm:spPr/>
    </dgm:pt>
    <dgm:pt modelId="{2B826178-D76A-4BE2-8076-C3828B4B0FD1}" type="pres">
      <dgm:prSet presAssocID="{30C7186C-1DAA-413A-AB1F-FFCAF29A5B97}" presName="hierRoot2" presStyleCnt="0">
        <dgm:presLayoutVars>
          <dgm:hierBranch val="init"/>
        </dgm:presLayoutVars>
      </dgm:prSet>
      <dgm:spPr/>
    </dgm:pt>
    <dgm:pt modelId="{574CE263-1802-48F0-A760-4ED090546124}" type="pres">
      <dgm:prSet presAssocID="{30C7186C-1DAA-413A-AB1F-FFCAF29A5B97}" presName="rootComposite" presStyleCnt="0"/>
      <dgm:spPr/>
    </dgm:pt>
    <dgm:pt modelId="{81EE0E36-331B-43E5-B798-0064E145B1BF}" type="pres">
      <dgm:prSet presAssocID="{30C7186C-1DAA-413A-AB1F-FFCAF29A5B97}" presName="rootText" presStyleLbl="node2" presStyleIdx="0" presStyleCnt="5">
        <dgm:presLayoutVars>
          <dgm:chPref val="3"/>
        </dgm:presLayoutVars>
      </dgm:prSet>
      <dgm:spPr/>
    </dgm:pt>
    <dgm:pt modelId="{10340931-A923-4362-9E06-8540DBA71EC6}" type="pres">
      <dgm:prSet presAssocID="{30C7186C-1DAA-413A-AB1F-FFCAF29A5B97}" presName="rootConnector" presStyleLbl="node2" presStyleIdx="0" presStyleCnt="5"/>
      <dgm:spPr/>
    </dgm:pt>
    <dgm:pt modelId="{90402542-7921-4C42-8058-B58F426F3E39}" type="pres">
      <dgm:prSet presAssocID="{30C7186C-1DAA-413A-AB1F-FFCAF29A5B97}" presName="hierChild4" presStyleCnt="0"/>
      <dgm:spPr/>
    </dgm:pt>
    <dgm:pt modelId="{A360D7B3-4EE1-4232-949F-29A6475E412C}" type="pres">
      <dgm:prSet presAssocID="{41EDA706-988E-4CAF-9055-9ED75D42A598}" presName="Name37" presStyleLbl="parChTrans1D3" presStyleIdx="0" presStyleCnt="21"/>
      <dgm:spPr/>
    </dgm:pt>
    <dgm:pt modelId="{2A02F0C8-AEED-4A89-912A-811499B93DCF}" type="pres">
      <dgm:prSet presAssocID="{E1D5B7C3-B330-41F3-A1CD-BDE001E0D2C6}" presName="hierRoot2" presStyleCnt="0">
        <dgm:presLayoutVars>
          <dgm:hierBranch val="init"/>
        </dgm:presLayoutVars>
      </dgm:prSet>
      <dgm:spPr/>
    </dgm:pt>
    <dgm:pt modelId="{9E8F0104-A629-4F80-891C-FDD50ECC1755}" type="pres">
      <dgm:prSet presAssocID="{E1D5B7C3-B330-41F3-A1CD-BDE001E0D2C6}" presName="rootComposite" presStyleCnt="0"/>
      <dgm:spPr/>
    </dgm:pt>
    <dgm:pt modelId="{281A3031-5AB8-4997-91B4-76EA61045C9E}" type="pres">
      <dgm:prSet presAssocID="{E1D5B7C3-B330-41F3-A1CD-BDE001E0D2C6}" presName="rootText" presStyleLbl="node3" presStyleIdx="0" presStyleCnt="21">
        <dgm:presLayoutVars>
          <dgm:chPref val="3"/>
        </dgm:presLayoutVars>
      </dgm:prSet>
      <dgm:spPr/>
    </dgm:pt>
    <dgm:pt modelId="{4A195DEE-06CC-4622-BBA9-AC6A0A3B8DDE}" type="pres">
      <dgm:prSet presAssocID="{E1D5B7C3-B330-41F3-A1CD-BDE001E0D2C6}" presName="rootConnector" presStyleLbl="node3" presStyleIdx="0" presStyleCnt="21"/>
      <dgm:spPr/>
    </dgm:pt>
    <dgm:pt modelId="{13B81A58-C764-4E7F-8782-090F316B2DFB}" type="pres">
      <dgm:prSet presAssocID="{E1D5B7C3-B330-41F3-A1CD-BDE001E0D2C6}" presName="hierChild4" presStyleCnt="0"/>
      <dgm:spPr/>
    </dgm:pt>
    <dgm:pt modelId="{0484BCF3-2DE0-416A-818B-6AEF204B38F1}" type="pres">
      <dgm:prSet presAssocID="{E1D5B7C3-B330-41F3-A1CD-BDE001E0D2C6}" presName="hierChild5" presStyleCnt="0"/>
      <dgm:spPr/>
    </dgm:pt>
    <dgm:pt modelId="{E89DCA49-1831-4A76-8CF9-AB423FEDBA55}" type="pres">
      <dgm:prSet presAssocID="{434A7628-4292-4A0C-9991-702839CC807B}" presName="Name37" presStyleLbl="parChTrans1D3" presStyleIdx="1" presStyleCnt="21"/>
      <dgm:spPr/>
    </dgm:pt>
    <dgm:pt modelId="{B3D5D1A1-D808-4F39-87C5-C320DA401DB3}" type="pres">
      <dgm:prSet presAssocID="{B4E458EC-C4AD-4BED-96B3-829A95FEC7DE}" presName="hierRoot2" presStyleCnt="0">
        <dgm:presLayoutVars>
          <dgm:hierBranch val="init"/>
        </dgm:presLayoutVars>
      </dgm:prSet>
      <dgm:spPr/>
    </dgm:pt>
    <dgm:pt modelId="{25ACDFFE-CF1B-4EE8-9778-AC0F5F7E41FC}" type="pres">
      <dgm:prSet presAssocID="{B4E458EC-C4AD-4BED-96B3-829A95FEC7DE}" presName="rootComposite" presStyleCnt="0"/>
      <dgm:spPr/>
    </dgm:pt>
    <dgm:pt modelId="{18621658-8017-4D44-ADE6-A9C0EA704122}" type="pres">
      <dgm:prSet presAssocID="{B4E458EC-C4AD-4BED-96B3-829A95FEC7DE}" presName="rootText" presStyleLbl="node3" presStyleIdx="1" presStyleCnt="21">
        <dgm:presLayoutVars>
          <dgm:chPref val="3"/>
        </dgm:presLayoutVars>
      </dgm:prSet>
      <dgm:spPr/>
    </dgm:pt>
    <dgm:pt modelId="{0DC75E0F-EF4D-438F-BB57-1AECCE155B4E}" type="pres">
      <dgm:prSet presAssocID="{B4E458EC-C4AD-4BED-96B3-829A95FEC7DE}" presName="rootConnector" presStyleLbl="node3" presStyleIdx="1" presStyleCnt="21"/>
      <dgm:spPr/>
    </dgm:pt>
    <dgm:pt modelId="{E5AA6CFD-B73D-4117-8E02-FE8F39693AE2}" type="pres">
      <dgm:prSet presAssocID="{B4E458EC-C4AD-4BED-96B3-829A95FEC7DE}" presName="hierChild4" presStyleCnt="0"/>
      <dgm:spPr/>
    </dgm:pt>
    <dgm:pt modelId="{C9C459E9-E690-47CE-B8FB-9550650A024F}" type="pres">
      <dgm:prSet presAssocID="{B4E458EC-C4AD-4BED-96B3-829A95FEC7DE}" presName="hierChild5" presStyleCnt="0"/>
      <dgm:spPr/>
    </dgm:pt>
    <dgm:pt modelId="{AD8AFCAF-ED4B-4328-B3DF-B45FABE31A79}" type="pres">
      <dgm:prSet presAssocID="{A2651C5F-7692-4FDB-8E80-0BB160E57FCE}" presName="Name37" presStyleLbl="parChTrans1D3" presStyleIdx="2" presStyleCnt="21"/>
      <dgm:spPr/>
    </dgm:pt>
    <dgm:pt modelId="{F62D5BC4-20AE-4145-A1BB-EE2080CC232C}" type="pres">
      <dgm:prSet presAssocID="{DC2C23C4-1767-440D-85A3-BC04D9621F0B}" presName="hierRoot2" presStyleCnt="0">
        <dgm:presLayoutVars>
          <dgm:hierBranch val="init"/>
        </dgm:presLayoutVars>
      </dgm:prSet>
      <dgm:spPr/>
    </dgm:pt>
    <dgm:pt modelId="{F7544F08-ECEC-4009-BCB1-656160C9D12E}" type="pres">
      <dgm:prSet presAssocID="{DC2C23C4-1767-440D-85A3-BC04D9621F0B}" presName="rootComposite" presStyleCnt="0"/>
      <dgm:spPr/>
    </dgm:pt>
    <dgm:pt modelId="{C3380366-A0E4-4FD2-9B9C-74340B369771}" type="pres">
      <dgm:prSet presAssocID="{DC2C23C4-1767-440D-85A3-BC04D9621F0B}" presName="rootText" presStyleLbl="node3" presStyleIdx="2" presStyleCnt="21">
        <dgm:presLayoutVars>
          <dgm:chPref val="3"/>
        </dgm:presLayoutVars>
      </dgm:prSet>
      <dgm:spPr/>
    </dgm:pt>
    <dgm:pt modelId="{907B31F9-3EA0-41C9-8005-A4665A61E0E0}" type="pres">
      <dgm:prSet presAssocID="{DC2C23C4-1767-440D-85A3-BC04D9621F0B}" presName="rootConnector" presStyleLbl="node3" presStyleIdx="2" presStyleCnt="21"/>
      <dgm:spPr/>
    </dgm:pt>
    <dgm:pt modelId="{295415D2-0E6F-4611-8B92-FF7B12674443}" type="pres">
      <dgm:prSet presAssocID="{DC2C23C4-1767-440D-85A3-BC04D9621F0B}" presName="hierChild4" presStyleCnt="0"/>
      <dgm:spPr/>
    </dgm:pt>
    <dgm:pt modelId="{A0C18646-7EAF-4B9E-B5E9-426BC7B77B93}" type="pres">
      <dgm:prSet presAssocID="{DC2C23C4-1767-440D-85A3-BC04D9621F0B}" presName="hierChild5" presStyleCnt="0"/>
      <dgm:spPr/>
    </dgm:pt>
    <dgm:pt modelId="{1ECDB643-92A7-4F00-B798-6F41D0E98CE4}" type="pres">
      <dgm:prSet presAssocID="{62851DDA-05C6-4027-AB37-A7A6F0469DF6}" presName="Name37" presStyleLbl="parChTrans1D3" presStyleIdx="3" presStyleCnt="21"/>
      <dgm:spPr/>
    </dgm:pt>
    <dgm:pt modelId="{F204D45C-8AF1-4257-832F-1BE3B998D54B}" type="pres">
      <dgm:prSet presAssocID="{6FD04571-894F-420A-802C-B157F8A9C37B}" presName="hierRoot2" presStyleCnt="0">
        <dgm:presLayoutVars>
          <dgm:hierBranch val="init"/>
        </dgm:presLayoutVars>
      </dgm:prSet>
      <dgm:spPr/>
    </dgm:pt>
    <dgm:pt modelId="{D28C1B9F-9312-428C-8A72-F63B72974EAF}" type="pres">
      <dgm:prSet presAssocID="{6FD04571-894F-420A-802C-B157F8A9C37B}" presName="rootComposite" presStyleCnt="0"/>
      <dgm:spPr/>
    </dgm:pt>
    <dgm:pt modelId="{96A2FF75-3D01-416F-940C-81B088EC4A72}" type="pres">
      <dgm:prSet presAssocID="{6FD04571-894F-420A-802C-B157F8A9C37B}" presName="rootText" presStyleLbl="node3" presStyleIdx="3" presStyleCnt="21">
        <dgm:presLayoutVars>
          <dgm:chPref val="3"/>
        </dgm:presLayoutVars>
      </dgm:prSet>
      <dgm:spPr/>
    </dgm:pt>
    <dgm:pt modelId="{8D3DFF19-87B6-4502-A618-A2A7B3F06299}" type="pres">
      <dgm:prSet presAssocID="{6FD04571-894F-420A-802C-B157F8A9C37B}" presName="rootConnector" presStyleLbl="node3" presStyleIdx="3" presStyleCnt="21"/>
      <dgm:spPr/>
    </dgm:pt>
    <dgm:pt modelId="{B8147C29-CE68-434F-B161-1398CFFB7612}" type="pres">
      <dgm:prSet presAssocID="{6FD04571-894F-420A-802C-B157F8A9C37B}" presName="hierChild4" presStyleCnt="0"/>
      <dgm:spPr/>
    </dgm:pt>
    <dgm:pt modelId="{F57FB484-22A8-42E2-8328-020B051A5C69}" type="pres">
      <dgm:prSet presAssocID="{6FD04571-894F-420A-802C-B157F8A9C37B}" presName="hierChild5" presStyleCnt="0"/>
      <dgm:spPr/>
    </dgm:pt>
    <dgm:pt modelId="{2F6FE0C3-9BD6-4D6E-AFFA-D1F95D790140}" type="pres">
      <dgm:prSet presAssocID="{31F01D15-528B-4B11-B645-536966A39536}" presName="Name37" presStyleLbl="parChTrans1D3" presStyleIdx="4" presStyleCnt="21"/>
      <dgm:spPr/>
    </dgm:pt>
    <dgm:pt modelId="{3C11CB7A-FE66-4834-8476-39298319D609}" type="pres">
      <dgm:prSet presAssocID="{1851778A-F846-4E2F-A0C9-97F54E50A18F}" presName="hierRoot2" presStyleCnt="0">
        <dgm:presLayoutVars>
          <dgm:hierBranch val="init"/>
        </dgm:presLayoutVars>
      </dgm:prSet>
      <dgm:spPr/>
    </dgm:pt>
    <dgm:pt modelId="{D9B80DF1-9E70-404C-B6BA-5DBA082A72AA}" type="pres">
      <dgm:prSet presAssocID="{1851778A-F846-4E2F-A0C9-97F54E50A18F}" presName="rootComposite" presStyleCnt="0"/>
      <dgm:spPr/>
    </dgm:pt>
    <dgm:pt modelId="{FA9595C5-8D5C-4197-A3AF-AD7314813911}" type="pres">
      <dgm:prSet presAssocID="{1851778A-F846-4E2F-A0C9-97F54E50A18F}" presName="rootText" presStyleLbl="node3" presStyleIdx="4" presStyleCnt="21">
        <dgm:presLayoutVars>
          <dgm:chPref val="3"/>
        </dgm:presLayoutVars>
      </dgm:prSet>
      <dgm:spPr/>
    </dgm:pt>
    <dgm:pt modelId="{23C34D3D-E721-4D1D-BCDA-9103C2D61946}" type="pres">
      <dgm:prSet presAssocID="{1851778A-F846-4E2F-A0C9-97F54E50A18F}" presName="rootConnector" presStyleLbl="node3" presStyleIdx="4" presStyleCnt="21"/>
      <dgm:spPr/>
    </dgm:pt>
    <dgm:pt modelId="{68322897-2244-417C-89A4-6919CA141255}" type="pres">
      <dgm:prSet presAssocID="{1851778A-F846-4E2F-A0C9-97F54E50A18F}" presName="hierChild4" presStyleCnt="0"/>
      <dgm:spPr/>
    </dgm:pt>
    <dgm:pt modelId="{D5314098-7923-4327-BB01-44EED9F25F82}" type="pres">
      <dgm:prSet presAssocID="{1851778A-F846-4E2F-A0C9-97F54E50A18F}" presName="hierChild5" presStyleCnt="0"/>
      <dgm:spPr/>
    </dgm:pt>
    <dgm:pt modelId="{AC61BCAA-7143-4A2C-872F-2BECE759BF5F}" type="pres">
      <dgm:prSet presAssocID="{30C7186C-1DAA-413A-AB1F-FFCAF29A5B97}" presName="hierChild5" presStyleCnt="0"/>
      <dgm:spPr/>
    </dgm:pt>
    <dgm:pt modelId="{28239DE3-EA84-4A87-9DB1-7B6C3AC92E26}" type="pres">
      <dgm:prSet presAssocID="{685B09A5-990F-4529-B534-38B02BD9FB81}" presName="Name37" presStyleLbl="parChTrans1D2" presStyleIdx="1" presStyleCnt="6"/>
      <dgm:spPr/>
    </dgm:pt>
    <dgm:pt modelId="{EE4C32FE-44D0-46C2-84CB-ADDD3766D11D}" type="pres">
      <dgm:prSet presAssocID="{5CDE42F4-C937-44B7-8522-C53C8E47FBDB}" presName="hierRoot2" presStyleCnt="0">
        <dgm:presLayoutVars>
          <dgm:hierBranch val="init"/>
        </dgm:presLayoutVars>
      </dgm:prSet>
      <dgm:spPr/>
    </dgm:pt>
    <dgm:pt modelId="{A3314D33-99BB-4915-B2A2-87D69ED221D8}" type="pres">
      <dgm:prSet presAssocID="{5CDE42F4-C937-44B7-8522-C53C8E47FBDB}" presName="rootComposite" presStyleCnt="0"/>
      <dgm:spPr/>
    </dgm:pt>
    <dgm:pt modelId="{90F86108-7292-4AD2-B486-57FB8A861B43}" type="pres">
      <dgm:prSet presAssocID="{5CDE42F4-C937-44B7-8522-C53C8E47FBDB}" presName="rootText" presStyleLbl="node2" presStyleIdx="1" presStyleCnt="5">
        <dgm:presLayoutVars>
          <dgm:chPref val="3"/>
        </dgm:presLayoutVars>
      </dgm:prSet>
      <dgm:spPr/>
    </dgm:pt>
    <dgm:pt modelId="{CAD1DD66-E9A2-47D6-9697-FC0519AC1E2A}" type="pres">
      <dgm:prSet presAssocID="{5CDE42F4-C937-44B7-8522-C53C8E47FBDB}" presName="rootConnector" presStyleLbl="node2" presStyleIdx="1" presStyleCnt="5"/>
      <dgm:spPr/>
    </dgm:pt>
    <dgm:pt modelId="{FFDA7749-F1EE-4129-8958-029C23D75714}" type="pres">
      <dgm:prSet presAssocID="{5CDE42F4-C937-44B7-8522-C53C8E47FBDB}" presName="hierChild4" presStyleCnt="0"/>
      <dgm:spPr/>
    </dgm:pt>
    <dgm:pt modelId="{1309C1ED-99C8-4BFB-8EBD-06DBF94F4F13}" type="pres">
      <dgm:prSet presAssocID="{EAC80FAA-0BA9-413F-98D7-DCF927D9CBF8}" presName="Name37" presStyleLbl="parChTrans1D3" presStyleIdx="5" presStyleCnt="21"/>
      <dgm:spPr/>
    </dgm:pt>
    <dgm:pt modelId="{223628C0-3B2C-4BC1-85B6-C04FCB0CAF7D}" type="pres">
      <dgm:prSet presAssocID="{C5D37530-0E46-4E89-B484-EB0702E6B4AD}" presName="hierRoot2" presStyleCnt="0">
        <dgm:presLayoutVars>
          <dgm:hierBranch val="init"/>
        </dgm:presLayoutVars>
      </dgm:prSet>
      <dgm:spPr/>
    </dgm:pt>
    <dgm:pt modelId="{E35B6B0F-D015-4517-8E8A-7F5E48C62B37}" type="pres">
      <dgm:prSet presAssocID="{C5D37530-0E46-4E89-B484-EB0702E6B4AD}" presName="rootComposite" presStyleCnt="0"/>
      <dgm:spPr/>
    </dgm:pt>
    <dgm:pt modelId="{E5A65F9B-8F9C-423B-912F-162763DFDA68}" type="pres">
      <dgm:prSet presAssocID="{C5D37530-0E46-4E89-B484-EB0702E6B4AD}" presName="rootText" presStyleLbl="node3" presStyleIdx="5" presStyleCnt="21">
        <dgm:presLayoutVars>
          <dgm:chPref val="3"/>
        </dgm:presLayoutVars>
      </dgm:prSet>
      <dgm:spPr/>
    </dgm:pt>
    <dgm:pt modelId="{514DE1E8-DA3B-4281-9881-37D87C286338}" type="pres">
      <dgm:prSet presAssocID="{C5D37530-0E46-4E89-B484-EB0702E6B4AD}" presName="rootConnector" presStyleLbl="node3" presStyleIdx="5" presStyleCnt="21"/>
      <dgm:spPr/>
    </dgm:pt>
    <dgm:pt modelId="{0515A859-225F-4CA6-B4CC-59CDA800C51C}" type="pres">
      <dgm:prSet presAssocID="{C5D37530-0E46-4E89-B484-EB0702E6B4AD}" presName="hierChild4" presStyleCnt="0"/>
      <dgm:spPr/>
    </dgm:pt>
    <dgm:pt modelId="{5E4EEC9C-EF71-4840-935F-DEC0A72826E3}" type="pres">
      <dgm:prSet presAssocID="{C5D37530-0E46-4E89-B484-EB0702E6B4AD}" presName="hierChild5" presStyleCnt="0"/>
      <dgm:spPr/>
    </dgm:pt>
    <dgm:pt modelId="{15054C2E-7ED0-4709-A7C7-BF995EF03E46}" type="pres">
      <dgm:prSet presAssocID="{D45FCAC0-D9E0-4183-9646-692D15DE0260}" presName="Name37" presStyleLbl="parChTrans1D3" presStyleIdx="6" presStyleCnt="21"/>
      <dgm:spPr/>
    </dgm:pt>
    <dgm:pt modelId="{C4166F18-4692-4E33-9976-1C3A793C193E}" type="pres">
      <dgm:prSet presAssocID="{C167314F-6BB1-452F-B828-1EDDD8A686F8}" presName="hierRoot2" presStyleCnt="0">
        <dgm:presLayoutVars>
          <dgm:hierBranch val="init"/>
        </dgm:presLayoutVars>
      </dgm:prSet>
      <dgm:spPr/>
    </dgm:pt>
    <dgm:pt modelId="{284B3D56-AA07-4524-A1B8-493ABBFEF281}" type="pres">
      <dgm:prSet presAssocID="{C167314F-6BB1-452F-B828-1EDDD8A686F8}" presName="rootComposite" presStyleCnt="0"/>
      <dgm:spPr/>
    </dgm:pt>
    <dgm:pt modelId="{77105C54-BC76-4295-ABE1-806CD2077FD2}" type="pres">
      <dgm:prSet presAssocID="{C167314F-6BB1-452F-B828-1EDDD8A686F8}" presName="rootText" presStyleLbl="node3" presStyleIdx="6" presStyleCnt="21">
        <dgm:presLayoutVars>
          <dgm:chPref val="3"/>
        </dgm:presLayoutVars>
      </dgm:prSet>
      <dgm:spPr/>
    </dgm:pt>
    <dgm:pt modelId="{5E3D4148-5F03-486D-9C95-99491209B531}" type="pres">
      <dgm:prSet presAssocID="{C167314F-6BB1-452F-B828-1EDDD8A686F8}" presName="rootConnector" presStyleLbl="node3" presStyleIdx="6" presStyleCnt="21"/>
      <dgm:spPr/>
    </dgm:pt>
    <dgm:pt modelId="{33C61C40-B78E-4BAE-8FB0-357F0D3F4EAD}" type="pres">
      <dgm:prSet presAssocID="{C167314F-6BB1-452F-B828-1EDDD8A686F8}" presName="hierChild4" presStyleCnt="0"/>
      <dgm:spPr/>
    </dgm:pt>
    <dgm:pt modelId="{2AA35BB3-1A45-4816-BADC-D8F56B75D4AA}" type="pres">
      <dgm:prSet presAssocID="{C167314F-6BB1-452F-B828-1EDDD8A686F8}" presName="hierChild5" presStyleCnt="0"/>
      <dgm:spPr/>
    </dgm:pt>
    <dgm:pt modelId="{EDE1DD90-3DC0-40DC-BDE8-6CE41D48E565}" type="pres">
      <dgm:prSet presAssocID="{DA261839-954C-4869-B306-EB834E924A40}" presName="Name37" presStyleLbl="parChTrans1D3" presStyleIdx="7" presStyleCnt="21"/>
      <dgm:spPr/>
    </dgm:pt>
    <dgm:pt modelId="{2FA1F4B2-53A5-4518-8312-AB59F71B4AB0}" type="pres">
      <dgm:prSet presAssocID="{263286B2-623F-4E5C-B8CC-AE2F1A4CA8C0}" presName="hierRoot2" presStyleCnt="0">
        <dgm:presLayoutVars>
          <dgm:hierBranch val="init"/>
        </dgm:presLayoutVars>
      </dgm:prSet>
      <dgm:spPr/>
    </dgm:pt>
    <dgm:pt modelId="{3AB718E4-62E8-4C61-8A39-7BC07E731341}" type="pres">
      <dgm:prSet presAssocID="{263286B2-623F-4E5C-B8CC-AE2F1A4CA8C0}" presName="rootComposite" presStyleCnt="0"/>
      <dgm:spPr/>
    </dgm:pt>
    <dgm:pt modelId="{14E93D1E-52FC-4E42-85CC-D6DB89397CB0}" type="pres">
      <dgm:prSet presAssocID="{263286B2-623F-4E5C-B8CC-AE2F1A4CA8C0}" presName="rootText" presStyleLbl="node3" presStyleIdx="7" presStyleCnt="21">
        <dgm:presLayoutVars>
          <dgm:chPref val="3"/>
        </dgm:presLayoutVars>
      </dgm:prSet>
      <dgm:spPr/>
    </dgm:pt>
    <dgm:pt modelId="{73607C7D-EEDB-4E8A-A476-71BB707B9902}" type="pres">
      <dgm:prSet presAssocID="{263286B2-623F-4E5C-B8CC-AE2F1A4CA8C0}" presName="rootConnector" presStyleLbl="node3" presStyleIdx="7" presStyleCnt="21"/>
      <dgm:spPr/>
    </dgm:pt>
    <dgm:pt modelId="{7E1C3664-7CCB-46F1-9941-9EC621DA4D3F}" type="pres">
      <dgm:prSet presAssocID="{263286B2-623F-4E5C-B8CC-AE2F1A4CA8C0}" presName="hierChild4" presStyleCnt="0"/>
      <dgm:spPr/>
    </dgm:pt>
    <dgm:pt modelId="{BC999084-AC40-4B99-A019-18244A13FF13}" type="pres">
      <dgm:prSet presAssocID="{263286B2-623F-4E5C-B8CC-AE2F1A4CA8C0}" presName="hierChild5" presStyleCnt="0"/>
      <dgm:spPr/>
    </dgm:pt>
    <dgm:pt modelId="{3F82450A-D85A-48B6-8248-DBFF1D0E1A47}" type="pres">
      <dgm:prSet presAssocID="{1874C553-EF41-4ECE-B6B3-6FCA6129FCC8}" presName="Name37" presStyleLbl="parChTrans1D3" presStyleIdx="8" presStyleCnt="21"/>
      <dgm:spPr/>
    </dgm:pt>
    <dgm:pt modelId="{6A41B641-358F-4649-BF32-3BF2C621DFA7}" type="pres">
      <dgm:prSet presAssocID="{FDB4C4E2-3DA1-41CD-972F-219D00FF1252}" presName="hierRoot2" presStyleCnt="0">
        <dgm:presLayoutVars>
          <dgm:hierBranch val="init"/>
        </dgm:presLayoutVars>
      </dgm:prSet>
      <dgm:spPr/>
    </dgm:pt>
    <dgm:pt modelId="{744ABF62-A45B-4B9F-9074-651616C68F67}" type="pres">
      <dgm:prSet presAssocID="{FDB4C4E2-3DA1-41CD-972F-219D00FF1252}" presName="rootComposite" presStyleCnt="0"/>
      <dgm:spPr/>
    </dgm:pt>
    <dgm:pt modelId="{A87251C4-1E12-49A7-8E25-5B2C56336B98}" type="pres">
      <dgm:prSet presAssocID="{FDB4C4E2-3DA1-41CD-972F-219D00FF1252}" presName="rootText" presStyleLbl="node3" presStyleIdx="8" presStyleCnt="21">
        <dgm:presLayoutVars>
          <dgm:chPref val="3"/>
        </dgm:presLayoutVars>
      </dgm:prSet>
      <dgm:spPr/>
    </dgm:pt>
    <dgm:pt modelId="{7C9E8D4B-5698-4AEB-BE23-0B38883F4074}" type="pres">
      <dgm:prSet presAssocID="{FDB4C4E2-3DA1-41CD-972F-219D00FF1252}" presName="rootConnector" presStyleLbl="node3" presStyleIdx="8" presStyleCnt="21"/>
      <dgm:spPr/>
    </dgm:pt>
    <dgm:pt modelId="{F3EABDAB-CC47-4F24-A876-DA956F6B6E5E}" type="pres">
      <dgm:prSet presAssocID="{FDB4C4E2-3DA1-41CD-972F-219D00FF1252}" presName="hierChild4" presStyleCnt="0"/>
      <dgm:spPr/>
    </dgm:pt>
    <dgm:pt modelId="{EC2EE3CD-5761-4375-9C68-13167CCB8CAE}" type="pres">
      <dgm:prSet presAssocID="{FDB4C4E2-3DA1-41CD-972F-219D00FF1252}" presName="hierChild5" presStyleCnt="0"/>
      <dgm:spPr/>
    </dgm:pt>
    <dgm:pt modelId="{181C782A-FD3D-48FC-BCF8-B3E999FACD6B}" type="pres">
      <dgm:prSet presAssocID="{8507EDCF-21F9-4594-A7CF-51F73FC485E6}" presName="Name37" presStyleLbl="parChTrans1D3" presStyleIdx="9" presStyleCnt="21"/>
      <dgm:spPr/>
    </dgm:pt>
    <dgm:pt modelId="{0CFEE231-835C-45FB-8596-552CFE169B70}" type="pres">
      <dgm:prSet presAssocID="{812EF0D8-84F3-46C2-810C-D67736997555}" presName="hierRoot2" presStyleCnt="0">
        <dgm:presLayoutVars>
          <dgm:hierBranch val="init"/>
        </dgm:presLayoutVars>
      </dgm:prSet>
      <dgm:spPr/>
    </dgm:pt>
    <dgm:pt modelId="{48BC069D-6AEB-42EB-9D7C-8E423CE1E2C9}" type="pres">
      <dgm:prSet presAssocID="{812EF0D8-84F3-46C2-810C-D67736997555}" presName="rootComposite" presStyleCnt="0"/>
      <dgm:spPr/>
    </dgm:pt>
    <dgm:pt modelId="{A285BE13-126A-45BD-83E7-CCBC8A9A657F}" type="pres">
      <dgm:prSet presAssocID="{812EF0D8-84F3-46C2-810C-D67736997555}" presName="rootText" presStyleLbl="node3" presStyleIdx="9" presStyleCnt="21">
        <dgm:presLayoutVars>
          <dgm:chPref val="3"/>
        </dgm:presLayoutVars>
      </dgm:prSet>
      <dgm:spPr/>
    </dgm:pt>
    <dgm:pt modelId="{67B5724E-11B8-454C-AA18-BA6F6707D361}" type="pres">
      <dgm:prSet presAssocID="{812EF0D8-84F3-46C2-810C-D67736997555}" presName="rootConnector" presStyleLbl="node3" presStyleIdx="9" presStyleCnt="21"/>
      <dgm:spPr/>
    </dgm:pt>
    <dgm:pt modelId="{BA3D361B-E03B-406A-80F7-C2A0069FA094}" type="pres">
      <dgm:prSet presAssocID="{812EF0D8-84F3-46C2-810C-D67736997555}" presName="hierChild4" presStyleCnt="0"/>
      <dgm:spPr/>
    </dgm:pt>
    <dgm:pt modelId="{6B37443C-8189-4B13-A7B3-4BAD067A7E6B}" type="pres">
      <dgm:prSet presAssocID="{812EF0D8-84F3-46C2-810C-D67736997555}" presName="hierChild5" presStyleCnt="0"/>
      <dgm:spPr/>
    </dgm:pt>
    <dgm:pt modelId="{DEB1B877-0CE3-4E9C-8115-D816FEF0D8D5}" type="pres">
      <dgm:prSet presAssocID="{5CDE42F4-C937-44B7-8522-C53C8E47FBDB}" presName="hierChild5" presStyleCnt="0"/>
      <dgm:spPr/>
    </dgm:pt>
    <dgm:pt modelId="{660A1600-E8D9-44AE-A445-5D97AED875D3}" type="pres">
      <dgm:prSet presAssocID="{4164F7D6-1CBC-4E87-B3B9-FA6802365D35}" presName="Name37" presStyleLbl="parChTrans1D2" presStyleIdx="2" presStyleCnt="6"/>
      <dgm:spPr/>
    </dgm:pt>
    <dgm:pt modelId="{89D474F8-FD79-4435-A38B-877C573E5553}" type="pres">
      <dgm:prSet presAssocID="{D530B7AF-AF8D-4230-AF0A-CD2C088EDA4F}" presName="hierRoot2" presStyleCnt="0">
        <dgm:presLayoutVars>
          <dgm:hierBranch val="init"/>
        </dgm:presLayoutVars>
      </dgm:prSet>
      <dgm:spPr/>
    </dgm:pt>
    <dgm:pt modelId="{D9375E38-B448-4E1B-800A-F6D2FABF8196}" type="pres">
      <dgm:prSet presAssocID="{D530B7AF-AF8D-4230-AF0A-CD2C088EDA4F}" presName="rootComposite" presStyleCnt="0"/>
      <dgm:spPr/>
    </dgm:pt>
    <dgm:pt modelId="{8EFDAAEC-79D9-4100-BA06-50A7513C7B96}" type="pres">
      <dgm:prSet presAssocID="{D530B7AF-AF8D-4230-AF0A-CD2C088EDA4F}" presName="rootText" presStyleLbl="node2" presStyleIdx="2" presStyleCnt="5">
        <dgm:presLayoutVars>
          <dgm:chPref val="3"/>
        </dgm:presLayoutVars>
      </dgm:prSet>
      <dgm:spPr/>
    </dgm:pt>
    <dgm:pt modelId="{0345B233-40F3-41AD-B752-1CFB0A94B09E}" type="pres">
      <dgm:prSet presAssocID="{D530B7AF-AF8D-4230-AF0A-CD2C088EDA4F}" presName="rootConnector" presStyleLbl="node2" presStyleIdx="2" presStyleCnt="5"/>
      <dgm:spPr/>
    </dgm:pt>
    <dgm:pt modelId="{916A2B5B-806D-4AAA-A369-C490C895E6F5}" type="pres">
      <dgm:prSet presAssocID="{D530B7AF-AF8D-4230-AF0A-CD2C088EDA4F}" presName="hierChild4" presStyleCnt="0"/>
      <dgm:spPr/>
    </dgm:pt>
    <dgm:pt modelId="{8AABBE26-FAA4-4477-904E-A949F63E247B}" type="pres">
      <dgm:prSet presAssocID="{FBE9CCB0-61E9-4E43-8F3A-19FE8BFB7746}" presName="Name37" presStyleLbl="parChTrans1D3" presStyleIdx="10" presStyleCnt="21"/>
      <dgm:spPr/>
    </dgm:pt>
    <dgm:pt modelId="{4F0535E2-002A-49BF-9F18-73D31F007A6E}" type="pres">
      <dgm:prSet presAssocID="{45C5B1F3-D280-4CA5-8390-2D7BCAD3A109}" presName="hierRoot2" presStyleCnt="0">
        <dgm:presLayoutVars>
          <dgm:hierBranch val="init"/>
        </dgm:presLayoutVars>
      </dgm:prSet>
      <dgm:spPr/>
    </dgm:pt>
    <dgm:pt modelId="{04ED50B2-80BB-4ABA-9F19-7F4AD1FE8A2C}" type="pres">
      <dgm:prSet presAssocID="{45C5B1F3-D280-4CA5-8390-2D7BCAD3A109}" presName="rootComposite" presStyleCnt="0"/>
      <dgm:spPr/>
    </dgm:pt>
    <dgm:pt modelId="{AEFBDDC9-866D-4BF7-8871-DB6049A36821}" type="pres">
      <dgm:prSet presAssocID="{45C5B1F3-D280-4CA5-8390-2D7BCAD3A109}" presName="rootText" presStyleLbl="node3" presStyleIdx="10" presStyleCnt="21">
        <dgm:presLayoutVars>
          <dgm:chPref val="3"/>
        </dgm:presLayoutVars>
      </dgm:prSet>
      <dgm:spPr/>
    </dgm:pt>
    <dgm:pt modelId="{5AC87852-E416-4BC4-BA2A-C3D227C2F970}" type="pres">
      <dgm:prSet presAssocID="{45C5B1F3-D280-4CA5-8390-2D7BCAD3A109}" presName="rootConnector" presStyleLbl="node3" presStyleIdx="10" presStyleCnt="21"/>
      <dgm:spPr/>
    </dgm:pt>
    <dgm:pt modelId="{2D41906C-2B32-49B3-B5EC-D3096C7DFFE5}" type="pres">
      <dgm:prSet presAssocID="{45C5B1F3-D280-4CA5-8390-2D7BCAD3A109}" presName="hierChild4" presStyleCnt="0"/>
      <dgm:spPr/>
    </dgm:pt>
    <dgm:pt modelId="{09AEABCC-566E-4EBC-BDA0-DC93A94AD4D7}" type="pres">
      <dgm:prSet presAssocID="{45C5B1F3-D280-4CA5-8390-2D7BCAD3A109}" presName="hierChild5" presStyleCnt="0"/>
      <dgm:spPr/>
    </dgm:pt>
    <dgm:pt modelId="{4C98D014-BEC6-412A-B508-748DAF596B8A}" type="pres">
      <dgm:prSet presAssocID="{C356D2D1-3055-4129-8B83-C9BEAAE40818}" presName="Name37" presStyleLbl="parChTrans1D3" presStyleIdx="11" presStyleCnt="21"/>
      <dgm:spPr/>
    </dgm:pt>
    <dgm:pt modelId="{12163EF5-1ACF-4548-8358-9193FAA87367}" type="pres">
      <dgm:prSet presAssocID="{CD8A55DB-1A2B-4B65-ABEC-0105BC3ECE4A}" presName="hierRoot2" presStyleCnt="0">
        <dgm:presLayoutVars>
          <dgm:hierBranch val="init"/>
        </dgm:presLayoutVars>
      </dgm:prSet>
      <dgm:spPr/>
    </dgm:pt>
    <dgm:pt modelId="{0C91ABE7-DD6F-4BA6-92AF-22931D50FA73}" type="pres">
      <dgm:prSet presAssocID="{CD8A55DB-1A2B-4B65-ABEC-0105BC3ECE4A}" presName="rootComposite" presStyleCnt="0"/>
      <dgm:spPr/>
    </dgm:pt>
    <dgm:pt modelId="{EEF3CCA6-A228-4A63-A79B-3B40C76DDDF2}" type="pres">
      <dgm:prSet presAssocID="{CD8A55DB-1A2B-4B65-ABEC-0105BC3ECE4A}" presName="rootText" presStyleLbl="node3" presStyleIdx="11" presStyleCnt="21">
        <dgm:presLayoutVars>
          <dgm:chPref val="3"/>
        </dgm:presLayoutVars>
      </dgm:prSet>
      <dgm:spPr/>
    </dgm:pt>
    <dgm:pt modelId="{91D2368A-0A23-4F49-9F50-AE20C2DAACA9}" type="pres">
      <dgm:prSet presAssocID="{CD8A55DB-1A2B-4B65-ABEC-0105BC3ECE4A}" presName="rootConnector" presStyleLbl="node3" presStyleIdx="11" presStyleCnt="21"/>
      <dgm:spPr/>
    </dgm:pt>
    <dgm:pt modelId="{A78AF467-2856-40F9-AD69-AF1EE97839B2}" type="pres">
      <dgm:prSet presAssocID="{CD8A55DB-1A2B-4B65-ABEC-0105BC3ECE4A}" presName="hierChild4" presStyleCnt="0"/>
      <dgm:spPr/>
    </dgm:pt>
    <dgm:pt modelId="{3318A866-3450-465B-9BDE-AC5AAE5C5D3E}" type="pres">
      <dgm:prSet presAssocID="{CD8A55DB-1A2B-4B65-ABEC-0105BC3ECE4A}" presName="hierChild5" presStyleCnt="0"/>
      <dgm:spPr/>
    </dgm:pt>
    <dgm:pt modelId="{795F4EC3-4CE8-44A1-8878-C51209B72800}" type="pres">
      <dgm:prSet presAssocID="{D7873E3E-EAEF-4535-BDB2-E6EA17E3844E}" presName="Name37" presStyleLbl="parChTrans1D3" presStyleIdx="12" presStyleCnt="21"/>
      <dgm:spPr/>
    </dgm:pt>
    <dgm:pt modelId="{57871E99-AA46-4FB5-9DAB-3C220C098D12}" type="pres">
      <dgm:prSet presAssocID="{DB02A29C-1FC1-4DE5-AC32-EE2E6A93660E}" presName="hierRoot2" presStyleCnt="0">
        <dgm:presLayoutVars>
          <dgm:hierBranch val="init"/>
        </dgm:presLayoutVars>
      </dgm:prSet>
      <dgm:spPr/>
    </dgm:pt>
    <dgm:pt modelId="{98CBD893-7ED8-4A2C-8DF0-63EB936D1B81}" type="pres">
      <dgm:prSet presAssocID="{DB02A29C-1FC1-4DE5-AC32-EE2E6A93660E}" presName="rootComposite" presStyleCnt="0"/>
      <dgm:spPr/>
    </dgm:pt>
    <dgm:pt modelId="{059AB8BE-12C0-4E1C-A686-AFC7640EB3A1}" type="pres">
      <dgm:prSet presAssocID="{DB02A29C-1FC1-4DE5-AC32-EE2E6A93660E}" presName="rootText" presStyleLbl="node3" presStyleIdx="12" presStyleCnt="21">
        <dgm:presLayoutVars>
          <dgm:chPref val="3"/>
        </dgm:presLayoutVars>
      </dgm:prSet>
      <dgm:spPr/>
    </dgm:pt>
    <dgm:pt modelId="{8AEFA967-3B8A-4C88-A1DB-B86B87C97D88}" type="pres">
      <dgm:prSet presAssocID="{DB02A29C-1FC1-4DE5-AC32-EE2E6A93660E}" presName="rootConnector" presStyleLbl="node3" presStyleIdx="12" presStyleCnt="21"/>
      <dgm:spPr/>
    </dgm:pt>
    <dgm:pt modelId="{769A9CAD-5276-4E48-AF68-B18A1CF62B2F}" type="pres">
      <dgm:prSet presAssocID="{DB02A29C-1FC1-4DE5-AC32-EE2E6A93660E}" presName="hierChild4" presStyleCnt="0"/>
      <dgm:spPr/>
    </dgm:pt>
    <dgm:pt modelId="{4DF4B875-7F1A-46D7-89E1-E04BD79C4FDF}" type="pres">
      <dgm:prSet presAssocID="{DB02A29C-1FC1-4DE5-AC32-EE2E6A93660E}" presName="hierChild5" presStyleCnt="0"/>
      <dgm:spPr/>
    </dgm:pt>
    <dgm:pt modelId="{2CF7FBD9-0D24-4DE3-B547-08AB768CABB3}" type="pres">
      <dgm:prSet presAssocID="{CFD1C282-5511-48FF-9516-700640F60529}" presName="Name37" presStyleLbl="parChTrans1D3" presStyleIdx="13" presStyleCnt="21"/>
      <dgm:spPr/>
    </dgm:pt>
    <dgm:pt modelId="{F175AEBF-F9CC-49E4-A497-D97DD7C2AC9D}" type="pres">
      <dgm:prSet presAssocID="{C82761A0-5F5D-48EC-B8E7-5F2C392B29FB}" presName="hierRoot2" presStyleCnt="0">
        <dgm:presLayoutVars>
          <dgm:hierBranch val="init"/>
        </dgm:presLayoutVars>
      </dgm:prSet>
      <dgm:spPr/>
    </dgm:pt>
    <dgm:pt modelId="{3E87D781-E8AA-4245-98FF-B6AF7D69FAB9}" type="pres">
      <dgm:prSet presAssocID="{C82761A0-5F5D-48EC-B8E7-5F2C392B29FB}" presName="rootComposite" presStyleCnt="0"/>
      <dgm:spPr/>
    </dgm:pt>
    <dgm:pt modelId="{83A2DAAC-AEA9-4910-BB63-0021EFC14166}" type="pres">
      <dgm:prSet presAssocID="{C82761A0-5F5D-48EC-B8E7-5F2C392B29FB}" presName="rootText" presStyleLbl="node3" presStyleIdx="13" presStyleCnt="21">
        <dgm:presLayoutVars>
          <dgm:chPref val="3"/>
        </dgm:presLayoutVars>
      </dgm:prSet>
      <dgm:spPr/>
    </dgm:pt>
    <dgm:pt modelId="{3E3F330B-42C7-40C8-9105-EA7291C7969A}" type="pres">
      <dgm:prSet presAssocID="{C82761A0-5F5D-48EC-B8E7-5F2C392B29FB}" presName="rootConnector" presStyleLbl="node3" presStyleIdx="13" presStyleCnt="21"/>
      <dgm:spPr/>
    </dgm:pt>
    <dgm:pt modelId="{07130311-C00B-46BE-9936-75AEC317F499}" type="pres">
      <dgm:prSet presAssocID="{C82761A0-5F5D-48EC-B8E7-5F2C392B29FB}" presName="hierChild4" presStyleCnt="0"/>
      <dgm:spPr/>
    </dgm:pt>
    <dgm:pt modelId="{96E01720-49EC-4A0E-9EAB-14928EF9BA53}" type="pres">
      <dgm:prSet presAssocID="{C82761A0-5F5D-48EC-B8E7-5F2C392B29FB}" presName="hierChild5" presStyleCnt="0"/>
      <dgm:spPr/>
    </dgm:pt>
    <dgm:pt modelId="{29985E0A-6CE0-491E-A04F-DDF24D2413B3}" type="pres">
      <dgm:prSet presAssocID="{6EF7EB22-2105-47C0-A51E-7051DF04BE04}" presName="Name37" presStyleLbl="parChTrans1D3" presStyleIdx="14" presStyleCnt="21"/>
      <dgm:spPr/>
    </dgm:pt>
    <dgm:pt modelId="{818458EB-3734-470C-9476-6A74E84D71BF}" type="pres">
      <dgm:prSet presAssocID="{37BF3D75-047D-4121-9B2D-0F233400D17F}" presName="hierRoot2" presStyleCnt="0">
        <dgm:presLayoutVars>
          <dgm:hierBranch val="init"/>
        </dgm:presLayoutVars>
      </dgm:prSet>
      <dgm:spPr/>
    </dgm:pt>
    <dgm:pt modelId="{9AEA14C1-CD50-411F-A712-BB9B740A8B02}" type="pres">
      <dgm:prSet presAssocID="{37BF3D75-047D-4121-9B2D-0F233400D17F}" presName="rootComposite" presStyleCnt="0"/>
      <dgm:spPr/>
    </dgm:pt>
    <dgm:pt modelId="{5B912A3A-347E-40E6-8E1B-2C345DFF1C57}" type="pres">
      <dgm:prSet presAssocID="{37BF3D75-047D-4121-9B2D-0F233400D17F}" presName="rootText" presStyleLbl="node3" presStyleIdx="14" presStyleCnt="21">
        <dgm:presLayoutVars>
          <dgm:chPref val="3"/>
        </dgm:presLayoutVars>
      </dgm:prSet>
      <dgm:spPr/>
    </dgm:pt>
    <dgm:pt modelId="{29199458-7961-4748-BA96-4E1091A01C8D}" type="pres">
      <dgm:prSet presAssocID="{37BF3D75-047D-4121-9B2D-0F233400D17F}" presName="rootConnector" presStyleLbl="node3" presStyleIdx="14" presStyleCnt="21"/>
      <dgm:spPr/>
    </dgm:pt>
    <dgm:pt modelId="{18A1DC74-AFFA-43D4-A8E0-5A6A07E5FF57}" type="pres">
      <dgm:prSet presAssocID="{37BF3D75-047D-4121-9B2D-0F233400D17F}" presName="hierChild4" presStyleCnt="0"/>
      <dgm:spPr/>
    </dgm:pt>
    <dgm:pt modelId="{2D466950-D242-4B38-90D3-7CD43FB62F1F}" type="pres">
      <dgm:prSet presAssocID="{37BF3D75-047D-4121-9B2D-0F233400D17F}" presName="hierChild5" presStyleCnt="0"/>
      <dgm:spPr/>
    </dgm:pt>
    <dgm:pt modelId="{38D2B8A6-DBE8-4B92-9AD6-5D0AB143FF9A}" type="pres">
      <dgm:prSet presAssocID="{D530B7AF-AF8D-4230-AF0A-CD2C088EDA4F}" presName="hierChild5" presStyleCnt="0"/>
      <dgm:spPr/>
    </dgm:pt>
    <dgm:pt modelId="{F4F165B6-0249-49E0-AF20-6770B4BA11C1}" type="pres">
      <dgm:prSet presAssocID="{FF6CD26A-FB06-4108-9DBD-CAB920938E9C}" presName="Name37" presStyleLbl="parChTrans1D2" presStyleIdx="3" presStyleCnt="6"/>
      <dgm:spPr/>
    </dgm:pt>
    <dgm:pt modelId="{4C43E67D-7EF7-47F6-9A4C-4C95CDF07DE9}" type="pres">
      <dgm:prSet presAssocID="{0BBDAB86-B8AA-45C7-B5E4-0F0C9878059F}" presName="hierRoot2" presStyleCnt="0">
        <dgm:presLayoutVars>
          <dgm:hierBranch val="init"/>
        </dgm:presLayoutVars>
      </dgm:prSet>
      <dgm:spPr/>
    </dgm:pt>
    <dgm:pt modelId="{2C9E9409-C369-4FD5-BC0B-228BECD23B94}" type="pres">
      <dgm:prSet presAssocID="{0BBDAB86-B8AA-45C7-B5E4-0F0C9878059F}" presName="rootComposite" presStyleCnt="0"/>
      <dgm:spPr/>
    </dgm:pt>
    <dgm:pt modelId="{6EEB71F3-D9BE-45A7-B7D8-04A044FFAA7E}" type="pres">
      <dgm:prSet presAssocID="{0BBDAB86-B8AA-45C7-B5E4-0F0C9878059F}" presName="rootText" presStyleLbl="node2" presStyleIdx="3" presStyleCnt="5">
        <dgm:presLayoutVars>
          <dgm:chPref val="3"/>
        </dgm:presLayoutVars>
      </dgm:prSet>
      <dgm:spPr/>
    </dgm:pt>
    <dgm:pt modelId="{AAA4244B-7874-4DA5-A56D-1A76E6126426}" type="pres">
      <dgm:prSet presAssocID="{0BBDAB86-B8AA-45C7-B5E4-0F0C9878059F}" presName="rootConnector" presStyleLbl="node2" presStyleIdx="3" presStyleCnt="5"/>
      <dgm:spPr/>
    </dgm:pt>
    <dgm:pt modelId="{186554EA-A994-48B9-B091-4C9DFB5FC592}" type="pres">
      <dgm:prSet presAssocID="{0BBDAB86-B8AA-45C7-B5E4-0F0C9878059F}" presName="hierChild4" presStyleCnt="0"/>
      <dgm:spPr/>
    </dgm:pt>
    <dgm:pt modelId="{2D2BB560-1344-4ADA-B241-D856CA4055B9}" type="pres">
      <dgm:prSet presAssocID="{5E61C63C-8B81-43BE-BB3A-C0C057072CE2}" presName="Name37" presStyleLbl="parChTrans1D3" presStyleIdx="15" presStyleCnt="21"/>
      <dgm:spPr/>
    </dgm:pt>
    <dgm:pt modelId="{04FC3A52-37E0-4C76-8682-124A15A75AE8}" type="pres">
      <dgm:prSet presAssocID="{C298B248-CA8D-4AA6-8833-000DD5F9C648}" presName="hierRoot2" presStyleCnt="0">
        <dgm:presLayoutVars>
          <dgm:hierBranch val="init"/>
        </dgm:presLayoutVars>
      </dgm:prSet>
      <dgm:spPr/>
    </dgm:pt>
    <dgm:pt modelId="{3E8A2C39-BFAA-4C17-9568-AD79C68AC084}" type="pres">
      <dgm:prSet presAssocID="{C298B248-CA8D-4AA6-8833-000DD5F9C648}" presName="rootComposite" presStyleCnt="0"/>
      <dgm:spPr/>
    </dgm:pt>
    <dgm:pt modelId="{A5817CD5-FAF2-4083-97AB-A6A8833AC5DF}" type="pres">
      <dgm:prSet presAssocID="{C298B248-CA8D-4AA6-8833-000DD5F9C648}" presName="rootText" presStyleLbl="node3" presStyleIdx="15" presStyleCnt="21">
        <dgm:presLayoutVars>
          <dgm:chPref val="3"/>
        </dgm:presLayoutVars>
      </dgm:prSet>
      <dgm:spPr/>
    </dgm:pt>
    <dgm:pt modelId="{0BFD886C-7836-437C-B67E-6D34241CE810}" type="pres">
      <dgm:prSet presAssocID="{C298B248-CA8D-4AA6-8833-000DD5F9C648}" presName="rootConnector" presStyleLbl="node3" presStyleIdx="15" presStyleCnt="21"/>
      <dgm:spPr/>
    </dgm:pt>
    <dgm:pt modelId="{003D368B-8C3A-4609-AE9F-59A9C00B2C08}" type="pres">
      <dgm:prSet presAssocID="{C298B248-CA8D-4AA6-8833-000DD5F9C648}" presName="hierChild4" presStyleCnt="0"/>
      <dgm:spPr/>
    </dgm:pt>
    <dgm:pt modelId="{80F3D6B0-77A8-4416-B2D8-037342512575}" type="pres">
      <dgm:prSet presAssocID="{C298B248-CA8D-4AA6-8833-000DD5F9C648}" presName="hierChild5" presStyleCnt="0"/>
      <dgm:spPr/>
    </dgm:pt>
    <dgm:pt modelId="{83FAB465-314D-4267-9722-D2842A1BB4AE}" type="pres">
      <dgm:prSet presAssocID="{9A5CD6C5-F10E-4A6E-BBB2-88EF64D5F791}" presName="Name37" presStyleLbl="parChTrans1D3" presStyleIdx="16" presStyleCnt="21"/>
      <dgm:spPr/>
    </dgm:pt>
    <dgm:pt modelId="{412A3C76-2062-4A72-8D5C-B90341723A2D}" type="pres">
      <dgm:prSet presAssocID="{B69CA506-470F-4A81-B45D-FB8899908BAA}" presName="hierRoot2" presStyleCnt="0">
        <dgm:presLayoutVars>
          <dgm:hierBranch val="init"/>
        </dgm:presLayoutVars>
      </dgm:prSet>
      <dgm:spPr/>
    </dgm:pt>
    <dgm:pt modelId="{E83DD6F9-D231-47E9-80A1-E96F25D14730}" type="pres">
      <dgm:prSet presAssocID="{B69CA506-470F-4A81-B45D-FB8899908BAA}" presName="rootComposite" presStyleCnt="0"/>
      <dgm:spPr/>
    </dgm:pt>
    <dgm:pt modelId="{9A8717D1-D1FE-45B0-A39C-4A1C60160FC2}" type="pres">
      <dgm:prSet presAssocID="{B69CA506-470F-4A81-B45D-FB8899908BAA}" presName="rootText" presStyleLbl="node3" presStyleIdx="16" presStyleCnt="21">
        <dgm:presLayoutVars>
          <dgm:chPref val="3"/>
        </dgm:presLayoutVars>
      </dgm:prSet>
      <dgm:spPr/>
    </dgm:pt>
    <dgm:pt modelId="{B9902D03-2BF8-4B32-B251-40A4D22A3EBA}" type="pres">
      <dgm:prSet presAssocID="{B69CA506-470F-4A81-B45D-FB8899908BAA}" presName="rootConnector" presStyleLbl="node3" presStyleIdx="16" presStyleCnt="21"/>
      <dgm:spPr/>
    </dgm:pt>
    <dgm:pt modelId="{5C087693-6644-4C1F-9DC8-02AC5D9A3338}" type="pres">
      <dgm:prSet presAssocID="{B69CA506-470F-4A81-B45D-FB8899908BAA}" presName="hierChild4" presStyleCnt="0"/>
      <dgm:spPr/>
    </dgm:pt>
    <dgm:pt modelId="{013A30A7-E97E-4A03-8056-1FF7FC9EAA99}" type="pres">
      <dgm:prSet presAssocID="{B69CA506-470F-4A81-B45D-FB8899908BAA}" presName="hierChild5" presStyleCnt="0"/>
      <dgm:spPr/>
    </dgm:pt>
    <dgm:pt modelId="{5552D5D4-6A00-4E5A-8CD4-FEDBCAE9497E}" type="pres">
      <dgm:prSet presAssocID="{393A59B8-E565-4691-AA8B-3A288106AE6C}" presName="Name37" presStyleLbl="parChTrans1D3" presStyleIdx="17" presStyleCnt="21"/>
      <dgm:spPr/>
    </dgm:pt>
    <dgm:pt modelId="{DE383CDF-C120-4B1E-AE80-A5A80E57FB6B}" type="pres">
      <dgm:prSet presAssocID="{09712D81-1E2C-48F6-BE9B-A5439E6EA145}" presName="hierRoot2" presStyleCnt="0">
        <dgm:presLayoutVars>
          <dgm:hierBranch val="init"/>
        </dgm:presLayoutVars>
      </dgm:prSet>
      <dgm:spPr/>
    </dgm:pt>
    <dgm:pt modelId="{AD23DE6C-FD71-4B77-92B7-7AC95BE6E748}" type="pres">
      <dgm:prSet presAssocID="{09712D81-1E2C-48F6-BE9B-A5439E6EA145}" presName="rootComposite" presStyleCnt="0"/>
      <dgm:spPr/>
    </dgm:pt>
    <dgm:pt modelId="{3AA4D9E8-241F-4C56-9BA9-71639DFE6F3F}" type="pres">
      <dgm:prSet presAssocID="{09712D81-1E2C-48F6-BE9B-A5439E6EA145}" presName="rootText" presStyleLbl="node3" presStyleIdx="17" presStyleCnt="21">
        <dgm:presLayoutVars>
          <dgm:chPref val="3"/>
        </dgm:presLayoutVars>
      </dgm:prSet>
      <dgm:spPr/>
    </dgm:pt>
    <dgm:pt modelId="{FA4D99A6-1388-4C35-9649-B56C3D72314D}" type="pres">
      <dgm:prSet presAssocID="{09712D81-1E2C-48F6-BE9B-A5439E6EA145}" presName="rootConnector" presStyleLbl="node3" presStyleIdx="17" presStyleCnt="21"/>
      <dgm:spPr/>
    </dgm:pt>
    <dgm:pt modelId="{E982B7A3-C1FB-4330-9D88-DA49E369152B}" type="pres">
      <dgm:prSet presAssocID="{09712D81-1E2C-48F6-BE9B-A5439E6EA145}" presName="hierChild4" presStyleCnt="0"/>
      <dgm:spPr/>
    </dgm:pt>
    <dgm:pt modelId="{A223E612-764D-432C-999F-08F8C192CD37}" type="pres">
      <dgm:prSet presAssocID="{09712D81-1E2C-48F6-BE9B-A5439E6EA145}" presName="hierChild5" presStyleCnt="0"/>
      <dgm:spPr/>
    </dgm:pt>
    <dgm:pt modelId="{ACE42D9C-7B89-47F5-902D-C22EE72CD664}" type="pres">
      <dgm:prSet presAssocID="{D2B17091-05F6-4A75-A6AC-3AB0763C8EE1}" presName="Name37" presStyleLbl="parChTrans1D3" presStyleIdx="18" presStyleCnt="21"/>
      <dgm:spPr/>
    </dgm:pt>
    <dgm:pt modelId="{50C2544B-77BD-441B-9B53-EEF95498E8F4}" type="pres">
      <dgm:prSet presAssocID="{561E522F-C2A0-4459-8DB5-1881A2C9E6E6}" presName="hierRoot2" presStyleCnt="0">
        <dgm:presLayoutVars>
          <dgm:hierBranch val="init"/>
        </dgm:presLayoutVars>
      </dgm:prSet>
      <dgm:spPr/>
    </dgm:pt>
    <dgm:pt modelId="{C8E21D80-F372-4E46-8D11-08E9E440B1F0}" type="pres">
      <dgm:prSet presAssocID="{561E522F-C2A0-4459-8DB5-1881A2C9E6E6}" presName="rootComposite" presStyleCnt="0"/>
      <dgm:spPr/>
    </dgm:pt>
    <dgm:pt modelId="{E3509675-8A3E-4126-AF12-511F037A2A73}" type="pres">
      <dgm:prSet presAssocID="{561E522F-C2A0-4459-8DB5-1881A2C9E6E6}" presName="rootText" presStyleLbl="node3" presStyleIdx="18" presStyleCnt="21">
        <dgm:presLayoutVars>
          <dgm:chPref val="3"/>
        </dgm:presLayoutVars>
      </dgm:prSet>
      <dgm:spPr/>
    </dgm:pt>
    <dgm:pt modelId="{12614317-69E4-417F-8E17-AD2F52AB7A18}" type="pres">
      <dgm:prSet presAssocID="{561E522F-C2A0-4459-8DB5-1881A2C9E6E6}" presName="rootConnector" presStyleLbl="node3" presStyleIdx="18" presStyleCnt="21"/>
      <dgm:spPr/>
    </dgm:pt>
    <dgm:pt modelId="{F791D99D-B728-40BB-B8E3-801822248759}" type="pres">
      <dgm:prSet presAssocID="{561E522F-C2A0-4459-8DB5-1881A2C9E6E6}" presName="hierChild4" presStyleCnt="0"/>
      <dgm:spPr/>
    </dgm:pt>
    <dgm:pt modelId="{C6DFA227-1973-4B73-AC48-4A7DE56C8ADF}" type="pres">
      <dgm:prSet presAssocID="{561E522F-C2A0-4459-8DB5-1881A2C9E6E6}" presName="hierChild5" presStyleCnt="0"/>
      <dgm:spPr/>
    </dgm:pt>
    <dgm:pt modelId="{A7E1BD38-095D-468A-A20F-533354EB066B}" type="pres">
      <dgm:prSet presAssocID="{0BBDAB86-B8AA-45C7-B5E4-0F0C9878059F}" presName="hierChild5" presStyleCnt="0"/>
      <dgm:spPr/>
    </dgm:pt>
    <dgm:pt modelId="{F6EEAA2A-1F53-4151-97CB-C2DF52FE590A}" type="pres">
      <dgm:prSet presAssocID="{25ED9A63-98C2-4543-9060-7A9C1130A5E0}" presName="Name37" presStyleLbl="parChTrans1D2" presStyleIdx="4" presStyleCnt="6"/>
      <dgm:spPr/>
    </dgm:pt>
    <dgm:pt modelId="{1BC1F341-F2F1-41B5-8A97-CEC448E667C0}" type="pres">
      <dgm:prSet presAssocID="{C1572656-439D-4398-A22A-F04AC114ABC8}" presName="hierRoot2" presStyleCnt="0">
        <dgm:presLayoutVars>
          <dgm:hierBranch val="init"/>
        </dgm:presLayoutVars>
      </dgm:prSet>
      <dgm:spPr/>
    </dgm:pt>
    <dgm:pt modelId="{A9486222-94C2-4E00-B989-77CA63E7B330}" type="pres">
      <dgm:prSet presAssocID="{C1572656-439D-4398-A22A-F04AC114ABC8}" presName="rootComposite" presStyleCnt="0"/>
      <dgm:spPr/>
    </dgm:pt>
    <dgm:pt modelId="{AB3FCF45-EA8F-422D-BDD6-26A30FB9DAF0}" type="pres">
      <dgm:prSet presAssocID="{C1572656-439D-4398-A22A-F04AC114ABC8}" presName="rootText" presStyleLbl="node2" presStyleIdx="4" presStyleCnt="5">
        <dgm:presLayoutVars>
          <dgm:chPref val="3"/>
        </dgm:presLayoutVars>
      </dgm:prSet>
      <dgm:spPr/>
    </dgm:pt>
    <dgm:pt modelId="{503FE764-7BA3-4148-9789-7762DB05565A}" type="pres">
      <dgm:prSet presAssocID="{C1572656-439D-4398-A22A-F04AC114ABC8}" presName="rootConnector" presStyleLbl="node2" presStyleIdx="4" presStyleCnt="5"/>
      <dgm:spPr/>
    </dgm:pt>
    <dgm:pt modelId="{C43D849F-F60D-436F-8A5F-89170BE4996E}" type="pres">
      <dgm:prSet presAssocID="{C1572656-439D-4398-A22A-F04AC114ABC8}" presName="hierChild4" presStyleCnt="0"/>
      <dgm:spPr/>
    </dgm:pt>
    <dgm:pt modelId="{F6E84E33-68F1-4B51-800E-8530C1BC7C2B}" type="pres">
      <dgm:prSet presAssocID="{4CC6DBC1-B788-40EF-B739-A64C6724D688}" presName="Name37" presStyleLbl="parChTrans1D3" presStyleIdx="19" presStyleCnt="21"/>
      <dgm:spPr/>
    </dgm:pt>
    <dgm:pt modelId="{EC1D3BAD-EC21-4EE3-8665-E0CA38FB66E8}" type="pres">
      <dgm:prSet presAssocID="{C6790357-2CBE-4398-AFFA-DF83FCB6EA72}" presName="hierRoot2" presStyleCnt="0">
        <dgm:presLayoutVars>
          <dgm:hierBranch val="init"/>
        </dgm:presLayoutVars>
      </dgm:prSet>
      <dgm:spPr/>
    </dgm:pt>
    <dgm:pt modelId="{F9172572-939F-454F-9D1F-CC3FBB63EC1E}" type="pres">
      <dgm:prSet presAssocID="{C6790357-2CBE-4398-AFFA-DF83FCB6EA72}" presName="rootComposite" presStyleCnt="0"/>
      <dgm:spPr/>
    </dgm:pt>
    <dgm:pt modelId="{D4FAC9E1-A222-4208-82BF-0EC6DBBDB0F4}" type="pres">
      <dgm:prSet presAssocID="{C6790357-2CBE-4398-AFFA-DF83FCB6EA72}" presName="rootText" presStyleLbl="node3" presStyleIdx="19" presStyleCnt="21">
        <dgm:presLayoutVars>
          <dgm:chPref val="3"/>
        </dgm:presLayoutVars>
      </dgm:prSet>
      <dgm:spPr/>
    </dgm:pt>
    <dgm:pt modelId="{BEA33972-D00C-4744-B60F-57311091CFF3}" type="pres">
      <dgm:prSet presAssocID="{C6790357-2CBE-4398-AFFA-DF83FCB6EA72}" presName="rootConnector" presStyleLbl="node3" presStyleIdx="19" presStyleCnt="21"/>
      <dgm:spPr/>
    </dgm:pt>
    <dgm:pt modelId="{D2BB0D1D-FE00-4054-B4F1-66831A0D1D48}" type="pres">
      <dgm:prSet presAssocID="{C6790357-2CBE-4398-AFFA-DF83FCB6EA72}" presName="hierChild4" presStyleCnt="0"/>
      <dgm:spPr/>
    </dgm:pt>
    <dgm:pt modelId="{57132D48-D3B7-41F8-BC26-9E945CD086C8}" type="pres">
      <dgm:prSet presAssocID="{885AB984-0AC5-4E7F-8E26-724C81EE5E9C}" presName="Name37" presStyleLbl="parChTrans1D4" presStyleIdx="0" presStyleCnt="2"/>
      <dgm:spPr/>
    </dgm:pt>
    <dgm:pt modelId="{3C27F0A9-9B74-40C1-AEE0-FADC7312DF78}" type="pres">
      <dgm:prSet presAssocID="{CEF267A2-0CE7-4322-88F7-B03F2B75F0BB}" presName="hierRoot2" presStyleCnt="0">
        <dgm:presLayoutVars>
          <dgm:hierBranch val="init"/>
        </dgm:presLayoutVars>
      </dgm:prSet>
      <dgm:spPr/>
    </dgm:pt>
    <dgm:pt modelId="{C7088771-60F8-43E1-8339-6AA023D06F0B}" type="pres">
      <dgm:prSet presAssocID="{CEF267A2-0CE7-4322-88F7-B03F2B75F0BB}" presName="rootComposite" presStyleCnt="0"/>
      <dgm:spPr/>
    </dgm:pt>
    <dgm:pt modelId="{BE24EEB2-A496-40C8-9397-04FE8F0F85E6}" type="pres">
      <dgm:prSet presAssocID="{CEF267A2-0CE7-4322-88F7-B03F2B75F0BB}" presName="rootText" presStyleLbl="node4" presStyleIdx="0" presStyleCnt="2">
        <dgm:presLayoutVars>
          <dgm:chPref val="3"/>
        </dgm:presLayoutVars>
      </dgm:prSet>
      <dgm:spPr/>
    </dgm:pt>
    <dgm:pt modelId="{4A938D8A-C613-4EA6-9860-F2330F15A0D6}" type="pres">
      <dgm:prSet presAssocID="{CEF267A2-0CE7-4322-88F7-B03F2B75F0BB}" presName="rootConnector" presStyleLbl="node4" presStyleIdx="0" presStyleCnt="2"/>
      <dgm:spPr/>
    </dgm:pt>
    <dgm:pt modelId="{1D1D9294-6ACD-4B97-A2A6-FA6822ED866A}" type="pres">
      <dgm:prSet presAssocID="{CEF267A2-0CE7-4322-88F7-B03F2B75F0BB}" presName="hierChild4" presStyleCnt="0"/>
      <dgm:spPr/>
    </dgm:pt>
    <dgm:pt modelId="{5BA8A26F-6374-45D3-B19C-3394D2CAF59B}" type="pres">
      <dgm:prSet presAssocID="{CEF267A2-0CE7-4322-88F7-B03F2B75F0BB}" presName="hierChild5" presStyleCnt="0"/>
      <dgm:spPr/>
    </dgm:pt>
    <dgm:pt modelId="{97B113AD-4C10-4405-BD1D-9D08586688A7}" type="pres">
      <dgm:prSet presAssocID="{C6790357-2CBE-4398-AFFA-DF83FCB6EA72}" presName="hierChild5" presStyleCnt="0"/>
      <dgm:spPr/>
    </dgm:pt>
    <dgm:pt modelId="{18C2A78F-1228-457D-9D7E-F34F7191B053}" type="pres">
      <dgm:prSet presAssocID="{FC9C67D4-1AA4-4447-8D7C-2576A1C3D5C7}" presName="Name37" presStyleLbl="parChTrans1D3" presStyleIdx="20" presStyleCnt="21"/>
      <dgm:spPr/>
    </dgm:pt>
    <dgm:pt modelId="{CCF916B8-6351-43F3-8ACE-9A40EA31DAB6}" type="pres">
      <dgm:prSet presAssocID="{8F954757-BF1B-4411-A788-9BE2F2583F55}" presName="hierRoot2" presStyleCnt="0">
        <dgm:presLayoutVars>
          <dgm:hierBranch val="init"/>
        </dgm:presLayoutVars>
      </dgm:prSet>
      <dgm:spPr/>
    </dgm:pt>
    <dgm:pt modelId="{15D7F85A-BB54-4B26-983D-F56E1449D492}" type="pres">
      <dgm:prSet presAssocID="{8F954757-BF1B-4411-A788-9BE2F2583F55}" presName="rootComposite" presStyleCnt="0"/>
      <dgm:spPr/>
    </dgm:pt>
    <dgm:pt modelId="{2C8A45D5-E2D9-4694-89CC-000C5E362E6A}" type="pres">
      <dgm:prSet presAssocID="{8F954757-BF1B-4411-A788-9BE2F2583F55}" presName="rootText" presStyleLbl="node3" presStyleIdx="20" presStyleCnt="21">
        <dgm:presLayoutVars>
          <dgm:chPref val="3"/>
        </dgm:presLayoutVars>
      </dgm:prSet>
      <dgm:spPr/>
    </dgm:pt>
    <dgm:pt modelId="{82348107-EF72-43E7-8CA3-F903CE26D19B}" type="pres">
      <dgm:prSet presAssocID="{8F954757-BF1B-4411-A788-9BE2F2583F55}" presName="rootConnector" presStyleLbl="node3" presStyleIdx="20" presStyleCnt="21"/>
      <dgm:spPr/>
    </dgm:pt>
    <dgm:pt modelId="{0E1A3366-5BCC-4B8C-A1C9-A99FB98EB6E8}" type="pres">
      <dgm:prSet presAssocID="{8F954757-BF1B-4411-A788-9BE2F2583F55}" presName="hierChild4" presStyleCnt="0"/>
      <dgm:spPr/>
    </dgm:pt>
    <dgm:pt modelId="{211F0930-F6E0-40EF-8A01-971CD5DE587D}" type="pres">
      <dgm:prSet presAssocID="{4CF5AA61-AB29-4DAE-BD67-66778DFCFD32}" presName="Name37" presStyleLbl="parChTrans1D4" presStyleIdx="1" presStyleCnt="2"/>
      <dgm:spPr/>
    </dgm:pt>
    <dgm:pt modelId="{79AA3018-7770-4522-ABC0-D4497C1F8505}" type="pres">
      <dgm:prSet presAssocID="{AF4BE42A-FD19-4A95-B9CC-91A471A79465}" presName="hierRoot2" presStyleCnt="0">
        <dgm:presLayoutVars>
          <dgm:hierBranch val="init"/>
        </dgm:presLayoutVars>
      </dgm:prSet>
      <dgm:spPr/>
    </dgm:pt>
    <dgm:pt modelId="{D5C4164B-AB37-4E21-96E7-7102BEF456AE}" type="pres">
      <dgm:prSet presAssocID="{AF4BE42A-FD19-4A95-B9CC-91A471A79465}" presName="rootComposite" presStyleCnt="0"/>
      <dgm:spPr/>
    </dgm:pt>
    <dgm:pt modelId="{761EF210-5399-4F92-B88B-DBA8F40690E2}" type="pres">
      <dgm:prSet presAssocID="{AF4BE42A-FD19-4A95-B9CC-91A471A79465}" presName="rootText" presStyleLbl="node4" presStyleIdx="1" presStyleCnt="2">
        <dgm:presLayoutVars>
          <dgm:chPref val="3"/>
        </dgm:presLayoutVars>
      </dgm:prSet>
      <dgm:spPr/>
    </dgm:pt>
    <dgm:pt modelId="{8AB38AED-CF3D-4AAF-994F-25FA9995A8A2}" type="pres">
      <dgm:prSet presAssocID="{AF4BE42A-FD19-4A95-B9CC-91A471A79465}" presName="rootConnector" presStyleLbl="node4" presStyleIdx="1" presStyleCnt="2"/>
      <dgm:spPr/>
    </dgm:pt>
    <dgm:pt modelId="{04FA0C3F-02DA-4469-AE05-6536BA8F1272}" type="pres">
      <dgm:prSet presAssocID="{AF4BE42A-FD19-4A95-B9CC-91A471A79465}" presName="hierChild4" presStyleCnt="0"/>
      <dgm:spPr/>
    </dgm:pt>
    <dgm:pt modelId="{EAD72F1C-C8FD-4CA6-8F90-870698E14591}" type="pres">
      <dgm:prSet presAssocID="{AF4BE42A-FD19-4A95-B9CC-91A471A79465}" presName="hierChild5" presStyleCnt="0"/>
      <dgm:spPr/>
    </dgm:pt>
    <dgm:pt modelId="{C003420B-0B24-4A39-B005-33C2D42A4A6A}" type="pres">
      <dgm:prSet presAssocID="{8F954757-BF1B-4411-A788-9BE2F2583F55}" presName="hierChild5" presStyleCnt="0"/>
      <dgm:spPr/>
    </dgm:pt>
    <dgm:pt modelId="{42BA63E9-93FB-4B1B-A5E6-9BE1D4DCEE38}" type="pres">
      <dgm:prSet presAssocID="{C1572656-439D-4398-A22A-F04AC114ABC8}" presName="hierChild5" presStyleCnt="0"/>
      <dgm:spPr/>
    </dgm:pt>
    <dgm:pt modelId="{400E62D7-21F3-42FC-A63E-C5BE82EAB386}" type="pres">
      <dgm:prSet presAssocID="{EF1D093D-B5AF-47AC-B973-70ECAADF5F82}" presName="hierChild3" presStyleCnt="0"/>
      <dgm:spPr/>
    </dgm:pt>
    <dgm:pt modelId="{DB03DCD4-6AE3-4258-83B0-92C00DAA89F6}" type="pres">
      <dgm:prSet presAssocID="{A6516B4A-75B8-419D-AD34-488E99D36F5B}" presName="Name111" presStyleLbl="parChTrans1D2" presStyleIdx="5" presStyleCnt="6"/>
      <dgm:spPr/>
    </dgm:pt>
    <dgm:pt modelId="{12D6638D-96C8-4AD0-9167-6A7C5C520B70}" type="pres">
      <dgm:prSet presAssocID="{069F08C1-6352-467A-B956-A85572E1891A}" presName="hierRoot3" presStyleCnt="0">
        <dgm:presLayoutVars>
          <dgm:hierBranch val="init"/>
        </dgm:presLayoutVars>
      </dgm:prSet>
      <dgm:spPr/>
    </dgm:pt>
    <dgm:pt modelId="{7D9EF5BD-724F-4894-996A-C2A61EAD9844}" type="pres">
      <dgm:prSet presAssocID="{069F08C1-6352-467A-B956-A85572E1891A}" presName="rootComposite3" presStyleCnt="0"/>
      <dgm:spPr/>
    </dgm:pt>
    <dgm:pt modelId="{6947EB7E-260C-4900-A26F-1486A6C41CC6}" type="pres">
      <dgm:prSet presAssocID="{069F08C1-6352-467A-B956-A85572E1891A}" presName="rootText3" presStyleLbl="asst1" presStyleIdx="0" presStyleCnt="1">
        <dgm:presLayoutVars>
          <dgm:chPref val="3"/>
        </dgm:presLayoutVars>
      </dgm:prSet>
      <dgm:spPr/>
    </dgm:pt>
    <dgm:pt modelId="{F96796C9-71AC-4923-A5E1-28160093B88D}" type="pres">
      <dgm:prSet presAssocID="{069F08C1-6352-467A-B956-A85572E1891A}" presName="rootConnector3" presStyleLbl="asst1" presStyleIdx="0" presStyleCnt="1"/>
      <dgm:spPr/>
    </dgm:pt>
    <dgm:pt modelId="{587FFD04-FBBD-4A4B-AD05-92A83073F1C1}" type="pres">
      <dgm:prSet presAssocID="{069F08C1-6352-467A-B956-A85572E1891A}" presName="hierChild6" presStyleCnt="0"/>
      <dgm:spPr/>
    </dgm:pt>
    <dgm:pt modelId="{6EB882E5-F21D-4487-842C-AA4CFECD2271}" type="pres">
      <dgm:prSet presAssocID="{069F08C1-6352-467A-B956-A85572E1891A}" presName="hierChild7" presStyleCnt="0"/>
      <dgm:spPr/>
    </dgm:pt>
  </dgm:ptLst>
  <dgm:cxnLst>
    <dgm:cxn modelId="{88B0BE01-8DCE-4E4B-99CA-CD79E9BC565E}" type="presOf" srcId="{FDB4C4E2-3DA1-41CD-972F-219D00FF1252}" destId="{A87251C4-1E12-49A7-8E25-5B2C56336B98}" srcOrd="0" destOrd="0" presId="urn:microsoft.com/office/officeart/2005/8/layout/orgChart1"/>
    <dgm:cxn modelId="{FDB7CA04-38F5-4697-9FC4-DE0DA44175C7}" srcId="{D530B7AF-AF8D-4230-AF0A-CD2C088EDA4F}" destId="{C82761A0-5F5D-48EC-B8E7-5F2C392B29FB}" srcOrd="3" destOrd="0" parTransId="{CFD1C282-5511-48FF-9516-700640F60529}" sibTransId="{3E08EFEE-61A0-4978-BD0A-CF08BA76EB89}"/>
    <dgm:cxn modelId="{F0493905-85D1-4507-B2C1-E0F6312BF8CA}" type="presOf" srcId="{C298B248-CA8D-4AA6-8833-000DD5F9C648}" destId="{A5817CD5-FAF2-4083-97AB-A6A8833AC5DF}" srcOrd="0" destOrd="0" presId="urn:microsoft.com/office/officeart/2005/8/layout/orgChart1"/>
    <dgm:cxn modelId="{0ADA9B06-06A6-443C-8B6A-DB242ACC4C47}" type="presOf" srcId="{1851778A-F846-4E2F-A0C9-97F54E50A18F}" destId="{FA9595C5-8D5C-4197-A3AF-AD7314813911}" srcOrd="0" destOrd="0" presId="urn:microsoft.com/office/officeart/2005/8/layout/orgChart1"/>
    <dgm:cxn modelId="{FA8BAF11-B066-43E7-A63A-793B4208494E}" type="presOf" srcId="{FC9C67D4-1AA4-4447-8D7C-2576A1C3D5C7}" destId="{18C2A78F-1228-457D-9D7E-F34F7191B053}" srcOrd="0" destOrd="0" presId="urn:microsoft.com/office/officeart/2005/8/layout/orgChart1"/>
    <dgm:cxn modelId="{E0DC2F13-0A05-4BB9-8430-A2FF9964FB17}" type="presOf" srcId="{DB02A29C-1FC1-4DE5-AC32-EE2E6A93660E}" destId="{059AB8BE-12C0-4E1C-A686-AFC7640EB3A1}" srcOrd="0" destOrd="0" presId="urn:microsoft.com/office/officeart/2005/8/layout/orgChart1"/>
    <dgm:cxn modelId="{903CC21A-9595-4F57-8AE1-2D7C6FEB47BF}" type="presOf" srcId="{D530B7AF-AF8D-4230-AF0A-CD2C088EDA4F}" destId="{0345B233-40F3-41AD-B752-1CFB0A94B09E}" srcOrd="1" destOrd="0" presId="urn:microsoft.com/office/officeart/2005/8/layout/orgChart1"/>
    <dgm:cxn modelId="{DA341E23-25B1-456A-ADED-5F0E7715C483}" type="presOf" srcId="{EF1D093D-B5AF-47AC-B973-70ECAADF5F82}" destId="{2C3A9C49-5EB9-4C82-AA63-CACE8CE9FA51}" srcOrd="1" destOrd="0" presId="urn:microsoft.com/office/officeart/2005/8/layout/orgChart1"/>
    <dgm:cxn modelId="{5829C824-3C78-4DC7-A7F7-FD3E9445B0B6}" type="presOf" srcId="{09712D81-1E2C-48F6-BE9B-A5439E6EA145}" destId="{FA4D99A6-1388-4C35-9649-B56C3D72314D}" srcOrd="1" destOrd="0" presId="urn:microsoft.com/office/officeart/2005/8/layout/orgChart1"/>
    <dgm:cxn modelId="{2ADFE224-443B-4DB1-811E-0CFD45927412}" type="presOf" srcId="{31F01D15-528B-4B11-B645-536966A39536}" destId="{2F6FE0C3-9BD6-4D6E-AFFA-D1F95D790140}" srcOrd="0" destOrd="0" presId="urn:microsoft.com/office/officeart/2005/8/layout/orgChart1"/>
    <dgm:cxn modelId="{A8A2E12A-D054-4003-A664-5E8CA3FD57CE}" type="presOf" srcId="{8507EDCF-21F9-4594-A7CF-51F73FC485E6}" destId="{181C782A-FD3D-48FC-BCF8-B3E999FACD6B}" srcOrd="0" destOrd="0" presId="urn:microsoft.com/office/officeart/2005/8/layout/orgChart1"/>
    <dgm:cxn modelId="{FAB7DE2D-4C3D-4E74-A875-DD48007D911C}" type="presOf" srcId="{B69CA506-470F-4A81-B45D-FB8899908BAA}" destId="{9A8717D1-D1FE-45B0-A39C-4A1C60160FC2}" srcOrd="0" destOrd="0" presId="urn:microsoft.com/office/officeart/2005/8/layout/orgChart1"/>
    <dgm:cxn modelId="{B9011A2F-D96C-4996-B7F9-EB54A34C6173}" type="presOf" srcId="{FDB4C4E2-3DA1-41CD-972F-219D00FF1252}" destId="{7C9E8D4B-5698-4AEB-BE23-0B38883F4074}" srcOrd="1" destOrd="0" presId="urn:microsoft.com/office/officeart/2005/8/layout/orgChart1"/>
    <dgm:cxn modelId="{79EFC92F-F973-40FC-B1B7-DA0048F9332B}" type="presOf" srcId="{CEF267A2-0CE7-4322-88F7-B03F2B75F0BB}" destId="{4A938D8A-C613-4EA6-9860-F2330F15A0D6}" srcOrd="1" destOrd="0" presId="urn:microsoft.com/office/officeart/2005/8/layout/orgChart1"/>
    <dgm:cxn modelId="{C390FA2F-17E6-4C16-9A61-9FE8DD2645C7}" srcId="{EF1D093D-B5AF-47AC-B973-70ECAADF5F82}" destId="{30C7186C-1DAA-413A-AB1F-FFCAF29A5B97}" srcOrd="1" destOrd="0" parTransId="{D9E65875-FAFC-4553-92D4-0D0C28AC2974}" sibTransId="{4F0644F0-E082-4CDA-8221-949BB0F049CB}"/>
    <dgm:cxn modelId="{078AB833-95A5-4A2D-84E5-968B7E19BF33}" type="presOf" srcId="{D9E65875-FAFC-4553-92D4-0D0C28AC2974}" destId="{EC6E4DD1-F09B-41A3-A322-AAFC63DEE208}" srcOrd="0" destOrd="0" presId="urn:microsoft.com/office/officeart/2005/8/layout/orgChart1"/>
    <dgm:cxn modelId="{3EF3D333-8688-48D6-91AB-2730E449017A}" srcId="{30C7186C-1DAA-413A-AB1F-FFCAF29A5B97}" destId="{1851778A-F846-4E2F-A0C9-97F54E50A18F}" srcOrd="4" destOrd="0" parTransId="{31F01D15-528B-4B11-B645-536966A39536}" sibTransId="{DB51102F-9D88-47D5-A898-318BA63B89D6}"/>
    <dgm:cxn modelId="{326B753A-7E8D-41AC-8C4F-332975EF8746}" type="presOf" srcId="{C167314F-6BB1-452F-B828-1EDDD8A686F8}" destId="{5E3D4148-5F03-486D-9C95-99491209B531}" srcOrd="1" destOrd="0" presId="urn:microsoft.com/office/officeart/2005/8/layout/orgChart1"/>
    <dgm:cxn modelId="{2B0CE83E-6613-4FEB-906C-C269081CDE9E}" type="presOf" srcId="{B4E458EC-C4AD-4BED-96B3-829A95FEC7DE}" destId="{18621658-8017-4D44-ADE6-A9C0EA704122}" srcOrd="0" destOrd="0" presId="urn:microsoft.com/office/officeart/2005/8/layout/orgChart1"/>
    <dgm:cxn modelId="{80AADD5E-E758-48D5-9324-C0A9FE0FDCE8}" type="presOf" srcId="{1874C553-EF41-4ECE-B6B3-6FCA6129FCC8}" destId="{3F82450A-D85A-48B6-8248-DBFF1D0E1A47}" srcOrd="0" destOrd="0" presId="urn:microsoft.com/office/officeart/2005/8/layout/orgChart1"/>
    <dgm:cxn modelId="{7EF7BA41-AD8F-49B9-9214-A0CFE8879819}" type="presOf" srcId="{C5D37530-0E46-4E89-B484-EB0702E6B4AD}" destId="{514DE1E8-DA3B-4281-9881-37D87C286338}" srcOrd="1" destOrd="0" presId="urn:microsoft.com/office/officeart/2005/8/layout/orgChart1"/>
    <dgm:cxn modelId="{620BC342-8549-49F1-B704-A96AE0E6E7DB}" type="presOf" srcId="{37408907-9C21-4BBB-B297-51D2584A9672}" destId="{F24DF0D4-B94E-4CF1-8C77-95FF42B3A5F1}" srcOrd="0" destOrd="0" presId="urn:microsoft.com/office/officeart/2005/8/layout/orgChart1"/>
    <dgm:cxn modelId="{8466FD64-3BE9-4A78-BD6A-3086A468F78B}" type="presOf" srcId="{30C7186C-1DAA-413A-AB1F-FFCAF29A5B97}" destId="{10340931-A923-4362-9E06-8540DBA71EC6}" srcOrd="1" destOrd="0" presId="urn:microsoft.com/office/officeart/2005/8/layout/orgChart1"/>
    <dgm:cxn modelId="{7206E366-E183-4ED3-93C9-40CFBE380971}" type="presOf" srcId="{41EDA706-988E-4CAF-9055-9ED75D42A598}" destId="{A360D7B3-4EE1-4232-949F-29A6475E412C}" srcOrd="0" destOrd="0" presId="urn:microsoft.com/office/officeart/2005/8/layout/orgChart1"/>
    <dgm:cxn modelId="{261EC667-19BB-44A4-B81F-22C2D8BF3E76}" type="presOf" srcId="{561E522F-C2A0-4459-8DB5-1881A2C9E6E6}" destId="{12614317-69E4-417F-8E17-AD2F52AB7A18}" srcOrd="1" destOrd="0" presId="urn:microsoft.com/office/officeart/2005/8/layout/orgChart1"/>
    <dgm:cxn modelId="{E689BA68-8C49-4960-995D-4489F4F18DCB}" type="presOf" srcId="{C82761A0-5F5D-48EC-B8E7-5F2C392B29FB}" destId="{83A2DAAC-AEA9-4910-BB63-0021EFC14166}" srcOrd="0" destOrd="0" presId="urn:microsoft.com/office/officeart/2005/8/layout/orgChart1"/>
    <dgm:cxn modelId="{A53FF449-A1AE-4E6E-A606-C7EB14533904}" type="presOf" srcId="{5E61C63C-8B81-43BE-BB3A-C0C057072CE2}" destId="{2D2BB560-1344-4ADA-B241-D856CA4055B9}" srcOrd="0" destOrd="0" presId="urn:microsoft.com/office/officeart/2005/8/layout/orgChart1"/>
    <dgm:cxn modelId="{31DB584A-8620-4963-A275-198AD45E5050}" type="presOf" srcId="{AF4BE42A-FD19-4A95-B9CC-91A471A79465}" destId="{761EF210-5399-4F92-B88B-DBA8F40690E2}" srcOrd="0" destOrd="0" presId="urn:microsoft.com/office/officeart/2005/8/layout/orgChart1"/>
    <dgm:cxn modelId="{2816AE6B-1628-407B-B1EC-26EE19388FC6}" srcId="{D530B7AF-AF8D-4230-AF0A-CD2C088EDA4F}" destId="{45C5B1F3-D280-4CA5-8390-2D7BCAD3A109}" srcOrd="0" destOrd="0" parTransId="{FBE9CCB0-61E9-4E43-8F3A-19FE8BFB7746}" sibTransId="{FBBFC873-BDFE-43A7-9C23-2348895CF089}"/>
    <dgm:cxn modelId="{CAD4596D-8E9E-4F0C-8FCC-0F267F94DC4E}" type="presOf" srcId="{25ED9A63-98C2-4543-9060-7A9C1130A5E0}" destId="{F6EEAA2A-1F53-4151-97CB-C2DF52FE590A}" srcOrd="0" destOrd="0" presId="urn:microsoft.com/office/officeart/2005/8/layout/orgChart1"/>
    <dgm:cxn modelId="{BDD9904E-E8C4-45CD-8338-E6C5E04F47D3}" srcId="{C1572656-439D-4398-A22A-F04AC114ABC8}" destId="{C6790357-2CBE-4398-AFFA-DF83FCB6EA72}" srcOrd="0" destOrd="0" parTransId="{4CC6DBC1-B788-40EF-B739-A64C6724D688}" sibTransId="{7847A1B7-6458-46B2-8F53-1E7AB493B715}"/>
    <dgm:cxn modelId="{6D7FBE6E-2744-4734-B73A-2D4F67031116}" type="presOf" srcId="{B69CA506-470F-4A81-B45D-FB8899908BAA}" destId="{B9902D03-2BF8-4B32-B251-40A4D22A3EBA}" srcOrd="1" destOrd="0" presId="urn:microsoft.com/office/officeart/2005/8/layout/orgChart1"/>
    <dgm:cxn modelId="{B62F8F4F-B797-494F-9C39-06B573D9B1EA}" type="presOf" srcId="{5CDE42F4-C937-44B7-8522-C53C8E47FBDB}" destId="{90F86108-7292-4AD2-B486-57FB8A861B43}" srcOrd="0" destOrd="0" presId="urn:microsoft.com/office/officeart/2005/8/layout/orgChart1"/>
    <dgm:cxn modelId="{17CCC54F-E11C-44B0-A50D-FC86EC9DE28E}" type="presOf" srcId="{C5D37530-0E46-4E89-B484-EB0702E6B4AD}" destId="{E5A65F9B-8F9C-423B-912F-162763DFDA68}" srcOrd="0" destOrd="0" presId="urn:microsoft.com/office/officeart/2005/8/layout/orgChart1"/>
    <dgm:cxn modelId="{548A0650-EDFF-4284-A360-97736765C41F}" type="presOf" srcId="{45C5B1F3-D280-4CA5-8390-2D7BCAD3A109}" destId="{AEFBDDC9-866D-4BF7-8871-DB6049A36821}" srcOrd="0" destOrd="0" presId="urn:microsoft.com/office/officeart/2005/8/layout/orgChart1"/>
    <dgm:cxn modelId="{7C5D8F50-8109-41AA-908C-CE63134D1980}" type="presOf" srcId="{8F954757-BF1B-4411-A788-9BE2F2583F55}" destId="{2C8A45D5-E2D9-4694-89CC-000C5E362E6A}" srcOrd="0" destOrd="0" presId="urn:microsoft.com/office/officeart/2005/8/layout/orgChart1"/>
    <dgm:cxn modelId="{0E457552-0A8B-43B7-922E-F2513AD1554D}" type="presOf" srcId="{C6790357-2CBE-4398-AFFA-DF83FCB6EA72}" destId="{D4FAC9E1-A222-4208-82BF-0EC6DBBDB0F4}" srcOrd="0" destOrd="0" presId="urn:microsoft.com/office/officeart/2005/8/layout/orgChart1"/>
    <dgm:cxn modelId="{1BD18852-8929-4D59-B59D-A75277304327}" type="presOf" srcId="{0BBDAB86-B8AA-45C7-B5E4-0F0C9878059F}" destId="{6EEB71F3-D9BE-45A7-B7D8-04A044FFAA7E}" srcOrd="0" destOrd="0" presId="urn:microsoft.com/office/officeart/2005/8/layout/orgChart1"/>
    <dgm:cxn modelId="{9F061654-5243-4C83-A4E0-BE997155F03A}" srcId="{5CDE42F4-C937-44B7-8522-C53C8E47FBDB}" destId="{C5D37530-0E46-4E89-B484-EB0702E6B4AD}" srcOrd="0" destOrd="0" parTransId="{EAC80FAA-0BA9-413F-98D7-DCF927D9CBF8}" sibTransId="{24411806-EBA3-416D-A1CB-D4D6B45CC546}"/>
    <dgm:cxn modelId="{2FFD5D74-7EC1-4C69-9660-38A8D7787352}" srcId="{EF1D093D-B5AF-47AC-B973-70ECAADF5F82}" destId="{069F08C1-6352-467A-B956-A85572E1891A}" srcOrd="0" destOrd="0" parTransId="{A6516B4A-75B8-419D-AD34-488E99D36F5B}" sibTransId="{61D35595-A18F-4962-AB36-5E5DE787F733}"/>
    <dgm:cxn modelId="{BE6B6654-0BC0-4EEB-9921-37587D78D22F}" type="presOf" srcId="{D530B7AF-AF8D-4230-AF0A-CD2C088EDA4F}" destId="{8EFDAAEC-79D9-4100-BA06-50A7513C7B96}" srcOrd="0" destOrd="0" presId="urn:microsoft.com/office/officeart/2005/8/layout/orgChart1"/>
    <dgm:cxn modelId="{0A80EC54-4F66-4115-B2CC-E4AAB6347729}" type="presOf" srcId="{561E522F-C2A0-4459-8DB5-1881A2C9E6E6}" destId="{E3509675-8A3E-4126-AF12-511F037A2A73}" srcOrd="0" destOrd="0" presId="urn:microsoft.com/office/officeart/2005/8/layout/orgChart1"/>
    <dgm:cxn modelId="{A2EC1C55-179E-48D9-9C61-6FC5425A328A}" type="presOf" srcId="{0BBDAB86-B8AA-45C7-B5E4-0F0C9878059F}" destId="{AAA4244B-7874-4DA5-A56D-1A76E6126426}" srcOrd="1" destOrd="0" presId="urn:microsoft.com/office/officeart/2005/8/layout/orgChart1"/>
    <dgm:cxn modelId="{A993FA55-3059-4CA3-9182-3E5A42C9C325}" type="presOf" srcId="{CFD1C282-5511-48FF-9516-700640F60529}" destId="{2CF7FBD9-0D24-4DE3-B547-08AB768CABB3}" srcOrd="0" destOrd="0" presId="urn:microsoft.com/office/officeart/2005/8/layout/orgChart1"/>
    <dgm:cxn modelId="{6B73ED56-562C-45B6-9FDE-A8BB6DF3B37C}" type="presOf" srcId="{C6790357-2CBE-4398-AFFA-DF83FCB6EA72}" destId="{BEA33972-D00C-4744-B60F-57311091CFF3}" srcOrd="1" destOrd="0" presId="urn:microsoft.com/office/officeart/2005/8/layout/orgChart1"/>
    <dgm:cxn modelId="{EC1DF856-0A03-49CB-89B6-D7F459CAA952}" srcId="{EF1D093D-B5AF-47AC-B973-70ECAADF5F82}" destId="{D530B7AF-AF8D-4230-AF0A-CD2C088EDA4F}" srcOrd="3" destOrd="0" parTransId="{4164F7D6-1CBC-4E87-B3B9-FA6802365D35}" sibTransId="{DC7842D1-6C1F-43BF-8901-3B84AFEDFCD3}"/>
    <dgm:cxn modelId="{52FB2858-A9CE-4A89-8528-559950FF2547}" srcId="{0BBDAB86-B8AA-45C7-B5E4-0F0C9878059F}" destId="{09712D81-1E2C-48F6-BE9B-A5439E6EA145}" srcOrd="2" destOrd="0" parTransId="{393A59B8-E565-4691-AA8B-3A288106AE6C}" sibTransId="{342DF2B8-EE07-4360-8377-A93CECFB789B}"/>
    <dgm:cxn modelId="{50663758-E86B-411C-B978-2CA8353C32DA}" type="presOf" srcId="{CD8A55DB-1A2B-4B65-ABEC-0105BC3ECE4A}" destId="{EEF3CCA6-A228-4A63-A79B-3B40C76DDDF2}" srcOrd="0" destOrd="0" presId="urn:microsoft.com/office/officeart/2005/8/layout/orgChart1"/>
    <dgm:cxn modelId="{C63F725A-C329-4E84-8FC4-C602296734B7}" type="presOf" srcId="{EAC80FAA-0BA9-413F-98D7-DCF927D9CBF8}" destId="{1309C1ED-99C8-4BFB-8EBD-06DBF94F4F13}" srcOrd="0" destOrd="0" presId="urn:microsoft.com/office/officeart/2005/8/layout/orgChart1"/>
    <dgm:cxn modelId="{C1BF517B-DB63-454E-BF55-A88B7AD2A70F}" type="presOf" srcId="{C1572656-439D-4398-A22A-F04AC114ABC8}" destId="{503FE764-7BA3-4148-9789-7762DB05565A}" srcOrd="1" destOrd="0" presId="urn:microsoft.com/office/officeart/2005/8/layout/orgChart1"/>
    <dgm:cxn modelId="{428F007D-2360-49B7-A77D-E742DF0821D6}" srcId="{5CDE42F4-C937-44B7-8522-C53C8E47FBDB}" destId="{C167314F-6BB1-452F-B828-1EDDD8A686F8}" srcOrd="1" destOrd="0" parTransId="{D45FCAC0-D9E0-4183-9646-692D15DE0260}" sibTransId="{3952CC90-CFA7-4157-8286-B63495FD1BC0}"/>
    <dgm:cxn modelId="{B670AD7E-186B-435D-838B-D3E0412EB487}" type="presOf" srcId="{263286B2-623F-4E5C-B8CC-AE2F1A4CA8C0}" destId="{14E93D1E-52FC-4E42-85CC-D6DB89397CB0}" srcOrd="0" destOrd="0" presId="urn:microsoft.com/office/officeart/2005/8/layout/orgChart1"/>
    <dgm:cxn modelId="{9865597F-9F66-435D-A20E-0AD1C0B21258}" srcId="{30C7186C-1DAA-413A-AB1F-FFCAF29A5B97}" destId="{6FD04571-894F-420A-802C-B157F8A9C37B}" srcOrd="3" destOrd="0" parTransId="{62851DDA-05C6-4027-AB37-A7A6F0469DF6}" sibTransId="{4E81E205-FECD-4D9D-9D89-683496AD4EF3}"/>
    <dgm:cxn modelId="{07AD6881-2705-49F4-B6C5-9F6760C76171}" type="presOf" srcId="{069F08C1-6352-467A-B956-A85572E1891A}" destId="{6947EB7E-260C-4900-A26F-1486A6C41CC6}" srcOrd="0" destOrd="0" presId="urn:microsoft.com/office/officeart/2005/8/layout/orgChart1"/>
    <dgm:cxn modelId="{F12C3084-6DBD-43B3-8B2F-8D5CBBC1B830}" type="presOf" srcId="{C1572656-439D-4398-A22A-F04AC114ABC8}" destId="{AB3FCF45-EA8F-422D-BDD6-26A30FB9DAF0}" srcOrd="0" destOrd="0" presId="urn:microsoft.com/office/officeart/2005/8/layout/orgChart1"/>
    <dgm:cxn modelId="{57525684-ACEC-4F22-BDF1-599E72D42BD3}" srcId="{5CDE42F4-C937-44B7-8522-C53C8E47FBDB}" destId="{263286B2-623F-4E5C-B8CC-AE2F1A4CA8C0}" srcOrd="2" destOrd="0" parTransId="{DA261839-954C-4869-B306-EB834E924A40}" sibTransId="{B13CC5D3-A4EA-4E5D-A8C0-39F29CA632D2}"/>
    <dgm:cxn modelId="{D8826487-B85F-4BAA-9D58-74FF74075B56}" srcId="{EF1D093D-B5AF-47AC-B973-70ECAADF5F82}" destId="{0BBDAB86-B8AA-45C7-B5E4-0F0C9878059F}" srcOrd="4" destOrd="0" parTransId="{FF6CD26A-FB06-4108-9DBD-CAB920938E9C}" sibTransId="{A2D5FECA-C18A-4EC6-A2A1-2C79021ED183}"/>
    <dgm:cxn modelId="{1C75DA87-27B1-473C-9C37-84A2DAE0B5B7}" type="presOf" srcId="{09712D81-1E2C-48F6-BE9B-A5439E6EA145}" destId="{3AA4D9E8-241F-4C56-9BA9-71639DFE6F3F}" srcOrd="0" destOrd="0" presId="urn:microsoft.com/office/officeart/2005/8/layout/orgChart1"/>
    <dgm:cxn modelId="{414F3F8A-5F9B-44AE-BD69-1251A6E7F63B}" srcId="{EF1D093D-B5AF-47AC-B973-70ECAADF5F82}" destId="{5CDE42F4-C937-44B7-8522-C53C8E47FBDB}" srcOrd="2" destOrd="0" parTransId="{685B09A5-990F-4529-B534-38B02BD9FB81}" sibTransId="{A0328C80-21FF-4044-B171-8F635E500234}"/>
    <dgm:cxn modelId="{040E818C-93B4-46C2-B883-ED45A7AD852F}" type="presOf" srcId="{6FD04571-894F-420A-802C-B157F8A9C37B}" destId="{96A2FF75-3D01-416F-940C-81B088EC4A72}" srcOrd="0" destOrd="0" presId="urn:microsoft.com/office/officeart/2005/8/layout/orgChart1"/>
    <dgm:cxn modelId="{DFCA128D-68CB-43BA-9112-A028F265B45C}" srcId="{5CDE42F4-C937-44B7-8522-C53C8E47FBDB}" destId="{812EF0D8-84F3-46C2-810C-D67736997555}" srcOrd="4" destOrd="0" parTransId="{8507EDCF-21F9-4594-A7CF-51F73FC485E6}" sibTransId="{E1678AA0-D486-45D8-A172-EC6FEC3E4B32}"/>
    <dgm:cxn modelId="{717C888E-F262-457E-AD5B-EB0F659880D7}" type="presOf" srcId="{A2651C5F-7692-4FDB-8E80-0BB160E57FCE}" destId="{AD8AFCAF-ED4B-4328-B3DF-B45FABE31A79}" srcOrd="0" destOrd="0" presId="urn:microsoft.com/office/officeart/2005/8/layout/orgChart1"/>
    <dgm:cxn modelId="{77E30F90-B445-4AC5-8A7E-540B837AD392}" type="presOf" srcId="{DA261839-954C-4869-B306-EB834E924A40}" destId="{EDE1DD90-3DC0-40DC-BDE8-6CE41D48E565}" srcOrd="0" destOrd="0" presId="urn:microsoft.com/office/officeart/2005/8/layout/orgChart1"/>
    <dgm:cxn modelId="{6C52D690-8451-4717-B844-BAA711DC4ABA}" type="presOf" srcId="{6EF7EB22-2105-47C0-A51E-7051DF04BE04}" destId="{29985E0A-6CE0-491E-A04F-DDF24D2413B3}" srcOrd="0" destOrd="0" presId="urn:microsoft.com/office/officeart/2005/8/layout/orgChart1"/>
    <dgm:cxn modelId="{67E22491-D009-40A6-B719-8B5DAD403F47}" type="presOf" srcId="{FBE9CCB0-61E9-4E43-8F3A-19FE8BFB7746}" destId="{8AABBE26-FAA4-4477-904E-A949F63E247B}" srcOrd="0" destOrd="0" presId="urn:microsoft.com/office/officeart/2005/8/layout/orgChart1"/>
    <dgm:cxn modelId="{D437B091-3E30-4DBB-A8B3-98F6FAA5BE6A}" type="presOf" srcId="{C167314F-6BB1-452F-B828-1EDDD8A686F8}" destId="{77105C54-BC76-4295-ABE1-806CD2077FD2}" srcOrd="0" destOrd="0" presId="urn:microsoft.com/office/officeart/2005/8/layout/orgChart1"/>
    <dgm:cxn modelId="{55698594-6A97-4044-AD34-2835BE7B1333}" srcId="{0BBDAB86-B8AA-45C7-B5E4-0F0C9878059F}" destId="{C298B248-CA8D-4AA6-8833-000DD5F9C648}" srcOrd="0" destOrd="0" parTransId="{5E61C63C-8B81-43BE-BB3A-C0C057072CE2}" sibTransId="{F7FC37D7-03B0-4217-A32E-AF1ECDF59443}"/>
    <dgm:cxn modelId="{C8507499-E3F7-441C-9B0C-091489A4E8EF}" type="presOf" srcId="{DC2C23C4-1767-440D-85A3-BC04D9621F0B}" destId="{C3380366-A0E4-4FD2-9B9C-74340B369771}" srcOrd="0" destOrd="0" presId="urn:microsoft.com/office/officeart/2005/8/layout/orgChart1"/>
    <dgm:cxn modelId="{69E7B59E-372F-4FAB-995D-2D96C711707B}" type="presOf" srcId="{B4E458EC-C4AD-4BED-96B3-829A95FEC7DE}" destId="{0DC75E0F-EF4D-438F-BB57-1AECCE155B4E}" srcOrd="1" destOrd="0" presId="urn:microsoft.com/office/officeart/2005/8/layout/orgChart1"/>
    <dgm:cxn modelId="{8C63089F-3761-4863-BD6A-284D88763413}" srcId="{D530B7AF-AF8D-4230-AF0A-CD2C088EDA4F}" destId="{37BF3D75-047D-4121-9B2D-0F233400D17F}" srcOrd="4" destOrd="0" parTransId="{6EF7EB22-2105-47C0-A51E-7051DF04BE04}" sibTransId="{59774358-371C-474D-BA24-7823186A39C3}"/>
    <dgm:cxn modelId="{988F90A0-8B51-4134-8E72-B353E897E467}" type="presOf" srcId="{DB02A29C-1FC1-4DE5-AC32-EE2E6A93660E}" destId="{8AEFA967-3B8A-4C88-A1DB-B86B87C97D88}" srcOrd="1" destOrd="0" presId="urn:microsoft.com/office/officeart/2005/8/layout/orgChart1"/>
    <dgm:cxn modelId="{9FE949A4-49D3-4207-BA4C-04FE9EB84389}" srcId="{37408907-9C21-4BBB-B297-51D2584A9672}" destId="{EF1D093D-B5AF-47AC-B973-70ECAADF5F82}" srcOrd="0" destOrd="0" parTransId="{A776A995-D72B-47CA-BD8D-88C27218B55E}" sibTransId="{2F0E7730-A41D-4C17-82EF-02927E83D0CA}"/>
    <dgm:cxn modelId="{B7BBBCA5-3655-44CE-AA9C-F21648A9221C}" srcId="{8F954757-BF1B-4411-A788-9BE2F2583F55}" destId="{AF4BE42A-FD19-4A95-B9CC-91A471A79465}" srcOrd="0" destOrd="0" parTransId="{4CF5AA61-AB29-4DAE-BD67-66778DFCFD32}" sibTransId="{15350EFD-91DC-4F8D-9B28-45D3A12B275C}"/>
    <dgm:cxn modelId="{0843C6AD-F7C9-42C2-BD33-8ABF61C46453}" type="presOf" srcId="{A6516B4A-75B8-419D-AD34-488E99D36F5B}" destId="{DB03DCD4-6AE3-4258-83B0-92C00DAA89F6}" srcOrd="0" destOrd="0" presId="urn:microsoft.com/office/officeart/2005/8/layout/orgChart1"/>
    <dgm:cxn modelId="{DD29A0AE-90C9-492E-A63F-DA33B43C68AF}" type="presOf" srcId="{CEF267A2-0CE7-4322-88F7-B03F2B75F0BB}" destId="{BE24EEB2-A496-40C8-9397-04FE8F0F85E6}" srcOrd="0" destOrd="0" presId="urn:microsoft.com/office/officeart/2005/8/layout/orgChart1"/>
    <dgm:cxn modelId="{2136AFB0-7A16-4C8D-9B94-4E8E58D7D392}" srcId="{EF1D093D-B5AF-47AC-B973-70ECAADF5F82}" destId="{C1572656-439D-4398-A22A-F04AC114ABC8}" srcOrd="5" destOrd="0" parTransId="{25ED9A63-98C2-4543-9060-7A9C1130A5E0}" sibTransId="{8D8B8EFF-EF71-497C-A438-500EDC20EF57}"/>
    <dgm:cxn modelId="{CABFFEB0-131A-477A-8D32-B2E9FCC48C64}" srcId="{C6790357-2CBE-4398-AFFA-DF83FCB6EA72}" destId="{CEF267A2-0CE7-4322-88F7-B03F2B75F0BB}" srcOrd="0" destOrd="0" parTransId="{885AB984-0AC5-4E7F-8E26-724C81EE5E9C}" sibTransId="{42AE6F05-786D-4215-9C15-4D393D538B67}"/>
    <dgm:cxn modelId="{3A88D9B1-5E88-4F08-944C-2127B41AF42B}" srcId="{0BBDAB86-B8AA-45C7-B5E4-0F0C9878059F}" destId="{561E522F-C2A0-4459-8DB5-1881A2C9E6E6}" srcOrd="3" destOrd="0" parTransId="{D2B17091-05F6-4A75-A6AC-3AB0763C8EE1}" sibTransId="{F95276E4-8CBE-4D62-A098-D26529CAD08D}"/>
    <dgm:cxn modelId="{EA5C9DB6-241A-4672-9537-F7E8D74138E3}" type="presOf" srcId="{C82761A0-5F5D-48EC-B8E7-5F2C392B29FB}" destId="{3E3F330B-42C7-40C8-9105-EA7291C7969A}" srcOrd="1" destOrd="0" presId="urn:microsoft.com/office/officeart/2005/8/layout/orgChart1"/>
    <dgm:cxn modelId="{709B5EB7-4D0E-46EE-B5AB-257624A30ACA}" type="presOf" srcId="{6FD04571-894F-420A-802C-B157F8A9C37B}" destId="{8D3DFF19-87B6-4502-A618-A2A7B3F06299}" srcOrd="1" destOrd="0" presId="urn:microsoft.com/office/officeart/2005/8/layout/orgChart1"/>
    <dgm:cxn modelId="{AC97CCB7-52F8-4132-88F4-CF8375DCE717}" srcId="{30C7186C-1DAA-413A-AB1F-FFCAF29A5B97}" destId="{B4E458EC-C4AD-4BED-96B3-829A95FEC7DE}" srcOrd="1" destOrd="0" parTransId="{434A7628-4292-4A0C-9991-702839CC807B}" sibTransId="{5C75818B-67F8-4A35-9461-5DECF1C29E27}"/>
    <dgm:cxn modelId="{CE48C7BA-6AE4-4390-B2DD-F7DFC49C5E2C}" type="presOf" srcId="{812EF0D8-84F3-46C2-810C-D67736997555}" destId="{A285BE13-126A-45BD-83E7-CCBC8A9A657F}" srcOrd="0" destOrd="0" presId="urn:microsoft.com/office/officeart/2005/8/layout/orgChart1"/>
    <dgm:cxn modelId="{98EADDBA-BAB4-4DF3-A2DD-AA9EB94776E2}" srcId="{D530B7AF-AF8D-4230-AF0A-CD2C088EDA4F}" destId="{DB02A29C-1FC1-4DE5-AC32-EE2E6A93660E}" srcOrd="2" destOrd="0" parTransId="{D7873E3E-EAEF-4535-BDB2-E6EA17E3844E}" sibTransId="{DFDCC6FD-4587-4BE3-A2C9-33E4EE87469F}"/>
    <dgm:cxn modelId="{93AC1DBB-4CC7-4A45-B6BC-90E95E582E4F}" type="presOf" srcId="{DC2C23C4-1767-440D-85A3-BC04D9621F0B}" destId="{907B31F9-3EA0-41C9-8005-A4665A61E0E0}" srcOrd="1" destOrd="0" presId="urn:microsoft.com/office/officeart/2005/8/layout/orgChart1"/>
    <dgm:cxn modelId="{0E07C1BB-DA1E-4962-9DDF-506AFC724198}" type="presOf" srcId="{C356D2D1-3055-4129-8B83-C9BEAAE40818}" destId="{4C98D014-BEC6-412A-B508-748DAF596B8A}" srcOrd="0" destOrd="0" presId="urn:microsoft.com/office/officeart/2005/8/layout/orgChart1"/>
    <dgm:cxn modelId="{9B6935BC-5CE0-452F-B92C-8F74E7ABC036}" type="presOf" srcId="{4164F7D6-1CBC-4E87-B3B9-FA6802365D35}" destId="{660A1600-E8D9-44AE-A445-5D97AED875D3}" srcOrd="0" destOrd="0" presId="urn:microsoft.com/office/officeart/2005/8/layout/orgChart1"/>
    <dgm:cxn modelId="{C0E7D7C0-DCEC-4AF1-8EAC-4D050F262BD7}" srcId="{C1572656-439D-4398-A22A-F04AC114ABC8}" destId="{8F954757-BF1B-4411-A788-9BE2F2583F55}" srcOrd="1" destOrd="0" parTransId="{FC9C67D4-1AA4-4447-8D7C-2576A1C3D5C7}" sibTransId="{07D62F67-B223-4DCE-82F4-0D3324ECD5AF}"/>
    <dgm:cxn modelId="{3578B4C1-8AF9-4EA2-92A0-1EF652054ED5}" type="presOf" srcId="{812EF0D8-84F3-46C2-810C-D67736997555}" destId="{67B5724E-11B8-454C-AA18-BA6F6707D361}" srcOrd="1" destOrd="0" presId="urn:microsoft.com/office/officeart/2005/8/layout/orgChart1"/>
    <dgm:cxn modelId="{7D8E4DC3-2F9E-4F3F-B056-52E5762AFE13}" type="presOf" srcId="{1851778A-F846-4E2F-A0C9-97F54E50A18F}" destId="{23C34D3D-E721-4D1D-BCDA-9103C2D61946}" srcOrd="1" destOrd="0" presId="urn:microsoft.com/office/officeart/2005/8/layout/orgChart1"/>
    <dgm:cxn modelId="{560455C4-EE30-4549-B6F4-F7E2980EEBC9}" srcId="{5CDE42F4-C937-44B7-8522-C53C8E47FBDB}" destId="{FDB4C4E2-3DA1-41CD-972F-219D00FF1252}" srcOrd="3" destOrd="0" parTransId="{1874C553-EF41-4ECE-B6B3-6FCA6129FCC8}" sibTransId="{24D6CF33-875C-4E0E-8D05-A02F63A865B2}"/>
    <dgm:cxn modelId="{15EDA5C4-9992-47A6-B32E-731C7198BCFA}" type="presOf" srcId="{FF6CD26A-FB06-4108-9DBD-CAB920938E9C}" destId="{F4F165B6-0249-49E0-AF20-6770B4BA11C1}" srcOrd="0" destOrd="0" presId="urn:microsoft.com/office/officeart/2005/8/layout/orgChart1"/>
    <dgm:cxn modelId="{A87753C6-39A2-419B-8949-7148F08D1E89}" type="presOf" srcId="{37BF3D75-047D-4121-9B2D-0F233400D17F}" destId="{5B912A3A-347E-40E6-8E1B-2C345DFF1C57}" srcOrd="0" destOrd="0" presId="urn:microsoft.com/office/officeart/2005/8/layout/orgChart1"/>
    <dgm:cxn modelId="{D59EDFC6-A0EC-4897-B5B5-3DAF582CEB3D}" type="presOf" srcId="{885AB984-0AC5-4E7F-8E26-724C81EE5E9C}" destId="{57132D48-D3B7-41F8-BC26-9E945CD086C8}" srcOrd="0" destOrd="0" presId="urn:microsoft.com/office/officeart/2005/8/layout/orgChart1"/>
    <dgm:cxn modelId="{767B11C8-1909-4CC6-8CE1-D7B4F13E3268}" type="presOf" srcId="{D2B17091-05F6-4A75-A6AC-3AB0763C8EE1}" destId="{ACE42D9C-7B89-47F5-902D-C22EE72CD664}" srcOrd="0" destOrd="0" presId="urn:microsoft.com/office/officeart/2005/8/layout/orgChart1"/>
    <dgm:cxn modelId="{A20A9AC9-8155-4600-AD5E-9A952B1618BF}" type="presOf" srcId="{30C7186C-1DAA-413A-AB1F-FFCAF29A5B97}" destId="{81EE0E36-331B-43E5-B798-0064E145B1BF}" srcOrd="0" destOrd="0" presId="urn:microsoft.com/office/officeart/2005/8/layout/orgChart1"/>
    <dgm:cxn modelId="{C0BED5C9-F3AD-4FC6-9A5B-9F3985AFBDFB}" type="presOf" srcId="{EF1D093D-B5AF-47AC-B973-70ECAADF5F82}" destId="{E5B87322-BF41-45B2-89B5-DE808134E678}" srcOrd="0" destOrd="0" presId="urn:microsoft.com/office/officeart/2005/8/layout/orgChart1"/>
    <dgm:cxn modelId="{14E4F9CA-3225-4847-A2FA-079CA25E929E}" type="presOf" srcId="{AF4BE42A-FD19-4A95-B9CC-91A471A79465}" destId="{8AB38AED-CF3D-4AAF-994F-25FA9995A8A2}" srcOrd="1" destOrd="0" presId="urn:microsoft.com/office/officeart/2005/8/layout/orgChart1"/>
    <dgm:cxn modelId="{00E098CC-8328-4662-8FC9-B566508237A2}" type="presOf" srcId="{4CF5AA61-AB29-4DAE-BD67-66778DFCFD32}" destId="{211F0930-F6E0-40EF-8A01-971CD5DE587D}" srcOrd="0" destOrd="0" presId="urn:microsoft.com/office/officeart/2005/8/layout/orgChart1"/>
    <dgm:cxn modelId="{EB7059D1-7543-4E70-AE72-7E0FFB520FA9}" type="presOf" srcId="{D7873E3E-EAEF-4535-BDB2-E6EA17E3844E}" destId="{795F4EC3-4CE8-44A1-8878-C51209B72800}" srcOrd="0" destOrd="0" presId="urn:microsoft.com/office/officeart/2005/8/layout/orgChart1"/>
    <dgm:cxn modelId="{A2C24ED2-CDD5-4C94-9E48-4750B3118506}" type="presOf" srcId="{9A5CD6C5-F10E-4A6E-BBB2-88EF64D5F791}" destId="{83FAB465-314D-4267-9722-D2842A1BB4AE}" srcOrd="0" destOrd="0" presId="urn:microsoft.com/office/officeart/2005/8/layout/orgChart1"/>
    <dgm:cxn modelId="{D467BBD2-DA7D-428E-8B10-9896C5914476}" type="presOf" srcId="{393A59B8-E565-4691-AA8B-3A288106AE6C}" destId="{5552D5D4-6A00-4E5A-8CD4-FEDBCAE9497E}" srcOrd="0" destOrd="0" presId="urn:microsoft.com/office/officeart/2005/8/layout/orgChart1"/>
    <dgm:cxn modelId="{28DF53D3-A726-4353-9E5D-42BBCE2FD43D}" type="presOf" srcId="{D45FCAC0-D9E0-4183-9646-692D15DE0260}" destId="{15054C2E-7ED0-4709-A7C7-BF995EF03E46}" srcOrd="0" destOrd="0" presId="urn:microsoft.com/office/officeart/2005/8/layout/orgChart1"/>
    <dgm:cxn modelId="{308558D7-BBAB-483F-81F8-10B68BB3F2E9}" type="presOf" srcId="{45C5B1F3-D280-4CA5-8390-2D7BCAD3A109}" destId="{5AC87852-E416-4BC4-BA2A-C3D227C2F970}" srcOrd="1" destOrd="0" presId="urn:microsoft.com/office/officeart/2005/8/layout/orgChart1"/>
    <dgm:cxn modelId="{61D10FDB-3250-48A4-B4C1-1AFD3ED518BB}" type="presOf" srcId="{069F08C1-6352-467A-B956-A85572E1891A}" destId="{F96796C9-71AC-4923-A5E1-28160093B88D}" srcOrd="1" destOrd="0" presId="urn:microsoft.com/office/officeart/2005/8/layout/orgChart1"/>
    <dgm:cxn modelId="{03E53FDC-A0CB-4251-9878-C4CEF709F39F}" srcId="{30C7186C-1DAA-413A-AB1F-FFCAF29A5B97}" destId="{DC2C23C4-1767-440D-85A3-BC04D9621F0B}" srcOrd="2" destOrd="0" parTransId="{A2651C5F-7692-4FDB-8E80-0BB160E57FCE}" sibTransId="{362D45CE-08F3-431E-852B-7A4FB574FF64}"/>
    <dgm:cxn modelId="{F83B53DC-B14C-4DA2-A923-8A3D37F5A6B8}" type="presOf" srcId="{37BF3D75-047D-4121-9B2D-0F233400D17F}" destId="{29199458-7961-4748-BA96-4E1091A01C8D}" srcOrd="1" destOrd="0" presId="urn:microsoft.com/office/officeart/2005/8/layout/orgChart1"/>
    <dgm:cxn modelId="{1F4FC5DD-19DA-4690-9564-48DC83FA46A3}" type="presOf" srcId="{C298B248-CA8D-4AA6-8833-000DD5F9C648}" destId="{0BFD886C-7836-437C-B67E-6D34241CE810}" srcOrd="1" destOrd="0" presId="urn:microsoft.com/office/officeart/2005/8/layout/orgChart1"/>
    <dgm:cxn modelId="{5BEEB8DE-E5E3-4576-AA3F-8AB1AE0115CA}" type="presOf" srcId="{CD8A55DB-1A2B-4B65-ABEC-0105BC3ECE4A}" destId="{91D2368A-0A23-4F49-9F50-AE20C2DAACA9}" srcOrd="1" destOrd="0" presId="urn:microsoft.com/office/officeart/2005/8/layout/orgChart1"/>
    <dgm:cxn modelId="{4B5EBFDE-5E71-4B36-B692-8253B394FC69}" type="presOf" srcId="{434A7628-4292-4A0C-9991-702839CC807B}" destId="{E89DCA49-1831-4A76-8CF9-AB423FEDBA55}" srcOrd="0" destOrd="0" presId="urn:microsoft.com/office/officeart/2005/8/layout/orgChart1"/>
    <dgm:cxn modelId="{8BC934E5-949B-4132-B4DF-588279B75900}" type="presOf" srcId="{5CDE42F4-C937-44B7-8522-C53C8E47FBDB}" destId="{CAD1DD66-E9A2-47D6-9697-FC0519AC1E2A}" srcOrd="1" destOrd="0" presId="urn:microsoft.com/office/officeart/2005/8/layout/orgChart1"/>
    <dgm:cxn modelId="{0B7C38E6-F1ED-46C8-B382-27FCDF061BAC}" srcId="{0BBDAB86-B8AA-45C7-B5E4-0F0C9878059F}" destId="{B69CA506-470F-4A81-B45D-FB8899908BAA}" srcOrd="1" destOrd="0" parTransId="{9A5CD6C5-F10E-4A6E-BBB2-88EF64D5F791}" sibTransId="{962E5E04-65F5-4EFA-B135-D032A09355FF}"/>
    <dgm:cxn modelId="{22A9D4E8-CBEE-489D-A3CF-15A32E5B922F}" type="presOf" srcId="{4CC6DBC1-B788-40EF-B739-A64C6724D688}" destId="{F6E84E33-68F1-4B51-800E-8530C1BC7C2B}" srcOrd="0" destOrd="0" presId="urn:microsoft.com/office/officeart/2005/8/layout/orgChart1"/>
    <dgm:cxn modelId="{933AE3F4-9AA8-42E4-8443-102CC1B4AFC6}" type="presOf" srcId="{685B09A5-990F-4529-B534-38B02BD9FB81}" destId="{28239DE3-EA84-4A87-9DB1-7B6C3AC92E26}" srcOrd="0" destOrd="0" presId="urn:microsoft.com/office/officeart/2005/8/layout/orgChart1"/>
    <dgm:cxn modelId="{01C8EDF5-663D-4446-B963-1047F29F12E5}" type="presOf" srcId="{8F954757-BF1B-4411-A788-9BE2F2583F55}" destId="{82348107-EF72-43E7-8CA3-F903CE26D19B}" srcOrd="1" destOrd="0" presId="urn:microsoft.com/office/officeart/2005/8/layout/orgChart1"/>
    <dgm:cxn modelId="{032F15F6-7A09-4A25-964C-6E6AF3A1B9B3}" type="presOf" srcId="{E1D5B7C3-B330-41F3-A1CD-BDE001E0D2C6}" destId="{281A3031-5AB8-4997-91B4-76EA61045C9E}" srcOrd="0" destOrd="0" presId="urn:microsoft.com/office/officeart/2005/8/layout/orgChart1"/>
    <dgm:cxn modelId="{CCD62AF8-095D-49DF-821B-BA285D65C04D}" srcId="{D530B7AF-AF8D-4230-AF0A-CD2C088EDA4F}" destId="{CD8A55DB-1A2B-4B65-ABEC-0105BC3ECE4A}" srcOrd="1" destOrd="0" parTransId="{C356D2D1-3055-4129-8B83-C9BEAAE40818}" sibTransId="{01D82146-8B48-4CE3-B86D-C4605E1E326B}"/>
    <dgm:cxn modelId="{BDDB16FA-30A2-47FD-A34C-6C9F4895B205}" type="presOf" srcId="{E1D5B7C3-B330-41F3-A1CD-BDE001E0D2C6}" destId="{4A195DEE-06CC-4622-BBA9-AC6A0A3B8DDE}" srcOrd="1" destOrd="0" presId="urn:microsoft.com/office/officeart/2005/8/layout/orgChart1"/>
    <dgm:cxn modelId="{96D5D6FD-E1B9-4C5C-AE90-62F21708C29D}" type="presOf" srcId="{263286B2-623F-4E5C-B8CC-AE2F1A4CA8C0}" destId="{73607C7D-EEDB-4E8A-A476-71BB707B9902}" srcOrd="1" destOrd="0" presId="urn:microsoft.com/office/officeart/2005/8/layout/orgChart1"/>
    <dgm:cxn modelId="{6F2623FE-F2AA-46A9-8731-67E930DFF30E}" srcId="{30C7186C-1DAA-413A-AB1F-FFCAF29A5B97}" destId="{E1D5B7C3-B330-41F3-A1CD-BDE001E0D2C6}" srcOrd="0" destOrd="0" parTransId="{41EDA706-988E-4CAF-9055-9ED75D42A598}" sibTransId="{DCCD3F2D-5589-4D81-B951-50F8F50B0EB7}"/>
    <dgm:cxn modelId="{961958FF-77E4-4D50-AF91-3F15B898A688}" type="presOf" srcId="{62851DDA-05C6-4027-AB37-A7A6F0469DF6}" destId="{1ECDB643-92A7-4F00-B798-6F41D0E98CE4}" srcOrd="0" destOrd="0" presId="urn:microsoft.com/office/officeart/2005/8/layout/orgChart1"/>
    <dgm:cxn modelId="{1C2013D1-5BD8-4973-9CDF-70652BAB331E}" type="presParOf" srcId="{F24DF0D4-B94E-4CF1-8C77-95FF42B3A5F1}" destId="{1AD060A5-15F1-4048-832D-8F85894436E8}" srcOrd="0" destOrd="0" presId="urn:microsoft.com/office/officeart/2005/8/layout/orgChart1"/>
    <dgm:cxn modelId="{41F8DABA-9D7E-4314-883B-714B0BCB0CD7}" type="presParOf" srcId="{1AD060A5-15F1-4048-832D-8F85894436E8}" destId="{DB5B5C33-B6B3-4B2F-A335-CF6E66F7206F}" srcOrd="0" destOrd="0" presId="urn:microsoft.com/office/officeart/2005/8/layout/orgChart1"/>
    <dgm:cxn modelId="{3C599E17-185B-4EFF-9676-5165230C3551}" type="presParOf" srcId="{DB5B5C33-B6B3-4B2F-A335-CF6E66F7206F}" destId="{E5B87322-BF41-45B2-89B5-DE808134E678}" srcOrd="0" destOrd="0" presId="urn:microsoft.com/office/officeart/2005/8/layout/orgChart1"/>
    <dgm:cxn modelId="{05286B14-CA5A-443A-9212-C870237D1F92}" type="presParOf" srcId="{DB5B5C33-B6B3-4B2F-A335-CF6E66F7206F}" destId="{2C3A9C49-5EB9-4C82-AA63-CACE8CE9FA51}" srcOrd="1" destOrd="0" presId="urn:microsoft.com/office/officeart/2005/8/layout/orgChart1"/>
    <dgm:cxn modelId="{6E4E0BE1-3A6D-4559-92B8-E665FA32BA45}" type="presParOf" srcId="{1AD060A5-15F1-4048-832D-8F85894436E8}" destId="{5878FA2E-CB4C-4272-9005-B380CB232400}" srcOrd="1" destOrd="0" presId="urn:microsoft.com/office/officeart/2005/8/layout/orgChart1"/>
    <dgm:cxn modelId="{50D16ED2-584F-40C2-B901-B89853BBE293}" type="presParOf" srcId="{5878FA2E-CB4C-4272-9005-B380CB232400}" destId="{EC6E4DD1-F09B-41A3-A322-AAFC63DEE208}" srcOrd="0" destOrd="0" presId="urn:microsoft.com/office/officeart/2005/8/layout/orgChart1"/>
    <dgm:cxn modelId="{D13C398E-16E7-4FAE-9E25-C41BBE80EBF4}" type="presParOf" srcId="{5878FA2E-CB4C-4272-9005-B380CB232400}" destId="{2B826178-D76A-4BE2-8076-C3828B4B0FD1}" srcOrd="1" destOrd="0" presId="urn:microsoft.com/office/officeart/2005/8/layout/orgChart1"/>
    <dgm:cxn modelId="{B6CA0D01-7F03-4706-A8E8-206EB41BFDA3}" type="presParOf" srcId="{2B826178-D76A-4BE2-8076-C3828B4B0FD1}" destId="{574CE263-1802-48F0-A760-4ED090546124}" srcOrd="0" destOrd="0" presId="urn:microsoft.com/office/officeart/2005/8/layout/orgChart1"/>
    <dgm:cxn modelId="{E54E2675-C265-47A3-AF13-7F529A835925}" type="presParOf" srcId="{574CE263-1802-48F0-A760-4ED090546124}" destId="{81EE0E36-331B-43E5-B798-0064E145B1BF}" srcOrd="0" destOrd="0" presId="urn:microsoft.com/office/officeart/2005/8/layout/orgChart1"/>
    <dgm:cxn modelId="{6CE56EAF-8716-478A-84F3-7FD2D2A80B4F}" type="presParOf" srcId="{574CE263-1802-48F0-A760-4ED090546124}" destId="{10340931-A923-4362-9E06-8540DBA71EC6}" srcOrd="1" destOrd="0" presId="urn:microsoft.com/office/officeart/2005/8/layout/orgChart1"/>
    <dgm:cxn modelId="{E9F9E258-6847-4F12-BEA8-513A2A6B4C13}" type="presParOf" srcId="{2B826178-D76A-4BE2-8076-C3828B4B0FD1}" destId="{90402542-7921-4C42-8058-B58F426F3E39}" srcOrd="1" destOrd="0" presId="urn:microsoft.com/office/officeart/2005/8/layout/orgChart1"/>
    <dgm:cxn modelId="{78619F0F-F737-49AF-A5B6-A526D970B7EE}" type="presParOf" srcId="{90402542-7921-4C42-8058-B58F426F3E39}" destId="{A360D7B3-4EE1-4232-949F-29A6475E412C}" srcOrd="0" destOrd="0" presId="urn:microsoft.com/office/officeart/2005/8/layout/orgChart1"/>
    <dgm:cxn modelId="{491F66F8-89C2-4F61-A1D9-9AE2546C0FB2}" type="presParOf" srcId="{90402542-7921-4C42-8058-B58F426F3E39}" destId="{2A02F0C8-AEED-4A89-912A-811499B93DCF}" srcOrd="1" destOrd="0" presId="urn:microsoft.com/office/officeart/2005/8/layout/orgChart1"/>
    <dgm:cxn modelId="{888AA031-6253-4677-AF3A-9D28FA2D88A4}" type="presParOf" srcId="{2A02F0C8-AEED-4A89-912A-811499B93DCF}" destId="{9E8F0104-A629-4F80-891C-FDD50ECC1755}" srcOrd="0" destOrd="0" presId="urn:microsoft.com/office/officeart/2005/8/layout/orgChart1"/>
    <dgm:cxn modelId="{DC7D3B43-A763-4CFC-B733-CECE719E271D}" type="presParOf" srcId="{9E8F0104-A629-4F80-891C-FDD50ECC1755}" destId="{281A3031-5AB8-4997-91B4-76EA61045C9E}" srcOrd="0" destOrd="0" presId="urn:microsoft.com/office/officeart/2005/8/layout/orgChart1"/>
    <dgm:cxn modelId="{8516C1AE-5A81-4426-93A3-3E6D11E15AD5}" type="presParOf" srcId="{9E8F0104-A629-4F80-891C-FDD50ECC1755}" destId="{4A195DEE-06CC-4622-BBA9-AC6A0A3B8DDE}" srcOrd="1" destOrd="0" presId="urn:microsoft.com/office/officeart/2005/8/layout/orgChart1"/>
    <dgm:cxn modelId="{CCA83117-1E34-41FB-872C-EA3AC3640F16}" type="presParOf" srcId="{2A02F0C8-AEED-4A89-912A-811499B93DCF}" destId="{13B81A58-C764-4E7F-8782-090F316B2DFB}" srcOrd="1" destOrd="0" presId="urn:microsoft.com/office/officeart/2005/8/layout/orgChart1"/>
    <dgm:cxn modelId="{8B3D72BF-B243-4054-8AD8-87441121C3B5}" type="presParOf" srcId="{2A02F0C8-AEED-4A89-912A-811499B93DCF}" destId="{0484BCF3-2DE0-416A-818B-6AEF204B38F1}" srcOrd="2" destOrd="0" presId="urn:microsoft.com/office/officeart/2005/8/layout/orgChart1"/>
    <dgm:cxn modelId="{C18E63A8-FCFD-4C7E-8343-2E57E1822B8B}" type="presParOf" srcId="{90402542-7921-4C42-8058-B58F426F3E39}" destId="{E89DCA49-1831-4A76-8CF9-AB423FEDBA55}" srcOrd="2" destOrd="0" presId="urn:microsoft.com/office/officeart/2005/8/layout/orgChart1"/>
    <dgm:cxn modelId="{34736FEA-9B1F-46E8-A249-ABE3E94F46CA}" type="presParOf" srcId="{90402542-7921-4C42-8058-B58F426F3E39}" destId="{B3D5D1A1-D808-4F39-87C5-C320DA401DB3}" srcOrd="3" destOrd="0" presId="urn:microsoft.com/office/officeart/2005/8/layout/orgChart1"/>
    <dgm:cxn modelId="{8FA36E0D-C61B-499C-9182-CF5BE5960319}" type="presParOf" srcId="{B3D5D1A1-D808-4F39-87C5-C320DA401DB3}" destId="{25ACDFFE-CF1B-4EE8-9778-AC0F5F7E41FC}" srcOrd="0" destOrd="0" presId="urn:microsoft.com/office/officeart/2005/8/layout/orgChart1"/>
    <dgm:cxn modelId="{8903D536-0133-4CAE-A85C-BE09C774E241}" type="presParOf" srcId="{25ACDFFE-CF1B-4EE8-9778-AC0F5F7E41FC}" destId="{18621658-8017-4D44-ADE6-A9C0EA704122}" srcOrd="0" destOrd="0" presId="urn:microsoft.com/office/officeart/2005/8/layout/orgChart1"/>
    <dgm:cxn modelId="{A5020527-E653-4B7A-99CB-F2893B59B764}" type="presParOf" srcId="{25ACDFFE-CF1B-4EE8-9778-AC0F5F7E41FC}" destId="{0DC75E0F-EF4D-438F-BB57-1AECCE155B4E}" srcOrd="1" destOrd="0" presId="urn:microsoft.com/office/officeart/2005/8/layout/orgChart1"/>
    <dgm:cxn modelId="{30F2FF1D-1491-4611-A426-2F0278839A4B}" type="presParOf" srcId="{B3D5D1A1-D808-4F39-87C5-C320DA401DB3}" destId="{E5AA6CFD-B73D-4117-8E02-FE8F39693AE2}" srcOrd="1" destOrd="0" presId="urn:microsoft.com/office/officeart/2005/8/layout/orgChart1"/>
    <dgm:cxn modelId="{8224AFC6-8752-458B-B3FE-35CF9C8BD8BC}" type="presParOf" srcId="{B3D5D1A1-D808-4F39-87C5-C320DA401DB3}" destId="{C9C459E9-E690-47CE-B8FB-9550650A024F}" srcOrd="2" destOrd="0" presId="urn:microsoft.com/office/officeart/2005/8/layout/orgChart1"/>
    <dgm:cxn modelId="{BF45A609-AE03-4C43-A686-6AE394BAA7AF}" type="presParOf" srcId="{90402542-7921-4C42-8058-B58F426F3E39}" destId="{AD8AFCAF-ED4B-4328-B3DF-B45FABE31A79}" srcOrd="4" destOrd="0" presId="urn:microsoft.com/office/officeart/2005/8/layout/orgChart1"/>
    <dgm:cxn modelId="{C4921BC7-BAC5-459A-98D8-9C75B943D283}" type="presParOf" srcId="{90402542-7921-4C42-8058-B58F426F3E39}" destId="{F62D5BC4-20AE-4145-A1BB-EE2080CC232C}" srcOrd="5" destOrd="0" presId="urn:microsoft.com/office/officeart/2005/8/layout/orgChart1"/>
    <dgm:cxn modelId="{3FAD6B79-CF40-415E-A5BE-8B935FA793E3}" type="presParOf" srcId="{F62D5BC4-20AE-4145-A1BB-EE2080CC232C}" destId="{F7544F08-ECEC-4009-BCB1-656160C9D12E}" srcOrd="0" destOrd="0" presId="urn:microsoft.com/office/officeart/2005/8/layout/orgChart1"/>
    <dgm:cxn modelId="{4BA6752B-3663-410E-9EA9-621B14FAD366}" type="presParOf" srcId="{F7544F08-ECEC-4009-BCB1-656160C9D12E}" destId="{C3380366-A0E4-4FD2-9B9C-74340B369771}" srcOrd="0" destOrd="0" presId="urn:microsoft.com/office/officeart/2005/8/layout/orgChart1"/>
    <dgm:cxn modelId="{5A2E4AC7-8CB4-40DC-B016-C6CB458097B0}" type="presParOf" srcId="{F7544F08-ECEC-4009-BCB1-656160C9D12E}" destId="{907B31F9-3EA0-41C9-8005-A4665A61E0E0}" srcOrd="1" destOrd="0" presId="urn:microsoft.com/office/officeart/2005/8/layout/orgChart1"/>
    <dgm:cxn modelId="{DAB0DFD5-AD3F-46DE-89CF-BE94F7163F07}" type="presParOf" srcId="{F62D5BC4-20AE-4145-A1BB-EE2080CC232C}" destId="{295415D2-0E6F-4611-8B92-FF7B12674443}" srcOrd="1" destOrd="0" presId="urn:microsoft.com/office/officeart/2005/8/layout/orgChart1"/>
    <dgm:cxn modelId="{FE01481E-C2ED-4EBA-B158-AA44D4D94828}" type="presParOf" srcId="{F62D5BC4-20AE-4145-A1BB-EE2080CC232C}" destId="{A0C18646-7EAF-4B9E-B5E9-426BC7B77B93}" srcOrd="2" destOrd="0" presId="urn:microsoft.com/office/officeart/2005/8/layout/orgChart1"/>
    <dgm:cxn modelId="{D1A8B39B-C065-48C2-9210-611DE6991DF0}" type="presParOf" srcId="{90402542-7921-4C42-8058-B58F426F3E39}" destId="{1ECDB643-92A7-4F00-B798-6F41D0E98CE4}" srcOrd="6" destOrd="0" presId="urn:microsoft.com/office/officeart/2005/8/layout/orgChart1"/>
    <dgm:cxn modelId="{7D3575EC-D3F0-49E6-8727-C256A5A27CB3}" type="presParOf" srcId="{90402542-7921-4C42-8058-B58F426F3E39}" destId="{F204D45C-8AF1-4257-832F-1BE3B998D54B}" srcOrd="7" destOrd="0" presId="urn:microsoft.com/office/officeart/2005/8/layout/orgChart1"/>
    <dgm:cxn modelId="{40B0BAB4-1588-4948-93E1-A15F0E595B6E}" type="presParOf" srcId="{F204D45C-8AF1-4257-832F-1BE3B998D54B}" destId="{D28C1B9F-9312-428C-8A72-F63B72974EAF}" srcOrd="0" destOrd="0" presId="urn:microsoft.com/office/officeart/2005/8/layout/orgChart1"/>
    <dgm:cxn modelId="{610C9FAB-141F-415B-9952-C54B73728E49}" type="presParOf" srcId="{D28C1B9F-9312-428C-8A72-F63B72974EAF}" destId="{96A2FF75-3D01-416F-940C-81B088EC4A72}" srcOrd="0" destOrd="0" presId="urn:microsoft.com/office/officeart/2005/8/layout/orgChart1"/>
    <dgm:cxn modelId="{E835C6EC-CC6D-4436-B3C8-8EFB03804A53}" type="presParOf" srcId="{D28C1B9F-9312-428C-8A72-F63B72974EAF}" destId="{8D3DFF19-87B6-4502-A618-A2A7B3F06299}" srcOrd="1" destOrd="0" presId="urn:microsoft.com/office/officeart/2005/8/layout/orgChart1"/>
    <dgm:cxn modelId="{24BFB393-BB9E-4D34-8DB8-FDF55883CDCF}" type="presParOf" srcId="{F204D45C-8AF1-4257-832F-1BE3B998D54B}" destId="{B8147C29-CE68-434F-B161-1398CFFB7612}" srcOrd="1" destOrd="0" presId="urn:microsoft.com/office/officeart/2005/8/layout/orgChart1"/>
    <dgm:cxn modelId="{6A8DD71A-702E-4E14-B077-743A01ABF019}" type="presParOf" srcId="{F204D45C-8AF1-4257-832F-1BE3B998D54B}" destId="{F57FB484-22A8-42E2-8328-020B051A5C69}" srcOrd="2" destOrd="0" presId="urn:microsoft.com/office/officeart/2005/8/layout/orgChart1"/>
    <dgm:cxn modelId="{0D35632E-F976-4D0F-8017-6CF702B7355C}" type="presParOf" srcId="{90402542-7921-4C42-8058-B58F426F3E39}" destId="{2F6FE0C3-9BD6-4D6E-AFFA-D1F95D790140}" srcOrd="8" destOrd="0" presId="urn:microsoft.com/office/officeart/2005/8/layout/orgChart1"/>
    <dgm:cxn modelId="{CEB2C7CC-3233-4E2F-8C5F-E402795D06DE}" type="presParOf" srcId="{90402542-7921-4C42-8058-B58F426F3E39}" destId="{3C11CB7A-FE66-4834-8476-39298319D609}" srcOrd="9" destOrd="0" presId="urn:microsoft.com/office/officeart/2005/8/layout/orgChart1"/>
    <dgm:cxn modelId="{30DC2C35-9D90-410B-A0A0-791B9560F765}" type="presParOf" srcId="{3C11CB7A-FE66-4834-8476-39298319D609}" destId="{D9B80DF1-9E70-404C-B6BA-5DBA082A72AA}" srcOrd="0" destOrd="0" presId="urn:microsoft.com/office/officeart/2005/8/layout/orgChart1"/>
    <dgm:cxn modelId="{9006D391-DA86-47BA-A58F-C32E82DA22AB}" type="presParOf" srcId="{D9B80DF1-9E70-404C-B6BA-5DBA082A72AA}" destId="{FA9595C5-8D5C-4197-A3AF-AD7314813911}" srcOrd="0" destOrd="0" presId="urn:microsoft.com/office/officeart/2005/8/layout/orgChart1"/>
    <dgm:cxn modelId="{A0301C28-0F22-4319-824B-CFD3DF9C427B}" type="presParOf" srcId="{D9B80DF1-9E70-404C-B6BA-5DBA082A72AA}" destId="{23C34D3D-E721-4D1D-BCDA-9103C2D61946}" srcOrd="1" destOrd="0" presId="urn:microsoft.com/office/officeart/2005/8/layout/orgChart1"/>
    <dgm:cxn modelId="{826C2ED5-857C-4EE4-B65C-39DCD018DD0C}" type="presParOf" srcId="{3C11CB7A-FE66-4834-8476-39298319D609}" destId="{68322897-2244-417C-89A4-6919CA141255}" srcOrd="1" destOrd="0" presId="urn:microsoft.com/office/officeart/2005/8/layout/orgChart1"/>
    <dgm:cxn modelId="{C7554570-ECEF-49CA-8536-ED74B9993271}" type="presParOf" srcId="{3C11CB7A-FE66-4834-8476-39298319D609}" destId="{D5314098-7923-4327-BB01-44EED9F25F82}" srcOrd="2" destOrd="0" presId="urn:microsoft.com/office/officeart/2005/8/layout/orgChart1"/>
    <dgm:cxn modelId="{D0676DF8-6FF0-4BEE-AB3F-D38E0FC00587}" type="presParOf" srcId="{2B826178-D76A-4BE2-8076-C3828B4B0FD1}" destId="{AC61BCAA-7143-4A2C-872F-2BECE759BF5F}" srcOrd="2" destOrd="0" presId="urn:microsoft.com/office/officeart/2005/8/layout/orgChart1"/>
    <dgm:cxn modelId="{90F4275F-AA02-4519-A04F-0165E2901C27}" type="presParOf" srcId="{5878FA2E-CB4C-4272-9005-B380CB232400}" destId="{28239DE3-EA84-4A87-9DB1-7B6C3AC92E26}" srcOrd="2" destOrd="0" presId="urn:microsoft.com/office/officeart/2005/8/layout/orgChart1"/>
    <dgm:cxn modelId="{FEAE6D38-5F9F-42FE-A81D-2C86F5A01E24}" type="presParOf" srcId="{5878FA2E-CB4C-4272-9005-B380CB232400}" destId="{EE4C32FE-44D0-46C2-84CB-ADDD3766D11D}" srcOrd="3" destOrd="0" presId="urn:microsoft.com/office/officeart/2005/8/layout/orgChart1"/>
    <dgm:cxn modelId="{E87444EA-31BD-4D11-91B8-B336F08D31EF}" type="presParOf" srcId="{EE4C32FE-44D0-46C2-84CB-ADDD3766D11D}" destId="{A3314D33-99BB-4915-B2A2-87D69ED221D8}" srcOrd="0" destOrd="0" presId="urn:microsoft.com/office/officeart/2005/8/layout/orgChart1"/>
    <dgm:cxn modelId="{DC56B639-D370-4D16-92CE-7BEDECADD3DC}" type="presParOf" srcId="{A3314D33-99BB-4915-B2A2-87D69ED221D8}" destId="{90F86108-7292-4AD2-B486-57FB8A861B43}" srcOrd="0" destOrd="0" presId="urn:microsoft.com/office/officeart/2005/8/layout/orgChart1"/>
    <dgm:cxn modelId="{CB86B745-AFF4-4FD4-B0FB-0665EAC6FC9E}" type="presParOf" srcId="{A3314D33-99BB-4915-B2A2-87D69ED221D8}" destId="{CAD1DD66-E9A2-47D6-9697-FC0519AC1E2A}" srcOrd="1" destOrd="0" presId="urn:microsoft.com/office/officeart/2005/8/layout/orgChart1"/>
    <dgm:cxn modelId="{88BEEA3A-78AD-4C9E-8633-6BEBF908B8A0}" type="presParOf" srcId="{EE4C32FE-44D0-46C2-84CB-ADDD3766D11D}" destId="{FFDA7749-F1EE-4129-8958-029C23D75714}" srcOrd="1" destOrd="0" presId="urn:microsoft.com/office/officeart/2005/8/layout/orgChart1"/>
    <dgm:cxn modelId="{2E53481E-2B46-4305-817C-2F0E29943EC3}" type="presParOf" srcId="{FFDA7749-F1EE-4129-8958-029C23D75714}" destId="{1309C1ED-99C8-4BFB-8EBD-06DBF94F4F13}" srcOrd="0" destOrd="0" presId="urn:microsoft.com/office/officeart/2005/8/layout/orgChart1"/>
    <dgm:cxn modelId="{43A737B0-D906-49FD-8A57-223559A160DB}" type="presParOf" srcId="{FFDA7749-F1EE-4129-8958-029C23D75714}" destId="{223628C0-3B2C-4BC1-85B6-C04FCB0CAF7D}" srcOrd="1" destOrd="0" presId="urn:microsoft.com/office/officeart/2005/8/layout/orgChart1"/>
    <dgm:cxn modelId="{1182C1ED-0895-4039-95ED-83FA81401895}" type="presParOf" srcId="{223628C0-3B2C-4BC1-85B6-C04FCB0CAF7D}" destId="{E35B6B0F-D015-4517-8E8A-7F5E48C62B37}" srcOrd="0" destOrd="0" presId="urn:microsoft.com/office/officeart/2005/8/layout/orgChart1"/>
    <dgm:cxn modelId="{5DFF981F-58C3-4C7E-AD2B-4A0C403ED709}" type="presParOf" srcId="{E35B6B0F-D015-4517-8E8A-7F5E48C62B37}" destId="{E5A65F9B-8F9C-423B-912F-162763DFDA68}" srcOrd="0" destOrd="0" presId="urn:microsoft.com/office/officeart/2005/8/layout/orgChart1"/>
    <dgm:cxn modelId="{8CB7A37B-C9F7-415C-A85B-1775A17E957F}" type="presParOf" srcId="{E35B6B0F-D015-4517-8E8A-7F5E48C62B37}" destId="{514DE1E8-DA3B-4281-9881-37D87C286338}" srcOrd="1" destOrd="0" presId="urn:microsoft.com/office/officeart/2005/8/layout/orgChart1"/>
    <dgm:cxn modelId="{503FDA7C-DAE0-433D-892C-678B191CE239}" type="presParOf" srcId="{223628C0-3B2C-4BC1-85B6-C04FCB0CAF7D}" destId="{0515A859-225F-4CA6-B4CC-59CDA800C51C}" srcOrd="1" destOrd="0" presId="urn:microsoft.com/office/officeart/2005/8/layout/orgChart1"/>
    <dgm:cxn modelId="{179525C3-1640-414F-9652-AE9D3A43FEF1}" type="presParOf" srcId="{223628C0-3B2C-4BC1-85B6-C04FCB0CAF7D}" destId="{5E4EEC9C-EF71-4840-935F-DEC0A72826E3}" srcOrd="2" destOrd="0" presId="urn:microsoft.com/office/officeart/2005/8/layout/orgChart1"/>
    <dgm:cxn modelId="{ED50BADF-CFEA-4198-8219-4BC85BD6B729}" type="presParOf" srcId="{FFDA7749-F1EE-4129-8958-029C23D75714}" destId="{15054C2E-7ED0-4709-A7C7-BF995EF03E46}" srcOrd="2" destOrd="0" presId="urn:microsoft.com/office/officeart/2005/8/layout/orgChart1"/>
    <dgm:cxn modelId="{3116AC20-7300-4DD1-AF34-07E2EEC7C943}" type="presParOf" srcId="{FFDA7749-F1EE-4129-8958-029C23D75714}" destId="{C4166F18-4692-4E33-9976-1C3A793C193E}" srcOrd="3" destOrd="0" presId="urn:microsoft.com/office/officeart/2005/8/layout/orgChart1"/>
    <dgm:cxn modelId="{EB6B3DC2-967F-4075-BE23-273368AF0C41}" type="presParOf" srcId="{C4166F18-4692-4E33-9976-1C3A793C193E}" destId="{284B3D56-AA07-4524-A1B8-493ABBFEF281}" srcOrd="0" destOrd="0" presId="urn:microsoft.com/office/officeart/2005/8/layout/orgChart1"/>
    <dgm:cxn modelId="{8C4D4E9E-37A4-4543-8BB9-EC9170D3E26A}" type="presParOf" srcId="{284B3D56-AA07-4524-A1B8-493ABBFEF281}" destId="{77105C54-BC76-4295-ABE1-806CD2077FD2}" srcOrd="0" destOrd="0" presId="urn:microsoft.com/office/officeart/2005/8/layout/orgChart1"/>
    <dgm:cxn modelId="{F7805EA1-372C-44E4-97A4-3C42E12AFA8E}" type="presParOf" srcId="{284B3D56-AA07-4524-A1B8-493ABBFEF281}" destId="{5E3D4148-5F03-486D-9C95-99491209B531}" srcOrd="1" destOrd="0" presId="urn:microsoft.com/office/officeart/2005/8/layout/orgChart1"/>
    <dgm:cxn modelId="{38F4778F-47E9-459E-BEC9-719DD05FC6B5}" type="presParOf" srcId="{C4166F18-4692-4E33-9976-1C3A793C193E}" destId="{33C61C40-B78E-4BAE-8FB0-357F0D3F4EAD}" srcOrd="1" destOrd="0" presId="urn:microsoft.com/office/officeart/2005/8/layout/orgChart1"/>
    <dgm:cxn modelId="{C24CAA20-B17A-4FFC-A070-A96304C55418}" type="presParOf" srcId="{C4166F18-4692-4E33-9976-1C3A793C193E}" destId="{2AA35BB3-1A45-4816-BADC-D8F56B75D4AA}" srcOrd="2" destOrd="0" presId="urn:microsoft.com/office/officeart/2005/8/layout/orgChart1"/>
    <dgm:cxn modelId="{0ED8EE8A-DB36-4A00-B8B2-FF0C667BACA0}" type="presParOf" srcId="{FFDA7749-F1EE-4129-8958-029C23D75714}" destId="{EDE1DD90-3DC0-40DC-BDE8-6CE41D48E565}" srcOrd="4" destOrd="0" presId="urn:microsoft.com/office/officeart/2005/8/layout/orgChart1"/>
    <dgm:cxn modelId="{590EE9BA-D8A4-4F5A-9FEB-86407C51B8D4}" type="presParOf" srcId="{FFDA7749-F1EE-4129-8958-029C23D75714}" destId="{2FA1F4B2-53A5-4518-8312-AB59F71B4AB0}" srcOrd="5" destOrd="0" presId="urn:microsoft.com/office/officeart/2005/8/layout/orgChart1"/>
    <dgm:cxn modelId="{03052F16-0C4D-4319-9213-6F49089E321D}" type="presParOf" srcId="{2FA1F4B2-53A5-4518-8312-AB59F71B4AB0}" destId="{3AB718E4-62E8-4C61-8A39-7BC07E731341}" srcOrd="0" destOrd="0" presId="urn:microsoft.com/office/officeart/2005/8/layout/orgChart1"/>
    <dgm:cxn modelId="{240EE558-5933-49AD-87E1-1682CDED8B9F}" type="presParOf" srcId="{3AB718E4-62E8-4C61-8A39-7BC07E731341}" destId="{14E93D1E-52FC-4E42-85CC-D6DB89397CB0}" srcOrd="0" destOrd="0" presId="urn:microsoft.com/office/officeart/2005/8/layout/orgChart1"/>
    <dgm:cxn modelId="{D73D5539-111D-4D32-A1DE-AC674C2C7D4F}" type="presParOf" srcId="{3AB718E4-62E8-4C61-8A39-7BC07E731341}" destId="{73607C7D-EEDB-4E8A-A476-71BB707B9902}" srcOrd="1" destOrd="0" presId="urn:microsoft.com/office/officeart/2005/8/layout/orgChart1"/>
    <dgm:cxn modelId="{2CBC71C3-A59C-4AA1-8A44-B3DE50AE3EAA}" type="presParOf" srcId="{2FA1F4B2-53A5-4518-8312-AB59F71B4AB0}" destId="{7E1C3664-7CCB-46F1-9941-9EC621DA4D3F}" srcOrd="1" destOrd="0" presId="urn:microsoft.com/office/officeart/2005/8/layout/orgChart1"/>
    <dgm:cxn modelId="{4D1ADBAE-D3B1-4439-9B79-18E8782AF173}" type="presParOf" srcId="{2FA1F4B2-53A5-4518-8312-AB59F71B4AB0}" destId="{BC999084-AC40-4B99-A019-18244A13FF13}" srcOrd="2" destOrd="0" presId="urn:microsoft.com/office/officeart/2005/8/layout/orgChart1"/>
    <dgm:cxn modelId="{4B73A879-0616-4678-AAAB-DBD966963655}" type="presParOf" srcId="{FFDA7749-F1EE-4129-8958-029C23D75714}" destId="{3F82450A-D85A-48B6-8248-DBFF1D0E1A47}" srcOrd="6" destOrd="0" presId="urn:microsoft.com/office/officeart/2005/8/layout/orgChart1"/>
    <dgm:cxn modelId="{6088BCE5-BF72-4413-B729-733921923172}" type="presParOf" srcId="{FFDA7749-F1EE-4129-8958-029C23D75714}" destId="{6A41B641-358F-4649-BF32-3BF2C621DFA7}" srcOrd="7" destOrd="0" presId="urn:microsoft.com/office/officeart/2005/8/layout/orgChart1"/>
    <dgm:cxn modelId="{552D6E58-9290-47D3-9E7E-0D744FD6A3AF}" type="presParOf" srcId="{6A41B641-358F-4649-BF32-3BF2C621DFA7}" destId="{744ABF62-A45B-4B9F-9074-651616C68F67}" srcOrd="0" destOrd="0" presId="urn:microsoft.com/office/officeart/2005/8/layout/orgChart1"/>
    <dgm:cxn modelId="{A7FEE883-2391-4E1A-9542-278EE184CCFD}" type="presParOf" srcId="{744ABF62-A45B-4B9F-9074-651616C68F67}" destId="{A87251C4-1E12-49A7-8E25-5B2C56336B98}" srcOrd="0" destOrd="0" presId="urn:microsoft.com/office/officeart/2005/8/layout/orgChart1"/>
    <dgm:cxn modelId="{ED04F65D-9F16-4C86-8857-FF52C9C75790}" type="presParOf" srcId="{744ABF62-A45B-4B9F-9074-651616C68F67}" destId="{7C9E8D4B-5698-4AEB-BE23-0B38883F4074}" srcOrd="1" destOrd="0" presId="urn:microsoft.com/office/officeart/2005/8/layout/orgChart1"/>
    <dgm:cxn modelId="{A22ECFDF-E657-4E60-9597-EE52C235ED3D}" type="presParOf" srcId="{6A41B641-358F-4649-BF32-3BF2C621DFA7}" destId="{F3EABDAB-CC47-4F24-A876-DA956F6B6E5E}" srcOrd="1" destOrd="0" presId="urn:microsoft.com/office/officeart/2005/8/layout/orgChart1"/>
    <dgm:cxn modelId="{24E56B91-E0E9-47D8-9144-E69162E240DD}" type="presParOf" srcId="{6A41B641-358F-4649-BF32-3BF2C621DFA7}" destId="{EC2EE3CD-5761-4375-9C68-13167CCB8CAE}" srcOrd="2" destOrd="0" presId="urn:microsoft.com/office/officeart/2005/8/layout/orgChart1"/>
    <dgm:cxn modelId="{8A991794-B523-4831-9475-D49CA7CD07ED}" type="presParOf" srcId="{FFDA7749-F1EE-4129-8958-029C23D75714}" destId="{181C782A-FD3D-48FC-BCF8-B3E999FACD6B}" srcOrd="8" destOrd="0" presId="urn:microsoft.com/office/officeart/2005/8/layout/orgChart1"/>
    <dgm:cxn modelId="{5435D84A-4D70-4904-8E0B-26FCBADE57E1}" type="presParOf" srcId="{FFDA7749-F1EE-4129-8958-029C23D75714}" destId="{0CFEE231-835C-45FB-8596-552CFE169B70}" srcOrd="9" destOrd="0" presId="urn:microsoft.com/office/officeart/2005/8/layout/orgChart1"/>
    <dgm:cxn modelId="{12B2E9A0-564C-4649-9555-62CD9D28719A}" type="presParOf" srcId="{0CFEE231-835C-45FB-8596-552CFE169B70}" destId="{48BC069D-6AEB-42EB-9D7C-8E423CE1E2C9}" srcOrd="0" destOrd="0" presId="urn:microsoft.com/office/officeart/2005/8/layout/orgChart1"/>
    <dgm:cxn modelId="{6CC4253E-4AC0-4B84-AC50-D2079A4562AA}" type="presParOf" srcId="{48BC069D-6AEB-42EB-9D7C-8E423CE1E2C9}" destId="{A285BE13-126A-45BD-83E7-CCBC8A9A657F}" srcOrd="0" destOrd="0" presId="urn:microsoft.com/office/officeart/2005/8/layout/orgChart1"/>
    <dgm:cxn modelId="{77E0DB0D-B2A0-4AC4-A4B0-C30530FAC1FC}" type="presParOf" srcId="{48BC069D-6AEB-42EB-9D7C-8E423CE1E2C9}" destId="{67B5724E-11B8-454C-AA18-BA6F6707D361}" srcOrd="1" destOrd="0" presId="urn:microsoft.com/office/officeart/2005/8/layout/orgChart1"/>
    <dgm:cxn modelId="{D3445B6B-0A5F-4B31-855C-ADFA7E7A83BA}" type="presParOf" srcId="{0CFEE231-835C-45FB-8596-552CFE169B70}" destId="{BA3D361B-E03B-406A-80F7-C2A0069FA094}" srcOrd="1" destOrd="0" presId="urn:microsoft.com/office/officeart/2005/8/layout/orgChart1"/>
    <dgm:cxn modelId="{736040D9-1DAB-43AC-9962-F5AB289BBC71}" type="presParOf" srcId="{0CFEE231-835C-45FB-8596-552CFE169B70}" destId="{6B37443C-8189-4B13-A7B3-4BAD067A7E6B}" srcOrd="2" destOrd="0" presId="urn:microsoft.com/office/officeart/2005/8/layout/orgChart1"/>
    <dgm:cxn modelId="{DA657B59-B3FF-4A21-B307-A1B44758ACA7}" type="presParOf" srcId="{EE4C32FE-44D0-46C2-84CB-ADDD3766D11D}" destId="{DEB1B877-0CE3-4E9C-8115-D816FEF0D8D5}" srcOrd="2" destOrd="0" presId="urn:microsoft.com/office/officeart/2005/8/layout/orgChart1"/>
    <dgm:cxn modelId="{BE90798D-86B8-408B-807A-BB0887657935}" type="presParOf" srcId="{5878FA2E-CB4C-4272-9005-B380CB232400}" destId="{660A1600-E8D9-44AE-A445-5D97AED875D3}" srcOrd="4" destOrd="0" presId="urn:microsoft.com/office/officeart/2005/8/layout/orgChart1"/>
    <dgm:cxn modelId="{D30F2944-1455-454A-B244-B0CEAB2E8E2F}" type="presParOf" srcId="{5878FA2E-CB4C-4272-9005-B380CB232400}" destId="{89D474F8-FD79-4435-A38B-877C573E5553}" srcOrd="5" destOrd="0" presId="urn:microsoft.com/office/officeart/2005/8/layout/orgChart1"/>
    <dgm:cxn modelId="{BA6CE6EE-6D02-4EF8-9C6A-F71C4610C388}" type="presParOf" srcId="{89D474F8-FD79-4435-A38B-877C573E5553}" destId="{D9375E38-B448-4E1B-800A-F6D2FABF8196}" srcOrd="0" destOrd="0" presId="urn:microsoft.com/office/officeart/2005/8/layout/orgChart1"/>
    <dgm:cxn modelId="{C4305323-4925-4236-B304-F7D3DC55B865}" type="presParOf" srcId="{D9375E38-B448-4E1B-800A-F6D2FABF8196}" destId="{8EFDAAEC-79D9-4100-BA06-50A7513C7B96}" srcOrd="0" destOrd="0" presId="urn:microsoft.com/office/officeart/2005/8/layout/orgChart1"/>
    <dgm:cxn modelId="{FA30B3A2-C7C2-4C8B-9CCC-9069BD670ED4}" type="presParOf" srcId="{D9375E38-B448-4E1B-800A-F6D2FABF8196}" destId="{0345B233-40F3-41AD-B752-1CFB0A94B09E}" srcOrd="1" destOrd="0" presId="urn:microsoft.com/office/officeart/2005/8/layout/orgChart1"/>
    <dgm:cxn modelId="{BD37979B-69A6-4893-8FEF-1F9F4252CB76}" type="presParOf" srcId="{89D474F8-FD79-4435-A38B-877C573E5553}" destId="{916A2B5B-806D-4AAA-A369-C490C895E6F5}" srcOrd="1" destOrd="0" presId="urn:microsoft.com/office/officeart/2005/8/layout/orgChart1"/>
    <dgm:cxn modelId="{DA442811-CBA2-4B49-8EFF-59B5A29EC953}" type="presParOf" srcId="{916A2B5B-806D-4AAA-A369-C490C895E6F5}" destId="{8AABBE26-FAA4-4477-904E-A949F63E247B}" srcOrd="0" destOrd="0" presId="urn:microsoft.com/office/officeart/2005/8/layout/orgChart1"/>
    <dgm:cxn modelId="{8A2412D9-A738-4290-8C62-1CB822BE06EA}" type="presParOf" srcId="{916A2B5B-806D-4AAA-A369-C490C895E6F5}" destId="{4F0535E2-002A-49BF-9F18-73D31F007A6E}" srcOrd="1" destOrd="0" presId="urn:microsoft.com/office/officeart/2005/8/layout/orgChart1"/>
    <dgm:cxn modelId="{0CAD40FF-277D-4617-A211-348FC4FE8D07}" type="presParOf" srcId="{4F0535E2-002A-49BF-9F18-73D31F007A6E}" destId="{04ED50B2-80BB-4ABA-9F19-7F4AD1FE8A2C}" srcOrd="0" destOrd="0" presId="urn:microsoft.com/office/officeart/2005/8/layout/orgChart1"/>
    <dgm:cxn modelId="{EB53FBA4-46CA-4545-AE9D-C8047A0B3EDF}" type="presParOf" srcId="{04ED50B2-80BB-4ABA-9F19-7F4AD1FE8A2C}" destId="{AEFBDDC9-866D-4BF7-8871-DB6049A36821}" srcOrd="0" destOrd="0" presId="urn:microsoft.com/office/officeart/2005/8/layout/orgChart1"/>
    <dgm:cxn modelId="{20A338F1-8812-465F-AE87-525462170181}" type="presParOf" srcId="{04ED50B2-80BB-4ABA-9F19-7F4AD1FE8A2C}" destId="{5AC87852-E416-4BC4-BA2A-C3D227C2F970}" srcOrd="1" destOrd="0" presId="urn:microsoft.com/office/officeart/2005/8/layout/orgChart1"/>
    <dgm:cxn modelId="{788F7BAF-E7DA-4D14-B3B9-375F0DDDDED5}" type="presParOf" srcId="{4F0535E2-002A-49BF-9F18-73D31F007A6E}" destId="{2D41906C-2B32-49B3-B5EC-D3096C7DFFE5}" srcOrd="1" destOrd="0" presId="urn:microsoft.com/office/officeart/2005/8/layout/orgChart1"/>
    <dgm:cxn modelId="{265107E9-DADE-42B7-805E-1D1B666D9DA1}" type="presParOf" srcId="{4F0535E2-002A-49BF-9F18-73D31F007A6E}" destId="{09AEABCC-566E-4EBC-BDA0-DC93A94AD4D7}" srcOrd="2" destOrd="0" presId="urn:microsoft.com/office/officeart/2005/8/layout/orgChart1"/>
    <dgm:cxn modelId="{8C3D4F2D-2373-4B02-9FB7-F7927B3713E8}" type="presParOf" srcId="{916A2B5B-806D-4AAA-A369-C490C895E6F5}" destId="{4C98D014-BEC6-412A-B508-748DAF596B8A}" srcOrd="2" destOrd="0" presId="urn:microsoft.com/office/officeart/2005/8/layout/orgChart1"/>
    <dgm:cxn modelId="{5AA4E171-DAEA-41C1-A3B0-21FF86C6E964}" type="presParOf" srcId="{916A2B5B-806D-4AAA-A369-C490C895E6F5}" destId="{12163EF5-1ACF-4548-8358-9193FAA87367}" srcOrd="3" destOrd="0" presId="urn:microsoft.com/office/officeart/2005/8/layout/orgChart1"/>
    <dgm:cxn modelId="{7D43B14F-DD72-40C9-83BD-0CA1287BDB53}" type="presParOf" srcId="{12163EF5-1ACF-4548-8358-9193FAA87367}" destId="{0C91ABE7-DD6F-4BA6-92AF-22931D50FA73}" srcOrd="0" destOrd="0" presId="urn:microsoft.com/office/officeart/2005/8/layout/orgChart1"/>
    <dgm:cxn modelId="{F880700C-703E-40A8-996F-32E1989829B6}" type="presParOf" srcId="{0C91ABE7-DD6F-4BA6-92AF-22931D50FA73}" destId="{EEF3CCA6-A228-4A63-A79B-3B40C76DDDF2}" srcOrd="0" destOrd="0" presId="urn:microsoft.com/office/officeart/2005/8/layout/orgChart1"/>
    <dgm:cxn modelId="{A0A55F34-EC1F-4C84-95A7-3BECDCF28AB1}" type="presParOf" srcId="{0C91ABE7-DD6F-4BA6-92AF-22931D50FA73}" destId="{91D2368A-0A23-4F49-9F50-AE20C2DAACA9}" srcOrd="1" destOrd="0" presId="urn:microsoft.com/office/officeart/2005/8/layout/orgChart1"/>
    <dgm:cxn modelId="{7A3DF91F-4A03-4A37-ACB5-1B534916664B}" type="presParOf" srcId="{12163EF5-1ACF-4548-8358-9193FAA87367}" destId="{A78AF467-2856-40F9-AD69-AF1EE97839B2}" srcOrd="1" destOrd="0" presId="urn:microsoft.com/office/officeart/2005/8/layout/orgChart1"/>
    <dgm:cxn modelId="{2705ECF4-D7C8-44E0-A979-383FAA1D093E}" type="presParOf" srcId="{12163EF5-1ACF-4548-8358-9193FAA87367}" destId="{3318A866-3450-465B-9BDE-AC5AAE5C5D3E}" srcOrd="2" destOrd="0" presId="urn:microsoft.com/office/officeart/2005/8/layout/orgChart1"/>
    <dgm:cxn modelId="{E6670EC8-4F9F-47FD-8228-567A1EEB083B}" type="presParOf" srcId="{916A2B5B-806D-4AAA-A369-C490C895E6F5}" destId="{795F4EC3-4CE8-44A1-8878-C51209B72800}" srcOrd="4" destOrd="0" presId="urn:microsoft.com/office/officeart/2005/8/layout/orgChart1"/>
    <dgm:cxn modelId="{B9B3B313-B113-47D7-A71A-BF78276ABAF0}" type="presParOf" srcId="{916A2B5B-806D-4AAA-A369-C490C895E6F5}" destId="{57871E99-AA46-4FB5-9DAB-3C220C098D12}" srcOrd="5" destOrd="0" presId="urn:microsoft.com/office/officeart/2005/8/layout/orgChart1"/>
    <dgm:cxn modelId="{B9AAD5AD-AB4C-47F2-AE63-939A1C15CFCC}" type="presParOf" srcId="{57871E99-AA46-4FB5-9DAB-3C220C098D12}" destId="{98CBD893-7ED8-4A2C-8DF0-63EB936D1B81}" srcOrd="0" destOrd="0" presId="urn:microsoft.com/office/officeart/2005/8/layout/orgChart1"/>
    <dgm:cxn modelId="{AAC11DDE-248A-4282-ACAD-540EBFB133C5}" type="presParOf" srcId="{98CBD893-7ED8-4A2C-8DF0-63EB936D1B81}" destId="{059AB8BE-12C0-4E1C-A686-AFC7640EB3A1}" srcOrd="0" destOrd="0" presId="urn:microsoft.com/office/officeart/2005/8/layout/orgChart1"/>
    <dgm:cxn modelId="{5866D619-2CCA-407F-8546-E1E1ED67FFD5}" type="presParOf" srcId="{98CBD893-7ED8-4A2C-8DF0-63EB936D1B81}" destId="{8AEFA967-3B8A-4C88-A1DB-B86B87C97D88}" srcOrd="1" destOrd="0" presId="urn:microsoft.com/office/officeart/2005/8/layout/orgChart1"/>
    <dgm:cxn modelId="{1DA9F39A-6A7C-4FD4-9C4D-AF74F0B78F20}" type="presParOf" srcId="{57871E99-AA46-4FB5-9DAB-3C220C098D12}" destId="{769A9CAD-5276-4E48-AF68-B18A1CF62B2F}" srcOrd="1" destOrd="0" presId="urn:microsoft.com/office/officeart/2005/8/layout/orgChart1"/>
    <dgm:cxn modelId="{90D374DB-57C7-44B3-BF66-27DD562F1E12}" type="presParOf" srcId="{57871E99-AA46-4FB5-9DAB-3C220C098D12}" destId="{4DF4B875-7F1A-46D7-89E1-E04BD79C4FDF}" srcOrd="2" destOrd="0" presId="urn:microsoft.com/office/officeart/2005/8/layout/orgChart1"/>
    <dgm:cxn modelId="{007AE191-3EEC-4DEB-8153-8BCBBD52F2A3}" type="presParOf" srcId="{916A2B5B-806D-4AAA-A369-C490C895E6F5}" destId="{2CF7FBD9-0D24-4DE3-B547-08AB768CABB3}" srcOrd="6" destOrd="0" presId="urn:microsoft.com/office/officeart/2005/8/layout/orgChart1"/>
    <dgm:cxn modelId="{23C262D3-9CEC-4586-BD97-32F4D9E65114}" type="presParOf" srcId="{916A2B5B-806D-4AAA-A369-C490C895E6F5}" destId="{F175AEBF-F9CC-49E4-A497-D97DD7C2AC9D}" srcOrd="7" destOrd="0" presId="urn:microsoft.com/office/officeart/2005/8/layout/orgChart1"/>
    <dgm:cxn modelId="{2AE5D861-3264-469D-8ADC-8A6EEC9A441C}" type="presParOf" srcId="{F175AEBF-F9CC-49E4-A497-D97DD7C2AC9D}" destId="{3E87D781-E8AA-4245-98FF-B6AF7D69FAB9}" srcOrd="0" destOrd="0" presId="urn:microsoft.com/office/officeart/2005/8/layout/orgChart1"/>
    <dgm:cxn modelId="{BC4B68EE-941A-472F-9E81-748ABBA4BDB3}" type="presParOf" srcId="{3E87D781-E8AA-4245-98FF-B6AF7D69FAB9}" destId="{83A2DAAC-AEA9-4910-BB63-0021EFC14166}" srcOrd="0" destOrd="0" presId="urn:microsoft.com/office/officeart/2005/8/layout/orgChart1"/>
    <dgm:cxn modelId="{A407A4C3-0B87-43C8-B3D9-0E004632D0D7}" type="presParOf" srcId="{3E87D781-E8AA-4245-98FF-B6AF7D69FAB9}" destId="{3E3F330B-42C7-40C8-9105-EA7291C7969A}" srcOrd="1" destOrd="0" presId="urn:microsoft.com/office/officeart/2005/8/layout/orgChart1"/>
    <dgm:cxn modelId="{BB7E9CB1-9A7C-4B90-A5FA-E225F8A39BD7}" type="presParOf" srcId="{F175AEBF-F9CC-49E4-A497-D97DD7C2AC9D}" destId="{07130311-C00B-46BE-9936-75AEC317F499}" srcOrd="1" destOrd="0" presId="urn:microsoft.com/office/officeart/2005/8/layout/orgChart1"/>
    <dgm:cxn modelId="{3552EE06-68A0-440D-8927-CB0AC00C3942}" type="presParOf" srcId="{F175AEBF-F9CC-49E4-A497-D97DD7C2AC9D}" destId="{96E01720-49EC-4A0E-9EAB-14928EF9BA53}" srcOrd="2" destOrd="0" presId="urn:microsoft.com/office/officeart/2005/8/layout/orgChart1"/>
    <dgm:cxn modelId="{59888DC9-88D2-4980-9AB1-09FD7DDF5882}" type="presParOf" srcId="{916A2B5B-806D-4AAA-A369-C490C895E6F5}" destId="{29985E0A-6CE0-491E-A04F-DDF24D2413B3}" srcOrd="8" destOrd="0" presId="urn:microsoft.com/office/officeart/2005/8/layout/orgChart1"/>
    <dgm:cxn modelId="{C4B3D7E2-9500-44A8-92D5-2EFD47045ADD}" type="presParOf" srcId="{916A2B5B-806D-4AAA-A369-C490C895E6F5}" destId="{818458EB-3734-470C-9476-6A74E84D71BF}" srcOrd="9" destOrd="0" presId="urn:microsoft.com/office/officeart/2005/8/layout/orgChart1"/>
    <dgm:cxn modelId="{5328D535-AEE2-44DF-A924-5AA2C1F39FCE}" type="presParOf" srcId="{818458EB-3734-470C-9476-6A74E84D71BF}" destId="{9AEA14C1-CD50-411F-A712-BB9B740A8B02}" srcOrd="0" destOrd="0" presId="urn:microsoft.com/office/officeart/2005/8/layout/orgChart1"/>
    <dgm:cxn modelId="{574DC5EE-837F-43FD-B514-DB65E3F53C98}" type="presParOf" srcId="{9AEA14C1-CD50-411F-A712-BB9B740A8B02}" destId="{5B912A3A-347E-40E6-8E1B-2C345DFF1C57}" srcOrd="0" destOrd="0" presId="urn:microsoft.com/office/officeart/2005/8/layout/orgChart1"/>
    <dgm:cxn modelId="{5C38D8CA-6C51-40F9-BAFF-2E9F8A4F6C5F}" type="presParOf" srcId="{9AEA14C1-CD50-411F-A712-BB9B740A8B02}" destId="{29199458-7961-4748-BA96-4E1091A01C8D}" srcOrd="1" destOrd="0" presId="urn:microsoft.com/office/officeart/2005/8/layout/orgChart1"/>
    <dgm:cxn modelId="{416940D4-760B-466F-A5AD-C846532F0DDA}" type="presParOf" srcId="{818458EB-3734-470C-9476-6A74E84D71BF}" destId="{18A1DC74-AFFA-43D4-A8E0-5A6A07E5FF57}" srcOrd="1" destOrd="0" presId="urn:microsoft.com/office/officeart/2005/8/layout/orgChart1"/>
    <dgm:cxn modelId="{E1885F01-C121-46AA-9CEC-A58D902F3315}" type="presParOf" srcId="{818458EB-3734-470C-9476-6A74E84D71BF}" destId="{2D466950-D242-4B38-90D3-7CD43FB62F1F}" srcOrd="2" destOrd="0" presId="urn:microsoft.com/office/officeart/2005/8/layout/orgChart1"/>
    <dgm:cxn modelId="{BE410DD0-0672-4674-9C75-DB5FA4348871}" type="presParOf" srcId="{89D474F8-FD79-4435-A38B-877C573E5553}" destId="{38D2B8A6-DBE8-4B92-9AD6-5D0AB143FF9A}" srcOrd="2" destOrd="0" presId="urn:microsoft.com/office/officeart/2005/8/layout/orgChart1"/>
    <dgm:cxn modelId="{4A63301A-374D-43C8-87C3-608760B11215}" type="presParOf" srcId="{5878FA2E-CB4C-4272-9005-B380CB232400}" destId="{F4F165B6-0249-49E0-AF20-6770B4BA11C1}" srcOrd="6" destOrd="0" presId="urn:microsoft.com/office/officeart/2005/8/layout/orgChart1"/>
    <dgm:cxn modelId="{46A604D5-AEE5-4AB4-995D-83F9EB915FBF}" type="presParOf" srcId="{5878FA2E-CB4C-4272-9005-B380CB232400}" destId="{4C43E67D-7EF7-47F6-9A4C-4C95CDF07DE9}" srcOrd="7" destOrd="0" presId="urn:microsoft.com/office/officeart/2005/8/layout/orgChart1"/>
    <dgm:cxn modelId="{BA277122-EA37-4582-AE60-AD65738B389B}" type="presParOf" srcId="{4C43E67D-7EF7-47F6-9A4C-4C95CDF07DE9}" destId="{2C9E9409-C369-4FD5-BC0B-228BECD23B94}" srcOrd="0" destOrd="0" presId="urn:microsoft.com/office/officeart/2005/8/layout/orgChart1"/>
    <dgm:cxn modelId="{F498FAD3-7677-4036-80AA-04F7E43F67C5}" type="presParOf" srcId="{2C9E9409-C369-4FD5-BC0B-228BECD23B94}" destId="{6EEB71F3-D9BE-45A7-B7D8-04A044FFAA7E}" srcOrd="0" destOrd="0" presId="urn:microsoft.com/office/officeart/2005/8/layout/orgChart1"/>
    <dgm:cxn modelId="{6C77AF62-8660-4B6C-B152-690386B38266}" type="presParOf" srcId="{2C9E9409-C369-4FD5-BC0B-228BECD23B94}" destId="{AAA4244B-7874-4DA5-A56D-1A76E6126426}" srcOrd="1" destOrd="0" presId="urn:microsoft.com/office/officeart/2005/8/layout/orgChart1"/>
    <dgm:cxn modelId="{24C25B95-F6DA-42DF-9ED3-4E18A0B61903}" type="presParOf" srcId="{4C43E67D-7EF7-47F6-9A4C-4C95CDF07DE9}" destId="{186554EA-A994-48B9-B091-4C9DFB5FC592}" srcOrd="1" destOrd="0" presId="urn:microsoft.com/office/officeart/2005/8/layout/orgChart1"/>
    <dgm:cxn modelId="{ECB561EC-784F-4C0F-B654-135E4734B675}" type="presParOf" srcId="{186554EA-A994-48B9-B091-4C9DFB5FC592}" destId="{2D2BB560-1344-4ADA-B241-D856CA4055B9}" srcOrd="0" destOrd="0" presId="urn:microsoft.com/office/officeart/2005/8/layout/orgChart1"/>
    <dgm:cxn modelId="{C1455F4D-F998-48C2-8471-04FC457B5EDB}" type="presParOf" srcId="{186554EA-A994-48B9-B091-4C9DFB5FC592}" destId="{04FC3A52-37E0-4C76-8682-124A15A75AE8}" srcOrd="1" destOrd="0" presId="urn:microsoft.com/office/officeart/2005/8/layout/orgChart1"/>
    <dgm:cxn modelId="{E125E95A-20C2-46E2-B711-987EAFDCED96}" type="presParOf" srcId="{04FC3A52-37E0-4C76-8682-124A15A75AE8}" destId="{3E8A2C39-BFAA-4C17-9568-AD79C68AC084}" srcOrd="0" destOrd="0" presId="urn:microsoft.com/office/officeart/2005/8/layout/orgChart1"/>
    <dgm:cxn modelId="{B843F11F-C06C-49C8-8C0F-FD09041DEE79}" type="presParOf" srcId="{3E8A2C39-BFAA-4C17-9568-AD79C68AC084}" destId="{A5817CD5-FAF2-4083-97AB-A6A8833AC5DF}" srcOrd="0" destOrd="0" presId="urn:microsoft.com/office/officeart/2005/8/layout/orgChart1"/>
    <dgm:cxn modelId="{01DCBAD2-B7C8-478D-B49C-547705DA9DBA}" type="presParOf" srcId="{3E8A2C39-BFAA-4C17-9568-AD79C68AC084}" destId="{0BFD886C-7836-437C-B67E-6D34241CE810}" srcOrd="1" destOrd="0" presId="urn:microsoft.com/office/officeart/2005/8/layout/orgChart1"/>
    <dgm:cxn modelId="{D962A63C-E5F9-44CB-94B6-4A64966275BA}" type="presParOf" srcId="{04FC3A52-37E0-4C76-8682-124A15A75AE8}" destId="{003D368B-8C3A-4609-AE9F-59A9C00B2C08}" srcOrd="1" destOrd="0" presId="urn:microsoft.com/office/officeart/2005/8/layout/orgChart1"/>
    <dgm:cxn modelId="{AE1F199A-E331-4E38-84C5-086CD7D0575C}" type="presParOf" srcId="{04FC3A52-37E0-4C76-8682-124A15A75AE8}" destId="{80F3D6B0-77A8-4416-B2D8-037342512575}" srcOrd="2" destOrd="0" presId="urn:microsoft.com/office/officeart/2005/8/layout/orgChart1"/>
    <dgm:cxn modelId="{D030F79D-F7AF-4C6B-8675-B8C17998F47C}" type="presParOf" srcId="{186554EA-A994-48B9-B091-4C9DFB5FC592}" destId="{83FAB465-314D-4267-9722-D2842A1BB4AE}" srcOrd="2" destOrd="0" presId="urn:microsoft.com/office/officeart/2005/8/layout/orgChart1"/>
    <dgm:cxn modelId="{C29416F9-C18C-4FB1-972B-71D57248A6C0}" type="presParOf" srcId="{186554EA-A994-48B9-B091-4C9DFB5FC592}" destId="{412A3C76-2062-4A72-8D5C-B90341723A2D}" srcOrd="3" destOrd="0" presId="urn:microsoft.com/office/officeart/2005/8/layout/orgChart1"/>
    <dgm:cxn modelId="{CDCA48FD-2AC5-40C7-ACAF-4B00136E4B39}" type="presParOf" srcId="{412A3C76-2062-4A72-8D5C-B90341723A2D}" destId="{E83DD6F9-D231-47E9-80A1-E96F25D14730}" srcOrd="0" destOrd="0" presId="urn:microsoft.com/office/officeart/2005/8/layout/orgChart1"/>
    <dgm:cxn modelId="{E6129514-5A1A-4688-B1BB-8FC24E782305}" type="presParOf" srcId="{E83DD6F9-D231-47E9-80A1-E96F25D14730}" destId="{9A8717D1-D1FE-45B0-A39C-4A1C60160FC2}" srcOrd="0" destOrd="0" presId="urn:microsoft.com/office/officeart/2005/8/layout/orgChart1"/>
    <dgm:cxn modelId="{44C0A8A2-281F-41FA-A69E-6D4C76CEFADC}" type="presParOf" srcId="{E83DD6F9-D231-47E9-80A1-E96F25D14730}" destId="{B9902D03-2BF8-4B32-B251-40A4D22A3EBA}" srcOrd="1" destOrd="0" presId="urn:microsoft.com/office/officeart/2005/8/layout/orgChart1"/>
    <dgm:cxn modelId="{1E932FF3-CAEE-4141-87E6-79FF45A49531}" type="presParOf" srcId="{412A3C76-2062-4A72-8D5C-B90341723A2D}" destId="{5C087693-6644-4C1F-9DC8-02AC5D9A3338}" srcOrd="1" destOrd="0" presId="urn:microsoft.com/office/officeart/2005/8/layout/orgChart1"/>
    <dgm:cxn modelId="{65AE6E2F-492D-4FA8-A562-6583806FF26D}" type="presParOf" srcId="{412A3C76-2062-4A72-8D5C-B90341723A2D}" destId="{013A30A7-E97E-4A03-8056-1FF7FC9EAA99}" srcOrd="2" destOrd="0" presId="urn:microsoft.com/office/officeart/2005/8/layout/orgChart1"/>
    <dgm:cxn modelId="{FA1A3DF7-D990-4C4F-B166-201B5CBBDBDC}" type="presParOf" srcId="{186554EA-A994-48B9-B091-4C9DFB5FC592}" destId="{5552D5D4-6A00-4E5A-8CD4-FEDBCAE9497E}" srcOrd="4" destOrd="0" presId="urn:microsoft.com/office/officeart/2005/8/layout/orgChart1"/>
    <dgm:cxn modelId="{34D168BF-53F4-4885-8CE2-A3195D29C456}" type="presParOf" srcId="{186554EA-A994-48B9-B091-4C9DFB5FC592}" destId="{DE383CDF-C120-4B1E-AE80-A5A80E57FB6B}" srcOrd="5" destOrd="0" presId="urn:microsoft.com/office/officeart/2005/8/layout/orgChart1"/>
    <dgm:cxn modelId="{0D604F82-FEF4-4640-918A-DB17E0687D5E}" type="presParOf" srcId="{DE383CDF-C120-4B1E-AE80-A5A80E57FB6B}" destId="{AD23DE6C-FD71-4B77-92B7-7AC95BE6E748}" srcOrd="0" destOrd="0" presId="urn:microsoft.com/office/officeart/2005/8/layout/orgChart1"/>
    <dgm:cxn modelId="{8E95BF25-4270-4A0F-BC0C-4B5A58B8FF71}" type="presParOf" srcId="{AD23DE6C-FD71-4B77-92B7-7AC95BE6E748}" destId="{3AA4D9E8-241F-4C56-9BA9-71639DFE6F3F}" srcOrd="0" destOrd="0" presId="urn:microsoft.com/office/officeart/2005/8/layout/orgChart1"/>
    <dgm:cxn modelId="{FA84FE6E-2D7F-430C-BE9F-563A2E3C66FE}" type="presParOf" srcId="{AD23DE6C-FD71-4B77-92B7-7AC95BE6E748}" destId="{FA4D99A6-1388-4C35-9649-B56C3D72314D}" srcOrd="1" destOrd="0" presId="urn:microsoft.com/office/officeart/2005/8/layout/orgChart1"/>
    <dgm:cxn modelId="{1BCF7623-71A7-4C17-B8B9-3396EBA1199B}" type="presParOf" srcId="{DE383CDF-C120-4B1E-AE80-A5A80E57FB6B}" destId="{E982B7A3-C1FB-4330-9D88-DA49E369152B}" srcOrd="1" destOrd="0" presId="urn:microsoft.com/office/officeart/2005/8/layout/orgChart1"/>
    <dgm:cxn modelId="{7011EBDE-A807-45E9-B940-1ED7323BBB57}" type="presParOf" srcId="{DE383CDF-C120-4B1E-AE80-A5A80E57FB6B}" destId="{A223E612-764D-432C-999F-08F8C192CD37}" srcOrd="2" destOrd="0" presId="urn:microsoft.com/office/officeart/2005/8/layout/orgChart1"/>
    <dgm:cxn modelId="{D68CE4AA-5F87-4EC4-8080-CDAB0D53D7B1}" type="presParOf" srcId="{186554EA-A994-48B9-B091-4C9DFB5FC592}" destId="{ACE42D9C-7B89-47F5-902D-C22EE72CD664}" srcOrd="6" destOrd="0" presId="urn:microsoft.com/office/officeart/2005/8/layout/orgChart1"/>
    <dgm:cxn modelId="{B4F55339-9621-4A00-BA3F-AB7D6DA27E17}" type="presParOf" srcId="{186554EA-A994-48B9-B091-4C9DFB5FC592}" destId="{50C2544B-77BD-441B-9B53-EEF95498E8F4}" srcOrd="7" destOrd="0" presId="urn:microsoft.com/office/officeart/2005/8/layout/orgChart1"/>
    <dgm:cxn modelId="{657C7BE1-036F-4CA6-9DD9-04B462FE9BC3}" type="presParOf" srcId="{50C2544B-77BD-441B-9B53-EEF95498E8F4}" destId="{C8E21D80-F372-4E46-8D11-08E9E440B1F0}" srcOrd="0" destOrd="0" presId="urn:microsoft.com/office/officeart/2005/8/layout/orgChart1"/>
    <dgm:cxn modelId="{23602603-EFF3-4CAB-909F-531B5A12159E}" type="presParOf" srcId="{C8E21D80-F372-4E46-8D11-08E9E440B1F0}" destId="{E3509675-8A3E-4126-AF12-511F037A2A73}" srcOrd="0" destOrd="0" presId="urn:microsoft.com/office/officeart/2005/8/layout/orgChart1"/>
    <dgm:cxn modelId="{5B6D3C2A-4C3F-4F34-9E11-BA2E9128E76B}" type="presParOf" srcId="{C8E21D80-F372-4E46-8D11-08E9E440B1F0}" destId="{12614317-69E4-417F-8E17-AD2F52AB7A18}" srcOrd="1" destOrd="0" presId="urn:microsoft.com/office/officeart/2005/8/layout/orgChart1"/>
    <dgm:cxn modelId="{4FDFEEC1-0F83-42E0-8B45-272EFE71E51F}" type="presParOf" srcId="{50C2544B-77BD-441B-9B53-EEF95498E8F4}" destId="{F791D99D-B728-40BB-B8E3-801822248759}" srcOrd="1" destOrd="0" presId="urn:microsoft.com/office/officeart/2005/8/layout/orgChart1"/>
    <dgm:cxn modelId="{BC5FA124-E2CA-4F5A-AA3C-19B21D22F709}" type="presParOf" srcId="{50C2544B-77BD-441B-9B53-EEF95498E8F4}" destId="{C6DFA227-1973-4B73-AC48-4A7DE56C8ADF}" srcOrd="2" destOrd="0" presId="urn:microsoft.com/office/officeart/2005/8/layout/orgChart1"/>
    <dgm:cxn modelId="{A63DB199-0984-42F9-A9FE-DEA7288A124A}" type="presParOf" srcId="{4C43E67D-7EF7-47F6-9A4C-4C95CDF07DE9}" destId="{A7E1BD38-095D-468A-A20F-533354EB066B}" srcOrd="2" destOrd="0" presId="urn:microsoft.com/office/officeart/2005/8/layout/orgChart1"/>
    <dgm:cxn modelId="{185759A3-656D-476F-A1AB-00C01E0E225C}" type="presParOf" srcId="{5878FA2E-CB4C-4272-9005-B380CB232400}" destId="{F6EEAA2A-1F53-4151-97CB-C2DF52FE590A}" srcOrd="8" destOrd="0" presId="urn:microsoft.com/office/officeart/2005/8/layout/orgChart1"/>
    <dgm:cxn modelId="{DCB9686C-10CD-42BF-9D31-00CB08317E32}" type="presParOf" srcId="{5878FA2E-CB4C-4272-9005-B380CB232400}" destId="{1BC1F341-F2F1-41B5-8A97-CEC448E667C0}" srcOrd="9" destOrd="0" presId="urn:microsoft.com/office/officeart/2005/8/layout/orgChart1"/>
    <dgm:cxn modelId="{BBC10D78-CAC3-45B8-8A24-6061E4B5981A}" type="presParOf" srcId="{1BC1F341-F2F1-41B5-8A97-CEC448E667C0}" destId="{A9486222-94C2-4E00-B989-77CA63E7B330}" srcOrd="0" destOrd="0" presId="urn:microsoft.com/office/officeart/2005/8/layout/orgChart1"/>
    <dgm:cxn modelId="{7CA6CC95-E1F3-4BD7-9238-9CDA4C8F6412}" type="presParOf" srcId="{A9486222-94C2-4E00-B989-77CA63E7B330}" destId="{AB3FCF45-EA8F-422D-BDD6-26A30FB9DAF0}" srcOrd="0" destOrd="0" presId="urn:microsoft.com/office/officeart/2005/8/layout/orgChart1"/>
    <dgm:cxn modelId="{5680DADF-53C6-427F-9016-5C1601EAA670}" type="presParOf" srcId="{A9486222-94C2-4E00-B989-77CA63E7B330}" destId="{503FE764-7BA3-4148-9789-7762DB05565A}" srcOrd="1" destOrd="0" presId="urn:microsoft.com/office/officeart/2005/8/layout/orgChart1"/>
    <dgm:cxn modelId="{172027EA-EC56-404F-8DE3-35B3FA8B0109}" type="presParOf" srcId="{1BC1F341-F2F1-41B5-8A97-CEC448E667C0}" destId="{C43D849F-F60D-436F-8A5F-89170BE4996E}" srcOrd="1" destOrd="0" presId="urn:microsoft.com/office/officeart/2005/8/layout/orgChart1"/>
    <dgm:cxn modelId="{53581A8F-6F95-4E96-A773-FD82EAD92F4B}" type="presParOf" srcId="{C43D849F-F60D-436F-8A5F-89170BE4996E}" destId="{F6E84E33-68F1-4B51-800E-8530C1BC7C2B}" srcOrd="0" destOrd="0" presId="urn:microsoft.com/office/officeart/2005/8/layout/orgChart1"/>
    <dgm:cxn modelId="{729AD89D-F8CD-44E1-A9C2-0A86063618BE}" type="presParOf" srcId="{C43D849F-F60D-436F-8A5F-89170BE4996E}" destId="{EC1D3BAD-EC21-4EE3-8665-E0CA38FB66E8}" srcOrd="1" destOrd="0" presId="urn:microsoft.com/office/officeart/2005/8/layout/orgChart1"/>
    <dgm:cxn modelId="{4180AF76-432A-4BE3-8FB8-E6C2B2747FEB}" type="presParOf" srcId="{EC1D3BAD-EC21-4EE3-8665-E0CA38FB66E8}" destId="{F9172572-939F-454F-9D1F-CC3FBB63EC1E}" srcOrd="0" destOrd="0" presId="urn:microsoft.com/office/officeart/2005/8/layout/orgChart1"/>
    <dgm:cxn modelId="{9B7D109F-20A5-4FCE-9F23-58709140AC45}" type="presParOf" srcId="{F9172572-939F-454F-9D1F-CC3FBB63EC1E}" destId="{D4FAC9E1-A222-4208-82BF-0EC6DBBDB0F4}" srcOrd="0" destOrd="0" presId="urn:microsoft.com/office/officeart/2005/8/layout/orgChart1"/>
    <dgm:cxn modelId="{D8A5EC44-0729-45C9-8859-4C49C16623AD}" type="presParOf" srcId="{F9172572-939F-454F-9D1F-CC3FBB63EC1E}" destId="{BEA33972-D00C-4744-B60F-57311091CFF3}" srcOrd="1" destOrd="0" presId="urn:microsoft.com/office/officeart/2005/8/layout/orgChart1"/>
    <dgm:cxn modelId="{A8A6BDCB-DE0F-40A5-AA8A-363054FEEBD9}" type="presParOf" srcId="{EC1D3BAD-EC21-4EE3-8665-E0CA38FB66E8}" destId="{D2BB0D1D-FE00-4054-B4F1-66831A0D1D48}" srcOrd="1" destOrd="0" presId="urn:microsoft.com/office/officeart/2005/8/layout/orgChart1"/>
    <dgm:cxn modelId="{E8AB958F-752C-40B5-A417-71B2F70256B6}" type="presParOf" srcId="{D2BB0D1D-FE00-4054-B4F1-66831A0D1D48}" destId="{57132D48-D3B7-41F8-BC26-9E945CD086C8}" srcOrd="0" destOrd="0" presId="urn:microsoft.com/office/officeart/2005/8/layout/orgChart1"/>
    <dgm:cxn modelId="{25120A35-DDB9-440F-BB3E-22693C0754C6}" type="presParOf" srcId="{D2BB0D1D-FE00-4054-B4F1-66831A0D1D48}" destId="{3C27F0A9-9B74-40C1-AEE0-FADC7312DF78}" srcOrd="1" destOrd="0" presId="urn:microsoft.com/office/officeart/2005/8/layout/orgChart1"/>
    <dgm:cxn modelId="{F0553562-18EB-44CE-903C-91E454103FAF}" type="presParOf" srcId="{3C27F0A9-9B74-40C1-AEE0-FADC7312DF78}" destId="{C7088771-60F8-43E1-8339-6AA023D06F0B}" srcOrd="0" destOrd="0" presId="urn:microsoft.com/office/officeart/2005/8/layout/orgChart1"/>
    <dgm:cxn modelId="{5055A28E-2DAB-428F-A905-87E79EB7C96F}" type="presParOf" srcId="{C7088771-60F8-43E1-8339-6AA023D06F0B}" destId="{BE24EEB2-A496-40C8-9397-04FE8F0F85E6}" srcOrd="0" destOrd="0" presId="urn:microsoft.com/office/officeart/2005/8/layout/orgChart1"/>
    <dgm:cxn modelId="{9C05423A-CE7B-4DFD-A89E-164ABEF0BAF4}" type="presParOf" srcId="{C7088771-60F8-43E1-8339-6AA023D06F0B}" destId="{4A938D8A-C613-4EA6-9860-F2330F15A0D6}" srcOrd="1" destOrd="0" presId="urn:microsoft.com/office/officeart/2005/8/layout/orgChart1"/>
    <dgm:cxn modelId="{B4C3A6D7-D078-45D9-B3B2-ACA73FF34B2D}" type="presParOf" srcId="{3C27F0A9-9B74-40C1-AEE0-FADC7312DF78}" destId="{1D1D9294-6ACD-4B97-A2A6-FA6822ED866A}" srcOrd="1" destOrd="0" presId="urn:microsoft.com/office/officeart/2005/8/layout/orgChart1"/>
    <dgm:cxn modelId="{AAE76957-F6D1-41C2-A345-25E390E2826D}" type="presParOf" srcId="{3C27F0A9-9B74-40C1-AEE0-FADC7312DF78}" destId="{5BA8A26F-6374-45D3-B19C-3394D2CAF59B}" srcOrd="2" destOrd="0" presId="urn:microsoft.com/office/officeart/2005/8/layout/orgChart1"/>
    <dgm:cxn modelId="{03AB3C33-6A42-4273-AC65-1BFB0A7D89B2}" type="presParOf" srcId="{EC1D3BAD-EC21-4EE3-8665-E0CA38FB66E8}" destId="{97B113AD-4C10-4405-BD1D-9D08586688A7}" srcOrd="2" destOrd="0" presId="urn:microsoft.com/office/officeart/2005/8/layout/orgChart1"/>
    <dgm:cxn modelId="{14EE6BDC-8C26-4971-9A3F-69ADD63E0E06}" type="presParOf" srcId="{C43D849F-F60D-436F-8A5F-89170BE4996E}" destId="{18C2A78F-1228-457D-9D7E-F34F7191B053}" srcOrd="2" destOrd="0" presId="urn:microsoft.com/office/officeart/2005/8/layout/orgChart1"/>
    <dgm:cxn modelId="{DF45F989-C1FB-4E20-878B-24DC068AC794}" type="presParOf" srcId="{C43D849F-F60D-436F-8A5F-89170BE4996E}" destId="{CCF916B8-6351-43F3-8ACE-9A40EA31DAB6}" srcOrd="3" destOrd="0" presId="urn:microsoft.com/office/officeart/2005/8/layout/orgChart1"/>
    <dgm:cxn modelId="{36A16FBF-1E71-4F4F-8708-F4093AE7D300}" type="presParOf" srcId="{CCF916B8-6351-43F3-8ACE-9A40EA31DAB6}" destId="{15D7F85A-BB54-4B26-983D-F56E1449D492}" srcOrd="0" destOrd="0" presId="urn:microsoft.com/office/officeart/2005/8/layout/orgChart1"/>
    <dgm:cxn modelId="{FEF2D819-1D6F-4E33-9776-D24111B4D515}" type="presParOf" srcId="{15D7F85A-BB54-4B26-983D-F56E1449D492}" destId="{2C8A45D5-E2D9-4694-89CC-000C5E362E6A}" srcOrd="0" destOrd="0" presId="urn:microsoft.com/office/officeart/2005/8/layout/orgChart1"/>
    <dgm:cxn modelId="{0EE72086-0E8D-4E56-B84A-C5F8156885A5}" type="presParOf" srcId="{15D7F85A-BB54-4B26-983D-F56E1449D492}" destId="{82348107-EF72-43E7-8CA3-F903CE26D19B}" srcOrd="1" destOrd="0" presId="urn:microsoft.com/office/officeart/2005/8/layout/orgChart1"/>
    <dgm:cxn modelId="{4103A3AE-04D4-4FF7-964D-A27FC5E46893}" type="presParOf" srcId="{CCF916B8-6351-43F3-8ACE-9A40EA31DAB6}" destId="{0E1A3366-5BCC-4B8C-A1C9-A99FB98EB6E8}" srcOrd="1" destOrd="0" presId="urn:microsoft.com/office/officeart/2005/8/layout/orgChart1"/>
    <dgm:cxn modelId="{E16CE7DE-5062-4E89-9E9C-08F596BD2064}" type="presParOf" srcId="{0E1A3366-5BCC-4B8C-A1C9-A99FB98EB6E8}" destId="{211F0930-F6E0-40EF-8A01-971CD5DE587D}" srcOrd="0" destOrd="0" presId="urn:microsoft.com/office/officeart/2005/8/layout/orgChart1"/>
    <dgm:cxn modelId="{394A718A-3A89-4677-B9E8-B614027B3C3F}" type="presParOf" srcId="{0E1A3366-5BCC-4B8C-A1C9-A99FB98EB6E8}" destId="{79AA3018-7770-4522-ABC0-D4497C1F8505}" srcOrd="1" destOrd="0" presId="urn:microsoft.com/office/officeart/2005/8/layout/orgChart1"/>
    <dgm:cxn modelId="{53AF15B8-BB8A-4329-9C10-B76DF049A67F}" type="presParOf" srcId="{79AA3018-7770-4522-ABC0-D4497C1F8505}" destId="{D5C4164B-AB37-4E21-96E7-7102BEF456AE}" srcOrd="0" destOrd="0" presId="urn:microsoft.com/office/officeart/2005/8/layout/orgChart1"/>
    <dgm:cxn modelId="{6DFA7413-00AE-40D7-9393-A005166DC5EC}" type="presParOf" srcId="{D5C4164B-AB37-4E21-96E7-7102BEF456AE}" destId="{761EF210-5399-4F92-B88B-DBA8F40690E2}" srcOrd="0" destOrd="0" presId="urn:microsoft.com/office/officeart/2005/8/layout/orgChart1"/>
    <dgm:cxn modelId="{CCCCAF4F-9E93-4EBC-BF58-51E9550B7C60}" type="presParOf" srcId="{D5C4164B-AB37-4E21-96E7-7102BEF456AE}" destId="{8AB38AED-CF3D-4AAF-994F-25FA9995A8A2}" srcOrd="1" destOrd="0" presId="urn:microsoft.com/office/officeart/2005/8/layout/orgChart1"/>
    <dgm:cxn modelId="{CA315B4F-F953-40B6-9585-482DEB5CEAFA}" type="presParOf" srcId="{79AA3018-7770-4522-ABC0-D4497C1F8505}" destId="{04FA0C3F-02DA-4469-AE05-6536BA8F1272}" srcOrd="1" destOrd="0" presId="urn:microsoft.com/office/officeart/2005/8/layout/orgChart1"/>
    <dgm:cxn modelId="{B686AED2-3A09-4D63-9A69-630342E38D31}" type="presParOf" srcId="{79AA3018-7770-4522-ABC0-D4497C1F8505}" destId="{EAD72F1C-C8FD-4CA6-8F90-870698E14591}" srcOrd="2" destOrd="0" presId="urn:microsoft.com/office/officeart/2005/8/layout/orgChart1"/>
    <dgm:cxn modelId="{1C69073D-5B22-41B4-9603-0D29F5506288}" type="presParOf" srcId="{CCF916B8-6351-43F3-8ACE-9A40EA31DAB6}" destId="{C003420B-0B24-4A39-B005-33C2D42A4A6A}" srcOrd="2" destOrd="0" presId="urn:microsoft.com/office/officeart/2005/8/layout/orgChart1"/>
    <dgm:cxn modelId="{421E266C-E732-42A0-9612-4D6EF0BF6B31}" type="presParOf" srcId="{1BC1F341-F2F1-41B5-8A97-CEC448E667C0}" destId="{42BA63E9-93FB-4B1B-A5E6-9BE1D4DCEE38}" srcOrd="2" destOrd="0" presId="urn:microsoft.com/office/officeart/2005/8/layout/orgChart1"/>
    <dgm:cxn modelId="{C451EB45-1A81-41FE-9344-617836B2C298}" type="presParOf" srcId="{1AD060A5-15F1-4048-832D-8F85894436E8}" destId="{400E62D7-21F3-42FC-A63E-C5BE82EAB386}" srcOrd="2" destOrd="0" presId="urn:microsoft.com/office/officeart/2005/8/layout/orgChart1"/>
    <dgm:cxn modelId="{77DDA16B-52B3-4B44-B899-874FD979F3AB}" type="presParOf" srcId="{400E62D7-21F3-42FC-A63E-C5BE82EAB386}" destId="{DB03DCD4-6AE3-4258-83B0-92C00DAA89F6}" srcOrd="0" destOrd="0" presId="urn:microsoft.com/office/officeart/2005/8/layout/orgChart1"/>
    <dgm:cxn modelId="{D1D41CC7-5A4A-478C-89F9-F417320F5DF6}" type="presParOf" srcId="{400E62D7-21F3-42FC-A63E-C5BE82EAB386}" destId="{12D6638D-96C8-4AD0-9167-6A7C5C520B70}" srcOrd="1" destOrd="0" presId="urn:microsoft.com/office/officeart/2005/8/layout/orgChart1"/>
    <dgm:cxn modelId="{F3A2995F-E877-4E32-889D-1C86A4AAD8B5}" type="presParOf" srcId="{12D6638D-96C8-4AD0-9167-6A7C5C520B70}" destId="{7D9EF5BD-724F-4894-996A-C2A61EAD9844}" srcOrd="0" destOrd="0" presId="urn:microsoft.com/office/officeart/2005/8/layout/orgChart1"/>
    <dgm:cxn modelId="{62BCBD3D-B6F3-4736-AECA-2B9ECA8CAEC5}" type="presParOf" srcId="{7D9EF5BD-724F-4894-996A-C2A61EAD9844}" destId="{6947EB7E-260C-4900-A26F-1486A6C41CC6}" srcOrd="0" destOrd="0" presId="urn:microsoft.com/office/officeart/2005/8/layout/orgChart1"/>
    <dgm:cxn modelId="{007E1F78-1CEC-41BB-9692-C462EDADAE65}" type="presParOf" srcId="{7D9EF5BD-724F-4894-996A-C2A61EAD9844}" destId="{F96796C9-71AC-4923-A5E1-28160093B88D}" srcOrd="1" destOrd="0" presId="urn:microsoft.com/office/officeart/2005/8/layout/orgChart1"/>
    <dgm:cxn modelId="{407580FA-8AE9-4015-A8A7-DECC195AA529}" type="presParOf" srcId="{12D6638D-96C8-4AD0-9167-6A7C5C520B70}" destId="{587FFD04-FBBD-4A4B-AD05-92A83073F1C1}" srcOrd="1" destOrd="0" presId="urn:microsoft.com/office/officeart/2005/8/layout/orgChart1"/>
    <dgm:cxn modelId="{8A678146-05C4-4FCB-8358-A6DF556D4C88}" type="presParOf" srcId="{12D6638D-96C8-4AD0-9167-6A7C5C520B70}" destId="{6EB882E5-F21D-4487-842C-AA4CFECD22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9A97A3-73E3-4008-8DA4-63878B46851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A9747FB-638B-4D84-B46E-C21A985AA575}">
      <dgm:prSet phldrT="[Texto]"/>
      <dgm:spPr/>
      <dgm:t>
        <a:bodyPr/>
        <a:lstStyle/>
        <a:p>
          <a:r>
            <a:rPr lang="es-ES" dirty="0"/>
            <a:t>Mapa conceptual</a:t>
          </a:r>
          <a:endParaRPr lang="es-EC" dirty="0"/>
        </a:p>
      </dgm:t>
    </dgm:pt>
    <dgm:pt modelId="{D0DDCF33-AF9A-4105-8B7A-FDEB377AFCD3}" type="parTrans" cxnId="{C63C6B4E-238B-4AF2-895B-3AAEFC47B0E8}">
      <dgm:prSet/>
      <dgm:spPr/>
      <dgm:t>
        <a:bodyPr/>
        <a:lstStyle/>
        <a:p>
          <a:endParaRPr lang="es-EC"/>
        </a:p>
      </dgm:t>
    </dgm:pt>
    <dgm:pt modelId="{A208FDD8-076D-4CF7-9FE8-4CFBC019A244}" type="sibTrans" cxnId="{C63C6B4E-238B-4AF2-895B-3AAEFC47B0E8}">
      <dgm:prSet/>
      <dgm:spPr/>
      <dgm:t>
        <a:bodyPr/>
        <a:lstStyle/>
        <a:p>
          <a:endParaRPr lang="es-EC"/>
        </a:p>
      </dgm:t>
    </dgm:pt>
    <dgm:pt modelId="{F80216FA-EF85-4D0D-9E47-FC0EEF648A61}">
      <dgm:prSet phldrT="[Texto]"/>
      <dgm:spPr/>
      <dgm:t>
        <a:bodyPr/>
        <a:lstStyle/>
        <a:p>
          <a:r>
            <a:rPr lang="es-ES" dirty="0"/>
            <a:t>Mapa mental </a:t>
          </a:r>
          <a:endParaRPr lang="es-EC" dirty="0"/>
        </a:p>
      </dgm:t>
    </dgm:pt>
    <dgm:pt modelId="{75EFE43E-66AB-47DE-A447-A1F1A7C3A949}" type="parTrans" cxnId="{37AF3ADF-DEE0-4AF1-99D9-A5A3CCBE0CF4}">
      <dgm:prSet/>
      <dgm:spPr/>
      <dgm:t>
        <a:bodyPr/>
        <a:lstStyle/>
        <a:p>
          <a:endParaRPr lang="es-EC"/>
        </a:p>
      </dgm:t>
    </dgm:pt>
    <dgm:pt modelId="{15CF38CE-BCDF-4D85-B109-BB653F63952F}" type="sibTrans" cxnId="{37AF3ADF-DEE0-4AF1-99D9-A5A3CCBE0CF4}">
      <dgm:prSet/>
      <dgm:spPr/>
      <dgm:t>
        <a:bodyPr/>
        <a:lstStyle/>
        <a:p>
          <a:endParaRPr lang="es-EC"/>
        </a:p>
      </dgm:t>
    </dgm:pt>
    <dgm:pt modelId="{EE457012-D5BC-4846-8D61-BC06ADF22B44}">
      <dgm:prSet phldrT="[Texto]"/>
      <dgm:spPr/>
      <dgm:t>
        <a:bodyPr/>
        <a:lstStyle/>
        <a:p>
          <a:r>
            <a:rPr lang="es-ES" dirty="0"/>
            <a:t>Diagrama de flujo </a:t>
          </a:r>
          <a:endParaRPr lang="es-EC" dirty="0"/>
        </a:p>
      </dgm:t>
    </dgm:pt>
    <dgm:pt modelId="{7D0317A4-808A-4705-912D-CBAC980A952A}" type="parTrans" cxnId="{6766C349-81F5-4FCC-BFA1-A9E1A358F19B}">
      <dgm:prSet/>
      <dgm:spPr/>
      <dgm:t>
        <a:bodyPr/>
        <a:lstStyle/>
        <a:p>
          <a:endParaRPr lang="es-EC"/>
        </a:p>
      </dgm:t>
    </dgm:pt>
    <dgm:pt modelId="{BDD6D3BC-1FFD-4271-BC5B-0404E2684C34}" type="sibTrans" cxnId="{6766C349-81F5-4FCC-BFA1-A9E1A358F19B}">
      <dgm:prSet/>
      <dgm:spPr/>
      <dgm:t>
        <a:bodyPr/>
        <a:lstStyle/>
        <a:p>
          <a:endParaRPr lang="es-EC"/>
        </a:p>
      </dgm:t>
    </dgm:pt>
    <dgm:pt modelId="{1CE4FF42-AD86-44AF-B9D5-BC09AD65492D}">
      <dgm:prSet phldrT="[Texto]"/>
      <dgm:spPr/>
      <dgm:t>
        <a:bodyPr/>
        <a:lstStyle/>
        <a:p>
          <a:r>
            <a:rPr lang="es-ES" dirty="0"/>
            <a:t>Representa jerárquicamente conceptos conectados por palabras de enlace </a:t>
          </a:r>
          <a:endParaRPr lang="es-EC" dirty="0"/>
        </a:p>
      </dgm:t>
    </dgm:pt>
    <dgm:pt modelId="{3ED0811B-0603-4758-A4C3-C032553D9560}" type="parTrans" cxnId="{A557DFF0-9EF7-459F-AF65-1220CDE002D3}">
      <dgm:prSet/>
      <dgm:spPr/>
      <dgm:t>
        <a:bodyPr/>
        <a:lstStyle/>
        <a:p>
          <a:endParaRPr lang="es-EC"/>
        </a:p>
      </dgm:t>
    </dgm:pt>
    <dgm:pt modelId="{54ED5481-290B-40F6-9846-3D2A44877C69}" type="sibTrans" cxnId="{A557DFF0-9EF7-459F-AF65-1220CDE002D3}">
      <dgm:prSet/>
      <dgm:spPr/>
      <dgm:t>
        <a:bodyPr/>
        <a:lstStyle/>
        <a:p>
          <a:endParaRPr lang="es-EC"/>
        </a:p>
      </dgm:t>
    </dgm:pt>
    <dgm:pt modelId="{3A7D8330-47FA-4C00-83DB-67C607AB8ECA}">
      <dgm:prSet phldrT="[Texto]"/>
      <dgm:spPr/>
      <dgm:t>
        <a:bodyPr/>
        <a:lstStyle/>
        <a:p>
          <a:r>
            <a:rPr lang="es-ES" dirty="0"/>
            <a:t>Representa radialmente las ideas con imágenes, colores y palabras clave </a:t>
          </a:r>
          <a:endParaRPr lang="es-EC" dirty="0"/>
        </a:p>
      </dgm:t>
    </dgm:pt>
    <dgm:pt modelId="{26C6AF72-B667-4A0D-A4A6-C12C319F2817}" type="parTrans" cxnId="{9EE85286-00B2-4B99-8050-812E43D0808D}">
      <dgm:prSet/>
      <dgm:spPr/>
      <dgm:t>
        <a:bodyPr/>
        <a:lstStyle/>
        <a:p>
          <a:endParaRPr lang="es-EC"/>
        </a:p>
      </dgm:t>
    </dgm:pt>
    <dgm:pt modelId="{E1770B0A-86CF-4F6A-B0B9-021E79B8BBC5}" type="sibTrans" cxnId="{9EE85286-00B2-4B99-8050-812E43D0808D}">
      <dgm:prSet/>
      <dgm:spPr/>
      <dgm:t>
        <a:bodyPr/>
        <a:lstStyle/>
        <a:p>
          <a:endParaRPr lang="es-EC"/>
        </a:p>
      </dgm:t>
    </dgm:pt>
    <dgm:pt modelId="{2CEDC030-0833-4A13-8CDC-C1175297F001}">
      <dgm:prSet phldrT="[Texto]"/>
      <dgm:spPr/>
      <dgm:t>
        <a:bodyPr/>
        <a:lstStyle/>
        <a:p>
          <a:r>
            <a:rPr lang="es-ES" dirty="0"/>
            <a:t>Ideal para lluvia de ideas, creatividad o repaso visual </a:t>
          </a:r>
          <a:endParaRPr lang="es-EC" dirty="0"/>
        </a:p>
      </dgm:t>
    </dgm:pt>
    <dgm:pt modelId="{8A9CF9DB-4AD0-4D66-8C40-82DA7187AC11}" type="parTrans" cxnId="{A0BAF255-4107-4C06-9422-53682153C10D}">
      <dgm:prSet/>
      <dgm:spPr/>
      <dgm:t>
        <a:bodyPr/>
        <a:lstStyle/>
        <a:p>
          <a:endParaRPr lang="es-EC"/>
        </a:p>
      </dgm:t>
    </dgm:pt>
    <dgm:pt modelId="{126EC0FA-5F0E-461A-B4D9-FB6028A8DD22}" type="sibTrans" cxnId="{A0BAF255-4107-4C06-9422-53682153C10D}">
      <dgm:prSet/>
      <dgm:spPr/>
      <dgm:t>
        <a:bodyPr/>
        <a:lstStyle/>
        <a:p>
          <a:endParaRPr lang="es-EC"/>
        </a:p>
      </dgm:t>
    </dgm:pt>
    <dgm:pt modelId="{D105778F-D508-49BB-B343-A3EE3C4E1F19}">
      <dgm:prSet phldrT="[Texto]"/>
      <dgm:spPr/>
      <dgm:t>
        <a:bodyPr/>
        <a:lstStyle/>
        <a:p>
          <a:r>
            <a:rPr lang="es-ES" dirty="0"/>
            <a:t>Cuadro comparativo </a:t>
          </a:r>
          <a:endParaRPr lang="es-EC" dirty="0"/>
        </a:p>
      </dgm:t>
    </dgm:pt>
    <dgm:pt modelId="{847150EC-7842-4F36-98CD-D6D058E41258}" type="parTrans" cxnId="{54A3C473-A9F9-4BB2-8435-EB27A5FB6357}">
      <dgm:prSet/>
      <dgm:spPr/>
      <dgm:t>
        <a:bodyPr/>
        <a:lstStyle/>
        <a:p>
          <a:endParaRPr lang="es-EC"/>
        </a:p>
      </dgm:t>
    </dgm:pt>
    <dgm:pt modelId="{543B4537-B63A-4F8B-8FA9-6F45B4E83DAC}" type="sibTrans" cxnId="{54A3C473-A9F9-4BB2-8435-EB27A5FB6357}">
      <dgm:prSet/>
      <dgm:spPr/>
      <dgm:t>
        <a:bodyPr/>
        <a:lstStyle/>
        <a:p>
          <a:endParaRPr lang="es-EC"/>
        </a:p>
      </dgm:t>
    </dgm:pt>
    <dgm:pt modelId="{90643D0D-1792-4789-AD05-CB1A9FC96413}">
      <dgm:prSet phldrT="[Texto]"/>
      <dgm:spPr/>
      <dgm:t>
        <a:bodyPr/>
        <a:lstStyle/>
        <a:p>
          <a:r>
            <a:rPr lang="es-ES" dirty="0"/>
            <a:t>Tabla de comparación de elementos </a:t>
          </a:r>
          <a:endParaRPr lang="es-EC" dirty="0"/>
        </a:p>
      </dgm:t>
    </dgm:pt>
    <dgm:pt modelId="{BFDC4EDF-6DDE-4DF5-AE56-44DCD6671FDE}" type="parTrans" cxnId="{2F95B6B1-2A96-4CF7-8768-3FB1382C8596}">
      <dgm:prSet/>
      <dgm:spPr/>
      <dgm:t>
        <a:bodyPr/>
        <a:lstStyle/>
        <a:p>
          <a:endParaRPr lang="es-EC"/>
        </a:p>
      </dgm:t>
    </dgm:pt>
    <dgm:pt modelId="{D9C38D50-D0D2-442E-8C3B-E11421CA299B}" type="sibTrans" cxnId="{2F95B6B1-2A96-4CF7-8768-3FB1382C8596}">
      <dgm:prSet/>
      <dgm:spPr/>
      <dgm:t>
        <a:bodyPr/>
        <a:lstStyle/>
        <a:p>
          <a:endParaRPr lang="es-EC"/>
        </a:p>
      </dgm:t>
    </dgm:pt>
    <dgm:pt modelId="{08FD9D23-A178-40F9-B5CF-BFB8C49E797B}">
      <dgm:prSet phldrT="[Texto]"/>
      <dgm:spPr/>
      <dgm:t>
        <a:bodyPr/>
        <a:lstStyle/>
        <a:p>
          <a:r>
            <a:rPr lang="es-ES" dirty="0"/>
            <a:t>Se usa para analizar similitudes y diferencias</a:t>
          </a:r>
          <a:endParaRPr lang="es-EC" dirty="0"/>
        </a:p>
      </dgm:t>
    </dgm:pt>
    <dgm:pt modelId="{D62F2CC8-4FA5-4199-ADE8-1BE63FB7AEF0}" type="parTrans" cxnId="{62CAB837-2D61-4F2B-AFED-42B974989C02}">
      <dgm:prSet/>
      <dgm:spPr/>
      <dgm:t>
        <a:bodyPr/>
        <a:lstStyle/>
        <a:p>
          <a:endParaRPr lang="es-EC"/>
        </a:p>
      </dgm:t>
    </dgm:pt>
    <dgm:pt modelId="{84347085-95E2-4435-8B6A-772AD2DAD333}" type="sibTrans" cxnId="{62CAB837-2D61-4F2B-AFED-42B974989C02}">
      <dgm:prSet/>
      <dgm:spPr/>
      <dgm:t>
        <a:bodyPr/>
        <a:lstStyle/>
        <a:p>
          <a:endParaRPr lang="es-EC"/>
        </a:p>
      </dgm:t>
    </dgm:pt>
    <dgm:pt modelId="{D800E644-FDB2-4324-BAB4-DF9EAB0AAE81}">
      <dgm:prSet phldrT="[Texto]"/>
      <dgm:spPr/>
      <dgm:t>
        <a:bodyPr/>
        <a:lstStyle/>
        <a:p>
          <a:r>
            <a:rPr lang="es-ES" dirty="0"/>
            <a:t>Representa paso a paso de un proceso </a:t>
          </a:r>
          <a:endParaRPr lang="es-EC" dirty="0"/>
        </a:p>
      </dgm:t>
    </dgm:pt>
    <dgm:pt modelId="{8109FC7D-EFFD-49E8-9B9B-A9335AFB0FDB}" type="parTrans" cxnId="{147DC5F8-81D8-45B2-A7B0-9216C55E36DC}">
      <dgm:prSet/>
      <dgm:spPr/>
      <dgm:t>
        <a:bodyPr/>
        <a:lstStyle/>
        <a:p>
          <a:endParaRPr lang="es-EC"/>
        </a:p>
      </dgm:t>
    </dgm:pt>
    <dgm:pt modelId="{0F0B38C2-4EF8-45A2-B6EF-541A85071151}" type="sibTrans" cxnId="{147DC5F8-81D8-45B2-A7B0-9216C55E36DC}">
      <dgm:prSet/>
      <dgm:spPr/>
      <dgm:t>
        <a:bodyPr/>
        <a:lstStyle/>
        <a:p>
          <a:endParaRPr lang="es-EC"/>
        </a:p>
      </dgm:t>
    </dgm:pt>
    <dgm:pt modelId="{02EFB0FE-DCCE-4AD1-A9FA-32C8BE9FDD4A}">
      <dgm:prSet phldrT="[Texto]"/>
      <dgm:spPr/>
      <dgm:t>
        <a:bodyPr/>
        <a:lstStyle/>
        <a:p>
          <a:r>
            <a:rPr lang="es-ES" dirty="0"/>
            <a:t>Diagrama de </a:t>
          </a:r>
          <a:r>
            <a:rPr lang="es-ES" dirty="0" err="1"/>
            <a:t>Venn</a:t>
          </a:r>
          <a:r>
            <a:rPr lang="es-ES" dirty="0"/>
            <a:t> </a:t>
          </a:r>
          <a:endParaRPr lang="es-EC" dirty="0"/>
        </a:p>
      </dgm:t>
    </dgm:pt>
    <dgm:pt modelId="{7516A215-FCFF-4C21-B594-14B12BDE5334}" type="parTrans" cxnId="{91F97243-354E-4F17-8621-D9AF9A68DD92}">
      <dgm:prSet/>
      <dgm:spPr/>
      <dgm:t>
        <a:bodyPr/>
        <a:lstStyle/>
        <a:p>
          <a:endParaRPr lang="es-EC"/>
        </a:p>
      </dgm:t>
    </dgm:pt>
    <dgm:pt modelId="{80B82B5C-955A-451C-B0C6-2C1EF101901B}" type="sibTrans" cxnId="{91F97243-354E-4F17-8621-D9AF9A68DD92}">
      <dgm:prSet/>
      <dgm:spPr/>
      <dgm:t>
        <a:bodyPr/>
        <a:lstStyle/>
        <a:p>
          <a:endParaRPr lang="es-EC"/>
        </a:p>
      </dgm:t>
    </dgm:pt>
    <dgm:pt modelId="{8EBFBD3F-7554-4DA6-9F4C-8AFFA0B47FED}">
      <dgm:prSet phldrT="[Texto]"/>
      <dgm:spPr/>
      <dgm:t>
        <a:bodyPr/>
        <a:lstStyle/>
        <a:p>
          <a:r>
            <a:rPr lang="es-ES" dirty="0"/>
            <a:t>Representa conjuntos y sus relaciones mediante círculos que se interceptan </a:t>
          </a:r>
          <a:endParaRPr lang="es-EC" dirty="0"/>
        </a:p>
      </dgm:t>
    </dgm:pt>
    <dgm:pt modelId="{7F10A36A-7454-4E75-A607-655B4B52778F}" type="parTrans" cxnId="{7905FE80-8B0B-45D7-998B-9CC720E748B4}">
      <dgm:prSet/>
      <dgm:spPr/>
      <dgm:t>
        <a:bodyPr/>
        <a:lstStyle/>
        <a:p>
          <a:endParaRPr lang="es-EC"/>
        </a:p>
      </dgm:t>
    </dgm:pt>
    <dgm:pt modelId="{F11269AC-D080-4D70-8961-2D1B4D6E0B83}" type="sibTrans" cxnId="{7905FE80-8B0B-45D7-998B-9CC720E748B4}">
      <dgm:prSet/>
      <dgm:spPr/>
      <dgm:t>
        <a:bodyPr/>
        <a:lstStyle/>
        <a:p>
          <a:endParaRPr lang="es-EC"/>
        </a:p>
      </dgm:t>
    </dgm:pt>
    <dgm:pt modelId="{64D7457D-1925-4237-85DC-477FF6258C0D}">
      <dgm:prSet phldrT="[Texto]"/>
      <dgm:spPr/>
      <dgm:t>
        <a:bodyPr/>
        <a:lstStyle/>
        <a:p>
          <a:r>
            <a:rPr lang="es-ES" dirty="0"/>
            <a:t>Línea de tiempo </a:t>
          </a:r>
          <a:endParaRPr lang="es-EC" dirty="0"/>
        </a:p>
      </dgm:t>
    </dgm:pt>
    <dgm:pt modelId="{24D66D8E-19A2-4695-B6C6-9625EC8397A9}" type="parTrans" cxnId="{FE0CE7A8-ED33-463C-B147-2AF25DA144A5}">
      <dgm:prSet/>
      <dgm:spPr/>
      <dgm:t>
        <a:bodyPr/>
        <a:lstStyle/>
        <a:p>
          <a:endParaRPr lang="es-EC"/>
        </a:p>
      </dgm:t>
    </dgm:pt>
    <dgm:pt modelId="{FAEF66AD-0C39-44BA-A21E-D8C3FF0C6DAA}" type="sibTrans" cxnId="{FE0CE7A8-ED33-463C-B147-2AF25DA144A5}">
      <dgm:prSet/>
      <dgm:spPr/>
      <dgm:t>
        <a:bodyPr/>
        <a:lstStyle/>
        <a:p>
          <a:endParaRPr lang="es-EC"/>
        </a:p>
      </dgm:t>
    </dgm:pt>
    <dgm:pt modelId="{D46C735C-514C-4388-A21B-B5D5B5F3D6FF}">
      <dgm:prSet phldrT="[Texto]"/>
      <dgm:spPr/>
      <dgm:t>
        <a:bodyPr/>
        <a:lstStyle/>
        <a:p>
          <a:r>
            <a:rPr lang="es-ES" dirty="0"/>
            <a:t>Representación cronológica de eventos para una historia, evolución de procesos o ideas </a:t>
          </a:r>
          <a:endParaRPr lang="es-EC" dirty="0"/>
        </a:p>
      </dgm:t>
    </dgm:pt>
    <dgm:pt modelId="{41DBC4E2-6321-406E-A9E9-845AA9E9C7CB}" type="parTrans" cxnId="{600EBC4B-42B3-4B20-8A95-E93396DDA335}">
      <dgm:prSet/>
      <dgm:spPr/>
      <dgm:t>
        <a:bodyPr/>
        <a:lstStyle/>
        <a:p>
          <a:endParaRPr lang="es-EC"/>
        </a:p>
      </dgm:t>
    </dgm:pt>
    <dgm:pt modelId="{1CB0ED07-FCA1-486E-8676-3C71B9D57F79}" type="sibTrans" cxnId="{600EBC4B-42B3-4B20-8A95-E93396DDA335}">
      <dgm:prSet/>
      <dgm:spPr/>
      <dgm:t>
        <a:bodyPr/>
        <a:lstStyle/>
        <a:p>
          <a:endParaRPr lang="es-EC"/>
        </a:p>
      </dgm:t>
    </dgm:pt>
    <dgm:pt modelId="{02D847E0-CC54-4BDD-9E38-C95D17B87DCB}">
      <dgm:prSet phldrT="[Texto]"/>
      <dgm:spPr/>
      <dgm:t>
        <a:bodyPr/>
        <a:lstStyle/>
        <a:p>
          <a:r>
            <a:rPr lang="es-ES" dirty="0"/>
            <a:t>Organigrama </a:t>
          </a:r>
          <a:endParaRPr lang="es-EC" dirty="0"/>
        </a:p>
      </dgm:t>
    </dgm:pt>
    <dgm:pt modelId="{990D6CAF-A105-4BAA-9AD1-38E99EC57164}" type="parTrans" cxnId="{B7D17A6C-1689-479C-93D6-35785981541E}">
      <dgm:prSet/>
      <dgm:spPr/>
      <dgm:t>
        <a:bodyPr/>
        <a:lstStyle/>
        <a:p>
          <a:endParaRPr lang="es-EC"/>
        </a:p>
      </dgm:t>
    </dgm:pt>
    <dgm:pt modelId="{297AB80C-047B-4A17-AFA6-B17686F23365}" type="sibTrans" cxnId="{B7D17A6C-1689-479C-93D6-35785981541E}">
      <dgm:prSet/>
      <dgm:spPr/>
      <dgm:t>
        <a:bodyPr/>
        <a:lstStyle/>
        <a:p>
          <a:endParaRPr lang="es-EC"/>
        </a:p>
      </dgm:t>
    </dgm:pt>
    <dgm:pt modelId="{986E1ECF-8F6C-4D9A-94FA-0101BC5879B1}">
      <dgm:prSet phldrT="[Texto]"/>
      <dgm:spPr/>
      <dgm:t>
        <a:bodyPr/>
        <a:lstStyle/>
        <a:p>
          <a:r>
            <a:rPr lang="es-ES" dirty="0"/>
            <a:t>Representa una jerarquía de la estructura de una organización </a:t>
          </a:r>
          <a:endParaRPr lang="es-EC" dirty="0"/>
        </a:p>
      </dgm:t>
    </dgm:pt>
    <dgm:pt modelId="{E3EE9BA5-E5DC-42D5-B101-1141919F27FC}" type="parTrans" cxnId="{B81A5CBB-2C15-47D4-AC2F-3876561476DE}">
      <dgm:prSet/>
      <dgm:spPr/>
      <dgm:t>
        <a:bodyPr/>
        <a:lstStyle/>
        <a:p>
          <a:endParaRPr lang="es-EC"/>
        </a:p>
      </dgm:t>
    </dgm:pt>
    <dgm:pt modelId="{BC5F1AC9-BD05-4776-AAD3-19FBB72894D1}" type="sibTrans" cxnId="{B81A5CBB-2C15-47D4-AC2F-3876561476DE}">
      <dgm:prSet/>
      <dgm:spPr/>
      <dgm:t>
        <a:bodyPr/>
        <a:lstStyle/>
        <a:p>
          <a:endParaRPr lang="es-EC"/>
        </a:p>
      </dgm:t>
    </dgm:pt>
    <dgm:pt modelId="{34349D9D-7A0C-451D-9474-4B46A2AA045B}" type="pres">
      <dgm:prSet presAssocID="{DC9A97A3-73E3-4008-8DA4-63878B46851E}" presName="Name0" presStyleCnt="0">
        <dgm:presLayoutVars>
          <dgm:dir/>
          <dgm:resizeHandles val="exact"/>
        </dgm:presLayoutVars>
      </dgm:prSet>
      <dgm:spPr/>
    </dgm:pt>
    <dgm:pt modelId="{C4499628-09BD-4FC3-B99F-301869C7368B}" type="pres">
      <dgm:prSet presAssocID="{DC9A97A3-73E3-4008-8DA4-63878B46851E}" presName="bkgdShp" presStyleLbl="alignAccFollowNode1" presStyleIdx="0" presStyleCnt="1"/>
      <dgm:spPr/>
    </dgm:pt>
    <dgm:pt modelId="{E09597FE-F25F-44E4-B8AE-E1C49715B2F9}" type="pres">
      <dgm:prSet presAssocID="{DC9A97A3-73E3-4008-8DA4-63878B46851E}" presName="linComp" presStyleCnt="0"/>
      <dgm:spPr/>
    </dgm:pt>
    <dgm:pt modelId="{F8B85323-959A-48FD-A335-5C96E1FEB15B}" type="pres">
      <dgm:prSet presAssocID="{EA9747FB-638B-4D84-B46E-C21A985AA575}" presName="compNode" presStyleCnt="0"/>
      <dgm:spPr/>
    </dgm:pt>
    <dgm:pt modelId="{557A93C0-1C8F-4268-A7D5-70A3A9F722EC}" type="pres">
      <dgm:prSet presAssocID="{EA9747FB-638B-4D84-B46E-C21A985AA575}" presName="node" presStyleLbl="node1" presStyleIdx="0" presStyleCnt="7">
        <dgm:presLayoutVars>
          <dgm:bulletEnabled val="1"/>
        </dgm:presLayoutVars>
      </dgm:prSet>
      <dgm:spPr/>
    </dgm:pt>
    <dgm:pt modelId="{9258A00C-0557-4C0B-ADA9-98D905AC0659}" type="pres">
      <dgm:prSet presAssocID="{EA9747FB-638B-4D84-B46E-C21A985AA575}" presName="invisiNode" presStyleLbl="node1" presStyleIdx="0" presStyleCnt="7"/>
      <dgm:spPr/>
    </dgm:pt>
    <dgm:pt modelId="{98A7A4B7-01E1-44B1-8F2F-5358FAA5BAB5}" type="pres">
      <dgm:prSet presAssocID="{EA9747FB-638B-4D84-B46E-C21A985AA575}" presName="imagNode" presStyleLbl="fgImgPlace1" presStyleIdx="0" presStyleCnt="7"/>
      <dgm:spPr>
        <a:blipFill rotWithShape="1">
          <a:blip xmlns:r="http://schemas.openxmlformats.org/officeDocument/2006/relationships" r:embed="rId1"/>
          <a:srcRect/>
          <a:stretch>
            <a:fillRect l="-40000" r="-40000"/>
          </a:stretch>
        </a:blipFill>
      </dgm:spPr>
    </dgm:pt>
    <dgm:pt modelId="{13640ADB-9E39-4E18-B50B-A2669ACCEAEA}" type="pres">
      <dgm:prSet presAssocID="{A208FDD8-076D-4CF7-9FE8-4CFBC019A244}" presName="sibTrans" presStyleLbl="sibTrans2D1" presStyleIdx="0" presStyleCnt="0"/>
      <dgm:spPr/>
    </dgm:pt>
    <dgm:pt modelId="{83BD20E7-8FD6-46B2-8A28-C8F01DC183C7}" type="pres">
      <dgm:prSet presAssocID="{F80216FA-EF85-4D0D-9E47-FC0EEF648A61}" presName="compNode" presStyleCnt="0"/>
      <dgm:spPr/>
    </dgm:pt>
    <dgm:pt modelId="{0F136634-A176-48AC-B4B6-EAA0CD8800DC}" type="pres">
      <dgm:prSet presAssocID="{F80216FA-EF85-4D0D-9E47-FC0EEF648A61}" presName="node" presStyleLbl="node1" presStyleIdx="1" presStyleCnt="7">
        <dgm:presLayoutVars>
          <dgm:bulletEnabled val="1"/>
        </dgm:presLayoutVars>
      </dgm:prSet>
      <dgm:spPr/>
    </dgm:pt>
    <dgm:pt modelId="{BDC970AE-26C6-4B19-BCBB-3F3D1E86D69B}" type="pres">
      <dgm:prSet presAssocID="{F80216FA-EF85-4D0D-9E47-FC0EEF648A61}" presName="invisiNode" presStyleLbl="node1" presStyleIdx="1" presStyleCnt="7"/>
      <dgm:spPr/>
    </dgm:pt>
    <dgm:pt modelId="{939C1DF6-8E64-4881-826B-C16EFA9A5EAF}" type="pres">
      <dgm:prSet presAssocID="{F80216FA-EF85-4D0D-9E47-FC0EEF648A61}" presName="imagNode" presStyleLbl="fgImgPlace1" presStyleIdx="1" presStyleCnt="7"/>
      <dgm:spPr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</dgm:spPr>
    </dgm:pt>
    <dgm:pt modelId="{9F219466-0B9A-4EB1-8DED-5B305A73E596}" type="pres">
      <dgm:prSet presAssocID="{15CF38CE-BCDF-4D85-B109-BB653F63952F}" presName="sibTrans" presStyleLbl="sibTrans2D1" presStyleIdx="0" presStyleCnt="0"/>
      <dgm:spPr/>
    </dgm:pt>
    <dgm:pt modelId="{BFB9957D-BEBC-4783-918B-E0A927A39FFB}" type="pres">
      <dgm:prSet presAssocID="{D105778F-D508-49BB-B343-A3EE3C4E1F19}" presName="compNode" presStyleCnt="0"/>
      <dgm:spPr/>
    </dgm:pt>
    <dgm:pt modelId="{031F28DB-6357-4C29-AE12-1EC985403092}" type="pres">
      <dgm:prSet presAssocID="{D105778F-D508-49BB-B343-A3EE3C4E1F19}" presName="node" presStyleLbl="node1" presStyleIdx="2" presStyleCnt="7">
        <dgm:presLayoutVars>
          <dgm:bulletEnabled val="1"/>
        </dgm:presLayoutVars>
      </dgm:prSet>
      <dgm:spPr/>
    </dgm:pt>
    <dgm:pt modelId="{A7F1D547-8E65-4B65-8864-0EFC010FC32B}" type="pres">
      <dgm:prSet presAssocID="{D105778F-D508-49BB-B343-A3EE3C4E1F19}" presName="invisiNode" presStyleLbl="node1" presStyleIdx="2" presStyleCnt="7"/>
      <dgm:spPr/>
    </dgm:pt>
    <dgm:pt modelId="{B647AB28-B4D0-4444-B515-03FCE8EF38A7}" type="pres">
      <dgm:prSet presAssocID="{D105778F-D508-49BB-B343-A3EE3C4E1F19}" presName="imagNode" presStyleLbl="fgImgPlace1" presStyleIdx="2" presStyleCnt="7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18576906-88E4-4368-90FF-1809E9A0C454}" type="pres">
      <dgm:prSet presAssocID="{543B4537-B63A-4F8B-8FA9-6F45B4E83DAC}" presName="sibTrans" presStyleLbl="sibTrans2D1" presStyleIdx="0" presStyleCnt="0"/>
      <dgm:spPr/>
    </dgm:pt>
    <dgm:pt modelId="{4D309E28-9525-4857-A7D6-1E803A9F3944}" type="pres">
      <dgm:prSet presAssocID="{EE457012-D5BC-4846-8D61-BC06ADF22B44}" presName="compNode" presStyleCnt="0"/>
      <dgm:spPr/>
    </dgm:pt>
    <dgm:pt modelId="{FADE472A-9C44-4E8C-A984-EBE4A68DCA38}" type="pres">
      <dgm:prSet presAssocID="{EE457012-D5BC-4846-8D61-BC06ADF22B44}" presName="node" presStyleLbl="node1" presStyleIdx="3" presStyleCnt="7">
        <dgm:presLayoutVars>
          <dgm:bulletEnabled val="1"/>
        </dgm:presLayoutVars>
      </dgm:prSet>
      <dgm:spPr/>
    </dgm:pt>
    <dgm:pt modelId="{F45070DE-7018-47FA-84C8-070DABB66242}" type="pres">
      <dgm:prSet presAssocID="{EE457012-D5BC-4846-8D61-BC06ADF22B44}" presName="invisiNode" presStyleLbl="node1" presStyleIdx="3" presStyleCnt="7"/>
      <dgm:spPr/>
    </dgm:pt>
    <dgm:pt modelId="{1F7312C4-04BB-45A6-96CC-6655866311F9}" type="pres">
      <dgm:prSet presAssocID="{EE457012-D5BC-4846-8D61-BC06ADF22B44}" presName="imagNode" presStyleLbl="fgImgPlace1" presStyleIdx="3" presStyleCnt="7"/>
      <dgm:spPr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4F446F6A-6569-4995-ABF8-2F904A123146}" type="pres">
      <dgm:prSet presAssocID="{BDD6D3BC-1FFD-4271-BC5B-0404E2684C34}" presName="sibTrans" presStyleLbl="sibTrans2D1" presStyleIdx="0" presStyleCnt="0"/>
      <dgm:spPr/>
    </dgm:pt>
    <dgm:pt modelId="{660AA5D6-F625-41A7-AAC1-DF197F6F3A08}" type="pres">
      <dgm:prSet presAssocID="{02EFB0FE-DCCE-4AD1-A9FA-32C8BE9FDD4A}" presName="compNode" presStyleCnt="0"/>
      <dgm:spPr/>
    </dgm:pt>
    <dgm:pt modelId="{6D103640-EFF0-4D12-AACF-A0435D998567}" type="pres">
      <dgm:prSet presAssocID="{02EFB0FE-DCCE-4AD1-A9FA-32C8BE9FDD4A}" presName="node" presStyleLbl="node1" presStyleIdx="4" presStyleCnt="7">
        <dgm:presLayoutVars>
          <dgm:bulletEnabled val="1"/>
        </dgm:presLayoutVars>
      </dgm:prSet>
      <dgm:spPr/>
    </dgm:pt>
    <dgm:pt modelId="{C4FC7DEB-610A-44ED-B9E8-DFFBEEFBF092}" type="pres">
      <dgm:prSet presAssocID="{02EFB0FE-DCCE-4AD1-A9FA-32C8BE9FDD4A}" presName="invisiNode" presStyleLbl="node1" presStyleIdx="4" presStyleCnt="7"/>
      <dgm:spPr/>
    </dgm:pt>
    <dgm:pt modelId="{1F32A68D-A6EE-4656-A151-A4FF8BC0E661}" type="pres">
      <dgm:prSet presAssocID="{02EFB0FE-DCCE-4AD1-A9FA-32C8BE9FDD4A}" presName="imagNode" presStyleLbl="fgImgPlace1" presStyleIdx="4" presStyleCnt="7"/>
      <dgm:spPr>
        <a:blipFill rotWithShape="1">
          <a:blip xmlns:r="http://schemas.openxmlformats.org/officeDocument/2006/relationships" r:embed="rId5"/>
          <a:srcRect/>
          <a:stretch>
            <a:fillRect l="-59000" r="-59000"/>
          </a:stretch>
        </a:blipFill>
      </dgm:spPr>
    </dgm:pt>
    <dgm:pt modelId="{B5944E78-0460-4A69-93E7-20796D219221}" type="pres">
      <dgm:prSet presAssocID="{80B82B5C-955A-451C-B0C6-2C1EF101901B}" presName="sibTrans" presStyleLbl="sibTrans2D1" presStyleIdx="0" presStyleCnt="0"/>
      <dgm:spPr/>
    </dgm:pt>
    <dgm:pt modelId="{DFEB6D5D-8F6C-4AF4-B46A-F925C731B135}" type="pres">
      <dgm:prSet presAssocID="{64D7457D-1925-4237-85DC-477FF6258C0D}" presName="compNode" presStyleCnt="0"/>
      <dgm:spPr/>
    </dgm:pt>
    <dgm:pt modelId="{4D1D1282-1988-4B49-842A-7F2ED662A9C4}" type="pres">
      <dgm:prSet presAssocID="{64D7457D-1925-4237-85DC-477FF6258C0D}" presName="node" presStyleLbl="node1" presStyleIdx="5" presStyleCnt="7">
        <dgm:presLayoutVars>
          <dgm:bulletEnabled val="1"/>
        </dgm:presLayoutVars>
      </dgm:prSet>
      <dgm:spPr/>
    </dgm:pt>
    <dgm:pt modelId="{638FFEB2-8229-42F2-9C81-6384D761EB9D}" type="pres">
      <dgm:prSet presAssocID="{64D7457D-1925-4237-85DC-477FF6258C0D}" presName="invisiNode" presStyleLbl="node1" presStyleIdx="5" presStyleCnt="7"/>
      <dgm:spPr/>
    </dgm:pt>
    <dgm:pt modelId="{5A70A294-65C2-4A1A-94AC-D1A8AAE98F81}" type="pres">
      <dgm:prSet presAssocID="{64D7457D-1925-4237-85DC-477FF6258C0D}" presName="imagNode" presStyleLbl="fgImgPlace1" presStyleIdx="5" presStyleCnt="7"/>
      <dgm:spPr>
        <a:blipFill rotWithShape="1">
          <a:blip xmlns:r="http://schemas.openxmlformats.org/officeDocument/2006/relationships" r:embed="rId6"/>
          <a:srcRect/>
          <a:stretch>
            <a:fillRect l="-81000" r="-81000"/>
          </a:stretch>
        </a:blipFill>
      </dgm:spPr>
    </dgm:pt>
    <dgm:pt modelId="{0014ACD7-E4CD-43D0-A823-5C0F68D47FD5}" type="pres">
      <dgm:prSet presAssocID="{FAEF66AD-0C39-44BA-A21E-D8C3FF0C6DAA}" presName="sibTrans" presStyleLbl="sibTrans2D1" presStyleIdx="0" presStyleCnt="0"/>
      <dgm:spPr/>
    </dgm:pt>
    <dgm:pt modelId="{43E52275-386C-4B24-B225-B33DB099BD38}" type="pres">
      <dgm:prSet presAssocID="{02D847E0-CC54-4BDD-9E38-C95D17B87DCB}" presName="compNode" presStyleCnt="0"/>
      <dgm:spPr/>
    </dgm:pt>
    <dgm:pt modelId="{E624CF9A-388A-4D9A-81FF-C5747CF54DCC}" type="pres">
      <dgm:prSet presAssocID="{02D847E0-CC54-4BDD-9E38-C95D17B87DCB}" presName="node" presStyleLbl="node1" presStyleIdx="6" presStyleCnt="7">
        <dgm:presLayoutVars>
          <dgm:bulletEnabled val="1"/>
        </dgm:presLayoutVars>
      </dgm:prSet>
      <dgm:spPr/>
    </dgm:pt>
    <dgm:pt modelId="{740C1AF0-14C5-4377-8607-ED2944EB2D37}" type="pres">
      <dgm:prSet presAssocID="{02D847E0-CC54-4BDD-9E38-C95D17B87DCB}" presName="invisiNode" presStyleLbl="node1" presStyleIdx="6" presStyleCnt="7"/>
      <dgm:spPr/>
    </dgm:pt>
    <dgm:pt modelId="{43A418CC-9363-4FE3-9349-2B3C0A402C65}" type="pres">
      <dgm:prSet presAssocID="{02D847E0-CC54-4BDD-9E38-C95D17B87DCB}" presName="imagNode" presStyleLbl="fgImgPlace1" presStyleIdx="6" presStyleCnt="7"/>
      <dgm:spPr>
        <a:blipFill rotWithShape="1">
          <a:blip xmlns:r="http://schemas.openxmlformats.org/officeDocument/2006/relationships" r:embed="rId7"/>
          <a:srcRect/>
          <a:stretch>
            <a:fillRect l="-71000" r="-71000"/>
          </a:stretch>
        </a:blipFill>
      </dgm:spPr>
    </dgm:pt>
  </dgm:ptLst>
  <dgm:cxnLst>
    <dgm:cxn modelId="{F5B4DC20-A4CB-4598-8D65-3CE0D2551F9F}" type="presOf" srcId="{15CF38CE-BCDF-4D85-B109-BB653F63952F}" destId="{9F219466-0B9A-4EB1-8DED-5B305A73E596}" srcOrd="0" destOrd="0" presId="urn:microsoft.com/office/officeart/2005/8/layout/pList2"/>
    <dgm:cxn modelId="{A3FD522E-5A86-4462-9C10-3DC47AFB6876}" type="presOf" srcId="{D105778F-D508-49BB-B343-A3EE3C4E1F19}" destId="{031F28DB-6357-4C29-AE12-1EC985403092}" srcOrd="0" destOrd="0" presId="urn:microsoft.com/office/officeart/2005/8/layout/pList2"/>
    <dgm:cxn modelId="{F12E1433-F36E-49C0-A205-E82AAD06F8EF}" type="presOf" srcId="{F80216FA-EF85-4D0D-9E47-FC0EEF648A61}" destId="{0F136634-A176-48AC-B4B6-EAA0CD8800DC}" srcOrd="0" destOrd="0" presId="urn:microsoft.com/office/officeart/2005/8/layout/pList2"/>
    <dgm:cxn modelId="{5AFCB236-7C21-4320-82C3-BEF76E7C7F73}" type="presOf" srcId="{EA9747FB-638B-4D84-B46E-C21A985AA575}" destId="{557A93C0-1C8F-4268-A7D5-70A3A9F722EC}" srcOrd="0" destOrd="0" presId="urn:microsoft.com/office/officeart/2005/8/layout/pList2"/>
    <dgm:cxn modelId="{62CAB837-2D61-4F2B-AFED-42B974989C02}" srcId="{D105778F-D508-49BB-B343-A3EE3C4E1F19}" destId="{08FD9D23-A178-40F9-B5CF-BFB8C49E797B}" srcOrd="1" destOrd="0" parTransId="{D62F2CC8-4FA5-4199-ADE8-1BE63FB7AEF0}" sibTransId="{84347085-95E2-4435-8B6A-772AD2DAD333}"/>
    <dgm:cxn modelId="{D0A3AF5E-5D6B-44F0-8CDE-EF062C9E320E}" type="presOf" srcId="{D46C735C-514C-4388-A21B-B5D5B5F3D6FF}" destId="{4D1D1282-1988-4B49-842A-7F2ED662A9C4}" srcOrd="0" destOrd="1" presId="urn:microsoft.com/office/officeart/2005/8/layout/pList2"/>
    <dgm:cxn modelId="{91F97243-354E-4F17-8621-D9AF9A68DD92}" srcId="{DC9A97A3-73E3-4008-8DA4-63878B46851E}" destId="{02EFB0FE-DCCE-4AD1-A9FA-32C8BE9FDD4A}" srcOrd="4" destOrd="0" parTransId="{7516A215-FCFF-4C21-B594-14B12BDE5334}" sibTransId="{80B82B5C-955A-451C-B0C6-2C1EF101901B}"/>
    <dgm:cxn modelId="{6766C349-81F5-4FCC-BFA1-A9E1A358F19B}" srcId="{DC9A97A3-73E3-4008-8DA4-63878B46851E}" destId="{EE457012-D5BC-4846-8D61-BC06ADF22B44}" srcOrd="3" destOrd="0" parTransId="{7D0317A4-808A-4705-912D-CBAC980A952A}" sibTransId="{BDD6D3BC-1FFD-4271-BC5B-0404E2684C34}"/>
    <dgm:cxn modelId="{600EBC4B-42B3-4B20-8A95-E93396DDA335}" srcId="{64D7457D-1925-4237-85DC-477FF6258C0D}" destId="{D46C735C-514C-4388-A21B-B5D5B5F3D6FF}" srcOrd="0" destOrd="0" parTransId="{41DBC4E2-6321-406E-A9E9-845AA9E9C7CB}" sibTransId="{1CB0ED07-FCA1-486E-8676-3C71B9D57F79}"/>
    <dgm:cxn modelId="{B7D17A6C-1689-479C-93D6-35785981541E}" srcId="{DC9A97A3-73E3-4008-8DA4-63878B46851E}" destId="{02D847E0-CC54-4BDD-9E38-C95D17B87DCB}" srcOrd="6" destOrd="0" parTransId="{990D6CAF-A105-4BAA-9AD1-38E99EC57164}" sibTransId="{297AB80C-047B-4A17-AFA6-B17686F23365}"/>
    <dgm:cxn modelId="{C63C6B4E-238B-4AF2-895B-3AAEFC47B0E8}" srcId="{DC9A97A3-73E3-4008-8DA4-63878B46851E}" destId="{EA9747FB-638B-4D84-B46E-C21A985AA575}" srcOrd="0" destOrd="0" parTransId="{D0DDCF33-AF9A-4105-8B7A-FDEB377AFCD3}" sibTransId="{A208FDD8-076D-4CF7-9FE8-4CFBC019A244}"/>
    <dgm:cxn modelId="{BD0BBB53-BAA2-4BC6-A0F8-E014F212D680}" type="presOf" srcId="{543B4537-B63A-4F8B-8FA9-6F45B4E83DAC}" destId="{18576906-88E4-4368-90FF-1809E9A0C454}" srcOrd="0" destOrd="0" presId="urn:microsoft.com/office/officeart/2005/8/layout/pList2"/>
    <dgm:cxn modelId="{54A3C473-A9F9-4BB2-8435-EB27A5FB6357}" srcId="{DC9A97A3-73E3-4008-8DA4-63878B46851E}" destId="{D105778F-D508-49BB-B343-A3EE3C4E1F19}" srcOrd="2" destOrd="0" parTransId="{847150EC-7842-4F36-98CD-D6D058E41258}" sibTransId="{543B4537-B63A-4F8B-8FA9-6F45B4E83DAC}"/>
    <dgm:cxn modelId="{A0BAF255-4107-4C06-9422-53682153C10D}" srcId="{F80216FA-EF85-4D0D-9E47-FC0EEF648A61}" destId="{2CEDC030-0833-4A13-8CDC-C1175297F001}" srcOrd="1" destOrd="0" parTransId="{8A9CF9DB-4AD0-4D66-8C40-82DA7187AC11}" sibTransId="{126EC0FA-5F0E-461A-B4D9-FB6028A8DD22}"/>
    <dgm:cxn modelId="{E98FBF76-03F0-46A9-AC2C-D306735766A2}" type="presOf" srcId="{08FD9D23-A178-40F9-B5CF-BFB8C49E797B}" destId="{031F28DB-6357-4C29-AE12-1EC985403092}" srcOrd="0" destOrd="2" presId="urn:microsoft.com/office/officeart/2005/8/layout/pList2"/>
    <dgm:cxn modelId="{7905FE80-8B0B-45D7-998B-9CC720E748B4}" srcId="{02EFB0FE-DCCE-4AD1-A9FA-32C8BE9FDD4A}" destId="{8EBFBD3F-7554-4DA6-9F4C-8AFFA0B47FED}" srcOrd="0" destOrd="0" parTransId="{7F10A36A-7454-4E75-A607-655B4B52778F}" sibTransId="{F11269AC-D080-4D70-8961-2D1B4D6E0B83}"/>
    <dgm:cxn modelId="{9EE85286-00B2-4B99-8050-812E43D0808D}" srcId="{F80216FA-EF85-4D0D-9E47-FC0EEF648A61}" destId="{3A7D8330-47FA-4C00-83DB-67C607AB8ECA}" srcOrd="0" destOrd="0" parTransId="{26C6AF72-B667-4A0D-A4A6-C12C319F2817}" sibTransId="{E1770B0A-86CF-4F6A-B0B9-021E79B8BBC5}"/>
    <dgm:cxn modelId="{B10C898B-AAB2-48B4-B281-EE240130B365}" type="presOf" srcId="{FAEF66AD-0C39-44BA-A21E-D8C3FF0C6DAA}" destId="{0014ACD7-E4CD-43D0-A823-5C0F68D47FD5}" srcOrd="0" destOrd="0" presId="urn:microsoft.com/office/officeart/2005/8/layout/pList2"/>
    <dgm:cxn modelId="{772DFA91-BF10-4011-BA68-836765488EC1}" type="presOf" srcId="{90643D0D-1792-4789-AD05-CB1A9FC96413}" destId="{031F28DB-6357-4C29-AE12-1EC985403092}" srcOrd="0" destOrd="1" presId="urn:microsoft.com/office/officeart/2005/8/layout/pList2"/>
    <dgm:cxn modelId="{2BF73A93-1F8D-440B-A054-650626083363}" type="presOf" srcId="{8EBFBD3F-7554-4DA6-9F4C-8AFFA0B47FED}" destId="{6D103640-EFF0-4D12-AACF-A0435D998567}" srcOrd="0" destOrd="1" presId="urn:microsoft.com/office/officeart/2005/8/layout/pList2"/>
    <dgm:cxn modelId="{381A869F-03B9-4995-96C2-54547CA823F9}" type="presOf" srcId="{986E1ECF-8F6C-4D9A-94FA-0101BC5879B1}" destId="{E624CF9A-388A-4D9A-81FF-C5747CF54DCC}" srcOrd="0" destOrd="1" presId="urn:microsoft.com/office/officeart/2005/8/layout/pList2"/>
    <dgm:cxn modelId="{86ABF3A3-85B8-4106-A890-D8A9D57ABE41}" type="presOf" srcId="{2CEDC030-0833-4A13-8CDC-C1175297F001}" destId="{0F136634-A176-48AC-B4B6-EAA0CD8800DC}" srcOrd="0" destOrd="2" presId="urn:microsoft.com/office/officeart/2005/8/layout/pList2"/>
    <dgm:cxn modelId="{FE0CE7A8-ED33-463C-B147-2AF25DA144A5}" srcId="{DC9A97A3-73E3-4008-8DA4-63878B46851E}" destId="{64D7457D-1925-4237-85DC-477FF6258C0D}" srcOrd="5" destOrd="0" parTransId="{24D66D8E-19A2-4695-B6C6-9625EC8397A9}" sibTransId="{FAEF66AD-0C39-44BA-A21E-D8C3FF0C6DAA}"/>
    <dgm:cxn modelId="{1077A4AC-D860-46E2-AEDB-13C59AF11E90}" type="presOf" srcId="{A208FDD8-076D-4CF7-9FE8-4CFBC019A244}" destId="{13640ADB-9E39-4E18-B50B-A2669ACCEAEA}" srcOrd="0" destOrd="0" presId="urn:microsoft.com/office/officeart/2005/8/layout/pList2"/>
    <dgm:cxn modelId="{CACAFCAC-003E-401B-ABF1-32838A95BD4A}" type="presOf" srcId="{02D847E0-CC54-4BDD-9E38-C95D17B87DCB}" destId="{E624CF9A-388A-4D9A-81FF-C5747CF54DCC}" srcOrd="0" destOrd="0" presId="urn:microsoft.com/office/officeart/2005/8/layout/pList2"/>
    <dgm:cxn modelId="{7DC88AAD-9015-47F6-B445-153AA12040B4}" type="presOf" srcId="{BDD6D3BC-1FFD-4271-BC5B-0404E2684C34}" destId="{4F446F6A-6569-4995-ABF8-2F904A123146}" srcOrd="0" destOrd="0" presId="urn:microsoft.com/office/officeart/2005/8/layout/pList2"/>
    <dgm:cxn modelId="{2F95B6B1-2A96-4CF7-8768-3FB1382C8596}" srcId="{D105778F-D508-49BB-B343-A3EE3C4E1F19}" destId="{90643D0D-1792-4789-AD05-CB1A9FC96413}" srcOrd="0" destOrd="0" parTransId="{BFDC4EDF-6DDE-4DF5-AE56-44DCD6671FDE}" sibTransId="{D9C38D50-D0D2-442E-8C3B-E11421CA299B}"/>
    <dgm:cxn modelId="{DFA055B5-29EA-483D-B219-15197303EC3C}" type="presOf" srcId="{80B82B5C-955A-451C-B0C6-2C1EF101901B}" destId="{B5944E78-0460-4A69-93E7-20796D219221}" srcOrd="0" destOrd="0" presId="urn:microsoft.com/office/officeart/2005/8/layout/pList2"/>
    <dgm:cxn modelId="{B81A5CBB-2C15-47D4-AC2F-3876561476DE}" srcId="{02D847E0-CC54-4BDD-9E38-C95D17B87DCB}" destId="{986E1ECF-8F6C-4D9A-94FA-0101BC5879B1}" srcOrd="0" destOrd="0" parTransId="{E3EE9BA5-E5DC-42D5-B101-1141919F27FC}" sibTransId="{BC5F1AC9-BD05-4776-AAD3-19FBB72894D1}"/>
    <dgm:cxn modelId="{5AB20EC7-F16E-40CC-9078-224CB5D52538}" type="presOf" srcId="{1CE4FF42-AD86-44AF-B9D5-BC09AD65492D}" destId="{557A93C0-1C8F-4268-A7D5-70A3A9F722EC}" srcOrd="0" destOrd="1" presId="urn:microsoft.com/office/officeart/2005/8/layout/pList2"/>
    <dgm:cxn modelId="{5A63E4DA-839B-4C30-BAC8-2E94D123080F}" type="presOf" srcId="{3A7D8330-47FA-4C00-83DB-67C607AB8ECA}" destId="{0F136634-A176-48AC-B4B6-EAA0CD8800DC}" srcOrd="0" destOrd="1" presId="urn:microsoft.com/office/officeart/2005/8/layout/pList2"/>
    <dgm:cxn modelId="{37AF3ADF-DEE0-4AF1-99D9-A5A3CCBE0CF4}" srcId="{DC9A97A3-73E3-4008-8DA4-63878B46851E}" destId="{F80216FA-EF85-4D0D-9E47-FC0EEF648A61}" srcOrd="1" destOrd="0" parTransId="{75EFE43E-66AB-47DE-A447-A1F1A7C3A949}" sibTransId="{15CF38CE-BCDF-4D85-B109-BB653F63952F}"/>
    <dgm:cxn modelId="{49ECCAE6-7B72-4706-BE43-40131734CE15}" type="presOf" srcId="{02EFB0FE-DCCE-4AD1-A9FA-32C8BE9FDD4A}" destId="{6D103640-EFF0-4D12-AACF-A0435D998567}" srcOrd="0" destOrd="0" presId="urn:microsoft.com/office/officeart/2005/8/layout/pList2"/>
    <dgm:cxn modelId="{3A0935EB-18E2-41B3-9CCF-9951EF5107EE}" type="presOf" srcId="{DC9A97A3-73E3-4008-8DA4-63878B46851E}" destId="{34349D9D-7A0C-451D-9474-4B46A2AA045B}" srcOrd="0" destOrd="0" presId="urn:microsoft.com/office/officeart/2005/8/layout/pList2"/>
    <dgm:cxn modelId="{5B0148EE-B002-488D-ADFB-C73112199997}" type="presOf" srcId="{EE457012-D5BC-4846-8D61-BC06ADF22B44}" destId="{FADE472A-9C44-4E8C-A984-EBE4A68DCA38}" srcOrd="0" destOrd="0" presId="urn:microsoft.com/office/officeart/2005/8/layout/pList2"/>
    <dgm:cxn modelId="{A557DFF0-9EF7-459F-AF65-1220CDE002D3}" srcId="{EA9747FB-638B-4D84-B46E-C21A985AA575}" destId="{1CE4FF42-AD86-44AF-B9D5-BC09AD65492D}" srcOrd="0" destOrd="0" parTransId="{3ED0811B-0603-4758-A4C3-C032553D9560}" sibTransId="{54ED5481-290B-40F6-9846-3D2A44877C69}"/>
    <dgm:cxn modelId="{147DC5F8-81D8-45B2-A7B0-9216C55E36DC}" srcId="{EE457012-D5BC-4846-8D61-BC06ADF22B44}" destId="{D800E644-FDB2-4324-BAB4-DF9EAB0AAE81}" srcOrd="0" destOrd="0" parTransId="{8109FC7D-EFFD-49E8-9B9B-A9335AFB0FDB}" sibTransId="{0F0B38C2-4EF8-45A2-B6EF-541A85071151}"/>
    <dgm:cxn modelId="{359C3DFA-5755-4C71-96CC-8B095FE99E69}" type="presOf" srcId="{D800E644-FDB2-4324-BAB4-DF9EAB0AAE81}" destId="{FADE472A-9C44-4E8C-A984-EBE4A68DCA38}" srcOrd="0" destOrd="1" presId="urn:microsoft.com/office/officeart/2005/8/layout/pList2"/>
    <dgm:cxn modelId="{ADEBC6FA-D982-4B9B-8F38-A5645F707AF4}" type="presOf" srcId="{64D7457D-1925-4237-85DC-477FF6258C0D}" destId="{4D1D1282-1988-4B49-842A-7F2ED662A9C4}" srcOrd="0" destOrd="0" presId="urn:microsoft.com/office/officeart/2005/8/layout/pList2"/>
    <dgm:cxn modelId="{53924ABB-BA4D-46AC-86BE-357E5EC8EECF}" type="presParOf" srcId="{34349D9D-7A0C-451D-9474-4B46A2AA045B}" destId="{C4499628-09BD-4FC3-B99F-301869C7368B}" srcOrd="0" destOrd="0" presId="urn:microsoft.com/office/officeart/2005/8/layout/pList2"/>
    <dgm:cxn modelId="{534B984C-E1C8-4401-91FD-AB7AD86DAE89}" type="presParOf" srcId="{34349D9D-7A0C-451D-9474-4B46A2AA045B}" destId="{E09597FE-F25F-44E4-B8AE-E1C49715B2F9}" srcOrd="1" destOrd="0" presId="urn:microsoft.com/office/officeart/2005/8/layout/pList2"/>
    <dgm:cxn modelId="{3C6C1533-EE32-44A6-9BF1-B84AFC6587E3}" type="presParOf" srcId="{E09597FE-F25F-44E4-B8AE-E1C49715B2F9}" destId="{F8B85323-959A-48FD-A335-5C96E1FEB15B}" srcOrd="0" destOrd="0" presId="urn:microsoft.com/office/officeart/2005/8/layout/pList2"/>
    <dgm:cxn modelId="{4C9005CF-0111-4BE2-BAF8-E72105EA0BE5}" type="presParOf" srcId="{F8B85323-959A-48FD-A335-5C96E1FEB15B}" destId="{557A93C0-1C8F-4268-A7D5-70A3A9F722EC}" srcOrd="0" destOrd="0" presId="urn:microsoft.com/office/officeart/2005/8/layout/pList2"/>
    <dgm:cxn modelId="{BC357B65-7B48-4B69-BB61-0592344718D2}" type="presParOf" srcId="{F8B85323-959A-48FD-A335-5C96E1FEB15B}" destId="{9258A00C-0557-4C0B-ADA9-98D905AC0659}" srcOrd="1" destOrd="0" presId="urn:microsoft.com/office/officeart/2005/8/layout/pList2"/>
    <dgm:cxn modelId="{1753813B-4346-404F-995E-985A252E13FC}" type="presParOf" srcId="{F8B85323-959A-48FD-A335-5C96E1FEB15B}" destId="{98A7A4B7-01E1-44B1-8F2F-5358FAA5BAB5}" srcOrd="2" destOrd="0" presId="urn:microsoft.com/office/officeart/2005/8/layout/pList2"/>
    <dgm:cxn modelId="{E1BBC932-FB97-4455-B6E5-DA484A328FC7}" type="presParOf" srcId="{E09597FE-F25F-44E4-B8AE-E1C49715B2F9}" destId="{13640ADB-9E39-4E18-B50B-A2669ACCEAEA}" srcOrd="1" destOrd="0" presId="urn:microsoft.com/office/officeart/2005/8/layout/pList2"/>
    <dgm:cxn modelId="{CAACA9F6-A44F-4E89-85E8-C2822F519852}" type="presParOf" srcId="{E09597FE-F25F-44E4-B8AE-E1C49715B2F9}" destId="{83BD20E7-8FD6-46B2-8A28-C8F01DC183C7}" srcOrd="2" destOrd="0" presId="urn:microsoft.com/office/officeart/2005/8/layout/pList2"/>
    <dgm:cxn modelId="{A1112E7E-00BE-4B0A-B840-5CB16EA1EE39}" type="presParOf" srcId="{83BD20E7-8FD6-46B2-8A28-C8F01DC183C7}" destId="{0F136634-A176-48AC-B4B6-EAA0CD8800DC}" srcOrd="0" destOrd="0" presId="urn:microsoft.com/office/officeart/2005/8/layout/pList2"/>
    <dgm:cxn modelId="{831EDA80-3D54-43EF-8617-B04D1A57D4BE}" type="presParOf" srcId="{83BD20E7-8FD6-46B2-8A28-C8F01DC183C7}" destId="{BDC970AE-26C6-4B19-BCBB-3F3D1E86D69B}" srcOrd="1" destOrd="0" presId="urn:microsoft.com/office/officeart/2005/8/layout/pList2"/>
    <dgm:cxn modelId="{561BC843-E614-49F4-A152-09E9ED665FA6}" type="presParOf" srcId="{83BD20E7-8FD6-46B2-8A28-C8F01DC183C7}" destId="{939C1DF6-8E64-4881-826B-C16EFA9A5EAF}" srcOrd="2" destOrd="0" presId="urn:microsoft.com/office/officeart/2005/8/layout/pList2"/>
    <dgm:cxn modelId="{7995E873-C772-41A3-A5C7-D5E4052094C5}" type="presParOf" srcId="{E09597FE-F25F-44E4-B8AE-E1C49715B2F9}" destId="{9F219466-0B9A-4EB1-8DED-5B305A73E596}" srcOrd="3" destOrd="0" presId="urn:microsoft.com/office/officeart/2005/8/layout/pList2"/>
    <dgm:cxn modelId="{609050A5-CBFA-4956-89CE-AC5CEE9AFD19}" type="presParOf" srcId="{E09597FE-F25F-44E4-B8AE-E1C49715B2F9}" destId="{BFB9957D-BEBC-4783-918B-E0A927A39FFB}" srcOrd="4" destOrd="0" presId="urn:microsoft.com/office/officeart/2005/8/layout/pList2"/>
    <dgm:cxn modelId="{13FDCE78-E5CE-4F6F-8423-62A13A1ADB91}" type="presParOf" srcId="{BFB9957D-BEBC-4783-918B-E0A927A39FFB}" destId="{031F28DB-6357-4C29-AE12-1EC985403092}" srcOrd="0" destOrd="0" presId="urn:microsoft.com/office/officeart/2005/8/layout/pList2"/>
    <dgm:cxn modelId="{7948B6C7-D0B5-46BF-91B4-82796BB3EBEC}" type="presParOf" srcId="{BFB9957D-BEBC-4783-918B-E0A927A39FFB}" destId="{A7F1D547-8E65-4B65-8864-0EFC010FC32B}" srcOrd="1" destOrd="0" presId="urn:microsoft.com/office/officeart/2005/8/layout/pList2"/>
    <dgm:cxn modelId="{5E4D10D8-37D2-4C08-88E1-0B6111F09ADF}" type="presParOf" srcId="{BFB9957D-BEBC-4783-918B-E0A927A39FFB}" destId="{B647AB28-B4D0-4444-B515-03FCE8EF38A7}" srcOrd="2" destOrd="0" presId="urn:microsoft.com/office/officeart/2005/8/layout/pList2"/>
    <dgm:cxn modelId="{ED034F08-DD50-44AD-8381-D37A186E7DD2}" type="presParOf" srcId="{E09597FE-F25F-44E4-B8AE-E1C49715B2F9}" destId="{18576906-88E4-4368-90FF-1809E9A0C454}" srcOrd="5" destOrd="0" presId="urn:microsoft.com/office/officeart/2005/8/layout/pList2"/>
    <dgm:cxn modelId="{179C5B49-413B-440F-93B9-261A5CDDA873}" type="presParOf" srcId="{E09597FE-F25F-44E4-B8AE-E1C49715B2F9}" destId="{4D309E28-9525-4857-A7D6-1E803A9F3944}" srcOrd="6" destOrd="0" presId="urn:microsoft.com/office/officeart/2005/8/layout/pList2"/>
    <dgm:cxn modelId="{FD538313-D800-4AF9-8398-33E6313529BD}" type="presParOf" srcId="{4D309E28-9525-4857-A7D6-1E803A9F3944}" destId="{FADE472A-9C44-4E8C-A984-EBE4A68DCA38}" srcOrd="0" destOrd="0" presId="urn:microsoft.com/office/officeart/2005/8/layout/pList2"/>
    <dgm:cxn modelId="{F2B37CB7-CF12-46B9-B8A3-87E6E9F3597C}" type="presParOf" srcId="{4D309E28-9525-4857-A7D6-1E803A9F3944}" destId="{F45070DE-7018-47FA-84C8-070DABB66242}" srcOrd="1" destOrd="0" presId="urn:microsoft.com/office/officeart/2005/8/layout/pList2"/>
    <dgm:cxn modelId="{CC8D6204-3F04-4AAD-B4D7-743B57180DEA}" type="presParOf" srcId="{4D309E28-9525-4857-A7D6-1E803A9F3944}" destId="{1F7312C4-04BB-45A6-96CC-6655866311F9}" srcOrd="2" destOrd="0" presId="urn:microsoft.com/office/officeart/2005/8/layout/pList2"/>
    <dgm:cxn modelId="{6E6413D3-5F3B-4E65-BA0A-6551020799C3}" type="presParOf" srcId="{E09597FE-F25F-44E4-B8AE-E1C49715B2F9}" destId="{4F446F6A-6569-4995-ABF8-2F904A123146}" srcOrd="7" destOrd="0" presId="urn:microsoft.com/office/officeart/2005/8/layout/pList2"/>
    <dgm:cxn modelId="{75E90D0B-6CD0-4880-9293-1EBBC370690A}" type="presParOf" srcId="{E09597FE-F25F-44E4-B8AE-E1C49715B2F9}" destId="{660AA5D6-F625-41A7-AAC1-DF197F6F3A08}" srcOrd="8" destOrd="0" presId="urn:microsoft.com/office/officeart/2005/8/layout/pList2"/>
    <dgm:cxn modelId="{6362B80D-95D9-4DC8-B09C-451330E5DC29}" type="presParOf" srcId="{660AA5D6-F625-41A7-AAC1-DF197F6F3A08}" destId="{6D103640-EFF0-4D12-AACF-A0435D998567}" srcOrd="0" destOrd="0" presId="urn:microsoft.com/office/officeart/2005/8/layout/pList2"/>
    <dgm:cxn modelId="{A82B2DD5-2DFB-442C-8E0C-EC466073305A}" type="presParOf" srcId="{660AA5D6-F625-41A7-AAC1-DF197F6F3A08}" destId="{C4FC7DEB-610A-44ED-B9E8-DFFBEEFBF092}" srcOrd="1" destOrd="0" presId="urn:microsoft.com/office/officeart/2005/8/layout/pList2"/>
    <dgm:cxn modelId="{888D204C-82F7-4433-8C1D-7EF75B9BB7BE}" type="presParOf" srcId="{660AA5D6-F625-41A7-AAC1-DF197F6F3A08}" destId="{1F32A68D-A6EE-4656-A151-A4FF8BC0E661}" srcOrd="2" destOrd="0" presId="urn:microsoft.com/office/officeart/2005/8/layout/pList2"/>
    <dgm:cxn modelId="{9CCF767B-8C94-4868-BFCF-10B5987B5813}" type="presParOf" srcId="{E09597FE-F25F-44E4-B8AE-E1C49715B2F9}" destId="{B5944E78-0460-4A69-93E7-20796D219221}" srcOrd="9" destOrd="0" presId="urn:microsoft.com/office/officeart/2005/8/layout/pList2"/>
    <dgm:cxn modelId="{3BDF3635-BCFF-49D3-B650-3DA178E032E4}" type="presParOf" srcId="{E09597FE-F25F-44E4-B8AE-E1C49715B2F9}" destId="{DFEB6D5D-8F6C-4AF4-B46A-F925C731B135}" srcOrd="10" destOrd="0" presId="urn:microsoft.com/office/officeart/2005/8/layout/pList2"/>
    <dgm:cxn modelId="{D5FA723D-D438-4B8E-AEED-D810A909E036}" type="presParOf" srcId="{DFEB6D5D-8F6C-4AF4-B46A-F925C731B135}" destId="{4D1D1282-1988-4B49-842A-7F2ED662A9C4}" srcOrd="0" destOrd="0" presId="urn:microsoft.com/office/officeart/2005/8/layout/pList2"/>
    <dgm:cxn modelId="{EEC03825-45C6-4DC7-9C1A-924903E10AC3}" type="presParOf" srcId="{DFEB6D5D-8F6C-4AF4-B46A-F925C731B135}" destId="{638FFEB2-8229-42F2-9C81-6384D761EB9D}" srcOrd="1" destOrd="0" presId="urn:microsoft.com/office/officeart/2005/8/layout/pList2"/>
    <dgm:cxn modelId="{E9C0E21A-DA7D-4438-ACB8-68153DF64C33}" type="presParOf" srcId="{DFEB6D5D-8F6C-4AF4-B46A-F925C731B135}" destId="{5A70A294-65C2-4A1A-94AC-D1A8AAE98F81}" srcOrd="2" destOrd="0" presId="urn:microsoft.com/office/officeart/2005/8/layout/pList2"/>
    <dgm:cxn modelId="{D645F5D3-3AC0-4EA7-8BC1-2C839742FC06}" type="presParOf" srcId="{E09597FE-F25F-44E4-B8AE-E1C49715B2F9}" destId="{0014ACD7-E4CD-43D0-A823-5C0F68D47FD5}" srcOrd="11" destOrd="0" presId="urn:microsoft.com/office/officeart/2005/8/layout/pList2"/>
    <dgm:cxn modelId="{1BA6BB66-4B6D-4C2F-BA15-DB17E08E1DF6}" type="presParOf" srcId="{E09597FE-F25F-44E4-B8AE-E1C49715B2F9}" destId="{43E52275-386C-4B24-B225-B33DB099BD38}" srcOrd="12" destOrd="0" presId="urn:microsoft.com/office/officeart/2005/8/layout/pList2"/>
    <dgm:cxn modelId="{727A7896-C03A-4E49-95AE-8ECC5F10C84E}" type="presParOf" srcId="{43E52275-386C-4B24-B225-B33DB099BD38}" destId="{E624CF9A-388A-4D9A-81FF-C5747CF54DCC}" srcOrd="0" destOrd="0" presId="urn:microsoft.com/office/officeart/2005/8/layout/pList2"/>
    <dgm:cxn modelId="{1B3350DF-D766-4510-87A3-FB8F004DF7ED}" type="presParOf" srcId="{43E52275-386C-4B24-B225-B33DB099BD38}" destId="{740C1AF0-14C5-4377-8607-ED2944EB2D37}" srcOrd="1" destOrd="0" presId="urn:microsoft.com/office/officeart/2005/8/layout/pList2"/>
    <dgm:cxn modelId="{98E69935-D6F1-46AC-9CF2-A93B96AB7F0B}" type="presParOf" srcId="{43E52275-386C-4B24-B225-B33DB099BD38}" destId="{43A418CC-9363-4FE3-9349-2B3C0A402C6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0227F-CFEC-454E-A62C-7C34D8B53584}">
      <dsp:nvSpPr>
        <dsp:cNvPr id="0" name=""/>
        <dsp:cNvSpPr/>
      </dsp:nvSpPr>
      <dsp:spPr>
        <a:xfrm>
          <a:off x="0" y="791"/>
          <a:ext cx="11372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C25CC-2892-405B-A08D-082C81F382B0}">
      <dsp:nvSpPr>
        <dsp:cNvPr id="0" name=""/>
        <dsp:cNvSpPr/>
      </dsp:nvSpPr>
      <dsp:spPr>
        <a:xfrm>
          <a:off x="0" y="791"/>
          <a:ext cx="2274569" cy="129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Lectura comprensiva</a:t>
          </a:r>
          <a:endParaRPr lang="es-EC" sz="3000" kern="1200" dirty="0"/>
        </a:p>
      </dsp:txBody>
      <dsp:txXfrm>
        <a:off x="0" y="791"/>
        <a:ext cx="2274569" cy="1296988"/>
      </dsp:txXfrm>
    </dsp:sp>
    <dsp:sp modelId="{BF360BCB-F4D1-415F-A8BD-B7F788E119C0}">
      <dsp:nvSpPr>
        <dsp:cNvPr id="0" name=""/>
        <dsp:cNvSpPr/>
      </dsp:nvSpPr>
      <dsp:spPr>
        <a:xfrm>
          <a:off x="2445162" y="30936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Tipos de lectura: </a:t>
          </a:r>
          <a:endParaRPr lang="es-EC" sz="1600" kern="1200" dirty="0"/>
        </a:p>
      </dsp:txBody>
      <dsp:txXfrm>
        <a:off x="2445162" y="30936"/>
        <a:ext cx="4378546" cy="602896"/>
      </dsp:txXfrm>
    </dsp:sp>
    <dsp:sp modelId="{AAD5427B-4AB7-4323-AD01-2FEF34AACD77}">
      <dsp:nvSpPr>
        <dsp:cNvPr id="0" name=""/>
        <dsp:cNvSpPr/>
      </dsp:nvSpPr>
      <dsp:spPr>
        <a:xfrm>
          <a:off x="6994302" y="30936"/>
          <a:ext cx="4378546" cy="20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Exploratoria</a:t>
          </a:r>
          <a:endParaRPr lang="es-EC" sz="900" kern="1200" dirty="0"/>
        </a:p>
      </dsp:txBody>
      <dsp:txXfrm>
        <a:off x="6994302" y="30936"/>
        <a:ext cx="4378546" cy="200769"/>
      </dsp:txXfrm>
    </dsp:sp>
    <dsp:sp modelId="{5BA8ABC1-00B5-4AFC-ADB8-CF795803E211}">
      <dsp:nvSpPr>
        <dsp:cNvPr id="0" name=""/>
        <dsp:cNvSpPr/>
      </dsp:nvSpPr>
      <dsp:spPr>
        <a:xfrm>
          <a:off x="6823709" y="231706"/>
          <a:ext cx="43785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ADF97-3B5D-425C-B6CF-FC68F5146B5E}">
      <dsp:nvSpPr>
        <dsp:cNvPr id="0" name=""/>
        <dsp:cNvSpPr/>
      </dsp:nvSpPr>
      <dsp:spPr>
        <a:xfrm>
          <a:off x="6994302" y="231706"/>
          <a:ext cx="4378546" cy="20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Intensiva </a:t>
          </a:r>
          <a:endParaRPr lang="es-EC" sz="900" kern="1200" dirty="0"/>
        </a:p>
      </dsp:txBody>
      <dsp:txXfrm>
        <a:off x="6994302" y="231706"/>
        <a:ext cx="4378546" cy="200769"/>
      </dsp:txXfrm>
    </dsp:sp>
    <dsp:sp modelId="{9D9AFF43-35B6-4D37-B9CA-C547841B61ED}">
      <dsp:nvSpPr>
        <dsp:cNvPr id="0" name=""/>
        <dsp:cNvSpPr/>
      </dsp:nvSpPr>
      <dsp:spPr>
        <a:xfrm>
          <a:off x="6823709" y="432475"/>
          <a:ext cx="43785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74D66-9930-46BE-836A-7606A9DB6B0B}">
      <dsp:nvSpPr>
        <dsp:cNvPr id="0" name=""/>
        <dsp:cNvSpPr/>
      </dsp:nvSpPr>
      <dsp:spPr>
        <a:xfrm>
          <a:off x="6994302" y="432475"/>
          <a:ext cx="4378546" cy="20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Crítica </a:t>
          </a:r>
          <a:endParaRPr lang="es-EC" sz="900" kern="1200" dirty="0"/>
        </a:p>
      </dsp:txBody>
      <dsp:txXfrm>
        <a:off x="6994302" y="432475"/>
        <a:ext cx="4378546" cy="200769"/>
      </dsp:txXfrm>
    </dsp:sp>
    <dsp:sp modelId="{6ACCBCB8-13EA-4F59-A695-396AA148DF95}">
      <dsp:nvSpPr>
        <dsp:cNvPr id="0" name=""/>
        <dsp:cNvSpPr/>
      </dsp:nvSpPr>
      <dsp:spPr>
        <a:xfrm>
          <a:off x="2274569" y="633833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BE018-83F6-4E9F-A2C8-403870F8719F}">
      <dsp:nvSpPr>
        <dsp:cNvPr id="0" name=""/>
        <dsp:cNvSpPr/>
      </dsp:nvSpPr>
      <dsp:spPr>
        <a:xfrm>
          <a:off x="2445162" y="663978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Estrategias</a:t>
          </a:r>
          <a:endParaRPr lang="es-EC" sz="1600" kern="1200" dirty="0"/>
        </a:p>
      </dsp:txBody>
      <dsp:txXfrm>
        <a:off x="2445162" y="663978"/>
        <a:ext cx="4378546" cy="602896"/>
      </dsp:txXfrm>
    </dsp:sp>
    <dsp:sp modelId="{8DF7E6FE-005D-4E68-BA06-0B27937556AD}">
      <dsp:nvSpPr>
        <dsp:cNvPr id="0" name=""/>
        <dsp:cNvSpPr/>
      </dsp:nvSpPr>
      <dsp:spPr>
        <a:xfrm>
          <a:off x="6994302" y="663978"/>
          <a:ext cx="4378546" cy="301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rápida </a:t>
          </a:r>
          <a:endParaRPr lang="es-EC" sz="900" kern="1200" dirty="0"/>
        </a:p>
      </dsp:txBody>
      <dsp:txXfrm>
        <a:off x="6994302" y="663978"/>
        <a:ext cx="4378546" cy="301448"/>
      </dsp:txXfrm>
    </dsp:sp>
    <dsp:sp modelId="{E02C4159-F5E2-4BEC-8814-871FF5EBE5DF}">
      <dsp:nvSpPr>
        <dsp:cNvPr id="0" name=""/>
        <dsp:cNvSpPr/>
      </dsp:nvSpPr>
      <dsp:spPr>
        <a:xfrm>
          <a:off x="6823709" y="965426"/>
          <a:ext cx="43785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48DA9-D265-4A27-BFD1-29C062139840}">
      <dsp:nvSpPr>
        <dsp:cNvPr id="0" name=""/>
        <dsp:cNvSpPr/>
      </dsp:nvSpPr>
      <dsp:spPr>
        <a:xfrm>
          <a:off x="6994302" y="965426"/>
          <a:ext cx="4378546" cy="301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profunda </a:t>
          </a:r>
          <a:endParaRPr lang="es-EC" sz="900" kern="1200" dirty="0"/>
        </a:p>
      </dsp:txBody>
      <dsp:txXfrm>
        <a:off x="6994302" y="965426"/>
        <a:ext cx="4378546" cy="301448"/>
      </dsp:txXfrm>
    </dsp:sp>
    <dsp:sp modelId="{C38139B8-0121-47A7-A119-9AF6FD05B935}">
      <dsp:nvSpPr>
        <dsp:cNvPr id="0" name=""/>
        <dsp:cNvSpPr/>
      </dsp:nvSpPr>
      <dsp:spPr>
        <a:xfrm>
          <a:off x="2274569" y="1266875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4A67B-ADF4-4DEB-8EEC-D9BD5F0F9E34}">
      <dsp:nvSpPr>
        <dsp:cNvPr id="0" name=""/>
        <dsp:cNvSpPr/>
      </dsp:nvSpPr>
      <dsp:spPr>
        <a:xfrm>
          <a:off x="0" y="1297780"/>
          <a:ext cx="11372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6F5CE-B1E1-4C8D-AD3A-5068FD8B9769}">
      <dsp:nvSpPr>
        <dsp:cNvPr id="0" name=""/>
        <dsp:cNvSpPr/>
      </dsp:nvSpPr>
      <dsp:spPr>
        <a:xfrm>
          <a:off x="0" y="1297780"/>
          <a:ext cx="2274569" cy="129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Subrayado </a:t>
          </a:r>
          <a:endParaRPr lang="es-EC" sz="3000" kern="1200" dirty="0"/>
        </a:p>
      </dsp:txBody>
      <dsp:txXfrm>
        <a:off x="0" y="1297780"/>
        <a:ext cx="2274569" cy="1296988"/>
      </dsp:txXfrm>
    </dsp:sp>
    <dsp:sp modelId="{7218CD2B-F99B-4BC8-AE95-3939E32548E8}">
      <dsp:nvSpPr>
        <dsp:cNvPr id="0" name=""/>
        <dsp:cNvSpPr/>
      </dsp:nvSpPr>
      <dsp:spPr>
        <a:xfrm>
          <a:off x="2445162" y="1327924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Qué subrayar y que evitar </a:t>
          </a:r>
          <a:endParaRPr lang="es-EC" sz="1600" kern="1200" dirty="0"/>
        </a:p>
      </dsp:txBody>
      <dsp:txXfrm>
        <a:off x="2445162" y="1327924"/>
        <a:ext cx="4378546" cy="602896"/>
      </dsp:txXfrm>
    </dsp:sp>
    <dsp:sp modelId="{B0D0AC31-2B34-4136-9EFB-CFF29C9C3475}">
      <dsp:nvSpPr>
        <dsp:cNvPr id="0" name=""/>
        <dsp:cNvSpPr/>
      </dsp:nvSpPr>
      <dsp:spPr>
        <a:xfrm>
          <a:off x="2274569" y="1930821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D7AA-18B6-4FFC-9446-C85E77AF5EB4}">
      <dsp:nvSpPr>
        <dsp:cNvPr id="0" name=""/>
        <dsp:cNvSpPr/>
      </dsp:nvSpPr>
      <dsp:spPr>
        <a:xfrm>
          <a:off x="2445162" y="1960966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Métodos </a:t>
          </a:r>
          <a:endParaRPr lang="es-EC" sz="1600" kern="1200" dirty="0"/>
        </a:p>
      </dsp:txBody>
      <dsp:txXfrm>
        <a:off x="2445162" y="1960966"/>
        <a:ext cx="4378546" cy="602896"/>
      </dsp:txXfrm>
    </dsp:sp>
    <dsp:sp modelId="{B564D977-9352-4B17-8281-550F61D7A923}">
      <dsp:nvSpPr>
        <dsp:cNvPr id="0" name=""/>
        <dsp:cNvSpPr/>
      </dsp:nvSpPr>
      <dsp:spPr>
        <a:xfrm>
          <a:off x="6994302" y="1960966"/>
          <a:ext cx="4378546" cy="301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Colores </a:t>
          </a:r>
          <a:endParaRPr lang="es-EC" sz="900" kern="1200" dirty="0"/>
        </a:p>
      </dsp:txBody>
      <dsp:txXfrm>
        <a:off x="6994302" y="1960966"/>
        <a:ext cx="4378546" cy="301448"/>
      </dsp:txXfrm>
    </dsp:sp>
    <dsp:sp modelId="{C96D6ACC-9196-4CF5-8398-0399F07E259A}">
      <dsp:nvSpPr>
        <dsp:cNvPr id="0" name=""/>
        <dsp:cNvSpPr/>
      </dsp:nvSpPr>
      <dsp:spPr>
        <a:xfrm>
          <a:off x="6823709" y="2262415"/>
          <a:ext cx="43785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C050F-F3BF-4978-A311-3689F8061FF3}">
      <dsp:nvSpPr>
        <dsp:cNvPr id="0" name=""/>
        <dsp:cNvSpPr/>
      </dsp:nvSpPr>
      <dsp:spPr>
        <a:xfrm>
          <a:off x="6994302" y="2262415"/>
          <a:ext cx="4378546" cy="301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Jerarquización </a:t>
          </a:r>
          <a:endParaRPr lang="es-EC" sz="900" kern="1200" dirty="0"/>
        </a:p>
      </dsp:txBody>
      <dsp:txXfrm>
        <a:off x="6994302" y="2262415"/>
        <a:ext cx="4378546" cy="301448"/>
      </dsp:txXfrm>
    </dsp:sp>
    <dsp:sp modelId="{3E77037B-DEC5-4806-8E59-7264BB45A885}">
      <dsp:nvSpPr>
        <dsp:cNvPr id="0" name=""/>
        <dsp:cNvSpPr/>
      </dsp:nvSpPr>
      <dsp:spPr>
        <a:xfrm>
          <a:off x="2274569" y="2563863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C256C-CB82-426E-9EC8-5FA9505DFC0E}">
      <dsp:nvSpPr>
        <dsp:cNvPr id="0" name=""/>
        <dsp:cNvSpPr/>
      </dsp:nvSpPr>
      <dsp:spPr>
        <a:xfrm>
          <a:off x="0" y="2594768"/>
          <a:ext cx="11372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0E66-FFCF-4896-8079-0582618B34CB}">
      <dsp:nvSpPr>
        <dsp:cNvPr id="0" name=""/>
        <dsp:cNvSpPr/>
      </dsp:nvSpPr>
      <dsp:spPr>
        <a:xfrm>
          <a:off x="0" y="2594768"/>
          <a:ext cx="2274569" cy="129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Resumen </a:t>
          </a:r>
          <a:endParaRPr lang="es-EC" sz="3000" kern="1200" dirty="0"/>
        </a:p>
      </dsp:txBody>
      <dsp:txXfrm>
        <a:off x="0" y="2594768"/>
        <a:ext cx="2274569" cy="1296988"/>
      </dsp:txXfrm>
    </dsp:sp>
    <dsp:sp modelId="{7D954C25-F3ED-428A-9E8E-4A1622525EE7}">
      <dsp:nvSpPr>
        <dsp:cNvPr id="0" name=""/>
        <dsp:cNvSpPr/>
      </dsp:nvSpPr>
      <dsp:spPr>
        <a:xfrm>
          <a:off x="2445162" y="2624913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Características</a:t>
          </a:r>
          <a:endParaRPr lang="es-EC" sz="1600" kern="1200" dirty="0"/>
        </a:p>
      </dsp:txBody>
      <dsp:txXfrm>
        <a:off x="2445162" y="2624913"/>
        <a:ext cx="4378546" cy="602896"/>
      </dsp:txXfrm>
    </dsp:sp>
    <dsp:sp modelId="{184915F0-8B4A-428A-A6FB-5B0237DFA8CB}">
      <dsp:nvSpPr>
        <dsp:cNvPr id="0" name=""/>
        <dsp:cNvSpPr/>
      </dsp:nvSpPr>
      <dsp:spPr>
        <a:xfrm>
          <a:off x="2274569" y="3227810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4FDFD-F6CC-42CD-B5B5-88C18C7935A0}">
      <dsp:nvSpPr>
        <dsp:cNvPr id="0" name=""/>
        <dsp:cNvSpPr/>
      </dsp:nvSpPr>
      <dsp:spPr>
        <a:xfrm>
          <a:off x="2445162" y="3257954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Diferencia entre un resumen, paráfrasis y copia textual </a:t>
          </a:r>
          <a:endParaRPr lang="es-EC" sz="1600" kern="1200" dirty="0"/>
        </a:p>
      </dsp:txBody>
      <dsp:txXfrm>
        <a:off x="2445162" y="3257954"/>
        <a:ext cx="4378546" cy="602896"/>
      </dsp:txXfrm>
    </dsp:sp>
    <dsp:sp modelId="{41CD8D9C-5AA1-43B4-B3D2-DAF032A23DF8}">
      <dsp:nvSpPr>
        <dsp:cNvPr id="0" name=""/>
        <dsp:cNvSpPr/>
      </dsp:nvSpPr>
      <dsp:spPr>
        <a:xfrm>
          <a:off x="2274569" y="3860851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3E360-6118-4575-82D8-D7CA41F6AE3E}">
      <dsp:nvSpPr>
        <dsp:cNvPr id="0" name=""/>
        <dsp:cNvSpPr/>
      </dsp:nvSpPr>
      <dsp:spPr>
        <a:xfrm>
          <a:off x="0" y="3891756"/>
          <a:ext cx="11372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86042-03D3-4706-9A91-CA77F437C8EA}">
      <dsp:nvSpPr>
        <dsp:cNvPr id="0" name=""/>
        <dsp:cNvSpPr/>
      </dsp:nvSpPr>
      <dsp:spPr>
        <a:xfrm>
          <a:off x="0" y="3891756"/>
          <a:ext cx="2274569" cy="129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Diagramas </a:t>
          </a:r>
          <a:endParaRPr lang="es-EC" sz="3000" kern="1200" dirty="0"/>
        </a:p>
      </dsp:txBody>
      <dsp:txXfrm>
        <a:off x="0" y="3891756"/>
        <a:ext cx="2274569" cy="1296988"/>
      </dsp:txXfrm>
    </dsp:sp>
    <dsp:sp modelId="{6E8BC13B-27C8-4DFD-8D73-ED839BD56EAA}">
      <dsp:nvSpPr>
        <dsp:cNvPr id="0" name=""/>
        <dsp:cNvSpPr/>
      </dsp:nvSpPr>
      <dsp:spPr>
        <a:xfrm>
          <a:off x="2445162" y="3912022"/>
          <a:ext cx="4378546" cy="40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Diagrama de flujo </a:t>
          </a:r>
          <a:endParaRPr lang="es-EC" sz="1600" kern="1200" dirty="0"/>
        </a:p>
      </dsp:txBody>
      <dsp:txXfrm>
        <a:off x="2445162" y="3912022"/>
        <a:ext cx="4378546" cy="405308"/>
      </dsp:txXfrm>
    </dsp:sp>
    <dsp:sp modelId="{73B2006D-9F37-4A62-864B-AEE0A28E7A60}">
      <dsp:nvSpPr>
        <dsp:cNvPr id="0" name=""/>
        <dsp:cNvSpPr/>
      </dsp:nvSpPr>
      <dsp:spPr>
        <a:xfrm>
          <a:off x="2274569" y="4317330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D4070-F451-4838-8DA1-01CEE47F16B9}">
      <dsp:nvSpPr>
        <dsp:cNvPr id="0" name=""/>
        <dsp:cNvSpPr/>
      </dsp:nvSpPr>
      <dsp:spPr>
        <a:xfrm>
          <a:off x="2445162" y="4337596"/>
          <a:ext cx="4378546" cy="40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Espina de pescado </a:t>
          </a:r>
          <a:endParaRPr lang="es-EC" sz="1600" kern="1200" dirty="0"/>
        </a:p>
      </dsp:txBody>
      <dsp:txXfrm>
        <a:off x="2445162" y="4337596"/>
        <a:ext cx="4378546" cy="405308"/>
      </dsp:txXfrm>
    </dsp:sp>
    <dsp:sp modelId="{C79CCCBD-63E4-48D5-A02A-A698AF2B4280}">
      <dsp:nvSpPr>
        <dsp:cNvPr id="0" name=""/>
        <dsp:cNvSpPr/>
      </dsp:nvSpPr>
      <dsp:spPr>
        <a:xfrm>
          <a:off x="2274569" y="4742905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E86DB-D7DE-41A1-8E77-252FBD2B4280}">
      <dsp:nvSpPr>
        <dsp:cNvPr id="0" name=""/>
        <dsp:cNvSpPr/>
      </dsp:nvSpPr>
      <dsp:spPr>
        <a:xfrm>
          <a:off x="2445162" y="4763170"/>
          <a:ext cx="4378546" cy="405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Diagrama de </a:t>
          </a:r>
          <a:r>
            <a:rPr lang="es-ES" sz="1600" kern="1200" dirty="0" err="1"/>
            <a:t>Venn</a:t>
          </a:r>
          <a:r>
            <a:rPr lang="es-ES" sz="1600" kern="1200" dirty="0"/>
            <a:t> </a:t>
          </a:r>
          <a:endParaRPr lang="es-EC" sz="1600" kern="1200" dirty="0"/>
        </a:p>
      </dsp:txBody>
      <dsp:txXfrm>
        <a:off x="2445162" y="4763170"/>
        <a:ext cx="4378546" cy="405308"/>
      </dsp:txXfrm>
    </dsp:sp>
    <dsp:sp modelId="{06A0F3EC-CB1A-4ECD-8489-9DB69DB12F2C}">
      <dsp:nvSpPr>
        <dsp:cNvPr id="0" name=""/>
        <dsp:cNvSpPr/>
      </dsp:nvSpPr>
      <dsp:spPr>
        <a:xfrm>
          <a:off x="2274569" y="5168479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A19B6-6745-4C5A-997A-457123F1410C}">
      <dsp:nvSpPr>
        <dsp:cNvPr id="0" name=""/>
        <dsp:cNvSpPr/>
      </dsp:nvSpPr>
      <dsp:spPr>
        <a:xfrm>
          <a:off x="0" y="5188744"/>
          <a:ext cx="113728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F8583-8E5D-4B9A-8252-4752DB582032}">
      <dsp:nvSpPr>
        <dsp:cNvPr id="0" name=""/>
        <dsp:cNvSpPr/>
      </dsp:nvSpPr>
      <dsp:spPr>
        <a:xfrm>
          <a:off x="0" y="5188744"/>
          <a:ext cx="2274569" cy="129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Mapas conceptuales </a:t>
          </a:r>
          <a:endParaRPr lang="es-EC" sz="3000" kern="1200" dirty="0"/>
        </a:p>
      </dsp:txBody>
      <dsp:txXfrm>
        <a:off x="0" y="5188744"/>
        <a:ext cx="2274569" cy="1296988"/>
      </dsp:txXfrm>
    </dsp:sp>
    <dsp:sp modelId="{11CE64CE-D775-442A-9018-0BE1AA33E73D}">
      <dsp:nvSpPr>
        <dsp:cNvPr id="0" name=""/>
        <dsp:cNvSpPr/>
      </dsp:nvSpPr>
      <dsp:spPr>
        <a:xfrm>
          <a:off x="2445162" y="5218889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Elementos clave </a:t>
          </a:r>
          <a:endParaRPr lang="es-EC" sz="1600" kern="1200" dirty="0"/>
        </a:p>
      </dsp:txBody>
      <dsp:txXfrm>
        <a:off x="2445162" y="5218889"/>
        <a:ext cx="4378546" cy="602896"/>
      </dsp:txXfrm>
    </dsp:sp>
    <dsp:sp modelId="{934D9DDA-4F0A-43FA-AD81-FD69CBA08026}">
      <dsp:nvSpPr>
        <dsp:cNvPr id="0" name=""/>
        <dsp:cNvSpPr/>
      </dsp:nvSpPr>
      <dsp:spPr>
        <a:xfrm>
          <a:off x="6994302" y="5218889"/>
          <a:ext cx="4378546" cy="20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Conceptos </a:t>
          </a:r>
          <a:endParaRPr lang="es-EC" sz="900" kern="1200" dirty="0"/>
        </a:p>
      </dsp:txBody>
      <dsp:txXfrm>
        <a:off x="6994302" y="5218889"/>
        <a:ext cx="4378546" cy="200769"/>
      </dsp:txXfrm>
    </dsp:sp>
    <dsp:sp modelId="{BAC2A616-7710-4F5F-8BFB-4A0EF03C7E56}">
      <dsp:nvSpPr>
        <dsp:cNvPr id="0" name=""/>
        <dsp:cNvSpPr/>
      </dsp:nvSpPr>
      <dsp:spPr>
        <a:xfrm>
          <a:off x="6823709" y="5419659"/>
          <a:ext cx="43785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4A35E-EDB5-4D5B-AA04-EA6CBD7A392C}">
      <dsp:nvSpPr>
        <dsp:cNvPr id="0" name=""/>
        <dsp:cNvSpPr/>
      </dsp:nvSpPr>
      <dsp:spPr>
        <a:xfrm>
          <a:off x="6994302" y="5419659"/>
          <a:ext cx="4378546" cy="20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Enlaces </a:t>
          </a:r>
          <a:endParaRPr lang="es-EC" sz="900" kern="1200" dirty="0"/>
        </a:p>
      </dsp:txBody>
      <dsp:txXfrm>
        <a:off x="6994302" y="5419659"/>
        <a:ext cx="4378546" cy="200769"/>
      </dsp:txXfrm>
    </dsp:sp>
    <dsp:sp modelId="{A38BAE96-771E-4C4A-BE29-8662CCD084F6}">
      <dsp:nvSpPr>
        <dsp:cNvPr id="0" name=""/>
        <dsp:cNvSpPr/>
      </dsp:nvSpPr>
      <dsp:spPr>
        <a:xfrm>
          <a:off x="6823709" y="5620428"/>
          <a:ext cx="43785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56D52-450C-4B52-8297-EB62ACD067B5}">
      <dsp:nvSpPr>
        <dsp:cNvPr id="0" name=""/>
        <dsp:cNvSpPr/>
      </dsp:nvSpPr>
      <dsp:spPr>
        <a:xfrm>
          <a:off x="6994302" y="5620428"/>
          <a:ext cx="4378546" cy="20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Jerarquía </a:t>
          </a:r>
          <a:endParaRPr lang="es-EC" sz="900" kern="1200" dirty="0"/>
        </a:p>
      </dsp:txBody>
      <dsp:txXfrm>
        <a:off x="6994302" y="5620428"/>
        <a:ext cx="4378546" cy="200769"/>
      </dsp:txXfrm>
    </dsp:sp>
    <dsp:sp modelId="{EED51A5D-3AC8-468B-A653-6323BA084AF2}">
      <dsp:nvSpPr>
        <dsp:cNvPr id="0" name=""/>
        <dsp:cNvSpPr/>
      </dsp:nvSpPr>
      <dsp:spPr>
        <a:xfrm>
          <a:off x="2274569" y="5821786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157AB-CD63-4F26-A160-A677E62D04D0}">
      <dsp:nvSpPr>
        <dsp:cNvPr id="0" name=""/>
        <dsp:cNvSpPr/>
      </dsp:nvSpPr>
      <dsp:spPr>
        <a:xfrm>
          <a:off x="2445162" y="5851931"/>
          <a:ext cx="4378546" cy="602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Diferencia con mapas mentales </a:t>
          </a:r>
          <a:endParaRPr lang="es-EC" sz="1600" kern="1200" dirty="0"/>
        </a:p>
      </dsp:txBody>
      <dsp:txXfrm>
        <a:off x="2445162" y="5851931"/>
        <a:ext cx="4378546" cy="602896"/>
      </dsp:txXfrm>
    </dsp:sp>
    <dsp:sp modelId="{56773944-7E8C-4F53-97FB-8C253ADD23C7}">
      <dsp:nvSpPr>
        <dsp:cNvPr id="0" name=""/>
        <dsp:cNvSpPr/>
      </dsp:nvSpPr>
      <dsp:spPr>
        <a:xfrm>
          <a:off x="2274569" y="6454828"/>
          <a:ext cx="90982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17ED3-6816-4DC2-AF8D-537EF46BF860}">
      <dsp:nvSpPr>
        <dsp:cNvPr id="0" name=""/>
        <dsp:cNvSpPr/>
      </dsp:nvSpPr>
      <dsp:spPr>
        <a:xfrm>
          <a:off x="6375841" y="605111"/>
          <a:ext cx="126848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26848" y="555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CEEDC-714F-4420-B81C-E9D8FD914EF4}">
      <dsp:nvSpPr>
        <dsp:cNvPr id="0" name=""/>
        <dsp:cNvSpPr/>
      </dsp:nvSpPr>
      <dsp:spPr>
        <a:xfrm>
          <a:off x="6248992" y="605111"/>
          <a:ext cx="126848" cy="555717"/>
        </a:xfrm>
        <a:custGeom>
          <a:avLst/>
          <a:gdLst/>
          <a:ahLst/>
          <a:cxnLst/>
          <a:rect l="0" t="0" r="0" b="0"/>
          <a:pathLst>
            <a:path>
              <a:moveTo>
                <a:pt x="126848" y="0"/>
              </a:moveTo>
              <a:lnTo>
                <a:pt x="126848" y="555717"/>
              </a:lnTo>
              <a:lnTo>
                <a:pt x="0" y="5557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994F3-CAF7-4AC8-9596-3904CD7FB5F1}">
      <dsp:nvSpPr>
        <dsp:cNvPr id="0" name=""/>
        <dsp:cNvSpPr/>
      </dsp:nvSpPr>
      <dsp:spPr>
        <a:xfrm>
          <a:off x="8816166" y="2320587"/>
          <a:ext cx="181212" cy="398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669"/>
              </a:lnTo>
              <a:lnTo>
                <a:pt x="181212" y="39866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FA8CB-0A8C-4A59-A630-4B2CD46D30BF}">
      <dsp:nvSpPr>
        <dsp:cNvPr id="0" name=""/>
        <dsp:cNvSpPr/>
      </dsp:nvSpPr>
      <dsp:spPr>
        <a:xfrm>
          <a:off x="8816166" y="2320587"/>
          <a:ext cx="181212" cy="3128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931"/>
              </a:lnTo>
              <a:lnTo>
                <a:pt x="181212" y="31289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49E82-7C32-462A-9A71-E31B7ED420B1}">
      <dsp:nvSpPr>
        <dsp:cNvPr id="0" name=""/>
        <dsp:cNvSpPr/>
      </dsp:nvSpPr>
      <dsp:spPr>
        <a:xfrm>
          <a:off x="8816166" y="2320587"/>
          <a:ext cx="181212" cy="22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193"/>
              </a:lnTo>
              <a:lnTo>
                <a:pt x="181212" y="2271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FCA93-6A1D-4009-8451-12C2CFF1E119}">
      <dsp:nvSpPr>
        <dsp:cNvPr id="0" name=""/>
        <dsp:cNvSpPr/>
      </dsp:nvSpPr>
      <dsp:spPr>
        <a:xfrm>
          <a:off x="8816166" y="2320587"/>
          <a:ext cx="181212" cy="14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55"/>
              </a:lnTo>
              <a:lnTo>
                <a:pt x="181212" y="141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1895E-D042-4EB2-AC97-BEDC6598147F}">
      <dsp:nvSpPr>
        <dsp:cNvPr id="0" name=""/>
        <dsp:cNvSpPr/>
      </dsp:nvSpPr>
      <dsp:spPr>
        <a:xfrm>
          <a:off x="8816166" y="2320587"/>
          <a:ext cx="181212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81212" y="555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1445C-759E-4417-B84D-59578129F536}">
      <dsp:nvSpPr>
        <dsp:cNvPr id="0" name=""/>
        <dsp:cNvSpPr/>
      </dsp:nvSpPr>
      <dsp:spPr>
        <a:xfrm>
          <a:off x="6375841" y="605111"/>
          <a:ext cx="2923557" cy="111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586"/>
              </a:lnTo>
              <a:lnTo>
                <a:pt x="2923557" y="984586"/>
              </a:lnTo>
              <a:lnTo>
                <a:pt x="2923557" y="1111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FE85F-4DB5-42FE-8A00-5C729E54EF4A}">
      <dsp:nvSpPr>
        <dsp:cNvPr id="0" name=""/>
        <dsp:cNvSpPr/>
      </dsp:nvSpPr>
      <dsp:spPr>
        <a:xfrm>
          <a:off x="7354387" y="3178325"/>
          <a:ext cx="181212" cy="22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193"/>
              </a:lnTo>
              <a:lnTo>
                <a:pt x="181212" y="2271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602E1-5B3B-48DB-9218-74A6CBD599D8}">
      <dsp:nvSpPr>
        <dsp:cNvPr id="0" name=""/>
        <dsp:cNvSpPr/>
      </dsp:nvSpPr>
      <dsp:spPr>
        <a:xfrm>
          <a:off x="7354387" y="3178325"/>
          <a:ext cx="181212" cy="14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55"/>
              </a:lnTo>
              <a:lnTo>
                <a:pt x="181212" y="141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9A10E-0EB4-4D68-A92F-059EDE9CAD0C}">
      <dsp:nvSpPr>
        <dsp:cNvPr id="0" name=""/>
        <dsp:cNvSpPr/>
      </dsp:nvSpPr>
      <dsp:spPr>
        <a:xfrm>
          <a:off x="7354387" y="3178325"/>
          <a:ext cx="181212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81212" y="555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B5250-F599-44EA-8379-A1C517A16279}">
      <dsp:nvSpPr>
        <dsp:cNvPr id="0" name=""/>
        <dsp:cNvSpPr/>
      </dsp:nvSpPr>
      <dsp:spPr>
        <a:xfrm>
          <a:off x="7106730" y="2320587"/>
          <a:ext cx="730889" cy="25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48"/>
              </a:lnTo>
              <a:lnTo>
                <a:pt x="730889" y="126848"/>
              </a:lnTo>
              <a:lnTo>
                <a:pt x="730889" y="2536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66E34-E0CD-46EF-B26E-D447DAEF9394}">
      <dsp:nvSpPr>
        <dsp:cNvPr id="0" name=""/>
        <dsp:cNvSpPr/>
      </dsp:nvSpPr>
      <dsp:spPr>
        <a:xfrm>
          <a:off x="5892608" y="3178325"/>
          <a:ext cx="181212" cy="14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55"/>
              </a:lnTo>
              <a:lnTo>
                <a:pt x="181212" y="141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79E6D-E75D-44AF-B7E7-9A8C3ADD4552}">
      <dsp:nvSpPr>
        <dsp:cNvPr id="0" name=""/>
        <dsp:cNvSpPr/>
      </dsp:nvSpPr>
      <dsp:spPr>
        <a:xfrm>
          <a:off x="5892608" y="3178325"/>
          <a:ext cx="181212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81212" y="555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627D0-7DE9-45C7-AB35-DCFC85EAF8F6}">
      <dsp:nvSpPr>
        <dsp:cNvPr id="0" name=""/>
        <dsp:cNvSpPr/>
      </dsp:nvSpPr>
      <dsp:spPr>
        <a:xfrm>
          <a:off x="6375841" y="2320587"/>
          <a:ext cx="730889" cy="253697"/>
        </a:xfrm>
        <a:custGeom>
          <a:avLst/>
          <a:gdLst/>
          <a:ahLst/>
          <a:cxnLst/>
          <a:rect l="0" t="0" r="0" b="0"/>
          <a:pathLst>
            <a:path>
              <a:moveTo>
                <a:pt x="730889" y="0"/>
              </a:moveTo>
              <a:lnTo>
                <a:pt x="730889" y="126848"/>
              </a:lnTo>
              <a:lnTo>
                <a:pt x="0" y="126848"/>
              </a:lnTo>
              <a:lnTo>
                <a:pt x="0" y="2536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06DE9-2628-419E-BB6A-93A69EE656CE}">
      <dsp:nvSpPr>
        <dsp:cNvPr id="0" name=""/>
        <dsp:cNvSpPr/>
      </dsp:nvSpPr>
      <dsp:spPr>
        <a:xfrm>
          <a:off x="6375841" y="605111"/>
          <a:ext cx="730889" cy="111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586"/>
              </a:lnTo>
              <a:lnTo>
                <a:pt x="730889" y="984586"/>
              </a:lnTo>
              <a:lnTo>
                <a:pt x="730889" y="1111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B1DE0-9C36-43D6-9C01-EFF72EB998AA}">
      <dsp:nvSpPr>
        <dsp:cNvPr id="0" name=""/>
        <dsp:cNvSpPr/>
      </dsp:nvSpPr>
      <dsp:spPr>
        <a:xfrm>
          <a:off x="4430829" y="3178325"/>
          <a:ext cx="181212" cy="22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193"/>
              </a:lnTo>
              <a:lnTo>
                <a:pt x="181212" y="2271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88CDD-57B4-4441-86A6-749F9BCE0E23}">
      <dsp:nvSpPr>
        <dsp:cNvPr id="0" name=""/>
        <dsp:cNvSpPr/>
      </dsp:nvSpPr>
      <dsp:spPr>
        <a:xfrm>
          <a:off x="4430829" y="3178325"/>
          <a:ext cx="181212" cy="14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55"/>
              </a:lnTo>
              <a:lnTo>
                <a:pt x="181212" y="141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D56DD-EFD0-4D77-AB71-8B708A15611D}">
      <dsp:nvSpPr>
        <dsp:cNvPr id="0" name=""/>
        <dsp:cNvSpPr/>
      </dsp:nvSpPr>
      <dsp:spPr>
        <a:xfrm>
          <a:off x="4430829" y="3178325"/>
          <a:ext cx="181212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81212" y="555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4E09C-E639-4F48-A5B9-A912A54A729C}">
      <dsp:nvSpPr>
        <dsp:cNvPr id="0" name=""/>
        <dsp:cNvSpPr/>
      </dsp:nvSpPr>
      <dsp:spPr>
        <a:xfrm>
          <a:off x="3452283" y="2320587"/>
          <a:ext cx="1461778" cy="25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48"/>
              </a:lnTo>
              <a:lnTo>
                <a:pt x="1461778" y="126848"/>
              </a:lnTo>
              <a:lnTo>
                <a:pt x="1461778" y="2536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B6A36-9090-4190-9B2D-8460B466DE57}">
      <dsp:nvSpPr>
        <dsp:cNvPr id="0" name=""/>
        <dsp:cNvSpPr/>
      </dsp:nvSpPr>
      <dsp:spPr>
        <a:xfrm>
          <a:off x="2969050" y="3178325"/>
          <a:ext cx="181212" cy="22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193"/>
              </a:lnTo>
              <a:lnTo>
                <a:pt x="181212" y="2271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C73C3-FB04-4B68-BE98-9324CDE20201}">
      <dsp:nvSpPr>
        <dsp:cNvPr id="0" name=""/>
        <dsp:cNvSpPr/>
      </dsp:nvSpPr>
      <dsp:spPr>
        <a:xfrm>
          <a:off x="2969050" y="3178325"/>
          <a:ext cx="181212" cy="14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55"/>
              </a:lnTo>
              <a:lnTo>
                <a:pt x="181212" y="141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DB0FF-42F2-4C48-9F70-79029EC931F8}">
      <dsp:nvSpPr>
        <dsp:cNvPr id="0" name=""/>
        <dsp:cNvSpPr/>
      </dsp:nvSpPr>
      <dsp:spPr>
        <a:xfrm>
          <a:off x="2969050" y="3178325"/>
          <a:ext cx="181212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81212" y="555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62EB2-32DF-47DE-8AE4-61410E3FC239}">
      <dsp:nvSpPr>
        <dsp:cNvPr id="0" name=""/>
        <dsp:cNvSpPr/>
      </dsp:nvSpPr>
      <dsp:spPr>
        <a:xfrm>
          <a:off x="3406563" y="2320587"/>
          <a:ext cx="91440" cy="2536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30686-D871-4213-85FE-665DE6CDD345}">
      <dsp:nvSpPr>
        <dsp:cNvPr id="0" name=""/>
        <dsp:cNvSpPr/>
      </dsp:nvSpPr>
      <dsp:spPr>
        <a:xfrm>
          <a:off x="1507272" y="3178325"/>
          <a:ext cx="181212" cy="22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193"/>
              </a:lnTo>
              <a:lnTo>
                <a:pt x="181212" y="2271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2C7A5-26F4-47BE-9F0F-964885AF7DC3}">
      <dsp:nvSpPr>
        <dsp:cNvPr id="0" name=""/>
        <dsp:cNvSpPr/>
      </dsp:nvSpPr>
      <dsp:spPr>
        <a:xfrm>
          <a:off x="1507272" y="3178325"/>
          <a:ext cx="181212" cy="1413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455"/>
              </a:lnTo>
              <a:lnTo>
                <a:pt x="181212" y="14134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CCF11-5C6E-4EE2-818F-5401F502B7A7}">
      <dsp:nvSpPr>
        <dsp:cNvPr id="0" name=""/>
        <dsp:cNvSpPr/>
      </dsp:nvSpPr>
      <dsp:spPr>
        <a:xfrm>
          <a:off x="1507272" y="3178325"/>
          <a:ext cx="181212" cy="555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717"/>
              </a:lnTo>
              <a:lnTo>
                <a:pt x="181212" y="5557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7ADBC-857F-4798-B856-120BB175A7A7}">
      <dsp:nvSpPr>
        <dsp:cNvPr id="0" name=""/>
        <dsp:cNvSpPr/>
      </dsp:nvSpPr>
      <dsp:spPr>
        <a:xfrm>
          <a:off x="1990504" y="2320587"/>
          <a:ext cx="1461778" cy="253697"/>
        </a:xfrm>
        <a:custGeom>
          <a:avLst/>
          <a:gdLst/>
          <a:ahLst/>
          <a:cxnLst/>
          <a:rect l="0" t="0" r="0" b="0"/>
          <a:pathLst>
            <a:path>
              <a:moveTo>
                <a:pt x="1461778" y="0"/>
              </a:moveTo>
              <a:lnTo>
                <a:pt x="1461778" y="126848"/>
              </a:lnTo>
              <a:lnTo>
                <a:pt x="0" y="126848"/>
              </a:lnTo>
              <a:lnTo>
                <a:pt x="0" y="2536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58FC1-157A-4319-8DDD-8E6D5014DCB3}">
      <dsp:nvSpPr>
        <dsp:cNvPr id="0" name=""/>
        <dsp:cNvSpPr/>
      </dsp:nvSpPr>
      <dsp:spPr>
        <a:xfrm>
          <a:off x="3452283" y="605111"/>
          <a:ext cx="2923557" cy="1111435"/>
        </a:xfrm>
        <a:custGeom>
          <a:avLst/>
          <a:gdLst/>
          <a:ahLst/>
          <a:cxnLst/>
          <a:rect l="0" t="0" r="0" b="0"/>
          <a:pathLst>
            <a:path>
              <a:moveTo>
                <a:pt x="2923557" y="0"/>
              </a:moveTo>
              <a:lnTo>
                <a:pt x="2923557" y="984586"/>
              </a:lnTo>
              <a:lnTo>
                <a:pt x="0" y="984586"/>
              </a:lnTo>
              <a:lnTo>
                <a:pt x="0" y="1111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E17A2-64FD-4CA0-B727-4055931274B8}">
      <dsp:nvSpPr>
        <dsp:cNvPr id="0" name=""/>
        <dsp:cNvSpPr/>
      </dsp:nvSpPr>
      <dsp:spPr>
        <a:xfrm>
          <a:off x="5771800" y="107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comprensiva</a:t>
          </a:r>
          <a:endParaRPr lang="es-EC" sz="900" kern="1200" dirty="0"/>
        </a:p>
      </dsp:txBody>
      <dsp:txXfrm>
        <a:off x="5771800" y="1071"/>
        <a:ext cx="1208081" cy="604040"/>
      </dsp:txXfrm>
    </dsp:sp>
    <dsp:sp modelId="{638E9B43-AB4F-49BA-AD7A-8C2C45FE50A5}">
      <dsp:nvSpPr>
        <dsp:cNvPr id="0" name=""/>
        <dsp:cNvSpPr/>
      </dsp:nvSpPr>
      <dsp:spPr>
        <a:xfrm>
          <a:off x="2848242" y="1716547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Tipos de lectura </a:t>
          </a:r>
          <a:endParaRPr lang="es-EC" sz="900" kern="1200" dirty="0"/>
        </a:p>
      </dsp:txBody>
      <dsp:txXfrm>
        <a:off x="2848242" y="1716547"/>
        <a:ext cx="1208081" cy="604040"/>
      </dsp:txXfrm>
    </dsp:sp>
    <dsp:sp modelId="{D39A3DB6-A037-4822-843A-52005C5DBD72}">
      <dsp:nvSpPr>
        <dsp:cNvPr id="0" name=""/>
        <dsp:cNvSpPr/>
      </dsp:nvSpPr>
      <dsp:spPr>
        <a:xfrm>
          <a:off x="1386463" y="2574285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Exploratoria o preliminar </a:t>
          </a:r>
          <a:endParaRPr lang="es-EC" sz="900" kern="1200" dirty="0"/>
        </a:p>
      </dsp:txBody>
      <dsp:txXfrm>
        <a:off x="1386463" y="2574285"/>
        <a:ext cx="1208081" cy="604040"/>
      </dsp:txXfrm>
    </dsp:sp>
    <dsp:sp modelId="{4527B7E4-351C-4CD3-8973-486D64C4993E}">
      <dsp:nvSpPr>
        <dsp:cNvPr id="0" name=""/>
        <dsp:cNvSpPr/>
      </dsp:nvSpPr>
      <dsp:spPr>
        <a:xfrm>
          <a:off x="1688484" y="3432023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Tiene como objetivo tener una visión general del contenido</a:t>
          </a:r>
          <a:endParaRPr lang="es-EC" sz="900" kern="1200" dirty="0"/>
        </a:p>
      </dsp:txBody>
      <dsp:txXfrm>
        <a:off x="1688484" y="3432023"/>
        <a:ext cx="1208081" cy="604040"/>
      </dsp:txXfrm>
    </dsp:sp>
    <dsp:sp modelId="{0772C24E-03E2-45CF-A8A4-E78C112AEA3E}">
      <dsp:nvSpPr>
        <dsp:cNvPr id="0" name=""/>
        <dsp:cNvSpPr/>
      </dsp:nvSpPr>
      <dsp:spPr>
        <a:xfrm>
          <a:off x="1688484" y="428976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revisa títulos, subtítulos, imágenes, introducción y conclusiones </a:t>
          </a:r>
          <a:endParaRPr lang="es-EC" sz="900" kern="1200" dirty="0"/>
        </a:p>
      </dsp:txBody>
      <dsp:txXfrm>
        <a:off x="1688484" y="4289761"/>
        <a:ext cx="1208081" cy="604040"/>
      </dsp:txXfrm>
    </dsp:sp>
    <dsp:sp modelId="{2C423ABC-D9BA-418A-ABF9-24F987CBA0CE}">
      <dsp:nvSpPr>
        <dsp:cNvPr id="0" name=""/>
        <dsp:cNvSpPr/>
      </dsp:nvSpPr>
      <dsp:spPr>
        <a:xfrm>
          <a:off x="1688484" y="514749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usa antes de una lectura más profunda para saber de que trata el texto  </a:t>
          </a:r>
          <a:endParaRPr lang="es-EC" sz="900" kern="1200" dirty="0"/>
        </a:p>
      </dsp:txBody>
      <dsp:txXfrm>
        <a:off x="1688484" y="5147499"/>
        <a:ext cx="1208081" cy="604040"/>
      </dsp:txXfrm>
    </dsp:sp>
    <dsp:sp modelId="{96A9390F-E3C8-417D-AEA2-77714A147EC7}">
      <dsp:nvSpPr>
        <dsp:cNvPr id="0" name=""/>
        <dsp:cNvSpPr/>
      </dsp:nvSpPr>
      <dsp:spPr>
        <a:xfrm>
          <a:off x="2848242" y="2574285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intensiva </a:t>
          </a:r>
          <a:endParaRPr lang="es-EC" sz="900" kern="1200" dirty="0"/>
        </a:p>
      </dsp:txBody>
      <dsp:txXfrm>
        <a:off x="2848242" y="2574285"/>
        <a:ext cx="1208081" cy="604040"/>
      </dsp:txXfrm>
    </dsp:sp>
    <dsp:sp modelId="{C66E8F47-BD66-42FD-9237-507477713FAE}">
      <dsp:nvSpPr>
        <dsp:cNvPr id="0" name=""/>
        <dsp:cNvSpPr/>
      </dsp:nvSpPr>
      <dsp:spPr>
        <a:xfrm>
          <a:off x="3150263" y="3432023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Tiene como objetivo comprender el contenido en profundidad</a:t>
          </a:r>
          <a:endParaRPr lang="es-EC" sz="900" kern="1200" dirty="0"/>
        </a:p>
      </dsp:txBody>
      <dsp:txXfrm>
        <a:off x="3150263" y="3432023"/>
        <a:ext cx="1208081" cy="604040"/>
      </dsp:txXfrm>
    </dsp:sp>
    <dsp:sp modelId="{C9112013-3118-4080-A1C1-E5853ED4C495}">
      <dsp:nvSpPr>
        <dsp:cNvPr id="0" name=""/>
        <dsp:cNvSpPr/>
      </dsp:nvSpPr>
      <dsp:spPr>
        <a:xfrm>
          <a:off x="3150263" y="428976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hace leyendo con atención y detenimiento, subrayando y tomando notas </a:t>
          </a:r>
          <a:endParaRPr lang="es-EC" sz="900" kern="1200" dirty="0"/>
        </a:p>
      </dsp:txBody>
      <dsp:txXfrm>
        <a:off x="3150263" y="4289761"/>
        <a:ext cx="1208081" cy="604040"/>
      </dsp:txXfrm>
    </dsp:sp>
    <dsp:sp modelId="{79E154F4-4DEA-4131-A5C7-C10AB36C540E}">
      <dsp:nvSpPr>
        <dsp:cNvPr id="0" name=""/>
        <dsp:cNvSpPr/>
      </dsp:nvSpPr>
      <dsp:spPr>
        <a:xfrm>
          <a:off x="3150263" y="514749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usa para aprender un contenido detalladamente </a:t>
          </a:r>
          <a:endParaRPr lang="es-EC" sz="900" kern="1200" dirty="0"/>
        </a:p>
      </dsp:txBody>
      <dsp:txXfrm>
        <a:off x="3150263" y="5147499"/>
        <a:ext cx="1208081" cy="604040"/>
      </dsp:txXfrm>
    </dsp:sp>
    <dsp:sp modelId="{C89E2469-8E60-4494-9E13-362654690485}">
      <dsp:nvSpPr>
        <dsp:cNvPr id="0" name=""/>
        <dsp:cNvSpPr/>
      </dsp:nvSpPr>
      <dsp:spPr>
        <a:xfrm>
          <a:off x="4310021" y="2574285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crítica </a:t>
          </a:r>
          <a:endParaRPr lang="es-EC" sz="900" kern="1200" dirty="0"/>
        </a:p>
      </dsp:txBody>
      <dsp:txXfrm>
        <a:off x="4310021" y="2574285"/>
        <a:ext cx="1208081" cy="604040"/>
      </dsp:txXfrm>
    </dsp:sp>
    <dsp:sp modelId="{36AD0229-C631-454C-A9D2-922048A8DC29}">
      <dsp:nvSpPr>
        <dsp:cNvPr id="0" name=""/>
        <dsp:cNvSpPr/>
      </dsp:nvSpPr>
      <dsp:spPr>
        <a:xfrm>
          <a:off x="4612041" y="3432023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Tiene como objetivo analizar, cuestionar el contenido evaluando la validez de los argumentos </a:t>
          </a:r>
          <a:endParaRPr lang="es-EC" sz="900" kern="1200" dirty="0"/>
        </a:p>
      </dsp:txBody>
      <dsp:txXfrm>
        <a:off x="4612041" y="3432023"/>
        <a:ext cx="1208081" cy="604040"/>
      </dsp:txXfrm>
    </dsp:sp>
    <dsp:sp modelId="{599E7F7D-8B2F-45EB-B5DF-D249FDE3C7EE}">
      <dsp:nvSpPr>
        <dsp:cNvPr id="0" name=""/>
        <dsp:cNvSpPr/>
      </dsp:nvSpPr>
      <dsp:spPr>
        <a:xfrm>
          <a:off x="4612041" y="428976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identifica y distingue hechos de opiniones y se compara fuentes </a:t>
          </a:r>
          <a:endParaRPr lang="es-EC" sz="900" kern="1200" dirty="0"/>
        </a:p>
      </dsp:txBody>
      <dsp:txXfrm>
        <a:off x="4612041" y="4289761"/>
        <a:ext cx="1208081" cy="604040"/>
      </dsp:txXfrm>
    </dsp:sp>
    <dsp:sp modelId="{0E1F8685-61C8-42CC-AFB9-34E14B2CBE3A}">
      <dsp:nvSpPr>
        <dsp:cNvPr id="0" name=""/>
        <dsp:cNvSpPr/>
      </dsp:nvSpPr>
      <dsp:spPr>
        <a:xfrm>
          <a:off x="4612041" y="514749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usa al redactar ensayos, investigar o discutir ideas </a:t>
          </a:r>
          <a:endParaRPr lang="es-EC" sz="900" kern="1200" dirty="0"/>
        </a:p>
      </dsp:txBody>
      <dsp:txXfrm>
        <a:off x="4612041" y="5147499"/>
        <a:ext cx="1208081" cy="604040"/>
      </dsp:txXfrm>
    </dsp:sp>
    <dsp:sp modelId="{D347A2FB-DE28-4A36-AE75-F2C651258BB0}">
      <dsp:nvSpPr>
        <dsp:cNvPr id="0" name=""/>
        <dsp:cNvSpPr/>
      </dsp:nvSpPr>
      <dsp:spPr>
        <a:xfrm>
          <a:off x="6502689" y="1716547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Estrategias </a:t>
          </a:r>
          <a:endParaRPr lang="es-EC" sz="900" kern="1200" dirty="0"/>
        </a:p>
      </dsp:txBody>
      <dsp:txXfrm>
        <a:off x="6502689" y="1716547"/>
        <a:ext cx="1208081" cy="604040"/>
      </dsp:txXfrm>
    </dsp:sp>
    <dsp:sp modelId="{3F0BE6CC-06AE-4CA4-B00F-ECEE9026B425}">
      <dsp:nvSpPr>
        <dsp:cNvPr id="0" name=""/>
        <dsp:cNvSpPr/>
      </dsp:nvSpPr>
      <dsp:spPr>
        <a:xfrm>
          <a:off x="5771800" y="2574285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rápida </a:t>
          </a:r>
          <a:endParaRPr lang="es-EC" sz="900" kern="1200" dirty="0"/>
        </a:p>
      </dsp:txBody>
      <dsp:txXfrm>
        <a:off x="5771800" y="2574285"/>
        <a:ext cx="1208081" cy="604040"/>
      </dsp:txXfrm>
    </dsp:sp>
    <dsp:sp modelId="{DEEFC35C-B925-4F17-A53C-513FBD861061}">
      <dsp:nvSpPr>
        <dsp:cNvPr id="0" name=""/>
        <dsp:cNvSpPr/>
      </dsp:nvSpPr>
      <dsp:spPr>
        <a:xfrm>
          <a:off x="6073820" y="3432023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enfoca en captar la idea general, escaneo visual </a:t>
          </a:r>
          <a:endParaRPr lang="es-EC" sz="900" kern="1200" dirty="0"/>
        </a:p>
      </dsp:txBody>
      <dsp:txXfrm>
        <a:off x="6073820" y="3432023"/>
        <a:ext cx="1208081" cy="604040"/>
      </dsp:txXfrm>
    </dsp:sp>
    <dsp:sp modelId="{E1D7C736-4201-4464-B013-C6E7F3A1E8FB}">
      <dsp:nvSpPr>
        <dsp:cNvPr id="0" name=""/>
        <dsp:cNvSpPr/>
      </dsp:nvSpPr>
      <dsp:spPr>
        <a:xfrm>
          <a:off x="6073820" y="428976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usa para explorar textos, repasar la clase u obtener ideas principales </a:t>
          </a:r>
          <a:endParaRPr lang="es-EC" sz="900" kern="1200" dirty="0"/>
        </a:p>
      </dsp:txBody>
      <dsp:txXfrm>
        <a:off x="6073820" y="4289761"/>
        <a:ext cx="1208081" cy="604040"/>
      </dsp:txXfrm>
    </dsp:sp>
    <dsp:sp modelId="{7E6EB073-D71C-4D39-BBF9-45EB64F69226}">
      <dsp:nvSpPr>
        <dsp:cNvPr id="0" name=""/>
        <dsp:cNvSpPr/>
      </dsp:nvSpPr>
      <dsp:spPr>
        <a:xfrm>
          <a:off x="7233579" y="2574285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Lectura profunda </a:t>
          </a:r>
          <a:endParaRPr lang="es-EC" sz="900" kern="1200" dirty="0"/>
        </a:p>
      </dsp:txBody>
      <dsp:txXfrm>
        <a:off x="7233579" y="2574285"/>
        <a:ext cx="1208081" cy="604040"/>
      </dsp:txXfrm>
    </dsp:sp>
    <dsp:sp modelId="{90EBB867-20A3-41A5-831E-17A9F57C8C78}">
      <dsp:nvSpPr>
        <dsp:cNvPr id="0" name=""/>
        <dsp:cNvSpPr/>
      </dsp:nvSpPr>
      <dsp:spPr>
        <a:xfrm>
          <a:off x="7535599" y="3432023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Lenta y detallada </a:t>
          </a:r>
          <a:endParaRPr lang="es-EC" sz="900" kern="1200" dirty="0"/>
        </a:p>
      </dsp:txBody>
      <dsp:txXfrm>
        <a:off x="7535599" y="3432023"/>
        <a:ext cx="1208081" cy="604040"/>
      </dsp:txXfrm>
    </dsp:sp>
    <dsp:sp modelId="{D203AB33-73DA-4070-9F4A-1F20047E0C39}">
      <dsp:nvSpPr>
        <dsp:cNvPr id="0" name=""/>
        <dsp:cNvSpPr/>
      </dsp:nvSpPr>
      <dsp:spPr>
        <a:xfrm>
          <a:off x="7535599" y="428976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enfoca en entender completamente el texto </a:t>
          </a:r>
          <a:endParaRPr lang="es-EC" sz="900" kern="1200" dirty="0"/>
        </a:p>
      </dsp:txBody>
      <dsp:txXfrm>
        <a:off x="7535599" y="4289761"/>
        <a:ext cx="1208081" cy="604040"/>
      </dsp:txXfrm>
    </dsp:sp>
    <dsp:sp modelId="{108E95D6-AACF-4DEA-839B-38ADCB9BA963}">
      <dsp:nvSpPr>
        <dsp:cNvPr id="0" name=""/>
        <dsp:cNvSpPr/>
      </dsp:nvSpPr>
      <dsp:spPr>
        <a:xfrm>
          <a:off x="7535599" y="514749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Se usa para estudiar, preparar exposiciones o análisis críticos </a:t>
          </a:r>
          <a:endParaRPr lang="es-EC" sz="900" kern="1200" dirty="0"/>
        </a:p>
      </dsp:txBody>
      <dsp:txXfrm>
        <a:off x="7535599" y="5147499"/>
        <a:ext cx="1208081" cy="604040"/>
      </dsp:txXfrm>
    </dsp:sp>
    <dsp:sp modelId="{5E4DDDC2-9353-4853-9CC3-BA948B5372DA}">
      <dsp:nvSpPr>
        <dsp:cNvPr id="0" name=""/>
        <dsp:cNvSpPr/>
      </dsp:nvSpPr>
      <dsp:spPr>
        <a:xfrm>
          <a:off x="8695358" y="1716547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Consejos generales </a:t>
          </a:r>
          <a:endParaRPr lang="es-EC" sz="900" kern="1200" dirty="0"/>
        </a:p>
      </dsp:txBody>
      <dsp:txXfrm>
        <a:off x="8695358" y="1716547"/>
        <a:ext cx="1208081" cy="604040"/>
      </dsp:txXfrm>
    </dsp:sp>
    <dsp:sp modelId="{3797EC0D-9108-4E5F-BF84-6B261E5ECF48}">
      <dsp:nvSpPr>
        <dsp:cNvPr id="0" name=""/>
        <dsp:cNvSpPr/>
      </dsp:nvSpPr>
      <dsp:spPr>
        <a:xfrm>
          <a:off x="8997378" y="2574285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Definir propósitos antes de leer </a:t>
          </a:r>
          <a:endParaRPr lang="es-EC" sz="900" kern="1200" dirty="0"/>
        </a:p>
      </dsp:txBody>
      <dsp:txXfrm>
        <a:off x="8997378" y="2574285"/>
        <a:ext cx="1208081" cy="604040"/>
      </dsp:txXfrm>
    </dsp:sp>
    <dsp:sp modelId="{693CA69F-FEA6-4019-A68D-214C802D44AE}">
      <dsp:nvSpPr>
        <dsp:cNvPr id="0" name=""/>
        <dsp:cNvSpPr/>
      </dsp:nvSpPr>
      <dsp:spPr>
        <a:xfrm>
          <a:off x="8997378" y="3432023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Eliminar distracciones </a:t>
          </a:r>
          <a:endParaRPr lang="es-EC" sz="900" kern="1200" dirty="0"/>
        </a:p>
      </dsp:txBody>
      <dsp:txXfrm>
        <a:off x="8997378" y="3432023"/>
        <a:ext cx="1208081" cy="604040"/>
      </dsp:txXfrm>
    </dsp:sp>
    <dsp:sp modelId="{C4D9F8F9-FC59-49F9-A2BA-350F365A3106}">
      <dsp:nvSpPr>
        <dsp:cNvPr id="0" name=""/>
        <dsp:cNvSpPr/>
      </dsp:nvSpPr>
      <dsp:spPr>
        <a:xfrm>
          <a:off x="8997378" y="4289761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Papel o herramientas digitales para tomar notas </a:t>
          </a:r>
          <a:endParaRPr lang="es-EC" sz="900" kern="1200" dirty="0"/>
        </a:p>
      </dsp:txBody>
      <dsp:txXfrm>
        <a:off x="8997378" y="4289761"/>
        <a:ext cx="1208081" cy="604040"/>
      </dsp:txXfrm>
    </dsp:sp>
    <dsp:sp modelId="{3AB4D183-3BB4-4B3F-B3B7-E512980E5E79}">
      <dsp:nvSpPr>
        <dsp:cNvPr id="0" name=""/>
        <dsp:cNvSpPr/>
      </dsp:nvSpPr>
      <dsp:spPr>
        <a:xfrm>
          <a:off x="8997378" y="514749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Utilizar preguntas como que, por que, para qué, que relación tiene </a:t>
          </a:r>
          <a:endParaRPr lang="es-EC" sz="900" kern="1200" dirty="0"/>
        </a:p>
      </dsp:txBody>
      <dsp:txXfrm>
        <a:off x="8997378" y="5147499"/>
        <a:ext cx="1208081" cy="604040"/>
      </dsp:txXfrm>
    </dsp:sp>
    <dsp:sp modelId="{0C383A06-1241-4BA5-9046-DA6A04AB6586}">
      <dsp:nvSpPr>
        <dsp:cNvPr id="0" name=""/>
        <dsp:cNvSpPr/>
      </dsp:nvSpPr>
      <dsp:spPr>
        <a:xfrm>
          <a:off x="8997378" y="6005237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Relee si algo no quedó claro</a:t>
          </a:r>
          <a:endParaRPr lang="es-EC" sz="900" kern="1200" dirty="0"/>
        </a:p>
      </dsp:txBody>
      <dsp:txXfrm>
        <a:off x="8997378" y="6005237"/>
        <a:ext cx="1208081" cy="604040"/>
      </dsp:txXfrm>
    </dsp:sp>
    <dsp:sp modelId="{D6E516BE-339B-425E-82B9-F53B0203E8E0}">
      <dsp:nvSpPr>
        <dsp:cNvPr id="0" name=""/>
        <dsp:cNvSpPr/>
      </dsp:nvSpPr>
      <dsp:spPr>
        <a:xfrm>
          <a:off x="5040910" y="85880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Es la base de cualquier </a:t>
          </a:r>
          <a:r>
            <a:rPr lang="es-ES" sz="900" kern="1200" dirty="0" err="1"/>
            <a:t>técncia</a:t>
          </a:r>
          <a:r>
            <a:rPr lang="es-ES" sz="900" kern="1200" dirty="0"/>
            <a:t> de estudio</a:t>
          </a:r>
          <a:endParaRPr lang="es-EC" sz="900" kern="1200" dirty="0"/>
        </a:p>
      </dsp:txBody>
      <dsp:txXfrm>
        <a:off x="5040910" y="858809"/>
        <a:ext cx="1208081" cy="604040"/>
      </dsp:txXfrm>
    </dsp:sp>
    <dsp:sp modelId="{84F2B314-95E4-4AFF-9315-4B538D00B921}">
      <dsp:nvSpPr>
        <dsp:cNvPr id="0" name=""/>
        <dsp:cNvSpPr/>
      </dsp:nvSpPr>
      <dsp:spPr>
        <a:xfrm>
          <a:off x="6502689" y="858809"/>
          <a:ext cx="1208081" cy="604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Implica entender, interpretar y evaluar </a:t>
          </a:r>
          <a:endParaRPr lang="es-EC" sz="900" kern="1200" dirty="0"/>
        </a:p>
      </dsp:txBody>
      <dsp:txXfrm>
        <a:off x="6502689" y="858809"/>
        <a:ext cx="1208081" cy="60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BD1FB-44D3-43E1-ADC9-2D0C709E5DE4}">
      <dsp:nvSpPr>
        <dsp:cNvPr id="0" name=""/>
        <dsp:cNvSpPr/>
      </dsp:nvSpPr>
      <dsp:spPr>
        <a:xfrm>
          <a:off x="4841347" y="554845"/>
          <a:ext cx="106866" cy="468175"/>
        </a:xfrm>
        <a:custGeom>
          <a:avLst/>
          <a:gdLst/>
          <a:ahLst/>
          <a:cxnLst/>
          <a:rect l="0" t="0" r="0" b="0"/>
          <a:pathLst>
            <a:path>
              <a:moveTo>
                <a:pt x="106866" y="0"/>
              </a:moveTo>
              <a:lnTo>
                <a:pt x="106866" y="468175"/>
              </a:lnTo>
              <a:lnTo>
                <a:pt x="0" y="468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800983-4880-4AAA-9ECC-ED2B3B8A9C2B}">
      <dsp:nvSpPr>
        <dsp:cNvPr id="0" name=""/>
        <dsp:cNvSpPr/>
      </dsp:nvSpPr>
      <dsp:spPr>
        <a:xfrm>
          <a:off x="10210095" y="2722699"/>
          <a:ext cx="152665" cy="11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93"/>
              </a:lnTo>
              <a:lnTo>
                <a:pt x="152665" y="119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DCF89-EEE8-4F13-9BD4-9309B7BC2E05}">
      <dsp:nvSpPr>
        <dsp:cNvPr id="0" name=""/>
        <dsp:cNvSpPr/>
      </dsp:nvSpPr>
      <dsp:spPr>
        <a:xfrm>
          <a:off x="10210095" y="2722699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EB208-EC43-4301-B5A0-39061FADFCA6}">
      <dsp:nvSpPr>
        <dsp:cNvPr id="0" name=""/>
        <dsp:cNvSpPr/>
      </dsp:nvSpPr>
      <dsp:spPr>
        <a:xfrm>
          <a:off x="9385699" y="2000081"/>
          <a:ext cx="1231504" cy="21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66"/>
              </a:lnTo>
              <a:lnTo>
                <a:pt x="1231504" y="106866"/>
              </a:lnTo>
              <a:lnTo>
                <a:pt x="1231504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FF404-E0B9-42C7-BD53-26B91E452853}">
      <dsp:nvSpPr>
        <dsp:cNvPr id="0" name=""/>
        <dsp:cNvSpPr/>
      </dsp:nvSpPr>
      <dsp:spPr>
        <a:xfrm>
          <a:off x="8978590" y="2722699"/>
          <a:ext cx="152665" cy="191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11"/>
              </a:lnTo>
              <a:lnTo>
                <a:pt x="152665" y="191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E96C4-979A-4A90-BC33-0EE29C4E6E45}">
      <dsp:nvSpPr>
        <dsp:cNvPr id="0" name=""/>
        <dsp:cNvSpPr/>
      </dsp:nvSpPr>
      <dsp:spPr>
        <a:xfrm>
          <a:off x="8978590" y="2722699"/>
          <a:ext cx="152665" cy="11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93"/>
              </a:lnTo>
              <a:lnTo>
                <a:pt x="152665" y="119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78EE2-5D67-4C08-BAF4-4749D912446A}">
      <dsp:nvSpPr>
        <dsp:cNvPr id="0" name=""/>
        <dsp:cNvSpPr/>
      </dsp:nvSpPr>
      <dsp:spPr>
        <a:xfrm>
          <a:off x="8978590" y="2722699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0CFDA-A9B2-44B4-8222-AEBEA437FECE}">
      <dsp:nvSpPr>
        <dsp:cNvPr id="0" name=""/>
        <dsp:cNvSpPr/>
      </dsp:nvSpPr>
      <dsp:spPr>
        <a:xfrm>
          <a:off x="9339979" y="2000081"/>
          <a:ext cx="91440" cy="213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6EE7C-13C9-47EB-BAE2-A8F2AEE1D7E4}">
      <dsp:nvSpPr>
        <dsp:cNvPr id="0" name=""/>
        <dsp:cNvSpPr/>
      </dsp:nvSpPr>
      <dsp:spPr>
        <a:xfrm>
          <a:off x="8154195" y="2000081"/>
          <a:ext cx="1231504" cy="213732"/>
        </a:xfrm>
        <a:custGeom>
          <a:avLst/>
          <a:gdLst/>
          <a:ahLst/>
          <a:cxnLst/>
          <a:rect l="0" t="0" r="0" b="0"/>
          <a:pathLst>
            <a:path>
              <a:moveTo>
                <a:pt x="1231504" y="0"/>
              </a:moveTo>
              <a:lnTo>
                <a:pt x="1231504" y="106866"/>
              </a:lnTo>
              <a:lnTo>
                <a:pt x="0" y="106866"/>
              </a:lnTo>
              <a:lnTo>
                <a:pt x="0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7F0AF-99BA-4DBF-A39E-844B0F3108C7}">
      <dsp:nvSpPr>
        <dsp:cNvPr id="0" name=""/>
        <dsp:cNvSpPr/>
      </dsp:nvSpPr>
      <dsp:spPr>
        <a:xfrm>
          <a:off x="4948213" y="554845"/>
          <a:ext cx="4437486" cy="936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484"/>
              </a:lnTo>
              <a:lnTo>
                <a:pt x="4437486" y="829484"/>
              </a:lnTo>
              <a:lnTo>
                <a:pt x="4437486" y="9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36981-8CA7-4D90-A543-4D608DD5A6E0}">
      <dsp:nvSpPr>
        <dsp:cNvPr id="0" name=""/>
        <dsp:cNvSpPr/>
      </dsp:nvSpPr>
      <dsp:spPr>
        <a:xfrm>
          <a:off x="6515582" y="2722699"/>
          <a:ext cx="152665" cy="191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11"/>
              </a:lnTo>
              <a:lnTo>
                <a:pt x="152665" y="191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DF120-F019-47B4-8FC3-6691C2A4E370}">
      <dsp:nvSpPr>
        <dsp:cNvPr id="0" name=""/>
        <dsp:cNvSpPr/>
      </dsp:nvSpPr>
      <dsp:spPr>
        <a:xfrm>
          <a:off x="6515582" y="2722699"/>
          <a:ext cx="152665" cy="11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93"/>
              </a:lnTo>
              <a:lnTo>
                <a:pt x="152665" y="119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A2C70-4B5A-4D2C-A8D2-21B3FC67CF97}">
      <dsp:nvSpPr>
        <dsp:cNvPr id="0" name=""/>
        <dsp:cNvSpPr/>
      </dsp:nvSpPr>
      <dsp:spPr>
        <a:xfrm>
          <a:off x="6515582" y="2722699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5438A-DD70-40F8-A291-BCACA4499919}">
      <dsp:nvSpPr>
        <dsp:cNvPr id="0" name=""/>
        <dsp:cNvSpPr/>
      </dsp:nvSpPr>
      <dsp:spPr>
        <a:xfrm>
          <a:off x="6306939" y="2000081"/>
          <a:ext cx="615752" cy="21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66"/>
              </a:lnTo>
              <a:lnTo>
                <a:pt x="615752" y="106866"/>
              </a:lnTo>
              <a:lnTo>
                <a:pt x="615752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7D963-1ACA-4161-B628-934E16B4C3C5}">
      <dsp:nvSpPr>
        <dsp:cNvPr id="0" name=""/>
        <dsp:cNvSpPr/>
      </dsp:nvSpPr>
      <dsp:spPr>
        <a:xfrm>
          <a:off x="5284078" y="2722699"/>
          <a:ext cx="152665" cy="335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8647"/>
              </a:lnTo>
              <a:lnTo>
                <a:pt x="152665" y="335864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ED43F-2E6D-40CB-B189-2788BF4598AF}">
      <dsp:nvSpPr>
        <dsp:cNvPr id="0" name=""/>
        <dsp:cNvSpPr/>
      </dsp:nvSpPr>
      <dsp:spPr>
        <a:xfrm>
          <a:off x="5284078" y="2722699"/>
          <a:ext cx="152665" cy="263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029"/>
              </a:lnTo>
              <a:lnTo>
                <a:pt x="152665" y="26360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6601F-906E-4EB6-A5B5-D080379A7DDD}">
      <dsp:nvSpPr>
        <dsp:cNvPr id="0" name=""/>
        <dsp:cNvSpPr/>
      </dsp:nvSpPr>
      <dsp:spPr>
        <a:xfrm>
          <a:off x="5284078" y="2722699"/>
          <a:ext cx="152665" cy="191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11"/>
              </a:lnTo>
              <a:lnTo>
                <a:pt x="152665" y="191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05F99-D365-4709-B6C7-E682682198CE}">
      <dsp:nvSpPr>
        <dsp:cNvPr id="0" name=""/>
        <dsp:cNvSpPr/>
      </dsp:nvSpPr>
      <dsp:spPr>
        <a:xfrm>
          <a:off x="5284078" y="2722699"/>
          <a:ext cx="152665" cy="11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93"/>
              </a:lnTo>
              <a:lnTo>
                <a:pt x="152665" y="119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6B2C2-0D2B-413C-AFA5-089D97C44B5F}">
      <dsp:nvSpPr>
        <dsp:cNvPr id="0" name=""/>
        <dsp:cNvSpPr/>
      </dsp:nvSpPr>
      <dsp:spPr>
        <a:xfrm>
          <a:off x="5284078" y="2722699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200B5-1613-4CB2-B5AC-84DFE7EF6C28}">
      <dsp:nvSpPr>
        <dsp:cNvPr id="0" name=""/>
        <dsp:cNvSpPr/>
      </dsp:nvSpPr>
      <dsp:spPr>
        <a:xfrm>
          <a:off x="5691186" y="2000081"/>
          <a:ext cx="615752" cy="213732"/>
        </a:xfrm>
        <a:custGeom>
          <a:avLst/>
          <a:gdLst/>
          <a:ahLst/>
          <a:cxnLst/>
          <a:rect l="0" t="0" r="0" b="0"/>
          <a:pathLst>
            <a:path>
              <a:moveTo>
                <a:pt x="615752" y="0"/>
              </a:moveTo>
              <a:lnTo>
                <a:pt x="615752" y="106866"/>
              </a:lnTo>
              <a:lnTo>
                <a:pt x="0" y="106866"/>
              </a:lnTo>
              <a:lnTo>
                <a:pt x="0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F9919-B9A6-4F94-ADA2-ABFFE8F60975}">
      <dsp:nvSpPr>
        <dsp:cNvPr id="0" name=""/>
        <dsp:cNvSpPr/>
      </dsp:nvSpPr>
      <dsp:spPr>
        <a:xfrm>
          <a:off x="4948213" y="554845"/>
          <a:ext cx="1358725" cy="936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484"/>
              </a:lnTo>
              <a:lnTo>
                <a:pt x="1358725" y="829484"/>
              </a:lnTo>
              <a:lnTo>
                <a:pt x="1358725" y="9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302E8-5DA2-4726-AC21-410C3161D825}">
      <dsp:nvSpPr>
        <dsp:cNvPr id="0" name=""/>
        <dsp:cNvSpPr/>
      </dsp:nvSpPr>
      <dsp:spPr>
        <a:xfrm>
          <a:off x="3798130" y="2000081"/>
          <a:ext cx="152665" cy="263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029"/>
              </a:lnTo>
              <a:lnTo>
                <a:pt x="152665" y="26360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A0D49-D786-446A-B037-6727F88B7C35}">
      <dsp:nvSpPr>
        <dsp:cNvPr id="0" name=""/>
        <dsp:cNvSpPr/>
      </dsp:nvSpPr>
      <dsp:spPr>
        <a:xfrm>
          <a:off x="3798130" y="2000081"/>
          <a:ext cx="152665" cy="191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11"/>
              </a:lnTo>
              <a:lnTo>
                <a:pt x="152665" y="191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D8AEA-66BA-4A51-8DD4-D1C7E9F8BD63}">
      <dsp:nvSpPr>
        <dsp:cNvPr id="0" name=""/>
        <dsp:cNvSpPr/>
      </dsp:nvSpPr>
      <dsp:spPr>
        <a:xfrm>
          <a:off x="3798130" y="2000081"/>
          <a:ext cx="152665" cy="11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93"/>
              </a:lnTo>
              <a:lnTo>
                <a:pt x="152665" y="119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2469A-5E48-49C7-A627-4EE75E125D36}">
      <dsp:nvSpPr>
        <dsp:cNvPr id="0" name=""/>
        <dsp:cNvSpPr/>
      </dsp:nvSpPr>
      <dsp:spPr>
        <a:xfrm>
          <a:off x="3798130" y="2000081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04319-01C3-455E-ACF3-8E59589B863B}">
      <dsp:nvSpPr>
        <dsp:cNvPr id="0" name=""/>
        <dsp:cNvSpPr/>
      </dsp:nvSpPr>
      <dsp:spPr>
        <a:xfrm>
          <a:off x="4205239" y="554845"/>
          <a:ext cx="742973" cy="936350"/>
        </a:xfrm>
        <a:custGeom>
          <a:avLst/>
          <a:gdLst/>
          <a:ahLst/>
          <a:cxnLst/>
          <a:rect l="0" t="0" r="0" b="0"/>
          <a:pathLst>
            <a:path>
              <a:moveTo>
                <a:pt x="742973" y="0"/>
              </a:moveTo>
              <a:lnTo>
                <a:pt x="742973" y="829484"/>
              </a:lnTo>
              <a:lnTo>
                <a:pt x="0" y="829484"/>
              </a:lnTo>
              <a:lnTo>
                <a:pt x="0" y="9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04EA-5CD3-4544-9762-CE6359E8FB53}">
      <dsp:nvSpPr>
        <dsp:cNvPr id="0" name=""/>
        <dsp:cNvSpPr/>
      </dsp:nvSpPr>
      <dsp:spPr>
        <a:xfrm>
          <a:off x="2612426" y="2000081"/>
          <a:ext cx="615752" cy="21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66"/>
              </a:lnTo>
              <a:lnTo>
                <a:pt x="615752" y="106866"/>
              </a:lnTo>
              <a:lnTo>
                <a:pt x="615752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8FF18-648C-437C-AF70-012647D769D3}">
      <dsp:nvSpPr>
        <dsp:cNvPr id="0" name=""/>
        <dsp:cNvSpPr/>
      </dsp:nvSpPr>
      <dsp:spPr>
        <a:xfrm>
          <a:off x="1589565" y="2722699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6950C-10EC-47EB-84E9-E51BD868902A}">
      <dsp:nvSpPr>
        <dsp:cNvPr id="0" name=""/>
        <dsp:cNvSpPr/>
      </dsp:nvSpPr>
      <dsp:spPr>
        <a:xfrm>
          <a:off x="1996674" y="2000081"/>
          <a:ext cx="615752" cy="213732"/>
        </a:xfrm>
        <a:custGeom>
          <a:avLst/>
          <a:gdLst/>
          <a:ahLst/>
          <a:cxnLst/>
          <a:rect l="0" t="0" r="0" b="0"/>
          <a:pathLst>
            <a:path>
              <a:moveTo>
                <a:pt x="615752" y="0"/>
              </a:moveTo>
              <a:lnTo>
                <a:pt x="615752" y="106866"/>
              </a:lnTo>
              <a:lnTo>
                <a:pt x="0" y="106866"/>
              </a:lnTo>
              <a:lnTo>
                <a:pt x="0" y="2137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90DB0-AF28-49D6-8445-198E5BB5969C}">
      <dsp:nvSpPr>
        <dsp:cNvPr id="0" name=""/>
        <dsp:cNvSpPr/>
      </dsp:nvSpPr>
      <dsp:spPr>
        <a:xfrm>
          <a:off x="2612426" y="554845"/>
          <a:ext cx="2335786" cy="936350"/>
        </a:xfrm>
        <a:custGeom>
          <a:avLst/>
          <a:gdLst/>
          <a:ahLst/>
          <a:cxnLst/>
          <a:rect l="0" t="0" r="0" b="0"/>
          <a:pathLst>
            <a:path>
              <a:moveTo>
                <a:pt x="2335786" y="0"/>
              </a:moveTo>
              <a:lnTo>
                <a:pt x="2335786" y="829484"/>
              </a:lnTo>
              <a:lnTo>
                <a:pt x="0" y="829484"/>
              </a:lnTo>
              <a:lnTo>
                <a:pt x="0" y="9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6EDAD-6598-42AB-AE68-48C552BA6FBD}">
      <dsp:nvSpPr>
        <dsp:cNvPr id="0" name=""/>
        <dsp:cNvSpPr/>
      </dsp:nvSpPr>
      <dsp:spPr>
        <a:xfrm>
          <a:off x="103618" y="2000081"/>
          <a:ext cx="152665" cy="191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411"/>
              </a:lnTo>
              <a:lnTo>
                <a:pt x="152665" y="1913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1CB7-E655-4FD2-AB3E-5D71F9D97CA3}">
      <dsp:nvSpPr>
        <dsp:cNvPr id="0" name=""/>
        <dsp:cNvSpPr/>
      </dsp:nvSpPr>
      <dsp:spPr>
        <a:xfrm>
          <a:off x="103618" y="2000081"/>
          <a:ext cx="152665" cy="1190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0793"/>
              </a:lnTo>
              <a:lnTo>
                <a:pt x="152665" y="11907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C9CEA-6CAF-4DB9-A0C9-F93B32E0C244}">
      <dsp:nvSpPr>
        <dsp:cNvPr id="0" name=""/>
        <dsp:cNvSpPr/>
      </dsp:nvSpPr>
      <dsp:spPr>
        <a:xfrm>
          <a:off x="103618" y="2000081"/>
          <a:ext cx="152665" cy="468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75"/>
              </a:lnTo>
              <a:lnTo>
                <a:pt x="152665" y="4681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A32FD-B0A5-4891-BED0-7E3560232FA1}">
      <dsp:nvSpPr>
        <dsp:cNvPr id="0" name=""/>
        <dsp:cNvSpPr/>
      </dsp:nvSpPr>
      <dsp:spPr>
        <a:xfrm>
          <a:off x="510727" y="554845"/>
          <a:ext cx="4437486" cy="936350"/>
        </a:xfrm>
        <a:custGeom>
          <a:avLst/>
          <a:gdLst/>
          <a:ahLst/>
          <a:cxnLst/>
          <a:rect l="0" t="0" r="0" b="0"/>
          <a:pathLst>
            <a:path>
              <a:moveTo>
                <a:pt x="4437486" y="0"/>
              </a:moveTo>
              <a:lnTo>
                <a:pt x="4437486" y="829484"/>
              </a:lnTo>
              <a:lnTo>
                <a:pt x="0" y="829484"/>
              </a:lnTo>
              <a:lnTo>
                <a:pt x="0" y="936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D978C-044F-4701-B2BE-92B84D7384C7}">
      <dsp:nvSpPr>
        <dsp:cNvPr id="0" name=""/>
        <dsp:cNvSpPr/>
      </dsp:nvSpPr>
      <dsp:spPr>
        <a:xfrm>
          <a:off x="4439327" y="45959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Subrayado</a:t>
          </a:r>
          <a:endParaRPr lang="es-EC" sz="700" kern="1200" dirty="0"/>
        </a:p>
      </dsp:txBody>
      <dsp:txXfrm>
        <a:off x="4439327" y="45959"/>
        <a:ext cx="1017772" cy="508886"/>
      </dsp:txXfrm>
    </dsp:sp>
    <dsp:sp modelId="{8CEF594D-BAD5-4051-AA0D-7EB661794429}">
      <dsp:nvSpPr>
        <dsp:cNvPr id="0" name=""/>
        <dsp:cNvSpPr/>
      </dsp:nvSpPr>
      <dsp:spPr>
        <a:xfrm>
          <a:off x="1841" y="1491195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Objetivo del subrayado</a:t>
          </a:r>
          <a:endParaRPr lang="es-EC" sz="700" kern="1200" dirty="0"/>
        </a:p>
      </dsp:txBody>
      <dsp:txXfrm>
        <a:off x="1841" y="1491195"/>
        <a:ext cx="1017772" cy="508886"/>
      </dsp:txXfrm>
    </dsp:sp>
    <dsp:sp modelId="{E7405D0D-719A-4DB8-BADF-1BCAFB31EAD3}">
      <dsp:nvSpPr>
        <dsp:cNvPr id="0" name=""/>
        <dsp:cNvSpPr/>
      </dsp:nvSpPr>
      <dsp:spPr>
        <a:xfrm>
          <a:off x="256284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Distinguir lo esencial de lo secundario </a:t>
          </a:r>
          <a:endParaRPr lang="es-EC" sz="700" kern="1200" dirty="0"/>
        </a:p>
      </dsp:txBody>
      <dsp:txXfrm>
        <a:off x="256284" y="2213813"/>
        <a:ext cx="1017772" cy="508886"/>
      </dsp:txXfrm>
    </dsp:sp>
    <dsp:sp modelId="{7DFC81AE-9EFD-45CD-B105-9E312B4EA6B1}">
      <dsp:nvSpPr>
        <dsp:cNvPr id="0" name=""/>
        <dsp:cNvSpPr/>
      </dsp:nvSpPr>
      <dsp:spPr>
        <a:xfrm>
          <a:off x="256284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Facilita la revisión del contenido </a:t>
          </a:r>
          <a:endParaRPr lang="es-EC" sz="700" kern="1200" dirty="0"/>
        </a:p>
      </dsp:txBody>
      <dsp:txXfrm>
        <a:off x="256284" y="2936431"/>
        <a:ext cx="1017772" cy="508886"/>
      </dsp:txXfrm>
    </dsp:sp>
    <dsp:sp modelId="{4BB049CF-DA09-4EC1-9207-2E34DC8E5EF8}">
      <dsp:nvSpPr>
        <dsp:cNvPr id="0" name=""/>
        <dsp:cNvSpPr/>
      </dsp:nvSpPr>
      <dsp:spPr>
        <a:xfrm>
          <a:off x="256284" y="3659050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Es una base para otras técnicas de estudio como resumen, mapas, organizadores gráficos, etc. </a:t>
          </a:r>
          <a:endParaRPr lang="es-EC" sz="700" kern="1200" dirty="0"/>
        </a:p>
      </dsp:txBody>
      <dsp:txXfrm>
        <a:off x="256284" y="3659050"/>
        <a:ext cx="1017772" cy="508886"/>
      </dsp:txXfrm>
    </dsp:sp>
    <dsp:sp modelId="{46A6377F-1DC1-4AFF-8D01-A31084A7198C}">
      <dsp:nvSpPr>
        <dsp:cNvPr id="0" name=""/>
        <dsp:cNvSpPr/>
      </dsp:nvSpPr>
      <dsp:spPr>
        <a:xfrm>
          <a:off x="2103540" y="1491195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Como subrayar bien </a:t>
          </a:r>
          <a:endParaRPr lang="es-EC" sz="700" kern="1200" dirty="0"/>
        </a:p>
      </dsp:txBody>
      <dsp:txXfrm>
        <a:off x="2103540" y="1491195"/>
        <a:ext cx="1017772" cy="508886"/>
      </dsp:txXfrm>
    </dsp:sp>
    <dsp:sp modelId="{04427095-11EF-43CB-8BED-94D30459ADDA}">
      <dsp:nvSpPr>
        <dsp:cNvPr id="0" name=""/>
        <dsp:cNvSpPr/>
      </dsp:nvSpPr>
      <dsp:spPr>
        <a:xfrm>
          <a:off x="1487788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Lectura </a:t>
          </a:r>
          <a:endParaRPr lang="es-EC" sz="700" kern="1200" dirty="0"/>
        </a:p>
      </dsp:txBody>
      <dsp:txXfrm>
        <a:off x="1487788" y="2213813"/>
        <a:ext cx="1017772" cy="508886"/>
      </dsp:txXfrm>
    </dsp:sp>
    <dsp:sp modelId="{F7FF9ABF-88F3-4147-80C0-88C022645688}">
      <dsp:nvSpPr>
        <dsp:cNvPr id="0" name=""/>
        <dsp:cNvSpPr/>
      </dsp:nvSpPr>
      <dsp:spPr>
        <a:xfrm>
          <a:off x="1742231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Primero se lee el texto, comprenderlo y se subraya lo más importante </a:t>
          </a:r>
          <a:endParaRPr lang="es-EC" sz="700" kern="1200" dirty="0"/>
        </a:p>
      </dsp:txBody>
      <dsp:txXfrm>
        <a:off x="1742231" y="2936431"/>
        <a:ext cx="1017772" cy="508886"/>
      </dsp:txXfrm>
    </dsp:sp>
    <dsp:sp modelId="{5F1F3F78-6011-443B-83B5-E27F86669811}">
      <dsp:nvSpPr>
        <dsp:cNvPr id="0" name=""/>
        <dsp:cNvSpPr/>
      </dsp:nvSpPr>
      <dsp:spPr>
        <a:xfrm>
          <a:off x="2719292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Subrayar solo las ideas principales </a:t>
          </a:r>
          <a:endParaRPr lang="es-EC" sz="700" kern="1200" dirty="0"/>
        </a:p>
      </dsp:txBody>
      <dsp:txXfrm>
        <a:off x="2719292" y="2213813"/>
        <a:ext cx="1017772" cy="508886"/>
      </dsp:txXfrm>
    </dsp:sp>
    <dsp:sp modelId="{55318F5C-5125-45A6-AF32-CCAA2AAD22F7}">
      <dsp:nvSpPr>
        <dsp:cNvPr id="0" name=""/>
        <dsp:cNvSpPr/>
      </dsp:nvSpPr>
      <dsp:spPr>
        <a:xfrm>
          <a:off x="3696353" y="1491195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Beneficios </a:t>
          </a:r>
          <a:endParaRPr lang="es-EC" sz="700" kern="1200" dirty="0"/>
        </a:p>
      </dsp:txBody>
      <dsp:txXfrm>
        <a:off x="3696353" y="1491195"/>
        <a:ext cx="1017772" cy="508886"/>
      </dsp:txXfrm>
    </dsp:sp>
    <dsp:sp modelId="{518CFC77-2294-4125-A9F9-6FB7E4F809FF}">
      <dsp:nvSpPr>
        <dsp:cNvPr id="0" name=""/>
        <dsp:cNvSpPr/>
      </dsp:nvSpPr>
      <dsp:spPr>
        <a:xfrm>
          <a:off x="3950796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Mejora la concentración </a:t>
          </a:r>
          <a:endParaRPr lang="es-EC" sz="700" kern="1200" dirty="0"/>
        </a:p>
      </dsp:txBody>
      <dsp:txXfrm>
        <a:off x="3950796" y="2213813"/>
        <a:ext cx="1017772" cy="508886"/>
      </dsp:txXfrm>
    </dsp:sp>
    <dsp:sp modelId="{D4512144-B1F9-4765-8068-250B7C2B5BB6}">
      <dsp:nvSpPr>
        <dsp:cNvPr id="0" name=""/>
        <dsp:cNvSpPr/>
      </dsp:nvSpPr>
      <dsp:spPr>
        <a:xfrm>
          <a:off x="3950796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Permite identificar ideas claves </a:t>
          </a:r>
          <a:endParaRPr lang="es-EC" sz="700" kern="1200" dirty="0"/>
        </a:p>
      </dsp:txBody>
      <dsp:txXfrm>
        <a:off x="3950796" y="2936431"/>
        <a:ext cx="1017772" cy="508886"/>
      </dsp:txXfrm>
    </dsp:sp>
    <dsp:sp modelId="{8441FE2B-492E-4DC7-8AF4-04B7AD0E3E63}">
      <dsp:nvSpPr>
        <dsp:cNvPr id="0" name=""/>
        <dsp:cNvSpPr/>
      </dsp:nvSpPr>
      <dsp:spPr>
        <a:xfrm>
          <a:off x="3950796" y="3659050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Facilita el repaso y la elaboración de resúmenes, esquemas y mapas conceptuales </a:t>
          </a:r>
          <a:endParaRPr lang="es-EC" sz="700" kern="1200" dirty="0"/>
        </a:p>
      </dsp:txBody>
      <dsp:txXfrm>
        <a:off x="3950796" y="3659050"/>
        <a:ext cx="1017772" cy="508886"/>
      </dsp:txXfrm>
    </dsp:sp>
    <dsp:sp modelId="{D6DD81BF-7465-444D-B958-8E498590959E}">
      <dsp:nvSpPr>
        <dsp:cNvPr id="0" name=""/>
        <dsp:cNvSpPr/>
      </dsp:nvSpPr>
      <dsp:spPr>
        <a:xfrm>
          <a:off x="3950796" y="4381668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Ayuda a organizar la información </a:t>
          </a:r>
          <a:endParaRPr lang="es-EC" sz="700" kern="1200" dirty="0"/>
        </a:p>
      </dsp:txBody>
      <dsp:txXfrm>
        <a:off x="3950796" y="4381668"/>
        <a:ext cx="1017772" cy="508886"/>
      </dsp:txXfrm>
    </dsp:sp>
    <dsp:sp modelId="{83DAD6CD-4E4E-4F6F-B4A0-601302D9D730}">
      <dsp:nvSpPr>
        <dsp:cNvPr id="0" name=""/>
        <dsp:cNvSpPr/>
      </dsp:nvSpPr>
      <dsp:spPr>
        <a:xfrm>
          <a:off x="5798053" y="1491195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Que se subraya </a:t>
          </a:r>
          <a:endParaRPr lang="es-EC" sz="700" kern="1200" dirty="0"/>
        </a:p>
      </dsp:txBody>
      <dsp:txXfrm>
        <a:off x="5798053" y="1491195"/>
        <a:ext cx="1017772" cy="508886"/>
      </dsp:txXfrm>
    </dsp:sp>
    <dsp:sp modelId="{85CDDFA3-AA99-4D1E-A34E-35995480F017}">
      <dsp:nvSpPr>
        <dsp:cNvPr id="0" name=""/>
        <dsp:cNvSpPr/>
      </dsp:nvSpPr>
      <dsp:spPr>
        <a:xfrm>
          <a:off x="5182300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Si </a:t>
          </a:r>
          <a:endParaRPr lang="es-EC" sz="700" kern="1200" dirty="0"/>
        </a:p>
      </dsp:txBody>
      <dsp:txXfrm>
        <a:off x="5182300" y="2213813"/>
        <a:ext cx="1017772" cy="508886"/>
      </dsp:txXfrm>
    </dsp:sp>
    <dsp:sp modelId="{CE309204-CEEA-4469-AAE9-7257FA6B4D42}">
      <dsp:nvSpPr>
        <dsp:cNvPr id="0" name=""/>
        <dsp:cNvSpPr/>
      </dsp:nvSpPr>
      <dsp:spPr>
        <a:xfrm>
          <a:off x="5436743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Ideas principales </a:t>
          </a:r>
          <a:endParaRPr lang="es-EC" sz="700" kern="1200" dirty="0"/>
        </a:p>
      </dsp:txBody>
      <dsp:txXfrm>
        <a:off x="5436743" y="2936431"/>
        <a:ext cx="1017772" cy="508886"/>
      </dsp:txXfrm>
    </dsp:sp>
    <dsp:sp modelId="{24410134-D31F-4030-B794-7F8E81BCE259}">
      <dsp:nvSpPr>
        <dsp:cNvPr id="0" name=""/>
        <dsp:cNvSpPr/>
      </dsp:nvSpPr>
      <dsp:spPr>
        <a:xfrm>
          <a:off x="5436743" y="3659050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Conceptos clave </a:t>
          </a:r>
          <a:endParaRPr lang="es-EC" sz="700" kern="1200" dirty="0"/>
        </a:p>
      </dsp:txBody>
      <dsp:txXfrm>
        <a:off x="5436743" y="3659050"/>
        <a:ext cx="1017772" cy="508886"/>
      </dsp:txXfrm>
    </dsp:sp>
    <dsp:sp modelId="{9DE45005-002D-4E8E-A99A-030E51209D14}">
      <dsp:nvSpPr>
        <dsp:cNvPr id="0" name=""/>
        <dsp:cNvSpPr/>
      </dsp:nvSpPr>
      <dsp:spPr>
        <a:xfrm>
          <a:off x="5436743" y="4381668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Definiciones </a:t>
          </a:r>
          <a:endParaRPr lang="es-EC" sz="700" kern="1200" dirty="0"/>
        </a:p>
      </dsp:txBody>
      <dsp:txXfrm>
        <a:off x="5436743" y="4381668"/>
        <a:ext cx="1017772" cy="508886"/>
      </dsp:txXfrm>
    </dsp:sp>
    <dsp:sp modelId="{442E7BD7-4715-44FD-908C-7446DF7D3586}">
      <dsp:nvSpPr>
        <dsp:cNvPr id="0" name=""/>
        <dsp:cNvSpPr/>
      </dsp:nvSpPr>
      <dsp:spPr>
        <a:xfrm>
          <a:off x="5436743" y="5104286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Ejemplos relevantes </a:t>
          </a:r>
          <a:endParaRPr lang="es-EC" sz="700" kern="1200" dirty="0"/>
        </a:p>
      </dsp:txBody>
      <dsp:txXfrm>
        <a:off x="5436743" y="5104286"/>
        <a:ext cx="1017772" cy="508886"/>
      </dsp:txXfrm>
    </dsp:sp>
    <dsp:sp modelId="{C5D2336B-E470-473A-A57C-568A11CB04C4}">
      <dsp:nvSpPr>
        <dsp:cNvPr id="0" name=""/>
        <dsp:cNvSpPr/>
      </dsp:nvSpPr>
      <dsp:spPr>
        <a:xfrm>
          <a:off x="5436743" y="5826904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Datos fundamentales </a:t>
          </a:r>
          <a:endParaRPr lang="es-EC" sz="700" kern="1200" dirty="0"/>
        </a:p>
      </dsp:txBody>
      <dsp:txXfrm>
        <a:off x="5436743" y="5826904"/>
        <a:ext cx="1017772" cy="508886"/>
      </dsp:txXfrm>
    </dsp:sp>
    <dsp:sp modelId="{4E9EB215-4533-4A82-A66E-2C140C6E9923}">
      <dsp:nvSpPr>
        <dsp:cNvPr id="0" name=""/>
        <dsp:cNvSpPr/>
      </dsp:nvSpPr>
      <dsp:spPr>
        <a:xfrm>
          <a:off x="6413805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No </a:t>
          </a:r>
          <a:endParaRPr lang="es-EC" sz="700" kern="1200" dirty="0"/>
        </a:p>
      </dsp:txBody>
      <dsp:txXfrm>
        <a:off x="6413805" y="2213813"/>
        <a:ext cx="1017772" cy="508886"/>
      </dsp:txXfrm>
    </dsp:sp>
    <dsp:sp modelId="{949F96EC-140F-4AE3-B5D0-815397EBBA47}">
      <dsp:nvSpPr>
        <dsp:cNvPr id="0" name=""/>
        <dsp:cNvSpPr/>
      </dsp:nvSpPr>
      <dsp:spPr>
        <a:xfrm>
          <a:off x="6668248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Palabras vacías como artículos, preposiciones </a:t>
          </a:r>
          <a:endParaRPr lang="es-EC" sz="700" kern="1200" dirty="0"/>
        </a:p>
      </dsp:txBody>
      <dsp:txXfrm>
        <a:off x="6668248" y="2936431"/>
        <a:ext cx="1017772" cy="508886"/>
      </dsp:txXfrm>
    </dsp:sp>
    <dsp:sp modelId="{9BCA868C-3275-443D-A213-91FAE5D1501E}">
      <dsp:nvSpPr>
        <dsp:cNvPr id="0" name=""/>
        <dsp:cNvSpPr/>
      </dsp:nvSpPr>
      <dsp:spPr>
        <a:xfrm>
          <a:off x="6668248" y="3659050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Información redundante o irrelevante </a:t>
          </a:r>
          <a:endParaRPr lang="es-EC" sz="700" kern="1200" dirty="0"/>
        </a:p>
      </dsp:txBody>
      <dsp:txXfrm>
        <a:off x="6668248" y="3659050"/>
        <a:ext cx="1017772" cy="508886"/>
      </dsp:txXfrm>
    </dsp:sp>
    <dsp:sp modelId="{A83F5D32-05F0-4257-92E2-7A6A8510E999}">
      <dsp:nvSpPr>
        <dsp:cNvPr id="0" name=""/>
        <dsp:cNvSpPr/>
      </dsp:nvSpPr>
      <dsp:spPr>
        <a:xfrm>
          <a:off x="6668248" y="4381668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Todo el párrafo </a:t>
          </a:r>
          <a:endParaRPr lang="es-EC" sz="700" kern="1200" dirty="0"/>
        </a:p>
      </dsp:txBody>
      <dsp:txXfrm>
        <a:off x="6668248" y="4381668"/>
        <a:ext cx="1017772" cy="508886"/>
      </dsp:txXfrm>
    </dsp:sp>
    <dsp:sp modelId="{C6C80D82-8E10-49CD-9D9C-A7DB749BBC45}">
      <dsp:nvSpPr>
        <dsp:cNvPr id="0" name=""/>
        <dsp:cNvSpPr/>
      </dsp:nvSpPr>
      <dsp:spPr>
        <a:xfrm>
          <a:off x="8876813" y="1491195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Técnicas de subrayado </a:t>
          </a:r>
          <a:endParaRPr lang="es-EC" sz="700" kern="1200" dirty="0"/>
        </a:p>
      </dsp:txBody>
      <dsp:txXfrm>
        <a:off x="8876813" y="1491195"/>
        <a:ext cx="1017772" cy="508886"/>
      </dsp:txXfrm>
    </dsp:sp>
    <dsp:sp modelId="{707925A8-A1B5-4C3B-9251-FEEF89F8B18E}">
      <dsp:nvSpPr>
        <dsp:cNvPr id="0" name=""/>
        <dsp:cNvSpPr/>
      </dsp:nvSpPr>
      <dsp:spPr>
        <a:xfrm>
          <a:off x="7645309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Línea sencilla de un solo color </a:t>
          </a:r>
          <a:endParaRPr lang="es-EC" sz="700" kern="1200" dirty="0"/>
        </a:p>
      </dsp:txBody>
      <dsp:txXfrm>
        <a:off x="7645309" y="2213813"/>
        <a:ext cx="1017772" cy="508886"/>
      </dsp:txXfrm>
    </dsp:sp>
    <dsp:sp modelId="{D95E1F11-3F18-46FD-8A7A-EA635EF7F50A}">
      <dsp:nvSpPr>
        <dsp:cNvPr id="0" name=""/>
        <dsp:cNvSpPr/>
      </dsp:nvSpPr>
      <dsp:spPr>
        <a:xfrm>
          <a:off x="8876813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Código de colores </a:t>
          </a:r>
          <a:endParaRPr lang="es-EC" sz="700" kern="1200" dirty="0"/>
        </a:p>
      </dsp:txBody>
      <dsp:txXfrm>
        <a:off x="8876813" y="2213813"/>
        <a:ext cx="1017772" cy="508886"/>
      </dsp:txXfrm>
    </dsp:sp>
    <dsp:sp modelId="{A60ACC85-3EAA-4CB1-ADBE-ABE98C575DE3}">
      <dsp:nvSpPr>
        <dsp:cNvPr id="0" name=""/>
        <dsp:cNvSpPr/>
      </dsp:nvSpPr>
      <dsp:spPr>
        <a:xfrm>
          <a:off x="9131256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Azul idea principal </a:t>
          </a:r>
          <a:endParaRPr lang="es-EC" sz="700" kern="1200" dirty="0"/>
        </a:p>
      </dsp:txBody>
      <dsp:txXfrm>
        <a:off x="9131256" y="2936431"/>
        <a:ext cx="1017772" cy="508886"/>
      </dsp:txXfrm>
    </dsp:sp>
    <dsp:sp modelId="{DCCFC281-1553-46F6-8D92-F8ED863DEE40}">
      <dsp:nvSpPr>
        <dsp:cNvPr id="0" name=""/>
        <dsp:cNvSpPr/>
      </dsp:nvSpPr>
      <dsp:spPr>
        <a:xfrm>
          <a:off x="9131256" y="3659050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Amarillo ejemplos </a:t>
          </a:r>
          <a:endParaRPr lang="es-EC" sz="700" kern="1200" dirty="0"/>
        </a:p>
      </dsp:txBody>
      <dsp:txXfrm>
        <a:off x="9131256" y="3659050"/>
        <a:ext cx="1017772" cy="508886"/>
      </dsp:txXfrm>
    </dsp:sp>
    <dsp:sp modelId="{F1F0D036-6456-4688-AEE4-2749A9226BB0}">
      <dsp:nvSpPr>
        <dsp:cNvPr id="0" name=""/>
        <dsp:cNvSpPr/>
      </dsp:nvSpPr>
      <dsp:spPr>
        <a:xfrm>
          <a:off x="9131256" y="4381668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Verde definición </a:t>
          </a:r>
          <a:endParaRPr lang="es-EC" sz="700" kern="1200" dirty="0"/>
        </a:p>
      </dsp:txBody>
      <dsp:txXfrm>
        <a:off x="9131256" y="4381668"/>
        <a:ext cx="1017772" cy="508886"/>
      </dsp:txXfrm>
    </dsp:sp>
    <dsp:sp modelId="{C9EEA7E7-E5B9-4F6C-97D5-935E64B0B7FB}">
      <dsp:nvSpPr>
        <dsp:cNvPr id="0" name=""/>
        <dsp:cNvSpPr/>
      </dsp:nvSpPr>
      <dsp:spPr>
        <a:xfrm>
          <a:off x="10108317" y="2213813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Códigos gráficos </a:t>
          </a:r>
          <a:endParaRPr lang="es-EC" sz="700" kern="1200" dirty="0"/>
        </a:p>
      </dsp:txBody>
      <dsp:txXfrm>
        <a:off x="10108317" y="2213813"/>
        <a:ext cx="1017772" cy="508886"/>
      </dsp:txXfrm>
    </dsp:sp>
    <dsp:sp modelId="{FDC45D0D-2C46-4DF0-B39A-86CAC8F87731}">
      <dsp:nvSpPr>
        <dsp:cNvPr id="0" name=""/>
        <dsp:cNvSpPr/>
      </dsp:nvSpPr>
      <dsp:spPr>
        <a:xfrm>
          <a:off x="10362760" y="2936431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Exclamaciones o interrogación </a:t>
          </a:r>
          <a:endParaRPr lang="es-EC" sz="700" kern="1200" dirty="0"/>
        </a:p>
      </dsp:txBody>
      <dsp:txXfrm>
        <a:off x="10362760" y="2936431"/>
        <a:ext cx="1017772" cy="508886"/>
      </dsp:txXfrm>
    </dsp:sp>
    <dsp:sp modelId="{9C1E39A3-D4C5-4B81-AE04-72ABD02D3A3C}">
      <dsp:nvSpPr>
        <dsp:cNvPr id="0" name=""/>
        <dsp:cNvSpPr/>
      </dsp:nvSpPr>
      <dsp:spPr>
        <a:xfrm>
          <a:off x="10362760" y="3659050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Círculos o asteriscos </a:t>
          </a:r>
          <a:endParaRPr lang="es-EC" sz="700" kern="1200" dirty="0"/>
        </a:p>
      </dsp:txBody>
      <dsp:txXfrm>
        <a:off x="10362760" y="3659050"/>
        <a:ext cx="1017772" cy="508886"/>
      </dsp:txXfrm>
    </dsp:sp>
    <dsp:sp modelId="{1F774990-DA9D-400D-9A96-32B5AA175D75}">
      <dsp:nvSpPr>
        <dsp:cNvPr id="0" name=""/>
        <dsp:cNvSpPr/>
      </dsp:nvSpPr>
      <dsp:spPr>
        <a:xfrm>
          <a:off x="3823575" y="768577"/>
          <a:ext cx="1017772" cy="50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Es una técnica fundamental para resaltar las ideas más importantes de un texto</a:t>
          </a:r>
          <a:endParaRPr lang="es-EC" sz="700" kern="1200" dirty="0"/>
        </a:p>
      </dsp:txBody>
      <dsp:txXfrm>
        <a:off x="3823575" y="768577"/>
        <a:ext cx="1017772" cy="508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3DCD4-6AE3-4258-83B0-92C00DAA89F6}">
      <dsp:nvSpPr>
        <dsp:cNvPr id="0" name=""/>
        <dsp:cNvSpPr/>
      </dsp:nvSpPr>
      <dsp:spPr>
        <a:xfrm>
          <a:off x="5287192" y="601494"/>
          <a:ext cx="125676" cy="550581"/>
        </a:xfrm>
        <a:custGeom>
          <a:avLst/>
          <a:gdLst/>
          <a:ahLst/>
          <a:cxnLst/>
          <a:rect l="0" t="0" r="0" b="0"/>
          <a:pathLst>
            <a:path>
              <a:moveTo>
                <a:pt x="125676" y="0"/>
              </a:moveTo>
              <a:lnTo>
                <a:pt x="125676" y="550581"/>
              </a:lnTo>
              <a:lnTo>
                <a:pt x="0" y="5505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F0930-F6E0-40EF-8A01-971CD5DE587D}">
      <dsp:nvSpPr>
        <dsp:cNvPr id="0" name=""/>
        <dsp:cNvSpPr/>
      </dsp:nvSpPr>
      <dsp:spPr>
        <a:xfrm>
          <a:off x="9066452" y="3150923"/>
          <a:ext cx="179537" cy="5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581"/>
              </a:lnTo>
              <a:lnTo>
                <a:pt x="179537" y="550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2A78F-1228-457D-9D7E-F34F7191B053}">
      <dsp:nvSpPr>
        <dsp:cNvPr id="0" name=""/>
        <dsp:cNvSpPr/>
      </dsp:nvSpPr>
      <dsp:spPr>
        <a:xfrm>
          <a:off x="8821085" y="2301114"/>
          <a:ext cx="724133" cy="251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76"/>
              </a:lnTo>
              <a:lnTo>
                <a:pt x="724133" y="125676"/>
              </a:lnTo>
              <a:lnTo>
                <a:pt x="724133" y="2513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32D48-D3B7-41F8-BC26-9E945CD086C8}">
      <dsp:nvSpPr>
        <dsp:cNvPr id="0" name=""/>
        <dsp:cNvSpPr/>
      </dsp:nvSpPr>
      <dsp:spPr>
        <a:xfrm>
          <a:off x="7618185" y="3150923"/>
          <a:ext cx="179537" cy="5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581"/>
              </a:lnTo>
              <a:lnTo>
                <a:pt x="179537" y="550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4E33-68F1-4B51-800E-8530C1BC7C2B}">
      <dsp:nvSpPr>
        <dsp:cNvPr id="0" name=""/>
        <dsp:cNvSpPr/>
      </dsp:nvSpPr>
      <dsp:spPr>
        <a:xfrm>
          <a:off x="8096951" y="2301114"/>
          <a:ext cx="724133" cy="251352"/>
        </a:xfrm>
        <a:custGeom>
          <a:avLst/>
          <a:gdLst/>
          <a:ahLst/>
          <a:cxnLst/>
          <a:rect l="0" t="0" r="0" b="0"/>
          <a:pathLst>
            <a:path>
              <a:moveTo>
                <a:pt x="724133" y="0"/>
              </a:moveTo>
              <a:lnTo>
                <a:pt x="724133" y="125676"/>
              </a:lnTo>
              <a:lnTo>
                <a:pt x="0" y="125676"/>
              </a:lnTo>
              <a:lnTo>
                <a:pt x="0" y="2513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EAA2A-1F53-4151-97CB-C2DF52FE590A}">
      <dsp:nvSpPr>
        <dsp:cNvPr id="0" name=""/>
        <dsp:cNvSpPr/>
      </dsp:nvSpPr>
      <dsp:spPr>
        <a:xfrm>
          <a:off x="5412868" y="601494"/>
          <a:ext cx="3408216" cy="1101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85"/>
              </a:lnTo>
              <a:lnTo>
                <a:pt x="3408216" y="975485"/>
              </a:lnTo>
              <a:lnTo>
                <a:pt x="3408216" y="1101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42D9C-7B89-47F5-902D-C22EE72CD664}">
      <dsp:nvSpPr>
        <dsp:cNvPr id="0" name=""/>
        <dsp:cNvSpPr/>
      </dsp:nvSpPr>
      <dsp:spPr>
        <a:xfrm>
          <a:off x="5870688" y="2301114"/>
          <a:ext cx="179537" cy="310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10"/>
              </a:lnTo>
              <a:lnTo>
                <a:pt x="179537" y="3100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2D5D4-6A00-4E5A-8CD4-FEDBCAE9497E}">
      <dsp:nvSpPr>
        <dsp:cNvPr id="0" name=""/>
        <dsp:cNvSpPr/>
      </dsp:nvSpPr>
      <dsp:spPr>
        <a:xfrm>
          <a:off x="5870688" y="2301114"/>
          <a:ext cx="179537" cy="225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200"/>
              </a:lnTo>
              <a:lnTo>
                <a:pt x="179537" y="22502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AB465-314D-4267-9722-D2842A1BB4AE}">
      <dsp:nvSpPr>
        <dsp:cNvPr id="0" name=""/>
        <dsp:cNvSpPr/>
      </dsp:nvSpPr>
      <dsp:spPr>
        <a:xfrm>
          <a:off x="5870688" y="2301114"/>
          <a:ext cx="179537" cy="140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390"/>
              </a:lnTo>
              <a:lnTo>
                <a:pt x="179537" y="1400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BB560-1344-4ADA-B241-D856CA4055B9}">
      <dsp:nvSpPr>
        <dsp:cNvPr id="0" name=""/>
        <dsp:cNvSpPr/>
      </dsp:nvSpPr>
      <dsp:spPr>
        <a:xfrm>
          <a:off x="5870688" y="2301114"/>
          <a:ext cx="179537" cy="5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581"/>
              </a:lnTo>
              <a:lnTo>
                <a:pt x="179537" y="550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165B6-0249-49E0-AF20-6770B4BA11C1}">
      <dsp:nvSpPr>
        <dsp:cNvPr id="0" name=""/>
        <dsp:cNvSpPr/>
      </dsp:nvSpPr>
      <dsp:spPr>
        <a:xfrm>
          <a:off x="5412868" y="601494"/>
          <a:ext cx="936586" cy="1101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5485"/>
              </a:lnTo>
              <a:lnTo>
                <a:pt x="936586" y="975485"/>
              </a:lnTo>
              <a:lnTo>
                <a:pt x="936586" y="1101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85E0A-6CE0-491E-A04F-DDF24D2413B3}">
      <dsp:nvSpPr>
        <dsp:cNvPr id="0" name=""/>
        <dsp:cNvSpPr/>
      </dsp:nvSpPr>
      <dsp:spPr>
        <a:xfrm>
          <a:off x="4422421" y="2301114"/>
          <a:ext cx="179537" cy="394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9820"/>
              </a:lnTo>
              <a:lnTo>
                <a:pt x="179537" y="3949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7FBD9-0D24-4DE3-B547-08AB768CABB3}">
      <dsp:nvSpPr>
        <dsp:cNvPr id="0" name=""/>
        <dsp:cNvSpPr/>
      </dsp:nvSpPr>
      <dsp:spPr>
        <a:xfrm>
          <a:off x="4422421" y="2301114"/>
          <a:ext cx="179537" cy="310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10"/>
              </a:lnTo>
              <a:lnTo>
                <a:pt x="179537" y="3100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F4EC3-4CE8-44A1-8878-C51209B72800}">
      <dsp:nvSpPr>
        <dsp:cNvPr id="0" name=""/>
        <dsp:cNvSpPr/>
      </dsp:nvSpPr>
      <dsp:spPr>
        <a:xfrm>
          <a:off x="4422421" y="2301114"/>
          <a:ext cx="179537" cy="225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200"/>
              </a:lnTo>
              <a:lnTo>
                <a:pt x="179537" y="22502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8D014-BEC6-412A-B508-748DAF596B8A}">
      <dsp:nvSpPr>
        <dsp:cNvPr id="0" name=""/>
        <dsp:cNvSpPr/>
      </dsp:nvSpPr>
      <dsp:spPr>
        <a:xfrm>
          <a:off x="4422421" y="2301114"/>
          <a:ext cx="179537" cy="140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390"/>
              </a:lnTo>
              <a:lnTo>
                <a:pt x="179537" y="1400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BBE26-FAA4-4477-904E-A949F63E247B}">
      <dsp:nvSpPr>
        <dsp:cNvPr id="0" name=""/>
        <dsp:cNvSpPr/>
      </dsp:nvSpPr>
      <dsp:spPr>
        <a:xfrm>
          <a:off x="4422421" y="2301114"/>
          <a:ext cx="179537" cy="5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581"/>
              </a:lnTo>
              <a:lnTo>
                <a:pt x="179537" y="550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A1600-E8D9-44AE-A445-5D97AED875D3}">
      <dsp:nvSpPr>
        <dsp:cNvPr id="0" name=""/>
        <dsp:cNvSpPr/>
      </dsp:nvSpPr>
      <dsp:spPr>
        <a:xfrm>
          <a:off x="4901187" y="601494"/>
          <a:ext cx="511681" cy="1101162"/>
        </a:xfrm>
        <a:custGeom>
          <a:avLst/>
          <a:gdLst/>
          <a:ahLst/>
          <a:cxnLst/>
          <a:rect l="0" t="0" r="0" b="0"/>
          <a:pathLst>
            <a:path>
              <a:moveTo>
                <a:pt x="511681" y="0"/>
              </a:moveTo>
              <a:lnTo>
                <a:pt x="511681" y="975485"/>
              </a:lnTo>
              <a:lnTo>
                <a:pt x="0" y="975485"/>
              </a:lnTo>
              <a:lnTo>
                <a:pt x="0" y="1101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C782A-FD3D-48FC-BCF8-B3E999FACD6B}">
      <dsp:nvSpPr>
        <dsp:cNvPr id="0" name=""/>
        <dsp:cNvSpPr/>
      </dsp:nvSpPr>
      <dsp:spPr>
        <a:xfrm>
          <a:off x="2974153" y="2301114"/>
          <a:ext cx="179537" cy="394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9820"/>
              </a:lnTo>
              <a:lnTo>
                <a:pt x="179537" y="3949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2450A-D85A-48B6-8248-DBFF1D0E1A47}">
      <dsp:nvSpPr>
        <dsp:cNvPr id="0" name=""/>
        <dsp:cNvSpPr/>
      </dsp:nvSpPr>
      <dsp:spPr>
        <a:xfrm>
          <a:off x="2974153" y="2301114"/>
          <a:ext cx="179537" cy="310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10"/>
              </a:lnTo>
              <a:lnTo>
                <a:pt x="179537" y="3100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1DD90-3DC0-40DC-BDE8-6CE41D48E565}">
      <dsp:nvSpPr>
        <dsp:cNvPr id="0" name=""/>
        <dsp:cNvSpPr/>
      </dsp:nvSpPr>
      <dsp:spPr>
        <a:xfrm>
          <a:off x="2974153" y="2301114"/>
          <a:ext cx="179537" cy="225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200"/>
              </a:lnTo>
              <a:lnTo>
                <a:pt x="179537" y="22502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54C2E-7ED0-4709-A7C7-BF995EF03E46}">
      <dsp:nvSpPr>
        <dsp:cNvPr id="0" name=""/>
        <dsp:cNvSpPr/>
      </dsp:nvSpPr>
      <dsp:spPr>
        <a:xfrm>
          <a:off x="2974153" y="2301114"/>
          <a:ext cx="179537" cy="140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390"/>
              </a:lnTo>
              <a:lnTo>
                <a:pt x="179537" y="1400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9C1ED-99C8-4BFB-8EBD-06DBF94F4F13}">
      <dsp:nvSpPr>
        <dsp:cNvPr id="0" name=""/>
        <dsp:cNvSpPr/>
      </dsp:nvSpPr>
      <dsp:spPr>
        <a:xfrm>
          <a:off x="2974153" y="2301114"/>
          <a:ext cx="179537" cy="5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581"/>
              </a:lnTo>
              <a:lnTo>
                <a:pt x="179537" y="550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39DE3-EA84-4A87-9DB1-7B6C3AC92E26}">
      <dsp:nvSpPr>
        <dsp:cNvPr id="0" name=""/>
        <dsp:cNvSpPr/>
      </dsp:nvSpPr>
      <dsp:spPr>
        <a:xfrm>
          <a:off x="3452919" y="601494"/>
          <a:ext cx="1959948" cy="1101162"/>
        </a:xfrm>
        <a:custGeom>
          <a:avLst/>
          <a:gdLst/>
          <a:ahLst/>
          <a:cxnLst/>
          <a:rect l="0" t="0" r="0" b="0"/>
          <a:pathLst>
            <a:path>
              <a:moveTo>
                <a:pt x="1959948" y="0"/>
              </a:moveTo>
              <a:lnTo>
                <a:pt x="1959948" y="975485"/>
              </a:lnTo>
              <a:lnTo>
                <a:pt x="0" y="975485"/>
              </a:lnTo>
              <a:lnTo>
                <a:pt x="0" y="1101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FE0C3-9BD6-4D6E-AFFA-D1F95D790140}">
      <dsp:nvSpPr>
        <dsp:cNvPr id="0" name=""/>
        <dsp:cNvSpPr/>
      </dsp:nvSpPr>
      <dsp:spPr>
        <a:xfrm>
          <a:off x="1525886" y="2301114"/>
          <a:ext cx="179537" cy="3949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9820"/>
              </a:lnTo>
              <a:lnTo>
                <a:pt x="179537" y="39498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DB643-92A7-4F00-B798-6F41D0E98CE4}">
      <dsp:nvSpPr>
        <dsp:cNvPr id="0" name=""/>
        <dsp:cNvSpPr/>
      </dsp:nvSpPr>
      <dsp:spPr>
        <a:xfrm>
          <a:off x="1525886" y="2301114"/>
          <a:ext cx="179537" cy="3100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010"/>
              </a:lnTo>
              <a:lnTo>
                <a:pt x="179537" y="310001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AFCAF-ED4B-4328-B3DF-B45FABE31A79}">
      <dsp:nvSpPr>
        <dsp:cNvPr id="0" name=""/>
        <dsp:cNvSpPr/>
      </dsp:nvSpPr>
      <dsp:spPr>
        <a:xfrm>
          <a:off x="1525886" y="2301114"/>
          <a:ext cx="179537" cy="2250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200"/>
              </a:lnTo>
              <a:lnTo>
                <a:pt x="179537" y="22502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DCA49-1831-4A76-8CF9-AB423FEDBA55}">
      <dsp:nvSpPr>
        <dsp:cNvPr id="0" name=""/>
        <dsp:cNvSpPr/>
      </dsp:nvSpPr>
      <dsp:spPr>
        <a:xfrm>
          <a:off x="1525886" y="2301114"/>
          <a:ext cx="179537" cy="140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0390"/>
              </a:lnTo>
              <a:lnTo>
                <a:pt x="179537" y="1400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0D7B3-4EE1-4232-949F-29A6475E412C}">
      <dsp:nvSpPr>
        <dsp:cNvPr id="0" name=""/>
        <dsp:cNvSpPr/>
      </dsp:nvSpPr>
      <dsp:spPr>
        <a:xfrm>
          <a:off x="1525886" y="2301114"/>
          <a:ext cx="179537" cy="5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581"/>
              </a:lnTo>
              <a:lnTo>
                <a:pt x="179537" y="5505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E4DD1-F09B-41A3-A322-AAFC63DEE208}">
      <dsp:nvSpPr>
        <dsp:cNvPr id="0" name=""/>
        <dsp:cNvSpPr/>
      </dsp:nvSpPr>
      <dsp:spPr>
        <a:xfrm>
          <a:off x="2004652" y="601494"/>
          <a:ext cx="3408216" cy="1101162"/>
        </a:xfrm>
        <a:custGeom>
          <a:avLst/>
          <a:gdLst/>
          <a:ahLst/>
          <a:cxnLst/>
          <a:rect l="0" t="0" r="0" b="0"/>
          <a:pathLst>
            <a:path>
              <a:moveTo>
                <a:pt x="3408216" y="0"/>
              </a:moveTo>
              <a:lnTo>
                <a:pt x="3408216" y="975485"/>
              </a:lnTo>
              <a:lnTo>
                <a:pt x="0" y="975485"/>
              </a:lnTo>
              <a:lnTo>
                <a:pt x="0" y="11011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87322-BF41-45B2-89B5-DE808134E678}">
      <dsp:nvSpPr>
        <dsp:cNvPr id="0" name=""/>
        <dsp:cNvSpPr/>
      </dsp:nvSpPr>
      <dsp:spPr>
        <a:xfrm>
          <a:off x="4814411" y="303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Resumen</a:t>
          </a:r>
          <a:endParaRPr lang="es-EC" sz="1000" kern="1200" dirty="0"/>
        </a:p>
      </dsp:txBody>
      <dsp:txXfrm>
        <a:off x="4814411" y="3036"/>
        <a:ext cx="1196915" cy="598457"/>
      </dsp:txXfrm>
    </dsp:sp>
    <dsp:sp modelId="{81EE0E36-331B-43E5-B798-0064E145B1BF}">
      <dsp:nvSpPr>
        <dsp:cNvPr id="0" name=""/>
        <dsp:cNvSpPr/>
      </dsp:nvSpPr>
      <dsp:spPr>
        <a:xfrm>
          <a:off x="1406194" y="170265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Funciones </a:t>
          </a:r>
          <a:endParaRPr lang="es-EC" sz="1000" kern="1200" dirty="0"/>
        </a:p>
      </dsp:txBody>
      <dsp:txXfrm>
        <a:off x="1406194" y="1702656"/>
        <a:ext cx="1196915" cy="598457"/>
      </dsp:txXfrm>
    </dsp:sp>
    <dsp:sp modelId="{281A3031-5AB8-4997-91B4-76EA61045C9E}">
      <dsp:nvSpPr>
        <dsp:cNvPr id="0" name=""/>
        <dsp:cNvSpPr/>
      </dsp:nvSpPr>
      <dsp:spPr>
        <a:xfrm>
          <a:off x="1705423" y="255246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Ayuda a comprender mejor el contenido </a:t>
          </a:r>
          <a:endParaRPr lang="es-EC" sz="1000" kern="1200" dirty="0"/>
        </a:p>
      </dsp:txBody>
      <dsp:txXfrm>
        <a:off x="1705423" y="2552466"/>
        <a:ext cx="1196915" cy="598457"/>
      </dsp:txXfrm>
    </dsp:sp>
    <dsp:sp modelId="{18621658-8017-4D44-ADE6-A9C0EA704122}">
      <dsp:nvSpPr>
        <dsp:cNvPr id="0" name=""/>
        <dsp:cNvSpPr/>
      </dsp:nvSpPr>
      <dsp:spPr>
        <a:xfrm>
          <a:off x="1705423" y="340227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Refuerza la memoria y el pensamiento crítico </a:t>
          </a:r>
          <a:endParaRPr lang="es-EC" sz="1000" kern="1200" dirty="0"/>
        </a:p>
      </dsp:txBody>
      <dsp:txXfrm>
        <a:off x="1705423" y="3402276"/>
        <a:ext cx="1196915" cy="598457"/>
      </dsp:txXfrm>
    </dsp:sp>
    <dsp:sp modelId="{C3380366-A0E4-4FD2-9B9C-74340B369771}">
      <dsp:nvSpPr>
        <dsp:cNvPr id="0" name=""/>
        <dsp:cNvSpPr/>
      </dsp:nvSpPr>
      <dsp:spPr>
        <a:xfrm>
          <a:off x="1705423" y="425208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Facilita el repaso antes de los exámenes </a:t>
          </a:r>
          <a:endParaRPr lang="es-EC" sz="1000" kern="1200" dirty="0"/>
        </a:p>
      </dsp:txBody>
      <dsp:txXfrm>
        <a:off x="1705423" y="4252085"/>
        <a:ext cx="1196915" cy="598457"/>
      </dsp:txXfrm>
    </dsp:sp>
    <dsp:sp modelId="{96A2FF75-3D01-416F-940C-81B088EC4A72}">
      <dsp:nvSpPr>
        <dsp:cNvPr id="0" name=""/>
        <dsp:cNvSpPr/>
      </dsp:nvSpPr>
      <dsp:spPr>
        <a:xfrm>
          <a:off x="1705423" y="510189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Sirve como base para elaborar organizadores gráficos </a:t>
          </a:r>
          <a:endParaRPr lang="es-EC" sz="1000" kern="1200" dirty="0"/>
        </a:p>
      </dsp:txBody>
      <dsp:txXfrm>
        <a:off x="1705423" y="5101895"/>
        <a:ext cx="1196915" cy="598457"/>
      </dsp:txXfrm>
    </dsp:sp>
    <dsp:sp modelId="{FA9595C5-8D5C-4197-A3AF-AD7314813911}">
      <dsp:nvSpPr>
        <dsp:cNvPr id="0" name=""/>
        <dsp:cNvSpPr/>
      </dsp:nvSpPr>
      <dsp:spPr>
        <a:xfrm>
          <a:off x="1705423" y="595170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Ayuda a distinguir lo principal de lo secundario </a:t>
          </a:r>
          <a:endParaRPr lang="es-EC" sz="1000" kern="1200" dirty="0"/>
        </a:p>
      </dsp:txBody>
      <dsp:txXfrm>
        <a:off x="1705423" y="5951705"/>
        <a:ext cx="1196915" cy="598457"/>
      </dsp:txXfrm>
    </dsp:sp>
    <dsp:sp modelId="{90F86108-7292-4AD2-B486-57FB8A861B43}">
      <dsp:nvSpPr>
        <dsp:cNvPr id="0" name=""/>
        <dsp:cNvSpPr/>
      </dsp:nvSpPr>
      <dsp:spPr>
        <a:xfrm>
          <a:off x="2854462" y="170265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Características </a:t>
          </a:r>
          <a:endParaRPr lang="es-EC" sz="1000" kern="1200" dirty="0"/>
        </a:p>
      </dsp:txBody>
      <dsp:txXfrm>
        <a:off x="2854462" y="1702656"/>
        <a:ext cx="1196915" cy="598457"/>
      </dsp:txXfrm>
    </dsp:sp>
    <dsp:sp modelId="{E5A65F9B-8F9C-423B-912F-162763DFDA68}">
      <dsp:nvSpPr>
        <dsp:cNvPr id="0" name=""/>
        <dsp:cNvSpPr/>
      </dsp:nvSpPr>
      <dsp:spPr>
        <a:xfrm>
          <a:off x="3153691" y="255246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Breve: omite repeticiones </a:t>
          </a:r>
          <a:endParaRPr lang="es-EC" sz="1000" kern="1200" dirty="0"/>
        </a:p>
      </dsp:txBody>
      <dsp:txXfrm>
        <a:off x="3153691" y="2552466"/>
        <a:ext cx="1196915" cy="598457"/>
      </dsp:txXfrm>
    </dsp:sp>
    <dsp:sp modelId="{77105C54-BC76-4295-ABE1-806CD2077FD2}">
      <dsp:nvSpPr>
        <dsp:cNvPr id="0" name=""/>
        <dsp:cNvSpPr/>
      </dsp:nvSpPr>
      <dsp:spPr>
        <a:xfrm>
          <a:off x="3153691" y="340227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Claro: se entiende por si solo </a:t>
          </a:r>
          <a:endParaRPr lang="es-EC" sz="1000" kern="1200" dirty="0"/>
        </a:p>
      </dsp:txBody>
      <dsp:txXfrm>
        <a:off x="3153691" y="3402276"/>
        <a:ext cx="1196915" cy="598457"/>
      </dsp:txXfrm>
    </dsp:sp>
    <dsp:sp modelId="{14E93D1E-52FC-4E42-85CC-D6DB89397CB0}">
      <dsp:nvSpPr>
        <dsp:cNvPr id="0" name=""/>
        <dsp:cNvSpPr/>
      </dsp:nvSpPr>
      <dsp:spPr>
        <a:xfrm>
          <a:off x="3153691" y="425208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Fiel: conserva las ideas principales del texto </a:t>
          </a:r>
          <a:endParaRPr lang="es-EC" sz="1000" kern="1200" dirty="0"/>
        </a:p>
      </dsp:txBody>
      <dsp:txXfrm>
        <a:off x="3153691" y="4252085"/>
        <a:ext cx="1196915" cy="598457"/>
      </dsp:txXfrm>
    </dsp:sp>
    <dsp:sp modelId="{A87251C4-1E12-49A7-8E25-5B2C56336B98}">
      <dsp:nvSpPr>
        <dsp:cNvPr id="0" name=""/>
        <dsp:cNvSpPr/>
      </dsp:nvSpPr>
      <dsp:spPr>
        <a:xfrm>
          <a:off x="3153691" y="510189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Objetivo: no tiene opiniones personales </a:t>
          </a:r>
          <a:endParaRPr lang="es-EC" sz="1000" kern="1200" dirty="0"/>
        </a:p>
      </dsp:txBody>
      <dsp:txXfrm>
        <a:off x="3153691" y="5101895"/>
        <a:ext cx="1196915" cy="598457"/>
      </dsp:txXfrm>
    </dsp:sp>
    <dsp:sp modelId="{A285BE13-126A-45BD-83E7-CCBC8A9A657F}">
      <dsp:nvSpPr>
        <dsp:cNvPr id="0" name=""/>
        <dsp:cNvSpPr/>
      </dsp:nvSpPr>
      <dsp:spPr>
        <a:xfrm>
          <a:off x="3153691" y="595170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Conectado: usa conectores lógicos </a:t>
          </a:r>
          <a:endParaRPr lang="es-EC" sz="1000" kern="1200" dirty="0"/>
        </a:p>
      </dsp:txBody>
      <dsp:txXfrm>
        <a:off x="3153691" y="5951705"/>
        <a:ext cx="1196915" cy="598457"/>
      </dsp:txXfrm>
    </dsp:sp>
    <dsp:sp modelId="{8EFDAAEC-79D9-4100-BA06-50A7513C7B96}">
      <dsp:nvSpPr>
        <dsp:cNvPr id="0" name=""/>
        <dsp:cNvSpPr/>
      </dsp:nvSpPr>
      <dsp:spPr>
        <a:xfrm>
          <a:off x="4302729" y="170265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Pasos </a:t>
          </a:r>
          <a:endParaRPr lang="es-EC" sz="1000" kern="1200" dirty="0"/>
        </a:p>
      </dsp:txBody>
      <dsp:txXfrm>
        <a:off x="4302729" y="1702656"/>
        <a:ext cx="1196915" cy="598457"/>
      </dsp:txXfrm>
    </dsp:sp>
    <dsp:sp modelId="{AEFBDDC9-866D-4BF7-8871-DB6049A36821}">
      <dsp:nvSpPr>
        <dsp:cNvPr id="0" name=""/>
        <dsp:cNvSpPr/>
      </dsp:nvSpPr>
      <dsp:spPr>
        <a:xfrm>
          <a:off x="4601958" y="255246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Lectura comprensiva del texto </a:t>
          </a:r>
          <a:endParaRPr lang="es-EC" sz="1000" kern="1200" dirty="0"/>
        </a:p>
      </dsp:txBody>
      <dsp:txXfrm>
        <a:off x="4601958" y="2552466"/>
        <a:ext cx="1196915" cy="598457"/>
      </dsp:txXfrm>
    </dsp:sp>
    <dsp:sp modelId="{EEF3CCA6-A228-4A63-A79B-3B40C76DDDF2}">
      <dsp:nvSpPr>
        <dsp:cNvPr id="0" name=""/>
        <dsp:cNvSpPr/>
      </dsp:nvSpPr>
      <dsp:spPr>
        <a:xfrm>
          <a:off x="4601958" y="340227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Subrayado o anotación </a:t>
          </a:r>
          <a:endParaRPr lang="es-EC" sz="1000" kern="1200" dirty="0"/>
        </a:p>
      </dsp:txBody>
      <dsp:txXfrm>
        <a:off x="4601958" y="3402276"/>
        <a:ext cx="1196915" cy="598457"/>
      </dsp:txXfrm>
    </dsp:sp>
    <dsp:sp modelId="{059AB8BE-12C0-4E1C-A686-AFC7640EB3A1}">
      <dsp:nvSpPr>
        <dsp:cNvPr id="0" name=""/>
        <dsp:cNvSpPr/>
      </dsp:nvSpPr>
      <dsp:spPr>
        <a:xfrm>
          <a:off x="4601958" y="425208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Identificación de la estructura </a:t>
          </a:r>
          <a:endParaRPr lang="es-EC" sz="1000" kern="1200" dirty="0"/>
        </a:p>
      </dsp:txBody>
      <dsp:txXfrm>
        <a:off x="4601958" y="4252085"/>
        <a:ext cx="1196915" cy="598457"/>
      </dsp:txXfrm>
    </dsp:sp>
    <dsp:sp modelId="{83A2DAAC-AEA9-4910-BB63-0021EFC14166}">
      <dsp:nvSpPr>
        <dsp:cNvPr id="0" name=""/>
        <dsp:cNvSpPr/>
      </dsp:nvSpPr>
      <dsp:spPr>
        <a:xfrm>
          <a:off x="4601958" y="510189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Redacción con tus propias palabras </a:t>
          </a:r>
          <a:endParaRPr lang="es-EC" sz="1000" kern="1200" dirty="0"/>
        </a:p>
      </dsp:txBody>
      <dsp:txXfrm>
        <a:off x="4601958" y="5101895"/>
        <a:ext cx="1196915" cy="598457"/>
      </dsp:txXfrm>
    </dsp:sp>
    <dsp:sp modelId="{5B912A3A-347E-40E6-8E1B-2C345DFF1C57}">
      <dsp:nvSpPr>
        <dsp:cNvPr id="0" name=""/>
        <dsp:cNvSpPr/>
      </dsp:nvSpPr>
      <dsp:spPr>
        <a:xfrm>
          <a:off x="4601958" y="595170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Revisión final </a:t>
          </a:r>
          <a:endParaRPr lang="es-EC" sz="1000" kern="1200" dirty="0"/>
        </a:p>
      </dsp:txBody>
      <dsp:txXfrm>
        <a:off x="4601958" y="5951705"/>
        <a:ext cx="1196915" cy="598457"/>
      </dsp:txXfrm>
    </dsp:sp>
    <dsp:sp modelId="{6EEB71F3-D9BE-45A7-B7D8-04A044FFAA7E}">
      <dsp:nvSpPr>
        <dsp:cNvPr id="0" name=""/>
        <dsp:cNvSpPr/>
      </dsp:nvSpPr>
      <dsp:spPr>
        <a:xfrm>
          <a:off x="5750997" y="170265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Errores </a:t>
          </a:r>
          <a:endParaRPr lang="es-EC" sz="1000" kern="1200" dirty="0"/>
        </a:p>
      </dsp:txBody>
      <dsp:txXfrm>
        <a:off x="5750997" y="1702656"/>
        <a:ext cx="1196915" cy="598457"/>
      </dsp:txXfrm>
    </dsp:sp>
    <dsp:sp modelId="{A5817CD5-FAF2-4083-97AB-A6A8833AC5DF}">
      <dsp:nvSpPr>
        <dsp:cNvPr id="0" name=""/>
        <dsp:cNvSpPr/>
      </dsp:nvSpPr>
      <dsp:spPr>
        <a:xfrm>
          <a:off x="6050226" y="255246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Copiar párrafos enteros </a:t>
          </a:r>
          <a:endParaRPr lang="es-EC" sz="1000" kern="1200" dirty="0"/>
        </a:p>
      </dsp:txBody>
      <dsp:txXfrm>
        <a:off x="6050226" y="2552466"/>
        <a:ext cx="1196915" cy="598457"/>
      </dsp:txXfrm>
    </dsp:sp>
    <dsp:sp modelId="{9A8717D1-D1FE-45B0-A39C-4A1C60160FC2}">
      <dsp:nvSpPr>
        <dsp:cNvPr id="0" name=""/>
        <dsp:cNvSpPr/>
      </dsp:nvSpPr>
      <dsp:spPr>
        <a:xfrm>
          <a:off x="6050226" y="340227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Incluir opiniones personales </a:t>
          </a:r>
          <a:endParaRPr lang="es-EC" sz="1000" kern="1200" dirty="0"/>
        </a:p>
      </dsp:txBody>
      <dsp:txXfrm>
        <a:off x="6050226" y="3402276"/>
        <a:ext cx="1196915" cy="598457"/>
      </dsp:txXfrm>
    </dsp:sp>
    <dsp:sp modelId="{3AA4D9E8-241F-4C56-9BA9-71639DFE6F3F}">
      <dsp:nvSpPr>
        <dsp:cNvPr id="0" name=""/>
        <dsp:cNvSpPr/>
      </dsp:nvSpPr>
      <dsp:spPr>
        <a:xfrm>
          <a:off x="6050226" y="425208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Omitir ideas fundamentales por resumir demasiado </a:t>
          </a:r>
          <a:endParaRPr lang="es-EC" sz="1000" kern="1200" dirty="0"/>
        </a:p>
      </dsp:txBody>
      <dsp:txXfrm>
        <a:off x="6050226" y="4252085"/>
        <a:ext cx="1196915" cy="598457"/>
      </dsp:txXfrm>
    </dsp:sp>
    <dsp:sp modelId="{E3509675-8A3E-4126-AF12-511F037A2A73}">
      <dsp:nvSpPr>
        <dsp:cNvPr id="0" name=""/>
        <dsp:cNvSpPr/>
      </dsp:nvSpPr>
      <dsp:spPr>
        <a:xfrm>
          <a:off x="6050226" y="5101895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No respetar el sentido original del texto </a:t>
          </a:r>
          <a:endParaRPr lang="es-EC" sz="1000" kern="1200" dirty="0"/>
        </a:p>
      </dsp:txBody>
      <dsp:txXfrm>
        <a:off x="6050226" y="5101895"/>
        <a:ext cx="1196915" cy="598457"/>
      </dsp:txXfrm>
    </dsp:sp>
    <dsp:sp modelId="{AB3FCF45-EA8F-422D-BDD6-26A30FB9DAF0}">
      <dsp:nvSpPr>
        <dsp:cNvPr id="0" name=""/>
        <dsp:cNvSpPr/>
      </dsp:nvSpPr>
      <dsp:spPr>
        <a:xfrm>
          <a:off x="8222627" y="170265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Diferencias con otros términos </a:t>
          </a:r>
          <a:endParaRPr lang="es-EC" sz="1000" kern="1200" dirty="0"/>
        </a:p>
      </dsp:txBody>
      <dsp:txXfrm>
        <a:off x="8222627" y="1702656"/>
        <a:ext cx="1196915" cy="598457"/>
      </dsp:txXfrm>
    </dsp:sp>
    <dsp:sp modelId="{D4FAC9E1-A222-4208-82BF-0EC6DBBDB0F4}">
      <dsp:nvSpPr>
        <dsp:cNvPr id="0" name=""/>
        <dsp:cNvSpPr/>
      </dsp:nvSpPr>
      <dsp:spPr>
        <a:xfrm>
          <a:off x="7498493" y="255246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Síntesis </a:t>
          </a:r>
          <a:endParaRPr lang="es-EC" sz="1000" kern="1200" dirty="0"/>
        </a:p>
      </dsp:txBody>
      <dsp:txXfrm>
        <a:off x="7498493" y="2552466"/>
        <a:ext cx="1196915" cy="598457"/>
      </dsp:txXfrm>
    </dsp:sp>
    <dsp:sp modelId="{BE24EEB2-A496-40C8-9397-04FE8F0F85E6}">
      <dsp:nvSpPr>
        <dsp:cNvPr id="0" name=""/>
        <dsp:cNvSpPr/>
      </dsp:nvSpPr>
      <dsp:spPr>
        <a:xfrm>
          <a:off x="7797722" y="340227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Combina ideas de varias fuentes </a:t>
          </a:r>
          <a:endParaRPr lang="es-EC" sz="1000" kern="1200" dirty="0"/>
        </a:p>
      </dsp:txBody>
      <dsp:txXfrm>
        <a:off x="7797722" y="3402276"/>
        <a:ext cx="1196915" cy="598457"/>
      </dsp:txXfrm>
    </dsp:sp>
    <dsp:sp modelId="{2C8A45D5-E2D9-4694-89CC-000C5E362E6A}">
      <dsp:nvSpPr>
        <dsp:cNvPr id="0" name=""/>
        <dsp:cNvSpPr/>
      </dsp:nvSpPr>
      <dsp:spPr>
        <a:xfrm>
          <a:off x="8946761" y="255246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Paráfrasis </a:t>
          </a:r>
          <a:endParaRPr lang="es-EC" sz="1000" kern="1200" dirty="0"/>
        </a:p>
      </dsp:txBody>
      <dsp:txXfrm>
        <a:off x="8946761" y="2552466"/>
        <a:ext cx="1196915" cy="598457"/>
      </dsp:txXfrm>
    </dsp:sp>
    <dsp:sp modelId="{761EF210-5399-4F92-B88B-DBA8F40690E2}">
      <dsp:nvSpPr>
        <dsp:cNvPr id="0" name=""/>
        <dsp:cNvSpPr/>
      </dsp:nvSpPr>
      <dsp:spPr>
        <a:xfrm>
          <a:off x="9245989" y="340227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 expresa la misma idea con otras palabras </a:t>
          </a:r>
          <a:endParaRPr lang="es-EC" sz="1000" kern="1200" dirty="0"/>
        </a:p>
      </dsp:txBody>
      <dsp:txXfrm>
        <a:off x="9245989" y="3402276"/>
        <a:ext cx="1196915" cy="598457"/>
      </dsp:txXfrm>
    </dsp:sp>
    <dsp:sp modelId="{6947EB7E-260C-4900-A26F-1486A6C41CC6}">
      <dsp:nvSpPr>
        <dsp:cNvPr id="0" name=""/>
        <dsp:cNvSpPr/>
      </dsp:nvSpPr>
      <dsp:spPr>
        <a:xfrm>
          <a:off x="4090277" y="852846"/>
          <a:ext cx="1196915" cy="598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Es una técnica de estudio que reduce el texto a sus ideas esenciales </a:t>
          </a:r>
          <a:endParaRPr lang="es-EC" sz="1000" kern="1200" dirty="0"/>
        </a:p>
      </dsp:txBody>
      <dsp:txXfrm>
        <a:off x="4090277" y="852846"/>
        <a:ext cx="1196915" cy="598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99628-09BD-4FC3-B99F-301869C7368B}">
      <dsp:nvSpPr>
        <dsp:cNvPr id="0" name=""/>
        <dsp:cNvSpPr/>
      </dsp:nvSpPr>
      <dsp:spPr>
        <a:xfrm>
          <a:off x="0" y="0"/>
          <a:ext cx="11125200" cy="27174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7A4B7-01E1-44B1-8F2F-5358FAA5BAB5}">
      <dsp:nvSpPr>
        <dsp:cNvPr id="0" name=""/>
        <dsp:cNvSpPr/>
      </dsp:nvSpPr>
      <dsp:spPr>
        <a:xfrm>
          <a:off x="342947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93C0-1C8F-4268-A7D5-70A3A9F722EC}">
      <dsp:nvSpPr>
        <dsp:cNvPr id="0" name=""/>
        <dsp:cNvSpPr/>
      </dsp:nvSpPr>
      <dsp:spPr>
        <a:xfrm rot="10800000">
          <a:off x="342947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Mapa conceptual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Representa jerárquicamente conceptos conectados por palabras de enlace </a:t>
          </a:r>
          <a:endParaRPr lang="es-EC" sz="1100" kern="1200" dirty="0"/>
        </a:p>
      </dsp:txBody>
      <dsp:txXfrm rot="10800000">
        <a:off x="385190" y="2717482"/>
        <a:ext cx="1289106" cy="3279124"/>
      </dsp:txXfrm>
    </dsp:sp>
    <dsp:sp modelId="{939C1DF6-8E64-4881-826B-C16EFA9A5EAF}">
      <dsp:nvSpPr>
        <dsp:cNvPr id="0" name=""/>
        <dsp:cNvSpPr/>
      </dsp:nvSpPr>
      <dsp:spPr>
        <a:xfrm>
          <a:off x="1853899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36634-A176-48AC-B4B6-EAA0CD8800DC}">
      <dsp:nvSpPr>
        <dsp:cNvPr id="0" name=""/>
        <dsp:cNvSpPr/>
      </dsp:nvSpPr>
      <dsp:spPr>
        <a:xfrm rot="10800000">
          <a:off x="1853899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Mapa mental 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Representa radialmente las ideas con imágenes, colores y palabras clave 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Ideal para lluvia de ideas, creatividad o repaso visual </a:t>
          </a:r>
          <a:endParaRPr lang="es-EC" sz="1100" kern="1200" dirty="0"/>
        </a:p>
      </dsp:txBody>
      <dsp:txXfrm rot="10800000">
        <a:off x="1896142" y="2717482"/>
        <a:ext cx="1289106" cy="3279124"/>
      </dsp:txXfrm>
    </dsp:sp>
    <dsp:sp modelId="{B647AB28-B4D0-4444-B515-03FCE8EF38A7}">
      <dsp:nvSpPr>
        <dsp:cNvPr id="0" name=""/>
        <dsp:cNvSpPr/>
      </dsp:nvSpPr>
      <dsp:spPr>
        <a:xfrm>
          <a:off x="3364851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F28DB-6357-4C29-AE12-1EC985403092}">
      <dsp:nvSpPr>
        <dsp:cNvPr id="0" name=""/>
        <dsp:cNvSpPr/>
      </dsp:nvSpPr>
      <dsp:spPr>
        <a:xfrm rot="10800000">
          <a:off x="3364851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Cuadro comparativo 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Tabla de comparación de elementos </a:t>
          </a:r>
          <a:endParaRPr lang="es-EC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Se usa para analizar similitudes y diferencias</a:t>
          </a:r>
          <a:endParaRPr lang="es-EC" sz="1100" kern="1200" dirty="0"/>
        </a:p>
      </dsp:txBody>
      <dsp:txXfrm rot="10800000">
        <a:off x="3407094" y="2717482"/>
        <a:ext cx="1289106" cy="3279124"/>
      </dsp:txXfrm>
    </dsp:sp>
    <dsp:sp modelId="{1F7312C4-04BB-45A6-96CC-6655866311F9}">
      <dsp:nvSpPr>
        <dsp:cNvPr id="0" name=""/>
        <dsp:cNvSpPr/>
      </dsp:nvSpPr>
      <dsp:spPr>
        <a:xfrm>
          <a:off x="4875803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472A-9C44-4E8C-A984-EBE4A68DCA38}">
      <dsp:nvSpPr>
        <dsp:cNvPr id="0" name=""/>
        <dsp:cNvSpPr/>
      </dsp:nvSpPr>
      <dsp:spPr>
        <a:xfrm rot="10800000">
          <a:off x="4875803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Diagrama de flujo 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Representa paso a paso de un proceso </a:t>
          </a:r>
          <a:endParaRPr lang="es-EC" sz="1100" kern="1200" dirty="0"/>
        </a:p>
      </dsp:txBody>
      <dsp:txXfrm rot="10800000">
        <a:off x="4918046" y="2717482"/>
        <a:ext cx="1289106" cy="3279124"/>
      </dsp:txXfrm>
    </dsp:sp>
    <dsp:sp modelId="{1F32A68D-A6EE-4656-A151-A4FF8BC0E661}">
      <dsp:nvSpPr>
        <dsp:cNvPr id="0" name=""/>
        <dsp:cNvSpPr/>
      </dsp:nvSpPr>
      <dsp:spPr>
        <a:xfrm>
          <a:off x="6386755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l="-59000" r="-5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03640-EFF0-4D12-AACF-A0435D998567}">
      <dsp:nvSpPr>
        <dsp:cNvPr id="0" name=""/>
        <dsp:cNvSpPr/>
      </dsp:nvSpPr>
      <dsp:spPr>
        <a:xfrm rot="10800000">
          <a:off x="6386755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Diagrama de </a:t>
          </a:r>
          <a:r>
            <a:rPr lang="es-ES" sz="1400" kern="1200" dirty="0" err="1"/>
            <a:t>Venn</a:t>
          </a:r>
          <a:r>
            <a:rPr lang="es-ES" sz="1400" kern="1200" dirty="0"/>
            <a:t> 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Representa conjuntos y sus relaciones mediante círculos que se interceptan </a:t>
          </a:r>
          <a:endParaRPr lang="es-EC" sz="1100" kern="1200" dirty="0"/>
        </a:p>
      </dsp:txBody>
      <dsp:txXfrm rot="10800000">
        <a:off x="6428998" y="2717482"/>
        <a:ext cx="1289106" cy="3279124"/>
      </dsp:txXfrm>
    </dsp:sp>
    <dsp:sp modelId="{5A70A294-65C2-4A1A-94AC-D1A8AAE98F81}">
      <dsp:nvSpPr>
        <dsp:cNvPr id="0" name=""/>
        <dsp:cNvSpPr/>
      </dsp:nvSpPr>
      <dsp:spPr>
        <a:xfrm>
          <a:off x="7897707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rcRect/>
          <a:stretch>
            <a:fillRect l="-81000" r="-8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D1282-1988-4B49-842A-7F2ED662A9C4}">
      <dsp:nvSpPr>
        <dsp:cNvPr id="0" name=""/>
        <dsp:cNvSpPr/>
      </dsp:nvSpPr>
      <dsp:spPr>
        <a:xfrm rot="10800000">
          <a:off x="7897707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Línea de tiempo 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Representación cronológica de eventos para una historia, evolución de procesos o ideas </a:t>
          </a:r>
          <a:endParaRPr lang="es-EC" sz="1100" kern="1200" dirty="0"/>
        </a:p>
      </dsp:txBody>
      <dsp:txXfrm rot="10800000">
        <a:off x="7939950" y="2717482"/>
        <a:ext cx="1289106" cy="3279124"/>
      </dsp:txXfrm>
    </dsp:sp>
    <dsp:sp modelId="{43A418CC-9363-4FE3-9349-2B3C0A402C65}">
      <dsp:nvSpPr>
        <dsp:cNvPr id="0" name=""/>
        <dsp:cNvSpPr/>
      </dsp:nvSpPr>
      <dsp:spPr>
        <a:xfrm>
          <a:off x="9408659" y="362331"/>
          <a:ext cx="1373592" cy="1992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rcRect/>
          <a:stretch>
            <a:fillRect l="-71000" r="-7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4CF9A-388A-4D9A-81FF-C5747CF54DCC}">
      <dsp:nvSpPr>
        <dsp:cNvPr id="0" name=""/>
        <dsp:cNvSpPr/>
      </dsp:nvSpPr>
      <dsp:spPr>
        <a:xfrm rot="10800000">
          <a:off x="9408659" y="2717482"/>
          <a:ext cx="1373592" cy="332136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Organigrama </a:t>
          </a:r>
          <a:endParaRPr lang="es-EC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Representa una jerarquía de la estructura de una organización </a:t>
          </a:r>
          <a:endParaRPr lang="es-EC" sz="1100" kern="1200" dirty="0"/>
        </a:p>
      </dsp:txBody>
      <dsp:txXfrm rot="10800000">
        <a:off x="9450902" y="2717482"/>
        <a:ext cx="1289106" cy="3279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299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261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262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534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786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73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402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53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13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560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C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191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C070D0-B690-4329-BD3B-01229535C0EB}" type="datetimeFigureOut">
              <a:rPr lang="es-EC" smtClean="0"/>
              <a:t>29/5/2025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95C83DA-B30F-47CC-AA3D-C8D17F3155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46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985AB-AD65-4CF4-83F3-901701AF1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Técnicas de estudio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B6A9E3-00EB-4DF0-91F6-A07993FFFE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415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ímbolos de diagramas de flujo">
            <a:extLst>
              <a:ext uri="{FF2B5EF4-FFF2-40B4-BE49-F238E27FC236}">
                <a16:creationId xmlns:a16="http://schemas.microsoft.com/office/drawing/2014/main" id="{C8120CC9-F50A-4787-9C6A-B5FB4584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46856"/>
            <a:ext cx="4962525" cy="46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agrama de flujo - Wikipedia, la ...">
            <a:extLst>
              <a:ext uri="{FF2B5EF4-FFF2-40B4-BE49-F238E27FC236}">
                <a16:creationId xmlns:a16="http://schemas.microsoft.com/office/drawing/2014/main" id="{66478E79-7EF4-48E2-9662-CC21DB09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285875"/>
            <a:ext cx="2610577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agrama de flujo sobre el tratamiento farmacológico del dolor | Download  Scientific Diagram">
            <a:extLst>
              <a:ext uri="{FF2B5EF4-FFF2-40B4-BE49-F238E27FC236}">
                <a16:creationId xmlns:a16="http://schemas.microsoft.com/office/drawing/2014/main" id="{845429A5-1631-45A0-AB18-3933400B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18331"/>
            <a:ext cx="3669888" cy="409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5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a de Venn - Qué es, cómo hacer uno y ejemplos">
            <a:extLst>
              <a:ext uri="{FF2B5EF4-FFF2-40B4-BE49-F238E27FC236}">
                <a16:creationId xmlns:a16="http://schemas.microsoft.com/office/drawing/2014/main" id="{8F43A0CA-BE8D-4D8C-A2EB-44DF5E26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12"/>
            <a:ext cx="70675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larApp | ¿Qué es un diagrama de Venn? Cómo hacerlo [+10 ejemplos]">
            <a:extLst>
              <a:ext uri="{FF2B5EF4-FFF2-40B4-BE49-F238E27FC236}">
                <a16:creationId xmlns:a16="http://schemas.microsoft.com/office/drawing/2014/main" id="{C6542AFF-1FD1-44F7-A30B-916B1C49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95" y="1188244"/>
            <a:ext cx="5568705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2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lantillas para infografías de líneas de tiempo | Canva">
            <a:extLst>
              <a:ext uri="{FF2B5EF4-FFF2-40B4-BE49-F238E27FC236}">
                <a16:creationId xmlns:a16="http://schemas.microsoft.com/office/drawing/2014/main" id="{D3648430-B231-43C5-B613-24EB42BC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300037"/>
            <a:ext cx="250317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ómo hacer una línea del tiempo de tu vida de manera sencilla ✓">
            <a:extLst>
              <a:ext uri="{FF2B5EF4-FFF2-40B4-BE49-F238E27FC236}">
                <a16:creationId xmlns:a16="http://schemas.microsoft.com/office/drawing/2014/main" id="{4F3D1E58-15BE-4997-B05C-70BA2D88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704850"/>
            <a:ext cx="67183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89BB36-8891-4CD8-A989-4E1776FB3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21" t="20859" r="25460" b="26708"/>
          <a:stretch/>
        </p:blipFill>
        <p:spPr>
          <a:xfrm>
            <a:off x="891961" y="454394"/>
            <a:ext cx="9703364" cy="58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8243D66-D901-4332-AAE4-C0BA5DB7A92C}"/>
              </a:ext>
            </a:extLst>
          </p:cNvPr>
          <p:cNvSpPr/>
          <p:nvPr/>
        </p:nvSpPr>
        <p:spPr>
          <a:xfrm>
            <a:off x="1767092" y="628300"/>
            <a:ext cx="8521310" cy="3046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Actividad </a:t>
            </a:r>
          </a:p>
          <a:p>
            <a:pPr algn="ctr"/>
            <a:r>
              <a:rPr lang="es-ES" dirty="0"/>
              <a:t>En base al siguiente artículo realicen las siguientes actividades. </a:t>
            </a:r>
          </a:p>
          <a:p>
            <a:pPr marL="342900" indent="-342900" algn="ctr">
              <a:buAutoNum type="arabicPeriod"/>
            </a:pPr>
            <a:r>
              <a:rPr lang="es-ES" dirty="0"/>
              <a:t>Lectura del artículo </a:t>
            </a:r>
          </a:p>
          <a:p>
            <a:pPr marL="342900" indent="-342900" algn="ctr">
              <a:buAutoNum type="arabicPeriod"/>
            </a:pPr>
            <a:r>
              <a:rPr lang="es-ES" dirty="0"/>
              <a:t>Subrayado de las ideas principales </a:t>
            </a:r>
          </a:p>
          <a:p>
            <a:pPr marL="342900" indent="-342900" algn="ctr">
              <a:buAutoNum type="arabicPeriod"/>
            </a:pPr>
            <a:r>
              <a:rPr lang="es-ES" dirty="0"/>
              <a:t>Resumen del artículo (recuerden que el resumen debe ser entre el 25% al 30% del contenido original </a:t>
            </a:r>
          </a:p>
          <a:p>
            <a:pPr marL="342900" indent="-342900" algn="ctr">
              <a:buAutoNum type="arabicPeriod"/>
            </a:pPr>
            <a:r>
              <a:rPr lang="es-ES" dirty="0"/>
              <a:t>Realizar un organizador gráfico, puede ser un mapa mental, mapa conceptual o el que les facilite </a:t>
            </a:r>
          </a:p>
          <a:p>
            <a:pPr marL="342900" indent="-342900" algn="ctr">
              <a:buAutoNum type="arabicPeriod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178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459525-47D7-4085-AF27-BFC97A3CB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198091"/>
              </p:ext>
            </p:extLst>
          </p:nvPr>
        </p:nvGraphicFramePr>
        <p:xfrm>
          <a:off x="409575" y="171450"/>
          <a:ext cx="11372849" cy="648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65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608DBF-C2F5-4872-95DC-A0FD2BDBC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076730"/>
              </p:ext>
            </p:extLst>
          </p:nvPr>
        </p:nvGraphicFramePr>
        <p:xfrm>
          <a:off x="200026" y="123825"/>
          <a:ext cx="11591924" cy="661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22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FE6F0BF-82A2-47F2-99D5-567A8F9E96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410317"/>
              </p:ext>
            </p:extLst>
          </p:nvPr>
        </p:nvGraphicFramePr>
        <p:xfrm>
          <a:off x="190501" y="247650"/>
          <a:ext cx="11382374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729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882625-CF75-4419-9271-BCBCEB7F2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151580"/>
              </p:ext>
            </p:extLst>
          </p:nvPr>
        </p:nvGraphicFramePr>
        <p:xfrm>
          <a:off x="180975" y="171450"/>
          <a:ext cx="118491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96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3D520C-2B0B-4C4A-8B69-C8C83A0EC8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242797"/>
              </p:ext>
            </p:extLst>
          </p:nvPr>
        </p:nvGraphicFramePr>
        <p:xfrm>
          <a:off x="571500" y="476250"/>
          <a:ext cx="11125200" cy="603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30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tes del mapa conceptual - Recursos didácticos">
            <a:extLst>
              <a:ext uri="{FF2B5EF4-FFF2-40B4-BE49-F238E27FC236}">
                <a16:creationId xmlns:a16="http://schemas.microsoft.com/office/drawing/2014/main" id="{7FEBE3AE-BDC0-4697-A98C-459A30E2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904875"/>
            <a:ext cx="6731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1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l mapa mental como herramienta para utilizar en la fase Definir en Design  Thinking">
            <a:extLst>
              <a:ext uri="{FF2B5EF4-FFF2-40B4-BE49-F238E27FC236}">
                <a16:creationId xmlns:a16="http://schemas.microsoft.com/office/drawing/2014/main" id="{2C5F1B1E-95D3-4006-8129-FEBAB976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89954"/>
            <a:ext cx="9048750" cy="56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9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adro comparativo | ¿Qué es y cómo ...">
            <a:extLst>
              <a:ext uri="{FF2B5EF4-FFF2-40B4-BE49-F238E27FC236}">
                <a16:creationId xmlns:a16="http://schemas.microsoft.com/office/drawing/2014/main" id="{090F55AE-6F68-47B7-A76B-EB57788C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0" y="2059298"/>
            <a:ext cx="4395428" cy="27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✓ ¿Cómo hacer un cuadro comparativo en Word? GUÍA 2022">
            <a:extLst>
              <a:ext uri="{FF2B5EF4-FFF2-40B4-BE49-F238E27FC236}">
                <a16:creationId xmlns:a16="http://schemas.microsoft.com/office/drawing/2014/main" id="{4A6B1DC1-C1A9-490A-9E95-7B8161F3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047875"/>
            <a:ext cx="588818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58619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281</TotalTime>
  <Words>705</Words>
  <Application>Microsoft Office PowerPoint</Application>
  <PresentationFormat>Panorámica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 Light</vt:lpstr>
      <vt:lpstr>Metropolitano</vt:lpstr>
      <vt:lpstr>Técnicas de estudio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estudio</dc:title>
  <dc:creator>samantha ruiz</dc:creator>
  <cp:lastModifiedBy>samantha ruiz</cp:lastModifiedBy>
  <cp:revision>12</cp:revision>
  <dcterms:created xsi:type="dcterms:W3CDTF">2025-05-19T17:09:49Z</dcterms:created>
  <dcterms:modified xsi:type="dcterms:W3CDTF">2025-05-29T22:41:53Z</dcterms:modified>
</cp:coreProperties>
</file>