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47" autoAdjust="0"/>
    <p:restoredTop sz="94660"/>
  </p:normalViewPr>
  <p:slideViewPr>
    <p:cSldViewPr snapToGrid="0">
      <p:cViewPr>
        <p:scale>
          <a:sx n="130" d="100"/>
          <a:sy n="130" d="100"/>
        </p:scale>
        <p:origin x="240" y="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50B1E-9490-4714-A8A7-3D8A3B12A0F5}" type="datetimeFigureOut">
              <a:rPr lang="es-MX" smtClean="0"/>
              <a:t>05/01/2022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6A536-6435-473F-A642-954000068D8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8164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50B1E-9490-4714-A8A7-3D8A3B12A0F5}" type="datetimeFigureOut">
              <a:rPr lang="es-MX" smtClean="0"/>
              <a:t>05/01/2022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6A536-6435-473F-A642-954000068D8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96461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50B1E-9490-4714-A8A7-3D8A3B12A0F5}" type="datetimeFigureOut">
              <a:rPr lang="es-MX" smtClean="0"/>
              <a:t>05/01/2022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6A536-6435-473F-A642-954000068D82}" type="slidenum">
              <a:rPr lang="es-MX" smtClean="0"/>
              <a:t>‹Nº›</a:t>
            </a:fld>
            <a:endParaRPr lang="es-MX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332850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50B1E-9490-4714-A8A7-3D8A3B12A0F5}" type="datetimeFigureOut">
              <a:rPr lang="es-MX" smtClean="0"/>
              <a:t>05/01/2022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6A536-6435-473F-A642-954000068D8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368117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50B1E-9490-4714-A8A7-3D8A3B12A0F5}" type="datetimeFigureOut">
              <a:rPr lang="es-MX" smtClean="0"/>
              <a:t>05/01/2022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6A536-6435-473F-A642-954000068D82}" type="slidenum">
              <a:rPr lang="es-MX" smtClean="0"/>
              <a:t>‹Nº›</a:t>
            </a:fld>
            <a:endParaRPr lang="es-MX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27049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50B1E-9490-4714-A8A7-3D8A3B12A0F5}" type="datetimeFigureOut">
              <a:rPr lang="es-MX" smtClean="0"/>
              <a:t>05/01/2022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6A536-6435-473F-A642-954000068D8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316768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50B1E-9490-4714-A8A7-3D8A3B12A0F5}" type="datetimeFigureOut">
              <a:rPr lang="es-MX" smtClean="0"/>
              <a:t>05/01/2022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6A536-6435-473F-A642-954000068D8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163413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50B1E-9490-4714-A8A7-3D8A3B12A0F5}" type="datetimeFigureOut">
              <a:rPr lang="es-MX" smtClean="0"/>
              <a:t>05/01/2022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6A536-6435-473F-A642-954000068D8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30702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50B1E-9490-4714-A8A7-3D8A3B12A0F5}" type="datetimeFigureOut">
              <a:rPr lang="es-MX" smtClean="0"/>
              <a:t>05/01/2022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6A536-6435-473F-A642-954000068D8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42130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50B1E-9490-4714-A8A7-3D8A3B12A0F5}" type="datetimeFigureOut">
              <a:rPr lang="es-MX" smtClean="0"/>
              <a:t>05/01/2022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6A536-6435-473F-A642-954000068D8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45913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50B1E-9490-4714-A8A7-3D8A3B12A0F5}" type="datetimeFigureOut">
              <a:rPr lang="es-MX" smtClean="0"/>
              <a:t>05/01/2022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6A536-6435-473F-A642-954000068D8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39182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50B1E-9490-4714-A8A7-3D8A3B12A0F5}" type="datetimeFigureOut">
              <a:rPr lang="es-MX" smtClean="0"/>
              <a:t>05/01/2022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6A536-6435-473F-A642-954000068D8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89963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50B1E-9490-4714-A8A7-3D8A3B12A0F5}" type="datetimeFigureOut">
              <a:rPr lang="es-MX" smtClean="0"/>
              <a:t>05/01/2022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6A536-6435-473F-A642-954000068D8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14156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50B1E-9490-4714-A8A7-3D8A3B12A0F5}" type="datetimeFigureOut">
              <a:rPr lang="es-MX" smtClean="0"/>
              <a:t>05/01/2022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6A536-6435-473F-A642-954000068D8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75661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50B1E-9490-4714-A8A7-3D8A3B12A0F5}" type="datetimeFigureOut">
              <a:rPr lang="es-MX" smtClean="0"/>
              <a:t>05/01/2022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6A536-6435-473F-A642-954000068D8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43004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50B1E-9490-4714-A8A7-3D8A3B12A0F5}" type="datetimeFigureOut">
              <a:rPr lang="es-MX" smtClean="0"/>
              <a:t>05/01/2022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6A536-6435-473F-A642-954000068D8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03453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B50B1E-9490-4714-A8A7-3D8A3B12A0F5}" type="datetimeFigureOut">
              <a:rPr lang="es-MX" smtClean="0"/>
              <a:t>05/01/2022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126A536-6435-473F-A642-954000068D8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90134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 smtClean="0"/>
              <a:t>VIROLOGIA Y MICOLOGIA</a:t>
            </a:r>
            <a:endParaRPr lang="es-MX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s-MX" dirty="0" smtClean="0"/>
              <a:t>DR. ENRIQUE ORTEGA SALVADOR</a:t>
            </a:r>
          </a:p>
          <a:p>
            <a:r>
              <a:rPr lang="es-MX" dirty="0" smtClean="0"/>
              <a:t>MÉDICO PATÓLOGO CLÍNICO</a:t>
            </a:r>
          </a:p>
          <a:p>
            <a:r>
              <a:rPr lang="es-MX" dirty="0" smtClean="0"/>
              <a:t>FAMILIA PARAMYXOVIRIDAE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59886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3074" name="Picture 2" descr="Neumonología Clínica Twitterissä: &quot;Hablemos un poco del #Sarampion 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825" y="609600"/>
            <a:ext cx="7592993" cy="5744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5509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098" name="Picture 2" descr="Paramixovirus Sarampión (con imágenes) | Sarampion, Pediatría 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3" y="609600"/>
            <a:ext cx="8119425" cy="543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8977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122" name="Picture 2" descr="Sarampio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609600"/>
            <a:ext cx="8596668" cy="543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1156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6146" name="Picture 2" descr="Atención con el Sarampió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609600"/>
            <a:ext cx="8596667" cy="5490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9754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7170" name="Picture 2" descr="Paramixoviru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609601"/>
            <a:ext cx="8596667" cy="5201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4465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Picture 4" descr="Virus respiratorio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609601"/>
            <a:ext cx="8596668" cy="5201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8752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8194" name="Picture 2" descr="Virus respiratorios - Microbiologia Fundación Barceló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609600"/>
            <a:ext cx="8501390" cy="5617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6242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10242" name="Picture 2" descr="Qué es el Virus Respiratorio Sincitial?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609600"/>
            <a:ext cx="8596667" cy="5524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2195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11266" name="Picture 2" descr="VIRUS RESPIRATORIOS. - ppt video online descarga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5" y="609600"/>
            <a:ext cx="8596668" cy="543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605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12290" name="Picture 2" descr="Virus sincicial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5" y="609600"/>
            <a:ext cx="8596668" cy="543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159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1026" name="Picture 2" descr="Familia paramyxoviridae 2015 micro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97" y="609600"/>
            <a:ext cx="9181405" cy="5432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5916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/>
              <a:t>GÉNERO PARAMYXOVIRUS</a:t>
            </a:r>
            <a:endParaRPr lang="es-MX" dirty="0"/>
          </a:p>
        </p:txBody>
      </p:sp>
      <p:pic>
        <p:nvPicPr>
          <p:cNvPr id="2050" name="Picture 2" descr="Familia paramyxoviridae 2015 micro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44" y="1169044"/>
            <a:ext cx="9433367" cy="4872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958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3074" name="Picture 2" descr="Tema 11 influenza parainfluenza vsr adenovirus y otros virus respirat…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11" y="609600"/>
            <a:ext cx="8729992" cy="543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3888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098" name="Picture 2" descr="PPT - Virus de la parotiditis PowerPoint Presentation, free 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609600"/>
            <a:ext cx="8596668" cy="543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801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6148" name="Picture 4" descr="Virus de Influenza y Parotiditi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5" y="609600"/>
            <a:ext cx="8596668" cy="543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7122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122" name="Picture 2" descr="http://www.redcusconorte.gob.pe/images/blog/EPIDEMIOLOGIA/PAROTIDITIS/PAR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439838"/>
            <a:ext cx="8596667" cy="5602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5319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1026" name="Picture 2" descr="Familia paramyxoviridae 2015 micro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87" y="609600"/>
            <a:ext cx="9201874" cy="543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2379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2050" name="Picture 2" descr="PARAMIXOVIRIDAE | Sarampión | Influenz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944" y="609600"/>
            <a:ext cx="8681421" cy="5888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7310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199</TotalTime>
  <Words>15</Words>
  <Application>Microsoft Office PowerPoint</Application>
  <PresentationFormat>Personalizado</PresentationFormat>
  <Paragraphs>5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0" baseType="lpstr">
      <vt:lpstr>Faceta</vt:lpstr>
      <vt:lpstr>VIROLOGIA Y MICOLOGIA</vt:lpstr>
      <vt:lpstr>Presentación de PowerPoint</vt:lpstr>
      <vt:lpstr>GÉNERO PARAMYXOVIRUS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VIROLOGIA Y MICOLOGIA</dc:title>
  <dc:creator>SYSTEMarket</dc:creator>
  <cp:lastModifiedBy>SYSTEMARKET</cp:lastModifiedBy>
  <cp:revision>11</cp:revision>
  <dcterms:created xsi:type="dcterms:W3CDTF">2020-06-21T01:10:11Z</dcterms:created>
  <dcterms:modified xsi:type="dcterms:W3CDTF">2022-01-05T14:05:01Z</dcterms:modified>
</cp:coreProperties>
</file>