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6"/>
    <p:restoredTop sz="94754"/>
  </p:normalViewPr>
  <p:slideViewPr>
    <p:cSldViewPr snapToGrid="0">
      <p:cViewPr varScale="1">
        <p:scale>
          <a:sx n="75" d="100"/>
          <a:sy n="75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2F16D-A81F-C346-26C1-12A973F87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7E678C-A106-4FE0-E98A-979096133D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CA80C2-A508-F57C-204D-95033557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752F46-5B2C-2128-6F29-15052FC81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89E28C-9600-A0D2-CCCD-0B21567A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8062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02170-4965-A124-F039-D3DADE6D4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C2ED91-6AC9-E977-9CF9-D5FD9CBFE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937260-6CB9-06D7-25F8-B8FF11ED8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D6D38C-C8AD-CF2F-298C-C1EE23E1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BE50C2-68DA-AD67-82BF-D90790319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4361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8E4F06-B0E2-5F10-2649-E03F6E807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EB2505B-B6B4-C30E-7826-230187E56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1163E2-3F36-FB30-C172-84C1EF760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FFEA7C-8873-C224-0F43-A455CDA69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4C9B8D-3A69-D6EC-32FF-FF8E1CC63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5774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D9206-8ADE-5113-A9E2-834C4E8B7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640F5D-C6D6-D796-9F9E-160BF191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40A78-3A4C-8143-5CF5-293699E56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B3214-8D28-2636-2DD6-BE11959DC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ED2B0B-3DEA-C56F-B7B9-0A89DF27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3118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FE87B-0446-B6EF-5FE9-AF6AA8CA9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78A191-6764-F098-A20A-AFB87CC2C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0AFD0B-06AC-6DBA-F7CE-1D4F678D3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DD58C6-0F59-8A6D-761C-890252532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D9F6A9-2488-C8A5-3ED1-CAACC042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7724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463DC6-1607-8C15-CFB4-C1A7428DC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F69A1F-DFB5-4981-521D-8550715E98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B2325D-39DC-D632-09E3-1CFE7687B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80C66D-7AB3-BAB2-BF46-A5ADC14C7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B9BD88-7207-B5C8-758F-99F959BDC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C8BB6F-A1C0-2039-ADEC-0772F8909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7480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1D6D9-7C96-AB36-7D4B-93A194E73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156911-1A27-B43B-D195-EA5A2B5BA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181DCF-5688-9D39-05E6-9B644E64D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EAE730-0E66-5BA0-B1C3-9DA2729E2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E36D55-8B8D-7230-E517-61B17D62E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77EC6B-2127-F397-E5DE-72BE5595D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5CF3220-AE34-ECBD-7C6F-77400330A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F5330C0-8323-A965-6368-A740DFAE6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43176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089DA0-A317-81A8-C922-5C834A60B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5B90C-8680-5DE7-390E-4AE59C140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16468C-DE0D-0298-3F53-52E95B001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F47EB2-993D-E691-94F3-096BFD2C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4989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28E806A-B357-7ECF-8530-126978841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C967D51-6A98-B44C-3AA2-41FEA9DB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488D1B0-6909-D002-D484-857FEC9A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374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4E2AE-413A-CC8E-839D-C861ABBD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850655-95D1-B7D0-AC29-CDD4588E2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7A05F7-AF4B-16BF-3402-9BEFCA31C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6FA444-B4DB-8707-0528-4C17E133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FF480D-DD00-D46E-00F3-5CFDA20E3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63C89A-03A0-D050-3D88-9CA9AD20A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1496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6A3471-0802-DBF4-E405-913EDD2A9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45BC8B6-3962-0C5D-02C8-06A6807FF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9491DA-AFEF-4F45-B0C0-5C45BC3A3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0940BF-B3DA-3A9A-89B4-0016C918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DF1CFB-8223-6FEE-3B0A-EB89D620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F97547-5539-DCD9-2B91-F0817EE8C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8431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59EBA2-4965-6925-E8F1-F0095AE9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65B47E-2344-9C8D-77CF-E41136FED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CA5C36-6451-2C0E-91D9-CAD48C723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D90E5-151A-DA4A-99CC-98480D143F5D}" type="datetimeFigureOut">
              <a:rPr lang="es-EC" smtClean="0"/>
              <a:t>5/6/25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C8D58-B381-373D-D7A6-DF9557FFF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5559CD-BF31-5C87-4F1C-F00D7CA67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842F-412B-6B4A-82D1-E75CE43B51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6809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82BEB-5C54-B4F1-3248-D691DA5F9D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Ensayo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D1014B-0DA5-2602-EB61-BB9C736275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228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B8428-5351-4C5C-EA67-9FDEEE54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¿Qué es un ensayo?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B58D2-50D7-1329-EF49-32B758159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dirty="0"/>
              <a:t>Un ensayo es un texto escrito en prosa que tiene como objetivo analizar, interpretar o evaluar un tema específico. Es una forma de expresión personal en la que se expone un punto de vista de manera argumentada y coherente. </a:t>
            </a:r>
          </a:p>
        </p:txBody>
      </p:sp>
    </p:spTree>
    <p:extLst>
      <p:ext uri="{BB962C8B-B14F-4D97-AF65-F5344CB8AC3E}">
        <p14:creationId xmlns:p14="http://schemas.microsoft.com/office/powerpoint/2010/main" val="89719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81F5D-0C1A-1A56-5E7C-84E5DD7F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Pasos clave para elaborar un ensayo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3091EE-8F4B-EE9F-E464-40524DFA4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b="1" dirty="0"/>
              <a:t>1. Entender el Tema y la Tarea</a:t>
            </a:r>
          </a:p>
          <a:p>
            <a:pPr marL="0" indent="0">
              <a:buNone/>
            </a:pPr>
            <a:r>
              <a:rPr lang="es-EC" dirty="0"/>
              <a:t>Antes de escribir, asegúrate de comprender exactamente qué se te pide.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Lee el enunciado:</a:t>
            </a:r>
            <a:r>
              <a:rPr lang="es-EC" dirty="0"/>
              <a:t> Identifica la pregunta central, las palabras clave y cualquier instrucción específica (extensión, formato, fecha de entrega).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Delimita el tema:</a:t>
            </a:r>
            <a:r>
              <a:rPr lang="es-EC" dirty="0"/>
              <a:t> Si el tema es muy amplio, busca un ángulo específico que te interese y que puedas abordar en profundidad.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9241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107F3-FC86-6548-76C7-FD4CD4F3B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Pasos clave para elaborar un ensayo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FBD277-A442-9432-042B-45C906651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C" b="1" dirty="0"/>
              <a:t>2. Investigación y Recopilación de Información</a:t>
            </a:r>
          </a:p>
          <a:p>
            <a:pPr marL="0" indent="0">
              <a:buNone/>
            </a:pPr>
            <a:r>
              <a:rPr lang="es-EC" dirty="0"/>
              <a:t>La base de un buen ensayo es una investigación sólida.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Fuentes confiables:</a:t>
            </a:r>
            <a:r>
              <a:rPr lang="es-EC" dirty="0"/>
              <a:t> Utiliza libros, artículos académicos, sitios web de instituciones reconocidas, bases de datos científicas, etc. Evita fuentes poco fiables como blogs personales no especializados o foros.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Toma notas:</a:t>
            </a:r>
            <a:r>
              <a:rPr lang="es-EC" dirty="0"/>
              <a:t> Mientras investigas, anota ideas clave, citas relevantes, datos estadísticos y ejemplos que puedan respaldar tus argumentos. No olvides registrar la fuente para futuras referencias (bibliografía).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Brainstorming (Lluvia de ideas):</a:t>
            </a:r>
            <a:r>
              <a:rPr lang="es-EC" dirty="0"/>
              <a:t> Aunque ya hayas investigado, dedica un tiempo a generar ideas propias sobre el tema, sin censura. Esto te ayudará a encontrar tu voz y tu enfoque.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16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AE61E8-8860-B4B3-F3A2-5F060A76B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Pasos clave para elaborar un ensayo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249787-571C-3AD3-EAF9-4FCC03E19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C" b="1" dirty="0"/>
              <a:t>3.Esbozar el Argumento Principal (Tesis)</a:t>
            </a:r>
          </a:p>
          <a:p>
            <a:pPr marL="0" indent="0">
              <a:buNone/>
            </a:pPr>
            <a:r>
              <a:rPr lang="es-EC" dirty="0"/>
              <a:t>La tesis es la idea central de tu ensayo, la postura que vas a defender.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Define tu postura:</a:t>
            </a:r>
            <a:r>
              <a:rPr lang="es-EC" dirty="0"/>
              <a:t> ¿Qué quieres demostrar o qué opinión quieres exponer sobre el tema? Tu tesis debe ser clara, concisa y debatible.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Crea un mapa mental o esquema:</a:t>
            </a:r>
            <a:r>
              <a:rPr lang="es-EC" dirty="0"/>
              <a:t> Organiza tus ideas de forma lógica. Un esquema básico incluye: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b="1" dirty="0"/>
              <a:t>Introducción:</a:t>
            </a:r>
            <a:r>
              <a:rPr lang="es-EC" dirty="0"/>
              <a:t> Presentar el tema y la tesis.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b="1" dirty="0"/>
              <a:t>Desarrollo (Argumentos):</a:t>
            </a:r>
            <a:r>
              <a:rPr lang="es-EC" dirty="0"/>
              <a:t> Cada párrafo de desarrollo debe presentar un argumento principal que respalde tu tesis, con evidencias y ejemplos. Puedes tener 2-4 párrafos de desarrollo, dependiendo de la extensión requerida.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b="1" dirty="0"/>
              <a:t>Conclusión:</a:t>
            </a:r>
            <a:r>
              <a:rPr lang="es-EC" dirty="0"/>
              <a:t> Resumir los puntos clave y reafirmar la tesis.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2303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21672FA-C8C2-C50D-BC65-3A7A2950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Pasos clave para elaborar un ensayo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557736D-3A91-3B3C-D46F-79EF10D412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969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EC" b="1" dirty="0"/>
              <a:t>4. Estructura del Ensayo</a:t>
            </a:r>
          </a:p>
          <a:p>
            <a:pPr marL="0" indent="0">
              <a:buNone/>
            </a:pPr>
            <a:r>
              <a:rPr lang="es-EC" dirty="0"/>
              <a:t>Un ensayo bien estructurado facilita la comprensión y la persuasión.</a:t>
            </a:r>
          </a:p>
          <a:p>
            <a:pPr marL="0" indent="0">
              <a:buNone/>
            </a:pPr>
            <a:r>
              <a:rPr lang="es-EC" b="1" dirty="0"/>
              <a:t>a. Introducción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Engancha al lector:</a:t>
            </a:r>
            <a:r>
              <a:rPr lang="es-EC" dirty="0"/>
              <a:t> Comienza con una frase impactante, una pregunta retórica, una anécdota, un dato sorprendente o una afirmación general sobre el tema.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Presenta el tema:</a:t>
            </a:r>
            <a:r>
              <a:rPr lang="es-EC" dirty="0"/>
              <a:t> Define brevemente el tema que vas a abordar.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Plantea tu tesis:</a:t>
            </a:r>
            <a:r>
              <a:rPr lang="es-EC" dirty="0"/>
              <a:t> Presenta tu argumento principal de forma clara y concisa. Esta es la frase más importante de tu introducción.</a:t>
            </a:r>
          </a:p>
          <a:p>
            <a:pPr marL="0" indent="0">
              <a:buNone/>
            </a:pPr>
            <a:r>
              <a:rPr lang="es-EC" b="1" dirty="0"/>
              <a:t>b. Desarrollo (Cuerpo del Ensayo)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Un párrafo, una idea principal:</a:t>
            </a:r>
            <a:r>
              <a:rPr lang="es-EC" dirty="0"/>
              <a:t> Cada párrafo debe centrarse en un argumento que apoye tu tesis.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Oración temática:</a:t>
            </a:r>
            <a:r>
              <a:rPr lang="es-EC" dirty="0"/>
              <a:t> Cada párrafo de desarrollo debe comenzar con una oración que introduzca la idea principal de ese párrafo.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Desarrolla tus argumentos:</a:t>
            </a:r>
            <a:r>
              <a:rPr lang="es-EC" dirty="0"/>
              <a:t> Explica la idea principal con profundidad, utilizando ejemplos, datos, citas y razonamientos lógicos.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Citas y referencias:</a:t>
            </a:r>
            <a:r>
              <a:rPr lang="es-EC" dirty="0"/>
              <a:t> Si utilizas información de tus fuentes, cítalas correctamente según el estilo solicitado (APA, MLA, Chicago,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Transiciones:</a:t>
            </a:r>
            <a:r>
              <a:rPr lang="es-EC" dirty="0"/>
              <a:t> Utiliza conectores entre párrafos (y dentro de ellos) para asegurar la fluidez y la coherencia (ej. "sin embargo", "además", "por lo tanto", "en contraste", "asimismo").</a:t>
            </a:r>
          </a:p>
          <a:p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4014B8D-394E-73C3-2E19-0007A41B5E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EC" b="1" dirty="0"/>
              <a:t>c. Conclusión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Recapitula:</a:t>
            </a:r>
            <a:r>
              <a:rPr lang="es-EC" dirty="0"/>
              <a:t> No repitas textualmente, sino parafrasea los puntos más importantes que has desarrollado.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Reafirma la tesis:</a:t>
            </a:r>
            <a:r>
              <a:rPr lang="es-EC" dirty="0"/>
              <a:t> Presenta tu tesis original con otras palabras, mostrando cómo tus argumentos la han sustentado.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Cierre impactante:</a:t>
            </a:r>
            <a:r>
              <a:rPr lang="es-EC" dirty="0"/>
              <a:t> Termina con una reflexión final, una pregunta que invite a la reflexión, una proyección futura o una llamada a la acción. No introduzcas nueva información.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8843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89B2BA2-A743-1459-B47D-6F0AA0EF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Pasos clave para elaborar un ensayo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03B2EE7-A34B-C977-F9F1-AD8FBFFB2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C" b="1" dirty="0"/>
              <a:t>5.Redacción y Estilo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Claridad y Precisión:</a:t>
            </a:r>
            <a:r>
              <a:rPr lang="es-EC" dirty="0"/>
              <a:t> Usa un lenguaje claro, conciso y directo. Evita la ambigüedad y el exceso de adjetivos o adverbios innecesarios.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Coherencia y Cohesión:</a:t>
            </a:r>
            <a:r>
              <a:rPr lang="es-EC" dirty="0"/>
              <a:t> Asegura que tus ideas fluyan lógicamente de un párrafo a otro. Los conectores son esenciales.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Voz propia:</a:t>
            </a:r>
            <a:r>
              <a:rPr lang="es-EC" dirty="0"/>
              <a:t> Aunque uses fuentes, tu ensayo debe reflejar tu análisis y tu perspectiva. Escribe con tu propia voz, pero manteniendo un tono formal y objetivo (a menos que el ensayo sea de carácter más personal).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Vocabulario:</a:t>
            </a:r>
            <a:r>
              <a:rPr lang="es-EC" dirty="0"/>
              <a:t> Usa un vocabulario variado y apropiado para el tema. Evita repeticiones innecesarias.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3154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C03F21A-CF70-E919-5EE8-DEEE75E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031AE24-72B2-C1DC-7FD6-6B65753682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C" b="1" dirty="0"/>
              <a:t>Revisión y Edición</a:t>
            </a:r>
          </a:p>
          <a:p>
            <a:pPr marL="0" indent="0">
              <a:buNone/>
            </a:pPr>
            <a:r>
              <a:rPr lang="es-EC" dirty="0"/>
              <a:t>Este paso es tan importante como la redacción.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Descansa:</a:t>
            </a:r>
            <a:r>
              <a:rPr lang="es-EC" dirty="0"/>
              <a:t> Deja reposar tu ensayo por unas horas o un día antes de revisarlo. Esto te permitirá verlo con ojos frescos.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Revisa el contenido:</a:t>
            </a:r>
            <a:r>
              <a:rPr lang="es-EC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¿Tu tesis es clara y está bien defendida?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¿Los argumentos son lógicos y están bien sustentados?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¿Hay suficiente evidencia para cada punto?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¿La introducción y la conclusión cumplen su función?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¿Hay alguna idea que no se relacione con tu tesis?</a:t>
            </a:r>
          </a:p>
          <a:p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C21865A-6258-639D-F5C6-D32B9BF66C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Revisa el estilo:</a:t>
            </a:r>
            <a:r>
              <a:rPr lang="es-EC" dirty="0"/>
              <a:t> ¿La redacción es clara y fluida?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dirty="0"/>
              <a:t>¿Has usado conectores adecuadamente?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dirty="0"/>
              <a:t>¿Hay oraciones demasiado largas o repetitivas?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Revisa la gramática y ortografía:</a:t>
            </a:r>
            <a:r>
              <a:rPr lang="es-EC" dirty="0"/>
              <a:t> Corrige errores ortográficos, gramaticales, de puntuación y tipográficos. Leer en voz alta o usar un corrector ortográfico puede ayudar.</a:t>
            </a:r>
          </a:p>
          <a:p>
            <a:r>
              <a:rPr lang="es-EC" b="1" dirty="0"/>
              <a:t>Formato:</a:t>
            </a:r>
            <a:r>
              <a:rPr lang="es-EC" dirty="0"/>
              <a:t> Asegúrate de que el ensayo cumpla con los requisitos de formato (márgenes, fuente, espaciado, citas, etc.).</a:t>
            </a:r>
          </a:p>
        </p:txBody>
      </p:sp>
    </p:spTree>
    <p:extLst>
      <p:ext uri="{BB962C8B-B14F-4D97-AF65-F5344CB8AC3E}">
        <p14:creationId xmlns:p14="http://schemas.microsoft.com/office/powerpoint/2010/main" val="328995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B7AC35-2045-5BDF-79B7-EF636C7E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Conclusión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77CD65C-8173-D332-B241-272EFD8DD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dirty="0"/>
              <a:t>Hacer un ensayo es un proceso que requiere planificación, investigación y una cuidadosa revisión. Al seguir estos pasos, podrás construir un argumento sólido y presentar tus ideas de manera efectiva</a:t>
            </a:r>
          </a:p>
        </p:txBody>
      </p:sp>
    </p:spTree>
    <p:extLst>
      <p:ext uri="{BB962C8B-B14F-4D97-AF65-F5344CB8AC3E}">
        <p14:creationId xmlns:p14="http://schemas.microsoft.com/office/powerpoint/2010/main" val="3031470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1003</Words>
  <Application>Microsoft Macintosh PowerPoint</Application>
  <PresentationFormat>Panorámica</PresentationFormat>
  <Paragraphs>61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Ensayo</vt:lpstr>
      <vt:lpstr>¿Qué es un ensayo?</vt:lpstr>
      <vt:lpstr>Pasos clave para elaborar un ensayo </vt:lpstr>
      <vt:lpstr>Pasos clave para elaborar un ensayo </vt:lpstr>
      <vt:lpstr>Pasos clave para elaborar un ensayo </vt:lpstr>
      <vt:lpstr>Pasos clave para elaborar un ensayo </vt:lpstr>
      <vt:lpstr>Pasos clave para elaborar un ensayo </vt:lpstr>
      <vt:lpstr>Presentación de PowerPoint</vt:lpstr>
      <vt:lpstr>Conclusión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Ensayo</dc:title>
  <dc:creator>Edda Lorenzo Bertheau</dc:creator>
  <cp:lastModifiedBy>Edda Lorenzo Bertheau</cp:lastModifiedBy>
  <cp:revision>1</cp:revision>
  <dcterms:created xsi:type="dcterms:W3CDTF">2025-06-05T17:52:48Z</dcterms:created>
  <dcterms:modified xsi:type="dcterms:W3CDTF">2025-06-05T23:02:23Z</dcterms:modified>
</cp:coreProperties>
</file>