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D44A9A7-C2A7-4620-A498-6A55275C31FF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135C957-945B-48E3-BBA8-0FD6CCB002BA}" type="datetimeFigureOut">
              <a:rPr lang="es-ES" smtClean="0"/>
              <a:t>05/08/2020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LABORATORIO CLÌNICO</a:t>
            </a:r>
            <a:br>
              <a:rPr lang="es-ES" dirty="0" smtClean="0"/>
            </a:br>
            <a:r>
              <a:rPr lang="es-ES" dirty="0" smtClean="0"/>
              <a:t>PERFIL HEPÀTICO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ENRIQUE ORTEGA SALVADOR</a:t>
            </a:r>
          </a:p>
          <a:p>
            <a:r>
              <a:rPr lang="es-ES" dirty="0" smtClean="0"/>
              <a:t>MÈDICO PATÒLOGO CLÌNICO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165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COLESTASIS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2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CIRROSIS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6328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60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CIRROSIS ALCOHOLICA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7848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78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5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5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CÀNCER DE HÌGADO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632848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82154"/>
          </a:xfrm>
        </p:spPr>
        <p:txBody>
          <a:bodyPr/>
          <a:lstStyle/>
          <a:p>
            <a:pPr algn="ctr"/>
            <a:r>
              <a:rPr lang="es-ES" dirty="0" smtClean="0"/>
              <a:t>CLÌNICA DE LAS ENFERMEDADES HEPATICAS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750340"/>
              </p:ext>
            </p:extLst>
          </p:nvPr>
        </p:nvGraphicFramePr>
        <p:xfrm>
          <a:off x="467544" y="2060848"/>
          <a:ext cx="7620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NOMBRE DE LA ENFERMEDAD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CLÌNICA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HEPATITIS VIRAL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FIEBRE , MALESTAR GENERAL , HIPOREXIA , NÀUSEAS</a:t>
                      </a:r>
                      <a:r>
                        <a:rPr lang="es-ES" baseline="0" dirty="0" smtClean="0"/>
                        <a:t> , VÒMITOS , DOLOR ABDOMINAL E ICTERICIA , COLURIA Y ACOLIA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COLESTASIS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ICTERICIA , PRURITO , DOLOR ABDOMINAL TIPO CÒLICO</a:t>
                      </a:r>
                      <a:r>
                        <a:rPr lang="es-ES" baseline="0" dirty="0" smtClean="0"/>
                        <a:t> , LESIONES A NIVEL DE PIEL POR EL PRURITO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CIRROSIS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FIEBRE , ICTERICIA , HEPATOMEGALIA</a:t>
                      </a:r>
                    </a:p>
                    <a:p>
                      <a:r>
                        <a:rPr lang="es-ES" dirty="0" smtClean="0"/>
                        <a:t>GINECOMASTIA , ASCITIS , EDEMA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CA. DE HÌGADO Y VÌAS BILIARES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PÈRDIDA DE PESO , MALESTAR GENERAL , DOLOR ABDOMINAL  , HEPATOMEGALIA</a:t>
                      </a:r>
                      <a:r>
                        <a:rPr lang="es-ES" baseline="0" dirty="0" smtClean="0"/>
                        <a:t> , ANOREXIA , ICTERICIA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48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7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8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6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64896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5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848872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5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04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9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HEPATITIS 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7"/>
            <a:ext cx="7643564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69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HEPATITIS 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63284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9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</TotalTime>
  <Words>103</Words>
  <Application>Microsoft Office PowerPoint</Application>
  <PresentationFormat>Presentación en pantalla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Adyacencia</vt:lpstr>
      <vt:lpstr>LABORATORIO CLÌNICO PERFIL HEPÀTICO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HEPATITIS A</vt:lpstr>
      <vt:lpstr>HEPATITIS B</vt:lpstr>
      <vt:lpstr>COLESTASIS</vt:lpstr>
      <vt:lpstr>CIRROSIS</vt:lpstr>
      <vt:lpstr>CIRROSIS ALCOHOLICA</vt:lpstr>
      <vt:lpstr>Presentación de PowerPoint</vt:lpstr>
      <vt:lpstr>Presentación de PowerPoint</vt:lpstr>
      <vt:lpstr>CÀNCER DE HÌGADO</vt:lpstr>
      <vt:lpstr>CLÌNICA DE LAS ENFERMEDADES HEPATICAS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CLÌNICO PERFIL HEPÀTICO</dc:title>
  <dc:creator>SYSTEMARKET</dc:creator>
  <cp:lastModifiedBy>SYSTEMARKET</cp:lastModifiedBy>
  <cp:revision>6</cp:revision>
  <dcterms:created xsi:type="dcterms:W3CDTF">2020-08-06T00:07:09Z</dcterms:created>
  <dcterms:modified xsi:type="dcterms:W3CDTF">2020-08-06T01:08:22Z</dcterms:modified>
</cp:coreProperties>
</file>