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57" r:id="rId5"/>
    <p:sldId id="265" r:id="rId6"/>
    <p:sldId id="261" r:id="rId7"/>
    <p:sldId id="267" r:id="rId8"/>
    <p:sldId id="268" r:id="rId9"/>
    <p:sldId id="262" r:id="rId10"/>
    <p:sldId id="269" r:id="rId11"/>
    <p:sldId id="270" r:id="rId12"/>
    <p:sldId id="263" r:id="rId13"/>
    <p:sldId id="271" r:id="rId14"/>
    <p:sldId id="272" r:id="rId15"/>
    <p:sldId id="260" r:id="rId16"/>
    <p:sldId id="25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err="1" smtClean="0"/>
              <a:t>Past</a:t>
            </a:r>
            <a:r>
              <a:rPr lang="es-EC" b="1" dirty="0" smtClean="0"/>
              <a:t> </a:t>
            </a:r>
            <a:r>
              <a:rPr lang="es-EC" b="1" dirty="0" err="1" smtClean="0"/>
              <a:t>Perfect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4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81825"/>
            <a:ext cx="9601196" cy="4794043"/>
          </a:xfrm>
        </p:spPr>
        <p:txBody>
          <a:bodyPr/>
          <a:lstStyle/>
          <a:p>
            <a:endParaRPr lang="es-EC" dirty="0" smtClean="0"/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>
              <a:buNone/>
            </a:pPr>
            <a:endParaRPr lang="es-EC" sz="3200" b="1" dirty="0" smtClean="0"/>
          </a:p>
          <a:p>
            <a:pPr marL="0" indent="0">
              <a:buNone/>
            </a:pPr>
            <a:r>
              <a:rPr lang="es-EC" sz="3200" b="1" dirty="0" err="1" smtClean="0"/>
              <a:t>It</a:t>
            </a:r>
            <a:r>
              <a:rPr lang="es-EC" sz="3200" b="1" dirty="0" smtClean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p.m.,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8 p.m.</a:t>
            </a:r>
          </a:p>
          <a:p>
            <a:pPr marL="0" indent="0" algn="ctr">
              <a:buNone/>
            </a:pPr>
            <a:r>
              <a:rPr lang="es-EC" sz="3200" b="1" u="sng" dirty="0" err="1">
                <a:solidFill>
                  <a:srgbClr val="FF0000"/>
                </a:solidFill>
              </a:rPr>
              <a:t>By</a:t>
            </a:r>
            <a:r>
              <a:rPr lang="es-EC" sz="3200" b="1" u="sng" dirty="0"/>
              <a:t> </a:t>
            </a:r>
            <a:r>
              <a:rPr lang="es-EC" sz="3200" b="1" u="sng" dirty="0" err="1"/>
              <a:t>seven</a:t>
            </a:r>
            <a:r>
              <a:rPr lang="es-EC" sz="3200" b="1" u="sng" dirty="0"/>
              <a:t> </a:t>
            </a:r>
            <a:r>
              <a:rPr lang="es-EC" sz="3200" b="1" u="sng" dirty="0" err="1"/>
              <a:t>o’clock</a:t>
            </a:r>
            <a:r>
              <a:rPr lang="es-EC" sz="3200" b="1" u="sng" dirty="0"/>
              <a:t> Peter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already</a:t>
            </a:r>
            <a:r>
              <a:rPr lang="es-EC" sz="3200" b="1" u="sng" dirty="0"/>
              <a:t> </a:t>
            </a:r>
            <a:r>
              <a:rPr lang="es-EC" sz="3200" b="1" u="sng" dirty="0" err="1"/>
              <a:t>prepared</a:t>
            </a:r>
            <a:r>
              <a:rPr lang="es-EC" sz="3200" b="1" u="sng" dirty="0"/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3511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20462"/>
            <a:ext cx="9601196" cy="4755406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</a:t>
            </a:r>
            <a:r>
              <a:rPr lang="es-EC" dirty="0" err="1" smtClean="0"/>
              <a:t>EXAMPLES</a:t>
            </a:r>
            <a:r>
              <a:rPr lang="es-EC" dirty="0" smtClean="0"/>
              <a:t> </a:t>
            </a:r>
            <a:r>
              <a:rPr lang="es-EC" dirty="0" err="1" smtClean="0"/>
              <a:t>TO</a:t>
            </a:r>
            <a:r>
              <a:rPr lang="es-EC" dirty="0" smtClean="0"/>
              <a:t> </a:t>
            </a:r>
            <a:r>
              <a:rPr lang="es-EC" dirty="0" err="1" smtClean="0"/>
              <a:t>PARTICIPATE</a:t>
            </a:r>
            <a:r>
              <a:rPr lang="es-EC" dirty="0" smtClean="0"/>
              <a:t>: </a:t>
            </a:r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 smtClean="0"/>
              <a:t>had</a:t>
            </a:r>
            <a:r>
              <a:rPr lang="es-EC" b="1" dirty="0" smtClean="0"/>
              <a:t> </a:t>
            </a:r>
            <a:r>
              <a:rPr lang="es-EC" b="1" dirty="0" err="1"/>
              <a:t>happened</a:t>
            </a:r>
            <a:r>
              <a:rPr lang="es-EC" b="1" dirty="0" smtClean="0"/>
              <a:t>? And </a:t>
            </a:r>
            <a:r>
              <a:rPr lang="es-EC" b="1" dirty="0" err="1" smtClean="0"/>
              <a:t>what</a:t>
            </a:r>
            <a:r>
              <a:rPr lang="es-EC" b="1" dirty="0" smtClean="0"/>
              <a:t> time?</a:t>
            </a:r>
            <a:endParaRPr lang="es-EC" dirty="0" smtClean="0"/>
          </a:p>
          <a:p>
            <a:r>
              <a:rPr lang="es-EC" sz="3200" dirty="0" smtClean="0"/>
              <a:t>1. </a:t>
            </a:r>
            <a:r>
              <a:rPr lang="es-EC" sz="3200" dirty="0" err="1" smtClean="0"/>
              <a:t>We</a:t>
            </a:r>
            <a:r>
              <a:rPr lang="es-EC" sz="3200" dirty="0" smtClean="0"/>
              <a:t> </a:t>
            </a:r>
            <a:r>
              <a:rPr lang="es-EC" sz="3200" dirty="0" err="1" smtClean="0"/>
              <a:t>left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house</a:t>
            </a:r>
            <a:r>
              <a:rPr lang="es-EC" sz="3200" dirty="0" smtClean="0"/>
              <a:t> at </a:t>
            </a:r>
            <a:r>
              <a:rPr lang="es-EC" sz="3200" dirty="0" err="1" smtClean="0"/>
              <a:t>six</a:t>
            </a:r>
            <a:r>
              <a:rPr lang="es-EC" sz="3200" dirty="0" smtClean="0"/>
              <a:t>, </a:t>
            </a:r>
            <a:r>
              <a:rPr lang="es-EC" sz="3200" dirty="0" err="1" smtClean="0"/>
              <a:t>but</a:t>
            </a:r>
            <a:r>
              <a:rPr lang="es-EC" sz="3200" dirty="0" smtClean="0"/>
              <a:t> </a:t>
            </a:r>
            <a:r>
              <a:rPr lang="es-EC" sz="3200" dirty="0" err="1" smtClean="0"/>
              <a:t>it</a:t>
            </a:r>
            <a:r>
              <a:rPr lang="es-EC" sz="3200" dirty="0" smtClean="0"/>
              <a:t> </a:t>
            </a:r>
            <a:r>
              <a:rPr lang="es-EC" sz="3200" dirty="0" err="1" smtClean="0"/>
              <a:t>started</a:t>
            </a:r>
            <a:r>
              <a:rPr lang="es-EC" sz="3200" dirty="0" smtClean="0"/>
              <a:t> </a:t>
            </a:r>
            <a:r>
              <a:rPr lang="es-EC" sz="3200" dirty="0" err="1" smtClean="0"/>
              <a:t>raining</a:t>
            </a:r>
            <a:r>
              <a:rPr lang="es-EC" sz="3200" dirty="0" smtClean="0"/>
              <a:t> at </a:t>
            </a:r>
            <a:r>
              <a:rPr lang="es-EC" sz="3200" dirty="0" err="1" smtClean="0"/>
              <a:t>five</a:t>
            </a:r>
            <a:r>
              <a:rPr lang="es-EC" sz="3200" dirty="0" smtClean="0"/>
              <a:t>.</a:t>
            </a:r>
          </a:p>
          <a:p>
            <a:endParaRPr lang="es-EC" sz="3200" dirty="0" smtClean="0"/>
          </a:p>
          <a:p>
            <a:r>
              <a:rPr lang="es-EC" sz="3200" dirty="0" smtClean="0"/>
              <a:t>2.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seminar</a:t>
            </a:r>
            <a:r>
              <a:rPr lang="es-EC" sz="3200" dirty="0" smtClean="0"/>
              <a:t> </a:t>
            </a:r>
            <a:r>
              <a:rPr lang="es-EC" sz="3200" dirty="0" err="1" smtClean="0"/>
              <a:t>started</a:t>
            </a:r>
            <a:r>
              <a:rPr lang="es-EC" sz="3200" dirty="0" smtClean="0"/>
              <a:t> at 10, </a:t>
            </a:r>
            <a:r>
              <a:rPr lang="es-EC" sz="3200" dirty="0" err="1" smtClean="0"/>
              <a:t>but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students</a:t>
            </a:r>
            <a:r>
              <a:rPr lang="es-EC" sz="3200" dirty="0" smtClean="0"/>
              <a:t> </a:t>
            </a:r>
            <a:r>
              <a:rPr lang="es-EC" sz="3200" dirty="0" err="1" smtClean="0"/>
              <a:t>arrived</a:t>
            </a:r>
            <a:r>
              <a:rPr lang="es-EC" sz="3200" dirty="0" smtClean="0"/>
              <a:t> at 10:30.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021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3580" y="978795"/>
            <a:ext cx="10063765" cy="4922831"/>
          </a:xfrm>
        </p:spPr>
        <p:txBody>
          <a:bodyPr/>
          <a:lstStyle/>
          <a:p>
            <a:r>
              <a:rPr lang="es-EC" b="1" dirty="0" err="1" smtClean="0"/>
              <a:t>YET</a:t>
            </a:r>
            <a:r>
              <a:rPr lang="es-EC" b="1" dirty="0" smtClean="0"/>
              <a:t>                                 </a:t>
            </a:r>
            <a:r>
              <a:rPr lang="es-EC" b="1" dirty="0" err="1" smtClean="0"/>
              <a:t>NEGATIVE</a:t>
            </a:r>
            <a:endParaRPr lang="es-EC" b="1" dirty="0" smtClean="0"/>
          </a:p>
          <a:p>
            <a:pPr marL="0" indent="0">
              <a:buNone/>
            </a:pP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1: </a:t>
            </a:r>
            <a:r>
              <a:rPr lang="es-EC" sz="3200" b="1" dirty="0" err="1" smtClean="0">
                <a:solidFill>
                  <a:srgbClr val="FF0000"/>
                </a:solidFill>
              </a:rPr>
              <a:t>hadn’t</a:t>
            </a:r>
            <a:r>
              <a:rPr lang="es-EC" sz="3200" b="1" dirty="0" smtClean="0">
                <a:solidFill>
                  <a:srgbClr val="FF0000"/>
                </a:solidFill>
              </a:rPr>
              <a:t> + </a:t>
            </a:r>
            <a:r>
              <a:rPr lang="es-EC" sz="3200" b="1" dirty="0" err="1" smtClean="0">
                <a:solidFill>
                  <a:srgbClr val="FF0000"/>
                </a:solidFill>
              </a:rPr>
              <a:t>yet</a:t>
            </a:r>
            <a:r>
              <a:rPr lang="es-EC" sz="3200" b="1" dirty="0" smtClean="0">
                <a:solidFill>
                  <a:srgbClr val="FF0000"/>
                </a:solidFill>
              </a:rPr>
              <a:t> / </a:t>
            </a:r>
            <a:r>
              <a:rPr lang="es-EC" sz="3200" b="1" dirty="0" err="1" smtClean="0">
                <a:solidFill>
                  <a:srgbClr val="FF0000"/>
                </a:solidFill>
              </a:rPr>
              <a:t>had</a:t>
            </a:r>
            <a:r>
              <a:rPr lang="es-EC" sz="3200" b="1" dirty="0" smtClean="0">
                <a:solidFill>
                  <a:srgbClr val="FF0000"/>
                </a:solidFill>
              </a:rPr>
              <a:t> </a:t>
            </a:r>
            <a:r>
              <a:rPr lang="es-EC" sz="3200" b="1" dirty="0" err="1" smtClean="0">
                <a:solidFill>
                  <a:srgbClr val="FF0000"/>
                </a:solidFill>
              </a:rPr>
              <a:t>not</a:t>
            </a:r>
            <a:r>
              <a:rPr lang="es-EC" sz="3200" b="1" dirty="0" smtClean="0">
                <a:solidFill>
                  <a:srgbClr val="FF0000"/>
                </a:solidFill>
              </a:rPr>
              <a:t> </a:t>
            </a:r>
            <a:r>
              <a:rPr lang="es-EC" sz="3200" b="1" dirty="0" err="1" smtClean="0">
                <a:solidFill>
                  <a:srgbClr val="FF0000"/>
                </a:solidFill>
              </a:rPr>
              <a:t>yet</a:t>
            </a:r>
            <a:endParaRPr lang="es-EC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C" sz="3200" b="1" dirty="0" smtClean="0"/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7 am,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at 7:30.</a:t>
            </a:r>
          </a:p>
          <a:p>
            <a:pPr marL="0" indent="0" algn="ctr">
              <a:buNone/>
            </a:pPr>
            <a:r>
              <a:rPr lang="es-EC" sz="3200" b="1" u="sng" dirty="0" err="1" smtClean="0"/>
              <a:t>We</a:t>
            </a:r>
            <a:r>
              <a:rPr lang="es-EC" sz="3200" b="1" u="sng" dirty="0" smtClean="0"/>
              <a:t> </a:t>
            </a:r>
            <a:r>
              <a:rPr lang="es-EC" sz="3200" b="1" u="sng" dirty="0" err="1" smtClean="0">
                <a:solidFill>
                  <a:srgbClr val="FF0000"/>
                </a:solidFill>
              </a:rPr>
              <a:t>hadn’t</a:t>
            </a:r>
            <a:r>
              <a:rPr lang="es-EC" sz="3200" b="1" u="sng" dirty="0" smtClean="0">
                <a:solidFill>
                  <a:srgbClr val="FF0000"/>
                </a:solidFill>
              </a:rPr>
              <a:t> </a:t>
            </a:r>
            <a:r>
              <a:rPr lang="es-EC" sz="3200" b="1" u="sng" dirty="0" err="1" smtClean="0">
                <a:solidFill>
                  <a:schemeClr val="tx1"/>
                </a:solidFill>
              </a:rPr>
              <a:t>yet</a:t>
            </a:r>
            <a:r>
              <a:rPr lang="es-EC" sz="3200" b="1" u="sng" dirty="0" smtClean="0">
                <a:solidFill>
                  <a:srgbClr val="FF0000"/>
                </a:solidFill>
              </a:rPr>
              <a:t> </a:t>
            </a:r>
            <a:r>
              <a:rPr lang="es-EC" sz="3200" b="1" u="sng" dirty="0" err="1" smtClean="0">
                <a:solidFill>
                  <a:srgbClr val="FF0000"/>
                </a:solidFill>
              </a:rPr>
              <a:t>arrived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 smtClean="0"/>
              <a:t>when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the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class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started</a:t>
            </a:r>
            <a:r>
              <a:rPr lang="es-EC" sz="3200" b="1" u="sng" dirty="0" smtClean="0"/>
              <a:t>.</a:t>
            </a:r>
            <a:endParaRPr lang="es-EC" sz="3200" b="1" u="sng" dirty="0"/>
          </a:p>
          <a:p>
            <a:pPr marL="0" indent="0">
              <a:buNone/>
            </a:pPr>
            <a:r>
              <a:rPr lang="es-EC" sz="3200" dirty="0" smtClean="0"/>
              <a:t> </a:t>
            </a:r>
            <a:endParaRPr lang="es-ES" sz="3200" dirty="0"/>
          </a:p>
        </p:txBody>
      </p:sp>
      <p:sp>
        <p:nvSpPr>
          <p:cNvPr id="4" name="Flecha derecha 3"/>
          <p:cNvSpPr/>
          <p:nvPr/>
        </p:nvSpPr>
        <p:spPr>
          <a:xfrm>
            <a:off x="2859111" y="978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56068"/>
            <a:ext cx="9601196" cy="4819800"/>
          </a:xfrm>
        </p:spPr>
        <p:txBody>
          <a:bodyPr/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>
              <a:buNone/>
            </a:pPr>
            <a:endParaRPr lang="es-EC" sz="3200" b="1" dirty="0" smtClean="0"/>
          </a:p>
          <a:p>
            <a:pPr marL="0" indent="0">
              <a:buNone/>
            </a:pPr>
            <a:r>
              <a:rPr lang="es-EC" sz="3200" b="1" dirty="0" err="1" smtClean="0"/>
              <a:t>It</a:t>
            </a:r>
            <a:r>
              <a:rPr lang="es-EC" sz="3200" b="1" dirty="0" smtClean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p.m.,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 err="1"/>
              <a:t>It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hadn’t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chemeClr val="tx1"/>
                </a:solidFill>
              </a:rPr>
              <a:t>yet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been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/>
              <a:t>8 and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was</a:t>
            </a:r>
            <a:r>
              <a:rPr lang="es-EC" sz="3200" b="1" u="sng" dirty="0"/>
              <a:t> </a:t>
            </a:r>
            <a:r>
              <a:rPr lang="es-EC" sz="3200" b="1" u="sng" dirty="0" err="1"/>
              <a:t>ready</a:t>
            </a:r>
            <a:r>
              <a:rPr lang="es-EC" sz="3200" b="1" u="sng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64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20462"/>
            <a:ext cx="9601196" cy="4755406"/>
          </a:xfrm>
        </p:spPr>
        <p:txBody>
          <a:bodyPr>
            <a:normAutofit fontScale="92500" lnSpcReduction="20000"/>
          </a:bodyPr>
          <a:lstStyle/>
          <a:p>
            <a:r>
              <a:rPr lang="es-EC" dirty="0" err="1" smtClean="0"/>
              <a:t>EXAMPLES</a:t>
            </a:r>
            <a:r>
              <a:rPr lang="es-EC" dirty="0" smtClean="0"/>
              <a:t> </a:t>
            </a:r>
            <a:r>
              <a:rPr lang="es-EC" dirty="0" err="1" smtClean="0"/>
              <a:t>TO</a:t>
            </a:r>
            <a:r>
              <a:rPr lang="es-EC" dirty="0" smtClean="0"/>
              <a:t> </a:t>
            </a:r>
            <a:r>
              <a:rPr lang="es-EC" dirty="0" err="1" smtClean="0"/>
              <a:t>PARTICIPATE</a:t>
            </a:r>
            <a:r>
              <a:rPr lang="es-EC" dirty="0" smtClean="0"/>
              <a:t>: </a:t>
            </a:r>
            <a:r>
              <a:rPr lang="es-EC" b="1" dirty="0" err="1" smtClean="0"/>
              <a:t>What</a:t>
            </a:r>
            <a:r>
              <a:rPr lang="es-EC" b="1" dirty="0" smtClean="0"/>
              <a:t> </a:t>
            </a:r>
            <a:r>
              <a:rPr lang="es-EC" b="1" dirty="0" err="1" smtClean="0"/>
              <a:t>hadn’t</a:t>
            </a:r>
            <a:r>
              <a:rPr lang="es-EC" b="1" dirty="0" smtClean="0"/>
              <a:t> </a:t>
            </a:r>
            <a:r>
              <a:rPr lang="es-EC" b="1" dirty="0" err="1" smtClean="0"/>
              <a:t>yet</a:t>
            </a:r>
            <a:r>
              <a:rPr lang="es-EC" b="1" dirty="0" smtClean="0"/>
              <a:t> </a:t>
            </a:r>
            <a:r>
              <a:rPr lang="es-EC" b="1" dirty="0" err="1" smtClean="0"/>
              <a:t>happened</a:t>
            </a:r>
            <a:r>
              <a:rPr lang="es-EC" b="1" dirty="0" smtClean="0"/>
              <a:t>?</a:t>
            </a:r>
            <a:endParaRPr lang="es-EC" sz="3200" b="1" dirty="0" smtClean="0"/>
          </a:p>
          <a:p>
            <a:r>
              <a:rPr lang="es-EC" sz="3200" dirty="0" smtClean="0"/>
              <a:t>1. Rose </a:t>
            </a:r>
            <a:r>
              <a:rPr lang="es-EC" sz="3200" dirty="0" err="1" smtClean="0"/>
              <a:t>presented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Project </a:t>
            </a:r>
            <a:r>
              <a:rPr lang="es-EC" sz="3200" dirty="0" err="1" smtClean="0"/>
              <a:t>yesterday</a:t>
            </a:r>
            <a:r>
              <a:rPr lang="es-EC" sz="3200" dirty="0" smtClean="0"/>
              <a:t>, </a:t>
            </a:r>
            <a:r>
              <a:rPr lang="es-EC" sz="3200" dirty="0" err="1" smtClean="0"/>
              <a:t>but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professor</a:t>
            </a:r>
            <a:r>
              <a:rPr lang="es-EC" sz="3200" dirty="0" smtClean="0"/>
              <a:t> </a:t>
            </a:r>
            <a:endParaRPr lang="es-EC" sz="3200" dirty="0" smtClean="0"/>
          </a:p>
          <a:p>
            <a:pPr marL="0" indent="0">
              <a:buNone/>
            </a:pPr>
            <a:r>
              <a:rPr lang="es-EC" sz="3200" dirty="0"/>
              <a:t> </a:t>
            </a:r>
            <a:r>
              <a:rPr lang="es-EC" sz="3200" dirty="0" smtClean="0"/>
              <a:t>      </a:t>
            </a:r>
            <a:r>
              <a:rPr lang="es-EC" sz="3200" dirty="0" err="1" smtClean="0"/>
              <a:t>checked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projects</a:t>
            </a:r>
            <a:r>
              <a:rPr lang="es-EC" sz="3200" dirty="0" smtClean="0"/>
              <a:t> </a:t>
            </a:r>
            <a:r>
              <a:rPr lang="es-EC" sz="3200" dirty="0" err="1" smtClean="0"/>
              <a:t>last</a:t>
            </a:r>
            <a:r>
              <a:rPr lang="es-EC" sz="3200" dirty="0" smtClean="0"/>
              <a:t> Friday.</a:t>
            </a:r>
          </a:p>
          <a:p>
            <a:pPr marL="0" indent="0">
              <a:buNone/>
            </a:pPr>
            <a:r>
              <a:rPr lang="es-EC" sz="3200" dirty="0" smtClean="0"/>
              <a:t>       Rose </a:t>
            </a:r>
            <a:r>
              <a:rPr lang="es-EC" sz="3200" dirty="0" err="1" smtClean="0">
                <a:solidFill>
                  <a:srgbClr val="FF0000"/>
                </a:solidFill>
              </a:rPr>
              <a:t>hadn’t</a:t>
            </a:r>
            <a:r>
              <a:rPr lang="es-EC" sz="3200" dirty="0" smtClean="0">
                <a:solidFill>
                  <a:srgbClr val="FF0000"/>
                </a:solidFill>
              </a:rPr>
              <a:t> </a:t>
            </a:r>
            <a:r>
              <a:rPr lang="es-EC" sz="3200" dirty="0" err="1" smtClean="0">
                <a:solidFill>
                  <a:srgbClr val="FF0000"/>
                </a:solidFill>
              </a:rPr>
              <a:t>yet</a:t>
            </a:r>
            <a:r>
              <a:rPr lang="es-EC" sz="3200" dirty="0" smtClean="0">
                <a:solidFill>
                  <a:srgbClr val="FF0000"/>
                </a:solidFill>
              </a:rPr>
              <a:t> </a:t>
            </a:r>
            <a:r>
              <a:rPr lang="es-EC" sz="3200" dirty="0" err="1" smtClean="0"/>
              <a:t>presented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Project.</a:t>
            </a:r>
          </a:p>
          <a:p>
            <a:pPr marL="0" indent="0">
              <a:buNone/>
            </a:pPr>
            <a:r>
              <a:rPr lang="es-EC" sz="3200" dirty="0" smtClean="0"/>
              <a:t>       Rose </a:t>
            </a:r>
            <a:r>
              <a:rPr lang="es-EC" sz="3200" dirty="0" err="1" smtClean="0">
                <a:solidFill>
                  <a:srgbClr val="FF0000"/>
                </a:solidFill>
              </a:rPr>
              <a:t>hadn’t</a:t>
            </a:r>
            <a:r>
              <a:rPr lang="es-EC" sz="3200" dirty="0" smtClean="0"/>
              <a:t> </a:t>
            </a:r>
            <a:r>
              <a:rPr lang="es-EC" sz="3200" dirty="0" err="1" smtClean="0"/>
              <a:t>presented</a:t>
            </a:r>
            <a:r>
              <a:rPr lang="es-EC" sz="3200" dirty="0" smtClean="0"/>
              <a:t> </a:t>
            </a:r>
            <a:r>
              <a:rPr lang="es-EC" sz="3200" dirty="0" err="1" smtClean="0"/>
              <a:t>the</a:t>
            </a:r>
            <a:r>
              <a:rPr lang="es-EC" sz="3200" dirty="0" smtClean="0"/>
              <a:t> Project </a:t>
            </a:r>
            <a:r>
              <a:rPr lang="es-EC" sz="3200" dirty="0" err="1" smtClean="0">
                <a:solidFill>
                  <a:srgbClr val="FF0000"/>
                </a:solidFill>
              </a:rPr>
              <a:t>yet</a:t>
            </a:r>
            <a:r>
              <a:rPr lang="es-EC" sz="3200" dirty="0" smtClean="0"/>
              <a:t>.</a:t>
            </a:r>
            <a:endParaRPr lang="es-EC" sz="3200" dirty="0"/>
          </a:p>
          <a:p>
            <a:pPr marL="0" indent="0">
              <a:buNone/>
            </a:pPr>
            <a:r>
              <a:rPr lang="es-EC" sz="3200" dirty="0" smtClean="0"/>
              <a:t>  2. I </a:t>
            </a:r>
            <a:r>
              <a:rPr lang="es-EC" sz="3200" dirty="0" err="1" smtClean="0"/>
              <a:t>called</a:t>
            </a:r>
            <a:r>
              <a:rPr lang="es-EC" sz="3200" dirty="0" smtClean="0"/>
              <a:t> Daniel in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afternoon</a:t>
            </a:r>
            <a:r>
              <a:rPr lang="es-EC" sz="3200" dirty="0" smtClean="0"/>
              <a:t>, </a:t>
            </a:r>
            <a:r>
              <a:rPr lang="es-EC" sz="3200" dirty="0" err="1" smtClean="0"/>
              <a:t>but</a:t>
            </a:r>
            <a:r>
              <a:rPr lang="es-EC" sz="3200" dirty="0" smtClean="0"/>
              <a:t> he </a:t>
            </a:r>
            <a:r>
              <a:rPr lang="es-EC" sz="3200" dirty="0" err="1" smtClean="0"/>
              <a:t>arrived</a:t>
            </a:r>
            <a:r>
              <a:rPr lang="es-EC" sz="3200" dirty="0" smtClean="0"/>
              <a:t> home at </a:t>
            </a:r>
            <a:r>
              <a:rPr lang="es-EC" sz="3200" dirty="0" err="1" smtClean="0"/>
              <a:t>night</a:t>
            </a:r>
            <a:r>
              <a:rPr lang="es-EC" sz="3200" dirty="0" smtClean="0"/>
              <a:t>.</a:t>
            </a:r>
          </a:p>
          <a:p>
            <a:pPr marL="0" indent="0">
              <a:buNone/>
            </a:pPr>
            <a:r>
              <a:rPr lang="es-EC" sz="3200" dirty="0"/>
              <a:t> </a:t>
            </a:r>
            <a:r>
              <a:rPr lang="es-EC" sz="3200" dirty="0" smtClean="0"/>
              <a:t>      Daniel </a:t>
            </a:r>
            <a:r>
              <a:rPr lang="es-EC" sz="3200" dirty="0" err="1" smtClean="0">
                <a:solidFill>
                  <a:srgbClr val="FF0000"/>
                </a:solidFill>
              </a:rPr>
              <a:t>hadn’t</a:t>
            </a:r>
            <a:r>
              <a:rPr lang="es-EC" sz="3200" dirty="0" smtClean="0">
                <a:solidFill>
                  <a:srgbClr val="FF0000"/>
                </a:solidFill>
              </a:rPr>
              <a:t> </a:t>
            </a:r>
            <a:r>
              <a:rPr lang="es-EC" sz="3200" dirty="0" err="1" smtClean="0">
                <a:solidFill>
                  <a:srgbClr val="FF0000"/>
                </a:solidFill>
              </a:rPr>
              <a:t>yet</a:t>
            </a:r>
            <a:r>
              <a:rPr lang="es-EC" sz="3200" dirty="0" smtClean="0">
                <a:solidFill>
                  <a:srgbClr val="FF0000"/>
                </a:solidFill>
              </a:rPr>
              <a:t> </a:t>
            </a:r>
            <a:r>
              <a:rPr lang="es-EC" sz="3200" dirty="0" err="1" smtClean="0"/>
              <a:t>arrived</a:t>
            </a:r>
            <a:r>
              <a:rPr lang="es-EC" sz="3200" dirty="0" smtClean="0"/>
              <a:t> home in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afternoon</a:t>
            </a:r>
            <a:r>
              <a:rPr lang="es-EC" sz="3200" dirty="0" smtClean="0"/>
              <a:t>.</a:t>
            </a:r>
          </a:p>
          <a:p>
            <a:pPr marL="0" indent="0">
              <a:buNone/>
            </a:pPr>
            <a:r>
              <a:rPr lang="es-EC" sz="3200" dirty="0"/>
              <a:t> </a:t>
            </a:r>
            <a:r>
              <a:rPr lang="es-EC" sz="3200" dirty="0" smtClean="0"/>
              <a:t>      Daniel </a:t>
            </a:r>
            <a:r>
              <a:rPr lang="es-EC" sz="3200" dirty="0" err="1" smtClean="0">
                <a:solidFill>
                  <a:srgbClr val="FF0000"/>
                </a:solidFill>
              </a:rPr>
              <a:t>hadn’t</a:t>
            </a:r>
            <a:r>
              <a:rPr lang="es-EC" sz="3200" dirty="0" smtClean="0"/>
              <a:t> </a:t>
            </a:r>
            <a:r>
              <a:rPr lang="es-EC" sz="3200" dirty="0" err="1" smtClean="0"/>
              <a:t>arrived</a:t>
            </a:r>
            <a:r>
              <a:rPr lang="es-EC" sz="3200" dirty="0" smtClean="0"/>
              <a:t> home in </a:t>
            </a:r>
            <a:r>
              <a:rPr lang="es-EC" sz="3200" dirty="0" err="1" smtClean="0"/>
              <a:t>the</a:t>
            </a:r>
            <a:r>
              <a:rPr lang="es-EC" sz="3200" dirty="0" smtClean="0"/>
              <a:t> </a:t>
            </a:r>
            <a:r>
              <a:rPr lang="es-EC" sz="3200" dirty="0" err="1" smtClean="0"/>
              <a:t>afternoon</a:t>
            </a:r>
            <a:r>
              <a:rPr lang="es-EC" sz="3200" dirty="0" smtClean="0"/>
              <a:t> </a:t>
            </a:r>
            <a:r>
              <a:rPr lang="es-EC" sz="3200" dirty="0" err="1" smtClean="0">
                <a:solidFill>
                  <a:srgbClr val="FF0000"/>
                </a:solidFill>
              </a:rPr>
              <a:t>yet</a:t>
            </a:r>
            <a:r>
              <a:rPr lang="es-EC" sz="3200" dirty="0" smtClean="0"/>
              <a:t>.</a:t>
            </a:r>
            <a:endParaRPr lang="es-EC" sz="3200" dirty="0" smtClean="0"/>
          </a:p>
          <a:p>
            <a:pPr marL="0" indent="0">
              <a:buNone/>
            </a:pPr>
            <a:endParaRPr lang="es-EC" sz="3200" dirty="0" smtClean="0"/>
          </a:p>
          <a:p>
            <a:pPr marL="0" indent="0">
              <a:buNone/>
            </a:pPr>
            <a:endParaRPr lang="es-EC" sz="3200" dirty="0" smtClean="0"/>
          </a:p>
          <a:p>
            <a:pPr marL="0" indent="0">
              <a:buNone/>
            </a:pPr>
            <a:endParaRPr lang="es-EC" sz="3200" dirty="0" smtClean="0"/>
          </a:p>
          <a:p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82372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5726" r="1595" b="12239"/>
          <a:stretch/>
        </p:blipFill>
        <p:spPr>
          <a:xfrm>
            <a:off x="1768874" y="1184856"/>
            <a:ext cx="9961154" cy="46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8" t="2433" r="965" b="11873"/>
          <a:stretch/>
        </p:blipFill>
        <p:spPr>
          <a:xfrm>
            <a:off x="2086377" y="683620"/>
            <a:ext cx="9163335" cy="48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2" r="1550" b="10704"/>
          <a:stretch/>
        </p:blipFill>
        <p:spPr>
          <a:xfrm>
            <a:off x="1037182" y="978795"/>
            <a:ext cx="10103349" cy="49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6068" t="8991" b="18181"/>
          <a:stretch/>
        </p:blipFill>
        <p:spPr bwMode="auto">
          <a:xfrm>
            <a:off x="1295400" y="1017431"/>
            <a:ext cx="9973614" cy="458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5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068" y="965915"/>
            <a:ext cx="10161431" cy="4909953"/>
          </a:xfrm>
        </p:spPr>
        <p:txBody>
          <a:bodyPr>
            <a:normAutofit/>
          </a:bodyPr>
          <a:lstStyle/>
          <a:p>
            <a:r>
              <a:rPr lang="es-EC" sz="2800" b="1" dirty="0" err="1"/>
              <a:t>Description</a:t>
            </a:r>
            <a:r>
              <a:rPr lang="es-EC" sz="2800" b="1" dirty="0"/>
              <a:t> of </a:t>
            </a:r>
            <a:r>
              <a:rPr lang="es-EC" sz="2800" b="1" dirty="0" err="1"/>
              <a:t>an</a:t>
            </a:r>
            <a:r>
              <a:rPr lang="es-EC" sz="2800" b="1" dirty="0"/>
              <a:t> </a:t>
            </a:r>
            <a:r>
              <a:rPr lang="es-EC" sz="2800" b="1" dirty="0" err="1"/>
              <a:t>action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 </a:t>
            </a:r>
            <a:r>
              <a:rPr lang="es-EC" sz="2800" b="1" dirty="0" err="1"/>
              <a:t>occurred</a:t>
            </a:r>
            <a:r>
              <a:rPr lang="es-EC" sz="2800" b="1" dirty="0"/>
              <a:t> </a:t>
            </a:r>
            <a:r>
              <a:rPr lang="es-EC" sz="2800" b="1" dirty="0" err="1"/>
              <a:t>before</a:t>
            </a:r>
            <a:r>
              <a:rPr lang="es-EC" sz="2800" b="1" dirty="0"/>
              <a:t> </a:t>
            </a:r>
            <a:r>
              <a:rPr lang="es-EC" sz="2800" b="1" dirty="0" smtClean="0"/>
              <a:t>in a </a:t>
            </a:r>
            <a:r>
              <a:rPr lang="es-EC" sz="2800" b="1" dirty="0" err="1"/>
              <a:t>specific</a:t>
            </a:r>
            <a:r>
              <a:rPr lang="es-EC" sz="2800" b="1" dirty="0"/>
              <a:t> time in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 smtClean="0"/>
              <a:t>past</a:t>
            </a:r>
            <a:r>
              <a:rPr lang="es-EC" sz="2800" b="1" dirty="0" smtClean="0"/>
              <a:t>.</a:t>
            </a:r>
          </a:p>
          <a:p>
            <a:r>
              <a:rPr lang="es-EC" sz="2800" b="1" dirty="0" err="1" smtClean="0">
                <a:solidFill>
                  <a:schemeClr val="tx1"/>
                </a:solidFill>
              </a:rPr>
              <a:t>Grammar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Structure</a:t>
            </a:r>
            <a:r>
              <a:rPr lang="es-EC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C" sz="2800" b="1" dirty="0" err="1" smtClean="0">
                <a:solidFill>
                  <a:schemeClr val="tx1"/>
                </a:solidFill>
              </a:rPr>
              <a:t>Situation</a:t>
            </a:r>
            <a:r>
              <a:rPr lang="es-EC" sz="2800" b="1" dirty="0" smtClean="0">
                <a:solidFill>
                  <a:schemeClr val="tx1"/>
                </a:solidFill>
              </a:rPr>
              <a:t>: </a:t>
            </a:r>
            <a:r>
              <a:rPr lang="es-EC" sz="2800" b="1" dirty="0" err="1" smtClean="0">
                <a:solidFill>
                  <a:schemeClr val="tx1"/>
                </a:solidFill>
              </a:rPr>
              <a:t>My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mom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wanted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to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buy</a:t>
            </a:r>
            <a:r>
              <a:rPr lang="es-EC" sz="2800" b="1" dirty="0" smtClean="0">
                <a:solidFill>
                  <a:schemeClr val="tx1"/>
                </a:solidFill>
              </a:rPr>
              <a:t> a new </a:t>
            </a:r>
            <a:r>
              <a:rPr lang="es-EC" sz="2800" b="1" dirty="0" err="1" smtClean="0">
                <a:solidFill>
                  <a:schemeClr val="tx1"/>
                </a:solidFill>
              </a:rPr>
              <a:t>house</a:t>
            </a:r>
            <a:r>
              <a:rPr lang="es-EC" sz="2800" b="1" dirty="0" smtClean="0">
                <a:solidFill>
                  <a:schemeClr val="tx1"/>
                </a:solidFill>
              </a:rPr>
              <a:t>, </a:t>
            </a:r>
            <a:r>
              <a:rPr lang="es-EC" sz="2800" b="1" dirty="0" err="1" smtClean="0">
                <a:solidFill>
                  <a:schemeClr val="tx1"/>
                </a:solidFill>
              </a:rPr>
              <a:t>but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my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father</a:t>
            </a:r>
            <a:r>
              <a:rPr lang="es-EC" sz="2800" b="1" dirty="0" smtClean="0">
                <a:solidFill>
                  <a:schemeClr val="tx1"/>
                </a:solidFill>
              </a:rPr>
              <a:t> </a:t>
            </a:r>
            <a:r>
              <a:rPr lang="es-EC" sz="2800" b="1" dirty="0" err="1" smtClean="0">
                <a:solidFill>
                  <a:schemeClr val="tx1"/>
                </a:solidFill>
              </a:rPr>
              <a:t>bought</a:t>
            </a:r>
            <a:r>
              <a:rPr lang="es-EC" sz="2800" b="1" dirty="0" smtClean="0">
                <a:solidFill>
                  <a:schemeClr val="tx1"/>
                </a:solidFill>
              </a:rPr>
              <a:t> a car.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2800" b="1" dirty="0" err="1" smtClean="0">
                <a:solidFill>
                  <a:srgbClr val="FF0000"/>
                </a:solidFill>
              </a:rPr>
              <a:t>Subject</a:t>
            </a:r>
            <a:r>
              <a:rPr lang="es-EC" sz="2800" b="1" dirty="0" smtClean="0">
                <a:solidFill>
                  <a:srgbClr val="FF0000"/>
                </a:solidFill>
              </a:rPr>
              <a:t>  +  </a:t>
            </a:r>
            <a:r>
              <a:rPr lang="es-EC" sz="2800" b="1" dirty="0" err="1" smtClean="0">
                <a:solidFill>
                  <a:srgbClr val="FF0000"/>
                </a:solidFill>
              </a:rPr>
              <a:t>HAD</a:t>
            </a:r>
            <a:r>
              <a:rPr lang="es-EC" sz="2800" b="1" dirty="0" smtClean="0">
                <a:solidFill>
                  <a:srgbClr val="FF0000"/>
                </a:solidFill>
              </a:rPr>
              <a:t>  +   </a:t>
            </a:r>
            <a:r>
              <a:rPr lang="es-EC" sz="2800" b="1" dirty="0" err="1" smtClean="0">
                <a:solidFill>
                  <a:srgbClr val="FF0000"/>
                </a:solidFill>
              </a:rPr>
              <a:t>PAST</a:t>
            </a:r>
            <a:r>
              <a:rPr lang="es-EC" sz="2800" b="1" dirty="0" smtClean="0">
                <a:solidFill>
                  <a:srgbClr val="FF0000"/>
                </a:solidFill>
              </a:rPr>
              <a:t> </a:t>
            </a:r>
            <a:r>
              <a:rPr lang="es-EC" sz="2800" b="1" dirty="0" err="1" smtClean="0">
                <a:solidFill>
                  <a:srgbClr val="FF0000"/>
                </a:solidFill>
              </a:rPr>
              <a:t>PARTICIPLE</a:t>
            </a:r>
            <a:r>
              <a:rPr lang="es-EC" sz="2800" b="1" dirty="0" smtClean="0">
                <a:solidFill>
                  <a:srgbClr val="FF0000"/>
                </a:solidFill>
              </a:rPr>
              <a:t>  +  </a:t>
            </a:r>
            <a:r>
              <a:rPr lang="es-EC" sz="2800" b="1" dirty="0" err="1" smtClean="0">
                <a:solidFill>
                  <a:srgbClr val="FF0000"/>
                </a:solidFill>
              </a:rPr>
              <a:t>Object</a:t>
            </a:r>
            <a:endParaRPr lang="es-EC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C" sz="2800" b="1" dirty="0" smtClean="0"/>
              <a:t>      </a:t>
            </a:r>
            <a:r>
              <a:rPr lang="es-EC" sz="2800" b="1" dirty="0" err="1" smtClean="0"/>
              <a:t>MY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FATHER</a:t>
            </a:r>
            <a:r>
              <a:rPr lang="es-EC" sz="2800" b="1" dirty="0" smtClean="0"/>
              <a:t>  </a:t>
            </a:r>
            <a:r>
              <a:rPr lang="es-EC" sz="2800" b="1" dirty="0" err="1" smtClean="0">
                <a:solidFill>
                  <a:srgbClr val="FF0000"/>
                </a:solidFill>
              </a:rPr>
              <a:t>HAD</a:t>
            </a:r>
            <a:r>
              <a:rPr lang="es-EC" sz="2800" b="1" dirty="0" smtClean="0">
                <a:solidFill>
                  <a:srgbClr val="FF0000"/>
                </a:solidFill>
              </a:rPr>
              <a:t>              </a:t>
            </a:r>
            <a:r>
              <a:rPr lang="es-EC" sz="2800" b="1" dirty="0" err="1" smtClean="0">
                <a:solidFill>
                  <a:srgbClr val="FF0000"/>
                </a:solidFill>
              </a:rPr>
              <a:t>BOUGHT</a:t>
            </a:r>
            <a:r>
              <a:rPr lang="es-EC" sz="2800" b="1" dirty="0" smtClean="0">
                <a:solidFill>
                  <a:srgbClr val="FF0000"/>
                </a:solidFill>
              </a:rPr>
              <a:t>                  </a:t>
            </a:r>
            <a:r>
              <a:rPr lang="es-EC" sz="2800" b="1" dirty="0" smtClean="0"/>
              <a:t>A CAR.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5978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 err="1" smtClean="0"/>
              <a:t>Example</a:t>
            </a:r>
            <a:r>
              <a:rPr lang="es-EC" sz="2800" b="1" dirty="0" smtClean="0"/>
              <a:t>:</a:t>
            </a:r>
          </a:p>
          <a:p>
            <a:pPr marL="0" indent="0">
              <a:buNone/>
            </a:pPr>
            <a:r>
              <a:rPr lang="es-EC" sz="2800" b="1" dirty="0" err="1" smtClean="0"/>
              <a:t>The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situation</a:t>
            </a:r>
            <a:r>
              <a:rPr lang="es-EC" sz="2800" b="1" dirty="0" smtClean="0"/>
              <a:t> 1: </a:t>
            </a:r>
          </a:p>
          <a:p>
            <a:pPr marL="0" indent="0">
              <a:buNone/>
            </a:pPr>
            <a:endParaRPr lang="es-EC" sz="2800" b="1" dirty="0" smtClean="0"/>
          </a:p>
          <a:p>
            <a:pPr marL="0" indent="0">
              <a:buNone/>
            </a:pPr>
            <a:r>
              <a:rPr lang="es-EC" sz="2800" b="1" dirty="0" err="1" smtClean="0"/>
              <a:t>The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class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started</a:t>
            </a:r>
            <a:r>
              <a:rPr lang="es-EC" sz="2800" b="1" dirty="0" smtClean="0"/>
              <a:t> at 2 p.m., </a:t>
            </a:r>
            <a:r>
              <a:rPr lang="es-EC" sz="2800" b="1" dirty="0" err="1" smtClean="0"/>
              <a:t>but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we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arrived</a:t>
            </a:r>
            <a:r>
              <a:rPr lang="es-EC" sz="2800" b="1" dirty="0" smtClean="0"/>
              <a:t> at 2:30.</a:t>
            </a:r>
          </a:p>
          <a:p>
            <a:pPr marL="0" indent="0" algn="ctr">
              <a:buNone/>
            </a:pPr>
            <a:r>
              <a:rPr lang="es-EC" sz="2800" b="1" u="sng" dirty="0" err="1" smtClean="0"/>
              <a:t>The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class</a:t>
            </a:r>
            <a:r>
              <a:rPr lang="es-EC" sz="2800" b="1" u="sng" dirty="0" smtClean="0"/>
              <a:t> </a:t>
            </a:r>
            <a:r>
              <a:rPr lang="es-EC" sz="2800" b="1" u="sng" dirty="0" err="1" smtClean="0">
                <a:solidFill>
                  <a:srgbClr val="FF0000"/>
                </a:solidFill>
              </a:rPr>
              <a:t>had</a:t>
            </a:r>
            <a:r>
              <a:rPr lang="es-EC" sz="2800" b="1" u="sng" dirty="0" smtClean="0">
                <a:solidFill>
                  <a:srgbClr val="FF0000"/>
                </a:solidFill>
              </a:rPr>
              <a:t> </a:t>
            </a:r>
            <a:r>
              <a:rPr lang="es-EC" sz="2800" b="1" u="sng" dirty="0" err="1" smtClean="0">
                <a:solidFill>
                  <a:srgbClr val="FF0000"/>
                </a:solidFill>
              </a:rPr>
              <a:t>started</a:t>
            </a:r>
            <a:r>
              <a:rPr lang="es-EC" sz="2800" b="1" u="sng" dirty="0" smtClean="0">
                <a:solidFill>
                  <a:srgbClr val="FF0000"/>
                </a:solidFill>
              </a:rPr>
              <a:t> </a:t>
            </a:r>
            <a:r>
              <a:rPr lang="es-EC" sz="2800" b="1" u="sng" dirty="0" err="1" smtClean="0"/>
              <a:t>before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we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arrived</a:t>
            </a:r>
            <a:r>
              <a:rPr lang="es-EC" sz="2800" b="1" u="sng" dirty="0" smtClean="0"/>
              <a:t>.</a:t>
            </a:r>
          </a:p>
          <a:p>
            <a:pPr marL="0" indent="0">
              <a:buNone/>
            </a:pPr>
            <a:r>
              <a:rPr lang="es-EC" sz="2800" b="1" dirty="0" err="1" smtClean="0"/>
              <a:t>The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situation</a:t>
            </a:r>
            <a:r>
              <a:rPr lang="es-EC" sz="2800" b="1" dirty="0" smtClean="0"/>
              <a:t> 2: </a:t>
            </a:r>
          </a:p>
          <a:p>
            <a:pPr marL="0" indent="0">
              <a:buNone/>
            </a:pPr>
            <a:r>
              <a:rPr lang="es-EC" sz="2800" b="1" dirty="0" err="1" smtClean="0"/>
              <a:t>It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was</a:t>
            </a:r>
            <a:r>
              <a:rPr lang="es-EC" sz="2800" b="1" dirty="0" smtClean="0"/>
              <a:t> </a:t>
            </a:r>
            <a:r>
              <a:rPr lang="es-EC" sz="2800" b="1" dirty="0"/>
              <a:t>8</a:t>
            </a:r>
            <a:r>
              <a:rPr lang="es-EC" sz="2800" b="1" dirty="0" smtClean="0"/>
              <a:t> p.m., </a:t>
            </a:r>
            <a:r>
              <a:rPr lang="es-EC" sz="2800" b="1" dirty="0" err="1" smtClean="0"/>
              <a:t>but</a:t>
            </a:r>
            <a:r>
              <a:rPr lang="es-EC" sz="2800" b="1" dirty="0" smtClean="0"/>
              <a:t> Peter </a:t>
            </a:r>
            <a:r>
              <a:rPr lang="es-EC" sz="2800" b="1" dirty="0" err="1" smtClean="0"/>
              <a:t>prepared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the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dinner</a:t>
            </a:r>
            <a:r>
              <a:rPr lang="es-EC" sz="2800" b="1" dirty="0" smtClean="0"/>
              <a:t> at 7 p.m.</a:t>
            </a:r>
          </a:p>
          <a:p>
            <a:pPr marL="0" indent="0" algn="ctr">
              <a:buNone/>
            </a:pPr>
            <a:r>
              <a:rPr lang="es-EC" sz="2800" b="1" u="sng" dirty="0" smtClean="0"/>
              <a:t>Peter </a:t>
            </a:r>
            <a:r>
              <a:rPr lang="es-EC" sz="2800" b="1" u="sng" dirty="0" err="1" smtClean="0">
                <a:solidFill>
                  <a:srgbClr val="FF0000"/>
                </a:solidFill>
              </a:rPr>
              <a:t>had</a:t>
            </a:r>
            <a:r>
              <a:rPr lang="es-EC" sz="2800" b="1" u="sng" dirty="0" smtClean="0">
                <a:solidFill>
                  <a:srgbClr val="FF0000"/>
                </a:solidFill>
              </a:rPr>
              <a:t> </a:t>
            </a:r>
            <a:r>
              <a:rPr lang="es-EC" sz="2800" b="1" u="sng" dirty="0" err="1" smtClean="0">
                <a:solidFill>
                  <a:srgbClr val="FF0000"/>
                </a:solidFill>
              </a:rPr>
              <a:t>prepared</a:t>
            </a:r>
            <a:r>
              <a:rPr lang="es-EC" sz="2800" b="1" u="sng" dirty="0" smtClean="0">
                <a:solidFill>
                  <a:srgbClr val="FF0000"/>
                </a:solidFill>
              </a:rPr>
              <a:t> </a:t>
            </a:r>
            <a:r>
              <a:rPr lang="es-EC" sz="2800" b="1" u="sng" dirty="0" err="1" smtClean="0"/>
              <a:t>the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dinner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before</a:t>
            </a:r>
            <a:r>
              <a:rPr lang="es-EC" sz="2800" b="1" u="sng" dirty="0" smtClean="0"/>
              <a:t> </a:t>
            </a:r>
            <a:r>
              <a:rPr lang="es-EC" sz="2800" b="1" u="sng" dirty="0"/>
              <a:t>8</a:t>
            </a:r>
            <a:r>
              <a:rPr lang="es-EC" sz="2800" b="1" u="sng" dirty="0" smtClean="0"/>
              <a:t> </a:t>
            </a:r>
            <a:r>
              <a:rPr lang="es-EC" sz="2800" b="1" u="sng" dirty="0" err="1" smtClean="0"/>
              <a:t>p.m</a:t>
            </a:r>
            <a:endParaRPr lang="es-EC" sz="2800" b="1" u="sng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6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/>
          <a:lstStyle/>
          <a:p>
            <a:pPr marL="0" indent="0">
              <a:buNone/>
            </a:pPr>
            <a:endParaRPr lang="es-EC" b="1" dirty="0"/>
          </a:p>
          <a:p>
            <a:r>
              <a:rPr lang="es-EC" sz="3600" b="1" dirty="0" err="1" smtClean="0"/>
              <a:t>ALREADY</a:t>
            </a:r>
            <a:r>
              <a:rPr lang="es-EC" sz="3600" b="1" dirty="0" smtClean="0"/>
              <a:t> </a:t>
            </a:r>
            <a:r>
              <a:rPr lang="es-EC" sz="3600" b="1" dirty="0"/>
              <a:t>					</a:t>
            </a:r>
            <a:r>
              <a:rPr lang="es-EC" sz="3600" b="1" dirty="0" err="1" smtClean="0"/>
              <a:t>AFFIRMATIVE</a:t>
            </a:r>
            <a:endParaRPr lang="es-EC" sz="3600" b="1" dirty="0" smtClean="0"/>
          </a:p>
          <a:p>
            <a:pPr marL="0" indent="0">
              <a:buNone/>
            </a:pPr>
            <a:endParaRPr lang="es-EC" sz="3600" b="1" dirty="0" smtClean="0"/>
          </a:p>
          <a:p>
            <a:r>
              <a:rPr lang="es-EC" sz="3600" b="1" dirty="0" err="1"/>
              <a:t>BY</a:t>
            </a:r>
            <a:r>
              <a:rPr lang="es-EC" sz="3600" b="1" dirty="0"/>
              <a:t>                      </a:t>
            </a:r>
            <a:r>
              <a:rPr lang="es-EC" sz="3600" b="1" dirty="0" smtClean="0"/>
              <a:t>          TIME</a:t>
            </a:r>
          </a:p>
          <a:p>
            <a:endParaRPr lang="es-EC" sz="3600" b="1" dirty="0"/>
          </a:p>
          <a:p>
            <a:r>
              <a:rPr lang="es-EC" sz="3600" b="1" dirty="0" err="1" smtClean="0"/>
              <a:t>YET</a:t>
            </a:r>
            <a:r>
              <a:rPr lang="es-EC" sz="3600" b="1" dirty="0" smtClean="0"/>
              <a:t>                             </a:t>
            </a:r>
            <a:r>
              <a:rPr lang="es-EC" sz="3600" b="1" dirty="0" err="1" smtClean="0"/>
              <a:t>NEGATIVE</a:t>
            </a:r>
            <a:endParaRPr lang="es-EC" sz="3600" b="1" dirty="0"/>
          </a:p>
          <a:p>
            <a:endParaRPr lang="es-EC" b="1" dirty="0"/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4533363" y="1635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3876541" y="30353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3876541" y="45591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9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17431"/>
            <a:ext cx="9601196" cy="4858437"/>
          </a:xfrm>
        </p:spPr>
        <p:txBody>
          <a:bodyPr/>
          <a:lstStyle/>
          <a:p>
            <a:r>
              <a:rPr lang="es-EC" b="1" dirty="0" err="1" smtClean="0"/>
              <a:t>ALREADY</a:t>
            </a:r>
            <a:r>
              <a:rPr lang="es-EC" b="1" dirty="0" smtClean="0"/>
              <a:t> 					</a:t>
            </a:r>
            <a:r>
              <a:rPr lang="es-EC" b="1" dirty="0" err="1" smtClean="0"/>
              <a:t>AFFIRMATIVE</a:t>
            </a:r>
            <a:r>
              <a:rPr lang="es-EC" b="1" dirty="0" smtClean="0"/>
              <a:t>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1: </a:t>
            </a:r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</a:t>
            </a:r>
            <a:r>
              <a:rPr lang="es-EC" sz="3200" b="1" dirty="0" smtClean="0"/>
              <a:t>2 </a:t>
            </a:r>
            <a:r>
              <a:rPr lang="es-EC" sz="3200" b="1" dirty="0" err="1" smtClean="0"/>
              <a:t>p.m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</a:t>
            </a:r>
            <a:r>
              <a:rPr lang="es-EC" sz="3200" b="1"/>
              <a:t>at </a:t>
            </a:r>
            <a:r>
              <a:rPr lang="es-EC" sz="3200" b="1" smtClean="0"/>
              <a:t>2:30</a:t>
            </a:r>
            <a:r>
              <a:rPr lang="es-EC" sz="3200" b="1" dirty="0"/>
              <a:t>.</a:t>
            </a:r>
          </a:p>
          <a:p>
            <a:pPr marL="0" indent="0" algn="ctr">
              <a:buNone/>
            </a:pP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started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</a:t>
            </a: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 smtClean="0"/>
              <a:t>arrived</a:t>
            </a:r>
            <a:r>
              <a:rPr lang="es-EC" sz="3200" b="1" u="sng" dirty="0" smtClean="0"/>
              <a:t>.</a:t>
            </a:r>
          </a:p>
          <a:p>
            <a:pPr marL="0" indent="0">
              <a:buNone/>
            </a:pPr>
            <a:r>
              <a:rPr lang="es-EC" sz="3200" b="1" dirty="0" smtClean="0"/>
              <a:t>             </a:t>
            </a:r>
            <a:r>
              <a:rPr lang="es-EC" sz="3200" b="1" u="sng" dirty="0" err="1" smtClean="0"/>
              <a:t>The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class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had</a:t>
            </a:r>
            <a:r>
              <a:rPr lang="es-EC" sz="3200" b="1" u="sng" dirty="0" smtClean="0"/>
              <a:t> </a:t>
            </a:r>
            <a:r>
              <a:rPr lang="es-EC" sz="3200" b="1" u="sng" dirty="0" err="1" smtClean="0">
                <a:solidFill>
                  <a:srgbClr val="FF0000"/>
                </a:solidFill>
              </a:rPr>
              <a:t>already</a:t>
            </a:r>
            <a:r>
              <a:rPr lang="es-EC" sz="3200" b="1" u="sng" dirty="0" smtClean="0"/>
              <a:t> </a:t>
            </a:r>
            <a:r>
              <a:rPr lang="es-EC" sz="3200" b="1" u="sng" dirty="0" err="1" smtClean="0"/>
              <a:t>started</a:t>
            </a:r>
            <a:r>
              <a:rPr lang="es-EC" sz="3200" b="1" u="sng" dirty="0" smtClean="0"/>
              <a:t>.</a:t>
            </a:r>
          </a:p>
          <a:p>
            <a:pPr marL="0" indent="0">
              <a:buNone/>
            </a:pPr>
            <a:endParaRPr lang="es-EC" b="1" u="sng" dirty="0" smtClean="0"/>
          </a:p>
        </p:txBody>
      </p:sp>
      <p:sp>
        <p:nvSpPr>
          <p:cNvPr id="4" name="Flecha derecha 3"/>
          <p:cNvSpPr/>
          <p:nvPr/>
        </p:nvSpPr>
        <p:spPr>
          <a:xfrm>
            <a:off x="3657600" y="10174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33341"/>
            <a:ext cx="9601196" cy="4742527"/>
          </a:xfrm>
        </p:spPr>
        <p:txBody>
          <a:bodyPr/>
          <a:lstStyle/>
          <a:p>
            <a:endParaRPr lang="es-EC" dirty="0" smtClean="0"/>
          </a:p>
          <a:p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2: 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>
              <a:buNone/>
            </a:pPr>
            <a:r>
              <a:rPr lang="es-EC" sz="3200" b="1" dirty="0" smtClean="0"/>
              <a:t>    </a:t>
            </a:r>
            <a:r>
              <a:rPr lang="es-EC" sz="3200" b="1" dirty="0" err="1" smtClean="0"/>
              <a:t>It</a:t>
            </a:r>
            <a:r>
              <a:rPr lang="es-EC" sz="3200" b="1" dirty="0" smtClean="0"/>
              <a:t> </a:t>
            </a:r>
            <a:r>
              <a:rPr lang="es-EC" sz="3200" b="1" dirty="0" err="1"/>
              <a:t>was</a:t>
            </a:r>
            <a:r>
              <a:rPr lang="es-EC" sz="3200" b="1" dirty="0"/>
              <a:t> 8 </a:t>
            </a:r>
            <a:r>
              <a:rPr lang="es-EC" sz="3200" b="1" dirty="0" err="1"/>
              <a:t>p.m</a:t>
            </a:r>
            <a:r>
              <a:rPr lang="es-EC" sz="3200" b="1" dirty="0"/>
              <a:t>, </a:t>
            </a:r>
            <a:r>
              <a:rPr lang="es-EC" sz="3200" b="1" dirty="0" err="1"/>
              <a:t>but</a:t>
            </a:r>
            <a:r>
              <a:rPr lang="es-EC" sz="3200" b="1" dirty="0"/>
              <a:t> Peter </a:t>
            </a:r>
            <a:r>
              <a:rPr lang="es-EC" sz="3200" b="1" dirty="0" err="1"/>
              <a:t>prepared</a:t>
            </a:r>
            <a:r>
              <a:rPr lang="es-EC" sz="3200" b="1" dirty="0"/>
              <a:t> </a:t>
            </a:r>
            <a:r>
              <a:rPr lang="es-EC" sz="3200" b="1" dirty="0" err="1"/>
              <a:t>the</a:t>
            </a:r>
            <a:r>
              <a:rPr lang="es-EC" sz="3200" b="1" dirty="0"/>
              <a:t> </a:t>
            </a:r>
            <a:r>
              <a:rPr lang="es-EC" sz="3200" b="1" dirty="0" err="1"/>
              <a:t>dinner</a:t>
            </a:r>
            <a:r>
              <a:rPr lang="es-EC" sz="3200" b="1" dirty="0"/>
              <a:t> at 7 p.m.</a:t>
            </a:r>
          </a:p>
          <a:p>
            <a:pPr marL="0" indent="0" algn="ctr">
              <a:buNone/>
            </a:pPr>
            <a:r>
              <a:rPr lang="es-EC" sz="3200" b="1" u="sng" dirty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8 p.m.</a:t>
            </a:r>
          </a:p>
          <a:p>
            <a:pPr marL="0" indent="0">
              <a:buNone/>
            </a:pPr>
            <a:r>
              <a:rPr lang="es-EC" sz="3200" b="1" dirty="0" smtClean="0"/>
              <a:t>          </a:t>
            </a:r>
            <a:r>
              <a:rPr lang="es-EC" sz="3200" b="1" u="sng" dirty="0" smtClean="0"/>
              <a:t>Peter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chemeClr val="tx1"/>
                </a:solidFill>
              </a:rPr>
              <a:t>already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prepared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dinner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endParaRPr lang="es-EC" b="1" u="sng" dirty="0"/>
          </a:p>
          <a:p>
            <a:endParaRPr 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70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43189"/>
            <a:ext cx="9601196" cy="4832679"/>
          </a:xfrm>
        </p:spPr>
        <p:txBody>
          <a:bodyPr/>
          <a:lstStyle/>
          <a:p>
            <a:r>
              <a:rPr lang="es-EC" dirty="0" err="1" smtClean="0"/>
              <a:t>EXAMPLES</a:t>
            </a:r>
            <a:r>
              <a:rPr lang="es-EC" dirty="0" smtClean="0"/>
              <a:t> </a:t>
            </a:r>
            <a:r>
              <a:rPr lang="es-EC" dirty="0" err="1" smtClean="0"/>
              <a:t>TO</a:t>
            </a:r>
            <a:r>
              <a:rPr lang="es-EC" dirty="0" smtClean="0"/>
              <a:t> </a:t>
            </a:r>
            <a:r>
              <a:rPr lang="es-EC" dirty="0" err="1" smtClean="0"/>
              <a:t>PARTICIPATE</a:t>
            </a:r>
            <a:r>
              <a:rPr lang="es-EC" dirty="0" smtClean="0"/>
              <a:t>: </a:t>
            </a:r>
            <a:r>
              <a:rPr lang="es-EC" b="1" dirty="0" err="1"/>
              <a:t>What</a:t>
            </a:r>
            <a:r>
              <a:rPr lang="es-EC" b="1" dirty="0"/>
              <a:t> </a:t>
            </a:r>
            <a:r>
              <a:rPr lang="es-EC" b="1" dirty="0" err="1" smtClean="0"/>
              <a:t>had</a:t>
            </a:r>
            <a:r>
              <a:rPr lang="es-EC" b="1" dirty="0" smtClean="0"/>
              <a:t> </a:t>
            </a:r>
            <a:r>
              <a:rPr lang="es-EC" b="1" dirty="0" err="1" smtClean="0"/>
              <a:t>already</a:t>
            </a:r>
            <a:r>
              <a:rPr lang="es-EC" b="1" dirty="0" smtClean="0"/>
              <a:t> </a:t>
            </a:r>
            <a:r>
              <a:rPr lang="es-EC" b="1" dirty="0" err="1" smtClean="0"/>
              <a:t>happened</a:t>
            </a:r>
            <a:r>
              <a:rPr lang="es-EC" b="1" dirty="0"/>
              <a:t>?</a:t>
            </a:r>
            <a:endParaRPr lang="es-EC" dirty="0" smtClean="0"/>
          </a:p>
          <a:p>
            <a:r>
              <a:rPr lang="es-EC" sz="2800" b="1" dirty="0" smtClean="0"/>
              <a:t>1. Xavier </a:t>
            </a:r>
            <a:r>
              <a:rPr lang="es-EC" sz="2800" b="1" dirty="0" err="1" smtClean="0"/>
              <a:t>presented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the</a:t>
            </a:r>
            <a:r>
              <a:rPr lang="es-EC" sz="2800" b="1" dirty="0" smtClean="0"/>
              <a:t> Project </a:t>
            </a:r>
            <a:r>
              <a:rPr lang="es-EC" sz="2800" b="1" dirty="0" err="1" smtClean="0"/>
              <a:t>last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Wednesday</a:t>
            </a:r>
            <a:r>
              <a:rPr lang="es-EC" sz="2800" b="1" dirty="0" smtClean="0"/>
              <a:t>, </a:t>
            </a:r>
            <a:r>
              <a:rPr lang="es-EC" sz="2800" b="1" dirty="0" err="1" smtClean="0"/>
              <a:t>but</a:t>
            </a:r>
            <a:r>
              <a:rPr lang="es-EC" sz="2800" b="1" dirty="0" smtClean="0"/>
              <a:t> Julia </a:t>
            </a:r>
            <a:r>
              <a:rPr lang="es-EC" sz="2800" b="1" dirty="0" err="1" smtClean="0"/>
              <a:t>presented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it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yesterday</a:t>
            </a:r>
            <a:r>
              <a:rPr lang="es-EC" sz="2800" b="1" dirty="0" smtClean="0"/>
              <a:t>.</a:t>
            </a:r>
          </a:p>
          <a:p>
            <a:pPr marL="0" indent="0">
              <a:buNone/>
            </a:pPr>
            <a:endParaRPr lang="es-EC" sz="2800" b="1" dirty="0" smtClean="0"/>
          </a:p>
          <a:p>
            <a:r>
              <a:rPr lang="es-EC" sz="2800" b="1" dirty="0" smtClean="0"/>
              <a:t>2. </a:t>
            </a:r>
            <a:r>
              <a:rPr lang="es-EC" sz="2800" b="1" dirty="0" err="1" smtClean="0"/>
              <a:t>My</a:t>
            </a:r>
            <a:r>
              <a:rPr lang="es-EC" sz="2800" b="1" dirty="0" smtClean="0"/>
              <a:t> son </a:t>
            </a:r>
            <a:r>
              <a:rPr lang="es-EC" sz="2800" b="1" dirty="0" err="1" smtClean="0"/>
              <a:t>woke</a:t>
            </a:r>
            <a:r>
              <a:rPr lang="es-EC" sz="2800" b="1" dirty="0" smtClean="0"/>
              <a:t> up at </a:t>
            </a:r>
            <a:r>
              <a:rPr lang="es-EC" sz="2800" b="1" dirty="0" err="1" smtClean="0"/>
              <a:t>eight</a:t>
            </a:r>
            <a:r>
              <a:rPr lang="es-EC" sz="2800" b="1" dirty="0" smtClean="0"/>
              <a:t>, I </a:t>
            </a:r>
            <a:r>
              <a:rPr lang="es-EC" sz="2800" b="1" dirty="0" err="1" smtClean="0"/>
              <a:t>prepared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the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breakfast</a:t>
            </a:r>
            <a:r>
              <a:rPr lang="es-EC" sz="2800" b="1" dirty="0" smtClean="0"/>
              <a:t> at </a:t>
            </a:r>
            <a:r>
              <a:rPr lang="es-EC" sz="2800" b="1" dirty="0" err="1" smtClean="0"/>
              <a:t>seven</a:t>
            </a:r>
            <a:r>
              <a:rPr lang="es-EC" sz="2800" b="1" dirty="0" smtClean="0"/>
              <a:t>.</a:t>
            </a:r>
          </a:p>
          <a:p>
            <a:pPr marL="0" indent="0">
              <a:buNone/>
            </a:pPr>
            <a:endParaRPr lang="es-EC" sz="2800" b="1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2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1977" y="579550"/>
            <a:ext cx="10354614" cy="5270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 smtClean="0"/>
          </a:p>
          <a:p>
            <a:r>
              <a:rPr lang="es-EC" b="1" dirty="0" err="1" smtClean="0"/>
              <a:t>BY</a:t>
            </a:r>
            <a:r>
              <a:rPr lang="es-EC" b="1" dirty="0" smtClean="0"/>
              <a:t>                      TIME</a:t>
            </a:r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situation</a:t>
            </a:r>
            <a:r>
              <a:rPr lang="es-EC" sz="3200" b="1" dirty="0"/>
              <a:t> 1: </a:t>
            </a:r>
          </a:p>
          <a:p>
            <a:pPr marL="0" indent="0">
              <a:buNone/>
            </a:pPr>
            <a:endParaRPr lang="es-EC" sz="3200" b="1" dirty="0" smtClean="0"/>
          </a:p>
          <a:p>
            <a:pPr marL="0" indent="0">
              <a:buNone/>
            </a:pPr>
            <a:r>
              <a:rPr lang="es-EC" sz="3200" b="1" dirty="0" err="1" smtClean="0"/>
              <a:t>The</a:t>
            </a:r>
            <a:r>
              <a:rPr lang="es-EC" sz="3200" b="1" dirty="0" smtClean="0"/>
              <a:t> </a:t>
            </a:r>
            <a:r>
              <a:rPr lang="es-EC" sz="3200" b="1" dirty="0" err="1"/>
              <a:t>class</a:t>
            </a:r>
            <a:r>
              <a:rPr lang="es-EC" sz="3200" b="1" dirty="0"/>
              <a:t> </a:t>
            </a:r>
            <a:r>
              <a:rPr lang="es-EC" sz="3200" b="1" dirty="0" err="1"/>
              <a:t>started</a:t>
            </a:r>
            <a:r>
              <a:rPr lang="es-EC" sz="3200" b="1" dirty="0"/>
              <a:t> at 7 </a:t>
            </a:r>
            <a:r>
              <a:rPr lang="es-EC" sz="3200" b="1" dirty="0" smtClean="0"/>
              <a:t>a.m., </a:t>
            </a:r>
            <a:r>
              <a:rPr lang="es-EC" sz="3200" b="1" dirty="0" err="1"/>
              <a:t>but</a:t>
            </a:r>
            <a:r>
              <a:rPr lang="es-EC" sz="3200" b="1" dirty="0"/>
              <a:t> </a:t>
            </a:r>
            <a:r>
              <a:rPr lang="es-EC" sz="3200" b="1" dirty="0" err="1"/>
              <a:t>we</a:t>
            </a:r>
            <a:r>
              <a:rPr lang="es-EC" sz="3200" b="1" dirty="0"/>
              <a:t> </a:t>
            </a:r>
            <a:r>
              <a:rPr lang="es-EC" sz="3200" b="1" dirty="0" err="1"/>
              <a:t>arrived</a:t>
            </a:r>
            <a:r>
              <a:rPr lang="es-EC" sz="3200" b="1" dirty="0"/>
              <a:t> at 7:30.</a:t>
            </a:r>
          </a:p>
          <a:p>
            <a:pPr marL="0" indent="0" algn="ctr">
              <a:buNone/>
            </a:pPr>
            <a:r>
              <a:rPr lang="es-EC" sz="3200" b="1" u="sng" dirty="0" err="1"/>
              <a:t>The</a:t>
            </a:r>
            <a:r>
              <a:rPr lang="es-EC" sz="3200" b="1" u="sng" dirty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had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started</a:t>
            </a:r>
            <a:r>
              <a:rPr lang="es-EC" sz="3200" b="1" u="sng" dirty="0">
                <a:solidFill>
                  <a:srgbClr val="FF0000"/>
                </a:solidFill>
              </a:rPr>
              <a:t> </a:t>
            </a:r>
            <a:r>
              <a:rPr lang="es-EC" sz="3200" b="1" u="sng" dirty="0" err="1"/>
              <a:t>before</a:t>
            </a:r>
            <a:r>
              <a:rPr lang="es-EC" sz="3200" b="1" u="sng" dirty="0"/>
              <a:t> </a:t>
            </a:r>
            <a:r>
              <a:rPr lang="es-EC" sz="3200" b="1" u="sng" dirty="0" err="1"/>
              <a:t>we</a:t>
            </a:r>
            <a:r>
              <a:rPr lang="es-EC" sz="3200" b="1" u="sng" dirty="0"/>
              <a:t> </a:t>
            </a:r>
            <a:r>
              <a:rPr lang="es-EC" sz="3200" b="1" u="sng" dirty="0" err="1"/>
              <a:t>arrived</a:t>
            </a:r>
            <a:r>
              <a:rPr lang="es-EC" sz="3200" b="1" u="sng" dirty="0"/>
              <a:t>.</a:t>
            </a:r>
          </a:p>
          <a:p>
            <a:pPr marL="0" indent="0" algn="ctr">
              <a:buNone/>
            </a:pPr>
            <a:r>
              <a:rPr lang="es-EC" sz="3200" b="1" u="sng" dirty="0" err="1" smtClean="0">
                <a:solidFill>
                  <a:srgbClr val="FF0000"/>
                </a:solidFill>
              </a:rPr>
              <a:t>By</a:t>
            </a:r>
            <a:r>
              <a:rPr lang="es-EC" sz="3200" b="1" u="sng" dirty="0" smtClean="0"/>
              <a:t> 7:30 a.m. </a:t>
            </a:r>
            <a:r>
              <a:rPr lang="es-EC" sz="3200" b="1" u="sng" dirty="0" err="1" smtClean="0"/>
              <a:t>the</a:t>
            </a:r>
            <a:r>
              <a:rPr lang="es-EC" sz="3200" b="1" u="sng" dirty="0" smtClean="0"/>
              <a:t> </a:t>
            </a:r>
            <a:r>
              <a:rPr lang="es-EC" sz="3200" b="1" u="sng" dirty="0" err="1"/>
              <a:t>class</a:t>
            </a:r>
            <a:r>
              <a:rPr lang="es-EC" sz="3200" b="1" u="sng" dirty="0"/>
              <a:t> </a:t>
            </a:r>
            <a:r>
              <a:rPr lang="es-EC" sz="3200" b="1" u="sng" dirty="0" err="1"/>
              <a:t>had</a:t>
            </a:r>
            <a:r>
              <a:rPr lang="es-EC" sz="3200" b="1" u="sng" dirty="0"/>
              <a:t> </a:t>
            </a:r>
            <a:r>
              <a:rPr lang="es-EC" sz="3200" b="1" u="sng" dirty="0" err="1">
                <a:solidFill>
                  <a:srgbClr val="FF0000"/>
                </a:solidFill>
              </a:rPr>
              <a:t>already</a:t>
            </a:r>
            <a:r>
              <a:rPr lang="es-EC" sz="3200" b="1" u="sng" dirty="0"/>
              <a:t> </a:t>
            </a:r>
            <a:r>
              <a:rPr lang="es-EC" sz="3200" b="1" u="sng" dirty="0" err="1"/>
              <a:t>started</a:t>
            </a:r>
            <a:r>
              <a:rPr lang="es-EC" sz="3200" b="1" u="sng" dirty="0"/>
              <a:t>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2137893" y="1107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8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698</TotalTime>
  <Words>448</Words>
  <Application>Microsoft Office PowerPoint</Application>
  <PresentationFormat>Panorámica</PresentationFormat>
  <Paragraphs>76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Orgánico</vt:lpstr>
      <vt:lpstr>Past Perfect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</dc:title>
  <dc:creator>Aylin Veloz</dc:creator>
  <cp:lastModifiedBy>Aylin Veloz</cp:lastModifiedBy>
  <cp:revision>48</cp:revision>
  <dcterms:created xsi:type="dcterms:W3CDTF">2020-04-15T02:52:56Z</dcterms:created>
  <dcterms:modified xsi:type="dcterms:W3CDTF">2021-06-18T20:05:08Z</dcterms:modified>
</cp:coreProperties>
</file>