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57" r:id="rId3"/>
    <p:sldId id="258" r:id="rId4"/>
    <p:sldId id="259" r:id="rId5"/>
    <p:sldId id="260" r:id="rId6"/>
    <p:sldId id="261" r:id="rId7"/>
    <p:sldId id="272" r:id="rId8"/>
    <p:sldId id="271" r:id="rId9"/>
    <p:sldId id="273" r:id="rId10"/>
    <p:sldId id="263" r:id="rId11"/>
    <p:sldId id="264" r:id="rId12"/>
    <p:sldId id="274" r:id="rId13"/>
    <p:sldId id="265" r:id="rId14"/>
    <p:sldId id="266" r:id="rId15"/>
    <p:sldId id="275" r:id="rId16"/>
    <p:sldId id="267" r:id="rId17"/>
    <p:sldId id="276" r:id="rId18"/>
    <p:sldId id="268" r:id="rId19"/>
    <p:sldId id="277"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67EAA4-2997-4A84-A986-07550E91787A}" v="43" dt="2024-05-10T18:15:02.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y esthefania paredes ocaña" userId="0e5794114b1e23c6" providerId="LiveId" clId="{CB67EAA4-2997-4A84-A986-07550E91787A}"/>
    <pc:docChg chg="undo custSel addSld delSld modSld sldOrd">
      <pc:chgData name="sandy esthefania paredes ocaña" userId="0e5794114b1e23c6" providerId="LiveId" clId="{CB67EAA4-2997-4A84-A986-07550E91787A}" dt="2024-05-10T18:15:24.946" v="127" actId="20577"/>
      <pc:docMkLst>
        <pc:docMk/>
      </pc:docMkLst>
      <pc:sldChg chg="modSp mod">
        <pc:chgData name="sandy esthefania paredes ocaña" userId="0e5794114b1e23c6" providerId="LiveId" clId="{CB67EAA4-2997-4A84-A986-07550E91787A}" dt="2024-05-10T18:02:52.241" v="11" actId="14100"/>
        <pc:sldMkLst>
          <pc:docMk/>
          <pc:sldMk cId="3732348398" sldId="259"/>
        </pc:sldMkLst>
        <pc:spChg chg="mod">
          <ac:chgData name="sandy esthefania paredes ocaña" userId="0e5794114b1e23c6" providerId="LiveId" clId="{CB67EAA4-2997-4A84-A986-07550E91787A}" dt="2024-05-10T18:02:39.687" v="9" actId="255"/>
          <ac:spMkLst>
            <pc:docMk/>
            <pc:sldMk cId="3732348398" sldId="259"/>
            <ac:spMk id="3" creationId="{00000000-0000-0000-0000-000000000000}"/>
          </ac:spMkLst>
        </pc:spChg>
        <pc:picChg chg="mod">
          <ac:chgData name="sandy esthefania paredes ocaña" userId="0e5794114b1e23c6" providerId="LiveId" clId="{CB67EAA4-2997-4A84-A986-07550E91787A}" dt="2024-05-10T18:02:52.241" v="11" actId="14100"/>
          <ac:picMkLst>
            <pc:docMk/>
            <pc:sldMk cId="3732348398" sldId="259"/>
            <ac:picMk id="2050" creationId="{00000000-0000-0000-0000-000000000000}"/>
          </ac:picMkLst>
        </pc:picChg>
      </pc:sldChg>
      <pc:sldChg chg="modSp mod">
        <pc:chgData name="sandy esthefania paredes ocaña" userId="0e5794114b1e23c6" providerId="LiveId" clId="{CB67EAA4-2997-4A84-A986-07550E91787A}" dt="2024-05-10T18:03:45.593" v="16" actId="1076"/>
        <pc:sldMkLst>
          <pc:docMk/>
          <pc:sldMk cId="286687913" sldId="260"/>
        </pc:sldMkLst>
        <pc:spChg chg="mod">
          <ac:chgData name="sandy esthefania paredes ocaña" userId="0e5794114b1e23c6" providerId="LiveId" clId="{CB67EAA4-2997-4A84-A986-07550E91787A}" dt="2024-05-10T18:03:42.544" v="15" actId="255"/>
          <ac:spMkLst>
            <pc:docMk/>
            <pc:sldMk cId="286687913" sldId="260"/>
            <ac:spMk id="3" creationId="{00000000-0000-0000-0000-000000000000}"/>
          </ac:spMkLst>
        </pc:spChg>
        <pc:picChg chg="mod">
          <ac:chgData name="sandy esthefania paredes ocaña" userId="0e5794114b1e23c6" providerId="LiveId" clId="{CB67EAA4-2997-4A84-A986-07550E91787A}" dt="2024-05-10T18:03:45.593" v="16" actId="1076"/>
          <ac:picMkLst>
            <pc:docMk/>
            <pc:sldMk cId="286687913" sldId="260"/>
            <ac:picMk id="3074" creationId="{00000000-0000-0000-0000-000000000000}"/>
          </ac:picMkLst>
        </pc:picChg>
      </pc:sldChg>
      <pc:sldChg chg="addSp delSp modSp mod">
        <pc:chgData name="sandy esthefania paredes ocaña" userId="0e5794114b1e23c6" providerId="LiveId" clId="{CB67EAA4-2997-4A84-A986-07550E91787A}" dt="2024-05-10T18:08:31.031" v="64" actId="1076"/>
        <pc:sldMkLst>
          <pc:docMk/>
          <pc:sldMk cId="3274272133" sldId="263"/>
        </pc:sldMkLst>
        <pc:spChg chg="add">
          <ac:chgData name="sandy esthefania paredes ocaña" userId="0e5794114b1e23c6" providerId="LiveId" clId="{CB67EAA4-2997-4A84-A986-07550E91787A}" dt="2024-05-10T18:06:34.792" v="36"/>
          <ac:spMkLst>
            <pc:docMk/>
            <pc:sldMk cId="3274272133" sldId="263"/>
            <ac:spMk id="4" creationId="{486E3D3A-B18C-1248-4FCA-9EC3A5EB8FEA}"/>
          </ac:spMkLst>
        </pc:spChg>
        <pc:spChg chg="add del mod">
          <ac:chgData name="sandy esthefania paredes ocaña" userId="0e5794114b1e23c6" providerId="LiveId" clId="{CB67EAA4-2997-4A84-A986-07550E91787A}" dt="2024-05-10T18:07:18.846" v="45" actId="478"/>
          <ac:spMkLst>
            <pc:docMk/>
            <pc:sldMk cId="3274272133" sldId="263"/>
            <ac:spMk id="5" creationId="{DC677F77-239A-0DCE-64C9-93474EB6CF53}"/>
          </ac:spMkLst>
        </pc:spChg>
        <pc:spChg chg="add">
          <ac:chgData name="sandy esthefania paredes ocaña" userId="0e5794114b1e23c6" providerId="LiveId" clId="{CB67EAA4-2997-4A84-A986-07550E91787A}" dt="2024-05-10T18:06:54.348" v="38"/>
          <ac:spMkLst>
            <pc:docMk/>
            <pc:sldMk cId="3274272133" sldId="263"/>
            <ac:spMk id="6" creationId="{13871615-C15E-9330-48CA-CDB6BFD7EA0E}"/>
          </ac:spMkLst>
        </pc:spChg>
        <pc:spChg chg="add mod">
          <ac:chgData name="sandy esthefania paredes ocaña" userId="0e5794114b1e23c6" providerId="LiveId" clId="{CB67EAA4-2997-4A84-A986-07550E91787A}" dt="2024-05-10T18:07:02.080" v="40"/>
          <ac:spMkLst>
            <pc:docMk/>
            <pc:sldMk cId="3274272133" sldId="263"/>
            <ac:spMk id="7" creationId="{C33021AB-4681-8F64-73D0-5B85172ADB84}"/>
          </ac:spMkLst>
        </pc:spChg>
        <pc:spChg chg="add">
          <ac:chgData name="sandy esthefania paredes ocaña" userId="0e5794114b1e23c6" providerId="LiveId" clId="{CB67EAA4-2997-4A84-A986-07550E91787A}" dt="2024-05-10T18:07:14.906" v="44"/>
          <ac:spMkLst>
            <pc:docMk/>
            <pc:sldMk cId="3274272133" sldId="263"/>
            <ac:spMk id="8" creationId="{89C02621-3567-4D6F-C514-96C61CEFF26B}"/>
          </ac:spMkLst>
        </pc:spChg>
        <pc:spChg chg="add mod">
          <ac:chgData name="sandy esthefania paredes ocaña" userId="0e5794114b1e23c6" providerId="LiveId" clId="{CB67EAA4-2997-4A84-A986-07550E91787A}" dt="2024-05-10T18:08:08.283" v="55" actId="14100"/>
          <ac:spMkLst>
            <pc:docMk/>
            <pc:sldMk cId="3274272133" sldId="263"/>
            <ac:spMk id="9" creationId="{C3E8E749-64FC-A511-82B9-EB375B288CEE}"/>
          </ac:spMkLst>
        </pc:spChg>
        <pc:spChg chg="add del mod">
          <ac:chgData name="sandy esthefania paredes ocaña" userId="0e5794114b1e23c6" providerId="LiveId" clId="{CB67EAA4-2997-4A84-A986-07550E91787A}" dt="2024-05-10T18:08:22.970" v="61" actId="478"/>
          <ac:spMkLst>
            <pc:docMk/>
            <pc:sldMk cId="3274272133" sldId="263"/>
            <ac:spMk id="10" creationId="{F7B21417-D709-FAD9-7CA5-836E66E5E11A}"/>
          </ac:spMkLst>
        </pc:spChg>
        <pc:spChg chg="add del mod">
          <ac:chgData name="sandy esthefania paredes ocaña" userId="0e5794114b1e23c6" providerId="LiveId" clId="{CB67EAA4-2997-4A84-A986-07550E91787A}" dt="2024-05-10T18:08:25.747" v="62" actId="478"/>
          <ac:spMkLst>
            <pc:docMk/>
            <pc:sldMk cId="3274272133" sldId="263"/>
            <ac:spMk id="11" creationId="{5446E852-FDE9-448C-D289-E6EEDE6819BD}"/>
          </ac:spMkLst>
        </pc:spChg>
        <pc:spChg chg="add mod">
          <ac:chgData name="sandy esthefania paredes ocaña" userId="0e5794114b1e23c6" providerId="LiveId" clId="{CB67EAA4-2997-4A84-A986-07550E91787A}" dt="2024-05-10T18:08:31.031" v="64" actId="1076"/>
          <ac:spMkLst>
            <pc:docMk/>
            <pc:sldMk cId="3274272133" sldId="263"/>
            <ac:spMk id="12" creationId="{10C6E70A-FA2D-013B-4CDF-8B68A2713927}"/>
          </ac:spMkLst>
        </pc:spChg>
        <pc:picChg chg="mod">
          <ac:chgData name="sandy esthefania paredes ocaña" userId="0e5794114b1e23c6" providerId="LiveId" clId="{CB67EAA4-2997-4A84-A986-07550E91787A}" dt="2024-05-10T18:07:24.820" v="48" actId="14100"/>
          <ac:picMkLst>
            <pc:docMk/>
            <pc:sldMk cId="3274272133" sldId="263"/>
            <ac:picMk id="6146" creationId="{00000000-0000-0000-0000-000000000000}"/>
          </ac:picMkLst>
        </pc:picChg>
      </pc:sldChg>
      <pc:sldChg chg="modSp mod">
        <pc:chgData name="sandy esthefania paredes ocaña" userId="0e5794114b1e23c6" providerId="LiveId" clId="{CB67EAA4-2997-4A84-A986-07550E91787A}" dt="2024-05-10T18:10:32.222" v="75" actId="1076"/>
        <pc:sldMkLst>
          <pc:docMk/>
          <pc:sldMk cId="1163612581" sldId="265"/>
        </pc:sldMkLst>
        <pc:spChg chg="mod">
          <ac:chgData name="sandy esthefania paredes ocaña" userId="0e5794114b1e23c6" providerId="LiveId" clId="{CB67EAA4-2997-4A84-A986-07550E91787A}" dt="2024-05-10T18:10:28.919" v="73" actId="255"/>
          <ac:spMkLst>
            <pc:docMk/>
            <pc:sldMk cId="1163612581" sldId="265"/>
            <ac:spMk id="3" creationId="{00000000-0000-0000-0000-000000000000}"/>
          </ac:spMkLst>
        </pc:spChg>
        <pc:picChg chg="mod">
          <ac:chgData name="sandy esthefania paredes ocaña" userId="0e5794114b1e23c6" providerId="LiveId" clId="{CB67EAA4-2997-4A84-A986-07550E91787A}" dt="2024-05-10T18:10:32.222" v="75" actId="1076"/>
          <ac:picMkLst>
            <pc:docMk/>
            <pc:sldMk cId="1163612581" sldId="265"/>
            <ac:picMk id="8194" creationId="{00000000-0000-0000-0000-000000000000}"/>
          </ac:picMkLst>
        </pc:picChg>
      </pc:sldChg>
      <pc:sldChg chg="modSp mod">
        <pc:chgData name="sandy esthefania paredes ocaña" userId="0e5794114b1e23c6" providerId="LiveId" clId="{CB67EAA4-2997-4A84-A986-07550E91787A}" dt="2024-05-10T18:13:08.866" v="98" actId="14100"/>
        <pc:sldMkLst>
          <pc:docMk/>
          <pc:sldMk cId="139815659" sldId="267"/>
        </pc:sldMkLst>
        <pc:spChg chg="mod">
          <ac:chgData name="sandy esthefania paredes ocaña" userId="0e5794114b1e23c6" providerId="LiveId" clId="{CB67EAA4-2997-4A84-A986-07550E91787A}" dt="2024-05-10T18:13:08.866" v="98" actId="14100"/>
          <ac:spMkLst>
            <pc:docMk/>
            <pc:sldMk cId="139815659" sldId="267"/>
            <ac:spMk id="3" creationId="{00000000-0000-0000-0000-000000000000}"/>
          </ac:spMkLst>
        </pc:spChg>
        <pc:picChg chg="mod">
          <ac:chgData name="sandy esthefania paredes ocaña" userId="0e5794114b1e23c6" providerId="LiveId" clId="{CB67EAA4-2997-4A84-A986-07550E91787A}" dt="2024-05-10T18:13:05.569" v="97" actId="14100"/>
          <ac:picMkLst>
            <pc:docMk/>
            <pc:sldMk cId="139815659" sldId="267"/>
            <ac:picMk id="10242" creationId="{00000000-0000-0000-0000-000000000000}"/>
          </ac:picMkLst>
        </pc:picChg>
      </pc:sldChg>
      <pc:sldChg chg="modSp mod ord">
        <pc:chgData name="sandy esthefania paredes ocaña" userId="0e5794114b1e23c6" providerId="LiveId" clId="{CB67EAA4-2997-4A84-A986-07550E91787A}" dt="2024-05-10T18:14:32.581" v="113" actId="1076"/>
        <pc:sldMkLst>
          <pc:docMk/>
          <pc:sldMk cId="2301147368" sldId="268"/>
        </pc:sldMkLst>
        <pc:spChg chg="mod">
          <ac:chgData name="sandy esthefania paredes ocaña" userId="0e5794114b1e23c6" providerId="LiveId" clId="{CB67EAA4-2997-4A84-A986-07550E91787A}" dt="2024-05-10T18:14:21.172" v="110" actId="108"/>
          <ac:spMkLst>
            <pc:docMk/>
            <pc:sldMk cId="2301147368" sldId="268"/>
            <ac:spMk id="2" creationId="{00000000-0000-0000-0000-000000000000}"/>
          </ac:spMkLst>
        </pc:spChg>
        <pc:spChg chg="mod">
          <ac:chgData name="sandy esthefania paredes ocaña" userId="0e5794114b1e23c6" providerId="LiveId" clId="{CB67EAA4-2997-4A84-A986-07550E91787A}" dt="2024-05-10T18:14:30.675" v="112" actId="14100"/>
          <ac:spMkLst>
            <pc:docMk/>
            <pc:sldMk cId="2301147368" sldId="268"/>
            <ac:spMk id="3" creationId="{00000000-0000-0000-0000-000000000000}"/>
          </ac:spMkLst>
        </pc:spChg>
        <pc:picChg chg="mod">
          <ac:chgData name="sandy esthefania paredes ocaña" userId="0e5794114b1e23c6" providerId="LiveId" clId="{CB67EAA4-2997-4A84-A986-07550E91787A}" dt="2024-05-10T18:14:32.581" v="113" actId="1076"/>
          <ac:picMkLst>
            <pc:docMk/>
            <pc:sldMk cId="2301147368" sldId="268"/>
            <ac:picMk id="11266" creationId="{00000000-0000-0000-0000-000000000000}"/>
          </ac:picMkLst>
        </pc:picChg>
      </pc:sldChg>
      <pc:sldChg chg="modSp mod">
        <pc:chgData name="sandy esthefania paredes ocaña" userId="0e5794114b1e23c6" providerId="LiveId" clId="{CB67EAA4-2997-4A84-A986-07550E91787A}" dt="2024-05-10T18:15:24.946" v="127" actId="20577"/>
        <pc:sldMkLst>
          <pc:docMk/>
          <pc:sldMk cId="3909943593" sldId="270"/>
        </pc:sldMkLst>
        <pc:spChg chg="mod">
          <ac:chgData name="sandy esthefania paredes ocaña" userId="0e5794114b1e23c6" providerId="LiveId" clId="{CB67EAA4-2997-4A84-A986-07550E91787A}" dt="2024-05-10T18:15:24.946" v="127" actId="20577"/>
          <ac:spMkLst>
            <pc:docMk/>
            <pc:sldMk cId="3909943593" sldId="270"/>
            <ac:spMk id="2" creationId="{00000000-0000-0000-0000-000000000000}"/>
          </ac:spMkLst>
        </pc:spChg>
      </pc:sldChg>
      <pc:sldChg chg="addSp delSp modSp new mod">
        <pc:chgData name="sandy esthefania paredes ocaña" userId="0e5794114b1e23c6" providerId="LiveId" clId="{CB67EAA4-2997-4A84-A986-07550E91787A}" dt="2024-05-10T18:04:57.130" v="28" actId="1076"/>
        <pc:sldMkLst>
          <pc:docMk/>
          <pc:sldMk cId="3208428838" sldId="272"/>
        </pc:sldMkLst>
        <pc:spChg chg="del mod">
          <ac:chgData name="sandy esthefania paredes ocaña" userId="0e5794114b1e23c6" providerId="LiveId" clId="{CB67EAA4-2997-4A84-A986-07550E91787A}" dt="2024-05-10T18:04:07.371" v="22"/>
          <ac:spMkLst>
            <pc:docMk/>
            <pc:sldMk cId="3208428838" sldId="272"/>
            <ac:spMk id="2" creationId="{CDDE90EE-B317-FC50-91FF-CA0F5097E464}"/>
          </ac:spMkLst>
        </pc:spChg>
        <pc:spChg chg="mod">
          <ac:chgData name="sandy esthefania paredes ocaña" userId="0e5794114b1e23c6" providerId="LiveId" clId="{CB67EAA4-2997-4A84-A986-07550E91787A}" dt="2024-05-10T18:04:57.130" v="28" actId="1076"/>
          <ac:spMkLst>
            <pc:docMk/>
            <pc:sldMk cId="3208428838" sldId="272"/>
            <ac:spMk id="3" creationId="{7C71757A-2B10-CF0D-46F8-47C0BF5DD447}"/>
          </ac:spMkLst>
        </pc:spChg>
        <pc:spChg chg="add mod">
          <ac:chgData name="sandy esthefania paredes ocaña" userId="0e5794114b1e23c6" providerId="LiveId" clId="{CB67EAA4-2997-4A84-A986-07550E91787A}" dt="2024-05-10T18:04:07.371" v="22"/>
          <ac:spMkLst>
            <pc:docMk/>
            <pc:sldMk cId="3208428838" sldId="272"/>
            <ac:spMk id="4" creationId="{D39EB3BF-3B6A-CF75-3DD9-E3FF69CE8418}"/>
          </ac:spMkLst>
        </pc:spChg>
      </pc:sldChg>
      <pc:sldChg chg="addSp delSp modSp new mod">
        <pc:chgData name="sandy esthefania paredes ocaña" userId="0e5794114b1e23c6" providerId="LiveId" clId="{CB67EAA4-2997-4A84-A986-07550E91787A}" dt="2024-05-10T18:05:56.165" v="33" actId="255"/>
        <pc:sldMkLst>
          <pc:docMk/>
          <pc:sldMk cId="2278598037" sldId="273"/>
        </pc:sldMkLst>
        <pc:spChg chg="del">
          <ac:chgData name="sandy esthefania paredes ocaña" userId="0e5794114b1e23c6" providerId="LiveId" clId="{CB67EAA4-2997-4A84-A986-07550E91787A}" dt="2024-05-10T18:05:42.713" v="31"/>
          <ac:spMkLst>
            <pc:docMk/>
            <pc:sldMk cId="2278598037" sldId="273"/>
            <ac:spMk id="2" creationId="{33C0887B-AACB-2234-E084-44B32E3DF6E4}"/>
          </ac:spMkLst>
        </pc:spChg>
        <pc:spChg chg="mod">
          <ac:chgData name="sandy esthefania paredes ocaña" userId="0e5794114b1e23c6" providerId="LiveId" clId="{CB67EAA4-2997-4A84-A986-07550E91787A}" dt="2024-05-10T18:05:56.165" v="33" actId="255"/>
          <ac:spMkLst>
            <pc:docMk/>
            <pc:sldMk cId="2278598037" sldId="273"/>
            <ac:spMk id="3" creationId="{E99F94B1-98B3-D835-D310-BD3902152175}"/>
          </ac:spMkLst>
        </pc:spChg>
        <pc:spChg chg="add mod">
          <ac:chgData name="sandy esthefania paredes ocaña" userId="0e5794114b1e23c6" providerId="LiveId" clId="{CB67EAA4-2997-4A84-A986-07550E91787A}" dt="2024-05-10T18:05:42.713" v="31"/>
          <ac:spMkLst>
            <pc:docMk/>
            <pc:sldMk cId="2278598037" sldId="273"/>
            <ac:spMk id="4" creationId="{91DC248F-001F-0639-D180-E75847E588F2}"/>
          </ac:spMkLst>
        </pc:spChg>
      </pc:sldChg>
      <pc:sldChg chg="new del">
        <pc:chgData name="sandy esthefania paredes ocaña" userId="0e5794114b1e23c6" providerId="LiveId" clId="{CB67EAA4-2997-4A84-A986-07550E91787A}" dt="2024-05-10T18:08:38.225" v="65" actId="47"/>
        <pc:sldMkLst>
          <pc:docMk/>
          <pc:sldMk cId="1905067246" sldId="274"/>
        </pc:sldMkLst>
      </pc:sldChg>
      <pc:sldChg chg="addSp delSp modSp new mod">
        <pc:chgData name="sandy esthefania paredes ocaña" userId="0e5794114b1e23c6" providerId="LiveId" clId="{CB67EAA4-2997-4A84-A986-07550E91787A}" dt="2024-05-10T18:09:50.533" v="69"/>
        <pc:sldMkLst>
          <pc:docMk/>
          <pc:sldMk cId="3411378808" sldId="274"/>
        </pc:sldMkLst>
        <pc:spChg chg="del">
          <ac:chgData name="sandy esthefania paredes ocaña" userId="0e5794114b1e23c6" providerId="LiveId" clId="{CB67EAA4-2997-4A84-A986-07550E91787A}" dt="2024-05-10T18:09:50.533" v="69"/>
          <ac:spMkLst>
            <pc:docMk/>
            <pc:sldMk cId="3411378808" sldId="274"/>
            <ac:spMk id="2" creationId="{CA03CE0B-66A8-7258-9FA0-E4ED3CDA1F9D}"/>
          </ac:spMkLst>
        </pc:spChg>
        <pc:spChg chg="mod">
          <ac:chgData name="sandy esthefania paredes ocaña" userId="0e5794114b1e23c6" providerId="LiveId" clId="{CB67EAA4-2997-4A84-A986-07550E91787A}" dt="2024-05-10T18:09:43.413" v="68" actId="14100"/>
          <ac:spMkLst>
            <pc:docMk/>
            <pc:sldMk cId="3411378808" sldId="274"/>
            <ac:spMk id="3" creationId="{A932835B-AC58-AFB5-F3C6-EF3D80931EC0}"/>
          </ac:spMkLst>
        </pc:spChg>
        <pc:spChg chg="add mod">
          <ac:chgData name="sandy esthefania paredes ocaña" userId="0e5794114b1e23c6" providerId="LiveId" clId="{CB67EAA4-2997-4A84-A986-07550E91787A}" dt="2024-05-10T18:09:50.533" v="69"/>
          <ac:spMkLst>
            <pc:docMk/>
            <pc:sldMk cId="3411378808" sldId="274"/>
            <ac:spMk id="4" creationId="{9BE39B44-8E10-50B8-90A6-C1BD865D99D6}"/>
          </ac:spMkLst>
        </pc:spChg>
      </pc:sldChg>
      <pc:sldChg chg="addSp delSp modSp new mod">
        <pc:chgData name="sandy esthefania paredes ocaña" userId="0e5794114b1e23c6" providerId="LiveId" clId="{CB67EAA4-2997-4A84-A986-07550E91787A}" dt="2024-05-10T18:11:23.789" v="78"/>
        <pc:sldMkLst>
          <pc:docMk/>
          <pc:sldMk cId="2473905259" sldId="275"/>
        </pc:sldMkLst>
        <pc:spChg chg="del">
          <ac:chgData name="sandy esthefania paredes ocaña" userId="0e5794114b1e23c6" providerId="LiveId" clId="{CB67EAA4-2997-4A84-A986-07550E91787A}" dt="2024-05-10T18:11:23.789" v="78"/>
          <ac:spMkLst>
            <pc:docMk/>
            <pc:sldMk cId="2473905259" sldId="275"/>
            <ac:spMk id="2" creationId="{40389AD7-9C73-2AE7-1049-23BB0D01EF2E}"/>
          </ac:spMkLst>
        </pc:spChg>
        <pc:spChg chg="mod">
          <ac:chgData name="sandy esthefania paredes ocaña" userId="0e5794114b1e23c6" providerId="LiveId" clId="{CB67EAA4-2997-4A84-A986-07550E91787A}" dt="2024-05-10T18:11:15.180" v="77"/>
          <ac:spMkLst>
            <pc:docMk/>
            <pc:sldMk cId="2473905259" sldId="275"/>
            <ac:spMk id="3" creationId="{E4DF2119-8B43-E20C-9471-E55E6E3C358A}"/>
          </ac:spMkLst>
        </pc:spChg>
        <pc:spChg chg="add mod">
          <ac:chgData name="sandy esthefania paredes ocaña" userId="0e5794114b1e23c6" providerId="LiveId" clId="{CB67EAA4-2997-4A84-A986-07550E91787A}" dt="2024-05-10T18:11:23.789" v="78"/>
          <ac:spMkLst>
            <pc:docMk/>
            <pc:sldMk cId="2473905259" sldId="275"/>
            <ac:spMk id="4" creationId="{2FE071A3-6380-8829-1EB9-31D6A81121C6}"/>
          </ac:spMkLst>
        </pc:spChg>
      </pc:sldChg>
      <pc:sldChg chg="addSp delSp modSp new mod">
        <pc:chgData name="sandy esthefania paredes ocaña" userId="0e5794114b1e23c6" providerId="LiveId" clId="{CB67EAA4-2997-4A84-A986-07550E91787A}" dt="2024-05-10T18:13:21.071" v="99"/>
        <pc:sldMkLst>
          <pc:docMk/>
          <pc:sldMk cId="4292325335" sldId="276"/>
        </pc:sldMkLst>
        <pc:spChg chg="del">
          <ac:chgData name="sandy esthefania paredes ocaña" userId="0e5794114b1e23c6" providerId="LiveId" clId="{CB67EAA4-2997-4A84-A986-07550E91787A}" dt="2024-05-10T18:13:21.071" v="99"/>
          <ac:spMkLst>
            <pc:docMk/>
            <pc:sldMk cId="4292325335" sldId="276"/>
            <ac:spMk id="2" creationId="{60F54F8A-1F6F-8C62-6907-E6D837400459}"/>
          </ac:spMkLst>
        </pc:spChg>
        <pc:spChg chg="mod">
          <ac:chgData name="sandy esthefania paredes ocaña" userId="0e5794114b1e23c6" providerId="LiveId" clId="{CB67EAA4-2997-4A84-A986-07550E91787A}" dt="2024-05-10T18:12:23.958" v="81" actId="21"/>
          <ac:spMkLst>
            <pc:docMk/>
            <pc:sldMk cId="4292325335" sldId="276"/>
            <ac:spMk id="3" creationId="{9B34D158-749C-7975-39DE-7576C083B9A9}"/>
          </ac:spMkLst>
        </pc:spChg>
        <pc:spChg chg="add mod">
          <ac:chgData name="sandy esthefania paredes ocaña" userId="0e5794114b1e23c6" providerId="LiveId" clId="{CB67EAA4-2997-4A84-A986-07550E91787A}" dt="2024-05-10T18:13:21.071" v="99"/>
          <ac:spMkLst>
            <pc:docMk/>
            <pc:sldMk cId="4292325335" sldId="276"/>
            <ac:spMk id="4" creationId="{CCD3D24A-45BA-A18B-04CD-82F5906E0A35}"/>
          </ac:spMkLst>
        </pc:spChg>
      </pc:sldChg>
      <pc:sldChg chg="addSp delSp modSp new mod">
        <pc:chgData name="sandy esthefania paredes ocaña" userId="0e5794114b1e23c6" providerId="LiveId" clId="{CB67EAA4-2997-4A84-A986-07550E91787A}" dt="2024-05-10T18:15:02.857" v="116"/>
        <pc:sldMkLst>
          <pc:docMk/>
          <pc:sldMk cId="4170832076" sldId="277"/>
        </pc:sldMkLst>
        <pc:spChg chg="del">
          <ac:chgData name="sandy esthefania paredes ocaña" userId="0e5794114b1e23c6" providerId="LiveId" clId="{CB67EAA4-2997-4A84-A986-07550E91787A}" dt="2024-05-10T18:15:02.857" v="116"/>
          <ac:spMkLst>
            <pc:docMk/>
            <pc:sldMk cId="4170832076" sldId="277"/>
            <ac:spMk id="2" creationId="{118E5222-51BA-2C91-F65E-40121475AADB}"/>
          </ac:spMkLst>
        </pc:spChg>
        <pc:spChg chg="mod">
          <ac:chgData name="sandy esthefania paredes ocaña" userId="0e5794114b1e23c6" providerId="LiveId" clId="{CB67EAA4-2997-4A84-A986-07550E91787A}" dt="2024-05-10T18:14:55.614" v="115"/>
          <ac:spMkLst>
            <pc:docMk/>
            <pc:sldMk cId="4170832076" sldId="277"/>
            <ac:spMk id="3" creationId="{0EE1AA3D-6DA5-B80C-A8E5-B25D570F927A}"/>
          </ac:spMkLst>
        </pc:spChg>
        <pc:spChg chg="add mod">
          <ac:chgData name="sandy esthefania paredes ocaña" userId="0e5794114b1e23c6" providerId="LiveId" clId="{CB67EAA4-2997-4A84-A986-07550E91787A}" dt="2024-05-10T18:15:02.857" v="116"/>
          <ac:spMkLst>
            <pc:docMk/>
            <pc:sldMk cId="4170832076" sldId="277"/>
            <ac:spMk id="4" creationId="{BFEEF8CE-082B-B354-DB87-40F29F2BFFE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58335-FE9E-4ED3-B57F-1EE4FA46DD99}" type="doc">
      <dgm:prSet loTypeId="urn:microsoft.com/office/officeart/2005/8/layout/hProcess9" loCatId="process" qsTypeId="urn:microsoft.com/office/officeart/2005/8/quickstyle/simple1" qsCatId="simple" csTypeId="urn:microsoft.com/office/officeart/2005/8/colors/colorful5" csCatId="colorful"/>
      <dgm:spPr/>
      <dgm:t>
        <a:bodyPr/>
        <a:lstStyle/>
        <a:p>
          <a:endParaRPr lang="es-ES"/>
        </a:p>
      </dgm:t>
    </dgm:pt>
    <dgm:pt modelId="{0D601A4D-9E1E-40C8-A0FC-9D136FCA35E3}">
      <dgm:prSet/>
      <dgm:spPr/>
      <dgm:t>
        <a:bodyPr/>
        <a:lstStyle/>
        <a:p>
          <a:pPr rtl="0"/>
          <a:r>
            <a:rPr lang="es-ES"/>
            <a:t>Posición de referencia, que da significado a los términos direccionales usados ​​en la descripción en las partes y regiones del cuerpo. </a:t>
          </a:r>
          <a:endParaRPr lang="en-US"/>
        </a:p>
      </dgm:t>
    </dgm:pt>
    <dgm:pt modelId="{BD78E1B7-9699-42D2-AA02-80A6411600DE}" type="parTrans" cxnId="{4B72B14B-A24B-40C1-9BC8-3F624425F8B8}">
      <dgm:prSet/>
      <dgm:spPr/>
      <dgm:t>
        <a:bodyPr/>
        <a:lstStyle/>
        <a:p>
          <a:endParaRPr lang="es-ES"/>
        </a:p>
      </dgm:t>
    </dgm:pt>
    <dgm:pt modelId="{FD79F013-85BF-44E5-8C4B-FE60FF66F791}" type="sibTrans" cxnId="{4B72B14B-A24B-40C1-9BC8-3F624425F8B8}">
      <dgm:prSet/>
      <dgm:spPr/>
      <dgm:t>
        <a:bodyPr/>
        <a:lstStyle/>
        <a:p>
          <a:endParaRPr lang="es-ES"/>
        </a:p>
      </dgm:t>
    </dgm:pt>
    <dgm:pt modelId="{5F66A9F5-1A15-46A1-938F-707E930BCF47}">
      <dgm:prSet/>
      <dgm:spPr/>
      <dgm:t>
        <a:bodyPr/>
        <a:lstStyle/>
        <a:p>
          <a:pPr rtl="0"/>
          <a:r>
            <a:rPr lang="es-ES"/>
            <a:t>Es una posición especifica en la que los anatomistas estudian las discusiones sobre el cuerpo, la forma en que se mueve, su postura o la relación entre una zona y otra.</a:t>
          </a:r>
          <a:endParaRPr lang="en-US"/>
        </a:p>
      </dgm:t>
    </dgm:pt>
    <dgm:pt modelId="{BA095EE2-ED82-4C43-A3B3-64B02E7D8CAF}" type="parTrans" cxnId="{F0E9FEFA-8BFD-4517-8AEF-A7373600886F}">
      <dgm:prSet/>
      <dgm:spPr/>
      <dgm:t>
        <a:bodyPr/>
        <a:lstStyle/>
        <a:p>
          <a:endParaRPr lang="es-ES"/>
        </a:p>
      </dgm:t>
    </dgm:pt>
    <dgm:pt modelId="{3960866E-A2A6-4711-9ECC-C31DEB3D14A6}" type="sibTrans" cxnId="{F0E9FEFA-8BFD-4517-8AEF-A7373600886F}">
      <dgm:prSet/>
      <dgm:spPr/>
      <dgm:t>
        <a:bodyPr/>
        <a:lstStyle/>
        <a:p>
          <a:endParaRPr lang="es-ES"/>
        </a:p>
      </dgm:t>
    </dgm:pt>
    <dgm:pt modelId="{B61C1A7A-57D1-4006-8C15-287B77FB088A}">
      <dgm:prSet/>
      <dgm:spPr/>
      <dgm:t>
        <a:bodyPr/>
        <a:lstStyle/>
        <a:p>
          <a:pPr rtl="0"/>
          <a:r>
            <a:rPr lang="es-ES"/>
            <a:t>Colocación del cuerpo para facilitar procedimientos diagnósticos o terapéuticos.</a:t>
          </a:r>
          <a:endParaRPr lang="en-US"/>
        </a:p>
      </dgm:t>
    </dgm:pt>
    <dgm:pt modelId="{E8882503-01F0-4746-BD67-CAA5A4786979}" type="parTrans" cxnId="{ED4C204D-EF46-4C87-A5C1-3233705B817C}">
      <dgm:prSet/>
      <dgm:spPr/>
      <dgm:t>
        <a:bodyPr/>
        <a:lstStyle/>
        <a:p>
          <a:endParaRPr lang="es-ES"/>
        </a:p>
      </dgm:t>
    </dgm:pt>
    <dgm:pt modelId="{EF32E8F6-1196-4973-A5C0-C201C6F53676}" type="sibTrans" cxnId="{ED4C204D-EF46-4C87-A5C1-3233705B817C}">
      <dgm:prSet/>
      <dgm:spPr/>
      <dgm:t>
        <a:bodyPr/>
        <a:lstStyle/>
        <a:p>
          <a:endParaRPr lang="es-ES"/>
        </a:p>
      </dgm:t>
    </dgm:pt>
    <dgm:pt modelId="{41C3CA58-EDC1-4B2E-B9EC-E7D40D4C61CB}" type="pres">
      <dgm:prSet presAssocID="{EC558335-FE9E-4ED3-B57F-1EE4FA46DD99}" presName="CompostProcess" presStyleCnt="0">
        <dgm:presLayoutVars>
          <dgm:dir/>
          <dgm:resizeHandles val="exact"/>
        </dgm:presLayoutVars>
      </dgm:prSet>
      <dgm:spPr/>
    </dgm:pt>
    <dgm:pt modelId="{A4D0B052-BC71-4003-B08D-A2671D2071F2}" type="pres">
      <dgm:prSet presAssocID="{EC558335-FE9E-4ED3-B57F-1EE4FA46DD99}" presName="arrow" presStyleLbl="bgShp" presStyleIdx="0" presStyleCnt="1"/>
      <dgm:spPr/>
    </dgm:pt>
    <dgm:pt modelId="{1889D478-8B93-4066-A438-A4CE28FD43AA}" type="pres">
      <dgm:prSet presAssocID="{EC558335-FE9E-4ED3-B57F-1EE4FA46DD99}" presName="linearProcess" presStyleCnt="0"/>
      <dgm:spPr/>
    </dgm:pt>
    <dgm:pt modelId="{AD5DF8AA-8579-48A8-B5A2-B4C72895C1C3}" type="pres">
      <dgm:prSet presAssocID="{0D601A4D-9E1E-40C8-A0FC-9D136FCA35E3}" presName="textNode" presStyleLbl="node1" presStyleIdx="0" presStyleCnt="3">
        <dgm:presLayoutVars>
          <dgm:bulletEnabled val="1"/>
        </dgm:presLayoutVars>
      </dgm:prSet>
      <dgm:spPr/>
    </dgm:pt>
    <dgm:pt modelId="{02484154-4869-4B72-BA19-23C9CBCDB100}" type="pres">
      <dgm:prSet presAssocID="{FD79F013-85BF-44E5-8C4B-FE60FF66F791}" presName="sibTrans" presStyleCnt="0"/>
      <dgm:spPr/>
    </dgm:pt>
    <dgm:pt modelId="{6F74834F-ADC2-40C2-BA08-FCCECB1CD8E7}" type="pres">
      <dgm:prSet presAssocID="{5F66A9F5-1A15-46A1-938F-707E930BCF47}" presName="textNode" presStyleLbl="node1" presStyleIdx="1" presStyleCnt="3">
        <dgm:presLayoutVars>
          <dgm:bulletEnabled val="1"/>
        </dgm:presLayoutVars>
      </dgm:prSet>
      <dgm:spPr/>
    </dgm:pt>
    <dgm:pt modelId="{FD483F28-D724-471A-A646-4E71E456020A}" type="pres">
      <dgm:prSet presAssocID="{3960866E-A2A6-4711-9ECC-C31DEB3D14A6}" presName="sibTrans" presStyleCnt="0"/>
      <dgm:spPr/>
    </dgm:pt>
    <dgm:pt modelId="{8718661C-FC83-4EB4-9B70-CC440396EDF7}" type="pres">
      <dgm:prSet presAssocID="{B61C1A7A-57D1-4006-8C15-287B77FB088A}" presName="textNode" presStyleLbl="node1" presStyleIdx="2" presStyleCnt="3">
        <dgm:presLayoutVars>
          <dgm:bulletEnabled val="1"/>
        </dgm:presLayoutVars>
      </dgm:prSet>
      <dgm:spPr/>
    </dgm:pt>
  </dgm:ptLst>
  <dgm:cxnLst>
    <dgm:cxn modelId="{4B72B14B-A24B-40C1-9BC8-3F624425F8B8}" srcId="{EC558335-FE9E-4ED3-B57F-1EE4FA46DD99}" destId="{0D601A4D-9E1E-40C8-A0FC-9D136FCA35E3}" srcOrd="0" destOrd="0" parTransId="{BD78E1B7-9699-42D2-AA02-80A6411600DE}" sibTransId="{FD79F013-85BF-44E5-8C4B-FE60FF66F791}"/>
    <dgm:cxn modelId="{ED4C204D-EF46-4C87-A5C1-3233705B817C}" srcId="{EC558335-FE9E-4ED3-B57F-1EE4FA46DD99}" destId="{B61C1A7A-57D1-4006-8C15-287B77FB088A}" srcOrd="2" destOrd="0" parTransId="{E8882503-01F0-4746-BD67-CAA5A4786979}" sibTransId="{EF32E8F6-1196-4973-A5C0-C201C6F53676}"/>
    <dgm:cxn modelId="{19807774-7669-42E5-AF18-9E4B67EDFF8D}" type="presOf" srcId="{B61C1A7A-57D1-4006-8C15-287B77FB088A}" destId="{8718661C-FC83-4EB4-9B70-CC440396EDF7}" srcOrd="0" destOrd="0" presId="urn:microsoft.com/office/officeart/2005/8/layout/hProcess9"/>
    <dgm:cxn modelId="{4FD4CB80-A9D8-4D55-9C95-A0A3BEAE2897}" type="presOf" srcId="{5F66A9F5-1A15-46A1-938F-707E930BCF47}" destId="{6F74834F-ADC2-40C2-BA08-FCCECB1CD8E7}" srcOrd="0" destOrd="0" presId="urn:microsoft.com/office/officeart/2005/8/layout/hProcess9"/>
    <dgm:cxn modelId="{B8CD1CA9-251C-4468-BC8B-81B96D678BBA}" type="presOf" srcId="{0D601A4D-9E1E-40C8-A0FC-9D136FCA35E3}" destId="{AD5DF8AA-8579-48A8-B5A2-B4C72895C1C3}" srcOrd="0" destOrd="0" presId="urn:microsoft.com/office/officeart/2005/8/layout/hProcess9"/>
    <dgm:cxn modelId="{75C49FE1-1726-42F8-94DE-4212E4CC8DDE}" type="presOf" srcId="{EC558335-FE9E-4ED3-B57F-1EE4FA46DD99}" destId="{41C3CA58-EDC1-4B2E-B9EC-E7D40D4C61CB}" srcOrd="0" destOrd="0" presId="urn:microsoft.com/office/officeart/2005/8/layout/hProcess9"/>
    <dgm:cxn modelId="{F0E9FEFA-8BFD-4517-8AEF-A7373600886F}" srcId="{EC558335-FE9E-4ED3-B57F-1EE4FA46DD99}" destId="{5F66A9F5-1A15-46A1-938F-707E930BCF47}" srcOrd="1" destOrd="0" parTransId="{BA095EE2-ED82-4C43-A3B3-64B02E7D8CAF}" sibTransId="{3960866E-A2A6-4711-9ECC-C31DEB3D14A6}"/>
    <dgm:cxn modelId="{30017DC5-61C3-49DD-AC4E-01D7C426F4A8}" type="presParOf" srcId="{41C3CA58-EDC1-4B2E-B9EC-E7D40D4C61CB}" destId="{A4D0B052-BC71-4003-B08D-A2671D2071F2}" srcOrd="0" destOrd="0" presId="urn:microsoft.com/office/officeart/2005/8/layout/hProcess9"/>
    <dgm:cxn modelId="{61CF92DC-475D-4E62-ABE8-A3B5BEBFC73B}" type="presParOf" srcId="{41C3CA58-EDC1-4B2E-B9EC-E7D40D4C61CB}" destId="{1889D478-8B93-4066-A438-A4CE28FD43AA}" srcOrd="1" destOrd="0" presId="urn:microsoft.com/office/officeart/2005/8/layout/hProcess9"/>
    <dgm:cxn modelId="{A18F8534-D306-44AD-A06D-1898584256D2}" type="presParOf" srcId="{1889D478-8B93-4066-A438-A4CE28FD43AA}" destId="{AD5DF8AA-8579-48A8-B5A2-B4C72895C1C3}" srcOrd="0" destOrd="0" presId="urn:microsoft.com/office/officeart/2005/8/layout/hProcess9"/>
    <dgm:cxn modelId="{9AFB5E5E-636B-45E7-9AE8-68A41A1E4E53}" type="presParOf" srcId="{1889D478-8B93-4066-A438-A4CE28FD43AA}" destId="{02484154-4869-4B72-BA19-23C9CBCDB100}" srcOrd="1" destOrd="0" presId="urn:microsoft.com/office/officeart/2005/8/layout/hProcess9"/>
    <dgm:cxn modelId="{4FD9D22E-8FAD-40AC-B205-FB0E3A60D2B6}" type="presParOf" srcId="{1889D478-8B93-4066-A438-A4CE28FD43AA}" destId="{6F74834F-ADC2-40C2-BA08-FCCECB1CD8E7}" srcOrd="2" destOrd="0" presId="urn:microsoft.com/office/officeart/2005/8/layout/hProcess9"/>
    <dgm:cxn modelId="{B2F4F58D-B90F-4B3F-BB44-81D593E3E26F}" type="presParOf" srcId="{1889D478-8B93-4066-A438-A4CE28FD43AA}" destId="{FD483F28-D724-471A-A646-4E71E456020A}" srcOrd="3" destOrd="0" presId="urn:microsoft.com/office/officeart/2005/8/layout/hProcess9"/>
    <dgm:cxn modelId="{E0FB205B-174E-4622-9736-12C02D750CCD}" type="presParOf" srcId="{1889D478-8B93-4066-A438-A4CE28FD43AA}" destId="{8718661C-FC83-4EB4-9B70-CC440396EDF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84F180-8D1E-464C-AE94-5955DEE393CC}" type="doc">
      <dgm:prSet loTypeId="urn:microsoft.com/office/officeart/2005/8/layout/lProcess3" loCatId="process" qsTypeId="urn:microsoft.com/office/officeart/2005/8/quickstyle/simple1" qsCatId="simple" csTypeId="urn:microsoft.com/office/officeart/2005/8/colors/colorful4" csCatId="colorful"/>
      <dgm:spPr/>
      <dgm:t>
        <a:bodyPr/>
        <a:lstStyle/>
        <a:p>
          <a:endParaRPr lang="es-ES"/>
        </a:p>
      </dgm:t>
    </dgm:pt>
    <dgm:pt modelId="{A61DA668-6F65-4A69-B02A-8205A8CBC326}">
      <dgm:prSet/>
      <dgm:spPr/>
      <dgm:t>
        <a:bodyPr/>
        <a:lstStyle/>
        <a:p>
          <a:pPr rtl="0"/>
          <a:r>
            <a:rPr lang="es-ES"/>
            <a:t>El cuerpo está en una postura erguida (de pie, ortostática o bípeda) con las extremidades superiores extendidas a lo largo del torso y las palmas hacia adelante. La cabeza y los pies también apuntan hacia adelante y miran hacia el horizonte</a:t>
          </a:r>
          <a:endParaRPr lang="en-US"/>
        </a:p>
      </dgm:t>
    </dgm:pt>
    <dgm:pt modelId="{CBDC6A08-F49A-4DD2-B927-9A49370DAD96}" type="parTrans" cxnId="{8927C2B0-BADE-47C4-BCAC-E96C46A25C77}">
      <dgm:prSet/>
      <dgm:spPr/>
      <dgm:t>
        <a:bodyPr/>
        <a:lstStyle/>
        <a:p>
          <a:endParaRPr lang="es-ES"/>
        </a:p>
      </dgm:t>
    </dgm:pt>
    <dgm:pt modelId="{8EC9BA01-AA5B-48E8-8A5C-624430BEC5CA}" type="sibTrans" cxnId="{8927C2B0-BADE-47C4-BCAC-E96C46A25C77}">
      <dgm:prSet/>
      <dgm:spPr/>
      <dgm:t>
        <a:bodyPr/>
        <a:lstStyle/>
        <a:p>
          <a:endParaRPr lang="es-ES"/>
        </a:p>
      </dgm:t>
    </dgm:pt>
    <dgm:pt modelId="{653B46AC-BEA9-4D91-80FA-8F4E10BF8E3C}" type="pres">
      <dgm:prSet presAssocID="{3684F180-8D1E-464C-AE94-5955DEE393CC}" presName="Name0" presStyleCnt="0">
        <dgm:presLayoutVars>
          <dgm:chPref val="3"/>
          <dgm:dir/>
          <dgm:animLvl val="lvl"/>
          <dgm:resizeHandles/>
        </dgm:presLayoutVars>
      </dgm:prSet>
      <dgm:spPr/>
    </dgm:pt>
    <dgm:pt modelId="{080E22B8-8563-410B-ADE6-FE307AEEFB8F}" type="pres">
      <dgm:prSet presAssocID="{A61DA668-6F65-4A69-B02A-8205A8CBC326}" presName="horFlow" presStyleCnt="0"/>
      <dgm:spPr/>
    </dgm:pt>
    <dgm:pt modelId="{2113F26B-51D0-4492-AB0F-C59D4AB44A93}" type="pres">
      <dgm:prSet presAssocID="{A61DA668-6F65-4A69-B02A-8205A8CBC326}" presName="bigChev" presStyleLbl="node1" presStyleIdx="0" presStyleCnt="1"/>
      <dgm:spPr/>
    </dgm:pt>
  </dgm:ptLst>
  <dgm:cxnLst>
    <dgm:cxn modelId="{E631FB8F-A09C-4D9B-99F6-2D549C27B15C}" type="presOf" srcId="{3684F180-8D1E-464C-AE94-5955DEE393CC}" destId="{653B46AC-BEA9-4D91-80FA-8F4E10BF8E3C}" srcOrd="0" destOrd="0" presId="urn:microsoft.com/office/officeart/2005/8/layout/lProcess3"/>
    <dgm:cxn modelId="{8927C2B0-BADE-47C4-BCAC-E96C46A25C77}" srcId="{3684F180-8D1E-464C-AE94-5955DEE393CC}" destId="{A61DA668-6F65-4A69-B02A-8205A8CBC326}" srcOrd="0" destOrd="0" parTransId="{CBDC6A08-F49A-4DD2-B927-9A49370DAD96}" sibTransId="{8EC9BA01-AA5B-48E8-8A5C-624430BEC5CA}"/>
    <dgm:cxn modelId="{B524E5CA-1B8F-4736-AD28-58E730125C24}" type="presOf" srcId="{A61DA668-6F65-4A69-B02A-8205A8CBC326}" destId="{2113F26B-51D0-4492-AB0F-C59D4AB44A93}" srcOrd="0" destOrd="0" presId="urn:microsoft.com/office/officeart/2005/8/layout/lProcess3"/>
    <dgm:cxn modelId="{AB13C9A0-48A7-4688-8299-064A875050BF}" type="presParOf" srcId="{653B46AC-BEA9-4D91-80FA-8F4E10BF8E3C}" destId="{080E22B8-8563-410B-ADE6-FE307AEEFB8F}" srcOrd="0" destOrd="0" presId="urn:microsoft.com/office/officeart/2005/8/layout/lProcess3"/>
    <dgm:cxn modelId="{685D9F63-381B-4591-9C85-CA84276C171C}" type="presParOf" srcId="{080E22B8-8563-410B-ADE6-FE307AEEFB8F}" destId="{2113F26B-51D0-4492-AB0F-C59D4AB44A93}"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0B052-BC71-4003-B08D-A2671D2071F2}">
      <dsp:nvSpPr>
        <dsp:cNvPr id="0" name=""/>
        <dsp:cNvSpPr/>
      </dsp:nvSpPr>
      <dsp:spPr>
        <a:xfrm>
          <a:off x="720089" y="0"/>
          <a:ext cx="8161020" cy="3317875"/>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5DF8AA-8579-48A8-B5A2-B4C72895C1C3}">
      <dsp:nvSpPr>
        <dsp:cNvPr id="0" name=""/>
        <dsp:cNvSpPr/>
      </dsp:nvSpPr>
      <dsp:spPr>
        <a:xfrm>
          <a:off x="10313" y="995362"/>
          <a:ext cx="3090386" cy="132715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ES" sz="1600" kern="1200"/>
            <a:t>Posición de referencia, que da significado a los términos direccionales usados ​​en la descripción en las partes y regiones del cuerpo. </a:t>
          </a:r>
          <a:endParaRPr lang="en-US" sz="1600" kern="1200"/>
        </a:p>
      </dsp:txBody>
      <dsp:txXfrm>
        <a:off x="75099" y="1060148"/>
        <a:ext cx="2960814" cy="1197578"/>
      </dsp:txXfrm>
    </dsp:sp>
    <dsp:sp modelId="{6F74834F-ADC2-40C2-BA08-FCCECB1CD8E7}">
      <dsp:nvSpPr>
        <dsp:cNvPr id="0" name=""/>
        <dsp:cNvSpPr/>
      </dsp:nvSpPr>
      <dsp:spPr>
        <a:xfrm>
          <a:off x="3255406" y="995362"/>
          <a:ext cx="3090386" cy="1327150"/>
        </a:xfrm>
        <a:prstGeom prst="roundRect">
          <a:avLst/>
        </a:prstGeom>
        <a:solidFill>
          <a:schemeClr val="accent5">
            <a:hueOff val="496582"/>
            <a:satOff val="288"/>
            <a:lumOff val="2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ES" sz="1600" kern="1200"/>
            <a:t>Es una posición especifica en la que los anatomistas estudian las discusiones sobre el cuerpo, la forma en que se mueve, su postura o la relación entre una zona y otra.</a:t>
          </a:r>
          <a:endParaRPr lang="en-US" sz="1600" kern="1200"/>
        </a:p>
      </dsp:txBody>
      <dsp:txXfrm>
        <a:off x="3320192" y="1060148"/>
        <a:ext cx="2960814" cy="1197578"/>
      </dsp:txXfrm>
    </dsp:sp>
    <dsp:sp modelId="{8718661C-FC83-4EB4-9B70-CC440396EDF7}">
      <dsp:nvSpPr>
        <dsp:cNvPr id="0" name=""/>
        <dsp:cNvSpPr/>
      </dsp:nvSpPr>
      <dsp:spPr>
        <a:xfrm>
          <a:off x="6500499" y="995362"/>
          <a:ext cx="3090386" cy="1327150"/>
        </a:xfrm>
        <a:prstGeom prst="roundRect">
          <a:avLst/>
        </a:prstGeom>
        <a:solidFill>
          <a:schemeClr val="accent5">
            <a:hueOff val="993165"/>
            <a:satOff val="576"/>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ES" sz="1600" kern="1200"/>
            <a:t>Colocación del cuerpo para facilitar procedimientos diagnósticos o terapéuticos.</a:t>
          </a:r>
          <a:endParaRPr lang="en-US" sz="1600" kern="1200"/>
        </a:p>
      </dsp:txBody>
      <dsp:txXfrm>
        <a:off x="6565285" y="1060148"/>
        <a:ext cx="2960814" cy="1197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3F26B-51D0-4492-AB0F-C59D4AB44A93}">
      <dsp:nvSpPr>
        <dsp:cNvPr id="0" name=""/>
        <dsp:cNvSpPr/>
      </dsp:nvSpPr>
      <dsp:spPr>
        <a:xfrm>
          <a:off x="0" y="1743151"/>
          <a:ext cx="5708904" cy="2283561"/>
        </a:xfrm>
        <a:prstGeom prst="chevr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rtl="0">
            <a:lnSpc>
              <a:spcPct val="90000"/>
            </a:lnSpc>
            <a:spcBef>
              <a:spcPct val="0"/>
            </a:spcBef>
            <a:spcAft>
              <a:spcPct val="35000"/>
            </a:spcAft>
            <a:buNone/>
          </a:pPr>
          <a:r>
            <a:rPr lang="es-ES" sz="2100" kern="1200"/>
            <a:t>El cuerpo está en una postura erguida (de pie, ortostática o bípeda) con las extremidades superiores extendidas a lo largo del torso y las palmas hacia adelante. La cabeza y los pies también apuntan hacia adelante y miran hacia el horizonte</a:t>
          </a:r>
          <a:endParaRPr lang="en-US" sz="2100" kern="1200"/>
        </a:p>
      </dsp:txBody>
      <dsp:txXfrm>
        <a:off x="1141781" y="1743151"/>
        <a:ext cx="3425343" cy="22835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7037807-DC4E-4D87-81E6-70278FAEB54A}" type="datetimeFigureOut">
              <a:rPr lang="en-US" smtClean="0"/>
              <a:t>5/10/2024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0B7AF87-F7A1-4041-BEF7-E0E58BB2AB32}" type="slidenum">
              <a:rPr lang="en-US" smtClean="0"/>
              <a:t>‹Nº›</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4116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7037807-DC4E-4D87-81E6-70278FAEB54A}"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B7AF87-F7A1-4041-BEF7-E0E58BB2AB32}" type="slidenum">
              <a:rPr lang="en-US" smtClean="0"/>
              <a:t>‹Nº›</a:t>
            </a:fld>
            <a:endParaRPr lang="en-US"/>
          </a:p>
        </p:txBody>
      </p:sp>
    </p:spTree>
    <p:extLst>
      <p:ext uri="{BB962C8B-B14F-4D97-AF65-F5344CB8AC3E}">
        <p14:creationId xmlns:p14="http://schemas.microsoft.com/office/powerpoint/2010/main" val="2449362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7037807-DC4E-4D87-81E6-70278FAEB54A}"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7AF87-F7A1-4041-BEF7-E0E58BB2AB32}" type="slidenum">
              <a:rPr lang="en-US" smtClean="0"/>
              <a:t>‹Nº›</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9304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7037807-DC4E-4D87-81E6-70278FAEB54A}"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7AF87-F7A1-4041-BEF7-E0E58BB2AB32}" type="slidenum">
              <a:rPr lang="en-US" smtClean="0"/>
              <a:t>‹Nº›</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8252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7037807-DC4E-4D87-81E6-70278FAEB54A}"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7AF87-F7A1-4041-BEF7-E0E58BB2AB32}" type="slidenum">
              <a:rPr lang="en-US" smtClean="0"/>
              <a:t>‹Nº›</a:t>
            </a:fld>
            <a:endParaRPr lang="en-US"/>
          </a:p>
        </p:txBody>
      </p:sp>
    </p:spTree>
    <p:extLst>
      <p:ext uri="{BB962C8B-B14F-4D97-AF65-F5344CB8AC3E}">
        <p14:creationId xmlns:p14="http://schemas.microsoft.com/office/powerpoint/2010/main" val="987415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7037807-DC4E-4D87-81E6-70278FAEB54A}"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7AF87-F7A1-4041-BEF7-E0E58BB2AB32}" type="slidenum">
              <a:rPr lang="en-US" smtClean="0"/>
              <a:t>‹Nº›</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0381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7037807-DC4E-4D87-81E6-70278FAEB54A}"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7AF87-F7A1-4041-BEF7-E0E58BB2AB32}" type="slidenum">
              <a:rPr lang="en-US" smtClean="0"/>
              <a:t>‹Nº›</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5496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7037807-DC4E-4D87-81E6-70278FAEB54A}"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7AF87-F7A1-4041-BEF7-E0E58BB2AB32}" type="slidenum">
              <a:rPr lang="en-US" smtClean="0"/>
              <a:t>‹Nº›</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6939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7037807-DC4E-4D87-81E6-70278FAEB54A}"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7AF87-F7A1-4041-BEF7-E0E58BB2AB32}" type="slidenum">
              <a:rPr lang="en-US" smtClean="0"/>
              <a:t>‹Nº›</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957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7037807-DC4E-4D87-81E6-70278FAEB54A}"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7AF87-F7A1-4041-BEF7-E0E58BB2AB32}" type="slidenum">
              <a:rPr lang="en-US" smtClean="0"/>
              <a:t>‹Nº›</a:t>
            </a:fld>
            <a:endParaRPr lang="en-US"/>
          </a:p>
        </p:txBody>
      </p:sp>
    </p:spTree>
    <p:extLst>
      <p:ext uri="{BB962C8B-B14F-4D97-AF65-F5344CB8AC3E}">
        <p14:creationId xmlns:p14="http://schemas.microsoft.com/office/powerpoint/2010/main" val="1401012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7037807-DC4E-4D87-81E6-70278FAEB54A}"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7AF87-F7A1-4041-BEF7-E0E58BB2AB32}" type="slidenum">
              <a:rPr lang="en-US" smtClean="0"/>
              <a:t>‹Nº›</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408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7037807-DC4E-4D87-81E6-70278FAEB54A}"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B7AF87-F7A1-4041-BEF7-E0E58BB2AB32}" type="slidenum">
              <a:rPr lang="en-US" smtClean="0"/>
              <a:t>‹Nº›</a:t>
            </a:fld>
            <a:endParaRPr lang="en-US"/>
          </a:p>
        </p:txBody>
      </p:sp>
    </p:spTree>
    <p:extLst>
      <p:ext uri="{BB962C8B-B14F-4D97-AF65-F5344CB8AC3E}">
        <p14:creationId xmlns:p14="http://schemas.microsoft.com/office/powerpoint/2010/main" val="832032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7037807-DC4E-4D87-81E6-70278FAEB54A}" type="datetimeFigureOut">
              <a:rPr lang="en-US" smtClean="0"/>
              <a:t>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B7AF87-F7A1-4041-BEF7-E0E58BB2AB32}" type="slidenum">
              <a:rPr lang="en-US" smtClean="0"/>
              <a:t>‹Nº›</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72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7037807-DC4E-4D87-81E6-70278FAEB54A}" type="datetimeFigureOut">
              <a:rPr lang="en-US" smtClean="0"/>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B7AF87-F7A1-4041-BEF7-E0E58BB2AB32}" type="slidenum">
              <a:rPr lang="en-US" smtClean="0"/>
              <a:t>‹Nº›</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090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37807-DC4E-4D87-81E6-70278FAEB54A}" type="datetimeFigureOut">
              <a:rPr lang="en-US" smtClean="0"/>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B7AF87-F7A1-4041-BEF7-E0E58BB2AB32}" type="slidenum">
              <a:rPr lang="en-US" smtClean="0"/>
              <a:t>‹Nº›</a:t>
            </a:fld>
            <a:endParaRPr lang="en-US"/>
          </a:p>
        </p:txBody>
      </p:sp>
    </p:spTree>
    <p:extLst>
      <p:ext uri="{BB962C8B-B14F-4D97-AF65-F5344CB8AC3E}">
        <p14:creationId xmlns:p14="http://schemas.microsoft.com/office/powerpoint/2010/main" val="354685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7037807-DC4E-4D87-81E6-70278FAEB54A}"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B7AF87-F7A1-4041-BEF7-E0E58BB2AB32}" type="slidenum">
              <a:rPr lang="en-US" smtClean="0"/>
              <a:t>‹Nº›</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5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7037807-DC4E-4D87-81E6-70278FAEB54A}"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B7AF87-F7A1-4041-BEF7-E0E58BB2AB32}" type="slidenum">
              <a:rPr lang="en-US" smtClean="0"/>
              <a:t>‹Nº›</a:t>
            </a:fld>
            <a:endParaRPr lang="en-US"/>
          </a:p>
        </p:txBody>
      </p:sp>
    </p:spTree>
    <p:extLst>
      <p:ext uri="{BB962C8B-B14F-4D97-AF65-F5344CB8AC3E}">
        <p14:creationId xmlns:p14="http://schemas.microsoft.com/office/powerpoint/2010/main" val="1866360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7037807-DC4E-4D87-81E6-70278FAEB54A}" type="datetimeFigureOut">
              <a:rPr lang="en-US" smtClean="0"/>
              <a:t>5/10/2024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0B7AF87-F7A1-4041-BEF7-E0E58BB2AB32}" type="slidenum">
              <a:rPr lang="en-US" smtClean="0"/>
              <a:t>‹Nº›</a:t>
            </a:fld>
            <a:endParaRPr lang="en-US"/>
          </a:p>
        </p:txBody>
      </p:sp>
    </p:spTree>
    <p:extLst>
      <p:ext uri="{BB962C8B-B14F-4D97-AF65-F5344CB8AC3E}">
        <p14:creationId xmlns:p14="http://schemas.microsoft.com/office/powerpoint/2010/main" val="3817959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79456" y="3931920"/>
            <a:ext cx="7989840" cy="1519263"/>
          </a:xfrm>
        </p:spPr>
        <p:txBody>
          <a:bodyPr>
            <a:noAutofit/>
          </a:bodyPr>
          <a:lstStyle/>
          <a:p>
            <a:r>
              <a:rPr lang="es-ES" sz="2400" b="1" dirty="0"/>
              <a:t>Universidad Nacional de Chimborazo </a:t>
            </a:r>
            <a:br>
              <a:rPr lang="es-ES" sz="2400" b="1" dirty="0"/>
            </a:br>
            <a:r>
              <a:rPr lang="es-ES" sz="2400" b="1" dirty="0"/>
              <a:t>Coordinación de Nivelación y Nivelación </a:t>
            </a:r>
            <a:br>
              <a:rPr lang="es-ES" sz="2400" b="1" dirty="0"/>
            </a:br>
            <a:br>
              <a:rPr lang="es-ES" sz="2400" b="1" dirty="0"/>
            </a:br>
            <a:r>
              <a:rPr lang="es-ES" sz="2400" b="1" dirty="0"/>
              <a:t>SALUD </a:t>
            </a:r>
            <a:br>
              <a:rPr lang="es-ES" sz="2400" b="1" dirty="0"/>
            </a:br>
            <a:br>
              <a:rPr lang="es-ES" sz="2400" b="1" dirty="0"/>
            </a:br>
            <a:r>
              <a:rPr lang="es-ES" sz="2400" b="1" dirty="0"/>
              <a:t>MORFOFISIOLOGÍA</a:t>
            </a:r>
            <a:br>
              <a:rPr lang="es-ES" sz="2400" b="1" dirty="0"/>
            </a:br>
            <a:br>
              <a:rPr lang="es-ES" sz="2400" b="1" dirty="0"/>
            </a:br>
            <a:r>
              <a:rPr lang="es-ES" sz="2400" b="1" dirty="0"/>
              <a:t>UNIDAD 1 POSICIONES ANATÓMICAS</a:t>
            </a:r>
            <a:br>
              <a:rPr lang="es-ES" sz="2400" b="1" dirty="0"/>
            </a:br>
            <a:r>
              <a:rPr lang="es-ES" sz="2400" b="1" dirty="0"/>
              <a:t> </a:t>
            </a:r>
            <a:br>
              <a:rPr lang="es-ES" sz="2400" b="1" dirty="0"/>
            </a:br>
            <a:r>
              <a:rPr lang="es-ES" sz="2400" b="1" dirty="0"/>
              <a:t>Lcda. Sandy paredes</a:t>
            </a:r>
            <a:endParaRPr lang="en-US" sz="2400" b="1" dirty="0"/>
          </a:p>
        </p:txBody>
      </p:sp>
      <p:pic>
        <p:nvPicPr>
          <p:cNvPr id="7" name="Imagen 6" descr="C:\Users\UNACH\Downloads\Coordinación de nivelacion y admision.png">
            <a:extLst>
              <a:ext uri="{FF2B5EF4-FFF2-40B4-BE49-F238E27FC236}">
                <a16:creationId xmlns:a16="http://schemas.microsoft.com/office/drawing/2014/main" id="{00000000-0008-0000-0000-000002000000}"/>
              </a:ext>
            </a:extLst>
          </p:cNvPr>
          <p:cNvPicPr/>
          <p:nvPr/>
        </p:nvPicPr>
        <p:blipFill rotWithShape="1">
          <a:blip r:embed="rId2" cstate="print">
            <a:extLst>
              <a:ext uri="{28A0092B-C50C-407E-A947-70E740481C1C}">
                <a14:useLocalDpi xmlns:a14="http://schemas.microsoft.com/office/drawing/2010/main" val="0"/>
              </a:ext>
            </a:extLst>
          </a:blip>
          <a:srcRect l="10473" t="16282" r="12773" b="11569"/>
          <a:stretch/>
        </p:blipFill>
        <p:spPr bwMode="auto">
          <a:xfrm>
            <a:off x="1984248" y="1252728"/>
            <a:ext cx="1510776" cy="14356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9943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Posición </a:t>
            </a:r>
            <a:r>
              <a:rPr lang="es-ES" b="1" dirty="0" err="1"/>
              <a:t>genupectoral</a:t>
            </a:r>
            <a:br>
              <a:rPr lang="es-ES" dirty="0"/>
            </a:br>
            <a:endParaRPr lang="en-US" dirty="0"/>
          </a:p>
        </p:txBody>
      </p:sp>
      <p:sp>
        <p:nvSpPr>
          <p:cNvPr id="3" name="Marcador de contenido 2"/>
          <p:cNvSpPr>
            <a:spLocks noGrp="1"/>
          </p:cNvSpPr>
          <p:nvPr>
            <p:ph idx="1"/>
          </p:nvPr>
        </p:nvSpPr>
        <p:spPr>
          <a:xfrm>
            <a:off x="902208" y="2469768"/>
            <a:ext cx="10515600" cy="1045591"/>
          </a:xfrm>
        </p:spPr>
        <p:txBody>
          <a:bodyPr/>
          <a:lstStyle/>
          <a:p>
            <a:r>
              <a:rPr lang="es-ES" dirty="0"/>
              <a:t>La persona se coloca abajo, apoyándose sobre las rodillas y el pecho, con la cabeza ladeada y los muslos perpendiculares a la cama.</a:t>
            </a:r>
          </a:p>
          <a:p>
            <a:endParaRPr lang="en-US" dirty="0"/>
          </a:p>
        </p:txBody>
      </p:sp>
      <p:pic>
        <p:nvPicPr>
          <p:cNvPr id="6146" name="Picture 2" descr="Gr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852" y="3820833"/>
            <a:ext cx="4596187" cy="2164652"/>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contenido 2">
            <a:extLst>
              <a:ext uri="{FF2B5EF4-FFF2-40B4-BE49-F238E27FC236}">
                <a16:creationId xmlns:a16="http://schemas.microsoft.com/office/drawing/2014/main" id="{C3E8E749-64FC-A511-82B9-EB375B288CEE}"/>
              </a:ext>
            </a:extLst>
          </p:cNvPr>
          <p:cNvSpPr txBox="1">
            <a:spLocks/>
          </p:cNvSpPr>
          <p:nvPr/>
        </p:nvSpPr>
        <p:spPr>
          <a:xfrm>
            <a:off x="6764593" y="3820833"/>
            <a:ext cx="5149743" cy="104559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en-US" dirty="0"/>
          </a:p>
        </p:txBody>
      </p:sp>
      <p:sp>
        <p:nvSpPr>
          <p:cNvPr id="12" name="Rectangle 7">
            <a:extLst>
              <a:ext uri="{FF2B5EF4-FFF2-40B4-BE49-F238E27FC236}">
                <a16:creationId xmlns:a16="http://schemas.microsoft.com/office/drawing/2014/main" id="{10C6E70A-FA2D-013B-4CDF-8B68A2713927}"/>
              </a:ext>
            </a:extLst>
          </p:cNvPr>
          <p:cNvSpPr>
            <a:spLocks noChangeArrowheads="1"/>
          </p:cNvSpPr>
          <p:nvPr/>
        </p:nvSpPr>
        <p:spPr bwMode="auto">
          <a:xfrm>
            <a:off x="7044813" y="3429000"/>
            <a:ext cx="337738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180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E</a:t>
            </a:r>
            <a:r>
              <a:rPr kumimoji="0" lang="es-EC" altLang="es-EC" sz="1800" b="0" i="0" u="none" strike="noStrike" cap="none" normalizeH="0" baseline="0" dirty="0">
                <a:ln>
                  <a:noFill/>
                </a:ln>
                <a:solidFill>
                  <a:schemeClr val="tx1"/>
                </a:solidFill>
                <a:effectLst/>
              </a:rPr>
              <a:t>s la posición más adecuada para exploraciones de recto y extracción de fecalomas. También utilizada en cirugía de la zona rectal</a:t>
            </a:r>
            <a:r>
              <a:rPr kumimoji="0" lang="es-EC" altLang="es-EC"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3274272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Posición ginecológica o de litotomía</a:t>
            </a:r>
            <a:br>
              <a:rPr lang="es-ES" dirty="0"/>
            </a:br>
            <a:endParaRPr lang="en-US" dirty="0"/>
          </a:p>
        </p:txBody>
      </p:sp>
      <p:sp>
        <p:nvSpPr>
          <p:cNvPr id="3" name="Marcador de contenido 2"/>
          <p:cNvSpPr>
            <a:spLocks noGrp="1"/>
          </p:cNvSpPr>
          <p:nvPr>
            <p:ph idx="1"/>
          </p:nvPr>
        </p:nvSpPr>
        <p:spPr>
          <a:xfrm>
            <a:off x="911352" y="2506662"/>
            <a:ext cx="10515600" cy="4351338"/>
          </a:xfrm>
        </p:spPr>
        <p:txBody>
          <a:bodyPr/>
          <a:lstStyle/>
          <a:p>
            <a:r>
              <a:rPr lang="es-ES" dirty="0"/>
              <a:t>Es una posición de decúbito supino con las piernas flexionadas sobres los muslos y los muslos en abducción y flexión sobre la pelvis. Puede efectuarse en una camilla especial que cuente con dispositivos para mantener las piernas elevadas, apoyando las pantorrillas o los pies en soportes o estribos.</a:t>
            </a:r>
          </a:p>
          <a:p>
            <a:endParaRPr lang="en-US" dirty="0"/>
          </a:p>
        </p:txBody>
      </p:sp>
      <p:pic>
        <p:nvPicPr>
          <p:cNvPr id="7170" name="Picture 2" descr="Gr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670" y="4120323"/>
            <a:ext cx="4654170" cy="2108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377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932835B-AC58-AFB5-F3C6-EF3D80931EC0}"/>
              </a:ext>
            </a:extLst>
          </p:cNvPr>
          <p:cNvSpPr>
            <a:spLocks noGrp="1"/>
          </p:cNvSpPr>
          <p:nvPr>
            <p:ph idx="1"/>
          </p:nvPr>
        </p:nvSpPr>
        <p:spPr>
          <a:xfrm>
            <a:off x="1295401" y="2556932"/>
            <a:ext cx="9601196" cy="1303867"/>
          </a:xfrm>
        </p:spPr>
        <p:txBody>
          <a:bodyPr/>
          <a:lstStyle/>
          <a:p>
            <a:r>
              <a:rPr lang="es-MX" b="0" i="0" dirty="0">
                <a:solidFill>
                  <a:srgbClr val="000000"/>
                </a:solidFill>
                <a:effectLst/>
                <a:latin typeface="Tahoma" panose="020B0604030504040204" pitchFamily="34" charset="0"/>
              </a:rPr>
              <a:t>Posición adecuada para exámenes ginecológicos (colposcopia...), vaginales, rectales y vesicales, aseo perineal. Partos y cirugía ginecológica.</a:t>
            </a:r>
            <a:endParaRPr lang="es-EC" dirty="0"/>
          </a:p>
        </p:txBody>
      </p:sp>
      <p:sp>
        <p:nvSpPr>
          <p:cNvPr id="4" name="Título 1">
            <a:extLst>
              <a:ext uri="{FF2B5EF4-FFF2-40B4-BE49-F238E27FC236}">
                <a16:creationId xmlns:a16="http://schemas.microsoft.com/office/drawing/2014/main" id="{9BE39B44-8E10-50B8-90A6-C1BD865D99D6}"/>
              </a:ext>
            </a:extLst>
          </p:cNvPr>
          <p:cNvSpPr>
            <a:spLocks noGrp="1"/>
          </p:cNvSpPr>
          <p:nvPr>
            <p:ph type="title"/>
          </p:nvPr>
        </p:nvSpPr>
        <p:spPr>
          <a:xfrm>
            <a:off x="1295400" y="982663"/>
            <a:ext cx="9601200" cy="1303337"/>
          </a:xfrm>
        </p:spPr>
        <p:txBody>
          <a:bodyPr>
            <a:normAutofit fontScale="90000"/>
          </a:bodyPr>
          <a:lstStyle/>
          <a:p>
            <a:r>
              <a:rPr lang="es-ES" b="1" dirty="0"/>
              <a:t>Posición ginecológica o de litotomía</a:t>
            </a:r>
            <a:br>
              <a:rPr lang="es-ES" dirty="0"/>
            </a:br>
            <a:endParaRPr lang="en-US" dirty="0"/>
          </a:p>
        </p:txBody>
      </p:sp>
    </p:spTree>
    <p:extLst>
      <p:ext uri="{BB962C8B-B14F-4D97-AF65-F5344CB8AC3E}">
        <p14:creationId xmlns:p14="http://schemas.microsoft.com/office/powerpoint/2010/main" val="3411378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Posición de Rose o de </a:t>
            </a:r>
            <a:r>
              <a:rPr lang="es-ES" b="1" dirty="0" err="1"/>
              <a:t>Proetz</a:t>
            </a:r>
            <a:br>
              <a:rPr lang="es-ES" dirty="0"/>
            </a:br>
            <a:endParaRPr lang="en-US" dirty="0"/>
          </a:p>
        </p:txBody>
      </p:sp>
      <p:sp>
        <p:nvSpPr>
          <p:cNvPr id="3" name="Marcador de contenido 2"/>
          <p:cNvSpPr>
            <a:spLocks noGrp="1"/>
          </p:cNvSpPr>
          <p:nvPr>
            <p:ph idx="1"/>
          </p:nvPr>
        </p:nvSpPr>
        <p:spPr>
          <a:xfrm>
            <a:off x="1085088" y="2656189"/>
            <a:ext cx="10515600" cy="4351338"/>
          </a:xfrm>
        </p:spPr>
        <p:txBody>
          <a:bodyPr>
            <a:normAutofit/>
          </a:bodyPr>
          <a:lstStyle/>
          <a:p>
            <a:r>
              <a:rPr lang="es-ES" sz="2000" dirty="0"/>
              <a:t>Es una posición de decúbito supino con la cabeza colgando fuera de la camilla o mesa de operaciones.</a:t>
            </a:r>
          </a:p>
          <a:p>
            <a:r>
              <a:rPr lang="es-MX" sz="2000" b="0" i="0" dirty="0">
                <a:solidFill>
                  <a:srgbClr val="000000"/>
                </a:solidFill>
                <a:effectLst/>
              </a:rPr>
              <a:t>Posición adecuada para la intubación endotraqueal, exploraciones faríngeas y para el lavado del cabello del paciente encamado. También utilizada en intervenciones quirúrgicas de bocio.</a:t>
            </a:r>
            <a:endParaRPr lang="es-ES" sz="2000" dirty="0"/>
          </a:p>
          <a:p>
            <a:endParaRPr lang="en-US" sz="2000" dirty="0"/>
          </a:p>
        </p:txBody>
      </p:sp>
      <p:pic>
        <p:nvPicPr>
          <p:cNvPr id="8194" name="Picture 2" descr="Gr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8374" y="3985827"/>
            <a:ext cx="4304471" cy="2078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612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Posición de </a:t>
            </a:r>
            <a:r>
              <a:rPr lang="es-ES" b="1" dirty="0" err="1"/>
              <a:t>Sims</a:t>
            </a:r>
            <a:br>
              <a:rPr lang="es-ES" dirty="0"/>
            </a:br>
            <a:endParaRPr lang="en-US" dirty="0"/>
          </a:p>
        </p:txBody>
      </p:sp>
      <p:sp>
        <p:nvSpPr>
          <p:cNvPr id="3" name="Marcador de contenido 2"/>
          <p:cNvSpPr>
            <a:spLocks noGrp="1"/>
          </p:cNvSpPr>
          <p:nvPr>
            <p:ph idx="1"/>
          </p:nvPr>
        </p:nvSpPr>
        <p:spPr>
          <a:xfrm>
            <a:off x="700913" y="2375154"/>
            <a:ext cx="10515600" cy="2124583"/>
          </a:xfrm>
        </p:spPr>
        <p:txBody>
          <a:bodyPr/>
          <a:lstStyle/>
          <a:p>
            <a:r>
              <a:rPr lang="es-ES" dirty="0"/>
              <a:t>Es una posición de decúbito lateral izquierdo con el brazo y la pierna de este lado extendida y la extremidad inferior derecha flexionada a nivel de la cadera y la rodilla. El brazo izquierdo puede colocarse bajo la cabeza o mantenerse extendido junto al tronco, de tal modo que el peso del cuerpo descanse sobre el tórax.</a:t>
            </a:r>
          </a:p>
          <a:p>
            <a:endParaRPr lang="en-US" dirty="0"/>
          </a:p>
        </p:txBody>
      </p:sp>
      <p:pic>
        <p:nvPicPr>
          <p:cNvPr id="9218" name="Picture 2" descr="Gr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496" y="4127880"/>
            <a:ext cx="5178584" cy="191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63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4DF2119-8B43-E20C-9471-E55E6E3C358A}"/>
              </a:ext>
            </a:extLst>
          </p:cNvPr>
          <p:cNvSpPr>
            <a:spLocks noGrp="1"/>
          </p:cNvSpPr>
          <p:nvPr>
            <p:ph idx="1"/>
          </p:nvPr>
        </p:nvSpPr>
        <p:spPr/>
        <p:txBody>
          <a:bodyPr/>
          <a:lstStyle/>
          <a:p>
            <a:r>
              <a:rPr lang="es-MX" b="0" i="0" dirty="0">
                <a:solidFill>
                  <a:srgbClr val="000000"/>
                </a:solidFill>
                <a:effectLst/>
                <a:latin typeface="Tahoma" panose="020B0604030504040204" pitchFamily="34" charset="0"/>
              </a:rPr>
              <a:t>Posición adecuada para pacientes inconscientes, para facilitar la eliminación de secreciones y prevenir la obstrucción de la vía aérea por la caída de la lengua hacia la faringe. También adecuada para técnicas de enfermería como administración de enemas</a:t>
            </a:r>
            <a:endParaRPr lang="es-EC" dirty="0"/>
          </a:p>
        </p:txBody>
      </p:sp>
      <p:sp>
        <p:nvSpPr>
          <p:cNvPr id="4" name="Título 1">
            <a:extLst>
              <a:ext uri="{FF2B5EF4-FFF2-40B4-BE49-F238E27FC236}">
                <a16:creationId xmlns:a16="http://schemas.microsoft.com/office/drawing/2014/main" id="{2FE071A3-6380-8829-1EB9-31D6A81121C6}"/>
              </a:ext>
            </a:extLst>
          </p:cNvPr>
          <p:cNvSpPr>
            <a:spLocks noGrp="1"/>
          </p:cNvSpPr>
          <p:nvPr>
            <p:ph type="title"/>
          </p:nvPr>
        </p:nvSpPr>
        <p:spPr>
          <a:xfrm>
            <a:off x="1295400" y="982663"/>
            <a:ext cx="9601200" cy="1303337"/>
          </a:xfrm>
        </p:spPr>
        <p:txBody>
          <a:bodyPr>
            <a:normAutofit fontScale="90000"/>
          </a:bodyPr>
          <a:lstStyle/>
          <a:p>
            <a:r>
              <a:rPr lang="es-ES" b="1" dirty="0"/>
              <a:t>Posición de </a:t>
            </a:r>
            <a:r>
              <a:rPr lang="es-ES" b="1" dirty="0" err="1"/>
              <a:t>Sims</a:t>
            </a:r>
            <a:br>
              <a:rPr lang="es-ES" dirty="0"/>
            </a:br>
            <a:endParaRPr lang="en-US" dirty="0"/>
          </a:p>
        </p:txBody>
      </p:sp>
    </p:spTree>
    <p:extLst>
      <p:ext uri="{BB962C8B-B14F-4D97-AF65-F5344CB8AC3E}">
        <p14:creationId xmlns:p14="http://schemas.microsoft.com/office/powerpoint/2010/main" val="2473905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Posición de </a:t>
            </a:r>
            <a:r>
              <a:rPr lang="es-ES" b="1" dirty="0" err="1"/>
              <a:t>Trendelenburg</a:t>
            </a:r>
            <a:br>
              <a:rPr lang="es-ES" dirty="0"/>
            </a:br>
            <a:endParaRPr lang="en-US" dirty="0"/>
          </a:p>
        </p:txBody>
      </p:sp>
      <p:sp>
        <p:nvSpPr>
          <p:cNvPr id="3" name="Marcador de contenido 2"/>
          <p:cNvSpPr>
            <a:spLocks noGrp="1"/>
          </p:cNvSpPr>
          <p:nvPr>
            <p:ph idx="1"/>
          </p:nvPr>
        </p:nvSpPr>
        <p:spPr>
          <a:xfrm>
            <a:off x="1295401" y="2556932"/>
            <a:ext cx="5921476" cy="3318936"/>
          </a:xfrm>
        </p:spPr>
        <p:txBody>
          <a:bodyPr>
            <a:normAutofit/>
          </a:bodyPr>
          <a:lstStyle/>
          <a:p>
            <a:r>
              <a:rPr lang="es-MX" sz="1800" b="0" i="0" dirty="0">
                <a:solidFill>
                  <a:srgbClr val="000000"/>
                </a:solidFill>
                <a:effectLst/>
              </a:rPr>
              <a:t>Se le llama </a:t>
            </a:r>
            <a:r>
              <a:rPr lang="es-MX" sz="1800" b="0" i="0" dirty="0" err="1">
                <a:solidFill>
                  <a:srgbClr val="000000"/>
                </a:solidFill>
                <a:effectLst/>
              </a:rPr>
              <a:t>tambien</a:t>
            </a:r>
            <a:r>
              <a:rPr lang="es-MX" sz="1800" b="0" i="0" dirty="0">
                <a:solidFill>
                  <a:srgbClr val="000000"/>
                </a:solidFill>
                <a:effectLst/>
              </a:rPr>
              <a:t> </a:t>
            </a:r>
            <a:r>
              <a:rPr lang="es-MX" sz="1800" b="0" i="1" dirty="0">
                <a:solidFill>
                  <a:srgbClr val="000000"/>
                </a:solidFill>
                <a:effectLst/>
              </a:rPr>
              <a:t>Posición Anti-Shock</a:t>
            </a:r>
            <a:r>
              <a:rPr lang="es-MX" sz="1800" b="0" i="0" dirty="0">
                <a:solidFill>
                  <a:srgbClr val="000000"/>
                </a:solidFill>
                <a:effectLst/>
              </a:rPr>
              <a:t>, ya que mejora la circulación cerebral, es la posición más idónea para lipotimias o síncopes, conmoción o shock, hipotensión arterial severa.</a:t>
            </a:r>
          </a:p>
          <a:p>
            <a:endParaRPr lang="es-ES" sz="1800" dirty="0"/>
          </a:p>
          <a:p>
            <a:r>
              <a:rPr lang="es-ES" sz="1800" dirty="0"/>
              <a:t>Es una posición de decúbito dorsal sobre un plano inclinado de tal modo que la pelvis quede más alta que la cabeza y los muslos más altos que la pelvis.</a:t>
            </a:r>
          </a:p>
          <a:p>
            <a:endParaRPr lang="en-US" sz="1800" dirty="0"/>
          </a:p>
        </p:txBody>
      </p:sp>
      <p:pic>
        <p:nvPicPr>
          <p:cNvPr id="10242" name="Picture 2" descr="https://enfermeriablog.com/wp-content/uploads/bonaaaa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9613" y="2728889"/>
            <a:ext cx="3959225" cy="289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15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34D158-749C-7975-39DE-7576C083B9A9}"/>
              </a:ext>
            </a:extLst>
          </p:cNvPr>
          <p:cNvSpPr>
            <a:spLocks noGrp="1"/>
          </p:cNvSpPr>
          <p:nvPr>
            <p:ph idx="1"/>
          </p:nvPr>
        </p:nvSpPr>
        <p:spPr/>
        <p:txBody>
          <a:bodyPr/>
          <a:lstStyle/>
          <a:p>
            <a:pPr algn="just">
              <a:spcAft>
                <a:spcPts val="300"/>
              </a:spcAft>
            </a:pPr>
            <a:r>
              <a:rPr lang="es-MX" b="0" i="0" dirty="0">
                <a:solidFill>
                  <a:srgbClr val="000000"/>
                </a:solidFill>
                <a:effectLst/>
                <a:latin typeface="Tahoma" panose="020B0604030504040204" pitchFamily="34" charset="0"/>
              </a:rPr>
              <a:t>Posición indicada para intervenciones de la zona inferior del abdomen o de la pelvis; cirugía de vejiga y colon; exploraciones radiográficas; pacientes con problemas respiratorios; facilita el drenaje de secreciones bronquiales. Es la posición correcta para trasladar una embarazada con hemorragia vaginal.</a:t>
            </a:r>
            <a:endParaRPr lang="es-MX" b="0" i="0" dirty="0">
              <a:solidFill>
                <a:srgbClr val="000000"/>
              </a:solidFill>
              <a:effectLst/>
              <a:latin typeface="Times New Roman" panose="02020603050405020304" pitchFamily="18" charset="0"/>
            </a:endParaRPr>
          </a:p>
          <a:p>
            <a:endParaRPr lang="es-EC" dirty="0"/>
          </a:p>
        </p:txBody>
      </p:sp>
      <p:sp>
        <p:nvSpPr>
          <p:cNvPr id="4" name="Título 1">
            <a:extLst>
              <a:ext uri="{FF2B5EF4-FFF2-40B4-BE49-F238E27FC236}">
                <a16:creationId xmlns:a16="http://schemas.microsoft.com/office/drawing/2014/main" id="{CCD3D24A-45BA-A18B-04CD-82F5906E0A35}"/>
              </a:ext>
            </a:extLst>
          </p:cNvPr>
          <p:cNvSpPr>
            <a:spLocks noGrp="1"/>
          </p:cNvSpPr>
          <p:nvPr>
            <p:ph type="title"/>
          </p:nvPr>
        </p:nvSpPr>
        <p:spPr>
          <a:xfrm>
            <a:off x="1295400" y="982663"/>
            <a:ext cx="9601200" cy="1303337"/>
          </a:xfrm>
        </p:spPr>
        <p:txBody>
          <a:bodyPr>
            <a:normAutofit fontScale="90000"/>
          </a:bodyPr>
          <a:lstStyle/>
          <a:p>
            <a:r>
              <a:rPr lang="es-ES" b="1" dirty="0"/>
              <a:t>Posición de </a:t>
            </a:r>
            <a:r>
              <a:rPr lang="es-ES" b="1" dirty="0" err="1"/>
              <a:t>Trendelenburg</a:t>
            </a:r>
            <a:br>
              <a:rPr lang="es-ES" dirty="0"/>
            </a:br>
            <a:endParaRPr lang="en-US" dirty="0"/>
          </a:p>
        </p:txBody>
      </p:sp>
    </p:spTree>
    <p:extLst>
      <p:ext uri="{BB962C8B-B14F-4D97-AF65-F5344CB8AC3E}">
        <p14:creationId xmlns:p14="http://schemas.microsoft.com/office/powerpoint/2010/main" val="4292325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Posición de Trendelenburg invertida - </a:t>
            </a:r>
            <a:r>
              <a:rPr lang="es-ES_tradnl" b="1" dirty="0" err="1"/>
              <a:t>Morestin</a:t>
            </a:r>
            <a:br>
              <a:rPr lang="es-ES" dirty="0"/>
            </a:br>
            <a:endParaRPr lang="en-US" dirty="0"/>
          </a:p>
        </p:txBody>
      </p:sp>
      <p:sp>
        <p:nvSpPr>
          <p:cNvPr id="3" name="Marcador de contenido 2"/>
          <p:cNvSpPr>
            <a:spLocks noGrp="1"/>
          </p:cNvSpPr>
          <p:nvPr>
            <p:ph idx="1"/>
          </p:nvPr>
        </p:nvSpPr>
        <p:spPr>
          <a:xfrm>
            <a:off x="1113503" y="2508572"/>
            <a:ext cx="5208639" cy="4351338"/>
          </a:xfrm>
        </p:spPr>
        <p:txBody>
          <a:bodyPr/>
          <a:lstStyle/>
          <a:p>
            <a:r>
              <a:rPr lang="es-ES" dirty="0"/>
              <a:t>Es la posición opuesta a la anterior, es decir, con la persona en decúbito dorsal sobre un plano inclinado de tal modo que la cabeza quede más alta que los pies.</a:t>
            </a:r>
          </a:p>
          <a:p>
            <a:endParaRPr lang="en-US" dirty="0"/>
          </a:p>
        </p:txBody>
      </p:sp>
      <p:pic>
        <p:nvPicPr>
          <p:cNvPr id="11266" name="Picture 2" descr="tr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193" y="2508572"/>
            <a:ext cx="4315841" cy="317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147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EE1AA3D-6DA5-B80C-A8E5-B25D570F927A}"/>
              </a:ext>
            </a:extLst>
          </p:cNvPr>
          <p:cNvSpPr>
            <a:spLocks noGrp="1"/>
          </p:cNvSpPr>
          <p:nvPr>
            <p:ph idx="1"/>
          </p:nvPr>
        </p:nvSpPr>
        <p:spPr/>
        <p:txBody>
          <a:bodyPr/>
          <a:lstStyle/>
          <a:p>
            <a:r>
              <a:rPr lang="es-MX" b="0" i="0" dirty="0">
                <a:solidFill>
                  <a:srgbClr val="000000"/>
                </a:solidFill>
                <a:effectLst/>
                <a:latin typeface="Tahoma" panose="020B0604030504040204" pitchFamily="34" charset="0"/>
              </a:rPr>
              <a:t>Es la posición más adecuada para intervenciones de cuello (tiroides), cara y cráneo con el fin de disminuir el riego sanguíneo y evitar el estancamiento de sangre en la zona que se está interviniendo. Se utiliza también para cirugía de la zona del abdomen y del diafragma.</a:t>
            </a:r>
            <a:endParaRPr lang="es-EC" dirty="0"/>
          </a:p>
        </p:txBody>
      </p:sp>
      <p:sp>
        <p:nvSpPr>
          <p:cNvPr id="4" name="Título 1">
            <a:extLst>
              <a:ext uri="{FF2B5EF4-FFF2-40B4-BE49-F238E27FC236}">
                <a16:creationId xmlns:a16="http://schemas.microsoft.com/office/drawing/2014/main" id="{BFEEF8CE-082B-B354-DB87-40F29F2BFFE4}"/>
              </a:ext>
            </a:extLst>
          </p:cNvPr>
          <p:cNvSpPr>
            <a:spLocks noGrp="1"/>
          </p:cNvSpPr>
          <p:nvPr>
            <p:ph type="title"/>
          </p:nvPr>
        </p:nvSpPr>
        <p:spPr>
          <a:xfrm>
            <a:off x="1295400" y="982663"/>
            <a:ext cx="9601200" cy="1303337"/>
          </a:xfrm>
        </p:spPr>
        <p:txBody>
          <a:bodyPr>
            <a:normAutofit fontScale="90000"/>
          </a:bodyPr>
          <a:lstStyle/>
          <a:p>
            <a:r>
              <a:rPr lang="es-ES" b="1" dirty="0"/>
              <a:t>Posición de Trendelenburg invertida - </a:t>
            </a:r>
            <a:r>
              <a:rPr lang="es-ES_tradnl" b="1" dirty="0" err="1"/>
              <a:t>Morestin</a:t>
            </a:r>
            <a:br>
              <a:rPr lang="es-ES" dirty="0"/>
            </a:br>
            <a:endParaRPr lang="en-US" dirty="0"/>
          </a:p>
        </p:txBody>
      </p:sp>
    </p:spTree>
    <p:extLst>
      <p:ext uri="{BB962C8B-B14F-4D97-AF65-F5344CB8AC3E}">
        <p14:creationId xmlns:p14="http://schemas.microsoft.com/office/powerpoint/2010/main" val="417083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Posición anatómica</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86102682"/>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8874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BIBLIOGRAFÍA</a:t>
            </a:r>
            <a:endParaRPr lang="en-US" dirty="0"/>
          </a:p>
        </p:txBody>
      </p:sp>
      <p:sp>
        <p:nvSpPr>
          <p:cNvPr id="3" name="Marcador de contenido 2"/>
          <p:cNvSpPr>
            <a:spLocks noGrp="1"/>
          </p:cNvSpPr>
          <p:nvPr>
            <p:ph idx="1"/>
          </p:nvPr>
        </p:nvSpPr>
        <p:spPr/>
        <p:txBody>
          <a:bodyPr/>
          <a:lstStyle/>
          <a:p>
            <a:r>
              <a:rPr lang="es-ES" dirty="0"/>
              <a:t>Principios de anatomía y fisiología Tortora Gerard J. Editorial </a:t>
            </a:r>
            <a:r>
              <a:rPr lang="es-ES" dirty="0" err="1"/>
              <a:t>MÍ©dica</a:t>
            </a:r>
            <a:r>
              <a:rPr lang="es-ES" dirty="0"/>
              <a:t> Panamericana </a:t>
            </a:r>
          </a:p>
          <a:p>
            <a:r>
              <a:rPr lang="es-ES" dirty="0"/>
              <a:t>Anatomía humana </a:t>
            </a:r>
            <a:r>
              <a:rPr lang="es-ES" dirty="0" err="1"/>
              <a:t>Latarjet</a:t>
            </a:r>
            <a:r>
              <a:rPr lang="es-ES" dirty="0"/>
              <a:t> Michel </a:t>
            </a:r>
            <a:r>
              <a:rPr lang="es-ES" dirty="0" err="1"/>
              <a:t>MÍ©dica</a:t>
            </a:r>
            <a:r>
              <a:rPr lang="es-ES" dirty="0"/>
              <a:t> Panamericana</a:t>
            </a:r>
          </a:p>
          <a:p>
            <a:r>
              <a:rPr lang="en-US" dirty="0"/>
              <a:t>https://enfermeriablog.com/posicionesdelpaciente/</a:t>
            </a:r>
          </a:p>
        </p:txBody>
      </p:sp>
    </p:spTree>
    <p:extLst>
      <p:ext uri="{BB962C8B-B14F-4D97-AF65-F5344CB8AC3E}">
        <p14:creationId xmlns:p14="http://schemas.microsoft.com/office/powerpoint/2010/main" val="2904751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49253325"/>
              </p:ext>
            </p:extLst>
          </p:nvPr>
        </p:nvGraphicFramePr>
        <p:xfrm>
          <a:off x="838200" y="338328"/>
          <a:ext cx="5708904" cy="5769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POSICIONES ANATÓMICAS BÁSIC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4407" y="813816"/>
            <a:ext cx="4251222" cy="51660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99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Decúbito supino o dorsal</a:t>
            </a:r>
            <a:br>
              <a:rPr lang="es-ES" dirty="0"/>
            </a:br>
            <a:endParaRPr lang="en-US" dirty="0"/>
          </a:p>
        </p:txBody>
      </p:sp>
      <p:sp>
        <p:nvSpPr>
          <p:cNvPr id="3" name="Marcador de contenido 2"/>
          <p:cNvSpPr>
            <a:spLocks noGrp="1"/>
          </p:cNvSpPr>
          <p:nvPr>
            <p:ph idx="1"/>
          </p:nvPr>
        </p:nvSpPr>
        <p:spPr/>
        <p:txBody>
          <a:bodyPr/>
          <a:lstStyle/>
          <a:p>
            <a:r>
              <a:rPr lang="es-ES" sz="2000" dirty="0"/>
              <a:t>La persona se encuentra tendida boca arriba, en posición horizontal, con la espalda en contacto con la superficie y las extremidades inferiores extendidas.</a:t>
            </a:r>
          </a:p>
          <a:p>
            <a:r>
              <a:rPr lang="es-MX" sz="2000" dirty="0"/>
              <a:t>Posición adecuada para el examen del tórax, abdomen, miembros superiores e inferiores, postoperatorios, estancia en cama y cambios posturales, para la realización de R.C.P.</a:t>
            </a:r>
            <a:endParaRPr lang="es-ES" sz="2000" dirty="0"/>
          </a:p>
          <a:p>
            <a:endParaRPr lang="es-ES" dirty="0"/>
          </a:p>
          <a:p>
            <a:endParaRPr lang="en-US" dirty="0"/>
          </a:p>
        </p:txBody>
      </p:sp>
      <p:pic>
        <p:nvPicPr>
          <p:cNvPr id="2050" name="Picture 2" descr="Grado"/>
          <p:cNvPicPr>
            <a:picLocks noChangeAspect="1" noChangeArrowheads="1"/>
          </p:cNvPicPr>
          <p:nvPr/>
        </p:nvPicPr>
        <p:blipFill rotWithShape="1">
          <a:blip r:embed="rId2">
            <a:extLst>
              <a:ext uri="{28A0092B-C50C-407E-A947-70E740481C1C}">
                <a14:useLocalDpi xmlns:a14="http://schemas.microsoft.com/office/drawing/2010/main" val="0"/>
              </a:ext>
            </a:extLst>
          </a:blip>
          <a:srcRect b="21857"/>
          <a:stretch/>
        </p:blipFill>
        <p:spPr bwMode="auto">
          <a:xfrm>
            <a:off x="3554864" y="4090219"/>
            <a:ext cx="5082270" cy="1785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348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Decúbito prono, ventral o abdominal</a:t>
            </a:r>
            <a:br>
              <a:rPr lang="es-ES" dirty="0"/>
            </a:br>
            <a:endParaRPr lang="en-US" dirty="0"/>
          </a:p>
        </p:txBody>
      </p:sp>
      <p:sp>
        <p:nvSpPr>
          <p:cNvPr id="3" name="Marcador de contenido 2"/>
          <p:cNvSpPr>
            <a:spLocks noGrp="1"/>
          </p:cNvSpPr>
          <p:nvPr>
            <p:ph idx="1"/>
          </p:nvPr>
        </p:nvSpPr>
        <p:spPr/>
        <p:txBody>
          <a:bodyPr>
            <a:normAutofit/>
          </a:bodyPr>
          <a:lstStyle/>
          <a:p>
            <a:r>
              <a:rPr lang="es-ES" sz="1800" dirty="0"/>
              <a:t>La persona se encuentra tendida sobre el pecho y el abdomen, con la cabeza girada hacia un lado, las extremidades superiores extendidas junto al cuerpo o flexionadas a nivel del codo y los miembros inferiores extendidos.</a:t>
            </a:r>
          </a:p>
          <a:p>
            <a:r>
              <a:rPr lang="es-MX" sz="1800" b="0" i="0" dirty="0">
                <a:solidFill>
                  <a:srgbClr val="000000"/>
                </a:solidFill>
                <a:effectLst/>
              </a:rPr>
              <a:t>Posición adecuada para exploraciones de espalda y glúteos, paciente intervenido de columna, cambios posturales, cuando se realice una exploración médica y el paciente se encuentre en estado comatoso o con anestesia general</a:t>
            </a:r>
            <a:endParaRPr lang="es-ES" sz="1800" dirty="0"/>
          </a:p>
          <a:p>
            <a:endParaRPr lang="en-US" sz="1800" dirty="0"/>
          </a:p>
        </p:txBody>
      </p:sp>
      <p:pic>
        <p:nvPicPr>
          <p:cNvPr id="3074" name="Picture 2" descr="Gr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6691" y="4266142"/>
            <a:ext cx="4133850" cy="160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8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4546" y="1202795"/>
            <a:ext cx="9601196" cy="1303867"/>
          </a:xfrm>
        </p:spPr>
        <p:txBody>
          <a:bodyPr>
            <a:normAutofit fontScale="90000"/>
          </a:bodyPr>
          <a:lstStyle/>
          <a:p>
            <a:r>
              <a:rPr lang="es-ES" b="1" dirty="0"/>
              <a:t>Decúbito lateral</a:t>
            </a:r>
            <a:br>
              <a:rPr lang="es-ES" dirty="0"/>
            </a:br>
            <a:endParaRPr lang="en-US" dirty="0"/>
          </a:p>
        </p:txBody>
      </p:sp>
      <p:sp>
        <p:nvSpPr>
          <p:cNvPr id="3" name="Marcador de contenido 2"/>
          <p:cNvSpPr>
            <a:spLocks noGrp="1"/>
          </p:cNvSpPr>
          <p:nvPr>
            <p:ph idx="1"/>
          </p:nvPr>
        </p:nvSpPr>
        <p:spPr>
          <a:xfrm>
            <a:off x="1030224" y="2506662"/>
            <a:ext cx="10515600" cy="4351338"/>
          </a:xfrm>
        </p:spPr>
        <p:txBody>
          <a:bodyPr/>
          <a:lstStyle/>
          <a:p>
            <a:r>
              <a:rPr lang="es-ES" dirty="0"/>
              <a:t>La persona se encuentra tendida de lado, con uno u otro costado sobre la superficie, el miembro superior del lado en que se halla recostado por delante del cuerpo, y los miembros inferiores extendidos, un poco flexionados o con el que queda arriba algo flexionado y adelantado. El nombre del decúbito lateral depende del lado del cuerpo que esté en contacto con el plano horizontal: izquierdo o derecho.</a:t>
            </a:r>
          </a:p>
          <a:p>
            <a:endParaRPr lang="en-US" dirty="0"/>
          </a:p>
        </p:txBody>
      </p:sp>
      <p:pic>
        <p:nvPicPr>
          <p:cNvPr id="4098" name="Picture 2" descr="Gr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4303" y="4566539"/>
            <a:ext cx="4210050"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34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71757A-2B10-CF0D-46F8-47C0BF5DD447}"/>
              </a:ext>
            </a:extLst>
          </p:cNvPr>
          <p:cNvSpPr>
            <a:spLocks noGrp="1"/>
          </p:cNvSpPr>
          <p:nvPr>
            <p:ph idx="1"/>
          </p:nvPr>
        </p:nvSpPr>
        <p:spPr>
          <a:xfrm>
            <a:off x="1079092" y="2807110"/>
            <a:ext cx="9601196" cy="3318936"/>
          </a:xfrm>
        </p:spPr>
        <p:txBody>
          <a:bodyPr/>
          <a:lstStyle/>
          <a:p>
            <a:r>
              <a:rPr lang="es-MX" i="0" dirty="0">
                <a:solidFill>
                  <a:srgbClr val="000000"/>
                </a:solidFill>
                <a:effectLst/>
              </a:rPr>
              <a:t>Posición adecuada para la higiene del paciente, cambios posturales (lograr disminuir el peso en el sacro), descanso en cama, administración de enemas (lateral izquierdo) y de medicamentos intramusculares.</a:t>
            </a:r>
            <a:endParaRPr lang="es-EC" dirty="0"/>
          </a:p>
        </p:txBody>
      </p:sp>
      <p:sp>
        <p:nvSpPr>
          <p:cNvPr id="4" name="Título 1">
            <a:extLst>
              <a:ext uri="{FF2B5EF4-FFF2-40B4-BE49-F238E27FC236}">
                <a16:creationId xmlns:a16="http://schemas.microsoft.com/office/drawing/2014/main" id="{D39EB3BF-3B6A-CF75-3DD9-E3FF69CE8418}"/>
              </a:ext>
            </a:extLst>
          </p:cNvPr>
          <p:cNvSpPr>
            <a:spLocks noGrp="1"/>
          </p:cNvSpPr>
          <p:nvPr>
            <p:ph type="title"/>
          </p:nvPr>
        </p:nvSpPr>
        <p:spPr>
          <a:xfrm>
            <a:off x="1295400" y="982663"/>
            <a:ext cx="9601200" cy="1303337"/>
          </a:xfrm>
        </p:spPr>
        <p:txBody>
          <a:bodyPr>
            <a:normAutofit fontScale="90000"/>
          </a:bodyPr>
          <a:lstStyle/>
          <a:p>
            <a:r>
              <a:rPr lang="es-ES" b="1" dirty="0"/>
              <a:t>Decúbito lateral</a:t>
            </a:r>
            <a:br>
              <a:rPr lang="es-ES" dirty="0"/>
            </a:br>
            <a:endParaRPr lang="en-US" dirty="0"/>
          </a:p>
        </p:txBody>
      </p:sp>
    </p:spTree>
    <p:extLst>
      <p:ext uri="{BB962C8B-B14F-4D97-AF65-F5344CB8AC3E}">
        <p14:creationId xmlns:p14="http://schemas.microsoft.com/office/powerpoint/2010/main" val="3208428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Posición de </a:t>
            </a:r>
            <a:r>
              <a:rPr lang="es-ES" b="1" dirty="0" err="1"/>
              <a:t>Fowler</a:t>
            </a:r>
            <a:br>
              <a:rPr lang="es-ES" dirty="0"/>
            </a:br>
            <a:endParaRPr lang="en-US" dirty="0"/>
          </a:p>
        </p:txBody>
      </p:sp>
      <p:sp>
        <p:nvSpPr>
          <p:cNvPr id="4" name="Marcador de contenido 2"/>
          <p:cNvSpPr>
            <a:spLocks noGrp="1"/>
          </p:cNvSpPr>
          <p:nvPr>
            <p:ph idx="1"/>
          </p:nvPr>
        </p:nvSpPr>
        <p:spPr>
          <a:xfrm>
            <a:off x="1295401" y="2556932"/>
            <a:ext cx="9601196" cy="1905340"/>
          </a:xfrm>
        </p:spPr>
        <p:txBody>
          <a:bodyPr>
            <a:normAutofit fontScale="92500" lnSpcReduction="20000"/>
          </a:bodyPr>
          <a:lstStyle/>
          <a:p>
            <a:r>
              <a:rPr lang="es-ES" dirty="0"/>
              <a:t>Se trata de una posición dorsal en un plano inclinado de tal modo que la espalda forme un ángulo de unos 45 grados con la horizontal. Se obtiene al elevar unos 40-50 cm la cabecera de la cama. Las extremidades inferiores pueden mantenerse flexionadas en mayor o menor ángulo o mantenerse extendidas. En ocasiones se habla de posición de </a:t>
            </a:r>
            <a:r>
              <a:rPr lang="es-ES" dirty="0" err="1"/>
              <a:t>Fowler</a:t>
            </a:r>
            <a:r>
              <a:rPr lang="es-ES" dirty="0"/>
              <a:t> baja (</a:t>
            </a:r>
            <a:r>
              <a:rPr lang="es-ES" dirty="0" err="1"/>
              <a:t>semi</a:t>
            </a:r>
            <a:r>
              <a:rPr lang="es-ES" dirty="0"/>
              <a:t> – </a:t>
            </a:r>
            <a:r>
              <a:rPr lang="es-ES" dirty="0" err="1"/>
              <a:t>Fowler</a:t>
            </a:r>
            <a:r>
              <a:rPr lang="es-ES" dirty="0"/>
              <a:t>) o elevada, en función del ángulo que adopte la espalda.</a:t>
            </a:r>
          </a:p>
          <a:p>
            <a:endParaRPr lang="en-US" dirty="0"/>
          </a:p>
        </p:txBody>
      </p:sp>
      <p:pic>
        <p:nvPicPr>
          <p:cNvPr id="5" name="Picture 2" descr="Gr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2942" y="4206240"/>
            <a:ext cx="5658209" cy="181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580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99F94B1-98B3-D835-D310-BD3902152175}"/>
              </a:ext>
            </a:extLst>
          </p:cNvPr>
          <p:cNvSpPr>
            <a:spLocks noGrp="1"/>
          </p:cNvSpPr>
          <p:nvPr>
            <p:ph idx="1"/>
          </p:nvPr>
        </p:nvSpPr>
        <p:spPr/>
        <p:txBody>
          <a:bodyPr>
            <a:normAutofit/>
          </a:bodyPr>
          <a:lstStyle/>
          <a:p>
            <a:r>
              <a:rPr lang="es-MX" sz="2000" b="0" i="0" dirty="0">
                <a:solidFill>
                  <a:srgbClr val="000000"/>
                </a:solidFill>
                <a:effectLst/>
              </a:rPr>
              <a:t>Posición adecuada para pacientes con problemas respiratorios (asma, EPOC, etc.) o </a:t>
            </a:r>
            <a:r>
              <a:rPr lang="es-MX" sz="2000" b="0" i="0" dirty="0" err="1">
                <a:solidFill>
                  <a:srgbClr val="000000"/>
                </a:solidFill>
                <a:effectLst/>
              </a:rPr>
              <a:t>cardíados</a:t>
            </a:r>
            <a:r>
              <a:rPr lang="es-MX" sz="2000" b="0" i="0" dirty="0">
                <a:solidFill>
                  <a:srgbClr val="000000"/>
                </a:solidFill>
                <a:effectLst/>
              </a:rPr>
              <a:t>, ya que permite la expansión máxima del tórax y un mejor aporte de aire a los pulmones. También para pacientes con hernia de hiato, cambios posturales, para dar de comer al paciente que no puede hacerlo por sí mismo y para la alimentación nasogástrica; exploraciones de cabeza, cuello, ojos, oídos, nariz, garganta y pecho, favorecer el drenaje después de operaciones abdominales, administración de oxígeno.</a:t>
            </a:r>
            <a:endParaRPr lang="es-EC" sz="2000" dirty="0"/>
          </a:p>
        </p:txBody>
      </p:sp>
      <p:sp>
        <p:nvSpPr>
          <p:cNvPr id="4" name="Título 1">
            <a:extLst>
              <a:ext uri="{FF2B5EF4-FFF2-40B4-BE49-F238E27FC236}">
                <a16:creationId xmlns:a16="http://schemas.microsoft.com/office/drawing/2014/main" id="{91DC248F-001F-0639-D180-E75847E588F2}"/>
              </a:ext>
            </a:extLst>
          </p:cNvPr>
          <p:cNvSpPr>
            <a:spLocks noGrp="1"/>
          </p:cNvSpPr>
          <p:nvPr>
            <p:ph type="title"/>
          </p:nvPr>
        </p:nvSpPr>
        <p:spPr>
          <a:xfrm>
            <a:off x="1295400" y="982663"/>
            <a:ext cx="9601200" cy="1303337"/>
          </a:xfrm>
        </p:spPr>
        <p:txBody>
          <a:bodyPr>
            <a:normAutofit fontScale="90000"/>
          </a:bodyPr>
          <a:lstStyle/>
          <a:p>
            <a:r>
              <a:rPr lang="es-ES" b="1" dirty="0"/>
              <a:t>Posición de </a:t>
            </a:r>
            <a:r>
              <a:rPr lang="es-ES" b="1" dirty="0" err="1"/>
              <a:t>Fowler</a:t>
            </a:r>
            <a:br>
              <a:rPr lang="es-ES" dirty="0"/>
            </a:br>
            <a:endParaRPr lang="en-US" dirty="0"/>
          </a:p>
        </p:txBody>
      </p:sp>
    </p:spTree>
    <p:extLst>
      <p:ext uri="{BB962C8B-B14F-4D97-AF65-F5344CB8AC3E}">
        <p14:creationId xmlns:p14="http://schemas.microsoft.com/office/powerpoint/2010/main" val="22785980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56</TotalTime>
  <Words>1134</Words>
  <Application>Microsoft Office PowerPoint</Application>
  <PresentationFormat>Panorámica</PresentationFormat>
  <Paragraphs>48</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Garamond</vt:lpstr>
      <vt:lpstr>Tahoma</vt:lpstr>
      <vt:lpstr>Times New Roman</vt:lpstr>
      <vt:lpstr>Orgánico</vt:lpstr>
      <vt:lpstr>Universidad Nacional de Chimborazo  Coordinación de Nivelación y Nivelación   SALUD   MORFOFISIOLOGÍA  UNIDAD 1 POSICIONES ANATÓMICAS   Lcda. Sandy paredes</vt:lpstr>
      <vt:lpstr>Posición anatómica</vt:lpstr>
      <vt:lpstr>Presentación de PowerPoint</vt:lpstr>
      <vt:lpstr>Decúbito supino o dorsal </vt:lpstr>
      <vt:lpstr>Decúbito prono, ventral o abdominal </vt:lpstr>
      <vt:lpstr>Decúbito lateral </vt:lpstr>
      <vt:lpstr>Decúbito lateral </vt:lpstr>
      <vt:lpstr>Posición de Fowler </vt:lpstr>
      <vt:lpstr>Posición de Fowler </vt:lpstr>
      <vt:lpstr>Posición genupectoral </vt:lpstr>
      <vt:lpstr>Posición ginecológica o de litotomía </vt:lpstr>
      <vt:lpstr>Posición ginecológica o de litotomía </vt:lpstr>
      <vt:lpstr>Posición de Rose o de Proetz </vt:lpstr>
      <vt:lpstr>Posición de Sims </vt:lpstr>
      <vt:lpstr>Posición de Sims </vt:lpstr>
      <vt:lpstr>Posición de Trendelenburg </vt:lpstr>
      <vt:lpstr>Posición de Trendelenburg </vt:lpstr>
      <vt:lpstr>Posición de Trendelenburg invertida - Morestin </vt:lpstr>
      <vt:lpstr>Posición de Trendelenburg invertida - Morestin </vt:lpstr>
      <vt:lpstr>BIBLIOGRAFÍA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XTRATECH</dc:creator>
  <cp:lastModifiedBy>sandy esthefania paredes ocaña</cp:lastModifiedBy>
  <cp:revision>5</cp:revision>
  <dcterms:created xsi:type="dcterms:W3CDTF">2022-12-14T08:05:35Z</dcterms:created>
  <dcterms:modified xsi:type="dcterms:W3CDTF">2024-05-10T18:15:35Z</dcterms:modified>
</cp:coreProperties>
</file>