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124943-7C51-4D28-A8A4-90F6CBFF25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96FCE3-A98B-49B4-8C64-3DA6B71CE9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1AA09F-16C1-4CC9-B3FC-FB01F8EDC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4607-CA70-4E70-80D0-ACB2E177E7A2}" type="datetimeFigureOut">
              <a:rPr lang="es-EC" smtClean="0"/>
              <a:t>20/10/2019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7E49F2-2C22-4700-B1AB-74D862A7A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B97A0E-B741-4B5F-9AA5-413411BC3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0F3A-46C9-4D06-B91B-96E647C56D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90833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0A6FC9-FE5B-421B-9B2E-F60318F89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6FDBEFD-8844-4964-A703-425C1F2B8D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699D62-18C8-4243-9BAE-B82FC4FD4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4607-CA70-4E70-80D0-ACB2E177E7A2}" type="datetimeFigureOut">
              <a:rPr lang="es-EC" smtClean="0"/>
              <a:t>20/10/2019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1C4962-4F8B-4217-8E97-25609CF4E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F821DB-31D2-4C7A-AD21-B823A945A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0F3A-46C9-4D06-B91B-96E647C56D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198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B325162-2E3A-4154-BEF6-7F28A005FB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5363DBB-8FED-4023-843A-045C1F1E44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54B661-AAAD-43CD-ABAB-30756D599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4607-CA70-4E70-80D0-ACB2E177E7A2}" type="datetimeFigureOut">
              <a:rPr lang="es-EC" smtClean="0"/>
              <a:t>20/10/2019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6D3701-0542-4F0D-B4D8-CC0D7A7BF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A7EA6A-14F7-47CA-BD13-A2F5300C7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0F3A-46C9-4D06-B91B-96E647C56D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4634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A6F7D2-105A-4AFF-A55B-1F0E3445C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8F934D-216D-4A04-B045-3C65B27C5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68A214-408F-4831-8901-9D40ABEA0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4607-CA70-4E70-80D0-ACB2E177E7A2}" type="datetimeFigureOut">
              <a:rPr lang="es-EC" smtClean="0"/>
              <a:t>20/10/2019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D4EED4-E234-4359-8D0A-AABDD2BC6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7AF3FB-DCF8-4833-83E1-8B3DEBA93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0F3A-46C9-4D06-B91B-96E647C56D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05695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B72E2A-4453-4BA2-8CE0-22BA3352C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2BA84D3-D54B-4423-A20F-2BBC361BE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5610AD-C4A0-4519-B078-00446D822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4607-CA70-4E70-80D0-ACB2E177E7A2}" type="datetimeFigureOut">
              <a:rPr lang="es-EC" smtClean="0"/>
              <a:t>20/10/2019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50877F-E9E3-404E-8DF8-3C3746F69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F8253B-5D8A-4514-8B07-9AFFA97E4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0F3A-46C9-4D06-B91B-96E647C56D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37725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65A120-366B-407F-A889-53A6661AA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066BD9-C833-46C7-A24D-F697A02E1B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AA2F19-14F8-4483-A15A-66B9E63DB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84AABF-E86F-49C8-A109-638926045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4607-CA70-4E70-80D0-ACB2E177E7A2}" type="datetimeFigureOut">
              <a:rPr lang="es-EC" smtClean="0"/>
              <a:t>20/10/2019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74E683-DAD1-44E9-9CBB-27F41ABCB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801B59-0709-4974-A873-30087A66A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0F3A-46C9-4D06-B91B-96E647C56D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97269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267216-5885-4E88-A3B4-8B46BC7D4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E51905-BC2E-4807-860E-AE069443A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37D29F8-0679-4054-96C8-5D8A24922E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6B919C8-AFAE-4412-B7DC-9881983A0C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388E3E6-5D5A-46EC-977D-6DE0362B00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455C9E-0BEC-4116-8599-7E3D3CC53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4607-CA70-4E70-80D0-ACB2E177E7A2}" type="datetimeFigureOut">
              <a:rPr lang="es-EC" smtClean="0"/>
              <a:t>20/10/2019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20C86D5-739F-49A0-ACED-BED792289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8E05A11-D69E-4052-9570-D7A369DF8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0F3A-46C9-4D06-B91B-96E647C56D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29751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F7834A-31E4-44B5-B048-FCA821E5A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BA78496-08E2-4EA7-A160-C3479747C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4607-CA70-4E70-80D0-ACB2E177E7A2}" type="datetimeFigureOut">
              <a:rPr lang="es-EC" smtClean="0"/>
              <a:t>20/10/2019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79C8D49-36AC-43A5-B711-BD904779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846F5D7-49AD-410A-94DF-B703D0B1C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0F3A-46C9-4D06-B91B-96E647C56D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14047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5C3FB89-770D-4030-B277-BAB527B2F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4607-CA70-4E70-80D0-ACB2E177E7A2}" type="datetimeFigureOut">
              <a:rPr lang="es-EC" smtClean="0"/>
              <a:t>20/10/2019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4C762D2-5569-48C2-A34F-C9493F89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28AD17F-B5ED-440F-AE08-157D80389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0F3A-46C9-4D06-B91B-96E647C56D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966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435A5E-1AD6-4DE0-9195-1B3B23BE2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096D44-7FA5-4C57-81BB-79DA6B2B2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D0238FB-000B-441A-A40D-1F955CB50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BB2910-8691-46B3-B2DF-939EB0EB5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4607-CA70-4E70-80D0-ACB2E177E7A2}" type="datetimeFigureOut">
              <a:rPr lang="es-EC" smtClean="0"/>
              <a:t>20/10/2019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D0E90A-4CD2-48FE-9EE2-BE9612DF7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E3042D-3230-46A9-870D-4E799C14A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0F3A-46C9-4D06-B91B-96E647C56D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3000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02FE17-9BE6-4A61-AB1E-A0BCB4A3D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E41F871-4F35-4CAA-B123-85C827436E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2B3CC5-BD54-4491-B9E0-FEE385B82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27492F-4807-4C13-A3C6-19F62B7C0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4607-CA70-4E70-80D0-ACB2E177E7A2}" type="datetimeFigureOut">
              <a:rPr lang="es-EC" smtClean="0"/>
              <a:t>20/10/2019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A62468-B259-4447-AF0B-893C83E39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B74808-84F5-4A35-8E7B-9F1383D1C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0F3A-46C9-4D06-B91B-96E647C56D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67510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04D9788-C934-492D-B3EE-106784522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8FD325-A653-4BD5-9977-BEE26BFEE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F96B13-1C6B-4FFE-A192-63AA6DBB85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44607-CA70-4E70-80D0-ACB2E177E7A2}" type="datetimeFigureOut">
              <a:rPr lang="es-EC" smtClean="0"/>
              <a:t>20/10/2019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C94474-A142-4B25-BF28-61ADF4698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F6CBC8-D1C7-446E-A8E9-78D5EF7F88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B0F3A-46C9-4D06-B91B-96E647C56D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633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0AEB22-AF88-4A86-A6A9-560F5B0C4C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BIOLOGÍA CELULAR Y MOLECULAR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F5F6C2-6972-4224-984D-A6F483A3F5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/>
              <a:t>DRA ROSA VELEZ PAZMIÑO </a:t>
            </a:r>
          </a:p>
        </p:txBody>
      </p:sp>
    </p:spTree>
    <p:extLst>
      <p:ext uri="{BB962C8B-B14F-4D97-AF65-F5344CB8AC3E}">
        <p14:creationId xmlns:p14="http://schemas.microsoft.com/office/powerpoint/2010/main" val="1390991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DD34BC-7772-48F0-A7FC-545CC07A0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74320"/>
            <a:ext cx="8911687" cy="1280890"/>
          </a:xfrm>
        </p:spPr>
        <p:txBody>
          <a:bodyPr/>
          <a:lstStyle/>
          <a:p>
            <a:r>
              <a:rPr lang="es-EC" dirty="0"/>
              <a:t>MÉTODOS HISTOLÓGICOS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B7792D-0AD4-440D-A004-230720380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3834" y="1294228"/>
            <a:ext cx="2912012" cy="4616994"/>
          </a:xfrm>
        </p:spPr>
        <p:txBody>
          <a:bodyPr>
            <a:normAutofit fontScale="77500" lnSpcReduction="20000"/>
          </a:bodyPr>
          <a:lstStyle/>
          <a:p>
            <a:r>
              <a:rPr lang="es-EC" dirty="0"/>
              <a:t>MICROSCOPIO ÓPTICO</a:t>
            </a:r>
          </a:p>
          <a:p>
            <a:r>
              <a:rPr lang="es-EC" dirty="0"/>
              <a:t>MICROSCOPIO DE CONTRASTE DE FASE</a:t>
            </a:r>
          </a:p>
          <a:p>
            <a:r>
              <a:rPr lang="es-EC" dirty="0"/>
              <a:t>MICROSCOPIO DE CAMPO OSCURO</a:t>
            </a:r>
          </a:p>
          <a:p>
            <a:r>
              <a:rPr lang="es-EC" dirty="0"/>
              <a:t>MICROSCOPIO DE LUZ POLARIZADA </a:t>
            </a:r>
          </a:p>
          <a:p>
            <a:r>
              <a:rPr lang="es-EC" dirty="0"/>
              <a:t>MICROSCOPIO DE BARRIDO</a:t>
            </a:r>
          </a:p>
          <a:p>
            <a:r>
              <a:rPr lang="es-EC" dirty="0"/>
              <a:t>MICROSCOPIO DE INTERFERENCIA</a:t>
            </a:r>
          </a:p>
          <a:p>
            <a:r>
              <a:rPr lang="es-EC" dirty="0"/>
              <a:t>MICROSCOPIO ELECTRÓNICO</a:t>
            </a:r>
          </a:p>
          <a:p>
            <a:pPr marL="0" indent="0">
              <a:buNone/>
            </a:pPr>
            <a:endParaRPr lang="es-EC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2260007-D702-49AD-A22D-97B43C2AE3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483" y="1188274"/>
            <a:ext cx="7554351" cy="5401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100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33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BIOLOGÍA CELULAR Y MOLECULAR </vt:lpstr>
      <vt:lpstr>MÉTODOS HISTOLÓGICOS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BIOLOGÍA CELULAR Y MOLECULAR </dc:title>
  <dc:creator>ROSA VELEZ</dc:creator>
  <cp:lastModifiedBy>ROSA VELEZ</cp:lastModifiedBy>
  <cp:revision>3</cp:revision>
  <dcterms:created xsi:type="dcterms:W3CDTF">2019-10-14T22:48:24Z</dcterms:created>
  <dcterms:modified xsi:type="dcterms:W3CDTF">2019-10-20T22:44:57Z</dcterms:modified>
</cp:coreProperties>
</file>