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60" r:id="rId2"/>
    <p:sldId id="261" r:id="rId3"/>
    <p:sldId id="262" r:id="rId4"/>
    <p:sldId id="263" r:id="rId5"/>
    <p:sldId id="264" r:id="rId6"/>
    <p:sldId id="265" r:id="rId7"/>
    <p:sldId id="266" r:id="rId8"/>
    <p:sldId id="267" r:id="rId9"/>
    <p:sldId id="268" r:id="rId10"/>
    <p:sldId id="269" r:id="rId11"/>
    <p:sldId id="270" r:id="rId12"/>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0" d="100"/>
          <a:sy n="80" d="100"/>
        </p:scale>
        <p:origin x="37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7CB569-5CC5-4199-9E55-F945AB721EDE}" type="doc">
      <dgm:prSet loTypeId="urn:microsoft.com/office/officeart/2005/8/layout/process1" loCatId="process" qsTypeId="urn:microsoft.com/office/officeart/2005/8/quickstyle/simple1" qsCatId="simple" csTypeId="urn:microsoft.com/office/officeart/2005/8/colors/accent1_2" csCatId="accent1" phldr="1"/>
      <dgm:spPr/>
    </dgm:pt>
    <dgm:pt modelId="{A07A53FD-CEF0-46CD-914A-A4D18DB186B0}">
      <dgm:prSet phldrT="[Texto]"/>
      <dgm:spPr/>
      <dgm:t>
        <a:bodyPr/>
        <a:lstStyle/>
        <a:p>
          <a:r>
            <a:rPr lang="es-EC" dirty="0" smtClean="0"/>
            <a:t>Hacer </a:t>
          </a:r>
          <a:r>
            <a:rPr lang="es-EC" dirty="0" err="1" smtClean="0"/>
            <a:t>click</a:t>
          </a:r>
          <a:r>
            <a:rPr lang="es-EC" dirty="0" smtClean="0"/>
            <a:t> en </a:t>
          </a:r>
          <a:r>
            <a:rPr lang="es-EC" dirty="0" err="1" smtClean="0"/>
            <a:t>start</a:t>
          </a:r>
          <a:endParaRPr lang="es-EC" dirty="0"/>
        </a:p>
      </dgm:t>
    </dgm:pt>
    <dgm:pt modelId="{4C4CB9BB-9ACC-45B2-AF90-DEA75CE162C1}" type="parTrans" cxnId="{C9609E85-B456-4EBD-99BB-19E001C1FF35}">
      <dgm:prSet/>
      <dgm:spPr/>
      <dgm:t>
        <a:bodyPr/>
        <a:lstStyle/>
        <a:p>
          <a:endParaRPr lang="es-EC"/>
        </a:p>
      </dgm:t>
    </dgm:pt>
    <dgm:pt modelId="{455DF007-06FF-49AD-B765-BB8C5C27A348}" type="sibTrans" cxnId="{C9609E85-B456-4EBD-99BB-19E001C1FF35}">
      <dgm:prSet/>
      <dgm:spPr/>
      <dgm:t>
        <a:bodyPr/>
        <a:lstStyle/>
        <a:p>
          <a:endParaRPr lang="es-EC"/>
        </a:p>
      </dgm:t>
    </dgm:pt>
    <dgm:pt modelId="{204057DE-FB38-494A-A580-9D87B4714DD7}">
      <dgm:prSet phldrT="[Texto]"/>
      <dgm:spPr/>
      <dgm:t>
        <a:bodyPr/>
        <a:lstStyle/>
        <a:p>
          <a:r>
            <a:rPr lang="es-EC" dirty="0" smtClean="0"/>
            <a:t>Seleccionar SSF</a:t>
          </a:r>
          <a:endParaRPr lang="es-EC" dirty="0"/>
        </a:p>
      </dgm:t>
    </dgm:pt>
    <dgm:pt modelId="{282BA1E5-46D7-47A2-86E0-92CB53914A50}" type="parTrans" cxnId="{A01FB03F-ABCF-45B3-B984-992EEF5BAD30}">
      <dgm:prSet/>
      <dgm:spPr/>
      <dgm:t>
        <a:bodyPr/>
        <a:lstStyle/>
        <a:p>
          <a:endParaRPr lang="es-EC"/>
        </a:p>
      </dgm:t>
    </dgm:pt>
    <dgm:pt modelId="{C729CBFC-6E0A-47EE-A216-CC2F6A83EB96}" type="sibTrans" cxnId="{A01FB03F-ABCF-45B3-B984-992EEF5BAD30}">
      <dgm:prSet/>
      <dgm:spPr/>
      <dgm:t>
        <a:bodyPr/>
        <a:lstStyle/>
        <a:p>
          <a:endParaRPr lang="es-EC"/>
        </a:p>
      </dgm:t>
    </dgm:pt>
    <dgm:pt modelId="{09CF6F74-F03A-4E6F-98BC-C42913915C40}" type="pres">
      <dgm:prSet presAssocID="{137CB569-5CC5-4199-9E55-F945AB721EDE}" presName="Name0" presStyleCnt="0">
        <dgm:presLayoutVars>
          <dgm:dir/>
          <dgm:resizeHandles val="exact"/>
        </dgm:presLayoutVars>
      </dgm:prSet>
      <dgm:spPr/>
    </dgm:pt>
    <dgm:pt modelId="{0D8C1CF5-2DE5-4B3F-97CB-A58074D48D24}" type="pres">
      <dgm:prSet presAssocID="{A07A53FD-CEF0-46CD-914A-A4D18DB186B0}" presName="node" presStyleLbl="node1" presStyleIdx="0" presStyleCnt="2">
        <dgm:presLayoutVars>
          <dgm:bulletEnabled val="1"/>
        </dgm:presLayoutVars>
      </dgm:prSet>
      <dgm:spPr/>
      <dgm:t>
        <a:bodyPr/>
        <a:lstStyle/>
        <a:p>
          <a:endParaRPr lang="es-ES"/>
        </a:p>
      </dgm:t>
    </dgm:pt>
    <dgm:pt modelId="{997710BB-DF8F-4B6F-9038-DF158F9C86C9}" type="pres">
      <dgm:prSet presAssocID="{455DF007-06FF-49AD-B765-BB8C5C27A348}" presName="sibTrans" presStyleLbl="sibTrans2D1" presStyleIdx="0" presStyleCnt="1"/>
      <dgm:spPr/>
      <dgm:t>
        <a:bodyPr/>
        <a:lstStyle/>
        <a:p>
          <a:endParaRPr lang="es-ES"/>
        </a:p>
      </dgm:t>
    </dgm:pt>
    <dgm:pt modelId="{99BEE2D7-286D-4178-9E04-165311E36F3D}" type="pres">
      <dgm:prSet presAssocID="{455DF007-06FF-49AD-B765-BB8C5C27A348}" presName="connectorText" presStyleLbl="sibTrans2D1" presStyleIdx="0" presStyleCnt="1"/>
      <dgm:spPr/>
      <dgm:t>
        <a:bodyPr/>
        <a:lstStyle/>
        <a:p>
          <a:endParaRPr lang="es-ES"/>
        </a:p>
      </dgm:t>
    </dgm:pt>
    <dgm:pt modelId="{969DAF51-D2F0-42DB-9A4A-1E9637687788}" type="pres">
      <dgm:prSet presAssocID="{204057DE-FB38-494A-A580-9D87B4714DD7}" presName="node" presStyleLbl="node1" presStyleIdx="1" presStyleCnt="2">
        <dgm:presLayoutVars>
          <dgm:bulletEnabled val="1"/>
        </dgm:presLayoutVars>
      </dgm:prSet>
      <dgm:spPr/>
      <dgm:t>
        <a:bodyPr/>
        <a:lstStyle/>
        <a:p>
          <a:endParaRPr lang="es-EC"/>
        </a:p>
      </dgm:t>
    </dgm:pt>
  </dgm:ptLst>
  <dgm:cxnLst>
    <dgm:cxn modelId="{79252EC2-D748-4C53-9F5A-B67AC600DDCC}" type="presOf" srcId="{A07A53FD-CEF0-46CD-914A-A4D18DB186B0}" destId="{0D8C1CF5-2DE5-4B3F-97CB-A58074D48D24}" srcOrd="0" destOrd="0" presId="urn:microsoft.com/office/officeart/2005/8/layout/process1"/>
    <dgm:cxn modelId="{F363A3B7-B9E4-416A-96EA-BF6514FA49F5}" type="presOf" srcId="{204057DE-FB38-494A-A580-9D87B4714DD7}" destId="{969DAF51-D2F0-42DB-9A4A-1E9637687788}" srcOrd="0" destOrd="0" presId="urn:microsoft.com/office/officeart/2005/8/layout/process1"/>
    <dgm:cxn modelId="{1A082225-96D2-40E4-9768-951990D56AB8}" type="presOf" srcId="{455DF007-06FF-49AD-B765-BB8C5C27A348}" destId="{997710BB-DF8F-4B6F-9038-DF158F9C86C9}" srcOrd="0" destOrd="0" presId="urn:microsoft.com/office/officeart/2005/8/layout/process1"/>
    <dgm:cxn modelId="{9381EEC5-0E6A-4B24-AF78-09FF2CDD9E8F}" type="presOf" srcId="{455DF007-06FF-49AD-B765-BB8C5C27A348}" destId="{99BEE2D7-286D-4178-9E04-165311E36F3D}" srcOrd="1" destOrd="0" presId="urn:microsoft.com/office/officeart/2005/8/layout/process1"/>
    <dgm:cxn modelId="{B232F0EA-AA6D-443C-AE09-EAA6208CD2A8}" type="presOf" srcId="{137CB569-5CC5-4199-9E55-F945AB721EDE}" destId="{09CF6F74-F03A-4E6F-98BC-C42913915C40}" srcOrd="0" destOrd="0" presId="urn:microsoft.com/office/officeart/2005/8/layout/process1"/>
    <dgm:cxn modelId="{C9609E85-B456-4EBD-99BB-19E001C1FF35}" srcId="{137CB569-5CC5-4199-9E55-F945AB721EDE}" destId="{A07A53FD-CEF0-46CD-914A-A4D18DB186B0}" srcOrd="0" destOrd="0" parTransId="{4C4CB9BB-9ACC-45B2-AF90-DEA75CE162C1}" sibTransId="{455DF007-06FF-49AD-B765-BB8C5C27A348}"/>
    <dgm:cxn modelId="{A01FB03F-ABCF-45B3-B984-992EEF5BAD30}" srcId="{137CB569-5CC5-4199-9E55-F945AB721EDE}" destId="{204057DE-FB38-494A-A580-9D87B4714DD7}" srcOrd="1" destOrd="0" parTransId="{282BA1E5-46D7-47A2-86E0-92CB53914A50}" sibTransId="{C729CBFC-6E0A-47EE-A216-CC2F6A83EB96}"/>
    <dgm:cxn modelId="{5F99EC8B-1E93-48FD-BD9B-604D03DB92AC}" type="presParOf" srcId="{09CF6F74-F03A-4E6F-98BC-C42913915C40}" destId="{0D8C1CF5-2DE5-4B3F-97CB-A58074D48D24}" srcOrd="0" destOrd="0" presId="urn:microsoft.com/office/officeart/2005/8/layout/process1"/>
    <dgm:cxn modelId="{917C180D-4306-49D5-8569-D148887A4A11}" type="presParOf" srcId="{09CF6F74-F03A-4E6F-98BC-C42913915C40}" destId="{997710BB-DF8F-4B6F-9038-DF158F9C86C9}" srcOrd="1" destOrd="0" presId="urn:microsoft.com/office/officeart/2005/8/layout/process1"/>
    <dgm:cxn modelId="{CF248725-4AC0-4DFD-AC50-B00DC53D250A}" type="presParOf" srcId="{997710BB-DF8F-4B6F-9038-DF158F9C86C9}" destId="{99BEE2D7-286D-4178-9E04-165311E36F3D}" srcOrd="0" destOrd="0" presId="urn:microsoft.com/office/officeart/2005/8/layout/process1"/>
    <dgm:cxn modelId="{9EE1AA6C-C168-415D-AC69-E75328CFCF8A}" type="presParOf" srcId="{09CF6F74-F03A-4E6F-98BC-C42913915C40}" destId="{969DAF51-D2F0-42DB-9A4A-1E9637687788}"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AFBCF7-EE27-4B9A-87AC-D7CD5066C55B}" type="doc">
      <dgm:prSet loTypeId="urn:microsoft.com/office/officeart/2005/8/layout/bProcess4" loCatId="process" qsTypeId="urn:microsoft.com/office/officeart/2005/8/quickstyle/simple1" qsCatId="simple" csTypeId="urn:microsoft.com/office/officeart/2005/8/colors/accent1_2" csCatId="accent1" phldr="1"/>
      <dgm:spPr/>
    </dgm:pt>
    <dgm:pt modelId="{C265FCC3-5E57-4027-BAAF-F3A3A7A85D72}">
      <dgm:prSet phldrT="[Texto]" custT="1"/>
      <dgm:spPr/>
      <dgm:t>
        <a:bodyPr/>
        <a:lstStyle/>
        <a:p>
          <a:r>
            <a:rPr lang="es-EC" sz="2000" dirty="0" smtClean="0">
              <a:latin typeface="Cambria" pitchFamily="18" charset="0"/>
            </a:rPr>
            <a:t>Presionar la tecla nuevo le llenar todos los campos requeridos.</a:t>
          </a:r>
          <a:endParaRPr lang="es-EC" sz="2000" dirty="0">
            <a:latin typeface="Cambria" pitchFamily="18" charset="0"/>
          </a:endParaRPr>
        </a:p>
      </dgm:t>
    </dgm:pt>
    <dgm:pt modelId="{CACBA500-88CE-4B69-B127-87461DF8486C}" type="parTrans" cxnId="{EAFA1641-F0A2-40CA-BB84-100AC30E327D}">
      <dgm:prSet/>
      <dgm:spPr/>
      <dgm:t>
        <a:bodyPr/>
        <a:lstStyle/>
        <a:p>
          <a:endParaRPr lang="es-EC"/>
        </a:p>
      </dgm:t>
    </dgm:pt>
    <dgm:pt modelId="{53CBA941-1CF5-4CCB-BDFA-7F8D41E54C0B}" type="sibTrans" cxnId="{EAFA1641-F0A2-40CA-BB84-100AC30E327D}">
      <dgm:prSet/>
      <dgm:spPr/>
      <dgm:t>
        <a:bodyPr/>
        <a:lstStyle/>
        <a:p>
          <a:endParaRPr lang="es-EC"/>
        </a:p>
      </dgm:t>
    </dgm:pt>
    <dgm:pt modelId="{659CDDE9-0BF7-4590-9C90-B2E8A9923CBE}">
      <dgm:prSet phldrT="[Texto]" custT="1"/>
      <dgm:spPr/>
      <dgm:t>
        <a:bodyPr/>
        <a:lstStyle/>
        <a:p>
          <a:r>
            <a:rPr lang="es-EC" sz="2000" dirty="0" smtClean="0">
              <a:latin typeface="Cambria" pitchFamily="18" charset="0"/>
            </a:rPr>
            <a:t>Presionar mas   </a:t>
          </a:r>
          <a:endParaRPr lang="es-EC" sz="2000" dirty="0">
            <a:latin typeface="Cambria" pitchFamily="18" charset="0"/>
          </a:endParaRPr>
        </a:p>
      </dgm:t>
    </dgm:pt>
    <dgm:pt modelId="{1AB1F913-32EB-4C7C-8115-FB458DEE1F09}" type="parTrans" cxnId="{AD4EFEB0-9045-43C7-AB9B-91AA1362E7F7}">
      <dgm:prSet/>
      <dgm:spPr/>
      <dgm:t>
        <a:bodyPr/>
        <a:lstStyle/>
        <a:p>
          <a:endParaRPr lang="es-EC"/>
        </a:p>
      </dgm:t>
    </dgm:pt>
    <dgm:pt modelId="{81F95F89-8353-40F1-8109-0B5173D0E2A8}" type="sibTrans" cxnId="{AD4EFEB0-9045-43C7-AB9B-91AA1362E7F7}">
      <dgm:prSet/>
      <dgm:spPr/>
      <dgm:t>
        <a:bodyPr/>
        <a:lstStyle/>
        <a:p>
          <a:endParaRPr lang="es-EC"/>
        </a:p>
      </dgm:t>
    </dgm:pt>
    <dgm:pt modelId="{8BAAB968-653E-400A-B3A4-9F06ACA2E439}">
      <dgm:prSet phldrT="[Texto]" custT="1"/>
      <dgm:spPr/>
      <dgm:t>
        <a:bodyPr/>
        <a:lstStyle/>
        <a:p>
          <a:r>
            <a:rPr lang="it-IT" sz="2000" dirty="0" smtClean="0">
              <a:latin typeface="Cambria" pitchFamily="18" charset="0"/>
            </a:rPr>
            <a:t>Aparece estilo de observación, seleccione la opción de My RTK y luego seleccione los puntos suspensivos</a:t>
          </a:r>
          <a:endParaRPr lang="es-EC" sz="2000" dirty="0">
            <a:latin typeface="Cambria" pitchFamily="18" charset="0"/>
          </a:endParaRPr>
        </a:p>
      </dgm:t>
    </dgm:pt>
    <dgm:pt modelId="{D0F30140-8B26-4D0A-9EBD-E535FC28ADE4}" type="parTrans" cxnId="{9DE0E0EE-46D6-421D-B872-4B7BD7AAAC76}">
      <dgm:prSet/>
      <dgm:spPr/>
      <dgm:t>
        <a:bodyPr/>
        <a:lstStyle/>
        <a:p>
          <a:endParaRPr lang="es-EC"/>
        </a:p>
      </dgm:t>
    </dgm:pt>
    <dgm:pt modelId="{1F55DB4D-C677-487D-9442-377217A0FF7C}" type="sibTrans" cxnId="{9DE0E0EE-46D6-421D-B872-4B7BD7AAAC76}">
      <dgm:prSet/>
      <dgm:spPr/>
      <dgm:t>
        <a:bodyPr/>
        <a:lstStyle/>
        <a:p>
          <a:endParaRPr lang="es-EC"/>
        </a:p>
      </dgm:t>
    </dgm:pt>
    <dgm:pt modelId="{7C83CC54-CFC5-4B76-BA0D-06CA970947A1}">
      <dgm:prSet phldrT="[Texto]" custT="1"/>
      <dgm:spPr/>
      <dgm:t>
        <a:bodyPr/>
        <a:lstStyle/>
        <a:p>
          <a:r>
            <a:rPr lang="it-IT" sz="2000" dirty="0" smtClean="0">
              <a:latin typeface="Cambria" pitchFamily="18" charset="0"/>
            </a:rPr>
            <a:t>Aparece configuraciones, presione el botón EDITAR para verificar la configuración.</a:t>
          </a:r>
          <a:endParaRPr lang="es-EC" sz="2000" dirty="0">
            <a:latin typeface="Cambria" pitchFamily="18" charset="0"/>
          </a:endParaRPr>
        </a:p>
      </dgm:t>
    </dgm:pt>
    <dgm:pt modelId="{592E8E8A-0FE6-42FB-B773-656DE3160C47}" type="parTrans" cxnId="{3BCE5E48-513C-4541-9AC1-9380B480E23C}">
      <dgm:prSet/>
      <dgm:spPr/>
      <dgm:t>
        <a:bodyPr/>
        <a:lstStyle/>
        <a:p>
          <a:endParaRPr lang="es-EC"/>
        </a:p>
      </dgm:t>
    </dgm:pt>
    <dgm:pt modelId="{E1BD00E8-DEF1-4064-8D2E-B84024A64E4F}" type="sibTrans" cxnId="{3BCE5E48-513C-4541-9AC1-9380B480E23C}">
      <dgm:prSet/>
      <dgm:spPr/>
      <dgm:t>
        <a:bodyPr/>
        <a:lstStyle/>
        <a:p>
          <a:endParaRPr lang="es-EC"/>
        </a:p>
      </dgm:t>
    </dgm:pt>
    <dgm:pt modelId="{B2C94F7B-735E-4E6B-86F6-8CD049A89FEF}">
      <dgm:prSet phldrT="[Texto]" custT="1"/>
      <dgm:spPr/>
      <dgm:t>
        <a:bodyPr/>
        <a:lstStyle/>
        <a:p>
          <a:r>
            <a:rPr lang="it-IT" sz="2000" dirty="0" smtClean="0">
              <a:latin typeface="Cambria" pitchFamily="18" charset="0"/>
            </a:rPr>
            <a:t>Es necesario que la tarjeta sd este insertada en su ranura</a:t>
          </a:r>
          <a:endParaRPr lang="es-EC" sz="2000" dirty="0">
            <a:latin typeface="Cambria" pitchFamily="18" charset="0"/>
          </a:endParaRPr>
        </a:p>
      </dgm:t>
    </dgm:pt>
    <dgm:pt modelId="{D37F65FE-D5DF-4CA1-A848-BCDF449A7638}" type="parTrans" cxnId="{7ACF6940-9459-4AB4-877F-720257D35DAC}">
      <dgm:prSet/>
      <dgm:spPr/>
      <dgm:t>
        <a:bodyPr/>
        <a:lstStyle/>
        <a:p>
          <a:endParaRPr lang="es-EC"/>
        </a:p>
      </dgm:t>
    </dgm:pt>
    <dgm:pt modelId="{2077E274-DF52-41F1-B065-63FEACC02229}" type="sibTrans" cxnId="{7ACF6940-9459-4AB4-877F-720257D35DAC}">
      <dgm:prSet/>
      <dgm:spPr/>
      <dgm:t>
        <a:bodyPr/>
        <a:lstStyle/>
        <a:p>
          <a:endParaRPr lang="es-EC"/>
        </a:p>
      </dgm:t>
    </dgm:pt>
    <dgm:pt modelId="{48487C86-4A2B-4158-AB55-E94B2CCD3142}">
      <dgm:prSet phldrT="[Texto]" custT="1"/>
      <dgm:spPr/>
      <dgm:t>
        <a:bodyPr/>
        <a:lstStyle/>
        <a:p>
          <a:r>
            <a:rPr lang="es-EC" sz="2000" dirty="0" smtClean="0">
              <a:latin typeface="Cambria" pitchFamily="18" charset="0"/>
            </a:rPr>
            <a:t>Si no trabaja en post proceso </a:t>
          </a:r>
          <a:r>
            <a:rPr lang="it-IT" sz="2000" dirty="0" smtClean="0">
              <a:latin typeface="Cambria" pitchFamily="18" charset="0"/>
            </a:rPr>
            <a:t>deshabilite la opción de postproceso</a:t>
          </a:r>
          <a:endParaRPr lang="es-EC" sz="2000" dirty="0">
            <a:latin typeface="Cambria" pitchFamily="18" charset="0"/>
          </a:endParaRPr>
        </a:p>
      </dgm:t>
    </dgm:pt>
    <dgm:pt modelId="{C40765F2-79EC-4391-BE1F-A0A1947541F3}" type="parTrans" cxnId="{9DB2DC6F-B40C-4C46-B165-E20FA110C3CE}">
      <dgm:prSet/>
      <dgm:spPr/>
      <dgm:t>
        <a:bodyPr/>
        <a:lstStyle/>
        <a:p>
          <a:endParaRPr lang="es-EC"/>
        </a:p>
      </dgm:t>
    </dgm:pt>
    <dgm:pt modelId="{3347FE63-977F-46C5-81E7-45EDB257ED5D}" type="sibTrans" cxnId="{9DB2DC6F-B40C-4C46-B165-E20FA110C3CE}">
      <dgm:prSet/>
      <dgm:spPr/>
      <dgm:t>
        <a:bodyPr/>
        <a:lstStyle/>
        <a:p>
          <a:endParaRPr lang="es-EC"/>
        </a:p>
      </dgm:t>
    </dgm:pt>
    <dgm:pt modelId="{6E93DB3A-7DAA-4594-AC5A-52D16675C27F}" type="pres">
      <dgm:prSet presAssocID="{75AFBCF7-EE27-4B9A-87AC-D7CD5066C55B}" presName="Name0" presStyleCnt="0">
        <dgm:presLayoutVars>
          <dgm:dir/>
          <dgm:resizeHandles/>
        </dgm:presLayoutVars>
      </dgm:prSet>
      <dgm:spPr/>
    </dgm:pt>
    <dgm:pt modelId="{406111DA-BCBA-46A8-BE91-D2BD1BFECAA9}" type="pres">
      <dgm:prSet presAssocID="{C265FCC3-5E57-4027-BAAF-F3A3A7A85D72}" presName="compNode" presStyleCnt="0"/>
      <dgm:spPr/>
    </dgm:pt>
    <dgm:pt modelId="{1FC4FAF1-0DF1-4B02-8E51-1FFC1B878027}" type="pres">
      <dgm:prSet presAssocID="{C265FCC3-5E57-4027-BAAF-F3A3A7A85D72}" presName="dummyConnPt" presStyleCnt="0"/>
      <dgm:spPr/>
    </dgm:pt>
    <dgm:pt modelId="{0E8F7120-42CA-405F-AC7D-4890FCC4378D}" type="pres">
      <dgm:prSet presAssocID="{C265FCC3-5E57-4027-BAAF-F3A3A7A85D72}" presName="node" presStyleLbl="node1" presStyleIdx="0" presStyleCnt="6" custScaleX="217438" custLinFactNeighborX="-17388" custLinFactNeighborY="-1205">
        <dgm:presLayoutVars>
          <dgm:bulletEnabled val="1"/>
        </dgm:presLayoutVars>
      </dgm:prSet>
      <dgm:spPr/>
      <dgm:t>
        <a:bodyPr/>
        <a:lstStyle/>
        <a:p>
          <a:endParaRPr lang="es-ES"/>
        </a:p>
      </dgm:t>
    </dgm:pt>
    <dgm:pt modelId="{0A9E6D8D-F321-4D76-BEDA-F3ED2194629F}" type="pres">
      <dgm:prSet presAssocID="{53CBA941-1CF5-4CCB-BDFA-7F8D41E54C0B}" presName="sibTrans" presStyleLbl="bgSibTrans2D1" presStyleIdx="0" presStyleCnt="5"/>
      <dgm:spPr/>
      <dgm:t>
        <a:bodyPr/>
        <a:lstStyle/>
        <a:p>
          <a:endParaRPr lang="es-ES"/>
        </a:p>
      </dgm:t>
    </dgm:pt>
    <dgm:pt modelId="{C58D6874-927F-4152-B8E8-2B651E08A267}" type="pres">
      <dgm:prSet presAssocID="{659CDDE9-0BF7-4590-9C90-B2E8A9923CBE}" presName="compNode" presStyleCnt="0"/>
      <dgm:spPr/>
    </dgm:pt>
    <dgm:pt modelId="{B8A1DEBC-15C7-4CB9-A08A-1BE61B95F509}" type="pres">
      <dgm:prSet presAssocID="{659CDDE9-0BF7-4590-9C90-B2E8A9923CBE}" presName="dummyConnPt" presStyleCnt="0"/>
      <dgm:spPr/>
    </dgm:pt>
    <dgm:pt modelId="{10B492E7-DA6A-4B76-ACDE-90C89006A1FE}" type="pres">
      <dgm:prSet presAssocID="{659CDDE9-0BF7-4590-9C90-B2E8A9923CBE}" presName="node" presStyleLbl="node1" presStyleIdx="1" presStyleCnt="6" custScaleX="203680" custLinFactNeighborX="-17388" custLinFactNeighborY="-1205">
        <dgm:presLayoutVars>
          <dgm:bulletEnabled val="1"/>
        </dgm:presLayoutVars>
      </dgm:prSet>
      <dgm:spPr/>
      <dgm:t>
        <a:bodyPr/>
        <a:lstStyle/>
        <a:p>
          <a:endParaRPr lang="es-ES"/>
        </a:p>
      </dgm:t>
    </dgm:pt>
    <dgm:pt modelId="{A5A137EB-DA64-4D5B-BED0-3C5C2E26FC7C}" type="pres">
      <dgm:prSet presAssocID="{81F95F89-8353-40F1-8109-0B5173D0E2A8}" presName="sibTrans" presStyleLbl="bgSibTrans2D1" presStyleIdx="1" presStyleCnt="5"/>
      <dgm:spPr/>
      <dgm:t>
        <a:bodyPr/>
        <a:lstStyle/>
        <a:p>
          <a:endParaRPr lang="es-ES"/>
        </a:p>
      </dgm:t>
    </dgm:pt>
    <dgm:pt modelId="{79B26C75-0526-40A9-AE4D-00B214DD3961}" type="pres">
      <dgm:prSet presAssocID="{8BAAB968-653E-400A-B3A4-9F06ACA2E439}" presName="compNode" presStyleCnt="0"/>
      <dgm:spPr/>
    </dgm:pt>
    <dgm:pt modelId="{74E44E7A-5A38-4CBB-9211-A3B53510658B}" type="pres">
      <dgm:prSet presAssocID="{8BAAB968-653E-400A-B3A4-9F06ACA2E439}" presName="dummyConnPt" presStyleCnt="0"/>
      <dgm:spPr/>
    </dgm:pt>
    <dgm:pt modelId="{C7F1FEB2-AD73-45F5-A8FF-BD9911968390}" type="pres">
      <dgm:prSet presAssocID="{8BAAB968-653E-400A-B3A4-9F06ACA2E439}" presName="node" presStyleLbl="node1" presStyleIdx="2" presStyleCnt="6" custScaleX="239603" custScaleY="120944" custLinFactNeighborX="-17388" custLinFactNeighborY="-1205">
        <dgm:presLayoutVars>
          <dgm:bulletEnabled val="1"/>
        </dgm:presLayoutVars>
      </dgm:prSet>
      <dgm:spPr/>
      <dgm:t>
        <a:bodyPr/>
        <a:lstStyle/>
        <a:p>
          <a:endParaRPr lang="es-ES"/>
        </a:p>
      </dgm:t>
    </dgm:pt>
    <dgm:pt modelId="{F040B84B-F48D-42A7-934E-6442350EEE63}" type="pres">
      <dgm:prSet presAssocID="{1F55DB4D-C677-487D-9442-377217A0FF7C}" presName="sibTrans" presStyleLbl="bgSibTrans2D1" presStyleIdx="2" presStyleCnt="5"/>
      <dgm:spPr/>
      <dgm:t>
        <a:bodyPr/>
        <a:lstStyle/>
        <a:p>
          <a:endParaRPr lang="es-ES"/>
        </a:p>
      </dgm:t>
    </dgm:pt>
    <dgm:pt modelId="{858ABD67-8EFC-4437-A3C9-A1976C77EB75}" type="pres">
      <dgm:prSet presAssocID="{7C83CC54-CFC5-4B76-BA0D-06CA970947A1}" presName="compNode" presStyleCnt="0"/>
      <dgm:spPr/>
    </dgm:pt>
    <dgm:pt modelId="{911B8D89-DD21-4045-903C-490D4492393C}" type="pres">
      <dgm:prSet presAssocID="{7C83CC54-CFC5-4B76-BA0D-06CA970947A1}" presName="dummyConnPt" presStyleCnt="0"/>
      <dgm:spPr/>
    </dgm:pt>
    <dgm:pt modelId="{AFA67B17-7612-4369-84D4-B8A43E5309A4}" type="pres">
      <dgm:prSet presAssocID="{7C83CC54-CFC5-4B76-BA0D-06CA970947A1}" presName="node" presStyleLbl="node1" presStyleIdx="3" presStyleCnt="6" custScaleX="229169" custLinFactNeighborX="-17388" custLinFactNeighborY="-1205">
        <dgm:presLayoutVars>
          <dgm:bulletEnabled val="1"/>
        </dgm:presLayoutVars>
      </dgm:prSet>
      <dgm:spPr/>
      <dgm:t>
        <a:bodyPr/>
        <a:lstStyle/>
        <a:p>
          <a:endParaRPr lang="es-ES"/>
        </a:p>
      </dgm:t>
    </dgm:pt>
    <dgm:pt modelId="{36E4A3D4-BEBD-4FA1-97EC-2B8F4709CA30}" type="pres">
      <dgm:prSet presAssocID="{E1BD00E8-DEF1-4064-8D2E-B84024A64E4F}" presName="sibTrans" presStyleLbl="bgSibTrans2D1" presStyleIdx="3" presStyleCnt="5"/>
      <dgm:spPr/>
      <dgm:t>
        <a:bodyPr/>
        <a:lstStyle/>
        <a:p>
          <a:endParaRPr lang="es-ES"/>
        </a:p>
      </dgm:t>
    </dgm:pt>
    <dgm:pt modelId="{D2198B77-78E9-4455-BD52-A8FFBFA1D78A}" type="pres">
      <dgm:prSet presAssocID="{B2C94F7B-735E-4E6B-86F6-8CD049A89FEF}" presName="compNode" presStyleCnt="0"/>
      <dgm:spPr/>
    </dgm:pt>
    <dgm:pt modelId="{1D043BA8-F38A-4475-AE7E-55709C12DCBE}" type="pres">
      <dgm:prSet presAssocID="{B2C94F7B-735E-4E6B-86F6-8CD049A89FEF}" presName="dummyConnPt" presStyleCnt="0"/>
      <dgm:spPr/>
    </dgm:pt>
    <dgm:pt modelId="{E7A06325-3EC5-4827-A336-D499D896DF7E}" type="pres">
      <dgm:prSet presAssocID="{B2C94F7B-735E-4E6B-86F6-8CD049A89FEF}" presName="node" presStyleLbl="node1" presStyleIdx="4" presStyleCnt="6" custScaleX="223054" custLinFactNeighborX="-17388" custLinFactNeighborY="-1205">
        <dgm:presLayoutVars>
          <dgm:bulletEnabled val="1"/>
        </dgm:presLayoutVars>
      </dgm:prSet>
      <dgm:spPr/>
      <dgm:t>
        <a:bodyPr/>
        <a:lstStyle/>
        <a:p>
          <a:endParaRPr lang="es-ES"/>
        </a:p>
      </dgm:t>
    </dgm:pt>
    <dgm:pt modelId="{4972F42C-36B7-4B3C-AAF8-9E816FEBAA82}" type="pres">
      <dgm:prSet presAssocID="{2077E274-DF52-41F1-B065-63FEACC02229}" presName="sibTrans" presStyleLbl="bgSibTrans2D1" presStyleIdx="4" presStyleCnt="5"/>
      <dgm:spPr/>
      <dgm:t>
        <a:bodyPr/>
        <a:lstStyle/>
        <a:p>
          <a:endParaRPr lang="es-ES"/>
        </a:p>
      </dgm:t>
    </dgm:pt>
    <dgm:pt modelId="{BD67A5DE-5761-4FC2-9614-6CEDE44328B0}" type="pres">
      <dgm:prSet presAssocID="{48487C86-4A2B-4158-AB55-E94B2CCD3142}" presName="compNode" presStyleCnt="0"/>
      <dgm:spPr/>
    </dgm:pt>
    <dgm:pt modelId="{4D1A73AF-3D2C-4F7C-BE46-E5A9E8E94C49}" type="pres">
      <dgm:prSet presAssocID="{48487C86-4A2B-4158-AB55-E94B2CCD3142}" presName="dummyConnPt" presStyleCnt="0"/>
      <dgm:spPr/>
    </dgm:pt>
    <dgm:pt modelId="{213E643A-F294-46E4-9AC5-3CA44F1E3042}" type="pres">
      <dgm:prSet presAssocID="{48487C86-4A2B-4158-AB55-E94B2CCD3142}" presName="node" presStyleLbl="node1" presStyleIdx="5" presStyleCnt="6" custScaleX="220093" custLinFactNeighborX="-17388" custLinFactNeighborY="-1205">
        <dgm:presLayoutVars>
          <dgm:bulletEnabled val="1"/>
        </dgm:presLayoutVars>
      </dgm:prSet>
      <dgm:spPr/>
      <dgm:t>
        <a:bodyPr/>
        <a:lstStyle/>
        <a:p>
          <a:endParaRPr lang="es-ES"/>
        </a:p>
      </dgm:t>
    </dgm:pt>
  </dgm:ptLst>
  <dgm:cxnLst>
    <dgm:cxn modelId="{F8C66922-B117-4771-8A78-06A203D59809}" type="presOf" srcId="{1F55DB4D-C677-487D-9442-377217A0FF7C}" destId="{F040B84B-F48D-42A7-934E-6442350EEE63}" srcOrd="0" destOrd="0" presId="urn:microsoft.com/office/officeart/2005/8/layout/bProcess4"/>
    <dgm:cxn modelId="{20263B31-1A93-4482-98DE-8686D677669B}" type="presOf" srcId="{48487C86-4A2B-4158-AB55-E94B2CCD3142}" destId="{213E643A-F294-46E4-9AC5-3CA44F1E3042}" srcOrd="0" destOrd="0" presId="urn:microsoft.com/office/officeart/2005/8/layout/bProcess4"/>
    <dgm:cxn modelId="{552DB6C3-8561-437B-9305-302689100C90}" type="presOf" srcId="{B2C94F7B-735E-4E6B-86F6-8CD049A89FEF}" destId="{E7A06325-3EC5-4827-A336-D499D896DF7E}" srcOrd="0" destOrd="0" presId="urn:microsoft.com/office/officeart/2005/8/layout/bProcess4"/>
    <dgm:cxn modelId="{85F726EC-BC5F-441A-A4F3-253F0B38BA25}" type="presOf" srcId="{7C83CC54-CFC5-4B76-BA0D-06CA970947A1}" destId="{AFA67B17-7612-4369-84D4-B8A43E5309A4}" srcOrd="0" destOrd="0" presId="urn:microsoft.com/office/officeart/2005/8/layout/bProcess4"/>
    <dgm:cxn modelId="{8C87001B-D4AF-4D8F-BCAB-E709680C3F41}" type="presOf" srcId="{75AFBCF7-EE27-4B9A-87AC-D7CD5066C55B}" destId="{6E93DB3A-7DAA-4594-AC5A-52D16675C27F}" srcOrd="0" destOrd="0" presId="urn:microsoft.com/office/officeart/2005/8/layout/bProcess4"/>
    <dgm:cxn modelId="{DD746A3F-E0A4-4A5E-A499-0E430CDE46EF}" type="presOf" srcId="{2077E274-DF52-41F1-B065-63FEACC02229}" destId="{4972F42C-36B7-4B3C-AAF8-9E816FEBAA82}" srcOrd="0" destOrd="0" presId="urn:microsoft.com/office/officeart/2005/8/layout/bProcess4"/>
    <dgm:cxn modelId="{7AB39431-7361-40E7-8BB2-B965D64B37CF}" type="presOf" srcId="{E1BD00E8-DEF1-4064-8D2E-B84024A64E4F}" destId="{36E4A3D4-BEBD-4FA1-97EC-2B8F4709CA30}" srcOrd="0" destOrd="0" presId="urn:microsoft.com/office/officeart/2005/8/layout/bProcess4"/>
    <dgm:cxn modelId="{1F6B36D6-8BF2-4C31-B65C-5FB96B64FF7A}" type="presOf" srcId="{81F95F89-8353-40F1-8109-0B5173D0E2A8}" destId="{A5A137EB-DA64-4D5B-BED0-3C5C2E26FC7C}" srcOrd="0" destOrd="0" presId="urn:microsoft.com/office/officeart/2005/8/layout/bProcess4"/>
    <dgm:cxn modelId="{9DB2DC6F-B40C-4C46-B165-E20FA110C3CE}" srcId="{75AFBCF7-EE27-4B9A-87AC-D7CD5066C55B}" destId="{48487C86-4A2B-4158-AB55-E94B2CCD3142}" srcOrd="5" destOrd="0" parTransId="{C40765F2-79EC-4391-BE1F-A0A1947541F3}" sibTransId="{3347FE63-977F-46C5-81E7-45EDB257ED5D}"/>
    <dgm:cxn modelId="{0FDA3C38-707D-4644-9D8D-DEA41F27809D}" type="presOf" srcId="{C265FCC3-5E57-4027-BAAF-F3A3A7A85D72}" destId="{0E8F7120-42CA-405F-AC7D-4890FCC4378D}" srcOrd="0" destOrd="0" presId="urn:microsoft.com/office/officeart/2005/8/layout/bProcess4"/>
    <dgm:cxn modelId="{1A1AD8F5-089A-4EF4-83C1-53F5C2D2044B}" type="presOf" srcId="{659CDDE9-0BF7-4590-9C90-B2E8A9923CBE}" destId="{10B492E7-DA6A-4B76-ACDE-90C89006A1FE}" srcOrd="0" destOrd="0" presId="urn:microsoft.com/office/officeart/2005/8/layout/bProcess4"/>
    <dgm:cxn modelId="{9DE0E0EE-46D6-421D-B872-4B7BD7AAAC76}" srcId="{75AFBCF7-EE27-4B9A-87AC-D7CD5066C55B}" destId="{8BAAB968-653E-400A-B3A4-9F06ACA2E439}" srcOrd="2" destOrd="0" parTransId="{D0F30140-8B26-4D0A-9EBD-E535FC28ADE4}" sibTransId="{1F55DB4D-C677-487D-9442-377217A0FF7C}"/>
    <dgm:cxn modelId="{3BCE5E48-513C-4541-9AC1-9380B480E23C}" srcId="{75AFBCF7-EE27-4B9A-87AC-D7CD5066C55B}" destId="{7C83CC54-CFC5-4B76-BA0D-06CA970947A1}" srcOrd="3" destOrd="0" parTransId="{592E8E8A-0FE6-42FB-B773-656DE3160C47}" sibTransId="{E1BD00E8-DEF1-4064-8D2E-B84024A64E4F}"/>
    <dgm:cxn modelId="{7ACF6940-9459-4AB4-877F-720257D35DAC}" srcId="{75AFBCF7-EE27-4B9A-87AC-D7CD5066C55B}" destId="{B2C94F7B-735E-4E6B-86F6-8CD049A89FEF}" srcOrd="4" destOrd="0" parTransId="{D37F65FE-D5DF-4CA1-A848-BCDF449A7638}" sibTransId="{2077E274-DF52-41F1-B065-63FEACC02229}"/>
    <dgm:cxn modelId="{AD4EFEB0-9045-43C7-AB9B-91AA1362E7F7}" srcId="{75AFBCF7-EE27-4B9A-87AC-D7CD5066C55B}" destId="{659CDDE9-0BF7-4590-9C90-B2E8A9923CBE}" srcOrd="1" destOrd="0" parTransId="{1AB1F913-32EB-4C7C-8115-FB458DEE1F09}" sibTransId="{81F95F89-8353-40F1-8109-0B5173D0E2A8}"/>
    <dgm:cxn modelId="{4370AD78-8CFC-4DE7-BF5F-791EDE1656DD}" type="presOf" srcId="{8BAAB968-653E-400A-B3A4-9F06ACA2E439}" destId="{C7F1FEB2-AD73-45F5-A8FF-BD9911968390}" srcOrd="0" destOrd="0" presId="urn:microsoft.com/office/officeart/2005/8/layout/bProcess4"/>
    <dgm:cxn modelId="{EAFA1641-F0A2-40CA-BB84-100AC30E327D}" srcId="{75AFBCF7-EE27-4B9A-87AC-D7CD5066C55B}" destId="{C265FCC3-5E57-4027-BAAF-F3A3A7A85D72}" srcOrd="0" destOrd="0" parTransId="{CACBA500-88CE-4B69-B127-87461DF8486C}" sibTransId="{53CBA941-1CF5-4CCB-BDFA-7F8D41E54C0B}"/>
    <dgm:cxn modelId="{582D2E18-F3AC-4D02-AE62-5DF357A4F9A4}" type="presOf" srcId="{53CBA941-1CF5-4CCB-BDFA-7F8D41E54C0B}" destId="{0A9E6D8D-F321-4D76-BEDA-F3ED2194629F}" srcOrd="0" destOrd="0" presId="urn:microsoft.com/office/officeart/2005/8/layout/bProcess4"/>
    <dgm:cxn modelId="{98DED3A9-7ECC-40F7-AF13-F4ACD2DE0AE6}" type="presParOf" srcId="{6E93DB3A-7DAA-4594-AC5A-52D16675C27F}" destId="{406111DA-BCBA-46A8-BE91-D2BD1BFECAA9}" srcOrd="0" destOrd="0" presId="urn:microsoft.com/office/officeart/2005/8/layout/bProcess4"/>
    <dgm:cxn modelId="{7BA10492-EF3F-45E8-9F8C-4C4A91219E8A}" type="presParOf" srcId="{406111DA-BCBA-46A8-BE91-D2BD1BFECAA9}" destId="{1FC4FAF1-0DF1-4B02-8E51-1FFC1B878027}" srcOrd="0" destOrd="0" presId="urn:microsoft.com/office/officeart/2005/8/layout/bProcess4"/>
    <dgm:cxn modelId="{ADD659D9-E387-4F42-8B2C-745DF70CAB5B}" type="presParOf" srcId="{406111DA-BCBA-46A8-BE91-D2BD1BFECAA9}" destId="{0E8F7120-42CA-405F-AC7D-4890FCC4378D}" srcOrd="1" destOrd="0" presId="urn:microsoft.com/office/officeart/2005/8/layout/bProcess4"/>
    <dgm:cxn modelId="{822AF1DF-8621-4A0B-B5B3-7C0E541D2E5B}" type="presParOf" srcId="{6E93DB3A-7DAA-4594-AC5A-52D16675C27F}" destId="{0A9E6D8D-F321-4D76-BEDA-F3ED2194629F}" srcOrd="1" destOrd="0" presId="urn:microsoft.com/office/officeart/2005/8/layout/bProcess4"/>
    <dgm:cxn modelId="{711EA605-44C3-4580-8C4F-EE08AB35E27A}" type="presParOf" srcId="{6E93DB3A-7DAA-4594-AC5A-52D16675C27F}" destId="{C58D6874-927F-4152-B8E8-2B651E08A267}" srcOrd="2" destOrd="0" presId="urn:microsoft.com/office/officeart/2005/8/layout/bProcess4"/>
    <dgm:cxn modelId="{0FEA3EFF-1E95-43C4-AEA1-49B05513E60B}" type="presParOf" srcId="{C58D6874-927F-4152-B8E8-2B651E08A267}" destId="{B8A1DEBC-15C7-4CB9-A08A-1BE61B95F509}" srcOrd="0" destOrd="0" presId="urn:microsoft.com/office/officeart/2005/8/layout/bProcess4"/>
    <dgm:cxn modelId="{3AFFBDAD-DDEC-42D8-8AFE-2F1B2452DBE9}" type="presParOf" srcId="{C58D6874-927F-4152-B8E8-2B651E08A267}" destId="{10B492E7-DA6A-4B76-ACDE-90C89006A1FE}" srcOrd="1" destOrd="0" presId="urn:microsoft.com/office/officeart/2005/8/layout/bProcess4"/>
    <dgm:cxn modelId="{646421BC-354E-4853-8383-B39485C79C44}" type="presParOf" srcId="{6E93DB3A-7DAA-4594-AC5A-52D16675C27F}" destId="{A5A137EB-DA64-4D5B-BED0-3C5C2E26FC7C}" srcOrd="3" destOrd="0" presId="urn:microsoft.com/office/officeart/2005/8/layout/bProcess4"/>
    <dgm:cxn modelId="{F50A2CEF-8FCB-4042-B92B-0F65385DA962}" type="presParOf" srcId="{6E93DB3A-7DAA-4594-AC5A-52D16675C27F}" destId="{79B26C75-0526-40A9-AE4D-00B214DD3961}" srcOrd="4" destOrd="0" presId="urn:microsoft.com/office/officeart/2005/8/layout/bProcess4"/>
    <dgm:cxn modelId="{BFB4DEC4-2923-4D4E-9D66-8BF433C86479}" type="presParOf" srcId="{79B26C75-0526-40A9-AE4D-00B214DD3961}" destId="{74E44E7A-5A38-4CBB-9211-A3B53510658B}" srcOrd="0" destOrd="0" presId="urn:microsoft.com/office/officeart/2005/8/layout/bProcess4"/>
    <dgm:cxn modelId="{C7FF7FBA-1043-4F22-84D9-2FBDE0B74C08}" type="presParOf" srcId="{79B26C75-0526-40A9-AE4D-00B214DD3961}" destId="{C7F1FEB2-AD73-45F5-A8FF-BD9911968390}" srcOrd="1" destOrd="0" presId="urn:microsoft.com/office/officeart/2005/8/layout/bProcess4"/>
    <dgm:cxn modelId="{8759549C-C963-4FFB-A92F-67557390CBB4}" type="presParOf" srcId="{6E93DB3A-7DAA-4594-AC5A-52D16675C27F}" destId="{F040B84B-F48D-42A7-934E-6442350EEE63}" srcOrd="5" destOrd="0" presId="urn:microsoft.com/office/officeart/2005/8/layout/bProcess4"/>
    <dgm:cxn modelId="{031D8DF8-B8F4-4745-B99E-8A384E5F5F6B}" type="presParOf" srcId="{6E93DB3A-7DAA-4594-AC5A-52D16675C27F}" destId="{858ABD67-8EFC-4437-A3C9-A1976C77EB75}" srcOrd="6" destOrd="0" presId="urn:microsoft.com/office/officeart/2005/8/layout/bProcess4"/>
    <dgm:cxn modelId="{6DFA2ECB-4AD5-474B-BB34-9F2BBCAF25E6}" type="presParOf" srcId="{858ABD67-8EFC-4437-A3C9-A1976C77EB75}" destId="{911B8D89-DD21-4045-903C-490D4492393C}" srcOrd="0" destOrd="0" presId="urn:microsoft.com/office/officeart/2005/8/layout/bProcess4"/>
    <dgm:cxn modelId="{26867969-3430-47B0-9743-BA9EAE17D3A3}" type="presParOf" srcId="{858ABD67-8EFC-4437-A3C9-A1976C77EB75}" destId="{AFA67B17-7612-4369-84D4-B8A43E5309A4}" srcOrd="1" destOrd="0" presId="urn:microsoft.com/office/officeart/2005/8/layout/bProcess4"/>
    <dgm:cxn modelId="{1E83E8B0-5255-4D69-8F50-1EB4EE3BA659}" type="presParOf" srcId="{6E93DB3A-7DAA-4594-AC5A-52D16675C27F}" destId="{36E4A3D4-BEBD-4FA1-97EC-2B8F4709CA30}" srcOrd="7" destOrd="0" presId="urn:microsoft.com/office/officeart/2005/8/layout/bProcess4"/>
    <dgm:cxn modelId="{788F86EA-1834-4E66-8690-FC1597D4527D}" type="presParOf" srcId="{6E93DB3A-7DAA-4594-AC5A-52D16675C27F}" destId="{D2198B77-78E9-4455-BD52-A8FFBFA1D78A}" srcOrd="8" destOrd="0" presId="urn:microsoft.com/office/officeart/2005/8/layout/bProcess4"/>
    <dgm:cxn modelId="{F819227D-8E7E-42BD-930B-6B80157D1EF2}" type="presParOf" srcId="{D2198B77-78E9-4455-BD52-A8FFBFA1D78A}" destId="{1D043BA8-F38A-4475-AE7E-55709C12DCBE}" srcOrd="0" destOrd="0" presId="urn:microsoft.com/office/officeart/2005/8/layout/bProcess4"/>
    <dgm:cxn modelId="{145D66C8-54C6-408E-9878-D71E15E89C0E}" type="presParOf" srcId="{D2198B77-78E9-4455-BD52-A8FFBFA1D78A}" destId="{E7A06325-3EC5-4827-A336-D499D896DF7E}" srcOrd="1" destOrd="0" presId="urn:microsoft.com/office/officeart/2005/8/layout/bProcess4"/>
    <dgm:cxn modelId="{37BA5C25-9796-4963-A96D-6CC223B81003}" type="presParOf" srcId="{6E93DB3A-7DAA-4594-AC5A-52D16675C27F}" destId="{4972F42C-36B7-4B3C-AAF8-9E816FEBAA82}" srcOrd="9" destOrd="0" presId="urn:microsoft.com/office/officeart/2005/8/layout/bProcess4"/>
    <dgm:cxn modelId="{A70FE462-673F-4E7F-8114-9579D0A867CD}" type="presParOf" srcId="{6E93DB3A-7DAA-4594-AC5A-52D16675C27F}" destId="{BD67A5DE-5761-4FC2-9614-6CEDE44328B0}" srcOrd="10" destOrd="0" presId="urn:microsoft.com/office/officeart/2005/8/layout/bProcess4"/>
    <dgm:cxn modelId="{E9661E43-7474-4B7A-889C-1FA07D84FCB1}" type="presParOf" srcId="{BD67A5DE-5761-4FC2-9614-6CEDE44328B0}" destId="{4D1A73AF-3D2C-4F7C-BE46-E5A9E8E94C49}" srcOrd="0" destOrd="0" presId="urn:microsoft.com/office/officeart/2005/8/layout/bProcess4"/>
    <dgm:cxn modelId="{3878873B-2CAA-4236-A3D7-7817F1E963CC}" type="presParOf" srcId="{BD67A5DE-5761-4FC2-9614-6CEDE44328B0}" destId="{213E643A-F294-46E4-9AC5-3CA44F1E3042}" srcOrd="1" destOrd="0" presId="urn:microsoft.com/office/officeart/2005/8/layout/b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C975CC-0BBB-4EA0-A47D-B386C682AA0A}" type="doc">
      <dgm:prSet loTypeId="urn:microsoft.com/office/officeart/2005/8/layout/bProcess2" loCatId="process" qsTypeId="urn:microsoft.com/office/officeart/2005/8/quickstyle/simple1" qsCatId="simple" csTypeId="urn:microsoft.com/office/officeart/2005/8/colors/accent1_2" csCatId="accent1" phldr="1"/>
      <dgm:spPr/>
      <dgm:t>
        <a:bodyPr/>
        <a:lstStyle/>
        <a:p>
          <a:endParaRPr lang="es-EC"/>
        </a:p>
      </dgm:t>
    </dgm:pt>
    <dgm:pt modelId="{6A997D2B-B181-44A8-92FF-3E31462BD1B5}">
      <dgm:prSet phldrT="[Texto]" custT="1"/>
      <dgm:spPr/>
      <dgm:t>
        <a:bodyPr/>
        <a:lstStyle/>
        <a:p>
          <a:r>
            <a:rPr lang="it-IT" sz="2000" dirty="0" smtClean="0">
              <a:latin typeface="+mn-lt"/>
            </a:rPr>
            <a:t>Marcar  el protocolo como SIMPLEX y modulacion DBPSK. </a:t>
          </a:r>
          <a:endParaRPr lang="es-EC" sz="2000" dirty="0">
            <a:latin typeface="+mn-lt"/>
          </a:endParaRPr>
        </a:p>
      </dgm:t>
    </dgm:pt>
    <dgm:pt modelId="{B036AED9-6251-49A5-A925-AC6B08756A8E}" type="parTrans" cxnId="{F61F1190-624F-4147-8794-1E54291DFF4F}">
      <dgm:prSet/>
      <dgm:spPr/>
      <dgm:t>
        <a:bodyPr/>
        <a:lstStyle/>
        <a:p>
          <a:endParaRPr lang="es-EC"/>
        </a:p>
      </dgm:t>
    </dgm:pt>
    <dgm:pt modelId="{52B245A4-CACE-4640-ADC2-33ED11629762}" type="sibTrans" cxnId="{F61F1190-624F-4147-8794-1E54291DFF4F}">
      <dgm:prSet/>
      <dgm:spPr/>
      <dgm:t>
        <a:bodyPr/>
        <a:lstStyle/>
        <a:p>
          <a:endParaRPr lang="es-EC"/>
        </a:p>
      </dgm:t>
    </dgm:pt>
    <dgm:pt modelId="{1E0778C3-E6DE-4634-8994-B250B507949F}">
      <dgm:prSet phldrT="[Texto]" phldr="1"/>
      <dgm:spPr/>
      <dgm:t>
        <a:bodyPr/>
        <a:lstStyle/>
        <a:p>
          <a:endParaRPr lang="es-EC" sz="900" dirty="0"/>
        </a:p>
      </dgm:t>
    </dgm:pt>
    <dgm:pt modelId="{BA69260C-888F-45EC-B676-8BBD5A708BA6}" type="parTrans" cxnId="{4C969FB4-0959-445E-9DFE-DA4299BDCA5B}">
      <dgm:prSet/>
      <dgm:spPr/>
      <dgm:t>
        <a:bodyPr/>
        <a:lstStyle/>
        <a:p>
          <a:endParaRPr lang="es-EC"/>
        </a:p>
      </dgm:t>
    </dgm:pt>
    <dgm:pt modelId="{4257D217-6C95-4835-9233-DF0236094B32}" type="sibTrans" cxnId="{4C969FB4-0959-445E-9DFE-DA4299BDCA5B}">
      <dgm:prSet/>
      <dgm:spPr/>
      <dgm:t>
        <a:bodyPr/>
        <a:lstStyle/>
        <a:p>
          <a:endParaRPr lang="es-EC"/>
        </a:p>
      </dgm:t>
    </dgm:pt>
    <dgm:pt modelId="{8F419242-2181-4F22-9BDF-349CFE7C277F}">
      <dgm:prSet phldrT="[Texto]" custT="1"/>
      <dgm:spPr/>
      <dgm:t>
        <a:bodyPr/>
        <a:lstStyle/>
        <a:p>
          <a:r>
            <a:rPr lang="it-IT" sz="2000" dirty="0" smtClean="0"/>
            <a:t>Presionar MÁS</a:t>
          </a:r>
          <a:endParaRPr lang="es-EC" sz="2000" dirty="0"/>
        </a:p>
      </dgm:t>
    </dgm:pt>
    <dgm:pt modelId="{EF40829B-951A-4225-B4F7-53A48C319F7D}" type="parTrans" cxnId="{161C01C2-0091-4742-B963-84E1C29B8048}">
      <dgm:prSet/>
      <dgm:spPr/>
      <dgm:t>
        <a:bodyPr/>
        <a:lstStyle/>
        <a:p>
          <a:endParaRPr lang="es-EC"/>
        </a:p>
      </dgm:t>
    </dgm:pt>
    <dgm:pt modelId="{1D776ECE-DBEA-41E5-884C-5331C52C62E4}" type="sibTrans" cxnId="{161C01C2-0091-4742-B963-84E1C29B8048}">
      <dgm:prSet/>
      <dgm:spPr/>
      <dgm:t>
        <a:bodyPr/>
        <a:lstStyle/>
        <a:p>
          <a:endParaRPr lang="es-EC"/>
        </a:p>
      </dgm:t>
    </dgm:pt>
    <dgm:pt modelId="{A2B46D92-F5F2-4E8C-A96F-6F8900A9255D}">
      <dgm:prSet phldrT="[Texto]" phldr="1"/>
      <dgm:spPr/>
      <dgm:t>
        <a:bodyPr/>
        <a:lstStyle/>
        <a:p>
          <a:endParaRPr lang="es-EC" sz="500" dirty="0"/>
        </a:p>
      </dgm:t>
    </dgm:pt>
    <dgm:pt modelId="{FA1C2AAC-B01B-4DC9-B2D6-53EDC889D017}" type="parTrans" cxnId="{8BB84010-8000-4247-BD43-B790170C9CE2}">
      <dgm:prSet/>
      <dgm:spPr/>
      <dgm:t>
        <a:bodyPr/>
        <a:lstStyle/>
        <a:p>
          <a:endParaRPr lang="es-EC"/>
        </a:p>
      </dgm:t>
    </dgm:pt>
    <dgm:pt modelId="{624C2033-A8BB-4280-B36C-40AC0E1985F1}" type="sibTrans" cxnId="{8BB84010-8000-4247-BD43-B790170C9CE2}">
      <dgm:prSet/>
      <dgm:spPr/>
      <dgm:t>
        <a:bodyPr/>
        <a:lstStyle/>
        <a:p>
          <a:endParaRPr lang="es-EC"/>
        </a:p>
      </dgm:t>
    </dgm:pt>
    <dgm:pt modelId="{DD70681C-5DC7-4CE5-84C9-B3CF70D61066}">
      <dgm:prSet phldrT="[Texto]" custT="1"/>
      <dgm:spPr/>
      <dgm:t>
        <a:bodyPr/>
        <a:lstStyle/>
        <a:p>
          <a:r>
            <a:rPr lang="it-IT" sz="2000" dirty="0" smtClean="0"/>
            <a:t>Aparece pantalla de parámetros de levantamiento .</a:t>
          </a:r>
        </a:p>
        <a:p>
          <a:endParaRPr lang="es-EC" sz="600" dirty="0"/>
        </a:p>
      </dgm:t>
    </dgm:pt>
    <dgm:pt modelId="{BD901FE5-9DAC-49BA-92C1-B875B4633FF6}" type="parTrans" cxnId="{82283C69-5243-42E2-97F9-E04F5C9BBA9D}">
      <dgm:prSet/>
      <dgm:spPr/>
      <dgm:t>
        <a:bodyPr/>
        <a:lstStyle/>
        <a:p>
          <a:endParaRPr lang="es-EC"/>
        </a:p>
      </dgm:t>
    </dgm:pt>
    <dgm:pt modelId="{C5F464E0-3659-4E3B-A200-40A93EAB3AEB}" type="sibTrans" cxnId="{82283C69-5243-42E2-97F9-E04F5C9BBA9D}">
      <dgm:prSet/>
      <dgm:spPr/>
      <dgm:t>
        <a:bodyPr/>
        <a:lstStyle/>
        <a:p>
          <a:endParaRPr lang="es-EC"/>
        </a:p>
      </dgm:t>
    </dgm:pt>
    <dgm:pt modelId="{ADADE6D8-AC47-4469-9F4B-D56E4380B3AA}">
      <dgm:prSet phldrT="[Texto]" phldr="1"/>
      <dgm:spPr/>
      <dgm:t>
        <a:bodyPr/>
        <a:lstStyle/>
        <a:p>
          <a:endParaRPr lang="es-EC" sz="500" dirty="0"/>
        </a:p>
      </dgm:t>
    </dgm:pt>
    <dgm:pt modelId="{27908734-4EAD-43BD-9A39-08F5291C4F69}" type="parTrans" cxnId="{4FCD59C1-AB41-48DE-B665-8E8D2C78EAEF}">
      <dgm:prSet/>
      <dgm:spPr/>
      <dgm:t>
        <a:bodyPr/>
        <a:lstStyle/>
        <a:p>
          <a:endParaRPr lang="es-EC"/>
        </a:p>
      </dgm:t>
    </dgm:pt>
    <dgm:pt modelId="{2A410F67-9392-4934-9D79-13723636D831}" type="sibTrans" cxnId="{4FCD59C1-AB41-48DE-B665-8E8D2C78EAEF}">
      <dgm:prSet/>
      <dgm:spPr/>
      <dgm:t>
        <a:bodyPr/>
        <a:lstStyle/>
        <a:p>
          <a:endParaRPr lang="es-EC"/>
        </a:p>
      </dgm:t>
    </dgm:pt>
    <dgm:pt modelId="{2C2BCD3E-1980-4F21-9508-C84A693011C6}">
      <dgm:prSet custT="1"/>
      <dgm:spPr/>
      <dgm:t>
        <a:bodyPr/>
        <a:lstStyle/>
        <a:p>
          <a:r>
            <a:rPr lang="it-IT" sz="2000" dirty="0" smtClean="0"/>
            <a:t>se especifica el tipo de solución </a:t>
          </a:r>
          <a:endParaRPr lang="es-EC" sz="2000" dirty="0"/>
        </a:p>
      </dgm:t>
    </dgm:pt>
    <dgm:pt modelId="{698A4475-AE79-4C49-AF5B-2826EF9D5DC5}" type="parTrans" cxnId="{3BE629B7-45E2-4EF8-A2CA-05AA85550F41}">
      <dgm:prSet/>
      <dgm:spPr/>
      <dgm:t>
        <a:bodyPr/>
        <a:lstStyle/>
        <a:p>
          <a:endParaRPr lang="es-EC"/>
        </a:p>
      </dgm:t>
    </dgm:pt>
    <dgm:pt modelId="{3EFB2F42-0C34-42A3-99F3-25CCB21D78B6}" type="sibTrans" cxnId="{3BE629B7-45E2-4EF8-A2CA-05AA85550F41}">
      <dgm:prSet/>
      <dgm:spPr/>
      <dgm:t>
        <a:bodyPr/>
        <a:lstStyle/>
        <a:p>
          <a:endParaRPr lang="es-EC"/>
        </a:p>
      </dgm:t>
    </dgm:pt>
    <dgm:pt modelId="{AC303D38-7F8D-4AD2-BC47-71AD8E324FAB}">
      <dgm:prSet custT="1"/>
      <dgm:spPr/>
      <dgm:t>
        <a:bodyPr/>
        <a:lstStyle/>
        <a:p>
          <a:r>
            <a:rPr lang="it-IT" sz="2000" dirty="0" smtClean="0">
              <a:latin typeface="+mn-lt"/>
            </a:rPr>
            <a:t>parámetros para el replanteo</a:t>
          </a:r>
          <a:endParaRPr lang="es-EC" sz="2000" dirty="0">
            <a:latin typeface="+mn-lt"/>
          </a:endParaRPr>
        </a:p>
      </dgm:t>
    </dgm:pt>
    <dgm:pt modelId="{6C4CA5F6-BB0F-47BD-8E93-BB98ACA1D307}" type="parTrans" cxnId="{A3B38C43-362A-4920-8808-9289860E1B66}">
      <dgm:prSet/>
      <dgm:spPr/>
      <dgm:t>
        <a:bodyPr/>
        <a:lstStyle/>
        <a:p>
          <a:endParaRPr lang="es-EC"/>
        </a:p>
      </dgm:t>
    </dgm:pt>
    <dgm:pt modelId="{15BF3A95-C54C-4E9E-AD55-C5505523F9AB}" type="sibTrans" cxnId="{A3B38C43-362A-4920-8808-9289860E1B66}">
      <dgm:prSet/>
      <dgm:spPr/>
      <dgm:t>
        <a:bodyPr/>
        <a:lstStyle/>
        <a:p>
          <a:endParaRPr lang="es-EC"/>
        </a:p>
      </dgm:t>
    </dgm:pt>
    <dgm:pt modelId="{EE38FE95-142F-4D8C-855C-4758A2852B7E}">
      <dgm:prSet custT="1"/>
      <dgm:spPr/>
      <dgm:t>
        <a:bodyPr/>
        <a:lstStyle/>
        <a:p>
          <a:r>
            <a:rPr lang="it-IT" sz="2000" dirty="0" smtClean="0"/>
            <a:t>determinar la tolerancia que requiere para encontrar puntos</a:t>
          </a:r>
          <a:endParaRPr lang="es-EC" sz="2000" dirty="0"/>
        </a:p>
      </dgm:t>
    </dgm:pt>
    <dgm:pt modelId="{33DE45B8-A2E2-41AF-B1D2-3B0967C663FA}" type="parTrans" cxnId="{263B18F0-1E32-443A-AB82-2746F5E15A03}">
      <dgm:prSet/>
      <dgm:spPr/>
      <dgm:t>
        <a:bodyPr/>
        <a:lstStyle/>
        <a:p>
          <a:endParaRPr lang="es-EC"/>
        </a:p>
      </dgm:t>
    </dgm:pt>
    <dgm:pt modelId="{0A3D5DEE-4ED4-486D-AE49-6247A1CE1091}" type="sibTrans" cxnId="{263B18F0-1E32-443A-AB82-2746F5E15A03}">
      <dgm:prSet/>
      <dgm:spPr/>
      <dgm:t>
        <a:bodyPr/>
        <a:lstStyle/>
        <a:p>
          <a:endParaRPr lang="es-EC"/>
        </a:p>
      </dgm:t>
    </dgm:pt>
    <dgm:pt modelId="{D23CDD9F-7447-4242-95CD-0E2401CD92D1}" type="pres">
      <dgm:prSet presAssocID="{18C975CC-0BBB-4EA0-A47D-B386C682AA0A}" presName="diagram" presStyleCnt="0">
        <dgm:presLayoutVars>
          <dgm:dir/>
          <dgm:resizeHandles/>
        </dgm:presLayoutVars>
      </dgm:prSet>
      <dgm:spPr/>
      <dgm:t>
        <a:bodyPr/>
        <a:lstStyle/>
        <a:p>
          <a:endParaRPr lang="es-ES"/>
        </a:p>
      </dgm:t>
    </dgm:pt>
    <dgm:pt modelId="{41D8987A-78B8-41F0-A520-8053BCD582C2}" type="pres">
      <dgm:prSet presAssocID="{6A997D2B-B181-44A8-92FF-3E31462BD1B5}" presName="firstNode" presStyleLbl="node1" presStyleIdx="0" presStyleCnt="6" custScaleX="201993" custScaleY="303549">
        <dgm:presLayoutVars>
          <dgm:bulletEnabled val="1"/>
        </dgm:presLayoutVars>
      </dgm:prSet>
      <dgm:spPr/>
      <dgm:t>
        <a:bodyPr/>
        <a:lstStyle/>
        <a:p>
          <a:endParaRPr lang="es-ES"/>
        </a:p>
      </dgm:t>
    </dgm:pt>
    <dgm:pt modelId="{ECE3CAAB-F3DF-4F5A-918E-3535D29AA670}" type="pres">
      <dgm:prSet presAssocID="{52B245A4-CACE-4640-ADC2-33ED11629762}" presName="sibTrans" presStyleLbl="sibTrans2D1" presStyleIdx="0" presStyleCnt="5"/>
      <dgm:spPr/>
      <dgm:t>
        <a:bodyPr/>
        <a:lstStyle/>
        <a:p>
          <a:endParaRPr lang="es-ES"/>
        </a:p>
      </dgm:t>
    </dgm:pt>
    <dgm:pt modelId="{1A8D8604-0EA6-4756-A332-38CAA5F45B95}" type="pres">
      <dgm:prSet presAssocID="{8F419242-2181-4F22-9BDF-349CFE7C277F}" presName="middleNode" presStyleCnt="0"/>
      <dgm:spPr/>
    </dgm:pt>
    <dgm:pt modelId="{FE9835C7-9084-419D-AC6E-735CD0A6FAD6}" type="pres">
      <dgm:prSet presAssocID="{8F419242-2181-4F22-9BDF-349CFE7C277F}" presName="padding" presStyleLbl="node1" presStyleIdx="0" presStyleCnt="6"/>
      <dgm:spPr/>
    </dgm:pt>
    <dgm:pt modelId="{8D356D4D-DF0C-4832-9482-A344A401545B}" type="pres">
      <dgm:prSet presAssocID="{8F419242-2181-4F22-9BDF-349CFE7C277F}" presName="shape" presStyleLbl="node1" presStyleIdx="1" presStyleCnt="6" custScaleX="255756" custScaleY="144087">
        <dgm:presLayoutVars>
          <dgm:bulletEnabled val="1"/>
        </dgm:presLayoutVars>
      </dgm:prSet>
      <dgm:spPr/>
      <dgm:t>
        <a:bodyPr/>
        <a:lstStyle/>
        <a:p>
          <a:endParaRPr lang="es-ES"/>
        </a:p>
      </dgm:t>
    </dgm:pt>
    <dgm:pt modelId="{90FE76DD-43C6-401C-A69C-0B84784E730D}" type="pres">
      <dgm:prSet presAssocID="{1D776ECE-DBEA-41E5-884C-5331C52C62E4}" presName="sibTrans" presStyleLbl="sibTrans2D1" presStyleIdx="1" presStyleCnt="5"/>
      <dgm:spPr/>
      <dgm:t>
        <a:bodyPr/>
        <a:lstStyle/>
        <a:p>
          <a:endParaRPr lang="es-ES"/>
        </a:p>
      </dgm:t>
    </dgm:pt>
    <dgm:pt modelId="{33895C27-ABB1-4E62-B6EC-19610AB8A20E}" type="pres">
      <dgm:prSet presAssocID="{DD70681C-5DC7-4CE5-84C9-B3CF70D61066}" presName="middleNode" presStyleCnt="0"/>
      <dgm:spPr/>
    </dgm:pt>
    <dgm:pt modelId="{8D82A766-F90C-4BE4-8B1A-DDA9E108DAA3}" type="pres">
      <dgm:prSet presAssocID="{DD70681C-5DC7-4CE5-84C9-B3CF70D61066}" presName="padding" presStyleLbl="node1" presStyleIdx="1" presStyleCnt="6"/>
      <dgm:spPr/>
    </dgm:pt>
    <dgm:pt modelId="{49512B2B-8315-47C0-88FD-E398A3F8C046}" type="pres">
      <dgm:prSet presAssocID="{DD70681C-5DC7-4CE5-84C9-B3CF70D61066}" presName="shape" presStyleLbl="node1" presStyleIdx="2" presStyleCnt="6" custScaleX="386569" custScaleY="333798">
        <dgm:presLayoutVars>
          <dgm:bulletEnabled val="1"/>
        </dgm:presLayoutVars>
      </dgm:prSet>
      <dgm:spPr/>
      <dgm:t>
        <a:bodyPr/>
        <a:lstStyle/>
        <a:p>
          <a:endParaRPr lang="es-ES"/>
        </a:p>
      </dgm:t>
    </dgm:pt>
    <dgm:pt modelId="{D85C54F8-9805-44CC-952C-471C36BEB17F}" type="pres">
      <dgm:prSet presAssocID="{C5F464E0-3659-4E3B-A200-40A93EAB3AEB}" presName="sibTrans" presStyleLbl="sibTrans2D1" presStyleIdx="2" presStyleCnt="5"/>
      <dgm:spPr/>
      <dgm:t>
        <a:bodyPr/>
        <a:lstStyle/>
        <a:p>
          <a:endParaRPr lang="es-ES"/>
        </a:p>
      </dgm:t>
    </dgm:pt>
    <dgm:pt modelId="{996B9672-E69C-4033-972A-230118C34E3B}" type="pres">
      <dgm:prSet presAssocID="{AC303D38-7F8D-4AD2-BC47-71AD8E324FAB}" presName="middleNode" presStyleCnt="0"/>
      <dgm:spPr/>
    </dgm:pt>
    <dgm:pt modelId="{41250B2F-4429-4B30-A38D-7CEB73B3D7E5}" type="pres">
      <dgm:prSet presAssocID="{AC303D38-7F8D-4AD2-BC47-71AD8E324FAB}" presName="padding" presStyleLbl="node1" presStyleIdx="2" presStyleCnt="6"/>
      <dgm:spPr/>
    </dgm:pt>
    <dgm:pt modelId="{2A0BAF21-490D-4E17-83BB-A64FC4756846}" type="pres">
      <dgm:prSet presAssocID="{AC303D38-7F8D-4AD2-BC47-71AD8E324FAB}" presName="shape" presStyleLbl="node1" presStyleIdx="3" presStyleCnt="6" custScaleX="326518" custScaleY="278453">
        <dgm:presLayoutVars>
          <dgm:bulletEnabled val="1"/>
        </dgm:presLayoutVars>
      </dgm:prSet>
      <dgm:spPr/>
      <dgm:t>
        <a:bodyPr/>
        <a:lstStyle/>
        <a:p>
          <a:endParaRPr lang="es-ES"/>
        </a:p>
      </dgm:t>
    </dgm:pt>
    <dgm:pt modelId="{996DEBF0-B457-4FD6-A458-FD9BF6D9FEB6}" type="pres">
      <dgm:prSet presAssocID="{15BF3A95-C54C-4E9E-AD55-C5505523F9AB}" presName="sibTrans" presStyleLbl="sibTrans2D1" presStyleIdx="3" presStyleCnt="5"/>
      <dgm:spPr/>
      <dgm:t>
        <a:bodyPr/>
        <a:lstStyle/>
        <a:p>
          <a:endParaRPr lang="es-ES"/>
        </a:p>
      </dgm:t>
    </dgm:pt>
    <dgm:pt modelId="{C7DB557D-4D7A-4145-AC4B-FF18E231AACE}" type="pres">
      <dgm:prSet presAssocID="{2C2BCD3E-1980-4F21-9508-C84A693011C6}" presName="middleNode" presStyleCnt="0"/>
      <dgm:spPr/>
    </dgm:pt>
    <dgm:pt modelId="{7CD8FEF9-B1ED-4CBB-AF40-61FD79B3B319}" type="pres">
      <dgm:prSet presAssocID="{2C2BCD3E-1980-4F21-9508-C84A693011C6}" presName="padding" presStyleLbl="node1" presStyleIdx="3" presStyleCnt="6"/>
      <dgm:spPr/>
    </dgm:pt>
    <dgm:pt modelId="{EA5BD4CF-14D6-41F7-B2E1-EB2C1BA15E21}" type="pres">
      <dgm:prSet presAssocID="{2C2BCD3E-1980-4F21-9508-C84A693011C6}" presName="shape" presStyleLbl="node1" presStyleIdx="4" presStyleCnt="6" custScaleX="281599" custScaleY="253154">
        <dgm:presLayoutVars>
          <dgm:bulletEnabled val="1"/>
        </dgm:presLayoutVars>
      </dgm:prSet>
      <dgm:spPr/>
      <dgm:t>
        <a:bodyPr/>
        <a:lstStyle/>
        <a:p>
          <a:endParaRPr lang="es-ES"/>
        </a:p>
      </dgm:t>
    </dgm:pt>
    <dgm:pt modelId="{B10EAFFE-8CBA-413C-A7A7-16C9A0417228}" type="pres">
      <dgm:prSet presAssocID="{3EFB2F42-0C34-42A3-99F3-25CCB21D78B6}" presName="sibTrans" presStyleLbl="sibTrans2D1" presStyleIdx="4" presStyleCnt="5"/>
      <dgm:spPr/>
      <dgm:t>
        <a:bodyPr/>
        <a:lstStyle/>
        <a:p>
          <a:endParaRPr lang="es-ES"/>
        </a:p>
      </dgm:t>
    </dgm:pt>
    <dgm:pt modelId="{DFDA703D-E404-4B70-9862-8811BEB67355}" type="pres">
      <dgm:prSet presAssocID="{EE38FE95-142F-4D8C-855C-4758A2852B7E}" presName="lastNode" presStyleLbl="node1" presStyleIdx="5" presStyleCnt="6" custScaleX="291276" custScaleY="181561" custLinFactNeighborX="18321" custLinFactNeighborY="-4665">
        <dgm:presLayoutVars>
          <dgm:bulletEnabled val="1"/>
        </dgm:presLayoutVars>
      </dgm:prSet>
      <dgm:spPr/>
      <dgm:t>
        <a:bodyPr/>
        <a:lstStyle/>
        <a:p>
          <a:endParaRPr lang="es-ES"/>
        </a:p>
      </dgm:t>
    </dgm:pt>
  </dgm:ptLst>
  <dgm:cxnLst>
    <dgm:cxn modelId="{46F593F4-0502-4E65-BCA0-2A1423304AEB}" type="presOf" srcId="{1E0778C3-E6DE-4634-8994-B250B507949F}" destId="{41D8987A-78B8-41F0-A520-8053BCD582C2}" srcOrd="0" destOrd="1" presId="urn:microsoft.com/office/officeart/2005/8/layout/bProcess2"/>
    <dgm:cxn modelId="{0D702CDE-EB83-4239-B82E-68EAABC3AC7E}" type="presOf" srcId="{15BF3A95-C54C-4E9E-AD55-C5505523F9AB}" destId="{996DEBF0-B457-4FD6-A458-FD9BF6D9FEB6}" srcOrd="0" destOrd="0" presId="urn:microsoft.com/office/officeart/2005/8/layout/bProcess2"/>
    <dgm:cxn modelId="{14FAFD49-29D9-489A-958F-4B072AEA75CA}" type="presOf" srcId="{3EFB2F42-0C34-42A3-99F3-25CCB21D78B6}" destId="{B10EAFFE-8CBA-413C-A7A7-16C9A0417228}" srcOrd="0" destOrd="0" presId="urn:microsoft.com/office/officeart/2005/8/layout/bProcess2"/>
    <dgm:cxn modelId="{91836281-E7CB-4835-8B2E-77AB88625FBB}" type="presOf" srcId="{52B245A4-CACE-4640-ADC2-33ED11629762}" destId="{ECE3CAAB-F3DF-4F5A-918E-3535D29AA670}" srcOrd="0" destOrd="0" presId="urn:microsoft.com/office/officeart/2005/8/layout/bProcess2"/>
    <dgm:cxn modelId="{4C969FB4-0959-445E-9DFE-DA4299BDCA5B}" srcId="{6A997D2B-B181-44A8-92FF-3E31462BD1B5}" destId="{1E0778C3-E6DE-4634-8994-B250B507949F}" srcOrd="0" destOrd="0" parTransId="{BA69260C-888F-45EC-B676-8BBD5A708BA6}" sibTransId="{4257D217-6C95-4835-9233-DF0236094B32}"/>
    <dgm:cxn modelId="{674FF447-E96A-4FCA-B599-477A2E394A13}" type="presOf" srcId="{DD70681C-5DC7-4CE5-84C9-B3CF70D61066}" destId="{49512B2B-8315-47C0-88FD-E398A3F8C046}" srcOrd="0" destOrd="0" presId="urn:microsoft.com/office/officeart/2005/8/layout/bProcess2"/>
    <dgm:cxn modelId="{6B6E91F0-B540-4E9C-B3E9-F030E499DCB2}" type="presOf" srcId="{6A997D2B-B181-44A8-92FF-3E31462BD1B5}" destId="{41D8987A-78B8-41F0-A520-8053BCD582C2}" srcOrd="0" destOrd="0" presId="urn:microsoft.com/office/officeart/2005/8/layout/bProcess2"/>
    <dgm:cxn modelId="{8BB84010-8000-4247-BD43-B790170C9CE2}" srcId="{8F419242-2181-4F22-9BDF-349CFE7C277F}" destId="{A2B46D92-F5F2-4E8C-A96F-6F8900A9255D}" srcOrd="0" destOrd="0" parTransId="{FA1C2AAC-B01B-4DC9-B2D6-53EDC889D017}" sibTransId="{624C2033-A8BB-4280-B36C-40AC0E1985F1}"/>
    <dgm:cxn modelId="{3BE629B7-45E2-4EF8-A2CA-05AA85550F41}" srcId="{18C975CC-0BBB-4EA0-A47D-B386C682AA0A}" destId="{2C2BCD3E-1980-4F21-9508-C84A693011C6}" srcOrd="4" destOrd="0" parTransId="{698A4475-AE79-4C49-AF5B-2826EF9D5DC5}" sibTransId="{3EFB2F42-0C34-42A3-99F3-25CCB21D78B6}"/>
    <dgm:cxn modelId="{2CA25B1F-C84E-4555-B651-9B014598022A}" type="presOf" srcId="{18C975CC-0BBB-4EA0-A47D-B386C682AA0A}" destId="{D23CDD9F-7447-4242-95CD-0E2401CD92D1}" srcOrd="0" destOrd="0" presId="urn:microsoft.com/office/officeart/2005/8/layout/bProcess2"/>
    <dgm:cxn modelId="{A3B38C43-362A-4920-8808-9289860E1B66}" srcId="{18C975CC-0BBB-4EA0-A47D-B386C682AA0A}" destId="{AC303D38-7F8D-4AD2-BC47-71AD8E324FAB}" srcOrd="3" destOrd="0" parTransId="{6C4CA5F6-BB0F-47BD-8E93-BB98ACA1D307}" sibTransId="{15BF3A95-C54C-4E9E-AD55-C5505523F9AB}"/>
    <dgm:cxn modelId="{263B18F0-1E32-443A-AB82-2746F5E15A03}" srcId="{18C975CC-0BBB-4EA0-A47D-B386C682AA0A}" destId="{EE38FE95-142F-4D8C-855C-4758A2852B7E}" srcOrd="5" destOrd="0" parTransId="{33DE45B8-A2E2-41AF-B1D2-3B0967C663FA}" sibTransId="{0A3D5DEE-4ED4-486D-AE49-6247A1CE1091}"/>
    <dgm:cxn modelId="{A521569C-121F-4C25-9BC6-751E22BE36DB}" type="presOf" srcId="{8F419242-2181-4F22-9BDF-349CFE7C277F}" destId="{8D356D4D-DF0C-4832-9482-A344A401545B}" srcOrd="0" destOrd="0" presId="urn:microsoft.com/office/officeart/2005/8/layout/bProcess2"/>
    <dgm:cxn modelId="{75CBD1C2-A5D3-4A95-8551-40D687E9234B}" type="presOf" srcId="{1D776ECE-DBEA-41E5-884C-5331C52C62E4}" destId="{90FE76DD-43C6-401C-A69C-0B84784E730D}" srcOrd="0" destOrd="0" presId="urn:microsoft.com/office/officeart/2005/8/layout/bProcess2"/>
    <dgm:cxn modelId="{B277ED24-8B6E-4139-8533-BA35D2EBCF34}" type="presOf" srcId="{ADADE6D8-AC47-4469-9F4B-D56E4380B3AA}" destId="{49512B2B-8315-47C0-88FD-E398A3F8C046}" srcOrd="0" destOrd="1" presId="urn:microsoft.com/office/officeart/2005/8/layout/bProcess2"/>
    <dgm:cxn modelId="{161C01C2-0091-4742-B963-84E1C29B8048}" srcId="{18C975CC-0BBB-4EA0-A47D-B386C682AA0A}" destId="{8F419242-2181-4F22-9BDF-349CFE7C277F}" srcOrd="1" destOrd="0" parTransId="{EF40829B-951A-4225-B4F7-53A48C319F7D}" sibTransId="{1D776ECE-DBEA-41E5-884C-5331C52C62E4}"/>
    <dgm:cxn modelId="{F61F1190-624F-4147-8794-1E54291DFF4F}" srcId="{18C975CC-0BBB-4EA0-A47D-B386C682AA0A}" destId="{6A997D2B-B181-44A8-92FF-3E31462BD1B5}" srcOrd="0" destOrd="0" parTransId="{B036AED9-6251-49A5-A925-AC6B08756A8E}" sibTransId="{52B245A4-CACE-4640-ADC2-33ED11629762}"/>
    <dgm:cxn modelId="{DB352595-697A-4BB3-B3B4-4931D558928A}" type="presOf" srcId="{C5F464E0-3659-4E3B-A200-40A93EAB3AEB}" destId="{D85C54F8-9805-44CC-952C-471C36BEB17F}" srcOrd="0" destOrd="0" presId="urn:microsoft.com/office/officeart/2005/8/layout/bProcess2"/>
    <dgm:cxn modelId="{82283C69-5243-42E2-97F9-E04F5C9BBA9D}" srcId="{18C975CC-0BBB-4EA0-A47D-B386C682AA0A}" destId="{DD70681C-5DC7-4CE5-84C9-B3CF70D61066}" srcOrd="2" destOrd="0" parTransId="{BD901FE5-9DAC-49BA-92C1-B875B4633FF6}" sibTransId="{C5F464E0-3659-4E3B-A200-40A93EAB3AEB}"/>
    <dgm:cxn modelId="{B6AF064D-EC16-44FD-B610-FC9C51FB8709}" type="presOf" srcId="{A2B46D92-F5F2-4E8C-A96F-6F8900A9255D}" destId="{8D356D4D-DF0C-4832-9482-A344A401545B}" srcOrd="0" destOrd="1" presId="urn:microsoft.com/office/officeart/2005/8/layout/bProcess2"/>
    <dgm:cxn modelId="{4FCD59C1-AB41-48DE-B665-8E8D2C78EAEF}" srcId="{DD70681C-5DC7-4CE5-84C9-B3CF70D61066}" destId="{ADADE6D8-AC47-4469-9F4B-D56E4380B3AA}" srcOrd="0" destOrd="0" parTransId="{27908734-4EAD-43BD-9A39-08F5291C4F69}" sibTransId="{2A410F67-9392-4934-9D79-13723636D831}"/>
    <dgm:cxn modelId="{5259EE02-21B5-4856-8582-9DBC861F7BBC}" type="presOf" srcId="{2C2BCD3E-1980-4F21-9508-C84A693011C6}" destId="{EA5BD4CF-14D6-41F7-B2E1-EB2C1BA15E21}" srcOrd="0" destOrd="0" presId="urn:microsoft.com/office/officeart/2005/8/layout/bProcess2"/>
    <dgm:cxn modelId="{9B88FD5E-61B4-429B-A768-ADC8B7212003}" type="presOf" srcId="{EE38FE95-142F-4D8C-855C-4758A2852B7E}" destId="{DFDA703D-E404-4B70-9862-8811BEB67355}" srcOrd="0" destOrd="0" presId="urn:microsoft.com/office/officeart/2005/8/layout/bProcess2"/>
    <dgm:cxn modelId="{79AE65FD-0907-40B7-A459-93A6F4A2AFEF}" type="presOf" srcId="{AC303D38-7F8D-4AD2-BC47-71AD8E324FAB}" destId="{2A0BAF21-490D-4E17-83BB-A64FC4756846}" srcOrd="0" destOrd="0" presId="urn:microsoft.com/office/officeart/2005/8/layout/bProcess2"/>
    <dgm:cxn modelId="{D4F94CFE-02C7-49B9-AD22-C2012E23037A}" type="presParOf" srcId="{D23CDD9F-7447-4242-95CD-0E2401CD92D1}" destId="{41D8987A-78B8-41F0-A520-8053BCD582C2}" srcOrd="0" destOrd="0" presId="urn:microsoft.com/office/officeart/2005/8/layout/bProcess2"/>
    <dgm:cxn modelId="{41AEFA86-A47F-43A1-930B-D218EE390FD2}" type="presParOf" srcId="{D23CDD9F-7447-4242-95CD-0E2401CD92D1}" destId="{ECE3CAAB-F3DF-4F5A-918E-3535D29AA670}" srcOrd="1" destOrd="0" presId="urn:microsoft.com/office/officeart/2005/8/layout/bProcess2"/>
    <dgm:cxn modelId="{B4D99046-1DA7-4C0A-AFF3-38D68DCE1AAF}" type="presParOf" srcId="{D23CDD9F-7447-4242-95CD-0E2401CD92D1}" destId="{1A8D8604-0EA6-4756-A332-38CAA5F45B95}" srcOrd="2" destOrd="0" presId="urn:microsoft.com/office/officeart/2005/8/layout/bProcess2"/>
    <dgm:cxn modelId="{0F102B35-F4E4-4B5C-9AA7-B930197732E6}" type="presParOf" srcId="{1A8D8604-0EA6-4756-A332-38CAA5F45B95}" destId="{FE9835C7-9084-419D-AC6E-735CD0A6FAD6}" srcOrd="0" destOrd="0" presId="urn:microsoft.com/office/officeart/2005/8/layout/bProcess2"/>
    <dgm:cxn modelId="{23102A3F-095E-45A4-9DF5-7460C3764EE6}" type="presParOf" srcId="{1A8D8604-0EA6-4756-A332-38CAA5F45B95}" destId="{8D356D4D-DF0C-4832-9482-A344A401545B}" srcOrd="1" destOrd="0" presId="urn:microsoft.com/office/officeart/2005/8/layout/bProcess2"/>
    <dgm:cxn modelId="{D271129B-DE23-4CC9-AB01-BDF1EC0D4419}" type="presParOf" srcId="{D23CDD9F-7447-4242-95CD-0E2401CD92D1}" destId="{90FE76DD-43C6-401C-A69C-0B84784E730D}" srcOrd="3" destOrd="0" presId="urn:microsoft.com/office/officeart/2005/8/layout/bProcess2"/>
    <dgm:cxn modelId="{C26FF6DC-F365-4922-A97F-8BBC3C5503F6}" type="presParOf" srcId="{D23CDD9F-7447-4242-95CD-0E2401CD92D1}" destId="{33895C27-ABB1-4E62-B6EC-19610AB8A20E}" srcOrd="4" destOrd="0" presId="urn:microsoft.com/office/officeart/2005/8/layout/bProcess2"/>
    <dgm:cxn modelId="{98CBA929-33DB-4A71-BE9D-0FD075490378}" type="presParOf" srcId="{33895C27-ABB1-4E62-B6EC-19610AB8A20E}" destId="{8D82A766-F90C-4BE4-8B1A-DDA9E108DAA3}" srcOrd="0" destOrd="0" presId="urn:microsoft.com/office/officeart/2005/8/layout/bProcess2"/>
    <dgm:cxn modelId="{9F05D05D-CDF2-47C7-94F1-CDCD7E106E68}" type="presParOf" srcId="{33895C27-ABB1-4E62-B6EC-19610AB8A20E}" destId="{49512B2B-8315-47C0-88FD-E398A3F8C046}" srcOrd="1" destOrd="0" presId="urn:microsoft.com/office/officeart/2005/8/layout/bProcess2"/>
    <dgm:cxn modelId="{E7B5AD4A-5318-4AD7-84B2-36A62998F2FD}" type="presParOf" srcId="{D23CDD9F-7447-4242-95CD-0E2401CD92D1}" destId="{D85C54F8-9805-44CC-952C-471C36BEB17F}" srcOrd="5" destOrd="0" presId="urn:microsoft.com/office/officeart/2005/8/layout/bProcess2"/>
    <dgm:cxn modelId="{043E8E83-8C0B-492B-BFD7-F2637F4173C8}" type="presParOf" srcId="{D23CDD9F-7447-4242-95CD-0E2401CD92D1}" destId="{996B9672-E69C-4033-972A-230118C34E3B}" srcOrd="6" destOrd="0" presId="urn:microsoft.com/office/officeart/2005/8/layout/bProcess2"/>
    <dgm:cxn modelId="{10F50EA7-1FA5-42C5-80CD-EA1A49FF3F32}" type="presParOf" srcId="{996B9672-E69C-4033-972A-230118C34E3B}" destId="{41250B2F-4429-4B30-A38D-7CEB73B3D7E5}" srcOrd="0" destOrd="0" presId="urn:microsoft.com/office/officeart/2005/8/layout/bProcess2"/>
    <dgm:cxn modelId="{87715432-5166-43A5-A3C5-3DE97B2AF14D}" type="presParOf" srcId="{996B9672-E69C-4033-972A-230118C34E3B}" destId="{2A0BAF21-490D-4E17-83BB-A64FC4756846}" srcOrd="1" destOrd="0" presId="urn:microsoft.com/office/officeart/2005/8/layout/bProcess2"/>
    <dgm:cxn modelId="{4E4DF862-948A-48C7-9847-858FB9996778}" type="presParOf" srcId="{D23CDD9F-7447-4242-95CD-0E2401CD92D1}" destId="{996DEBF0-B457-4FD6-A458-FD9BF6D9FEB6}" srcOrd="7" destOrd="0" presId="urn:microsoft.com/office/officeart/2005/8/layout/bProcess2"/>
    <dgm:cxn modelId="{510AA19B-2A4C-4174-8AAF-8023D1493732}" type="presParOf" srcId="{D23CDD9F-7447-4242-95CD-0E2401CD92D1}" destId="{C7DB557D-4D7A-4145-AC4B-FF18E231AACE}" srcOrd="8" destOrd="0" presId="urn:microsoft.com/office/officeart/2005/8/layout/bProcess2"/>
    <dgm:cxn modelId="{7B58B1CE-8DA7-46D1-8A81-973A2418BD35}" type="presParOf" srcId="{C7DB557D-4D7A-4145-AC4B-FF18E231AACE}" destId="{7CD8FEF9-B1ED-4CBB-AF40-61FD79B3B319}" srcOrd="0" destOrd="0" presId="urn:microsoft.com/office/officeart/2005/8/layout/bProcess2"/>
    <dgm:cxn modelId="{FA895101-4F75-4910-94A0-529677501111}" type="presParOf" srcId="{C7DB557D-4D7A-4145-AC4B-FF18E231AACE}" destId="{EA5BD4CF-14D6-41F7-B2E1-EB2C1BA15E21}" srcOrd="1" destOrd="0" presId="urn:microsoft.com/office/officeart/2005/8/layout/bProcess2"/>
    <dgm:cxn modelId="{68B48AF9-4417-4F75-BF27-F64454FF4580}" type="presParOf" srcId="{D23CDD9F-7447-4242-95CD-0E2401CD92D1}" destId="{B10EAFFE-8CBA-413C-A7A7-16C9A0417228}" srcOrd="9" destOrd="0" presId="urn:microsoft.com/office/officeart/2005/8/layout/bProcess2"/>
    <dgm:cxn modelId="{699D5B45-ACC2-4D79-9A85-BCC0EE3F4A9D}" type="presParOf" srcId="{D23CDD9F-7447-4242-95CD-0E2401CD92D1}" destId="{DFDA703D-E404-4B70-9862-8811BEB67355}" srcOrd="10"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8C0853-BE1D-43A4-8934-A9AD1D7BBC41}"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s-EC"/>
        </a:p>
      </dgm:t>
    </dgm:pt>
    <dgm:pt modelId="{F3080612-0E61-442A-9E73-9BC30E99C0CC}">
      <dgm:prSet phldrT="[Texto]" custT="1"/>
      <dgm:spPr/>
      <dgm:t>
        <a:bodyPr/>
        <a:lstStyle/>
        <a:p>
          <a:r>
            <a:rPr lang="es-EC" sz="2000" dirty="0" smtClean="0">
              <a:latin typeface="Cambria" pitchFamily="18" charset="0"/>
            </a:rPr>
            <a:t>Selección del Geoide</a:t>
          </a:r>
          <a:endParaRPr lang="es-EC" sz="2000" dirty="0">
            <a:latin typeface="Cambria" pitchFamily="18" charset="0"/>
          </a:endParaRPr>
        </a:p>
      </dgm:t>
    </dgm:pt>
    <dgm:pt modelId="{32DC1712-9966-4EBC-BFE1-B22676B861D1}" type="parTrans" cxnId="{AB8C9E7B-6E67-4B42-9354-EA0CF81AAC5E}">
      <dgm:prSet/>
      <dgm:spPr/>
      <dgm:t>
        <a:bodyPr/>
        <a:lstStyle/>
        <a:p>
          <a:endParaRPr lang="es-EC"/>
        </a:p>
      </dgm:t>
    </dgm:pt>
    <dgm:pt modelId="{008498DC-4C2C-46CB-93E3-83B129540E7D}" type="sibTrans" cxnId="{AB8C9E7B-6E67-4B42-9354-EA0CF81AAC5E}">
      <dgm:prSet/>
      <dgm:spPr/>
      <dgm:t>
        <a:bodyPr/>
        <a:lstStyle/>
        <a:p>
          <a:endParaRPr lang="es-EC"/>
        </a:p>
      </dgm:t>
    </dgm:pt>
    <dgm:pt modelId="{D26D313B-3859-479A-A12E-935DB96703DE}" type="asst">
      <dgm:prSet phldrT="[Texto]" custT="1"/>
      <dgm:spPr/>
      <dgm:t>
        <a:bodyPr/>
        <a:lstStyle/>
        <a:p>
          <a:r>
            <a:rPr lang="it-IT" sz="2000" dirty="0" smtClean="0">
              <a:latin typeface="Cambria" pitchFamily="18" charset="0"/>
            </a:rPr>
            <a:t>Modelo MEXICO97 </a:t>
          </a:r>
        </a:p>
        <a:p>
          <a:r>
            <a:rPr lang="it-IT" sz="2000" dirty="0" smtClean="0">
              <a:latin typeface="Cambria" pitchFamily="18" charset="0"/>
            </a:rPr>
            <a:t>desarrollado por la NGS </a:t>
          </a:r>
          <a:endParaRPr lang="es-EC" sz="2000" dirty="0">
            <a:latin typeface="Cambria" pitchFamily="18" charset="0"/>
          </a:endParaRPr>
        </a:p>
      </dgm:t>
    </dgm:pt>
    <dgm:pt modelId="{B1C9877D-65E7-464A-B122-A2DA80F46371}" type="parTrans" cxnId="{18A5923E-5762-4445-9B4C-6711B387715F}">
      <dgm:prSet/>
      <dgm:spPr/>
      <dgm:t>
        <a:bodyPr/>
        <a:lstStyle/>
        <a:p>
          <a:endParaRPr lang="es-EC"/>
        </a:p>
      </dgm:t>
    </dgm:pt>
    <dgm:pt modelId="{EDD25908-5556-4EE0-93CC-5B557B50C15C}" type="sibTrans" cxnId="{18A5923E-5762-4445-9B4C-6711B387715F}">
      <dgm:prSet/>
      <dgm:spPr/>
      <dgm:t>
        <a:bodyPr/>
        <a:lstStyle/>
        <a:p>
          <a:endParaRPr lang="es-EC"/>
        </a:p>
      </dgm:t>
    </dgm:pt>
    <dgm:pt modelId="{3A888F5F-CF57-4EFB-9166-A1D4A820E880}">
      <dgm:prSet phldrT="[Texto]" custT="1"/>
      <dgm:spPr/>
      <dgm:t>
        <a:bodyPr/>
        <a:lstStyle/>
        <a:p>
          <a:r>
            <a:rPr lang="it-IT" sz="2000" dirty="0" smtClean="0">
              <a:latin typeface="Cambria" pitchFamily="18" charset="0"/>
            </a:rPr>
            <a:t>Modelo geopotencial del EGM96</a:t>
          </a:r>
          <a:endParaRPr lang="es-EC" sz="2000" dirty="0">
            <a:latin typeface="Cambria" pitchFamily="18" charset="0"/>
          </a:endParaRPr>
        </a:p>
      </dgm:t>
    </dgm:pt>
    <dgm:pt modelId="{965195C9-2E46-4091-8B3B-DA9ECE06C006}" type="parTrans" cxnId="{A2DECD4C-1CEC-4A20-8E65-3F5EF3E0FC48}">
      <dgm:prSet/>
      <dgm:spPr/>
      <dgm:t>
        <a:bodyPr/>
        <a:lstStyle/>
        <a:p>
          <a:endParaRPr lang="es-EC"/>
        </a:p>
      </dgm:t>
    </dgm:pt>
    <dgm:pt modelId="{368D5E69-1C8B-4C57-BF7B-4EDCB030F038}" type="sibTrans" cxnId="{A2DECD4C-1CEC-4A20-8E65-3F5EF3E0FC48}">
      <dgm:prSet/>
      <dgm:spPr/>
      <dgm:t>
        <a:bodyPr/>
        <a:lstStyle/>
        <a:p>
          <a:endParaRPr lang="es-EC"/>
        </a:p>
      </dgm:t>
    </dgm:pt>
    <dgm:pt modelId="{283911A2-4C1C-4BDE-A843-0660ED2A1EFB}" type="pres">
      <dgm:prSet presAssocID="{DA8C0853-BE1D-43A4-8934-A9AD1D7BBC41}" presName="mainComposite" presStyleCnt="0">
        <dgm:presLayoutVars>
          <dgm:chPref val="1"/>
          <dgm:dir/>
          <dgm:animOne val="branch"/>
          <dgm:animLvl val="lvl"/>
          <dgm:resizeHandles val="exact"/>
        </dgm:presLayoutVars>
      </dgm:prSet>
      <dgm:spPr/>
      <dgm:t>
        <a:bodyPr/>
        <a:lstStyle/>
        <a:p>
          <a:endParaRPr lang="es-ES"/>
        </a:p>
      </dgm:t>
    </dgm:pt>
    <dgm:pt modelId="{8AFE49B7-5846-4BD1-B868-284955E3B936}" type="pres">
      <dgm:prSet presAssocID="{DA8C0853-BE1D-43A4-8934-A9AD1D7BBC41}" presName="hierFlow" presStyleCnt="0"/>
      <dgm:spPr/>
    </dgm:pt>
    <dgm:pt modelId="{C193C41B-18C1-4065-BCBB-993B79456862}" type="pres">
      <dgm:prSet presAssocID="{DA8C0853-BE1D-43A4-8934-A9AD1D7BBC41}" presName="hierChild1" presStyleCnt="0">
        <dgm:presLayoutVars>
          <dgm:chPref val="1"/>
          <dgm:animOne val="branch"/>
          <dgm:animLvl val="lvl"/>
        </dgm:presLayoutVars>
      </dgm:prSet>
      <dgm:spPr/>
    </dgm:pt>
    <dgm:pt modelId="{1C2F8A99-4E49-4CD1-A8CF-EA3C11CF54DF}" type="pres">
      <dgm:prSet presAssocID="{F3080612-0E61-442A-9E73-9BC30E99C0CC}" presName="Name14" presStyleCnt="0"/>
      <dgm:spPr/>
    </dgm:pt>
    <dgm:pt modelId="{DE680282-3855-41A8-8555-D0DA8C231A86}" type="pres">
      <dgm:prSet presAssocID="{F3080612-0E61-442A-9E73-9BC30E99C0CC}" presName="level1Shape" presStyleLbl="node0" presStyleIdx="0" presStyleCnt="1" custScaleX="216539">
        <dgm:presLayoutVars>
          <dgm:chPref val="3"/>
        </dgm:presLayoutVars>
      </dgm:prSet>
      <dgm:spPr/>
      <dgm:t>
        <a:bodyPr/>
        <a:lstStyle/>
        <a:p>
          <a:endParaRPr lang="es-ES"/>
        </a:p>
      </dgm:t>
    </dgm:pt>
    <dgm:pt modelId="{269978DB-D602-46C7-8D13-00C015B098A2}" type="pres">
      <dgm:prSet presAssocID="{F3080612-0E61-442A-9E73-9BC30E99C0CC}" presName="hierChild2" presStyleCnt="0"/>
      <dgm:spPr/>
    </dgm:pt>
    <dgm:pt modelId="{919CCC7B-332C-4969-90FD-0108B47C7501}" type="pres">
      <dgm:prSet presAssocID="{B1C9877D-65E7-464A-B122-A2DA80F46371}" presName="Name19" presStyleLbl="parChTrans1D2" presStyleIdx="0" presStyleCnt="2"/>
      <dgm:spPr/>
      <dgm:t>
        <a:bodyPr/>
        <a:lstStyle/>
        <a:p>
          <a:endParaRPr lang="es-ES"/>
        </a:p>
      </dgm:t>
    </dgm:pt>
    <dgm:pt modelId="{DFAD436D-386A-4281-A1D8-B1D6D3C41C1C}" type="pres">
      <dgm:prSet presAssocID="{D26D313B-3859-479A-A12E-935DB96703DE}" presName="Name21" presStyleCnt="0"/>
      <dgm:spPr/>
    </dgm:pt>
    <dgm:pt modelId="{2C80EEA0-E341-41C9-9476-AB69FE12976C}" type="pres">
      <dgm:prSet presAssocID="{D26D313B-3859-479A-A12E-935DB96703DE}" presName="level2Shape" presStyleLbl="asst1" presStyleIdx="0" presStyleCnt="1" custScaleX="251436" custScaleY="140878"/>
      <dgm:spPr/>
      <dgm:t>
        <a:bodyPr/>
        <a:lstStyle/>
        <a:p>
          <a:endParaRPr lang="es-EC"/>
        </a:p>
      </dgm:t>
    </dgm:pt>
    <dgm:pt modelId="{37FBD925-B7D5-4CC7-8D56-4EE51683D9DD}" type="pres">
      <dgm:prSet presAssocID="{D26D313B-3859-479A-A12E-935DB96703DE}" presName="hierChild3" presStyleCnt="0"/>
      <dgm:spPr/>
    </dgm:pt>
    <dgm:pt modelId="{61063BC2-464C-4BFF-B9D7-9ED859BB1EAC}" type="pres">
      <dgm:prSet presAssocID="{965195C9-2E46-4091-8B3B-DA9ECE06C006}" presName="Name19" presStyleLbl="parChTrans1D2" presStyleIdx="1" presStyleCnt="2"/>
      <dgm:spPr/>
      <dgm:t>
        <a:bodyPr/>
        <a:lstStyle/>
        <a:p>
          <a:endParaRPr lang="es-ES"/>
        </a:p>
      </dgm:t>
    </dgm:pt>
    <dgm:pt modelId="{B1A3BCAA-E2D9-47F1-8D45-6BF6A85915A3}" type="pres">
      <dgm:prSet presAssocID="{3A888F5F-CF57-4EFB-9166-A1D4A820E880}" presName="Name21" presStyleCnt="0"/>
      <dgm:spPr/>
    </dgm:pt>
    <dgm:pt modelId="{2F7268F4-BB0B-4381-8144-68173EF31D3B}" type="pres">
      <dgm:prSet presAssocID="{3A888F5F-CF57-4EFB-9166-A1D4A820E880}" presName="level2Shape" presStyleLbl="node2" presStyleIdx="0" presStyleCnt="1" custScaleX="278129" custScaleY="121091"/>
      <dgm:spPr/>
      <dgm:t>
        <a:bodyPr/>
        <a:lstStyle/>
        <a:p>
          <a:endParaRPr lang="es-EC"/>
        </a:p>
      </dgm:t>
    </dgm:pt>
    <dgm:pt modelId="{977BF83D-58B0-448C-BC37-01F9A44DFD23}" type="pres">
      <dgm:prSet presAssocID="{3A888F5F-CF57-4EFB-9166-A1D4A820E880}" presName="hierChild3" presStyleCnt="0"/>
      <dgm:spPr/>
    </dgm:pt>
    <dgm:pt modelId="{263F0D01-2488-4FDD-A062-B155801690F0}" type="pres">
      <dgm:prSet presAssocID="{DA8C0853-BE1D-43A4-8934-A9AD1D7BBC41}" presName="bgShapesFlow" presStyleCnt="0"/>
      <dgm:spPr/>
    </dgm:pt>
  </dgm:ptLst>
  <dgm:cxnLst>
    <dgm:cxn modelId="{CD08C646-C2D3-4424-B499-CB11240521D5}" type="presOf" srcId="{DA8C0853-BE1D-43A4-8934-A9AD1D7BBC41}" destId="{283911A2-4C1C-4BDE-A843-0660ED2A1EFB}" srcOrd="0" destOrd="0" presId="urn:microsoft.com/office/officeart/2005/8/layout/hierarchy6"/>
    <dgm:cxn modelId="{751E9FC5-0D81-4F9D-B0AA-22A7E30B2504}" type="presOf" srcId="{F3080612-0E61-442A-9E73-9BC30E99C0CC}" destId="{DE680282-3855-41A8-8555-D0DA8C231A86}" srcOrd="0" destOrd="0" presId="urn:microsoft.com/office/officeart/2005/8/layout/hierarchy6"/>
    <dgm:cxn modelId="{E01D1F1D-6512-4091-B17A-CB60EC039714}" type="presOf" srcId="{3A888F5F-CF57-4EFB-9166-A1D4A820E880}" destId="{2F7268F4-BB0B-4381-8144-68173EF31D3B}" srcOrd="0" destOrd="0" presId="urn:microsoft.com/office/officeart/2005/8/layout/hierarchy6"/>
    <dgm:cxn modelId="{650480A8-D34B-4D74-91B7-9FAA9F8FEA28}" type="presOf" srcId="{D26D313B-3859-479A-A12E-935DB96703DE}" destId="{2C80EEA0-E341-41C9-9476-AB69FE12976C}" srcOrd="0" destOrd="0" presId="urn:microsoft.com/office/officeart/2005/8/layout/hierarchy6"/>
    <dgm:cxn modelId="{18A5923E-5762-4445-9B4C-6711B387715F}" srcId="{F3080612-0E61-442A-9E73-9BC30E99C0CC}" destId="{D26D313B-3859-479A-A12E-935DB96703DE}" srcOrd="0" destOrd="0" parTransId="{B1C9877D-65E7-464A-B122-A2DA80F46371}" sibTransId="{EDD25908-5556-4EE0-93CC-5B557B50C15C}"/>
    <dgm:cxn modelId="{FA1207CE-8C12-4970-9EA1-46E45DE6C89E}" type="presOf" srcId="{965195C9-2E46-4091-8B3B-DA9ECE06C006}" destId="{61063BC2-464C-4BFF-B9D7-9ED859BB1EAC}" srcOrd="0" destOrd="0" presId="urn:microsoft.com/office/officeart/2005/8/layout/hierarchy6"/>
    <dgm:cxn modelId="{AB8C9E7B-6E67-4B42-9354-EA0CF81AAC5E}" srcId="{DA8C0853-BE1D-43A4-8934-A9AD1D7BBC41}" destId="{F3080612-0E61-442A-9E73-9BC30E99C0CC}" srcOrd="0" destOrd="0" parTransId="{32DC1712-9966-4EBC-BFE1-B22676B861D1}" sibTransId="{008498DC-4C2C-46CB-93E3-83B129540E7D}"/>
    <dgm:cxn modelId="{A2DECD4C-1CEC-4A20-8E65-3F5EF3E0FC48}" srcId="{F3080612-0E61-442A-9E73-9BC30E99C0CC}" destId="{3A888F5F-CF57-4EFB-9166-A1D4A820E880}" srcOrd="1" destOrd="0" parTransId="{965195C9-2E46-4091-8B3B-DA9ECE06C006}" sibTransId="{368D5E69-1C8B-4C57-BF7B-4EDCB030F038}"/>
    <dgm:cxn modelId="{655593F3-F312-4AE5-9C6D-A66E9C2480F2}" type="presOf" srcId="{B1C9877D-65E7-464A-B122-A2DA80F46371}" destId="{919CCC7B-332C-4969-90FD-0108B47C7501}" srcOrd="0" destOrd="0" presId="urn:microsoft.com/office/officeart/2005/8/layout/hierarchy6"/>
    <dgm:cxn modelId="{21C9106B-8C7E-44CF-BC25-F54C63D0AE65}" type="presParOf" srcId="{283911A2-4C1C-4BDE-A843-0660ED2A1EFB}" destId="{8AFE49B7-5846-4BD1-B868-284955E3B936}" srcOrd="0" destOrd="0" presId="urn:microsoft.com/office/officeart/2005/8/layout/hierarchy6"/>
    <dgm:cxn modelId="{AEFB8D58-9FBC-4E54-B5A9-1F7AE78432A3}" type="presParOf" srcId="{8AFE49B7-5846-4BD1-B868-284955E3B936}" destId="{C193C41B-18C1-4065-BCBB-993B79456862}" srcOrd="0" destOrd="0" presId="urn:microsoft.com/office/officeart/2005/8/layout/hierarchy6"/>
    <dgm:cxn modelId="{9BC28373-B61F-4EFB-A92E-DB78B6966601}" type="presParOf" srcId="{C193C41B-18C1-4065-BCBB-993B79456862}" destId="{1C2F8A99-4E49-4CD1-A8CF-EA3C11CF54DF}" srcOrd="0" destOrd="0" presId="urn:microsoft.com/office/officeart/2005/8/layout/hierarchy6"/>
    <dgm:cxn modelId="{6E59C958-A717-477C-AA56-ADA26FEA3905}" type="presParOf" srcId="{1C2F8A99-4E49-4CD1-A8CF-EA3C11CF54DF}" destId="{DE680282-3855-41A8-8555-D0DA8C231A86}" srcOrd="0" destOrd="0" presId="urn:microsoft.com/office/officeart/2005/8/layout/hierarchy6"/>
    <dgm:cxn modelId="{4EC4DAEB-CFD7-4252-9F43-019B8D967A10}" type="presParOf" srcId="{1C2F8A99-4E49-4CD1-A8CF-EA3C11CF54DF}" destId="{269978DB-D602-46C7-8D13-00C015B098A2}" srcOrd="1" destOrd="0" presId="urn:microsoft.com/office/officeart/2005/8/layout/hierarchy6"/>
    <dgm:cxn modelId="{4FC47756-2446-493A-AA46-78014B7D14D7}" type="presParOf" srcId="{269978DB-D602-46C7-8D13-00C015B098A2}" destId="{919CCC7B-332C-4969-90FD-0108B47C7501}" srcOrd="0" destOrd="0" presId="urn:microsoft.com/office/officeart/2005/8/layout/hierarchy6"/>
    <dgm:cxn modelId="{B3323505-163E-4CFF-866A-85316715AEDA}" type="presParOf" srcId="{269978DB-D602-46C7-8D13-00C015B098A2}" destId="{DFAD436D-386A-4281-A1D8-B1D6D3C41C1C}" srcOrd="1" destOrd="0" presId="urn:microsoft.com/office/officeart/2005/8/layout/hierarchy6"/>
    <dgm:cxn modelId="{D21A94DA-4854-4686-AE71-94B7F8A803D4}" type="presParOf" srcId="{DFAD436D-386A-4281-A1D8-B1D6D3C41C1C}" destId="{2C80EEA0-E341-41C9-9476-AB69FE12976C}" srcOrd="0" destOrd="0" presId="urn:microsoft.com/office/officeart/2005/8/layout/hierarchy6"/>
    <dgm:cxn modelId="{7F0E8A45-2B21-4E9D-AF39-5F1A12775394}" type="presParOf" srcId="{DFAD436D-386A-4281-A1D8-B1D6D3C41C1C}" destId="{37FBD925-B7D5-4CC7-8D56-4EE51683D9DD}" srcOrd="1" destOrd="0" presId="urn:microsoft.com/office/officeart/2005/8/layout/hierarchy6"/>
    <dgm:cxn modelId="{DCB65DF4-E1C0-443F-B496-85F8218B4477}" type="presParOf" srcId="{269978DB-D602-46C7-8D13-00C015B098A2}" destId="{61063BC2-464C-4BFF-B9D7-9ED859BB1EAC}" srcOrd="2" destOrd="0" presId="urn:microsoft.com/office/officeart/2005/8/layout/hierarchy6"/>
    <dgm:cxn modelId="{10585BD0-0AE4-47F4-823C-0F7B49EEB904}" type="presParOf" srcId="{269978DB-D602-46C7-8D13-00C015B098A2}" destId="{B1A3BCAA-E2D9-47F1-8D45-6BF6A85915A3}" srcOrd="3" destOrd="0" presId="urn:microsoft.com/office/officeart/2005/8/layout/hierarchy6"/>
    <dgm:cxn modelId="{5583260B-E1B5-42ED-9002-4D8504D95FC5}" type="presParOf" srcId="{B1A3BCAA-E2D9-47F1-8D45-6BF6A85915A3}" destId="{2F7268F4-BB0B-4381-8144-68173EF31D3B}" srcOrd="0" destOrd="0" presId="urn:microsoft.com/office/officeart/2005/8/layout/hierarchy6"/>
    <dgm:cxn modelId="{A19B8ACE-636F-4E24-902A-3D5B0CED7E12}" type="presParOf" srcId="{B1A3BCAA-E2D9-47F1-8D45-6BF6A85915A3}" destId="{977BF83D-58B0-448C-BC37-01F9A44DFD23}" srcOrd="1" destOrd="0" presId="urn:microsoft.com/office/officeart/2005/8/layout/hierarchy6"/>
    <dgm:cxn modelId="{8D9D04A2-D4A0-4135-AC69-5F32D2E55FA1}" type="presParOf" srcId="{283911A2-4C1C-4BDE-A843-0660ED2A1EFB}" destId="{263F0D01-2488-4FDD-A062-B155801690F0}"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8C1CF5-2DE5-4B3F-97CB-A58074D48D24}">
      <dsp:nvSpPr>
        <dsp:cNvPr id="0" name=""/>
        <dsp:cNvSpPr/>
      </dsp:nvSpPr>
      <dsp:spPr>
        <a:xfrm>
          <a:off x="733" y="49193"/>
          <a:ext cx="1563872" cy="93832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dirty="0" smtClean="0"/>
            <a:t>Hacer </a:t>
          </a:r>
          <a:r>
            <a:rPr lang="es-EC" sz="2300" kern="1200" dirty="0" err="1" smtClean="0"/>
            <a:t>click</a:t>
          </a:r>
          <a:r>
            <a:rPr lang="es-EC" sz="2300" kern="1200" dirty="0" smtClean="0"/>
            <a:t> en </a:t>
          </a:r>
          <a:r>
            <a:rPr lang="es-EC" sz="2300" kern="1200" dirty="0" err="1" smtClean="0"/>
            <a:t>start</a:t>
          </a:r>
          <a:endParaRPr lang="es-EC" sz="2300" kern="1200" dirty="0"/>
        </a:p>
      </dsp:txBody>
      <dsp:txXfrm>
        <a:off x="28216" y="76676"/>
        <a:ext cx="1508906" cy="883357"/>
      </dsp:txXfrm>
    </dsp:sp>
    <dsp:sp modelId="{997710BB-DF8F-4B6F-9038-DF158F9C86C9}">
      <dsp:nvSpPr>
        <dsp:cNvPr id="0" name=""/>
        <dsp:cNvSpPr/>
      </dsp:nvSpPr>
      <dsp:spPr>
        <a:xfrm>
          <a:off x="1720992" y="324435"/>
          <a:ext cx="331540" cy="38784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C" sz="1700" kern="1200"/>
        </a:p>
      </dsp:txBody>
      <dsp:txXfrm>
        <a:off x="1720992" y="402003"/>
        <a:ext cx="232078" cy="232704"/>
      </dsp:txXfrm>
    </dsp:sp>
    <dsp:sp modelId="{969DAF51-D2F0-42DB-9A4A-1E9637687788}">
      <dsp:nvSpPr>
        <dsp:cNvPr id="0" name=""/>
        <dsp:cNvSpPr/>
      </dsp:nvSpPr>
      <dsp:spPr>
        <a:xfrm>
          <a:off x="2190154" y="49193"/>
          <a:ext cx="1563872" cy="93832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dirty="0" smtClean="0"/>
            <a:t>Seleccionar SSF</a:t>
          </a:r>
          <a:endParaRPr lang="es-EC" sz="2300" kern="1200" dirty="0"/>
        </a:p>
      </dsp:txBody>
      <dsp:txXfrm>
        <a:off x="2217637" y="76676"/>
        <a:ext cx="1508906" cy="8833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9E6D8D-F321-4D76-BEDA-F3ED2194629F}">
      <dsp:nvSpPr>
        <dsp:cNvPr id="0" name=""/>
        <dsp:cNvSpPr/>
      </dsp:nvSpPr>
      <dsp:spPr>
        <a:xfrm rot="5400000">
          <a:off x="1324518" y="726655"/>
          <a:ext cx="1134614" cy="13804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8F7120-42CA-405F-AC7D-4890FCC4378D}">
      <dsp:nvSpPr>
        <dsp:cNvPr id="0" name=""/>
        <dsp:cNvSpPr/>
      </dsp:nvSpPr>
      <dsp:spPr>
        <a:xfrm>
          <a:off x="681446" y="0"/>
          <a:ext cx="3335072" cy="9202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latin typeface="Cambria" pitchFamily="18" charset="0"/>
            </a:rPr>
            <a:t>Presionar la tecla nuevo le llenar todos los campos requeridos.</a:t>
          </a:r>
          <a:endParaRPr lang="es-EC" sz="2000" kern="1200" dirty="0">
            <a:latin typeface="Cambria" pitchFamily="18" charset="0"/>
          </a:endParaRPr>
        </a:p>
      </dsp:txBody>
      <dsp:txXfrm>
        <a:off x="708400" y="26954"/>
        <a:ext cx="3281164" cy="866374"/>
      </dsp:txXfrm>
    </dsp:sp>
    <dsp:sp modelId="{A5A137EB-DA64-4D5B-BED0-3C5C2E26FC7C}">
      <dsp:nvSpPr>
        <dsp:cNvPr id="0" name=""/>
        <dsp:cNvSpPr/>
      </dsp:nvSpPr>
      <dsp:spPr>
        <a:xfrm rot="5400000">
          <a:off x="1271759" y="1919996"/>
          <a:ext cx="1240132" cy="13804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B492E7-DA6A-4B76-ACDE-90C89006A1FE}">
      <dsp:nvSpPr>
        <dsp:cNvPr id="0" name=""/>
        <dsp:cNvSpPr/>
      </dsp:nvSpPr>
      <dsp:spPr>
        <a:xfrm>
          <a:off x="786956" y="1140581"/>
          <a:ext cx="3124051" cy="9202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latin typeface="Cambria" pitchFamily="18" charset="0"/>
            </a:rPr>
            <a:t>Presionar mas   </a:t>
          </a:r>
          <a:endParaRPr lang="es-EC" sz="2000" kern="1200" dirty="0">
            <a:latin typeface="Cambria" pitchFamily="18" charset="0"/>
          </a:endParaRPr>
        </a:p>
      </dsp:txBody>
      <dsp:txXfrm>
        <a:off x="813910" y="1167535"/>
        <a:ext cx="3070143" cy="866374"/>
      </dsp:txXfrm>
    </dsp:sp>
    <dsp:sp modelId="{F040B84B-F48D-42A7-934E-6442350EEE63}">
      <dsp:nvSpPr>
        <dsp:cNvPr id="0" name=""/>
        <dsp:cNvSpPr/>
      </dsp:nvSpPr>
      <dsp:spPr>
        <a:xfrm rot="81044">
          <a:off x="1898407" y="2591857"/>
          <a:ext cx="4088325" cy="13804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7F1FEB2-AD73-45F5-A8FF-BD9911968390}">
      <dsp:nvSpPr>
        <dsp:cNvPr id="0" name=""/>
        <dsp:cNvSpPr/>
      </dsp:nvSpPr>
      <dsp:spPr>
        <a:xfrm>
          <a:off x="511462" y="2290934"/>
          <a:ext cx="3675040" cy="111302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kern="1200" dirty="0" smtClean="0">
              <a:latin typeface="Cambria" pitchFamily="18" charset="0"/>
            </a:rPr>
            <a:t>Aparece estilo de observación, seleccione la opción de My RTK y luego seleccione los puntos suspensivos</a:t>
          </a:r>
          <a:endParaRPr lang="es-EC" sz="2000" kern="1200" dirty="0">
            <a:latin typeface="Cambria" pitchFamily="18" charset="0"/>
          </a:endParaRPr>
        </a:p>
      </dsp:txBody>
      <dsp:txXfrm>
        <a:off x="544061" y="2323533"/>
        <a:ext cx="3609842" cy="1047828"/>
      </dsp:txXfrm>
    </dsp:sp>
    <dsp:sp modelId="{36E4A3D4-BEBD-4FA1-97EC-2B8F4709CA30}">
      <dsp:nvSpPr>
        <dsp:cNvPr id="0" name=""/>
        <dsp:cNvSpPr/>
      </dsp:nvSpPr>
      <dsp:spPr>
        <a:xfrm rot="16200000">
          <a:off x="5420810" y="2064866"/>
          <a:ext cx="1144385" cy="13804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A67B17-7612-4369-84D4-B8A43E5309A4}">
      <dsp:nvSpPr>
        <dsp:cNvPr id="0" name=""/>
        <dsp:cNvSpPr/>
      </dsp:nvSpPr>
      <dsp:spPr>
        <a:xfrm>
          <a:off x="4692658" y="2483678"/>
          <a:ext cx="3515003" cy="9202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kern="1200" dirty="0" smtClean="0">
              <a:latin typeface="Cambria" pitchFamily="18" charset="0"/>
            </a:rPr>
            <a:t>Aparece configuraciones, presione el botón EDITAR para verificar la configuración.</a:t>
          </a:r>
          <a:endParaRPr lang="es-EC" sz="2000" kern="1200" dirty="0">
            <a:latin typeface="Cambria" pitchFamily="18" charset="0"/>
          </a:endParaRPr>
        </a:p>
      </dsp:txBody>
      <dsp:txXfrm>
        <a:off x="4719612" y="2510632"/>
        <a:ext cx="3461095" cy="866374"/>
      </dsp:txXfrm>
    </dsp:sp>
    <dsp:sp modelId="{4972F42C-36B7-4B3C-AAF8-9E816FEBAA82}">
      <dsp:nvSpPr>
        <dsp:cNvPr id="0" name=""/>
        <dsp:cNvSpPr/>
      </dsp:nvSpPr>
      <dsp:spPr>
        <a:xfrm rot="16200000">
          <a:off x="5420810" y="914513"/>
          <a:ext cx="1144385" cy="138042"/>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A06325-3EC5-4827-A336-D499D896DF7E}">
      <dsp:nvSpPr>
        <dsp:cNvPr id="0" name=""/>
        <dsp:cNvSpPr/>
      </dsp:nvSpPr>
      <dsp:spPr>
        <a:xfrm>
          <a:off x="4739554" y="1333325"/>
          <a:ext cx="3421211" cy="9202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kern="1200" dirty="0" smtClean="0">
              <a:latin typeface="Cambria" pitchFamily="18" charset="0"/>
            </a:rPr>
            <a:t>Es necesario que la tarjeta sd este insertada en su ranura</a:t>
          </a:r>
          <a:endParaRPr lang="es-EC" sz="2000" kern="1200" dirty="0">
            <a:latin typeface="Cambria" pitchFamily="18" charset="0"/>
          </a:endParaRPr>
        </a:p>
      </dsp:txBody>
      <dsp:txXfrm>
        <a:off x="4766508" y="1360279"/>
        <a:ext cx="3367303" cy="866374"/>
      </dsp:txXfrm>
    </dsp:sp>
    <dsp:sp modelId="{213E643A-F294-46E4-9AC5-3CA44F1E3042}">
      <dsp:nvSpPr>
        <dsp:cNvPr id="0" name=""/>
        <dsp:cNvSpPr/>
      </dsp:nvSpPr>
      <dsp:spPr>
        <a:xfrm>
          <a:off x="4762262" y="182972"/>
          <a:ext cx="3375795" cy="9202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latin typeface="Cambria" pitchFamily="18" charset="0"/>
            </a:rPr>
            <a:t>Si no trabaja en post proceso </a:t>
          </a:r>
          <a:r>
            <a:rPr lang="it-IT" sz="2000" kern="1200" dirty="0" smtClean="0">
              <a:latin typeface="Cambria" pitchFamily="18" charset="0"/>
            </a:rPr>
            <a:t>deshabilite la opción de postproceso</a:t>
          </a:r>
          <a:endParaRPr lang="es-EC" sz="2000" kern="1200" dirty="0">
            <a:latin typeface="Cambria" pitchFamily="18" charset="0"/>
          </a:endParaRPr>
        </a:p>
      </dsp:txBody>
      <dsp:txXfrm>
        <a:off x="4789216" y="209926"/>
        <a:ext cx="3321887" cy="8663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D8987A-78B8-41F0-A520-8053BCD582C2}">
      <dsp:nvSpPr>
        <dsp:cNvPr id="0" name=""/>
        <dsp:cNvSpPr/>
      </dsp:nvSpPr>
      <dsp:spPr>
        <a:xfrm>
          <a:off x="87559" y="42973"/>
          <a:ext cx="1735754" cy="260843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35000"/>
            </a:spcAft>
          </a:pPr>
          <a:r>
            <a:rPr lang="it-IT" sz="2000" kern="1200" dirty="0" smtClean="0">
              <a:latin typeface="+mn-lt"/>
            </a:rPr>
            <a:t>Marcar  el protocolo como SIMPLEX y modulacion DBPSK. </a:t>
          </a:r>
          <a:endParaRPr lang="es-EC" sz="2000" kern="1200" dirty="0">
            <a:latin typeface="+mn-lt"/>
          </a:endParaRPr>
        </a:p>
        <a:p>
          <a:pPr marL="57150" lvl="1" indent="-57150" algn="l" defTabSz="400050">
            <a:lnSpc>
              <a:spcPct val="90000"/>
            </a:lnSpc>
            <a:spcBef>
              <a:spcPct val="0"/>
            </a:spcBef>
            <a:spcAft>
              <a:spcPct val="15000"/>
            </a:spcAft>
            <a:buChar char="••"/>
          </a:pPr>
          <a:endParaRPr lang="es-EC" sz="900" kern="1200" dirty="0"/>
        </a:p>
      </dsp:txBody>
      <dsp:txXfrm>
        <a:off x="341754" y="424970"/>
        <a:ext cx="1227364" cy="1844445"/>
      </dsp:txXfrm>
    </dsp:sp>
    <dsp:sp modelId="{ECE3CAAB-F3DF-4F5A-918E-3535D29AA670}">
      <dsp:nvSpPr>
        <dsp:cNvPr id="0" name=""/>
        <dsp:cNvSpPr/>
      </dsp:nvSpPr>
      <dsp:spPr>
        <a:xfrm rot="10800000">
          <a:off x="805056" y="2744636"/>
          <a:ext cx="300759" cy="13890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356D4D-DF0C-4832-9482-A344A401545B}">
      <dsp:nvSpPr>
        <dsp:cNvPr id="0" name=""/>
        <dsp:cNvSpPr/>
      </dsp:nvSpPr>
      <dsp:spPr>
        <a:xfrm>
          <a:off x="222487" y="2968903"/>
          <a:ext cx="1465897" cy="82585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35000"/>
            </a:spcAft>
          </a:pPr>
          <a:r>
            <a:rPr lang="it-IT" sz="2000" kern="1200" dirty="0" smtClean="0"/>
            <a:t>Presionar MÁS</a:t>
          </a:r>
          <a:endParaRPr lang="es-EC" sz="2000" kern="1200" dirty="0"/>
        </a:p>
        <a:p>
          <a:pPr marL="57150" lvl="1" indent="-57150" algn="l" defTabSz="222250">
            <a:lnSpc>
              <a:spcPct val="90000"/>
            </a:lnSpc>
            <a:spcBef>
              <a:spcPct val="0"/>
            </a:spcBef>
            <a:spcAft>
              <a:spcPct val="15000"/>
            </a:spcAft>
            <a:buChar char="••"/>
          </a:pPr>
          <a:endParaRPr lang="es-EC" sz="500" kern="1200" dirty="0"/>
        </a:p>
      </dsp:txBody>
      <dsp:txXfrm>
        <a:off x="437163" y="3089846"/>
        <a:ext cx="1036545" cy="583966"/>
      </dsp:txXfrm>
    </dsp:sp>
    <dsp:sp modelId="{90FE76DD-43C6-401C-A69C-0B84784E730D}">
      <dsp:nvSpPr>
        <dsp:cNvPr id="0" name=""/>
        <dsp:cNvSpPr/>
      </dsp:nvSpPr>
      <dsp:spPr>
        <a:xfrm rot="4658603">
          <a:off x="1816233" y="3090858"/>
          <a:ext cx="300759" cy="13890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512B2B-8315-47C0-88FD-E398A3F8C046}">
      <dsp:nvSpPr>
        <dsp:cNvPr id="0" name=""/>
        <dsp:cNvSpPr/>
      </dsp:nvSpPr>
      <dsp:spPr>
        <a:xfrm>
          <a:off x="2252970" y="1898282"/>
          <a:ext cx="2215668" cy="191320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35000"/>
            </a:spcAft>
          </a:pPr>
          <a:r>
            <a:rPr lang="it-IT" sz="2000" kern="1200" dirty="0" smtClean="0"/>
            <a:t>Aparece pantalla de parámetros de levantamiento .</a:t>
          </a:r>
        </a:p>
        <a:p>
          <a:pPr lvl="0" algn="l" defTabSz="889000">
            <a:lnSpc>
              <a:spcPct val="90000"/>
            </a:lnSpc>
            <a:spcBef>
              <a:spcPct val="0"/>
            </a:spcBef>
            <a:spcAft>
              <a:spcPct val="35000"/>
            </a:spcAft>
          </a:pPr>
          <a:endParaRPr lang="es-EC" sz="600" kern="1200" dirty="0"/>
        </a:p>
        <a:p>
          <a:pPr marL="57150" lvl="1" indent="-57150" algn="l" defTabSz="222250">
            <a:lnSpc>
              <a:spcPct val="90000"/>
            </a:lnSpc>
            <a:spcBef>
              <a:spcPct val="0"/>
            </a:spcBef>
            <a:spcAft>
              <a:spcPct val="15000"/>
            </a:spcAft>
            <a:buChar char="••"/>
          </a:pPr>
          <a:endParaRPr lang="es-EC" sz="500" kern="1200" dirty="0"/>
        </a:p>
      </dsp:txBody>
      <dsp:txXfrm>
        <a:off x="2577447" y="2178464"/>
        <a:ext cx="1566714" cy="1352841"/>
      </dsp:txXfrm>
    </dsp:sp>
    <dsp:sp modelId="{D85C54F8-9805-44CC-952C-471C36BEB17F}">
      <dsp:nvSpPr>
        <dsp:cNvPr id="0" name=""/>
        <dsp:cNvSpPr/>
      </dsp:nvSpPr>
      <dsp:spPr>
        <a:xfrm>
          <a:off x="3210425" y="1674518"/>
          <a:ext cx="300759" cy="13890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0BAF21-490D-4E17-83BB-A64FC4756846}">
      <dsp:nvSpPr>
        <dsp:cNvPr id="0" name=""/>
        <dsp:cNvSpPr/>
      </dsp:nvSpPr>
      <dsp:spPr>
        <a:xfrm>
          <a:off x="2425065" y="1533"/>
          <a:ext cx="1871479" cy="159598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kern="1200" dirty="0" smtClean="0">
              <a:latin typeface="+mn-lt"/>
            </a:rPr>
            <a:t>parámetros para el replanteo</a:t>
          </a:r>
          <a:endParaRPr lang="es-EC" sz="2000" kern="1200" dirty="0">
            <a:latin typeface="+mn-lt"/>
          </a:endParaRPr>
        </a:p>
      </dsp:txBody>
      <dsp:txXfrm>
        <a:off x="2699137" y="235260"/>
        <a:ext cx="1323335" cy="1128534"/>
      </dsp:txXfrm>
    </dsp:sp>
    <dsp:sp modelId="{996DEBF0-B457-4FD6-A458-FD9BF6D9FEB6}">
      <dsp:nvSpPr>
        <dsp:cNvPr id="0" name=""/>
        <dsp:cNvSpPr/>
      </dsp:nvSpPr>
      <dsp:spPr>
        <a:xfrm rot="5310653">
          <a:off x="4673161" y="692049"/>
          <a:ext cx="300759" cy="13890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5BD4CF-14D6-41F7-B2E1-EB2C1BA15E21}">
      <dsp:nvSpPr>
        <dsp:cNvPr id="0" name=""/>
        <dsp:cNvSpPr/>
      </dsp:nvSpPr>
      <dsp:spPr>
        <a:xfrm>
          <a:off x="5342774" y="1533"/>
          <a:ext cx="1614020" cy="145098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kern="1200" dirty="0" smtClean="0"/>
            <a:t>se especifica el tipo de solución </a:t>
          </a:r>
          <a:endParaRPr lang="es-EC" sz="2000" kern="1200" dirty="0"/>
        </a:p>
      </dsp:txBody>
      <dsp:txXfrm>
        <a:off x="5579142" y="214025"/>
        <a:ext cx="1141284" cy="1026000"/>
      </dsp:txXfrm>
    </dsp:sp>
    <dsp:sp modelId="{B10EAFFE-8CBA-413C-A7A7-16C9A0417228}">
      <dsp:nvSpPr>
        <dsp:cNvPr id="0" name=""/>
        <dsp:cNvSpPr/>
      </dsp:nvSpPr>
      <dsp:spPr>
        <a:xfrm rot="10629719">
          <a:off x="6042017" y="1517154"/>
          <a:ext cx="300759" cy="138905"/>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DA703D-E404-4B70-9862-8811BEB67355}">
      <dsp:nvSpPr>
        <dsp:cNvPr id="0" name=""/>
        <dsp:cNvSpPr/>
      </dsp:nvSpPr>
      <dsp:spPr>
        <a:xfrm>
          <a:off x="4985855" y="1713190"/>
          <a:ext cx="2502976" cy="156017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kern="1200" dirty="0" smtClean="0"/>
            <a:t>determinar la tolerancia que requiere para encontrar puntos</a:t>
          </a:r>
          <a:endParaRPr lang="es-EC" sz="2000" kern="1200" dirty="0"/>
        </a:p>
      </dsp:txBody>
      <dsp:txXfrm>
        <a:off x="5352407" y="1941673"/>
        <a:ext cx="1769872" cy="11032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80282-3855-41A8-8555-D0DA8C231A86}">
      <dsp:nvSpPr>
        <dsp:cNvPr id="0" name=""/>
        <dsp:cNvSpPr/>
      </dsp:nvSpPr>
      <dsp:spPr>
        <a:xfrm>
          <a:off x="3005985" y="898"/>
          <a:ext cx="2279293" cy="70173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latin typeface="Cambria" pitchFamily="18" charset="0"/>
            </a:rPr>
            <a:t>Selección del Geoide</a:t>
          </a:r>
          <a:endParaRPr lang="es-EC" sz="2000" kern="1200" dirty="0">
            <a:latin typeface="Cambria" pitchFamily="18" charset="0"/>
          </a:endParaRPr>
        </a:p>
      </dsp:txBody>
      <dsp:txXfrm>
        <a:off x="3026538" y="21451"/>
        <a:ext cx="2238187" cy="660628"/>
      </dsp:txXfrm>
    </dsp:sp>
    <dsp:sp modelId="{919CCC7B-332C-4969-90FD-0108B47C7501}">
      <dsp:nvSpPr>
        <dsp:cNvPr id="0" name=""/>
        <dsp:cNvSpPr/>
      </dsp:nvSpPr>
      <dsp:spPr>
        <a:xfrm>
          <a:off x="2523946" y="702633"/>
          <a:ext cx="1621685" cy="280693"/>
        </a:xfrm>
        <a:custGeom>
          <a:avLst/>
          <a:gdLst/>
          <a:ahLst/>
          <a:cxnLst/>
          <a:rect l="0" t="0" r="0" b="0"/>
          <a:pathLst>
            <a:path>
              <a:moveTo>
                <a:pt x="1621685" y="0"/>
              </a:moveTo>
              <a:lnTo>
                <a:pt x="1621685" y="140346"/>
              </a:lnTo>
              <a:lnTo>
                <a:pt x="0" y="140346"/>
              </a:lnTo>
              <a:lnTo>
                <a:pt x="0" y="28069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80EEA0-E341-41C9-9476-AB69FE12976C}">
      <dsp:nvSpPr>
        <dsp:cNvPr id="0" name=""/>
        <dsp:cNvSpPr/>
      </dsp:nvSpPr>
      <dsp:spPr>
        <a:xfrm>
          <a:off x="1200636" y="983326"/>
          <a:ext cx="2646620" cy="98858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kern="1200" dirty="0" smtClean="0">
              <a:latin typeface="Cambria" pitchFamily="18" charset="0"/>
            </a:rPr>
            <a:t>Modelo MEXICO97 </a:t>
          </a:r>
        </a:p>
        <a:p>
          <a:pPr lvl="0" algn="ctr" defTabSz="889000">
            <a:lnSpc>
              <a:spcPct val="90000"/>
            </a:lnSpc>
            <a:spcBef>
              <a:spcPct val="0"/>
            </a:spcBef>
            <a:spcAft>
              <a:spcPct val="35000"/>
            </a:spcAft>
          </a:pPr>
          <a:r>
            <a:rPr lang="it-IT" sz="2000" kern="1200" dirty="0" smtClean="0">
              <a:latin typeface="Cambria" pitchFamily="18" charset="0"/>
            </a:rPr>
            <a:t>desarrollado por la NGS </a:t>
          </a:r>
          <a:endParaRPr lang="es-EC" sz="2000" kern="1200" dirty="0">
            <a:latin typeface="Cambria" pitchFamily="18" charset="0"/>
          </a:endParaRPr>
        </a:p>
      </dsp:txBody>
      <dsp:txXfrm>
        <a:off x="1229591" y="1012281"/>
        <a:ext cx="2588710" cy="930679"/>
      </dsp:txXfrm>
    </dsp:sp>
    <dsp:sp modelId="{61063BC2-464C-4BFF-B9D7-9ED859BB1EAC}">
      <dsp:nvSpPr>
        <dsp:cNvPr id="0" name=""/>
        <dsp:cNvSpPr/>
      </dsp:nvSpPr>
      <dsp:spPr>
        <a:xfrm>
          <a:off x="4145632" y="702633"/>
          <a:ext cx="1481200" cy="280693"/>
        </a:xfrm>
        <a:custGeom>
          <a:avLst/>
          <a:gdLst/>
          <a:ahLst/>
          <a:cxnLst/>
          <a:rect l="0" t="0" r="0" b="0"/>
          <a:pathLst>
            <a:path>
              <a:moveTo>
                <a:pt x="0" y="0"/>
              </a:moveTo>
              <a:lnTo>
                <a:pt x="0" y="140346"/>
              </a:lnTo>
              <a:lnTo>
                <a:pt x="1481200" y="140346"/>
              </a:lnTo>
              <a:lnTo>
                <a:pt x="1481200" y="28069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7268F4-BB0B-4381-8144-68173EF31D3B}">
      <dsp:nvSpPr>
        <dsp:cNvPr id="0" name=""/>
        <dsp:cNvSpPr/>
      </dsp:nvSpPr>
      <dsp:spPr>
        <a:xfrm>
          <a:off x="4163036" y="983326"/>
          <a:ext cx="2927591" cy="84973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kern="1200" dirty="0" smtClean="0">
              <a:latin typeface="Cambria" pitchFamily="18" charset="0"/>
            </a:rPr>
            <a:t>Modelo geopotencial del EGM96</a:t>
          </a:r>
          <a:endParaRPr lang="es-EC" sz="2000" kern="1200" dirty="0">
            <a:latin typeface="Cambria" pitchFamily="18" charset="0"/>
          </a:endParaRPr>
        </a:p>
      </dsp:txBody>
      <dsp:txXfrm>
        <a:off x="4187924" y="1008214"/>
        <a:ext cx="2877815" cy="79996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18A8DC5-E508-47FA-8802-22783F831EE5}" type="datetimeFigureOut">
              <a:rPr lang="es-EC" smtClean="0"/>
              <a:pPr/>
              <a:t>08/07/2019</a:t>
            </a:fld>
            <a:endParaRPr lang="es-EC"/>
          </a:p>
        </p:txBody>
      </p:sp>
      <p:sp>
        <p:nvSpPr>
          <p:cNvPr id="5" name="Footer Placeholder 4"/>
          <p:cNvSpPr>
            <a:spLocks noGrp="1"/>
          </p:cNvSpPr>
          <p:nvPr>
            <p:ph type="ftr" sz="quarter" idx="11"/>
          </p:nvPr>
        </p:nvSpPr>
        <p:spPr>
          <a:xfrm>
            <a:off x="2692397" y="5037663"/>
            <a:ext cx="5214635" cy="279400"/>
          </a:xfrm>
        </p:spPr>
        <p:txBody>
          <a:bodyPr/>
          <a:lstStyle/>
          <a:p>
            <a:endParaRPr lang="es-EC"/>
          </a:p>
        </p:txBody>
      </p:sp>
      <p:sp>
        <p:nvSpPr>
          <p:cNvPr id="6" name="Slide Number Placeholder 5"/>
          <p:cNvSpPr>
            <a:spLocks noGrp="1"/>
          </p:cNvSpPr>
          <p:nvPr>
            <p:ph type="sldNum" sz="quarter" idx="12"/>
          </p:nvPr>
        </p:nvSpPr>
        <p:spPr>
          <a:xfrm>
            <a:off x="8956900" y="5037663"/>
            <a:ext cx="551167" cy="279400"/>
          </a:xfrm>
        </p:spPr>
        <p:txBody>
          <a:bodyPr/>
          <a:lstStyle/>
          <a:p>
            <a:fld id="{5070D805-D028-4230-A7F3-A8B6A4F829CF}" type="slidenum">
              <a:rPr lang="es-EC" smtClean="0"/>
              <a:pPr/>
              <a:t>‹Nº›</a:t>
            </a:fld>
            <a:endParaRPr lang="es-EC"/>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6598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18A8DC5-E508-47FA-8802-22783F831EE5}" type="datetimeFigureOut">
              <a:rPr lang="es-EC" smtClean="0"/>
              <a:pPr/>
              <a:t>08/07/2019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070D805-D028-4230-A7F3-A8B6A4F829CF}" type="slidenum">
              <a:rPr lang="es-EC" smtClean="0"/>
              <a:pPr/>
              <a:t>‹Nº›</a:t>
            </a:fld>
            <a:endParaRPr lang="es-EC"/>
          </a:p>
        </p:txBody>
      </p:sp>
    </p:spTree>
    <p:extLst>
      <p:ext uri="{BB962C8B-B14F-4D97-AF65-F5344CB8AC3E}">
        <p14:creationId xmlns:p14="http://schemas.microsoft.com/office/powerpoint/2010/main" val="2073329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18A8DC5-E508-47FA-8802-22783F831EE5}" type="datetimeFigureOut">
              <a:rPr lang="es-EC" smtClean="0"/>
              <a:pPr/>
              <a:t>08/07/2019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070D805-D028-4230-A7F3-A8B6A4F829CF}" type="slidenum">
              <a:rPr lang="es-EC" smtClean="0"/>
              <a:pPr/>
              <a:t>‹Nº›</a:t>
            </a:fld>
            <a:endParaRPr lang="es-EC"/>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773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18A8DC5-E508-47FA-8802-22783F831EE5}" type="datetimeFigureOut">
              <a:rPr lang="es-EC" smtClean="0"/>
              <a:pPr/>
              <a:t>08/07/2019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070D805-D028-4230-A7F3-A8B6A4F829CF}" type="slidenum">
              <a:rPr lang="es-EC" smtClean="0"/>
              <a:pPr/>
              <a:t>‹Nº›</a:t>
            </a:fld>
            <a:endParaRPr lang="es-EC"/>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8247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18A8DC5-E508-47FA-8802-22783F831EE5}" type="datetimeFigureOut">
              <a:rPr lang="es-EC" smtClean="0"/>
              <a:pPr/>
              <a:t>08/07/2019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070D805-D028-4230-A7F3-A8B6A4F829CF}" type="slidenum">
              <a:rPr lang="es-EC" smtClean="0"/>
              <a:pPr/>
              <a:t>‹Nº›</a:t>
            </a:fld>
            <a:endParaRPr lang="es-EC"/>
          </a:p>
        </p:txBody>
      </p:sp>
    </p:spTree>
    <p:extLst>
      <p:ext uri="{BB962C8B-B14F-4D97-AF65-F5344CB8AC3E}">
        <p14:creationId xmlns:p14="http://schemas.microsoft.com/office/powerpoint/2010/main" val="583838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18A8DC5-E508-47FA-8802-22783F831EE5}" type="datetimeFigureOut">
              <a:rPr lang="es-EC" smtClean="0"/>
              <a:pPr/>
              <a:t>08/07/2019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070D805-D028-4230-A7F3-A8B6A4F829CF}" type="slidenum">
              <a:rPr lang="es-EC" smtClean="0"/>
              <a:pPr/>
              <a:t>‹Nº›</a:t>
            </a:fld>
            <a:endParaRPr lang="es-EC"/>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47103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18A8DC5-E508-47FA-8802-22783F831EE5}" type="datetimeFigureOut">
              <a:rPr lang="es-EC" smtClean="0"/>
              <a:pPr/>
              <a:t>08/07/2019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070D805-D028-4230-A7F3-A8B6A4F829CF}" type="slidenum">
              <a:rPr lang="es-EC" smtClean="0"/>
              <a:pPr/>
              <a:t>‹Nº›</a:t>
            </a:fld>
            <a:endParaRPr lang="es-EC"/>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1509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18A8DC5-E508-47FA-8802-22783F831EE5}" type="datetimeFigureOut">
              <a:rPr lang="es-EC" smtClean="0"/>
              <a:pPr/>
              <a:t>08/07/2019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070D805-D028-4230-A7F3-A8B6A4F829CF}" type="slidenum">
              <a:rPr lang="es-EC" smtClean="0"/>
              <a:pPr/>
              <a:t>‹Nº›</a:t>
            </a:fld>
            <a:endParaRPr lang="es-EC"/>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4557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18A8DC5-E508-47FA-8802-22783F831EE5}" type="datetimeFigureOut">
              <a:rPr lang="es-EC" smtClean="0"/>
              <a:pPr/>
              <a:t>08/07/2019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070D805-D028-4230-A7F3-A8B6A4F829CF}" type="slidenum">
              <a:rPr lang="es-EC" smtClean="0"/>
              <a:pPr/>
              <a:t>‹Nº›</a:t>
            </a:fld>
            <a:endParaRPr lang="es-EC"/>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242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18A8DC5-E508-47FA-8802-22783F831EE5}" type="datetimeFigureOut">
              <a:rPr lang="es-EC" smtClean="0"/>
              <a:pPr/>
              <a:t>08/07/2019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070D805-D028-4230-A7F3-A8B6A4F829CF}" type="slidenum">
              <a:rPr lang="es-EC" smtClean="0"/>
              <a:pPr/>
              <a:t>‹Nº›</a:t>
            </a:fld>
            <a:endParaRPr lang="es-EC"/>
          </a:p>
        </p:txBody>
      </p:sp>
    </p:spTree>
    <p:extLst>
      <p:ext uri="{BB962C8B-B14F-4D97-AF65-F5344CB8AC3E}">
        <p14:creationId xmlns:p14="http://schemas.microsoft.com/office/powerpoint/2010/main" val="3363626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18A8DC5-E508-47FA-8802-22783F831EE5}" type="datetimeFigureOut">
              <a:rPr lang="es-EC" smtClean="0"/>
              <a:pPr/>
              <a:t>08/07/2019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070D805-D028-4230-A7F3-A8B6A4F829CF}" type="slidenum">
              <a:rPr lang="es-EC" smtClean="0"/>
              <a:pPr/>
              <a:t>‹Nº›</a:t>
            </a:fld>
            <a:endParaRPr lang="es-EC"/>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4181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18A8DC5-E508-47FA-8802-22783F831EE5}" type="datetimeFigureOut">
              <a:rPr lang="es-EC" smtClean="0"/>
              <a:pPr/>
              <a:t>08/07/2019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070D805-D028-4230-A7F3-A8B6A4F829CF}" type="slidenum">
              <a:rPr lang="es-EC" smtClean="0"/>
              <a:pPr/>
              <a:t>‹Nº›</a:t>
            </a:fld>
            <a:endParaRPr lang="es-EC"/>
          </a:p>
        </p:txBody>
      </p:sp>
    </p:spTree>
    <p:extLst>
      <p:ext uri="{BB962C8B-B14F-4D97-AF65-F5344CB8AC3E}">
        <p14:creationId xmlns:p14="http://schemas.microsoft.com/office/powerpoint/2010/main" val="2881231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18A8DC5-E508-47FA-8802-22783F831EE5}" type="datetimeFigureOut">
              <a:rPr lang="es-EC" smtClean="0"/>
              <a:pPr/>
              <a:t>08/07/2019</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5070D805-D028-4230-A7F3-A8B6A4F829CF}" type="slidenum">
              <a:rPr lang="es-EC" smtClean="0"/>
              <a:pPr/>
              <a:t>‹Nº›</a:t>
            </a:fld>
            <a:endParaRPr lang="es-EC"/>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5952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18A8DC5-E508-47FA-8802-22783F831EE5}" type="datetimeFigureOut">
              <a:rPr lang="es-EC" smtClean="0"/>
              <a:pPr/>
              <a:t>08/07/2019</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5070D805-D028-4230-A7F3-A8B6A4F829CF}" type="slidenum">
              <a:rPr lang="es-EC" smtClean="0"/>
              <a:pPr/>
              <a:t>‹Nº›</a:t>
            </a:fld>
            <a:endParaRPr lang="es-EC"/>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0749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8A8DC5-E508-47FA-8802-22783F831EE5}" type="datetimeFigureOut">
              <a:rPr lang="es-EC" smtClean="0"/>
              <a:pPr/>
              <a:t>08/07/2019</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5070D805-D028-4230-A7F3-A8B6A4F829CF}" type="slidenum">
              <a:rPr lang="es-EC" smtClean="0"/>
              <a:pPr/>
              <a:t>‹Nº›</a:t>
            </a:fld>
            <a:endParaRPr lang="es-EC"/>
          </a:p>
        </p:txBody>
      </p:sp>
    </p:spTree>
    <p:extLst>
      <p:ext uri="{BB962C8B-B14F-4D97-AF65-F5344CB8AC3E}">
        <p14:creationId xmlns:p14="http://schemas.microsoft.com/office/powerpoint/2010/main" val="2776056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18A8DC5-E508-47FA-8802-22783F831EE5}" type="datetimeFigureOut">
              <a:rPr lang="es-EC" smtClean="0"/>
              <a:pPr/>
              <a:t>08/07/2019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070D805-D028-4230-A7F3-A8B6A4F829CF}" type="slidenum">
              <a:rPr lang="es-EC" smtClean="0"/>
              <a:pPr/>
              <a:t>‹Nº›</a:t>
            </a:fld>
            <a:endParaRPr lang="es-EC"/>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2399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18A8DC5-E508-47FA-8802-22783F831EE5}" type="datetimeFigureOut">
              <a:rPr lang="es-EC" smtClean="0"/>
              <a:pPr/>
              <a:t>08/07/2019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070D805-D028-4230-A7F3-A8B6A4F829CF}" type="slidenum">
              <a:rPr lang="es-EC" smtClean="0"/>
              <a:pPr/>
              <a:t>‹Nº›</a:t>
            </a:fld>
            <a:endParaRPr lang="es-EC"/>
          </a:p>
        </p:txBody>
      </p:sp>
    </p:spTree>
    <p:extLst>
      <p:ext uri="{BB962C8B-B14F-4D97-AF65-F5344CB8AC3E}">
        <p14:creationId xmlns:p14="http://schemas.microsoft.com/office/powerpoint/2010/main" val="1096903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print">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cstate="print">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18A8DC5-E508-47FA-8802-22783F831EE5}" type="datetimeFigureOut">
              <a:rPr lang="es-EC" smtClean="0"/>
              <a:pPr/>
              <a:t>08/07/2019</a:t>
            </a:fld>
            <a:endParaRPr lang="es-EC"/>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EC"/>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070D805-D028-4230-A7F3-A8B6A4F829CF}" type="slidenum">
              <a:rPr lang="es-EC" smtClean="0"/>
              <a:pPr/>
              <a:t>‹Nº›</a:t>
            </a:fld>
            <a:endParaRPr lang="es-EC"/>
          </a:p>
        </p:txBody>
      </p:sp>
    </p:spTree>
    <p:extLst>
      <p:ext uri="{BB962C8B-B14F-4D97-AF65-F5344CB8AC3E}">
        <p14:creationId xmlns:p14="http://schemas.microsoft.com/office/powerpoint/2010/main" val="401372166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Layout" Target="../diagrams/layout4.xml"/><Relationship Id="rId7" Type="http://schemas.openxmlformats.org/officeDocument/2006/relationships/image" Target="../media/image10.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98782" y="877483"/>
            <a:ext cx="9406942" cy="1078488"/>
          </a:xfrm>
        </p:spPr>
        <p:txBody>
          <a:bodyPr>
            <a:noAutofit/>
          </a:bodyPr>
          <a:lstStyle/>
          <a:p>
            <a:r>
              <a:rPr lang="es-EC" sz="2800" dirty="0" smtClean="0"/>
              <a:t>UNIVERSIDAD NACIONAL DE CHIMBORAZO</a:t>
            </a:r>
            <a:br>
              <a:rPr lang="es-EC" sz="2800" dirty="0" smtClean="0"/>
            </a:br>
            <a:r>
              <a:rPr lang="es-EC" sz="2800" dirty="0" smtClean="0"/>
              <a:t>FACULTAD DE INGENIERIA </a:t>
            </a:r>
            <a:br>
              <a:rPr lang="es-EC" sz="2800" dirty="0" smtClean="0"/>
            </a:br>
            <a:r>
              <a:rPr lang="es-EC" sz="2800" dirty="0" smtClean="0"/>
              <a:t>INGENIERIA CIVIL </a:t>
            </a:r>
            <a:endParaRPr lang="es-EC" sz="2800" dirty="0"/>
          </a:p>
        </p:txBody>
      </p:sp>
      <p:sp>
        <p:nvSpPr>
          <p:cNvPr id="3" name="Marcador de contenido 2"/>
          <p:cNvSpPr>
            <a:spLocks noGrp="1"/>
          </p:cNvSpPr>
          <p:nvPr>
            <p:ph idx="1"/>
          </p:nvPr>
        </p:nvSpPr>
        <p:spPr>
          <a:xfrm>
            <a:off x="1256765" y="2550019"/>
            <a:ext cx="10076643" cy="3258353"/>
          </a:xfrm>
        </p:spPr>
        <p:txBody>
          <a:bodyPr>
            <a:normAutofit fontScale="92500" lnSpcReduction="20000"/>
          </a:bodyPr>
          <a:lstStyle/>
          <a:p>
            <a:pPr marL="0" indent="0" algn="ctr">
              <a:buNone/>
            </a:pPr>
            <a:r>
              <a:rPr lang="es-EC" sz="3000" dirty="0" smtClean="0"/>
              <a:t>TEMA: </a:t>
            </a:r>
            <a:r>
              <a:rPr lang="es-EC" sz="3000" dirty="0"/>
              <a:t>Inicio de trabajo con GPS Sokkia </a:t>
            </a:r>
            <a:r>
              <a:rPr lang="es-EC" sz="3000" dirty="0" smtClean="0"/>
              <a:t>grx1</a:t>
            </a:r>
          </a:p>
          <a:p>
            <a:r>
              <a:rPr lang="es-ES_tradnl" sz="2800" b="1" i="1" dirty="0"/>
              <a:t>Objetivo General:</a:t>
            </a:r>
            <a:endParaRPr lang="es-EC" sz="2800" dirty="0"/>
          </a:p>
          <a:p>
            <a:pPr lvl="0"/>
            <a:r>
              <a:rPr lang="it-IT" sz="2800" dirty="0"/>
              <a:t>Investigar acerca del </a:t>
            </a:r>
            <a:r>
              <a:rPr lang="it-IT" sz="2800" dirty="0" smtClean="0"/>
              <a:t>funcionamiento del controlador portatil SHC2500</a:t>
            </a:r>
            <a:r>
              <a:rPr lang="it-IT" sz="2800" dirty="0"/>
              <a:t>.   </a:t>
            </a:r>
            <a:endParaRPr lang="es-EC" sz="2800" dirty="0"/>
          </a:p>
          <a:p>
            <a:r>
              <a:rPr lang="es-ES_tradnl" sz="2800" b="1" i="1" dirty="0"/>
              <a:t>Objetivos Específicos: </a:t>
            </a:r>
            <a:endParaRPr lang="es-EC" sz="2800" dirty="0"/>
          </a:p>
          <a:p>
            <a:pPr lvl="0"/>
            <a:r>
              <a:rPr lang="it-IT" sz="2800" dirty="0"/>
              <a:t>Conocer las aplicaciones del SHC2500 dentro de la topografía.</a:t>
            </a:r>
            <a:endParaRPr lang="es-EC" sz="2800" dirty="0"/>
          </a:p>
          <a:p>
            <a:pPr lvl="0"/>
            <a:r>
              <a:rPr lang="it-IT" sz="2800" dirty="0" smtClean="0"/>
              <a:t>Comprender el uso </a:t>
            </a:r>
            <a:r>
              <a:rPr lang="it-IT" sz="2800" dirty="0"/>
              <a:t>del </a:t>
            </a:r>
            <a:r>
              <a:rPr lang="it-IT" sz="2800" dirty="0" smtClean="0"/>
              <a:t>SHC2500 para posteriormente aplicarlo en la practica.</a:t>
            </a:r>
            <a:endParaRPr lang="es-EC" sz="2800" dirty="0"/>
          </a:p>
          <a:p>
            <a:endParaRPr lang="es-EC" dirty="0" smtClean="0"/>
          </a:p>
        </p:txBody>
      </p:sp>
      <p:pic>
        <p:nvPicPr>
          <p:cNvPr id="4" name="Imagen 3"/>
          <p:cNvPicPr>
            <a:picLocks noChangeAspect="1"/>
          </p:cNvPicPr>
          <p:nvPr/>
        </p:nvPicPr>
        <p:blipFill>
          <a:blip r:embed="rId2" cstate="print"/>
          <a:stretch>
            <a:fillRect/>
          </a:stretch>
        </p:blipFill>
        <p:spPr>
          <a:xfrm>
            <a:off x="956493" y="877483"/>
            <a:ext cx="1284577" cy="1357026"/>
          </a:xfrm>
          <a:prstGeom prst="rect">
            <a:avLst/>
          </a:prstGeom>
        </p:spPr>
      </p:pic>
    </p:spTree>
    <p:extLst>
      <p:ext uri="{BB962C8B-B14F-4D97-AF65-F5344CB8AC3E}">
        <p14:creationId xmlns:p14="http://schemas.microsoft.com/office/powerpoint/2010/main" val="22831816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457200" y="274638"/>
            <a:ext cx="8229600" cy="1143000"/>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400" dirty="0" smtClean="0">
                <a:solidFill>
                  <a:schemeClr val="accent4"/>
                </a:solidFill>
              </a:rPr>
              <a:t>INICIAR BASE</a:t>
            </a:r>
            <a:endParaRPr lang="es-EC" sz="2400" dirty="0">
              <a:solidFill>
                <a:schemeClr val="accent4"/>
              </a:solidFill>
            </a:endParaRPr>
          </a:p>
        </p:txBody>
      </p:sp>
      <p:sp>
        <p:nvSpPr>
          <p:cNvPr id="6" name="2 Marcador de contenido"/>
          <p:cNvSpPr txBox="1">
            <a:spLocks/>
          </p:cNvSpPr>
          <p:nvPr/>
        </p:nvSpPr>
        <p:spPr>
          <a:xfrm>
            <a:off x="782053" y="1598112"/>
            <a:ext cx="8291264" cy="3412976"/>
          </a:xfrm>
          <a:prstGeom prst="rect">
            <a:avLst/>
          </a:prstGeom>
        </p:spPr>
        <p:txBody>
          <a:bodyPr vert="horz" lIns="91440" tIns="45720" rIns="91440" bIns="45720" rtlCol="0" anchor="t">
            <a:normAutofit fontScale="250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it-IT" sz="9600" dirty="0" smtClean="0">
                <a:latin typeface="Cambria" pitchFamily="18" charset="0"/>
              </a:rPr>
              <a:t>Después de haber seleccionado INICIAR BASE,</a:t>
            </a:r>
          </a:p>
          <a:p>
            <a:r>
              <a:rPr lang="it-IT" sz="9600" dirty="0" smtClean="0">
                <a:latin typeface="Cambria" pitchFamily="18" charset="0"/>
              </a:rPr>
              <a:t>Se pone nombre al archivo.</a:t>
            </a:r>
          </a:p>
          <a:p>
            <a:r>
              <a:rPr lang="it-IT" sz="9600" dirty="0" smtClean="0">
                <a:latin typeface="Cambria" pitchFamily="18" charset="0"/>
              </a:rPr>
              <a:t>póngale nombre al archivo y seleccione OK.</a:t>
            </a:r>
            <a:endParaRPr lang="es-EC" sz="9600" dirty="0" smtClean="0">
              <a:latin typeface="Cambria" pitchFamily="18" charset="0"/>
            </a:endParaRPr>
          </a:p>
          <a:p>
            <a:r>
              <a:rPr lang="it-IT" sz="9600" dirty="0" smtClean="0">
                <a:latin typeface="Cambria" pitchFamily="18" charset="0"/>
              </a:rPr>
              <a:t>Seleccione CERRAR y regresara a la pantalla principal.</a:t>
            </a:r>
            <a:endParaRPr lang="es-EC" sz="9600" dirty="0" smtClean="0">
              <a:latin typeface="Cambria" pitchFamily="18" charset="0"/>
            </a:endParaRPr>
          </a:p>
          <a:p>
            <a:r>
              <a:rPr lang="it-IT" sz="9600" dirty="0" smtClean="0">
                <a:latin typeface="Cambria" pitchFamily="18" charset="0"/>
              </a:rPr>
              <a:t>Seleccione la opción REGISTRO. </a:t>
            </a:r>
            <a:endParaRPr lang="es-EC" sz="9600" dirty="0" smtClean="0">
              <a:latin typeface="Cambria" pitchFamily="18" charset="0"/>
            </a:endParaRPr>
          </a:p>
          <a:p>
            <a:r>
              <a:rPr lang="it-IT" sz="9600" dirty="0" smtClean="0">
                <a:latin typeface="Cambria" pitchFamily="18" charset="0"/>
              </a:rPr>
              <a:t>Seleccione después LEVANTAMIENTO y aparecerá la pantalla de levantamiento .</a:t>
            </a:r>
          </a:p>
          <a:p>
            <a:r>
              <a:rPr lang="it-IT" sz="9600" dirty="0" smtClean="0">
                <a:latin typeface="Cambria" pitchFamily="18" charset="0"/>
              </a:rPr>
              <a:t>Una vez que desee levantar el punto, seleccione “GRABAR”,.</a:t>
            </a:r>
          </a:p>
          <a:p>
            <a:r>
              <a:rPr lang="it-IT" sz="9600" dirty="0" smtClean="0">
                <a:latin typeface="Cambria" pitchFamily="18" charset="0"/>
              </a:rPr>
              <a:t>Si configuro que el equipo trabaje de forma simultánea en tiempo real y en post proceso vera el botón de “START LOG”. </a:t>
            </a:r>
            <a:endParaRPr lang="es-EC" sz="9600" dirty="0" smtClean="0">
              <a:latin typeface="Cambria" pitchFamily="18" charset="0"/>
            </a:endParaRPr>
          </a:p>
          <a:p>
            <a:endParaRPr lang="es-EC" dirty="0"/>
          </a:p>
        </p:txBody>
      </p:sp>
      <p:pic>
        <p:nvPicPr>
          <p:cNvPr id="7" name="6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08821" y="2906361"/>
            <a:ext cx="2638425" cy="1555115"/>
          </a:xfrm>
          <a:prstGeom prst="rect">
            <a:avLst/>
          </a:prstGeom>
          <a:noFill/>
        </p:spPr>
      </p:pic>
    </p:spTree>
    <p:extLst>
      <p:ext uri="{BB962C8B-B14F-4D97-AF65-F5344CB8AC3E}">
        <p14:creationId xmlns:p14="http://schemas.microsoft.com/office/powerpoint/2010/main" val="11286454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457200" y="274638"/>
            <a:ext cx="9401908" cy="1143000"/>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2400" dirty="0" smtClean="0">
                <a:solidFill>
                  <a:schemeClr val="accent4"/>
                </a:solidFill>
              </a:rPr>
              <a:t>CONCLUSIONES</a:t>
            </a:r>
            <a:endParaRPr lang="es-EC" sz="2400" dirty="0">
              <a:solidFill>
                <a:schemeClr val="accent4"/>
              </a:solidFill>
            </a:endParaRPr>
          </a:p>
        </p:txBody>
      </p:sp>
      <p:sp>
        <p:nvSpPr>
          <p:cNvPr id="5" name="2 Marcador de contenido"/>
          <p:cNvSpPr txBox="1">
            <a:spLocks/>
          </p:cNvSpPr>
          <p:nvPr/>
        </p:nvSpPr>
        <p:spPr>
          <a:xfrm>
            <a:off x="457200" y="1600200"/>
            <a:ext cx="9401908" cy="4525963"/>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s-ES_tradnl" dirty="0" smtClean="0">
                <a:latin typeface="+mj-lt"/>
              </a:rPr>
              <a:t>El SHC2500 tiene un controlador con teclado completo y mucho más. Su cámara integrada de 5,17 megapíxeles ofrece imágenes de alta calidad y escaneo de documentación de código de barras. Sus baterías duales proporcionan hasta 50 horas de funcionamiento, el SHC2500 es el controlador preferido en el campo de la topografía.</a:t>
            </a:r>
            <a:endParaRPr lang="es-EC" dirty="0" smtClean="0">
              <a:latin typeface="+mj-lt"/>
            </a:endParaRPr>
          </a:p>
          <a:p>
            <a:r>
              <a:rPr lang="es-ES_tradnl" dirty="0" smtClean="0">
                <a:latin typeface="+mj-lt"/>
              </a:rPr>
              <a:t>•	Podemos afirmar de manera evidente que el SHC2500 </a:t>
            </a:r>
            <a:r>
              <a:rPr lang="es-ES_tradnl" dirty="0" err="1" smtClean="0">
                <a:latin typeface="+mj-lt"/>
              </a:rPr>
              <a:t>Sokkia</a:t>
            </a:r>
            <a:r>
              <a:rPr lang="es-ES_tradnl" dirty="0" smtClean="0">
                <a:latin typeface="+mj-lt"/>
              </a:rPr>
              <a:t> introduce un nuevo nivel de versatilidad y flexibilidad en las aplicaciones de posicionamiento y ofrece una facilidad de uso en diferentes áreas y una conveniencia incomparable que incrementa la eficiencia del trabajo en cualquier lugar.</a:t>
            </a:r>
            <a:endParaRPr lang="es-EC" dirty="0" smtClean="0">
              <a:latin typeface="+mj-lt"/>
            </a:endParaRPr>
          </a:p>
          <a:p>
            <a:endParaRPr lang="es-EC" dirty="0"/>
          </a:p>
        </p:txBody>
      </p:sp>
    </p:spTree>
    <p:extLst>
      <p:ext uri="{BB962C8B-B14F-4D97-AF65-F5344CB8AC3E}">
        <p14:creationId xmlns:p14="http://schemas.microsoft.com/office/powerpoint/2010/main" val="27301033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120459" y="844657"/>
            <a:ext cx="4992957" cy="2308324"/>
          </a:xfrm>
          <a:prstGeom prst="rect">
            <a:avLst/>
          </a:prstGeom>
          <a:ln w="19050"/>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s-EC" sz="2400" dirty="0" smtClean="0"/>
              <a:t>¿Por qué?</a:t>
            </a:r>
          </a:p>
          <a:p>
            <a:pPr algn="just"/>
            <a:r>
              <a:rPr lang="es-EC" sz="2400" dirty="0" smtClean="0"/>
              <a:t>Necesitamos saber el funcionamiento del controlador portátil que nos servirá para manejar el GPS Sokkia y así  empezar a realizar el trabajo en el campo muy necesario para la vida profesional</a:t>
            </a:r>
          </a:p>
        </p:txBody>
      </p:sp>
      <p:sp>
        <p:nvSpPr>
          <p:cNvPr id="7" name="CuadroTexto 6"/>
          <p:cNvSpPr txBox="1"/>
          <p:nvPr/>
        </p:nvSpPr>
        <p:spPr>
          <a:xfrm>
            <a:off x="6648994" y="875433"/>
            <a:ext cx="4542747" cy="2308324"/>
          </a:xfrm>
          <a:prstGeom prst="rect">
            <a:avLst/>
          </a:prstGeom>
          <a:ln w="19050"/>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s-EC" sz="2400" dirty="0" smtClean="0"/>
              <a:t>¿Cómo ? </a:t>
            </a:r>
          </a:p>
          <a:p>
            <a:pPr algn="just"/>
            <a:r>
              <a:rPr lang="it-IT" sz="2400" dirty="0" smtClean="0"/>
              <a:t>Mediante la investigacion sobre el funcionamiento del controlador portatil SHC2500 y sus diferentes formas de personalizar antes de un trabajo.</a:t>
            </a:r>
          </a:p>
        </p:txBody>
      </p:sp>
      <p:sp>
        <p:nvSpPr>
          <p:cNvPr id="8" name="CuadroTexto 7"/>
          <p:cNvSpPr txBox="1"/>
          <p:nvPr/>
        </p:nvSpPr>
        <p:spPr>
          <a:xfrm>
            <a:off x="3965037" y="3421326"/>
            <a:ext cx="4778063" cy="2677656"/>
          </a:xfrm>
          <a:prstGeom prst="rect">
            <a:avLst/>
          </a:prstGeom>
          <a:ln w="19050"/>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s-EC" sz="2400" dirty="0" smtClean="0"/>
              <a:t>¿Para Qué ? </a:t>
            </a:r>
          </a:p>
          <a:p>
            <a:pPr algn="just"/>
            <a:r>
              <a:rPr lang="es-EC" sz="2400" dirty="0" smtClean="0"/>
              <a:t>Para la mejora en el conocimiento profesional ya que es muy importante, el mismo que consiste en conocer al instrumento, así como también es necesario conocer, como se debe configurarlo antes de su uso.</a:t>
            </a:r>
          </a:p>
        </p:txBody>
      </p:sp>
    </p:spTree>
    <p:extLst>
      <p:ext uri="{BB962C8B-B14F-4D97-AF65-F5344CB8AC3E}">
        <p14:creationId xmlns:p14="http://schemas.microsoft.com/office/powerpoint/2010/main" val="2034065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1" y="763191"/>
            <a:ext cx="9601196" cy="1303867"/>
          </a:xfrm>
        </p:spPr>
        <p:txBody>
          <a:bodyPr>
            <a:normAutofit/>
          </a:bodyPr>
          <a:lstStyle/>
          <a:p>
            <a:r>
              <a:rPr lang="es-EC" sz="4000" dirty="0"/>
              <a:t>A</a:t>
            </a:r>
            <a:r>
              <a:rPr lang="es-EC" sz="4000" dirty="0" smtClean="0"/>
              <a:t>ntecedentes</a:t>
            </a:r>
            <a:endParaRPr lang="es-EC" sz="4000" dirty="0"/>
          </a:p>
        </p:txBody>
      </p:sp>
      <p:sp>
        <p:nvSpPr>
          <p:cNvPr id="3" name="Marcador de contenido 2"/>
          <p:cNvSpPr>
            <a:spLocks noGrp="1"/>
          </p:cNvSpPr>
          <p:nvPr>
            <p:ph idx="1"/>
          </p:nvPr>
        </p:nvSpPr>
        <p:spPr>
          <a:xfrm>
            <a:off x="1295401" y="2537137"/>
            <a:ext cx="9703158" cy="3364489"/>
          </a:xfrm>
        </p:spPr>
        <p:txBody>
          <a:bodyPr>
            <a:normAutofit lnSpcReduction="10000"/>
          </a:bodyPr>
          <a:lstStyle/>
          <a:p>
            <a:pPr algn="just"/>
            <a:r>
              <a:rPr lang="es-EC" dirty="0"/>
              <a:t>El SHC2500  tiene la RAM principal de 256 MB. Además incluye una memoria de almacenamiento Flash de 2 GB. Además posee dos baterías de carga estándar con 2500 </a:t>
            </a:r>
            <a:r>
              <a:rPr lang="es-EC" dirty="0" err="1"/>
              <a:t>mAh</a:t>
            </a:r>
            <a:r>
              <a:rPr lang="es-EC" dirty="0"/>
              <a:t> cada una, el rendimiento de la batería puede se de hasta 50 horas</a:t>
            </a:r>
            <a:r>
              <a:rPr lang="es-EC" dirty="0" smtClean="0"/>
              <a:t>.</a:t>
            </a:r>
          </a:p>
          <a:p>
            <a:pPr algn="just"/>
            <a:r>
              <a:rPr lang="es-EC" dirty="0" smtClean="0"/>
              <a:t>El sistema operático </a:t>
            </a:r>
            <a:r>
              <a:rPr lang="es-EC" dirty="0"/>
              <a:t>Windows </a:t>
            </a:r>
            <a:r>
              <a:rPr lang="es-EC" dirty="0" smtClean="0"/>
              <a:t>CE.NET ofrece un moderno entorno de operación y una mayor capacidad de expansión con otros software de aplicaciones. El rápido procesador de 624 MHz es líder en rendimiento y confiabilidad. También permite el procesamiento de imágenes de mayor resolución.</a:t>
            </a:r>
          </a:p>
          <a:p>
            <a:endParaRPr lang="es-EC" dirty="0"/>
          </a:p>
        </p:txBody>
      </p:sp>
    </p:spTree>
    <p:extLst>
      <p:ext uri="{BB962C8B-B14F-4D97-AF65-F5344CB8AC3E}">
        <p14:creationId xmlns:p14="http://schemas.microsoft.com/office/powerpoint/2010/main" val="668635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it-IT" dirty="0"/>
              <a:t>El recopilador de datos serie </a:t>
            </a:r>
            <a:r>
              <a:rPr lang="it-IT" dirty="0" smtClean="0"/>
              <a:t>SHC500</a:t>
            </a:r>
            <a:endParaRPr lang="es-EC" dirty="0"/>
          </a:p>
        </p:txBody>
      </p:sp>
      <p:pic>
        <p:nvPicPr>
          <p:cNvPr id="1026" name="Picture 2" descr="Resultado de imagen para controlador shc25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63684" y="2285999"/>
            <a:ext cx="3800340" cy="3141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contenido 2"/>
          <p:cNvSpPr>
            <a:spLocks noGrp="1"/>
          </p:cNvSpPr>
          <p:nvPr>
            <p:ph idx="1"/>
          </p:nvPr>
        </p:nvSpPr>
        <p:spPr>
          <a:xfrm>
            <a:off x="1063582" y="2492538"/>
            <a:ext cx="6419043" cy="3225682"/>
          </a:xfrm>
        </p:spPr>
        <p:txBody>
          <a:bodyPr>
            <a:normAutofit/>
          </a:bodyPr>
          <a:lstStyle/>
          <a:p>
            <a:pPr algn="just"/>
            <a:r>
              <a:rPr lang="es-EC" dirty="0"/>
              <a:t>El SHC2500 es un controlador alfanumérico con palanca de centro que ofrece resultados excelentes, incorpora el sistema operativo grafico Windows CE.NET 5.0 en una pantalla </a:t>
            </a:r>
            <a:r>
              <a:rPr lang="es-EC" dirty="0" smtClean="0"/>
              <a:t>táctil color, </a:t>
            </a:r>
            <a:r>
              <a:rPr lang="es-EC" dirty="0"/>
              <a:t>precisa y brillante que da </a:t>
            </a:r>
            <a:r>
              <a:rPr lang="es-EC" dirty="0" smtClean="0"/>
              <a:t>vida </a:t>
            </a:r>
            <a:r>
              <a:rPr lang="es-EC" dirty="0"/>
              <a:t>a </a:t>
            </a:r>
            <a:r>
              <a:rPr lang="es-EC" dirty="0" smtClean="0"/>
              <a:t>los </a:t>
            </a:r>
            <a:r>
              <a:rPr lang="es-EC" dirty="0"/>
              <a:t>datos de </a:t>
            </a:r>
            <a:r>
              <a:rPr lang="es-EC" dirty="0" smtClean="0"/>
              <a:t>campo; </a:t>
            </a:r>
            <a:r>
              <a:rPr lang="it-IT" dirty="0" smtClean="0"/>
              <a:t>incluye </a:t>
            </a:r>
            <a:r>
              <a:rPr lang="it-IT" dirty="0"/>
              <a:t>el software Spectrum Survey Field, el cual controla por completo al receptor GRX1 con facilidad y velocidad </a:t>
            </a:r>
            <a:r>
              <a:rPr lang="it-IT" dirty="0" smtClean="0"/>
              <a:t>insuperables</a:t>
            </a:r>
            <a:endParaRPr lang="es-EC" dirty="0"/>
          </a:p>
          <a:p>
            <a:endParaRPr lang="es-EC" dirty="0"/>
          </a:p>
        </p:txBody>
      </p:sp>
    </p:spTree>
    <p:extLst>
      <p:ext uri="{BB962C8B-B14F-4D97-AF65-F5344CB8AC3E}">
        <p14:creationId xmlns:p14="http://schemas.microsoft.com/office/powerpoint/2010/main" val="1128645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Funcionamiento</a:t>
            </a:r>
            <a:endParaRPr lang="es-EC" dirty="0"/>
          </a:p>
        </p:txBody>
      </p:sp>
      <p:sp>
        <p:nvSpPr>
          <p:cNvPr id="3" name="Marcador de contenido 2"/>
          <p:cNvSpPr>
            <a:spLocks noGrp="1"/>
          </p:cNvSpPr>
          <p:nvPr>
            <p:ph idx="1"/>
          </p:nvPr>
        </p:nvSpPr>
        <p:spPr/>
        <p:txBody>
          <a:bodyPr/>
          <a:lstStyle/>
          <a:p>
            <a:pPr algn="just"/>
            <a:r>
              <a:rPr lang="it-IT" sz="2800" dirty="0"/>
              <a:t>El avanzado recopilador de datos SHC2500 incorpora un teclado alfanumérico completo y una amplia variedad de funciones en un resistente cuerpo </a:t>
            </a:r>
            <a:r>
              <a:rPr lang="it-IT" sz="2800" dirty="0" smtClean="0"/>
              <a:t>hermético, como </a:t>
            </a:r>
            <a:r>
              <a:rPr lang="it-IT" sz="2800" dirty="0"/>
              <a:t>cámara digital de 5 Mp, procesador Xscale de 624 MHz, pantalla táctil QVGA de 3.5, modem bluetooth integrado, protección IP67 contra polvo y agua, junto a estas partes realiza un eficiente trabajo dentro del </a:t>
            </a:r>
            <a:r>
              <a:rPr lang="it-IT" sz="2800" dirty="0" smtClean="0"/>
              <a:t>campo</a:t>
            </a:r>
            <a:r>
              <a:rPr lang="it-IT" sz="2800" dirty="0"/>
              <a:t>.</a:t>
            </a:r>
            <a:endParaRPr lang="es-EC" sz="2800" dirty="0"/>
          </a:p>
          <a:p>
            <a:endParaRPr lang="es-EC" dirty="0"/>
          </a:p>
        </p:txBody>
      </p:sp>
    </p:spTree>
    <p:extLst>
      <p:ext uri="{BB962C8B-B14F-4D97-AF65-F5344CB8AC3E}">
        <p14:creationId xmlns:p14="http://schemas.microsoft.com/office/powerpoint/2010/main" val="2730103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F</a:t>
            </a:r>
            <a:r>
              <a:rPr lang="es-EC" dirty="0" smtClean="0"/>
              <a:t>uncionamiento</a:t>
            </a:r>
            <a:endParaRPr lang="es-EC" dirty="0"/>
          </a:p>
        </p:txBody>
      </p:sp>
      <p:sp>
        <p:nvSpPr>
          <p:cNvPr id="3" name="Marcador de contenido 2"/>
          <p:cNvSpPr>
            <a:spLocks noGrp="1"/>
          </p:cNvSpPr>
          <p:nvPr>
            <p:ph idx="1"/>
          </p:nvPr>
        </p:nvSpPr>
        <p:spPr/>
        <p:txBody>
          <a:bodyPr>
            <a:normAutofit fontScale="92500"/>
          </a:bodyPr>
          <a:lstStyle/>
          <a:p>
            <a:pPr algn="just"/>
            <a:r>
              <a:rPr lang="it-IT" sz="2800" dirty="0"/>
              <a:t>La toma de datos con el receptor GPS adecuado puede proporcionar a los usuarios posicionamientos precisos y homogéneos, requerimientos ambos para cualquier proyecto topográfico.</a:t>
            </a:r>
            <a:endParaRPr lang="es-EC" sz="2800" dirty="0"/>
          </a:p>
          <a:p>
            <a:pPr algn="just"/>
            <a:r>
              <a:rPr lang="it-IT" sz="2800" dirty="0"/>
              <a:t>O</a:t>
            </a:r>
            <a:r>
              <a:rPr lang="it-IT" sz="2800" dirty="0" smtClean="0"/>
              <a:t>frece </a:t>
            </a:r>
            <a:r>
              <a:rPr lang="it-IT" sz="2800" dirty="0"/>
              <a:t>una visión general de los Sistemas de Navegación Global por Satélite (GNSS) existentes y propuestos, así como de las funciones de manera que se puedan aplicar los principios básicos de trabajo.</a:t>
            </a:r>
            <a:endParaRPr lang="es-EC" sz="2800" dirty="0"/>
          </a:p>
          <a:p>
            <a:endParaRPr lang="es-EC" dirty="0"/>
          </a:p>
        </p:txBody>
      </p:sp>
    </p:spTree>
    <p:extLst>
      <p:ext uri="{BB962C8B-B14F-4D97-AF65-F5344CB8AC3E}">
        <p14:creationId xmlns:p14="http://schemas.microsoft.com/office/powerpoint/2010/main" val="1693337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98782" y="877483"/>
            <a:ext cx="9406942" cy="1078488"/>
          </a:xfrm>
        </p:spPr>
        <p:txBody>
          <a:bodyPr>
            <a:noAutofit/>
          </a:bodyPr>
          <a:lstStyle/>
          <a:p>
            <a:endParaRPr lang="es-EC" sz="2800" dirty="0"/>
          </a:p>
        </p:txBody>
      </p:sp>
      <p:sp>
        <p:nvSpPr>
          <p:cNvPr id="5" name="1 Título"/>
          <p:cNvSpPr txBox="1">
            <a:spLocks/>
          </p:cNvSpPr>
          <p:nvPr/>
        </p:nvSpPr>
        <p:spPr>
          <a:xfrm>
            <a:off x="1793631" y="274638"/>
            <a:ext cx="8229600" cy="1143000"/>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s-EC" sz="2000" dirty="0" smtClean="0">
                <a:solidFill>
                  <a:schemeClr val="accent4"/>
                </a:solidFill>
                <a:latin typeface="Cambria" pitchFamily="18" charset="0"/>
              </a:rPr>
              <a:t>PROCEDIMIENTO</a:t>
            </a:r>
            <a:r>
              <a:rPr lang="es-EC" dirty="0" smtClean="0"/>
              <a:t> </a:t>
            </a:r>
            <a:endParaRPr lang="es-EC" dirty="0"/>
          </a:p>
        </p:txBody>
      </p:sp>
      <p:graphicFrame>
        <p:nvGraphicFramePr>
          <p:cNvPr id="6" name="3 Marcador de contenido"/>
          <p:cNvGraphicFramePr>
            <a:graphicFrameLocks/>
          </p:cNvGraphicFramePr>
          <p:nvPr>
            <p:extLst>
              <p:ext uri="{D42A27DB-BD31-4B8C-83A1-F6EECF244321}">
                <p14:modId xmlns:p14="http://schemas.microsoft.com/office/powerpoint/2010/main" val="1694441731"/>
              </p:ext>
            </p:extLst>
          </p:nvPr>
        </p:nvGraphicFramePr>
        <p:xfrm>
          <a:off x="1947991" y="1052736"/>
          <a:ext cx="3754760" cy="10367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CuadroTexto"/>
          <p:cNvSpPr txBox="1"/>
          <p:nvPr/>
        </p:nvSpPr>
        <p:spPr>
          <a:xfrm>
            <a:off x="2176046" y="2358761"/>
            <a:ext cx="5219827" cy="400110"/>
          </a:xfrm>
          <a:prstGeom prst="rect">
            <a:avLst/>
          </a:prstGeom>
          <a:noFill/>
        </p:spPr>
        <p:txBody>
          <a:bodyPr wrap="none" rtlCol="0">
            <a:spAutoFit/>
          </a:bodyPr>
          <a:lstStyle/>
          <a:p>
            <a:r>
              <a:rPr lang="es-EC" sz="2000" dirty="0" smtClean="0">
                <a:solidFill>
                  <a:schemeClr val="accent4"/>
                </a:solidFill>
                <a:latin typeface="Cambria" pitchFamily="18" charset="0"/>
              </a:rPr>
              <a:t>PROCEDIMIENTO PARA INICIAR UN TRABAJO</a:t>
            </a:r>
            <a:endParaRPr lang="es-EC" sz="2000" dirty="0">
              <a:solidFill>
                <a:schemeClr val="accent4"/>
              </a:solidFill>
              <a:latin typeface="Cambria" pitchFamily="18" charset="0"/>
            </a:endParaRPr>
          </a:p>
        </p:txBody>
      </p:sp>
      <p:graphicFrame>
        <p:nvGraphicFramePr>
          <p:cNvPr id="8" name="7 Diagrama"/>
          <p:cNvGraphicFramePr/>
          <p:nvPr>
            <p:extLst>
              <p:ext uri="{D42A27DB-BD31-4B8C-83A1-F6EECF244321}">
                <p14:modId xmlns:p14="http://schemas.microsoft.com/office/powerpoint/2010/main" val="1671541764"/>
              </p:ext>
            </p:extLst>
          </p:nvPr>
        </p:nvGraphicFramePr>
        <p:xfrm>
          <a:off x="1282171" y="2815256"/>
          <a:ext cx="9252520" cy="341636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2831816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480646" y="520822"/>
            <a:ext cx="8229600" cy="1143000"/>
          </a:xfrm>
        </p:spPr>
        <p:txBody>
          <a:bodyPr>
            <a:normAutofit/>
          </a:bodyPr>
          <a:lstStyle/>
          <a:p>
            <a:r>
              <a:rPr lang="es-EC" sz="2200" dirty="0" smtClean="0">
                <a:solidFill>
                  <a:schemeClr val="accent4"/>
                </a:solidFill>
              </a:rPr>
              <a:t>GRX1 LOS PARÁMETROS DE COMUNICACIÓN SON:</a:t>
            </a:r>
            <a:r>
              <a:rPr lang="es-EC" dirty="0" smtClean="0"/>
              <a:t/>
            </a:r>
            <a:br>
              <a:rPr lang="es-EC" dirty="0" smtClean="0"/>
            </a:br>
            <a:endParaRPr lang="es-EC" dirty="0"/>
          </a:p>
        </p:txBody>
      </p:sp>
      <p:pic>
        <p:nvPicPr>
          <p:cNvPr id="9" name="3 Marcador de contenido"/>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437349" y="2871519"/>
            <a:ext cx="3096344" cy="2232248"/>
          </a:xfrm>
          <a:prstGeom prst="rect">
            <a:avLst/>
          </a:prstGeom>
          <a:noFill/>
        </p:spPr>
      </p:pic>
      <p:graphicFrame>
        <p:nvGraphicFramePr>
          <p:cNvPr id="10" name="9 Diagrama"/>
          <p:cNvGraphicFramePr/>
          <p:nvPr>
            <p:extLst>
              <p:ext uri="{D42A27DB-BD31-4B8C-83A1-F6EECF244321}">
                <p14:modId xmlns:p14="http://schemas.microsoft.com/office/powerpoint/2010/main" val="4201310225"/>
              </p:ext>
            </p:extLst>
          </p:nvPr>
        </p:nvGraphicFramePr>
        <p:xfrm>
          <a:off x="867761" y="1723291"/>
          <a:ext cx="7488832" cy="38130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40659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p:cNvGraphicFramePr>
          <p:nvPr>
            <p:extLst>
              <p:ext uri="{D42A27DB-BD31-4B8C-83A1-F6EECF244321}">
                <p14:modId xmlns:p14="http://schemas.microsoft.com/office/powerpoint/2010/main" val="2154954520"/>
              </p:ext>
            </p:extLst>
          </p:nvPr>
        </p:nvGraphicFramePr>
        <p:xfrm>
          <a:off x="395536" y="324164"/>
          <a:ext cx="8291264" cy="19728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395536" y="2296979"/>
            <a:ext cx="9693551" cy="677108"/>
          </a:xfrm>
          <a:prstGeom prst="rect">
            <a:avLst/>
          </a:prstGeom>
          <a:noFill/>
        </p:spPr>
        <p:txBody>
          <a:bodyPr wrap="none" rtlCol="0">
            <a:spAutoFit/>
          </a:bodyPr>
          <a:lstStyle/>
          <a:p>
            <a:r>
              <a:rPr lang="it-IT" sz="2000" dirty="0">
                <a:latin typeface="Cambria" pitchFamily="18" charset="0"/>
              </a:rPr>
              <a:t>Para seleccionar el geoide seleccione los puntos suspensivos y luego seleccione “Añade”</a:t>
            </a:r>
            <a:endParaRPr lang="es-EC" sz="2000" dirty="0">
              <a:latin typeface="Cambria" pitchFamily="18" charset="0"/>
            </a:endParaRPr>
          </a:p>
          <a:p>
            <a:endParaRPr lang="es-EC" dirty="0"/>
          </a:p>
        </p:txBody>
      </p:sp>
      <p:pic>
        <p:nvPicPr>
          <p:cNvPr id="6" name="5 Imagen"/>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33537" y="2844353"/>
            <a:ext cx="2952328" cy="1419225"/>
          </a:xfrm>
          <a:prstGeom prst="rect">
            <a:avLst/>
          </a:prstGeom>
          <a:noFill/>
        </p:spPr>
      </p:pic>
      <p:sp>
        <p:nvSpPr>
          <p:cNvPr id="7" name="6 CuadroTexto"/>
          <p:cNvSpPr txBox="1"/>
          <p:nvPr/>
        </p:nvSpPr>
        <p:spPr>
          <a:xfrm>
            <a:off x="409763" y="4292660"/>
            <a:ext cx="7324056" cy="400110"/>
          </a:xfrm>
          <a:prstGeom prst="rect">
            <a:avLst/>
          </a:prstGeom>
          <a:noFill/>
        </p:spPr>
        <p:txBody>
          <a:bodyPr wrap="none" rtlCol="0">
            <a:spAutoFit/>
          </a:bodyPr>
          <a:lstStyle/>
          <a:p>
            <a:r>
              <a:rPr lang="it-IT" sz="2000" dirty="0">
                <a:latin typeface="Cambria" pitchFamily="18" charset="0"/>
              </a:rPr>
              <a:t>Esta pantalla le mostrará la zona de cobertura para la zona centro</a:t>
            </a:r>
            <a:endParaRPr lang="es-EC" sz="2000" dirty="0">
              <a:latin typeface="Cambria" pitchFamily="18" charset="0"/>
            </a:endParaRPr>
          </a:p>
        </p:txBody>
      </p:sp>
      <p:sp>
        <p:nvSpPr>
          <p:cNvPr id="8" name="7 CuadroTexto"/>
          <p:cNvSpPr txBox="1"/>
          <p:nvPr/>
        </p:nvSpPr>
        <p:spPr>
          <a:xfrm>
            <a:off x="437126" y="4712085"/>
            <a:ext cx="5392823" cy="984885"/>
          </a:xfrm>
          <a:prstGeom prst="rect">
            <a:avLst/>
          </a:prstGeom>
          <a:noFill/>
        </p:spPr>
        <p:txBody>
          <a:bodyPr wrap="none" rtlCol="0">
            <a:spAutoFit/>
          </a:bodyPr>
          <a:lstStyle/>
          <a:p>
            <a:r>
              <a:rPr lang="it-IT" sz="2000" dirty="0">
                <a:latin typeface="Cambria" pitchFamily="18" charset="0"/>
              </a:rPr>
              <a:t>Seleccione OK en esta pantalla y en la que sigue.</a:t>
            </a:r>
            <a:endParaRPr lang="es-EC" sz="2000" dirty="0">
              <a:latin typeface="Cambria" pitchFamily="18" charset="0"/>
            </a:endParaRPr>
          </a:p>
          <a:p>
            <a:r>
              <a:rPr lang="it-IT" sz="2000" dirty="0" smtClean="0">
                <a:latin typeface="Cambria" pitchFamily="18" charset="0"/>
              </a:rPr>
              <a:t>Se trabaja en coordenadas </a:t>
            </a:r>
            <a:r>
              <a:rPr lang="it-IT" sz="2000" dirty="0">
                <a:latin typeface="Cambria" pitchFamily="18" charset="0"/>
              </a:rPr>
              <a:t>UTM</a:t>
            </a:r>
            <a:r>
              <a:rPr lang="it-IT" sz="2000" dirty="0" smtClean="0">
                <a:latin typeface="Cambria" pitchFamily="18" charset="0"/>
              </a:rPr>
              <a:t>. Y </a:t>
            </a:r>
            <a:endParaRPr lang="es-EC" sz="2000" dirty="0">
              <a:latin typeface="Cambria" pitchFamily="18" charset="0"/>
            </a:endParaRPr>
          </a:p>
          <a:p>
            <a:endParaRPr lang="es-EC" dirty="0"/>
          </a:p>
        </p:txBody>
      </p:sp>
      <p:pic>
        <p:nvPicPr>
          <p:cNvPr id="9" name="8 Imagen"/>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33819" y="3748790"/>
            <a:ext cx="1476375" cy="1948180"/>
          </a:xfrm>
          <a:prstGeom prst="rect">
            <a:avLst/>
          </a:prstGeom>
          <a:noFill/>
        </p:spPr>
      </p:pic>
    </p:spTree>
    <p:extLst>
      <p:ext uri="{BB962C8B-B14F-4D97-AF65-F5344CB8AC3E}">
        <p14:creationId xmlns:p14="http://schemas.microsoft.com/office/powerpoint/2010/main" val="6686353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262</TotalTime>
  <Words>710</Words>
  <Application>Microsoft Office PowerPoint</Application>
  <PresentationFormat>Panorámica</PresentationFormat>
  <Paragraphs>60</Paragraphs>
  <Slides>11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11</vt:i4>
      </vt:variant>
    </vt:vector>
  </HeadingPairs>
  <TitlesOfParts>
    <vt:vector size="15" baseType="lpstr">
      <vt:lpstr>Arial</vt:lpstr>
      <vt:lpstr>Cambria</vt:lpstr>
      <vt:lpstr>Garamond</vt:lpstr>
      <vt:lpstr>Orgánico</vt:lpstr>
      <vt:lpstr>UNIVERSIDAD NACIONAL DE CHIMBORAZO FACULTAD DE INGENIERIA  INGENIERIA CIVIL </vt:lpstr>
      <vt:lpstr>Presentación de PowerPoint</vt:lpstr>
      <vt:lpstr>Antecedentes</vt:lpstr>
      <vt:lpstr>El recopilador de datos serie SHC500</vt:lpstr>
      <vt:lpstr>Funcionamiento</vt:lpstr>
      <vt:lpstr>Funcionamiento</vt:lpstr>
      <vt:lpstr>Presentación de PowerPoint</vt:lpstr>
      <vt:lpstr>GRX1 LOS PARÁMETROS DE COMUNICACIÓN SON: </vt:lpstr>
      <vt:lpstr>Presentación de PowerPoint</vt:lpstr>
      <vt:lpstr>Presentación de PowerPoint</vt:lpstr>
      <vt:lpstr>Presentación de PowerPoint</vt:lpstr>
    </vt:vector>
  </TitlesOfParts>
  <Company>TuSoft.org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NACIONAL DE CHIMBORAZO FACULTAD DE INGENIERIA  INGENIERIA CIVIL</dc:title>
  <dc:creator>user</dc:creator>
  <cp:lastModifiedBy>Angel Paredes</cp:lastModifiedBy>
  <cp:revision>23</cp:revision>
  <dcterms:created xsi:type="dcterms:W3CDTF">2017-06-04T00:01:20Z</dcterms:created>
  <dcterms:modified xsi:type="dcterms:W3CDTF">2019-07-08T17:34:53Z</dcterms:modified>
</cp:coreProperties>
</file>