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Prata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40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5442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El Ciclo Celular y la División Celular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81214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Explora las etapas del ciclo celular y su importancia vital para la vida.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5268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Interfase: Preparación para la División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210401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Fase G1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927634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Crecimiento celular y funciones metabólicas activas.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210401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2281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Fase 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927634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Duplicación del ADN, esencial para la herencia genética.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69969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0604" y="56967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Fase G2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61872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Preparación final y revisión del ADN antes de la mitosis.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964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Regulación del Ciclo Celular: Puntos de Control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5414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65260" y="369665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732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Punto G1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422243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Verifica tamaño, nutrientes y daño en el ADN.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200203" y="365414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285274" y="369665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37319" y="3732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Punto G2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37319" y="422243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Asegura ADN replicado sin errores.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40186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365260" y="544437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4797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Punto M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97015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Chequea la unión correcta al huso mitótico.</a:t>
            </a:r>
            <a:endParaRPr lang="en-US" sz="1750" dirty="0"/>
          </a:p>
        </p:txBody>
      </p:sp>
      <p:pic>
        <p:nvPicPr>
          <p:cNvPr id="16" name="Picture 2" descr="Admisión Unach">
            <a:extLst>
              <a:ext uri="{FF2B5EF4-FFF2-40B4-BE49-F238E27FC236}">
                <a16:creationId xmlns:a16="http://schemas.microsoft.com/office/drawing/2014/main" id="{780F8188-76DF-2EF6-70FA-A9632960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32" y="7116086"/>
            <a:ext cx="1855120" cy="10727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6061"/>
            <a:ext cx="75527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Mitosis: División del Núcleo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1915001"/>
            <a:ext cx="30480" cy="5448538"/>
          </a:xfrm>
          <a:prstGeom prst="roundRect">
            <a:avLst>
              <a:gd name="adj" fmla="val 111628"/>
            </a:avLst>
          </a:prstGeom>
          <a:solidFill>
            <a:srgbClr val="595B5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73612" y="2154912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595B5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93790" y="191500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78860" y="195750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183011" y="19928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Profase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183011" y="2483287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Cromosomas se condensan y el huso mitótico se forma.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273612" y="3539728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595B5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93790" y="329981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78860" y="334232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183011" y="33776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Metafase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183011" y="3868103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Los cromosomas se alinean en el plano ecuatorial.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273612" y="4924544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595B5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93790" y="468463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78860" y="472713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183011" y="47625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Anafase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183011" y="525291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Separación de las cromátidas hacia polos opuestos.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1273612" y="6309360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595B5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793790" y="606944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878860" y="611195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4</a:t>
            </a:r>
            <a:endParaRPr lang="en-US" sz="2650" dirty="0"/>
          </a:p>
        </p:txBody>
      </p:sp>
      <p:sp>
        <p:nvSpPr>
          <p:cNvPr id="23" name="Text 20"/>
          <p:cNvSpPr/>
          <p:nvPr/>
        </p:nvSpPr>
        <p:spPr>
          <a:xfrm>
            <a:off x="2183011" y="6147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Telofase</a:t>
            </a:r>
            <a:endParaRPr lang="en-US" sz="2200" dirty="0"/>
          </a:p>
        </p:txBody>
      </p:sp>
      <p:sp>
        <p:nvSpPr>
          <p:cNvPr id="24" name="Text 21"/>
          <p:cNvSpPr/>
          <p:nvPr/>
        </p:nvSpPr>
        <p:spPr>
          <a:xfrm>
            <a:off x="2183011" y="6637734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Se forman dos núcleos nuevos y los cromosomas se descondensan.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27881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Meiosis: División Celular para la Reproducción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680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Profase 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70515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Los cromosomas homólogos se emparejan y ocurren intercambios genéticos.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492" y="3336369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4528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Metafase I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94322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Los pares de cromosomas se alinean en el centro de la célula.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3010" y="3114080"/>
            <a:ext cx="339328" cy="33932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4087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Anafase I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051256" y="4578191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Los cromosomas homólogos se separan hacia polos opuestos.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9423" y="475845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937790" y="5722858"/>
            <a:ext cx="30743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Telofase I y Citocinesis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937790" y="621327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Se forman dos células con la mitad del número de cromosomas.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0564" y="6107906"/>
            <a:ext cx="339328" cy="339328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857256" y="51326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Meiosis II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5623084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Se separan las cromátidas hermanas, resultando en cuatro células haploides.</a:t>
            </a:r>
            <a:endParaRPr lang="en-US" sz="175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0595" y="5186720"/>
            <a:ext cx="339328" cy="424220"/>
          </a:xfrm>
          <a:prstGeom prst="rect">
            <a:avLst/>
          </a:prstGeom>
        </p:spPr>
      </p:pic>
      <p:pic>
        <p:nvPicPr>
          <p:cNvPr id="23" name="Picture 2" descr="Admisión Unach">
            <a:extLst>
              <a:ext uri="{FF2B5EF4-FFF2-40B4-BE49-F238E27FC236}">
                <a16:creationId xmlns:a16="http://schemas.microsoft.com/office/drawing/2014/main" id="{1402BE69-1921-1526-4FCC-F4E00F3F8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32" y="7116086"/>
            <a:ext cx="1855120" cy="10727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96874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Citocinesis: División del Citoplasma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Células Animales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Formación de anillo contráctil de actina y miosina.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Células Vegetales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Formación de la placa celular para dividir el citoplasma.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Resultado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Dos células hijas genéticamente idénticas y funcionales.</a:t>
            </a:r>
            <a:endParaRPr lang="en-US" sz="1750" dirty="0"/>
          </a:p>
        </p:txBody>
      </p:sp>
      <p:pic>
        <p:nvPicPr>
          <p:cNvPr id="9" name="Picture 2" descr="Admisión Unach">
            <a:extLst>
              <a:ext uri="{FF2B5EF4-FFF2-40B4-BE49-F238E27FC236}">
                <a16:creationId xmlns:a16="http://schemas.microsoft.com/office/drawing/2014/main" id="{BF021082-08EB-8651-A46A-38D1C90A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32" y="7128118"/>
            <a:ext cx="1855120" cy="10727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80205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Importancia del Ciclo Celular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34149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Crecimiento y Desarrollo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Permite la formación y crecimiento de organismos multicelulares.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30349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Reparación de Tejidos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Sustituye células dañadas para mantener la salud.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Reemplazo Celular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Renueva células viejas o desgastadas continuamente.</a:t>
            </a:r>
            <a:endParaRPr lang="en-US" sz="1750" dirty="0"/>
          </a:p>
        </p:txBody>
      </p:sp>
      <p:pic>
        <p:nvPicPr>
          <p:cNvPr id="9" name="Picture 2" descr="Admisión Unach">
            <a:extLst>
              <a:ext uri="{FF2B5EF4-FFF2-40B4-BE49-F238E27FC236}">
                <a16:creationId xmlns:a16="http://schemas.microsoft.com/office/drawing/2014/main" id="{3E6CF171-C573-0381-0F79-1800AACC8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32" y="7116086"/>
            <a:ext cx="1855120" cy="10727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7348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Alteraciones en el Ciclo Celular y el Cáncer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3120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90373" y="29312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Mutaciones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421618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Genes reguladores alterados causan división anormal.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01133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0534" y="4011335"/>
            <a:ext cx="30525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Descontrol en división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501753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Formación de tumores por proliferación incontrolada.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091470"/>
            <a:ext cx="170021" cy="1737717"/>
          </a:xfrm>
          <a:prstGeom prst="roundRect">
            <a:avLst>
              <a:gd name="adj" fmla="val 20012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70815" y="50914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Ejemplos clave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581888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Genes p53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470815" y="6024086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Proteína Rb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7470815" y="6466284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Ciclinas reguladoras</a:t>
            </a:r>
            <a:endParaRPr lang="en-US" sz="1750" dirty="0"/>
          </a:p>
        </p:txBody>
      </p:sp>
      <p:pic>
        <p:nvPicPr>
          <p:cNvPr id="15" name="Picture 2" descr="Admisión Unach">
            <a:extLst>
              <a:ext uri="{FF2B5EF4-FFF2-40B4-BE49-F238E27FC236}">
                <a16:creationId xmlns:a16="http://schemas.microsoft.com/office/drawing/2014/main" id="{40771795-41E9-4D58-A8A2-0F749159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32" y="7116086"/>
            <a:ext cx="1855120" cy="107274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92260"/>
            <a:ext cx="68213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Resumen y Conclusiones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4120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530906" y="3019068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Fundamental para la vida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3863816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El ciclo celular impulsa crecimiento y reproducción celular.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713803" y="294120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50919" y="30190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Regulación clave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0919" y="3509486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Controla la división para prevenir enfermedades graves.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0615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24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530906" y="5484019"/>
            <a:ext cx="30287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Prevención del cáncer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530906" y="597443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La vigilancia evita proliferación celular desordenada.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380</Words>
  <Application>Microsoft Office PowerPoint</Application>
  <PresentationFormat>Custom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Manrope</vt:lpstr>
      <vt:lpstr>Arial</vt:lpstr>
      <vt:lpstr>Prata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Vane Carvajal</cp:lastModifiedBy>
  <cp:revision>2</cp:revision>
  <dcterms:created xsi:type="dcterms:W3CDTF">2025-05-21T17:57:58Z</dcterms:created>
  <dcterms:modified xsi:type="dcterms:W3CDTF">2025-05-21T18:00:04Z</dcterms:modified>
</cp:coreProperties>
</file>