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1" r:id="rId2"/>
    <p:sldId id="294" r:id="rId3"/>
    <p:sldId id="282" r:id="rId4"/>
    <p:sldId id="283" r:id="rId5"/>
    <p:sldId id="284" r:id="rId6"/>
    <p:sldId id="285" r:id="rId7"/>
    <p:sldId id="295" r:id="rId8"/>
    <p:sldId id="296" r:id="rId9"/>
    <p:sldId id="286" r:id="rId10"/>
    <p:sldId id="297" r:id="rId11"/>
    <p:sldId id="298" r:id="rId1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D95F00-77DA-4F87-8428-5855E95E4D25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8AB6FE2-EF98-400E-BC53-D6450356011D}">
      <dgm:prSet phldrT="[Texto]"/>
      <dgm:spPr/>
      <dgm:t>
        <a:bodyPr/>
        <a:lstStyle/>
        <a:p>
          <a:r>
            <a:rPr lang="es-EC" dirty="0"/>
            <a:t>2000 AC</a:t>
          </a:r>
        </a:p>
      </dgm:t>
    </dgm:pt>
    <dgm:pt modelId="{E625A2EB-9B67-45B9-9ACB-D189A9C5937D}" type="parTrans" cxnId="{BF90BAB6-FA50-4201-B8E0-EBB8BB2210E8}">
      <dgm:prSet/>
      <dgm:spPr/>
      <dgm:t>
        <a:bodyPr/>
        <a:lstStyle/>
        <a:p>
          <a:endParaRPr lang="es-EC"/>
        </a:p>
      </dgm:t>
    </dgm:pt>
    <dgm:pt modelId="{93CE046E-FAA6-40C2-B3C4-03BE10633E65}" type="sibTrans" cxnId="{BF90BAB6-FA50-4201-B8E0-EBB8BB2210E8}">
      <dgm:prSet/>
      <dgm:spPr/>
      <dgm:t>
        <a:bodyPr/>
        <a:lstStyle/>
        <a:p>
          <a:endParaRPr lang="es-EC"/>
        </a:p>
      </dgm:t>
    </dgm:pt>
    <dgm:pt modelId="{08CD71E6-E4DB-4CC7-BA40-16FF6041112B}">
      <dgm:prSet phldrT="[Texto]"/>
      <dgm:spPr/>
      <dgm:t>
        <a:bodyPr/>
        <a:lstStyle/>
        <a:p>
          <a:r>
            <a:rPr lang="es-EC" dirty="0"/>
            <a:t>Registro de enfermedades y epidemias en los documentos bíblicos de Babilonia y de las dinastías antiguas de Egipto</a:t>
          </a:r>
        </a:p>
      </dgm:t>
    </dgm:pt>
    <dgm:pt modelId="{21F57EED-64F1-42EA-B6B2-EAC8B30D9BB5}" type="parTrans" cxnId="{7C7D7F02-8344-4EBF-A0FA-238546CCA1EC}">
      <dgm:prSet/>
      <dgm:spPr/>
      <dgm:t>
        <a:bodyPr/>
        <a:lstStyle/>
        <a:p>
          <a:endParaRPr lang="es-EC"/>
        </a:p>
      </dgm:t>
    </dgm:pt>
    <dgm:pt modelId="{D8A7754C-6559-45AE-912F-56A81FCD40ED}" type="sibTrans" cxnId="{7C7D7F02-8344-4EBF-A0FA-238546CCA1EC}">
      <dgm:prSet/>
      <dgm:spPr/>
      <dgm:t>
        <a:bodyPr/>
        <a:lstStyle/>
        <a:p>
          <a:endParaRPr lang="es-EC"/>
        </a:p>
      </dgm:t>
    </dgm:pt>
    <dgm:pt modelId="{78C167FA-A6F9-4A21-9D2B-CB96F8A94395}">
      <dgm:prSet phldrT="[Texto]"/>
      <dgm:spPr/>
      <dgm:t>
        <a:bodyPr/>
        <a:lstStyle/>
        <a:p>
          <a:r>
            <a:rPr lang="es-EC" dirty="0"/>
            <a:t>460 AC</a:t>
          </a:r>
        </a:p>
      </dgm:t>
    </dgm:pt>
    <dgm:pt modelId="{D419C1A6-1E90-4361-87F3-D60A9723ACDC}" type="parTrans" cxnId="{FE1FBC1B-6044-4C31-8EF6-1A50D80220EC}">
      <dgm:prSet/>
      <dgm:spPr/>
      <dgm:t>
        <a:bodyPr/>
        <a:lstStyle/>
        <a:p>
          <a:endParaRPr lang="es-EC"/>
        </a:p>
      </dgm:t>
    </dgm:pt>
    <dgm:pt modelId="{9651F373-FEBB-4BEC-97E2-9F5421E4CA2E}" type="sibTrans" cxnId="{FE1FBC1B-6044-4C31-8EF6-1A50D80220EC}">
      <dgm:prSet/>
      <dgm:spPr/>
      <dgm:t>
        <a:bodyPr/>
        <a:lstStyle/>
        <a:p>
          <a:endParaRPr lang="es-EC"/>
        </a:p>
      </dgm:t>
    </dgm:pt>
    <dgm:pt modelId="{B83531CB-A6D7-40DC-A251-9C89A080E8AB}">
      <dgm:prSet phldrT="[Texto]"/>
      <dgm:spPr/>
      <dgm:t>
        <a:bodyPr/>
        <a:lstStyle/>
        <a:p>
          <a:r>
            <a:rPr lang="es-EC" dirty="0"/>
            <a:t>Hipócrates propone alteraciones en el sistema de los humores para explicar enfermedades y el "humor maligno" como causa de la muerte.</a:t>
          </a:r>
        </a:p>
      </dgm:t>
    </dgm:pt>
    <dgm:pt modelId="{9A04A7CF-19E3-4BA6-942F-DC7B6AE729EB}" type="parTrans" cxnId="{7A6E475B-DE9B-437A-9CC0-C485CBE7A826}">
      <dgm:prSet/>
      <dgm:spPr/>
      <dgm:t>
        <a:bodyPr/>
        <a:lstStyle/>
        <a:p>
          <a:endParaRPr lang="es-EC"/>
        </a:p>
      </dgm:t>
    </dgm:pt>
    <dgm:pt modelId="{B82ACF99-3EDE-4860-B73C-8867B21A61C8}" type="sibTrans" cxnId="{7A6E475B-DE9B-437A-9CC0-C485CBE7A826}">
      <dgm:prSet/>
      <dgm:spPr/>
      <dgm:t>
        <a:bodyPr/>
        <a:lstStyle/>
        <a:p>
          <a:endParaRPr lang="es-EC"/>
        </a:p>
      </dgm:t>
    </dgm:pt>
    <dgm:pt modelId="{902071AA-AF6C-4C29-955A-4C4D646114BE}">
      <dgm:prSet phldrT="[Texto]"/>
      <dgm:spPr/>
      <dgm:t>
        <a:bodyPr/>
        <a:lstStyle/>
        <a:p>
          <a:r>
            <a:rPr lang="es-EC" dirty="0"/>
            <a:t>300 AC </a:t>
          </a:r>
        </a:p>
      </dgm:t>
    </dgm:pt>
    <dgm:pt modelId="{18D7E996-0E30-4514-BF35-13A72B2CF819}" type="parTrans" cxnId="{13183917-F27B-4C69-A688-47097E6EA28A}">
      <dgm:prSet/>
      <dgm:spPr/>
      <dgm:t>
        <a:bodyPr/>
        <a:lstStyle/>
        <a:p>
          <a:endParaRPr lang="es-EC"/>
        </a:p>
      </dgm:t>
    </dgm:pt>
    <dgm:pt modelId="{0C5C5188-13EB-4675-AE44-6473E713FDD7}" type="sibTrans" cxnId="{13183917-F27B-4C69-A688-47097E6EA28A}">
      <dgm:prSet/>
      <dgm:spPr/>
      <dgm:t>
        <a:bodyPr/>
        <a:lstStyle/>
        <a:p>
          <a:endParaRPr lang="es-EC"/>
        </a:p>
      </dgm:t>
    </dgm:pt>
    <dgm:pt modelId="{F8A27197-79A1-45C3-9769-F5E46B2EF9E5}">
      <dgm:prSet phldrT="[Texto]"/>
      <dgm:spPr/>
      <dgm:t>
        <a:bodyPr/>
        <a:lstStyle/>
        <a:p>
          <a:r>
            <a:rPr lang="es-EC" dirty="0" err="1"/>
            <a:t>Tucídides</a:t>
          </a:r>
          <a:r>
            <a:rPr lang="es-EC" dirty="0"/>
            <a:t>: Un sujeto que se recupera de una enfermedad queda protegido de ella (inmune).</a:t>
          </a:r>
        </a:p>
      </dgm:t>
    </dgm:pt>
    <dgm:pt modelId="{2B74C004-6801-4B77-8E3B-8FEF6963B714}" type="parTrans" cxnId="{D324DAF3-A9A3-46F0-A28E-4F0744DB79FC}">
      <dgm:prSet/>
      <dgm:spPr/>
      <dgm:t>
        <a:bodyPr/>
        <a:lstStyle/>
        <a:p>
          <a:endParaRPr lang="es-EC"/>
        </a:p>
      </dgm:t>
    </dgm:pt>
    <dgm:pt modelId="{564FB319-304E-4D7E-B3C6-E5F90C274F7C}" type="sibTrans" cxnId="{D324DAF3-A9A3-46F0-A28E-4F0744DB79FC}">
      <dgm:prSet/>
      <dgm:spPr/>
      <dgm:t>
        <a:bodyPr/>
        <a:lstStyle/>
        <a:p>
          <a:endParaRPr lang="es-EC"/>
        </a:p>
      </dgm:t>
    </dgm:pt>
    <dgm:pt modelId="{5C89AD29-AB70-40B7-8561-5B535DBFE146}" type="pres">
      <dgm:prSet presAssocID="{69D95F00-77DA-4F87-8428-5855E95E4D2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5A4ABD4-64AB-417E-8B15-06C90A43E36D}" type="pres">
      <dgm:prSet presAssocID="{E8AB6FE2-EF98-400E-BC53-D6450356011D}" presName="composite" presStyleCnt="0"/>
      <dgm:spPr/>
    </dgm:pt>
    <dgm:pt modelId="{93A01B82-8096-4FA3-8970-41CA4D2CC4EA}" type="pres">
      <dgm:prSet presAssocID="{E8AB6FE2-EF98-400E-BC53-D6450356011D}" presName="BackAccent" presStyleLbl="bgShp" presStyleIdx="0" presStyleCnt="3"/>
      <dgm:spPr/>
    </dgm:pt>
    <dgm:pt modelId="{D8A3EFEC-8E57-45B5-BC98-92BA98AB4BA2}" type="pres">
      <dgm:prSet presAssocID="{E8AB6FE2-EF98-400E-BC53-D6450356011D}" presName="Accent" presStyleLbl="alignNode1" presStyleIdx="0" presStyleCnt="3"/>
      <dgm:spPr/>
    </dgm:pt>
    <dgm:pt modelId="{712C9BFD-A729-456B-A729-E9037F85B20A}" type="pres">
      <dgm:prSet presAssocID="{E8AB6FE2-EF98-400E-BC53-D6450356011D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7A71D024-F4E8-4C2E-8A9D-3757ABA619EB}" type="pres">
      <dgm:prSet presAssocID="{E8AB6FE2-EF98-400E-BC53-D6450356011D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323DF7A4-BF24-4B28-9C85-39D655028F8A}" type="pres">
      <dgm:prSet presAssocID="{93CE046E-FAA6-40C2-B3C4-03BE10633E65}" presName="sibTrans" presStyleCnt="0"/>
      <dgm:spPr/>
    </dgm:pt>
    <dgm:pt modelId="{BC12A310-41C3-4CC4-A2C5-66F63B6DFE2B}" type="pres">
      <dgm:prSet presAssocID="{78C167FA-A6F9-4A21-9D2B-CB96F8A94395}" presName="composite" presStyleCnt="0"/>
      <dgm:spPr/>
    </dgm:pt>
    <dgm:pt modelId="{FC2E8C5E-2E03-48C2-874F-D40CFC07E51C}" type="pres">
      <dgm:prSet presAssocID="{78C167FA-A6F9-4A21-9D2B-CB96F8A94395}" presName="BackAccent" presStyleLbl="bgShp" presStyleIdx="1" presStyleCnt="3"/>
      <dgm:spPr/>
    </dgm:pt>
    <dgm:pt modelId="{83A06D32-AFB3-488D-8C6D-53326AE4A745}" type="pres">
      <dgm:prSet presAssocID="{78C167FA-A6F9-4A21-9D2B-CB96F8A94395}" presName="Accent" presStyleLbl="alignNode1" presStyleIdx="1" presStyleCnt="3"/>
      <dgm:spPr/>
    </dgm:pt>
    <dgm:pt modelId="{BB03DD56-5489-4FFF-9E0E-E33228A9B71C}" type="pres">
      <dgm:prSet presAssocID="{78C167FA-A6F9-4A21-9D2B-CB96F8A94395}" presName="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7E43C91C-C7A8-4189-AF3B-20D26FAA1892}" type="pres">
      <dgm:prSet presAssocID="{78C167FA-A6F9-4A21-9D2B-CB96F8A94395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D8844423-3E70-42C6-B439-42FB995609DE}" type="pres">
      <dgm:prSet presAssocID="{9651F373-FEBB-4BEC-97E2-9F5421E4CA2E}" presName="sibTrans" presStyleCnt="0"/>
      <dgm:spPr/>
    </dgm:pt>
    <dgm:pt modelId="{94AD1CD4-712A-4222-8C6B-4E2410ECB353}" type="pres">
      <dgm:prSet presAssocID="{902071AA-AF6C-4C29-955A-4C4D646114BE}" presName="composite" presStyleCnt="0"/>
      <dgm:spPr/>
    </dgm:pt>
    <dgm:pt modelId="{79A5A4E1-5593-4629-AE45-07503971D9AB}" type="pres">
      <dgm:prSet presAssocID="{902071AA-AF6C-4C29-955A-4C4D646114BE}" presName="BackAccent" presStyleLbl="bgShp" presStyleIdx="2" presStyleCnt="3"/>
      <dgm:spPr/>
    </dgm:pt>
    <dgm:pt modelId="{157DF7E7-13DD-4D59-870C-2492A6DFB15C}" type="pres">
      <dgm:prSet presAssocID="{902071AA-AF6C-4C29-955A-4C4D646114BE}" presName="Accent" presStyleLbl="alignNode1" presStyleIdx="2" presStyleCnt="3"/>
      <dgm:spPr/>
    </dgm:pt>
    <dgm:pt modelId="{BB2C79D9-96D1-4933-ABBA-9A1CF5714BEB}" type="pres">
      <dgm:prSet presAssocID="{902071AA-AF6C-4C29-955A-4C4D646114BE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30175342-5DCB-47AB-8957-5DA4DCA3F8AF}" type="pres">
      <dgm:prSet presAssocID="{902071AA-AF6C-4C29-955A-4C4D646114BE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7C7D7F02-8344-4EBF-A0FA-238546CCA1EC}" srcId="{E8AB6FE2-EF98-400E-BC53-D6450356011D}" destId="{08CD71E6-E4DB-4CC7-BA40-16FF6041112B}" srcOrd="0" destOrd="0" parTransId="{21F57EED-64F1-42EA-B6B2-EAC8B30D9BB5}" sibTransId="{D8A7754C-6559-45AE-912F-56A81FCD40ED}"/>
    <dgm:cxn modelId="{9EAAA20D-1180-4376-8D89-ED13599308DD}" type="presOf" srcId="{E8AB6FE2-EF98-400E-BC53-D6450356011D}" destId="{7A71D024-F4E8-4C2E-8A9D-3757ABA619EB}" srcOrd="0" destOrd="0" presId="urn:microsoft.com/office/officeart/2008/layout/IncreasingCircleProcess"/>
    <dgm:cxn modelId="{13183917-F27B-4C69-A688-47097E6EA28A}" srcId="{69D95F00-77DA-4F87-8428-5855E95E4D25}" destId="{902071AA-AF6C-4C29-955A-4C4D646114BE}" srcOrd="2" destOrd="0" parTransId="{18D7E996-0E30-4514-BF35-13A72B2CF819}" sibTransId="{0C5C5188-13EB-4675-AE44-6473E713FDD7}"/>
    <dgm:cxn modelId="{FE1FBC1B-6044-4C31-8EF6-1A50D80220EC}" srcId="{69D95F00-77DA-4F87-8428-5855E95E4D25}" destId="{78C167FA-A6F9-4A21-9D2B-CB96F8A94395}" srcOrd="1" destOrd="0" parTransId="{D419C1A6-1E90-4361-87F3-D60A9723ACDC}" sibTransId="{9651F373-FEBB-4BEC-97E2-9F5421E4CA2E}"/>
    <dgm:cxn modelId="{59EB642F-30B6-4293-89C9-5526AA444824}" type="presOf" srcId="{78C167FA-A6F9-4A21-9D2B-CB96F8A94395}" destId="{7E43C91C-C7A8-4189-AF3B-20D26FAA1892}" srcOrd="0" destOrd="0" presId="urn:microsoft.com/office/officeart/2008/layout/IncreasingCircleProcess"/>
    <dgm:cxn modelId="{7A6E475B-DE9B-437A-9CC0-C485CBE7A826}" srcId="{78C167FA-A6F9-4A21-9D2B-CB96F8A94395}" destId="{B83531CB-A6D7-40DC-A251-9C89A080E8AB}" srcOrd="0" destOrd="0" parTransId="{9A04A7CF-19E3-4BA6-942F-DC7B6AE729EB}" sibTransId="{B82ACF99-3EDE-4860-B73C-8867B21A61C8}"/>
    <dgm:cxn modelId="{6AA7D46B-12E4-45EE-AF12-A1A18646C620}" type="presOf" srcId="{F8A27197-79A1-45C3-9769-F5E46B2EF9E5}" destId="{BB2C79D9-96D1-4933-ABBA-9A1CF5714BEB}" srcOrd="0" destOrd="0" presId="urn:microsoft.com/office/officeart/2008/layout/IncreasingCircleProcess"/>
    <dgm:cxn modelId="{C706667A-D939-42AC-882A-9929A82FDC2B}" type="presOf" srcId="{B83531CB-A6D7-40DC-A251-9C89A080E8AB}" destId="{BB03DD56-5489-4FFF-9E0E-E33228A9B71C}" srcOrd="0" destOrd="0" presId="urn:microsoft.com/office/officeart/2008/layout/IncreasingCircleProcess"/>
    <dgm:cxn modelId="{A77A01A3-506D-42DE-ADC9-B9C042883F6A}" type="presOf" srcId="{69D95F00-77DA-4F87-8428-5855E95E4D25}" destId="{5C89AD29-AB70-40B7-8561-5B535DBFE146}" srcOrd="0" destOrd="0" presId="urn:microsoft.com/office/officeart/2008/layout/IncreasingCircleProcess"/>
    <dgm:cxn modelId="{BF90BAB6-FA50-4201-B8E0-EBB8BB2210E8}" srcId="{69D95F00-77DA-4F87-8428-5855E95E4D25}" destId="{E8AB6FE2-EF98-400E-BC53-D6450356011D}" srcOrd="0" destOrd="0" parTransId="{E625A2EB-9B67-45B9-9ACB-D189A9C5937D}" sibTransId="{93CE046E-FAA6-40C2-B3C4-03BE10633E65}"/>
    <dgm:cxn modelId="{653045C9-A073-4612-A065-DB0E0306BE9A}" type="presOf" srcId="{08CD71E6-E4DB-4CC7-BA40-16FF6041112B}" destId="{712C9BFD-A729-456B-A729-E9037F85B20A}" srcOrd="0" destOrd="0" presId="urn:microsoft.com/office/officeart/2008/layout/IncreasingCircleProcess"/>
    <dgm:cxn modelId="{D324DAF3-A9A3-46F0-A28E-4F0744DB79FC}" srcId="{902071AA-AF6C-4C29-955A-4C4D646114BE}" destId="{F8A27197-79A1-45C3-9769-F5E46B2EF9E5}" srcOrd="0" destOrd="0" parTransId="{2B74C004-6801-4B77-8E3B-8FEF6963B714}" sibTransId="{564FB319-304E-4D7E-B3C6-E5F90C274F7C}"/>
    <dgm:cxn modelId="{5FD764FB-420E-4559-8F6A-DC708BD1B040}" type="presOf" srcId="{902071AA-AF6C-4C29-955A-4C4D646114BE}" destId="{30175342-5DCB-47AB-8957-5DA4DCA3F8AF}" srcOrd="0" destOrd="0" presId="urn:microsoft.com/office/officeart/2008/layout/IncreasingCircleProcess"/>
    <dgm:cxn modelId="{C0F08D35-4D5F-4566-AFA6-46C2D4CCBCD7}" type="presParOf" srcId="{5C89AD29-AB70-40B7-8561-5B535DBFE146}" destId="{65A4ABD4-64AB-417E-8B15-06C90A43E36D}" srcOrd="0" destOrd="0" presId="urn:microsoft.com/office/officeart/2008/layout/IncreasingCircleProcess"/>
    <dgm:cxn modelId="{6EED81C2-8876-4841-AE60-638F2CADC405}" type="presParOf" srcId="{65A4ABD4-64AB-417E-8B15-06C90A43E36D}" destId="{93A01B82-8096-4FA3-8970-41CA4D2CC4EA}" srcOrd="0" destOrd="0" presId="urn:microsoft.com/office/officeart/2008/layout/IncreasingCircleProcess"/>
    <dgm:cxn modelId="{DC572587-0422-402E-B0C9-1440457CDCB7}" type="presParOf" srcId="{65A4ABD4-64AB-417E-8B15-06C90A43E36D}" destId="{D8A3EFEC-8E57-45B5-BC98-92BA98AB4BA2}" srcOrd="1" destOrd="0" presId="urn:microsoft.com/office/officeart/2008/layout/IncreasingCircleProcess"/>
    <dgm:cxn modelId="{334C9ABF-9D08-4A06-82C7-DF36F7EDA0C2}" type="presParOf" srcId="{65A4ABD4-64AB-417E-8B15-06C90A43E36D}" destId="{712C9BFD-A729-456B-A729-E9037F85B20A}" srcOrd="2" destOrd="0" presId="urn:microsoft.com/office/officeart/2008/layout/IncreasingCircleProcess"/>
    <dgm:cxn modelId="{395C4562-C098-4C5F-B091-2128D7A48C50}" type="presParOf" srcId="{65A4ABD4-64AB-417E-8B15-06C90A43E36D}" destId="{7A71D024-F4E8-4C2E-8A9D-3757ABA619EB}" srcOrd="3" destOrd="0" presId="urn:microsoft.com/office/officeart/2008/layout/IncreasingCircleProcess"/>
    <dgm:cxn modelId="{EC1D611C-5D2F-4782-BA15-48BC94987756}" type="presParOf" srcId="{5C89AD29-AB70-40B7-8561-5B535DBFE146}" destId="{323DF7A4-BF24-4B28-9C85-39D655028F8A}" srcOrd="1" destOrd="0" presId="urn:microsoft.com/office/officeart/2008/layout/IncreasingCircleProcess"/>
    <dgm:cxn modelId="{6502995B-87C9-41A8-B108-6459D87B1EC3}" type="presParOf" srcId="{5C89AD29-AB70-40B7-8561-5B535DBFE146}" destId="{BC12A310-41C3-4CC4-A2C5-66F63B6DFE2B}" srcOrd="2" destOrd="0" presId="urn:microsoft.com/office/officeart/2008/layout/IncreasingCircleProcess"/>
    <dgm:cxn modelId="{96AD6BC0-7FA6-41FB-9159-C1D3736ACC99}" type="presParOf" srcId="{BC12A310-41C3-4CC4-A2C5-66F63B6DFE2B}" destId="{FC2E8C5E-2E03-48C2-874F-D40CFC07E51C}" srcOrd="0" destOrd="0" presId="urn:microsoft.com/office/officeart/2008/layout/IncreasingCircleProcess"/>
    <dgm:cxn modelId="{081AE571-E03A-4260-A1D3-C3AD98F87CA8}" type="presParOf" srcId="{BC12A310-41C3-4CC4-A2C5-66F63B6DFE2B}" destId="{83A06D32-AFB3-488D-8C6D-53326AE4A745}" srcOrd="1" destOrd="0" presId="urn:microsoft.com/office/officeart/2008/layout/IncreasingCircleProcess"/>
    <dgm:cxn modelId="{166348EC-A656-4CBB-A0DC-F580C1B46A23}" type="presParOf" srcId="{BC12A310-41C3-4CC4-A2C5-66F63B6DFE2B}" destId="{BB03DD56-5489-4FFF-9E0E-E33228A9B71C}" srcOrd="2" destOrd="0" presId="urn:microsoft.com/office/officeart/2008/layout/IncreasingCircleProcess"/>
    <dgm:cxn modelId="{93F130AB-01D1-48A8-9F53-4D36DF126331}" type="presParOf" srcId="{BC12A310-41C3-4CC4-A2C5-66F63B6DFE2B}" destId="{7E43C91C-C7A8-4189-AF3B-20D26FAA1892}" srcOrd="3" destOrd="0" presId="urn:microsoft.com/office/officeart/2008/layout/IncreasingCircleProcess"/>
    <dgm:cxn modelId="{60BB987A-D1B5-4B45-9491-F01D41459D94}" type="presParOf" srcId="{5C89AD29-AB70-40B7-8561-5B535DBFE146}" destId="{D8844423-3E70-42C6-B439-42FB995609DE}" srcOrd="3" destOrd="0" presId="urn:microsoft.com/office/officeart/2008/layout/IncreasingCircleProcess"/>
    <dgm:cxn modelId="{86CD206F-A5F6-409E-B24E-9532612A3AA6}" type="presParOf" srcId="{5C89AD29-AB70-40B7-8561-5B535DBFE146}" destId="{94AD1CD4-712A-4222-8C6B-4E2410ECB353}" srcOrd="4" destOrd="0" presId="urn:microsoft.com/office/officeart/2008/layout/IncreasingCircleProcess"/>
    <dgm:cxn modelId="{F70F7C43-76CA-4517-B0F2-FB5FAFDB5A8F}" type="presParOf" srcId="{94AD1CD4-712A-4222-8C6B-4E2410ECB353}" destId="{79A5A4E1-5593-4629-AE45-07503971D9AB}" srcOrd="0" destOrd="0" presId="urn:microsoft.com/office/officeart/2008/layout/IncreasingCircleProcess"/>
    <dgm:cxn modelId="{68C6C928-1E04-4357-9748-93689117C7B8}" type="presParOf" srcId="{94AD1CD4-712A-4222-8C6B-4E2410ECB353}" destId="{157DF7E7-13DD-4D59-870C-2492A6DFB15C}" srcOrd="1" destOrd="0" presId="urn:microsoft.com/office/officeart/2008/layout/IncreasingCircleProcess"/>
    <dgm:cxn modelId="{4C80AF1B-FED6-464E-8B35-388D7E872643}" type="presParOf" srcId="{94AD1CD4-712A-4222-8C6B-4E2410ECB353}" destId="{BB2C79D9-96D1-4933-ABBA-9A1CF5714BEB}" srcOrd="2" destOrd="0" presId="urn:microsoft.com/office/officeart/2008/layout/IncreasingCircleProcess"/>
    <dgm:cxn modelId="{050C8009-0CB7-462D-930A-E04487784BFB}" type="presParOf" srcId="{94AD1CD4-712A-4222-8C6B-4E2410ECB353}" destId="{30175342-5DCB-47AB-8957-5DA4DCA3F8AF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7C7DA7-F5D8-4FA2-81E1-7AB64EE8FA25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0B402C5-F1F5-4D7C-B116-13B3B5612234}">
      <dgm:prSet phldrT="[Texto]"/>
      <dgm:spPr/>
      <dgm:t>
        <a:bodyPr/>
        <a:lstStyle/>
        <a:p>
          <a:r>
            <a:rPr lang="es-EC" dirty="0"/>
            <a:t>1546</a:t>
          </a:r>
        </a:p>
      </dgm:t>
    </dgm:pt>
    <dgm:pt modelId="{39B7B6C0-0693-41A5-BAB4-CCBF7DE3E24A}" type="parTrans" cxnId="{1E714500-3177-46F4-9C57-6158A4E8ECF0}">
      <dgm:prSet/>
      <dgm:spPr/>
      <dgm:t>
        <a:bodyPr/>
        <a:lstStyle/>
        <a:p>
          <a:endParaRPr lang="es-EC"/>
        </a:p>
      </dgm:t>
    </dgm:pt>
    <dgm:pt modelId="{E0F5C679-F9A3-453D-8DE3-5175EF6CD9C6}" type="sibTrans" cxnId="{1E714500-3177-46F4-9C57-6158A4E8ECF0}">
      <dgm:prSet/>
      <dgm:spPr/>
      <dgm:t>
        <a:bodyPr/>
        <a:lstStyle/>
        <a:p>
          <a:endParaRPr lang="es-EC"/>
        </a:p>
      </dgm:t>
    </dgm:pt>
    <dgm:pt modelId="{3F1F69A2-502F-4B4B-A8D8-104861DA8E95}">
      <dgm:prSet phldrT="[Texto]"/>
      <dgm:spPr/>
      <dgm:t>
        <a:bodyPr/>
        <a:lstStyle/>
        <a:p>
          <a:r>
            <a:rPr lang="es-EC" dirty="0"/>
            <a:t>Se observa que el</a:t>
          </a:r>
        </a:p>
      </dgm:t>
    </dgm:pt>
    <dgm:pt modelId="{BE63D4E9-2685-47B7-B196-DABB42124A2D}" type="parTrans" cxnId="{95FE30C6-71A9-4A5E-AA01-C2486F36ECA2}">
      <dgm:prSet/>
      <dgm:spPr/>
      <dgm:t>
        <a:bodyPr/>
        <a:lstStyle/>
        <a:p>
          <a:endParaRPr lang="es-EC"/>
        </a:p>
      </dgm:t>
    </dgm:pt>
    <dgm:pt modelId="{87826B08-EF33-4563-B01C-404EA7449451}" type="sibTrans" cxnId="{95FE30C6-71A9-4A5E-AA01-C2486F36ECA2}">
      <dgm:prSet/>
      <dgm:spPr/>
      <dgm:t>
        <a:bodyPr/>
        <a:lstStyle/>
        <a:p>
          <a:endParaRPr lang="es-EC"/>
        </a:p>
      </dgm:t>
    </dgm:pt>
    <dgm:pt modelId="{E1E74418-9E23-43C5-A99E-5D2F949A4336}">
      <dgm:prSet phldrT="[Texto]"/>
      <dgm:spPr/>
      <dgm:t>
        <a:bodyPr/>
        <a:lstStyle/>
        <a:p>
          <a:r>
            <a:rPr lang="es-EC" dirty="0"/>
            <a:t>1733</a:t>
          </a:r>
        </a:p>
      </dgm:t>
    </dgm:pt>
    <dgm:pt modelId="{CF3B7343-3772-4AB8-9E27-54DBF4F955C2}" type="parTrans" cxnId="{EC4CB031-D331-4244-A6A9-2ED2C4EE08A8}">
      <dgm:prSet/>
      <dgm:spPr/>
      <dgm:t>
        <a:bodyPr/>
        <a:lstStyle/>
        <a:p>
          <a:endParaRPr lang="es-EC"/>
        </a:p>
      </dgm:t>
    </dgm:pt>
    <dgm:pt modelId="{5B046466-2F41-4F67-A7FB-29F777DDFFDF}" type="sibTrans" cxnId="{EC4CB031-D331-4244-A6A9-2ED2C4EE08A8}">
      <dgm:prSet/>
      <dgm:spPr/>
      <dgm:t>
        <a:bodyPr/>
        <a:lstStyle/>
        <a:p>
          <a:endParaRPr lang="es-EC"/>
        </a:p>
      </dgm:t>
    </dgm:pt>
    <dgm:pt modelId="{042E8CDA-6692-430A-807D-883428A52BDD}">
      <dgm:prSet phldrT="[Texto]"/>
      <dgm:spPr/>
      <dgm:t>
        <a:bodyPr/>
        <a:lstStyle/>
        <a:p>
          <a:r>
            <a:rPr lang="es-EC" dirty="0"/>
            <a:t>Voltaire describe la</a:t>
          </a:r>
        </a:p>
      </dgm:t>
    </dgm:pt>
    <dgm:pt modelId="{488113FB-F396-4D19-94E5-2A478E5D7992}" type="parTrans" cxnId="{9EE57DCD-7E27-4670-9F70-1136BB418550}">
      <dgm:prSet/>
      <dgm:spPr/>
      <dgm:t>
        <a:bodyPr/>
        <a:lstStyle/>
        <a:p>
          <a:endParaRPr lang="es-EC"/>
        </a:p>
      </dgm:t>
    </dgm:pt>
    <dgm:pt modelId="{ECF4528E-8D6B-4448-BFE1-D9BBB4AF4650}" type="sibTrans" cxnId="{9EE57DCD-7E27-4670-9F70-1136BB418550}">
      <dgm:prSet/>
      <dgm:spPr/>
      <dgm:t>
        <a:bodyPr/>
        <a:lstStyle/>
        <a:p>
          <a:endParaRPr lang="es-EC"/>
        </a:p>
      </dgm:t>
    </dgm:pt>
    <dgm:pt modelId="{E970510A-F886-4014-BB6C-674EE4C907F6}">
      <dgm:prSet phldrT="[Texto]"/>
      <dgm:spPr/>
      <dgm:t>
        <a:bodyPr/>
        <a:lstStyle/>
        <a:p>
          <a:r>
            <a:rPr lang="es-EC" dirty="0"/>
            <a:t>1796</a:t>
          </a:r>
        </a:p>
      </dgm:t>
    </dgm:pt>
    <dgm:pt modelId="{069D849D-42BF-4328-AD1D-B081DAAA545B}" type="parTrans" cxnId="{63737F1A-E1CC-4A1E-89E6-6EE98FF2C08E}">
      <dgm:prSet/>
      <dgm:spPr/>
      <dgm:t>
        <a:bodyPr/>
        <a:lstStyle/>
        <a:p>
          <a:endParaRPr lang="es-EC"/>
        </a:p>
      </dgm:t>
    </dgm:pt>
    <dgm:pt modelId="{9A631E76-8E12-49CB-8F3E-6A1ED3F037C3}" type="sibTrans" cxnId="{63737F1A-E1CC-4A1E-89E6-6EE98FF2C08E}">
      <dgm:prSet/>
      <dgm:spPr/>
      <dgm:t>
        <a:bodyPr/>
        <a:lstStyle/>
        <a:p>
          <a:endParaRPr lang="es-EC"/>
        </a:p>
      </dgm:t>
    </dgm:pt>
    <dgm:pt modelId="{29F27D16-C510-4C36-9EF2-516FC356C997}">
      <dgm:prSet phldrT="[Texto]"/>
      <dgm:spPr/>
      <dgm:t>
        <a:bodyPr/>
        <a:lstStyle/>
        <a:p>
          <a:r>
            <a:rPr lang="es-EC" dirty="0"/>
            <a:t>Edward </a:t>
          </a:r>
          <a:r>
            <a:rPr lang="es-EC" dirty="0" err="1"/>
            <a:t>Jenner</a:t>
          </a:r>
          <a:endParaRPr lang="es-EC" dirty="0"/>
        </a:p>
      </dgm:t>
    </dgm:pt>
    <dgm:pt modelId="{080E4933-25CA-4404-B9F7-CC80FE48533B}" type="parTrans" cxnId="{C956E5FB-C159-4EF1-A06A-66204AB39C16}">
      <dgm:prSet/>
      <dgm:spPr/>
      <dgm:t>
        <a:bodyPr/>
        <a:lstStyle/>
        <a:p>
          <a:endParaRPr lang="es-EC"/>
        </a:p>
      </dgm:t>
    </dgm:pt>
    <dgm:pt modelId="{8C76750F-F8FF-433C-A7BC-6101E129FFBD}" type="sibTrans" cxnId="{C956E5FB-C159-4EF1-A06A-66204AB39C16}">
      <dgm:prSet/>
      <dgm:spPr/>
      <dgm:t>
        <a:bodyPr/>
        <a:lstStyle/>
        <a:p>
          <a:endParaRPr lang="es-EC"/>
        </a:p>
      </dgm:t>
    </dgm:pt>
    <dgm:pt modelId="{9B708481-1198-49D2-8FC3-00F7CC5D4B5D}">
      <dgm:prSet/>
      <dgm:spPr/>
      <dgm:t>
        <a:bodyPr/>
        <a:lstStyle/>
        <a:p>
          <a:r>
            <a:rPr lang="es-EC"/>
            <a:t>contacto del</a:t>
          </a:r>
        </a:p>
      </dgm:t>
    </dgm:pt>
    <dgm:pt modelId="{79A0ED69-F7CD-45DC-80DD-04EF56F0A343}" type="parTrans" cxnId="{965D970E-BF47-4D14-85FA-6E01C21B3EFF}">
      <dgm:prSet/>
      <dgm:spPr/>
      <dgm:t>
        <a:bodyPr/>
        <a:lstStyle/>
        <a:p>
          <a:endParaRPr lang="es-EC"/>
        </a:p>
      </dgm:t>
    </dgm:pt>
    <dgm:pt modelId="{0B15F4DB-2E46-4EFB-A473-7415DEC1BEA3}" type="sibTrans" cxnId="{965D970E-BF47-4D14-85FA-6E01C21B3EFF}">
      <dgm:prSet/>
      <dgm:spPr/>
      <dgm:t>
        <a:bodyPr/>
        <a:lstStyle/>
        <a:p>
          <a:endParaRPr lang="es-EC"/>
        </a:p>
      </dgm:t>
    </dgm:pt>
    <dgm:pt modelId="{9538F8A9-F896-4F5D-9888-CFE7D18A25D7}">
      <dgm:prSet/>
      <dgm:spPr/>
      <dgm:t>
        <a:bodyPr/>
        <a:lstStyle/>
        <a:p>
          <a:r>
            <a:rPr lang="es-EC"/>
            <a:t>contenido de</a:t>
          </a:r>
        </a:p>
      </dgm:t>
    </dgm:pt>
    <dgm:pt modelId="{970FF4FE-EA5E-4F4B-B303-3A405E895E39}" type="parTrans" cxnId="{76E0303E-4348-4E7B-A84D-FB180EC87A1B}">
      <dgm:prSet/>
      <dgm:spPr/>
      <dgm:t>
        <a:bodyPr/>
        <a:lstStyle/>
        <a:p>
          <a:endParaRPr lang="es-EC"/>
        </a:p>
      </dgm:t>
    </dgm:pt>
    <dgm:pt modelId="{CED339BD-AA8B-4803-AAF9-FE9565BE6EBB}" type="sibTrans" cxnId="{76E0303E-4348-4E7B-A84D-FB180EC87A1B}">
      <dgm:prSet/>
      <dgm:spPr/>
      <dgm:t>
        <a:bodyPr/>
        <a:lstStyle/>
        <a:p>
          <a:endParaRPr lang="es-EC"/>
        </a:p>
      </dgm:t>
    </dgm:pt>
    <dgm:pt modelId="{D65C9FBD-ADE8-4063-BCD3-984DAF75FC07}">
      <dgm:prSet/>
      <dgm:spPr/>
      <dgm:t>
        <a:bodyPr/>
        <a:lstStyle/>
        <a:p>
          <a:r>
            <a:rPr lang="es-EC"/>
            <a:t>lesiones de viruela</a:t>
          </a:r>
        </a:p>
      </dgm:t>
    </dgm:pt>
    <dgm:pt modelId="{0E0F853C-4E51-4FEA-B743-2CD60EC70069}" type="parTrans" cxnId="{A6622413-41D8-4121-A3F6-F12DBB2EEBEB}">
      <dgm:prSet/>
      <dgm:spPr/>
      <dgm:t>
        <a:bodyPr/>
        <a:lstStyle/>
        <a:p>
          <a:endParaRPr lang="es-EC"/>
        </a:p>
      </dgm:t>
    </dgm:pt>
    <dgm:pt modelId="{7C51BA3A-42A1-4BB7-966E-0AD1BDEBD81A}" type="sibTrans" cxnId="{A6622413-41D8-4121-A3F6-F12DBB2EEBEB}">
      <dgm:prSet/>
      <dgm:spPr/>
      <dgm:t>
        <a:bodyPr/>
        <a:lstStyle/>
        <a:p>
          <a:endParaRPr lang="es-EC"/>
        </a:p>
      </dgm:t>
    </dgm:pt>
    <dgm:pt modelId="{B729C9DD-56C2-4AF8-8944-C60A06C78C56}">
      <dgm:prSet/>
      <dgm:spPr/>
      <dgm:t>
        <a:bodyPr/>
        <a:lstStyle/>
        <a:p>
          <a:r>
            <a:rPr lang="es-EC"/>
            <a:t>de las vacas (cow-</a:t>
          </a:r>
        </a:p>
      </dgm:t>
    </dgm:pt>
    <dgm:pt modelId="{E09FAF5C-44E4-4352-8A77-BA3A1CE5DC9E}" type="parTrans" cxnId="{2D4D1A8A-B55D-4F58-9F87-F919588502C1}">
      <dgm:prSet/>
      <dgm:spPr/>
      <dgm:t>
        <a:bodyPr/>
        <a:lstStyle/>
        <a:p>
          <a:endParaRPr lang="es-EC"/>
        </a:p>
      </dgm:t>
    </dgm:pt>
    <dgm:pt modelId="{661B3275-FDE5-478A-880D-417213B82508}" type="sibTrans" cxnId="{2D4D1A8A-B55D-4F58-9F87-F919588502C1}">
      <dgm:prSet/>
      <dgm:spPr/>
      <dgm:t>
        <a:bodyPr/>
        <a:lstStyle/>
        <a:p>
          <a:endParaRPr lang="es-EC"/>
        </a:p>
      </dgm:t>
    </dgm:pt>
    <dgm:pt modelId="{785D3753-45D4-4DD3-B320-01D26089FC26}">
      <dgm:prSet/>
      <dgm:spPr/>
      <dgm:t>
        <a:bodyPr/>
        <a:lstStyle/>
        <a:p>
          <a:r>
            <a:rPr lang="es-EC"/>
            <a:t>pox) en los</a:t>
          </a:r>
        </a:p>
      </dgm:t>
    </dgm:pt>
    <dgm:pt modelId="{55E38394-8FF4-4849-84C8-75C64DA4DE91}" type="parTrans" cxnId="{16BE0DEB-6557-4B6D-8692-7DF91F7E3167}">
      <dgm:prSet/>
      <dgm:spPr/>
      <dgm:t>
        <a:bodyPr/>
        <a:lstStyle/>
        <a:p>
          <a:endParaRPr lang="es-EC"/>
        </a:p>
      </dgm:t>
    </dgm:pt>
    <dgm:pt modelId="{228EBFCB-7237-4B98-9584-9E0AFC2BF52D}" type="sibTrans" cxnId="{16BE0DEB-6557-4B6D-8692-7DF91F7E3167}">
      <dgm:prSet/>
      <dgm:spPr/>
      <dgm:t>
        <a:bodyPr/>
        <a:lstStyle/>
        <a:p>
          <a:endParaRPr lang="es-EC"/>
        </a:p>
      </dgm:t>
    </dgm:pt>
    <dgm:pt modelId="{4F79D882-0FC0-41D1-9229-DE660EFE0E35}">
      <dgm:prSet/>
      <dgm:spPr/>
      <dgm:t>
        <a:bodyPr/>
        <a:lstStyle/>
        <a:p>
          <a:r>
            <a:rPr lang="es-EC"/>
            <a:t>ordeñadores hacía</a:t>
          </a:r>
        </a:p>
      </dgm:t>
    </dgm:pt>
    <dgm:pt modelId="{8CDE1384-0B6A-4E2C-90A0-083F06A2698A}" type="parTrans" cxnId="{6025BFEA-881A-4571-B19E-E71466BA4C8C}">
      <dgm:prSet/>
      <dgm:spPr/>
      <dgm:t>
        <a:bodyPr/>
        <a:lstStyle/>
        <a:p>
          <a:endParaRPr lang="es-EC"/>
        </a:p>
      </dgm:t>
    </dgm:pt>
    <dgm:pt modelId="{7C602BBE-D3F4-42A1-BDF1-F64BC61712CE}" type="sibTrans" cxnId="{6025BFEA-881A-4571-B19E-E71466BA4C8C}">
      <dgm:prSet/>
      <dgm:spPr/>
      <dgm:t>
        <a:bodyPr/>
        <a:lstStyle/>
        <a:p>
          <a:endParaRPr lang="es-EC"/>
        </a:p>
      </dgm:t>
    </dgm:pt>
    <dgm:pt modelId="{9ED1631C-33CD-4BD2-8022-96738C02F792}">
      <dgm:prSet/>
      <dgm:spPr/>
      <dgm:t>
        <a:bodyPr/>
        <a:lstStyle/>
        <a:p>
          <a:r>
            <a:rPr lang="es-EC"/>
            <a:t>que éstos no</a:t>
          </a:r>
        </a:p>
      </dgm:t>
    </dgm:pt>
    <dgm:pt modelId="{83001379-AB07-4151-8751-0B087A25D697}" type="parTrans" cxnId="{C2150A1F-7F31-4F3A-ADF4-022F36E8096E}">
      <dgm:prSet/>
      <dgm:spPr/>
      <dgm:t>
        <a:bodyPr/>
        <a:lstStyle/>
        <a:p>
          <a:endParaRPr lang="es-EC"/>
        </a:p>
      </dgm:t>
    </dgm:pt>
    <dgm:pt modelId="{7EE5306C-AAB8-4353-82B8-DDB1B3DC9E2A}" type="sibTrans" cxnId="{C2150A1F-7F31-4F3A-ADF4-022F36E8096E}">
      <dgm:prSet/>
      <dgm:spPr/>
      <dgm:t>
        <a:bodyPr/>
        <a:lstStyle/>
        <a:p>
          <a:endParaRPr lang="es-EC"/>
        </a:p>
      </dgm:t>
    </dgm:pt>
    <dgm:pt modelId="{E1B861CB-89DF-4AB5-A338-9586DF21F6F5}">
      <dgm:prSet/>
      <dgm:spPr/>
      <dgm:t>
        <a:bodyPr/>
        <a:lstStyle/>
        <a:p>
          <a:r>
            <a:rPr lang="es-EC"/>
            <a:t>sufrieran la</a:t>
          </a:r>
        </a:p>
      </dgm:t>
    </dgm:pt>
    <dgm:pt modelId="{5698EE6A-411A-4F4F-B0F8-FA594A13293E}" type="parTrans" cxnId="{00881733-C1FA-45CC-BFDA-17FBCAF45EAF}">
      <dgm:prSet/>
      <dgm:spPr/>
      <dgm:t>
        <a:bodyPr/>
        <a:lstStyle/>
        <a:p>
          <a:endParaRPr lang="es-EC"/>
        </a:p>
      </dgm:t>
    </dgm:pt>
    <dgm:pt modelId="{35FB5F2E-9472-408F-B59B-551ED7B2C1AD}" type="sibTrans" cxnId="{00881733-C1FA-45CC-BFDA-17FBCAF45EAF}">
      <dgm:prSet/>
      <dgm:spPr/>
      <dgm:t>
        <a:bodyPr/>
        <a:lstStyle/>
        <a:p>
          <a:endParaRPr lang="es-EC"/>
        </a:p>
      </dgm:t>
    </dgm:pt>
    <dgm:pt modelId="{E8D74F1C-B2AC-4E72-939C-34618742E104}">
      <dgm:prSet/>
      <dgm:spPr/>
      <dgm:t>
        <a:bodyPr/>
        <a:lstStyle/>
        <a:p>
          <a:r>
            <a:rPr lang="es-EC" dirty="0"/>
            <a:t>enfermedad.</a:t>
          </a:r>
        </a:p>
      </dgm:t>
    </dgm:pt>
    <dgm:pt modelId="{8E5D2193-3A73-4891-BA37-E89B901AACA0}" type="parTrans" cxnId="{417F9814-2112-4773-B2F5-7747724A5372}">
      <dgm:prSet/>
      <dgm:spPr/>
      <dgm:t>
        <a:bodyPr/>
        <a:lstStyle/>
        <a:p>
          <a:endParaRPr lang="es-EC"/>
        </a:p>
      </dgm:t>
    </dgm:pt>
    <dgm:pt modelId="{14F737E5-6107-413B-BC5A-E32021813E93}" type="sibTrans" cxnId="{417F9814-2112-4773-B2F5-7747724A5372}">
      <dgm:prSet/>
      <dgm:spPr/>
      <dgm:t>
        <a:bodyPr/>
        <a:lstStyle/>
        <a:p>
          <a:endParaRPr lang="es-EC"/>
        </a:p>
      </dgm:t>
    </dgm:pt>
    <dgm:pt modelId="{EA95C9DE-9BA8-4CF0-9DA7-D39003028636}">
      <dgm:prSet/>
      <dgm:spPr/>
      <dgm:t>
        <a:bodyPr/>
        <a:lstStyle/>
        <a:p>
          <a:r>
            <a:rPr lang="es-EC"/>
            <a:t>variolización</a:t>
          </a:r>
        </a:p>
      </dgm:t>
    </dgm:pt>
    <dgm:pt modelId="{F1484AE4-AFF5-449D-9E01-D23BEA0E93D7}" type="parTrans" cxnId="{2CF85640-68D5-4DB5-83FD-FEA10753133E}">
      <dgm:prSet/>
      <dgm:spPr/>
      <dgm:t>
        <a:bodyPr/>
        <a:lstStyle/>
        <a:p>
          <a:endParaRPr lang="es-EC"/>
        </a:p>
      </dgm:t>
    </dgm:pt>
    <dgm:pt modelId="{F67A16F2-FA33-4D00-94B0-64654E3844EF}" type="sibTrans" cxnId="{2CF85640-68D5-4DB5-83FD-FEA10753133E}">
      <dgm:prSet/>
      <dgm:spPr/>
      <dgm:t>
        <a:bodyPr/>
        <a:lstStyle/>
        <a:p>
          <a:endParaRPr lang="es-EC"/>
        </a:p>
      </dgm:t>
    </dgm:pt>
    <dgm:pt modelId="{011A5A6D-6D16-4BFD-9A98-70420EBF7605}">
      <dgm:prSet/>
      <dgm:spPr/>
      <dgm:t>
        <a:bodyPr/>
        <a:lstStyle/>
        <a:p>
          <a:r>
            <a:rPr lang="es-EC" dirty="0"/>
            <a:t>aplicando costras</a:t>
          </a:r>
        </a:p>
      </dgm:t>
    </dgm:pt>
    <dgm:pt modelId="{FEA44D59-8D4F-4CF4-AD2D-D03C552C92DF}" type="parTrans" cxnId="{64D062BC-22F4-4364-9A4D-3899517DB88E}">
      <dgm:prSet/>
      <dgm:spPr/>
      <dgm:t>
        <a:bodyPr/>
        <a:lstStyle/>
        <a:p>
          <a:endParaRPr lang="es-EC"/>
        </a:p>
      </dgm:t>
    </dgm:pt>
    <dgm:pt modelId="{E08D68C8-26F1-4C0F-9046-6E939EAC394D}" type="sibTrans" cxnId="{64D062BC-22F4-4364-9A4D-3899517DB88E}">
      <dgm:prSet/>
      <dgm:spPr/>
      <dgm:t>
        <a:bodyPr/>
        <a:lstStyle/>
        <a:p>
          <a:endParaRPr lang="es-EC"/>
        </a:p>
      </dgm:t>
    </dgm:pt>
    <dgm:pt modelId="{F5B01965-2B72-47D0-B85D-B6953C60AFC0}">
      <dgm:prSet/>
      <dgm:spPr/>
      <dgm:t>
        <a:bodyPr/>
        <a:lstStyle/>
        <a:p>
          <a:r>
            <a:rPr lang="es-EC"/>
            <a:t>de lesiones de</a:t>
          </a:r>
        </a:p>
      </dgm:t>
    </dgm:pt>
    <dgm:pt modelId="{18A7E97E-95E0-4E75-A8FC-F188FA5F25C0}" type="parTrans" cxnId="{BED5087A-1543-4A8F-8994-9ECBACF6B1AA}">
      <dgm:prSet/>
      <dgm:spPr/>
      <dgm:t>
        <a:bodyPr/>
        <a:lstStyle/>
        <a:p>
          <a:endParaRPr lang="es-EC"/>
        </a:p>
      </dgm:t>
    </dgm:pt>
    <dgm:pt modelId="{8481AB83-3EF7-4123-9AB9-B3209F7A59D6}" type="sibTrans" cxnId="{BED5087A-1543-4A8F-8994-9ECBACF6B1AA}">
      <dgm:prSet/>
      <dgm:spPr/>
      <dgm:t>
        <a:bodyPr/>
        <a:lstStyle/>
        <a:p>
          <a:endParaRPr lang="es-EC"/>
        </a:p>
      </dgm:t>
    </dgm:pt>
    <dgm:pt modelId="{8C011425-D3A1-45C2-9C35-E58CA07522D0}">
      <dgm:prSet/>
      <dgm:spPr/>
      <dgm:t>
        <a:bodyPr/>
        <a:lstStyle/>
        <a:p>
          <a:r>
            <a:rPr lang="es-EC"/>
            <a:t>viruela en la</a:t>
          </a:r>
        </a:p>
      </dgm:t>
    </dgm:pt>
    <dgm:pt modelId="{628E02E8-2F96-4CDD-B9B6-35A2ABDCB85D}" type="parTrans" cxnId="{C34238BC-D5F9-444C-98F7-2EB7F5244417}">
      <dgm:prSet/>
      <dgm:spPr/>
      <dgm:t>
        <a:bodyPr/>
        <a:lstStyle/>
        <a:p>
          <a:endParaRPr lang="es-EC"/>
        </a:p>
      </dgm:t>
    </dgm:pt>
    <dgm:pt modelId="{F4BCA1BD-BC40-48E6-BD50-37410D29D909}" type="sibTrans" cxnId="{C34238BC-D5F9-444C-98F7-2EB7F5244417}">
      <dgm:prSet/>
      <dgm:spPr/>
      <dgm:t>
        <a:bodyPr/>
        <a:lstStyle/>
        <a:p>
          <a:endParaRPr lang="es-EC"/>
        </a:p>
      </dgm:t>
    </dgm:pt>
    <dgm:pt modelId="{5D3DF862-213E-4E60-969E-5F6C9203A6C5}">
      <dgm:prSet/>
      <dgm:spPr/>
      <dgm:t>
        <a:bodyPr/>
        <a:lstStyle/>
        <a:p>
          <a:r>
            <a:rPr lang="es-EC" dirty="0"/>
            <a:t>mucosa nasal.</a:t>
          </a:r>
        </a:p>
      </dgm:t>
    </dgm:pt>
    <dgm:pt modelId="{BE6C5D87-6BFD-4308-B0CF-F2AAB01757F0}" type="parTrans" cxnId="{6E370ACF-8288-44CC-B4AD-507685F3126F}">
      <dgm:prSet/>
      <dgm:spPr/>
      <dgm:t>
        <a:bodyPr/>
        <a:lstStyle/>
        <a:p>
          <a:endParaRPr lang="es-EC"/>
        </a:p>
      </dgm:t>
    </dgm:pt>
    <dgm:pt modelId="{9B79A791-3ED2-42CB-90E8-D48677EF060B}" type="sibTrans" cxnId="{6E370ACF-8288-44CC-B4AD-507685F3126F}">
      <dgm:prSet/>
      <dgm:spPr/>
      <dgm:t>
        <a:bodyPr/>
        <a:lstStyle/>
        <a:p>
          <a:endParaRPr lang="es-EC"/>
        </a:p>
      </dgm:t>
    </dgm:pt>
    <dgm:pt modelId="{305B10FE-CDA9-43C3-AF0E-85007ABD5EA2}">
      <dgm:prSet/>
      <dgm:spPr/>
      <dgm:t>
        <a:bodyPr/>
        <a:lstStyle/>
        <a:p>
          <a:r>
            <a:rPr lang="es-EC"/>
            <a:t>transfirió pus de</a:t>
          </a:r>
        </a:p>
      </dgm:t>
    </dgm:pt>
    <dgm:pt modelId="{BE943BE0-FBB7-4D90-A18D-636A1107D451}" type="parTrans" cxnId="{F92F875A-ADF1-4EA1-9EAF-93FF222D643F}">
      <dgm:prSet/>
      <dgm:spPr/>
      <dgm:t>
        <a:bodyPr/>
        <a:lstStyle/>
        <a:p>
          <a:endParaRPr lang="es-EC"/>
        </a:p>
      </dgm:t>
    </dgm:pt>
    <dgm:pt modelId="{EA0EC537-4807-4B5F-BD39-8A8CCEF059AC}" type="sibTrans" cxnId="{F92F875A-ADF1-4EA1-9EAF-93FF222D643F}">
      <dgm:prSet/>
      <dgm:spPr/>
      <dgm:t>
        <a:bodyPr/>
        <a:lstStyle/>
        <a:p>
          <a:endParaRPr lang="es-EC"/>
        </a:p>
      </dgm:t>
    </dgm:pt>
    <dgm:pt modelId="{3766C495-56DF-4535-94CF-673D5B65E038}">
      <dgm:prSet/>
      <dgm:spPr/>
      <dgm:t>
        <a:bodyPr/>
        <a:lstStyle/>
        <a:p>
          <a:r>
            <a:rPr lang="es-EC" dirty="0"/>
            <a:t>una lesión</a:t>
          </a:r>
        </a:p>
      </dgm:t>
    </dgm:pt>
    <dgm:pt modelId="{9FC49DDF-332E-431A-86BF-CE4BD54801E3}" type="parTrans" cxnId="{838171D9-45C0-4ECD-B990-CE7756D7EAD0}">
      <dgm:prSet/>
      <dgm:spPr/>
      <dgm:t>
        <a:bodyPr/>
        <a:lstStyle/>
        <a:p>
          <a:endParaRPr lang="es-EC"/>
        </a:p>
      </dgm:t>
    </dgm:pt>
    <dgm:pt modelId="{84067813-F4CA-4449-A195-116EC60A8ABA}" type="sibTrans" cxnId="{838171D9-45C0-4ECD-B990-CE7756D7EAD0}">
      <dgm:prSet/>
      <dgm:spPr/>
      <dgm:t>
        <a:bodyPr/>
        <a:lstStyle/>
        <a:p>
          <a:endParaRPr lang="es-EC"/>
        </a:p>
      </dgm:t>
    </dgm:pt>
    <dgm:pt modelId="{F4D70386-1529-499F-9FAD-CC473E7C1C8F}">
      <dgm:prSet/>
      <dgm:spPr/>
      <dgm:t>
        <a:bodyPr/>
        <a:lstStyle/>
        <a:p>
          <a:r>
            <a:rPr lang="es-EC"/>
            <a:t>infectada de una</a:t>
          </a:r>
        </a:p>
      </dgm:t>
    </dgm:pt>
    <dgm:pt modelId="{019B4D42-F770-4CF0-8C06-19A31C3FA373}" type="parTrans" cxnId="{9C981A48-60D3-4CD2-94EB-1B08677D0014}">
      <dgm:prSet/>
      <dgm:spPr/>
      <dgm:t>
        <a:bodyPr/>
        <a:lstStyle/>
        <a:p>
          <a:endParaRPr lang="es-EC"/>
        </a:p>
      </dgm:t>
    </dgm:pt>
    <dgm:pt modelId="{51246680-F416-4A94-92AE-343344ED775A}" type="sibTrans" cxnId="{9C981A48-60D3-4CD2-94EB-1B08677D0014}">
      <dgm:prSet/>
      <dgm:spPr/>
      <dgm:t>
        <a:bodyPr/>
        <a:lstStyle/>
        <a:p>
          <a:endParaRPr lang="es-EC"/>
        </a:p>
      </dgm:t>
    </dgm:pt>
    <dgm:pt modelId="{F2BB4D12-114E-4F82-978A-2F11B7C2C1AB}">
      <dgm:prSet/>
      <dgm:spPr/>
      <dgm:t>
        <a:bodyPr/>
        <a:lstStyle/>
        <a:p>
          <a:r>
            <a:rPr lang="es-EC"/>
            <a:t>ordeñadora al</a:t>
          </a:r>
        </a:p>
      </dgm:t>
    </dgm:pt>
    <dgm:pt modelId="{F5978147-58D2-41A0-A649-834688A4F141}" type="parTrans" cxnId="{45DC9EDC-A854-4433-A134-F628F903B279}">
      <dgm:prSet/>
      <dgm:spPr/>
      <dgm:t>
        <a:bodyPr/>
        <a:lstStyle/>
        <a:p>
          <a:endParaRPr lang="es-EC"/>
        </a:p>
      </dgm:t>
    </dgm:pt>
    <dgm:pt modelId="{ACF454D0-63B7-42B8-B211-34A661537F06}" type="sibTrans" cxnId="{45DC9EDC-A854-4433-A134-F628F903B279}">
      <dgm:prSet/>
      <dgm:spPr/>
      <dgm:t>
        <a:bodyPr/>
        <a:lstStyle/>
        <a:p>
          <a:endParaRPr lang="es-EC"/>
        </a:p>
      </dgm:t>
    </dgm:pt>
    <dgm:pt modelId="{26E134A5-61A5-41DB-B3F4-53FFB43178F9}">
      <dgm:prSet/>
      <dgm:spPr/>
      <dgm:t>
        <a:bodyPr/>
        <a:lstStyle/>
        <a:p>
          <a:r>
            <a:rPr lang="es-EC"/>
            <a:t>brazo del niño</a:t>
          </a:r>
        </a:p>
      </dgm:t>
    </dgm:pt>
    <dgm:pt modelId="{824AA276-1EDE-49B8-8E11-45951D5F4EE9}" type="parTrans" cxnId="{BEE46965-6ACA-4CA0-8766-7D552E66C03A}">
      <dgm:prSet/>
      <dgm:spPr/>
      <dgm:t>
        <a:bodyPr/>
        <a:lstStyle/>
        <a:p>
          <a:endParaRPr lang="es-EC"/>
        </a:p>
      </dgm:t>
    </dgm:pt>
    <dgm:pt modelId="{D36AFE31-27F5-4C9A-B321-FB57881BABFA}" type="sibTrans" cxnId="{BEE46965-6ACA-4CA0-8766-7D552E66C03A}">
      <dgm:prSet/>
      <dgm:spPr/>
      <dgm:t>
        <a:bodyPr/>
        <a:lstStyle/>
        <a:p>
          <a:endParaRPr lang="es-EC"/>
        </a:p>
      </dgm:t>
    </dgm:pt>
    <dgm:pt modelId="{EB4A68A9-DFCB-4428-B510-B4DC8C1A58FF}">
      <dgm:prSet/>
      <dgm:spPr/>
      <dgm:t>
        <a:bodyPr/>
        <a:lstStyle/>
        <a:p>
          <a:r>
            <a:rPr lang="es-EC"/>
            <a:t>James Phipps, el</a:t>
          </a:r>
        </a:p>
      </dgm:t>
    </dgm:pt>
    <dgm:pt modelId="{18B2BBD1-1B10-4705-8810-C0DCF2778D8B}" type="parTrans" cxnId="{5619495C-BC83-45F0-8D2B-A49ABF8970B5}">
      <dgm:prSet/>
      <dgm:spPr/>
      <dgm:t>
        <a:bodyPr/>
        <a:lstStyle/>
        <a:p>
          <a:endParaRPr lang="es-EC"/>
        </a:p>
      </dgm:t>
    </dgm:pt>
    <dgm:pt modelId="{2AE7AF5D-B4CC-4114-BA58-609C185C7574}" type="sibTrans" cxnId="{5619495C-BC83-45F0-8D2B-A49ABF8970B5}">
      <dgm:prSet/>
      <dgm:spPr/>
      <dgm:t>
        <a:bodyPr/>
        <a:lstStyle/>
        <a:p>
          <a:endParaRPr lang="es-EC"/>
        </a:p>
      </dgm:t>
    </dgm:pt>
    <dgm:pt modelId="{9D6A6ED1-0E28-4368-83C1-0C158E4BA6F8}">
      <dgm:prSet/>
      <dgm:spPr/>
      <dgm:t>
        <a:bodyPr/>
        <a:lstStyle/>
        <a:p>
          <a:r>
            <a:rPr lang="es-EC" dirty="0"/>
            <a:t>niño no enfermó.</a:t>
          </a:r>
        </a:p>
      </dgm:t>
    </dgm:pt>
    <dgm:pt modelId="{AEC33784-5E18-4E86-B8DE-B95945572052}" type="parTrans" cxnId="{F03F4AB3-1702-409C-88F8-92DFDC1D165F}">
      <dgm:prSet/>
      <dgm:spPr/>
      <dgm:t>
        <a:bodyPr/>
        <a:lstStyle/>
        <a:p>
          <a:endParaRPr lang="es-EC"/>
        </a:p>
      </dgm:t>
    </dgm:pt>
    <dgm:pt modelId="{FBD80D21-CC16-4ECB-8A2E-EEAAB9F8B7A8}" type="sibTrans" cxnId="{F03F4AB3-1702-409C-88F8-92DFDC1D165F}">
      <dgm:prSet/>
      <dgm:spPr/>
      <dgm:t>
        <a:bodyPr/>
        <a:lstStyle/>
        <a:p>
          <a:endParaRPr lang="es-EC"/>
        </a:p>
      </dgm:t>
    </dgm:pt>
    <dgm:pt modelId="{66586884-2586-4E72-AA1F-D82DACA1905C}" type="pres">
      <dgm:prSet presAssocID="{687C7DA7-F5D8-4FA2-81E1-7AB64EE8FA2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31D40E03-11DC-49B7-B706-2F981188085C}" type="pres">
      <dgm:prSet presAssocID="{30B402C5-F1F5-4D7C-B116-13B3B5612234}" presName="composite" presStyleCnt="0"/>
      <dgm:spPr/>
    </dgm:pt>
    <dgm:pt modelId="{2935945A-9B1A-4074-B358-EF1913067ECB}" type="pres">
      <dgm:prSet presAssocID="{30B402C5-F1F5-4D7C-B116-13B3B5612234}" presName="BackAccent" presStyleLbl="bgShp" presStyleIdx="0" presStyleCnt="3"/>
      <dgm:spPr/>
    </dgm:pt>
    <dgm:pt modelId="{B28FB0DA-8B65-4DF6-A0C5-13809734D153}" type="pres">
      <dgm:prSet presAssocID="{30B402C5-F1F5-4D7C-B116-13B3B5612234}" presName="Accent" presStyleLbl="alignNode1" presStyleIdx="0" presStyleCnt="3"/>
      <dgm:spPr/>
    </dgm:pt>
    <dgm:pt modelId="{D37BCFB6-3381-4398-9F70-53DF06B495A9}" type="pres">
      <dgm:prSet presAssocID="{30B402C5-F1F5-4D7C-B116-13B3B5612234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79645FB-9EBD-46B1-8423-C9884AB81AAC}" type="pres">
      <dgm:prSet presAssocID="{30B402C5-F1F5-4D7C-B116-13B3B5612234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FCDC34CA-1FFA-42D2-985A-7E93686DA9FA}" type="pres">
      <dgm:prSet presAssocID="{E0F5C679-F9A3-453D-8DE3-5175EF6CD9C6}" presName="sibTrans" presStyleCnt="0"/>
      <dgm:spPr/>
    </dgm:pt>
    <dgm:pt modelId="{A9B483A8-CB5F-4D06-80A8-A12FF94BCF6A}" type="pres">
      <dgm:prSet presAssocID="{E1E74418-9E23-43C5-A99E-5D2F949A4336}" presName="composite" presStyleCnt="0"/>
      <dgm:spPr/>
    </dgm:pt>
    <dgm:pt modelId="{2D74C4B5-53FE-43DF-A014-4A711C596881}" type="pres">
      <dgm:prSet presAssocID="{E1E74418-9E23-43C5-A99E-5D2F949A4336}" presName="BackAccent" presStyleLbl="bgShp" presStyleIdx="1" presStyleCnt="3"/>
      <dgm:spPr/>
    </dgm:pt>
    <dgm:pt modelId="{98619182-A16D-481B-AC4E-DF8D49650919}" type="pres">
      <dgm:prSet presAssocID="{E1E74418-9E23-43C5-A99E-5D2F949A4336}" presName="Accent" presStyleLbl="alignNode1" presStyleIdx="1" presStyleCnt="3"/>
      <dgm:spPr/>
    </dgm:pt>
    <dgm:pt modelId="{0EBBED44-389D-44D1-BA06-6BD57FB56929}" type="pres">
      <dgm:prSet presAssocID="{E1E74418-9E23-43C5-A99E-5D2F949A4336}" presName="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F24555C5-A22E-4FAF-BA08-38FF29EC2098}" type="pres">
      <dgm:prSet presAssocID="{E1E74418-9E23-43C5-A99E-5D2F949A4336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05D83ADB-ECED-4116-AC92-D3C78C237BF0}" type="pres">
      <dgm:prSet presAssocID="{5B046466-2F41-4F67-A7FB-29F777DDFFDF}" presName="sibTrans" presStyleCnt="0"/>
      <dgm:spPr/>
    </dgm:pt>
    <dgm:pt modelId="{4600E248-E33F-470A-A35A-C295BD079936}" type="pres">
      <dgm:prSet presAssocID="{E970510A-F886-4014-BB6C-674EE4C907F6}" presName="composite" presStyleCnt="0"/>
      <dgm:spPr/>
    </dgm:pt>
    <dgm:pt modelId="{438ED5DD-A2C8-4FEB-8776-6039FDF5F119}" type="pres">
      <dgm:prSet presAssocID="{E970510A-F886-4014-BB6C-674EE4C907F6}" presName="BackAccent" presStyleLbl="bgShp" presStyleIdx="2" presStyleCnt="3"/>
      <dgm:spPr/>
    </dgm:pt>
    <dgm:pt modelId="{F21D5259-4EE4-4634-BB49-3BAA0EF39DA1}" type="pres">
      <dgm:prSet presAssocID="{E970510A-F886-4014-BB6C-674EE4C907F6}" presName="Accent" presStyleLbl="alignNode1" presStyleIdx="2" presStyleCnt="3"/>
      <dgm:spPr/>
    </dgm:pt>
    <dgm:pt modelId="{84CD35AF-35EB-4700-8E64-3B9D8C43EB84}" type="pres">
      <dgm:prSet presAssocID="{E970510A-F886-4014-BB6C-674EE4C907F6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B6D91C3B-F4B3-413B-BD07-FDFC121216B8}" type="pres">
      <dgm:prSet presAssocID="{E970510A-F886-4014-BB6C-674EE4C907F6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1E714500-3177-46F4-9C57-6158A4E8ECF0}" srcId="{687C7DA7-F5D8-4FA2-81E1-7AB64EE8FA25}" destId="{30B402C5-F1F5-4D7C-B116-13B3B5612234}" srcOrd="0" destOrd="0" parTransId="{39B7B6C0-0693-41A5-BAB4-CCBF7DE3E24A}" sibTransId="{E0F5C679-F9A3-453D-8DE3-5175EF6CD9C6}"/>
    <dgm:cxn modelId="{965D970E-BF47-4D14-85FA-6E01C21B3EFF}" srcId="{30B402C5-F1F5-4D7C-B116-13B3B5612234}" destId="{9B708481-1198-49D2-8FC3-00F7CC5D4B5D}" srcOrd="1" destOrd="0" parTransId="{79A0ED69-F7CD-45DC-80DD-04EF56F0A343}" sibTransId="{0B15F4DB-2E46-4EFB-A473-7415DEC1BEA3}"/>
    <dgm:cxn modelId="{A6622413-41D8-4121-A3F6-F12DBB2EEBEB}" srcId="{30B402C5-F1F5-4D7C-B116-13B3B5612234}" destId="{D65C9FBD-ADE8-4063-BCD3-984DAF75FC07}" srcOrd="3" destOrd="0" parTransId="{0E0F853C-4E51-4FEA-B743-2CD60EC70069}" sibTransId="{7C51BA3A-42A1-4BB7-966E-0AD1BDEBD81A}"/>
    <dgm:cxn modelId="{417F9814-2112-4773-B2F5-7747724A5372}" srcId="{30B402C5-F1F5-4D7C-B116-13B3B5612234}" destId="{E8D74F1C-B2AC-4E72-939C-34618742E104}" srcOrd="9" destOrd="0" parTransId="{8E5D2193-3A73-4891-BA37-E89B901AACA0}" sibTransId="{14F737E5-6107-413B-BC5A-E32021813E93}"/>
    <dgm:cxn modelId="{63737F1A-E1CC-4A1E-89E6-6EE98FF2C08E}" srcId="{687C7DA7-F5D8-4FA2-81E1-7AB64EE8FA25}" destId="{E970510A-F886-4014-BB6C-674EE4C907F6}" srcOrd="2" destOrd="0" parTransId="{069D849D-42BF-4328-AD1D-B081DAAA545B}" sibTransId="{9A631E76-8E12-49CB-8F3E-6A1ED3F037C3}"/>
    <dgm:cxn modelId="{C2150A1F-7F31-4F3A-ADF4-022F36E8096E}" srcId="{30B402C5-F1F5-4D7C-B116-13B3B5612234}" destId="{9ED1631C-33CD-4BD2-8022-96738C02F792}" srcOrd="7" destOrd="0" parTransId="{83001379-AB07-4151-8751-0B087A25D697}" sibTransId="{7EE5306C-AAB8-4353-82B8-DDB1B3DC9E2A}"/>
    <dgm:cxn modelId="{EC4CB031-D331-4244-A6A9-2ED2C4EE08A8}" srcId="{687C7DA7-F5D8-4FA2-81E1-7AB64EE8FA25}" destId="{E1E74418-9E23-43C5-A99E-5D2F949A4336}" srcOrd="1" destOrd="0" parTransId="{CF3B7343-3772-4AB8-9E27-54DBF4F955C2}" sibTransId="{5B046466-2F41-4F67-A7FB-29F777DDFFDF}"/>
    <dgm:cxn modelId="{00881733-C1FA-45CC-BFDA-17FBCAF45EAF}" srcId="{30B402C5-F1F5-4D7C-B116-13B3B5612234}" destId="{E1B861CB-89DF-4AB5-A338-9586DF21F6F5}" srcOrd="8" destOrd="0" parTransId="{5698EE6A-411A-4F4F-B0F8-FA594A13293E}" sibTransId="{35FB5F2E-9472-408F-B59B-551ED7B2C1AD}"/>
    <dgm:cxn modelId="{9DBADD39-392A-4F5C-BB27-D64904F25CE9}" type="presOf" srcId="{5D3DF862-213E-4E60-969E-5F6C9203A6C5}" destId="{0EBBED44-389D-44D1-BA06-6BD57FB56929}" srcOrd="0" destOrd="5" presId="urn:microsoft.com/office/officeart/2008/layout/IncreasingCircleProcess"/>
    <dgm:cxn modelId="{76E0303E-4348-4E7B-A84D-FB180EC87A1B}" srcId="{30B402C5-F1F5-4D7C-B116-13B3B5612234}" destId="{9538F8A9-F896-4F5D-9888-CFE7D18A25D7}" srcOrd="2" destOrd="0" parTransId="{970FF4FE-EA5E-4F4B-B303-3A405E895E39}" sibTransId="{CED339BD-AA8B-4803-AAF9-FE9565BE6EBB}"/>
    <dgm:cxn modelId="{2CF85640-68D5-4DB5-83FD-FEA10753133E}" srcId="{E1E74418-9E23-43C5-A99E-5D2F949A4336}" destId="{EA95C9DE-9BA8-4CF0-9DA7-D39003028636}" srcOrd="1" destOrd="0" parTransId="{F1484AE4-AFF5-449D-9E01-D23BEA0E93D7}" sibTransId="{F67A16F2-FA33-4D00-94B0-64654E3844EF}"/>
    <dgm:cxn modelId="{35AEFE42-589B-4912-AFCC-E40BD11641C2}" type="presOf" srcId="{EB4A68A9-DFCB-4428-B510-B4DC8C1A58FF}" destId="{84CD35AF-35EB-4700-8E64-3B9D8C43EB84}" srcOrd="0" destOrd="6" presId="urn:microsoft.com/office/officeart/2008/layout/IncreasingCircleProcess"/>
    <dgm:cxn modelId="{9C981A48-60D3-4CD2-94EB-1B08677D0014}" srcId="{E970510A-F886-4014-BB6C-674EE4C907F6}" destId="{F4D70386-1529-499F-9FAD-CC473E7C1C8F}" srcOrd="3" destOrd="0" parTransId="{019B4D42-F770-4CF0-8C06-19A31C3FA373}" sibTransId="{51246680-F416-4A94-92AE-343344ED775A}"/>
    <dgm:cxn modelId="{AAF9244D-5D93-4252-9DA5-728D3E42BC2A}" type="presOf" srcId="{F4D70386-1529-499F-9FAD-CC473E7C1C8F}" destId="{84CD35AF-35EB-4700-8E64-3B9D8C43EB84}" srcOrd="0" destOrd="3" presId="urn:microsoft.com/office/officeart/2008/layout/IncreasingCircleProcess"/>
    <dgm:cxn modelId="{149E1051-FD2E-4A8C-ABD7-431A56A9A9E5}" type="presOf" srcId="{30B402C5-F1F5-4D7C-B116-13B3B5612234}" destId="{479645FB-9EBD-46B1-8423-C9884AB81AAC}" srcOrd="0" destOrd="0" presId="urn:microsoft.com/office/officeart/2008/layout/IncreasingCircleProcess"/>
    <dgm:cxn modelId="{50FE2858-613C-4F32-A308-A0D95AE269DD}" type="presOf" srcId="{305B10FE-CDA9-43C3-AF0E-85007ABD5EA2}" destId="{84CD35AF-35EB-4700-8E64-3B9D8C43EB84}" srcOrd="0" destOrd="1" presId="urn:microsoft.com/office/officeart/2008/layout/IncreasingCircleProcess"/>
    <dgm:cxn modelId="{F92F875A-ADF1-4EA1-9EAF-93FF222D643F}" srcId="{E970510A-F886-4014-BB6C-674EE4C907F6}" destId="{305B10FE-CDA9-43C3-AF0E-85007ABD5EA2}" srcOrd="1" destOrd="0" parTransId="{BE943BE0-FBB7-4D90-A18D-636A1107D451}" sibTransId="{EA0EC537-4807-4B5F-BD39-8A8CCEF059AC}"/>
    <dgm:cxn modelId="{5619495C-BC83-45F0-8D2B-A49ABF8970B5}" srcId="{E970510A-F886-4014-BB6C-674EE4C907F6}" destId="{EB4A68A9-DFCB-4428-B510-B4DC8C1A58FF}" srcOrd="6" destOrd="0" parTransId="{18B2BBD1-1B10-4705-8810-C0DCF2778D8B}" sibTransId="{2AE7AF5D-B4CC-4114-BA58-609C185C7574}"/>
    <dgm:cxn modelId="{87CD4A60-89D2-4828-9A4A-15051FE4B2E0}" type="presOf" srcId="{011A5A6D-6D16-4BFD-9A98-70420EBF7605}" destId="{0EBBED44-389D-44D1-BA06-6BD57FB56929}" srcOrd="0" destOrd="2" presId="urn:microsoft.com/office/officeart/2008/layout/IncreasingCircleProcess"/>
    <dgm:cxn modelId="{BEE46965-6ACA-4CA0-8766-7D552E66C03A}" srcId="{E970510A-F886-4014-BB6C-674EE4C907F6}" destId="{26E134A5-61A5-41DB-B3F4-53FFB43178F9}" srcOrd="5" destOrd="0" parTransId="{824AA276-1EDE-49B8-8E11-45951D5F4EE9}" sibTransId="{D36AFE31-27F5-4C9A-B321-FB57881BABFA}"/>
    <dgm:cxn modelId="{F5482E66-DA38-4443-8437-E66C1A085FAE}" type="presOf" srcId="{9D6A6ED1-0E28-4368-83C1-0C158E4BA6F8}" destId="{84CD35AF-35EB-4700-8E64-3B9D8C43EB84}" srcOrd="0" destOrd="7" presId="urn:microsoft.com/office/officeart/2008/layout/IncreasingCircleProcess"/>
    <dgm:cxn modelId="{90810073-A298-418C-A189-1AA0AFEC2BBB}" type="presOf" srcId="{8C011425-D3A1-45C2-9C35-E58CA07522D0}" destId="{0EBBED44-389D-44D1-BA06-6BD57FB56929}" srcOrd="0" destOrd="4" presId="urn:microsoft.com/office/officeart/2008/layout/IncreasingCircleProcess"/>
    <dgm:cxn modelId="{320A7177-8045-4AB8-B9C6-844BC91E7CAD}" type="presOf" srcId="{29F27D16-C510-4C36-9EF2-516FC356C997}" destId="{84CD35AF-35EB-4700-8E64-3B9D8C43EB84}" srcOrd="0" destOrd="0" presId="urn:microsoft.com/office/officeart/2008/layout/IncreasingCircleProcess"/>
    <dgm:cxn modelId="{BED5087A-1543-4A8F-8994-9ECBACF6B1AA}" srcId="{E1E74418-9E23-43C5-A99E-5D2F949A4336}" destId="{F5B01965-2B72-47D0-B85D-B6953C60AFC0}" srcOrd="3" destOrd="0" parTransId="{18A7E97E-95E0-4E75-A8FC-F188FA5F25C0}" sibTransId="{8481AB83-3EF7-4123-9AB9-B3209F7A59D6}"/>
    <dgm:cxn modelId="{32DB007D-24D7-4905-AADF-4669F942462B}" type="presOf" srcId="{3766C495-56DF-4535-94CF-673D5B65E038}" destId="{84CD35AF-35EB-4700-8E64-3B9D8C43EB84}" srcOrd="0" destOrd="2" presId="urn:microsoft.com/office/officeart/2008/layout/IncreasingCircleProcess"/>
    <dgm:cxn modelId="{A0667D86-3955-488B-8312-7812E91A278C}" type="presOf" srcId="{3F1F69A2-502F-4B4B-A8D8-104861DA8E95}" destId="{D37BCFB6-3381-4398-9F70-53DF06B495A9}" srcOrd="0" destOrd="0" presId="urn:microsoft.com/office/officeart/2008/layout/IncreasingCircleProcess"/>
    <dgm:cxn modelId="{2D4D1A8A-B55D-4F58-9F87-F919588502C1}" srcId="{30B402C5-F1F5-4D7C-B116-13B3B5612234}" destId="{B729C9DD-56C2-4AF8-8944-C60A06C78C56}" srcOrd="4" destOrd="0" parTransId="{E09FAF5C-44E4-4352-8A77-BA3A1CE5DC9E}" sibTransId="{661B3275-FDE5-478A-880D-417213B82508}"/>
    <dgm:cxn modelId="{E9678F8C-88FB-4B7F-854E-8062B6EBD98D}" type="presOf" srcId="{E970510A-F886-4014-BB6C-674EE4C907F6}" destId="{B6D91C3B-F4B3-413B-BD07-FDFC121216B8}" srcOrd="0" destOrd="0" presId="urn:microsoft.com/office/officeart/2008/layout/IncreasingCircleProcess"/>
    <dgm:cxn modelId="{C8B5278F-4B75-403A-88A3-701C77FBEEDE}" type="presOf" srcId="{E8D74F1C-B2AC-4E72-939C-34618742E104}" destId="{D37BCFB6-3381-4398-9F70-53DF06B495A9}" srcOrd="0" destOrd="9" presId="urn:microsoft.com/office/officeart/2008/layout/IncreasingCircleProcess"/>
    <dgm:cxn modelId="{4660BE92-253D-49E6-9FC0-11B414495DBB}" type="presOf" srcId="{B729C9DD-56C2-4AF8-8944-C60A06C78C56}" destId="{D37BCFB6-3381-4398-9F70-53DF06B495A9}" srcOrd="0" destOrd="4" presId="urn:microsoft.com/office/officeart/2008/layout/IncreasingCircleProcess"/>
    <dgm:cxn modelId="{85287799-043F-4AEC-9E3F-FEDCD2FC4186}" type="presOf" srcId="{E1E74418-9E23-43C5-A99E-5D2F949A4336}" destId="{F24555C5-A22E-4FAF-BA08-38FF29EC2098}" srcOrd="0" destOrd="0" presId="urn:microsoft.com/office/officeart/2008/layout/IncreasingCircleProcess"/>
    <dgm:cxn modelId="{74D84D9F-22B8-4E98-B4D0-7316C45EEA4D}" type="presOf" srcId="{E1B861CB-89DF-4AB5-A338-9586DF21F6F5}" destId="{D37BCFB6-3381-4398-9F70-53DF06B495A9}" srcOrd="0" destOrd="8" presId="urn:microsoft.com/office/officeart/2008/layout/IncreasingCircleProcess"/>
    <dgm:cxn modelId="{FEB612AC-1ECD-4966-B7C0-793A0B476CD2}" type="presOf" srcId="{9538F8A9-F896-4F5D-9888-CFE7D18A25D7}" destId="{D37BCFB6-3381-4398-9F70-53DF06B495A9}" srcOrd="0" destOrd="2" presId="urn:microsoft.com/office/officeart/2008/layout/IncreasingCircleProcess"/>
    <dgm:cxn modelId="{0B999CAC-6959-4EBC-808F-57AA1237EA20}" type="presOf" srcId="{042E8CDA-6692-430A-807D-883428A52BDD}" destId="{0EBBED44-389D-44D1-BA06-6BD57FB56929}" srcOrd="0" destOrd="0" presId="urn:microsoft.com/office/officeart/2008/layout/IncreasingCircleProcess"/>
    <dgm:cxn modelId="{F03F4AB3-1702-409C-88F8-92DFDC1D165F}" srcId="{E970510A-F886-4014-BB6C-674EE4C907F6}" destId="{9D6A6ED1-0E28-4368-83C1-0C158E4BA6F8}" srcOrd="7" destOrd="0" parTransId="{AEC33784-5E18-4E86-B8DE-B95945572052}" sibTransId="{FBD80D21-CC16-4ECB-8A2E-EEAAB9F8B7A8}"/>
    <dgm:cxn modelId="{C34238BC-D5F9-444C-98F7-2EB7F5244417}" srcId="{E1E74418-9E23-43C5-A99E-5D2F949A4336}" destId="{8C011425-D3A1-45C2-9C35-E58CA07522D0}" srcOrd="4" destOrd="0" parTransId="{628E02E8-2F96-4CDD-B9B6-35A2ABDCB85D}" sibTransId="{F4BCA1BD-BC40-48E6-BD50-37410D29D909}"/>
    <dgm:cxn modelId="{64D062BC-22F4-4364-9A4D-3899517DB88E}" srcId="{E1E74418-9E23-43C5-A99E-5D2F949A4336}" destId="{011A5A6D-6D16-4BFD-9A98-70420EBF7605}" srcOrd="2" destOrd="0" parTransId="{FEA44D59-8D4F-4CF4-AD2D-D03C552C92DF}" sibTransId="{E08D68C8-26F1-4C0F-9046-6E939EAC394D}"/>
    <dgm:cxn modelId="{A26B33C2-F66A-47C0-A963-0C359BC7D0D1}" type="presOf" srcId="{687C7DA7-F5D8-4FA2-81E1-7AB64EE8FA25}" destId="{66586884-2586-4E72-AA1F-D82DACA1905C}" srcOrd="0" destOrd="0" presId="urn:microsoft.com/office/officeart/2008/layout/IncreasingCircleProcess"/>
    <dgm:cxn modelId="{95FE30C6-71A9-4A5E-AA01-C2486F36ECA2}" srcId="{30B402C5-F1F5-4D7C-B116-13B3B5612234}" destId="{3F1F69A2-502F-4B4B-A8D8-104861DA8E95}" srcOrd="0" destOrd="0" parTransId="{BE63D4E9-2685-47B7-B196-DABB42124A2D}" sibTransId="{87826B08-EF33-4563-B01C-404EA7449451}"/>
    <dgm:cxn modelId="{005702C8-1B66-401C-8130-796F30CDFC39}" type="presOf" srcId="{EA95C9DE-9BA8-4CF0-9DA7-D39003028636}" destId="{0EBBED44-389D-44D1-BA06-6BD57FB56929}" srcOrd="0" destOrd="1" presId="urn:microsoft.com/office/officeart/2008/layout/IncreasingCircleProcess"/>
    <dgm:cxn modelId="{9EE57DCD-7E27-4670-9F70-1136BB418550}" srcId="{E1E74418-9E23-43C5-A99E-5D2F949A4336}" destId="{042E8CDA-6692-430A-807D-883428A52BDD}" srcOrd="0" destOrd="0" parTransId="{488113FB-F396-4D19-94E5-2A478E5D7992}" sibTransId="{ECF4528E-8D6B-4448-BFE1-D9BBB4AF4650}"/>
    <dgm:cxn modelId="{6E370ACF-8288-44CC-B4AD-507685F3126F}" srcId="{E1E74418-9E23-43C5-A99E-5D2F949A4336}" destId="{5D3DF862-213E-4E60-969E-5F6C9203A6C5}" srcOrd="5" destOrd="0" parTransId="{BE6C5D87-6BFD-4308-B0CF-F2AAB01757F0}" sibTransId="{9B79A791-3ED2-42CB-90E8-D48677EF060B}"/>
    <dgm:cxn modelId="{F0AD96D5-663D-46FF-8A61-B60E9E855AB5}" type="presOf" srcId="{9ED1631C-33CD-4BD2-8022-96738C02F792}" destId="{D37BCFB6-3381-4398-9F70-53DF06B495A9}" srcOrd="0" destOrd="7" presId="urn:microsoft.com/office/officeart/2008/layout/IncreasingCircleProcess"/>
    <dgm:cxn modelId="{FD7931D7-FE8B-43D0-A6C5-85B979409F19}" type="presOf" srcId="{9B708481-1198-49D2-8FC3-00F7CC5D4B5D}" destId="{D37BCFB6-3381-4398-9F70-53DF06B495A9}" srcOrd="0" destOrd="1" presId="urn:microsoft.com/office/officeart/2008/layout/IncreasingCircleProcess"/>
    <dgm:cxn modelId="{838171D9-45C0-4ECD-B990-CE7756D7EAD0}" srcId="{E970510A-F886-4014-BB6C-674EE4C907F6}" destId="{3766C495-56DF-4535-94CF-673D5B65E038}" srcOrd="2" destOrd="0" parTransId="{9FC49DDF-332E-431A-86BF-CE4BD54801E3}" sibTransId="{84067813-F4CA-4449-A195-116EC60A8ABA}"/>
    <dgm:cxn modelId="{574CC3DA-1426-4A48-A286-DBDA17001B2A}" type="presOf" srcId="{4F79D882-0FC0-41D1-9229-DE660EFE0E35}" destId="{D37BCFB6-3381-4398-9F70-53DF06B495A9}" srcOrd="0" destOrd="6" presId="urn:microsoft.com/office/officeart/2008/layout/IncreasingCircleProcess"/>
    <dgm:cxn modelId="{45DC9EDC-A854-4433-A134-F628F903B279}" srcId="{E970510A-F886-4014-BB6C-674EE4C907F6}" destId="{F2BB4D12-114E-4F82-978A-2F11B7C2C1AB}" srcOrd="4" destOrd="0" parTransId="{F5978147-58D2-41A0-A649-834688A4F141}" sibTransId="{ACF454D0-63B7-42B8-B211-34A661537F06}"/>
    <dgm:cxn modelId="{F549C0DD-5BCE-4A71-99AF-9427DAF7D0E5}" type="presOf" srcId="{F2BB4D12-114E-4F82-978A-2F11B7C2C1AB}" destId="{84CD35AF-35EB-4700-8E64-3B9D8C43EB84}" srcOrd="0" destOrd="4" presId="urn:microsoft.com/office/officeart/2008/layout/IncreasingCircleProcess"/>
    <dgm:cxn modelId="{648AF4E7-A3B2-47AB-A1C0-80CD63BF7D7B}" type="presOf" srcId="{F5B01965-2B72-47D0-B85D-B6953C60AFC0}" destId="{0EBBED44-389D-44D1-BA06-6BD57FB56929}" srcOrd="0" destOrd="3" presId="urn:microsoft.com/office/officeart/2008/layout/IncreasingCircleProcess"/>
    <dgm:cxn modelId="{30DCC2E8-590D-4882-A77F-6ED2A2AF8B4C}" type="presOf" srcId="{785D3753-45D4-4DD3-B320-01D26089FC26}" destId="{D37BCFB6-3381-4398-9F70-53DF06B495A9}" srcOrd="0" destOrd="5" presId="urn:microsoft.com/office/officeart/2008/layout/IncreasingCircleProcess"/>
    <dgm:cxn modelId="{6025BFEA-881A-4571-B19E-E71466BA4C8C}" srcId="{30B402C5-F1F5-4D7C-B116-13B3B5612234}" destId="{4F79D882-0FC0-41D1-9229-DE660EFE0E35}" srcOrd="6" destOrd="0" parTransId="{8CDE1384-0B6A-4E2C-90A0-083F06A2698A}" sibTransId="{7C602BBE-D3F4-42A1-BDF1-F64BC61712CE}"/>
    <dgm:cxn modelId="{16BE0DEB-6557-4B6D-8692-7DF91F7E3167}" srcId="{30B402C5-F1F5-4D7C-B116-13B3B5612234}" destId="{785D3753-45D4-4DD3-B320-01D26089FC26}" srcOrd="5" destOrd="0" parTransId="{55E38394-8FF4-4849-84C8-75C64DA4DE91}" sibTransId="{228EBFCB-7237-4B98-9584-9E0AFC2BF52D}"/>
    <dgm:cxn modelId="{88E393EE-DC37-499B-9260-F7724E0334B5}" type="presOf" srcId="{26E134A5-61A5-41DB-B3F4-53FFB43178F9}" destId="{84CD35AF-35EB-4700-8E64-3B9D8C43EB84}" srcOrd="0" destOrd="5" presId="urn:microsoft.com/office/officeart/2008/layout/IncreasingCircleProcess"/>
    <dgm:cxn modelId="{4B7895F6-D6E8-4914-A6F0-AD819666CBAA}" type="presOf" srcId="{D65C9FBD-ADE8-4063-BCD3-984DAF75FC07}" destId="{D37BCFB6-3381-4398-9F70-53DF06B495A9}" srcOrd="0" destOrd="3" presId="urn:microsoft.com/office/officeart/2008/layout/IncreasingCircleProcess"/>
    <dgm:cxn modelId="{C956E5FB-C159-4EF1-A06A-66204AB39C16}" srcId="{E970510A-F886-4014-BB6C-674EE4C907F6}" destId="{29F27D16-C510-4C36-9EF2-516FC356C997}" srcOrd="0" destOrd="0" parTransId="{080E4933-25CA-4404-B9F7-CC80FE48533B}" sibTransId="{8C76750F-F8FF-433C-A7BC-6101E129FFBD}"/>
    <dgm:cxn modelId="{4A436DDC-22FD-480E-9B57-5DC8B89628A1}" type="presParOf" srcId="{66586884-2586-4E72-AA1F-D82DACA1905C}" destId="{31D40E03-11DC-49B7-B706-2F981188085C}" srcOrd="0" destOrd="0" presId="urn:microsoft.com/office/officeart/2008/layout/IncreasingCircleProcess"/>
    <dgm:cxn modelId="{C887A84C-9685-4F50-88C8-340976A39C3F}" type="presParOf" srcId="{31D40E03-11DC-49B7-B706-2F981188085C}" destId="{2935945A-9B1A-4074-B358-EF1913067ECB}" srcOrd="0" destOrd="0" presId="urn:microsoft.com/office/officeart/2008/layout/IncreasingCircleProcess"/>
    <dgm:cxn modelId="{6000D215-F0EE-4DAF-9171-B6CE77F61591}" type="presParOf" srcId="{31D40E03-11DC-49B7-B706-2F981188085C}" destId="{B28FB0DA-8B65-4DF6-A0C5-13809734D153}" srcOrd="1" destOrd="0" presId="urn:microsoft.com/office/officeart/2008/layout/IncreasingCircleProcess"/>
    <dgm:cxn modelId="{B9219E4A-BB68-477F-9126-AC9F36D2CEA9}" type="presParOf" srcId="{31D40E03-11DC-49B7-B706-2F981188085C}" destId="{D37BCFB6-3381-4398-9F70-53DF06B495A9}" srcOrd="2" destOrd="0" presId="urn:microsoft.com/office/officeart/2008/layout/IncreasingCircleProcess"/>
    <dgm:cxn modelId="{8FFCA325-220B-48AD-9F63-462E07DE9950}" type="presParOf" srcId="{31D40E03-11DC-49B7-B706-2F981188085C}" destId="{479645FB-9EBD-46B1-8423-C9884AB81AAC}" srcOrd="3" destOrd="0" presId="urn:microsoft.com/office/officeart/2008/layout/IncreasingCircleProcess"/>
    <dgm:cxn modelId="{62C9A3F4-F973-429B-B764-941EAEDEE7C6}" type="presParOf" srcId="{66586884-2586-4E72-AA1F-D82DACA1905C}" destId="{FCDC34CA-1FFA-42D2-985A-7E93686DA9FA}" srcOrd="1" destOrd="0" presId="urn:microsoft.com/office/officeart/2008/layout/IncreasingCircleProcess"/>
    <dgm:cxn modelId="{F61F8360-9808-47A1-A1EA-3A306C9F8EBA}" type="presParOf" srcId="{66586884-2586-4E72-AA1F-D82DACA1905C}" destId="{A9B483A8-CB5F-4D06-80A8-A12FF94BCF6A}" srcOrd="2" destOrd="0" presId="urn:microsoft.com/office/officeart/2008/layout/IncreasingCircleProcess"/>
    <dgm:cxn modelId="{067CD509-00C7-4674-B0FA-352E8D6D4D70}" type="presParOf" srcId="{A9B483A8-CB5F-4D06-80A8-A12FF94BCF6A}" destId="{2D74C4B5-53FE-43DF-A014-4A711C596881}" srcOrd="0" destOrd="0" presId="urn:microsoft.com/office/officeart/2008/layout/IncreasingCircleProcess"/>
    <dgm:cxn modelId="{198247ED-E2A1-4142-80CA-84AC2DEED5B3}" type="presParOf" srcId="{A9B483A8-CB5F-4D06-80A8-A12FF94BCF6A}" destId="{98619182-A16D-481B-AC4E-DF8D49650919}" srcOrd="1" destOrd="0" presId="urn:microsoft.com/office/officeart/2008/layout/IncreasingCircleProcess"/>
    <dgm:cxn modelId="{4831AB45-8E62-4685-9550-4EFC8C8DC1DF}" type="presParOf" srcId="{A9B483A8-CB5F-4D06-80A8-A12FF94BCF6A}" destId="{0EBBED44-389D-44D1-BA06-6BD57FB56929}" srcOrd="2" destOrd="0" presId="urn:microsoft.com/office/officeart/2008/layout/IncreasingCircleProcess"/>
    <dgm:cxn modelId="{CFF8EAA7-6819-4681-A083-05456A8F26B9}" type="presParOf" srcId="{A9B483A8-CB5F-4D06-80A8-A12FF94BCF6A}" destId="{F24555C5-A22E-4FAF-BA08-38FF29EC2098}" srcOrd="3" destOrd="0" presId="urn:microsoft.com/office/officeart/2008/layout/IncreasingCircleProcess"/>
    <dgm:cxn modelId="{7C9270F7-2782-4522-94CC-2E91552C7917}" type="presParOf" srcId="{66586884-2586-4E72-AA1F-D82DACA1905C}" destId="{05D83ADB-ECED-4116-AC92-D3C78C237BF0}" srcOrd="3" destOrd="0" presId="urn:microsoft.com/office/officeart/2008/layout/IncreasingCircleProcess"/>
    <dgm:cxn modelId="{96EA8344-3907-497A-87B7-BBD8AD693AF0}" type="presParOf" srcId="{66586884-2586-4E72-AA1F-D82DACA1905C}" destId="{4600E248-E33F-470A-A35A-C295BD079936}" srcOrd="4" destOrd="0" presId="urn:microsoft.com/office/officeart/2008/layout/IncreasingCircleProcess"/>
    <dgm:cxn modelId="{DBB272FE-8046-4C91-A7F3-61D809ADC935}" type="presParOf" srcId="{4600E248-E33F-470A-A35A-C295BD079936}" destId="{438ED5DD-A2C8-4FEB-8776-6039FDF5F119}" srcOrd="0" destOrd="0" presId="urn:microsoft.com/office/officeart/2008/layout/IncreasingCircleProcess"/>
    <dgm:cxn modelId="{2DC525DC-2DEA-49B1-8181-FAAEC026C710}" type="presParOf" srcId="{4600E248-E33F-470A-A35A-C295BD079936}" destId="{F21D5259-4EE4-4634-BB49-3BAA0EF39DA1}" srcOrd="1" destOrd="0" presId="urn:microsoft.com/office/officeart/2008/layout/IncreasingCircleProcess"/>
    <dgm:cxn modelId="{BE391A23-73E9-49BA-B894-7FCA2DF42541}" type="presParOf" srcId="{4600E248-E33F-470A-A35A-C295BD079936}" destId="{84CD35AF-35EB-4700-8E64-3B9D8C43EB84}" srcOrd="2" destOrd="0" presId="urn:microsoft.com/office/officeart/2008/layout/IncreasingCircleProcess"/>
    <dgm:cxn modelId="{A7840C47-D4B3-429C-A624-F0CCDC10A8E9}" type="presParOf" srcId="{4600E248-E33F-470A-A35A-C295BD079936}" destId="{B6D91C3B-F4B3-413B-BD07-FDFC121216B8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0CDC01-6ACA-4506-9195-6C3C7F40919E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B011E3C-9AD9-406F-A1A4-73813306810B}">
      <dgm:prSet phldrT="[Texto]"/>
      <dgm:spPr/>
      <dgm:t>
        <a:bodyPr/>
        <a:lstStyle/>
        <a:p>
          <a:r>
            <a:rPr lang="es-EC" dirty="0"/>
            <a:t>1876</a:t>
          </a:r>
        </a:p>
      </dgm:t>
    </dgm:pt>
    <dgm:pt modelId="{82316662-CC28-41D9-87FE-4053C44AC4EC}" type="parTrans" cxnId="{E6364228-2CC4-4ADD-A4A6-AB13704D4C38}">
      <dgm:prSet/>
      <dgm:spPr/>
      <dgm:t>
        <a:bodyPr/>
        <a:lstStyle/>
        <a:p>
          <a:endParaRPr lang="es-EC"/>
        </a:p>
      </dgm:t>
    </dgm:pt>
    <dgm:pt modelId="{429D2E26-7320-4CA4-BCBE-AA0366F52860}" type="sibTrans" cxnId="{E6364228-2CC4-4ADD-A4A6-AB13704D4C38}">
      <dgm:prSet/>
      <dgm:spPr/>
      <dgm:t>
        <a:bodyPr/>
        <a:lstStyle/>
        <a:p>
          <a:endParaRPr lang="es-EC"/>
        </a:p>
      </dgm:t>
    </dgm:pt>
    <dgm:pt modelId="{D26CA808-1475-417F-B59A-ECAA575262F6}">
      <dgm:prSet phldrT="[Texto]"/>
      <dgm:spPr/>
      <dgm:t>
        <a:bodyPr/>
        <a:lstStyle/>
        <a:p>
          <a:r>
            <a:rPr lang="es-EC" dirty="0"/>
            <a:t>Robert Koch demuestra que las enfermedades infecciosas son provocadas por microorganismos.</a:t>
          </a:r>
        </a:p>
      </dgm:t>
    </dgm:pt>
    <dgm:pt modelId="{FD7E8BB6-BFE7-4DE6-B75B-1BC906CDA9A9}" type="parTrans" cxnId="{920590F9-D977-4B3E-8BEC-03D8338F6C72}">
      <dgm:prSet/>
      <dgm:spPr/>
      <dgm:t>
        <a:bodyPr/>
        <a:lstStyle/>
        <a:p>
          <a:endParaRPr lang="es-EC"/>
        </a:p>
      </dgm:t>
    </dgm:pt>
    <dgm:pt modelId="{AF4EF37F-A489-4D05-98B4-FD52D28B98B4}" type="sibTrans" cxnId="{920590F9-D977-4B3E-8BEC-03D8338F6C72}">
      <dgm:prSet/>
      <dgm:spPr/>
      <dgm:t>
        <a:bodyPr/>
        <a:lstStyle/>
        <a:p>
          <a:endParaRPr lang="es-EC"/>
        </a:p>
      </dgm:t>
    </dgm:pt>
    <dgm:pt modelId="{24D1330B-5BAD-4718-89C1-49D75BF553E2}">
      <dgm:prSet phldrT="[Texto]"/>
      <dgm:spPr/>
      <dgm:t>
        <a:bodyPr/>
        <a:lstStyle/>
        <a:p>
          <a:r>
            <a:rPr lang="es-EC" dirty="0"/>
            <a:t>1880</a:t>
          </a:r>
        </a:p>
      </dgm:t>
    </dgm:pt>
    <dgm:pt modelId="{A1D0F59D-C8AC-4E90-B05A-5B517619D5DB}" type="parTrans" cxnId="{64215189-D516-4DA9-9E8B-ECBC57C35B08}">
      <dgm:prSet/>
      <dgm:spPr/>
      <dgm:t>
        <a:bodyPr/>
        <a:lstStyle/>
        <a:p>
          <a:endParaRPr lang="es-EC"/>
        </a:p>
      </dgm:t>
    </dgm:pt>
    <dgm:pt modelId="{6A1F4B75-8138-4690-8A32-81EEDC3D3907}" type="sibTrans" cxnId="{64215189-D516-4DA9-9E8B-ECBC57C35B08}">
      <dgm:prSet/>
      <dgm:spPr/>
      <dgm:t>
        <a:bodyPr/>
        <a:lstStyle/>
        <a:p>
          <a:endParaRPr lang="es-EC"/>
        </a:p>
      </dgm:t>
    </dgm:pt>
    <dgm:pt modelId="{76D3EE89-86EE-4D15-8E88-658620F8EEEE}">
      <dgm:prSet phldrT="[Texto]"/>
      <dgm:spPr/>
      <dgm:t>
        <a:bodyPr/>
        <a:lstStyle/>
        <a:p>
          <a:r>
            <a:rPr lang="es-EC" dirty="0"/>
            <a:t>Se obtuvo la </a:t>
          </a:r>
          <a:r>
            <a:rPr lang="es-EC" u="sng" dirty="0">
              <a:solidFill>
                <a:srgbClr val="FF0000"/>
              </a:solidFill>
            </a:rPr>
            <a:t>primera vacuna </a:t>
          </a:r>
          <a:r>
            <a:rPr lang="es-EC" dirty="0"/>
            <a:t>a base de microorganismos atenuados gracias a las observaciones de Louis Pasteur sobre la bacteria responsable del cólera aviar.</a:t>
          </a:r>
        </a:p>
      </dgm:t>
    </dgm:pt>
    <dgm:pt modelId="{2A0EC4A1-533C-4753-B5E7-7C1BE2D73A34}" type="parTrans" cxnId="{1F8722DC-F78C-4CE8-A1F3-7C1F258BF198}">
      <dgm:prSet/>
      <dgm:spPr/>
      <dgm:t>
        <a:bodyPr/>
        <a:lstStyle/>
        <a:p>
          <a:endParaRPr lang="es-EC"/>
        </a:p>
      </dgm:t>
    </dgm:pt>
    <dgm:pt modelId="{542D1E2B-0EC5-42ED-B321-21C4CD6DAED6}" type="sibTrans" cxnId="{1F8722DC-F78C-4CE8-A1F3-7C1F258BF198}">
      <dgm:prSet/>
      <dgm:spPr/>
      <dgm:t>
        <a:bodyPr/>
        <a:lstStyle/>
        <a:p>
          <a:endParaRPr lang="es-EC"/>
        </a:p>
      </dgm:t>
    </dgm:pt>
    <dgm:pt modelId="{14FA488A-F2DD-4680-A3DD-9DA79F304904}">
      <dgm:prSet phldrT="[Texto]"/>
      <dgm:spPr/>
      <dgm:t>
        <a:bodyPr/>
        <a:lstStyle/>
        <a:p>
          <a:r>
            <a:rPr lang="es-EC" dirty="0"/>
            <a:t>1885</a:t>
          </a:r>
        </a:p>
      </dgm:t>
    </dgm:pt>
    <dgm:pt modelId="{5B38A266-1330-4D12-A7EC-6D12A7341AB4}" type="parTrans" cxnId="{74D5A5EF-3B0D-4540-87A2-6826B1ABFC50}">
      <dgm:prSet/>
      <dgm:spPr/>
      <dgm:t>
        <a:bodyPr/>
        <a:lstStyle/>
        <a:p>
          <a:endParaRPr lang="es-EC"/>
        </a:p>
      </dgm:t>
    </dgm:pt>
    <dgm:pt modelId="{EB80749C-1678-40C8-BDDA-65406884BB94}" type="sibTrans" cxnId="{74D5A5EF-3B0D-4540-87A2-6826B1ABFC50}">
      <dgm:prSet/>
      <dgm:spPr/>
      <dgm:t>
        <a:bodyPr/>
        <a:lstStyle/>
        <a:p>
          <a:endParaRPr lang="es-EC"/>
        </a:p>
      </dgm:t>
    </dgm:pt>
    <dgm:pt modelId="{22F4EC16-FCD0-493B-BE00-CA152B9B67FC}">
      <dgm:prSet phldrT="[Texto]"/>
      <dgm:spPr/>
      <dgm:t>
        <a:bodyPr/>
        <a:lstStyle/>
        <a:p>
          <a:r>
            <a:rPr lang="es-EC" dirty="0"/>
            <a:t>Luis Pasteur realizó la primera vacunación antirrábica en humanos el 6 de Julio de 1885.</a:t>
          </a:r>
        </a:p>
      </dgm:t>
    </dgm:pt>
    <dgm:pt modelId="{2CF19B6E-6A21-46B9-984D-CE0A08E0BE70}" type="parTrans" cxnId="{26399EEB-8A1A-4EFB-9642-C8B42BCA5A71}">
      <dgm:prSet/>
      <dgm:spPr/>
      <dgm:t>
        <a:bodyPr/>
        <a:lstStyle/>
        <a:p>
          <a:endParaRPr lang="es-EC"/>
        </a:p>
      </dgm:t>
    </dgm:pt>
    <dgm:pt modelId="{378F7366-5B8D-43DD-A1AD-4B79EC672D22}" type="sibTrans" cxnId="{26399EEB-8A1A-4EFB-9642-C8B42BCA5A71}">
      <dgm:prSet/>
      <dgm:spPr/>
      <dgm:t>
        <a:bodyPr/>
        <a:lstStyle/>
        <a:p>
          <a:endParaRPr lang="es-EC"/>
        </a:p>
      </dgm:t>
    </dgm:pt>
    <dgm:pt modelId="{BF3BBB47-370E-4A30-8622-F5AB2CE9F25C}">
      <dgm:prSet/>
      <dgm:spPr/>
      <dgm:t>
        <a:bodyPr/>
        <a:lstStyle/>
        <a:p>
          <a:r>
            <a:rPr lang="es-EC" dirty="0"/>
            <a:t>Postulados de Koch.</a:t>
          </a:r>
        </a:p>
      </dgm:t>
    </dgm:pt>
    <dgm:pt modelId="{454C9200-36D7-405C-B074-D2586F313D85}" type="parTrans" cxnId="{9D52F815-CC7B-4FB0-A63E-02F90AA8F244}">
      <dgm:prSet/>
      <dgm:spPr/>
      <dgm:t>
        <a:bodyPr/>
        <a:lstStyle/>
        <a:p>
          <a:endParaRPr lang="es-EC"/>
        </a:p>
      </dgm:t>
    </dgm:pt>
    <dgm:pt modelId="{C8B98A5F-F409-43A2-82DA-BA6A467609DD}" type="sibTrans" cxnId="{9D52F815-CC7B-4FB0-A63E-02F90AA8F244}">
      <dgm:prSet/>
      <dgm:spPr/>
      <dgm:t>
        <a:bodyPr/>
        <a:lstStyle/>
        <a:p>
          <a:endParaRPr lang="es-EC"/>
        </a:p>
      </dgm:t>
    </dgm:pt>
    <dgm:pt modelId="{14E3CA2F-7C72-4A47-B004-789113E71EEF}" type="pres">
      <dgm:prSet presAssocID="{7B0CDC01-6ACA-4506-9195-6C3C7F40919E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74435F80-7348-4D79-8F26-6BBFD922EB0C}" type="pres">
      <dgm:prSet presAssocID="{9B011E3C-9AD9-406F-A1A4-73813306810B}" presName="composite" presStyleCnt="0"/>
      <dgm:spPr/>
    </dgm:pt>
    <dgm:pt modelId="{02BE3BCC-17AA-4E8B-A809-22180A5E6D37}" type="pres">
      <dgm:prSet presAssocID="{9B011E3C-9AD9-406F-A1A4-73813306810B}" presName="BackAccent" presStyleLbl="bgShp" presStyleIdx="0" presStyleCnt="3"/>
      <dgm:spPr/>
    </dgm:pt>
    <dgm:pt modelId="{1093FBBB-7CC3-4F89-A6E7-144F1F0ADCAC}" type="pres">
      <dgm:prSet presAssocID="{9B011E3C-9AD9-406F-A1A4-73813306810B}" presName="Accent" presStyleLbl="alignNode1" presStyleIdx="0" presStyleCnt="3"/>
      <dgm:spPr/>
    </dgm:pt>
    <dgm:pt modelId="{6686B699-0C0A-4D86-8DAD-F472938B79FE}" type="pres">
      <dgm:prSet presAssocID="{9B011E3C-9AD9-406F-A1A4-73813306810B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851925E1-4FB6-4378-AEB2-3B61E3180484}" type="pres">
      <dgm:prSet presAssocID="{9B011E3C-9AD9-406F-A1A4-73813306810B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1E23671F-E33F-4307-9083-203C97F3E08F}" type="pres">
      <dgm:prSet presAssocID="{429D2E26-7320-4CA4-BCBE-AA0366F52860}" presName="sibTrans" presStyleCnt="0"/>
      <dgm:spPr/>
    </dgm:pt>
    <dgm:pt modelId="{2D04BC15-C4FB-4DA9-9236-C7B0E2149AAC}" type="pres">
      <dgm:prSet presAssocID="{24D1330B-5BAD-4718-89C1-49D75BF553E2}" presName="composite" presStyleCnt="0"/>
      <dgm:spPr/>
    </dgm:pt>
    <dgm:pt modelId="{9D5D9575-76A8-4819-9E6F-574FDFF3704D}" type="pres">
      <dgm:prSet presAssocID="{24D1330B-5BAD-4718-89C1-49D75BF553E2}" presName="BackAccent" presStyleLbl="bgShp" presStyleIdx="1" presStyleCnt="3"/>
      <dgm:spPr/>
    </dgm:pt>
    <dgm:pt modelId="{1596A3AF-AFC6-4580-ADEC-3EE787A1E16E}" type="pres">
      <dgm:prSet presAssocID="{24D1330B-5BAD-4718-89C1-49D75BF553E2}" presName="Accent" presStyleLbl="alignNode1" presStyleIdx="1" presStyleCnt="3"/>
      <dgm:spPr/>
    </dgm:pt>
    <dgm:pt modelId="{E5FC1FF3-8785-46DA-A55D-C6255CE6DAC7}" type="pres">
      <dgm:prSet presAssocID="{24D1330B-5BAD-4718-89C1-49D75BF553E2}" presName="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EF6C294F-96C4-470E-9B7C-07DDA86510FA}" type="pres">
      <dgm:prSet presAssocID="{24D1330B-5BAD-4718-89C1-49D75BF553E2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A86D7DBE-AB11-41F0-B433-1129EA13D0A8}" type="pres">
      <dgm:prSet presAssocID="{6A1F4B75-8138-4690-8A32-81EEDC3D3907}" presName="sibTrans" presStyleCnt="0"/>
      <dgm:spPr/>
    </dgm:pt>
    <dgm:pt modelId="{1D7568E1-60E4-499A-A792-FF193488EE77}" type="pres">
      <dgm:prSet presAssocID="{14FA488A-F2DD-4680-A3DD-9DA79F304904}" presName="composite" presStyleCnt="0"/>
      <dgm:spPr/>
    </dgm:pt>
    <dgm:pt modelId="{7B95D4FD-D647-45F3-B3C3-33E0BD079F69}" type="pres">
      <dgm:prSet presAssocID="{14FA488A-F2DD-4680-A3DD-9DA79F304904}" presName="BackAccent" presStyleLbl="bgShp" presStyleIdx="2" presStyleCnt="3"/>
      <dgm:spPr/>
    </dgm:pt>
    <dgm:pt modelId="{37D4C586-E74F-4709-9754-D576D807F148}" type="pres">
      <dgm:prSet presAssocID="{14FA488A-F2DD-4680-A3DD-9DA79F304904}" presName="Accent" presStyleLbl="alignNode1" presStyleIdx="2" presStyleCnt="3"/>
      <dgm:spPr/>
    </dgm:pt>
    <dgm:pt modelId="{064F0F85-484C-45CB-855F-8E06BBC2C509}" type="pres">
      <dgm:prSet presAssocID="{14FA488A-F2DD-4680-A3DD-9DA79F304904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3FC2F28A-ECAB-4BD3-8D65-25FCC1D3A436}" type="pres">
      <dgm:prSet presAssocID="{14FA488A-F2DD-4680-A3DD-9DA79F304904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9D52F815-CC7B-4FB0-A63E-02F90AA8F244}" srcId="{9B011E3C-9AD9-406F-A1A4-73813306810B}" destId="{BF3BBB47-370E-4A30-8622-F5AB2CE9F25C}" srcOrd="1" destOrd="0" parTransId="{454C9200-36D7-405C-B074-D2586F313D85}" sibTransId="{C8B98A5F-F409-43A2-82DA-BA6A467609DD}"/>
    <dgm:cxn modelId="{E6364228-2CC4-4ADD-A4A6-AB13704D4C38}" srcId="{7B0CDC01-6ACA-4506-9195-6C3C7F40919E}" destId="{9B011E3C-9AD9-406F-A1A4-73813306810B}" srcOrd="0" destOrd="0" parTransId="{82316662-CC28-41D9-87FE-4053C44AC4EC}" sibTransId="{429D2E26-7320-4CA4-BCBE-AA0366F52860}"/>
    <dgm:cxn modelId="{CBFFDF2C-F296-4DDE-BF5A-035678B6BB2E}" type="presOf" srcId="{76D3EE89-86EE-4D15-8E88-658620F8EEEE}" destId="{E5FC1FF3-8785-46DA-A55D-C6255CE6DAC7}" srcOrd="0" destOrd="0" presId="urn:microsoft.com/office/officeart/2008/layout/IncreasingCircleProcess"/>
    <dgm:cxn modelId="{422AD92D-AD05-40FF-B59A-59D59853F861}" type="presOf" srcId="{24D1330B-5BAD-4718-89C1-49D75BF553E2}" destId="{EF6C294F-96C4-470E-9B7C-07DDA86510FA}" srcOrd="0" destOrd="0" presId="urn:microsoft.com/office/officeart/2008/layout/IncreasingCircleProcess"/>
    <dgm:cxn modelId="{DA3FEA34-4BE8-49B0-A8D4-D970AA228AC5}" type="presOf" srcId="{22F4EC16-FCD0-493B-BE00-CA152B9B67FC}" destId="{064F0F85-484C-45CB-855F-8E06BBC2C509}" srcOrd="0" destOrd="0" presId="urn:microsoft.com/office/officeart/2008/layout/IncreasingCircleProcess"/>
    <dgm:cxn modelId="{02BC6E3B-4570-456E-A0CB-1C395F4BB91F}" type="presOf" srcId="{9B011E3C-9AD9-406F-A1A4-73813306810B}" destId="{851925E1-4FB6-4378-AEB2-3B61E3180484}" srcOrd="0" destOrd="0" presId="urn:microsoft.com/office/officeart/2008/layout/IncreasingCircleProcess"/>
    <dgm:cxn modelId="{8E4BEE63-A31D-48BA-9DF8-C028347A842D}" type="presOf" srcId="{7B0CDC01-6ACA-4506-9195-6C3C7F40919E}" destId="{14E3CA2F-7C72-4A47-B004-789113E71EEF}" srcOrd="0" destOrd="0" presId="urn:microsoft.com/office/officeart/2008/layout/IncreasingCircleProcess"/>
    <dgm:cxn modelId="{64215189-D516-4DA9-9E8B-ECBC57C35B08}" srcId="{7B0CDC01-6ACA-4506-9195-6C3C7F40919E}" destId="{24D1330B-5BAD-4718-89C1-49D75BF553E2}" srcOrd="1" destOrd="0" parTransId="{A1D0F59D-C8AC-4E90-B05A-5B517619D5DB}" sibTransId="{6A1F4B75-8138-4690-8A32-81EEDC3D3907}"/>
    <dgm:cxn modelId="{1925E7C8-DC89-4099-8C5C-75F0C3C63220}" type="presOf" srcId="{D26CA808-1475-417F-B59A-ECAA575262F6}" destId="{6686B699-0C0A-4D86-8DAD-F472938B79FE}" srcOrd="0" destOrd="0" presId="urn:microsoft.com/office/officeart/2008/layout/IncreasingCircleProcess"/>
    <dgm:cxn modelId="{1F8722DC-F78C-4CE8-A1F3-7C1F258BF198}" srcId="{24D1330B-5BAD-4718-89C1-49D75BF553E2}" destId="{76D3EE89-86EE-4D15-8E88-658620F8EEEE}" srcOrd="0" destOrd="0" parTransId="{2A0EC4A1-533C-4753-B5E7-7C1BE2D73A34}" sibTransId="{542D1E2B-0EC5-42ED-B321-21C4CD6DAED6}"/>
    <dgm:cxn modelId="{1C8BE2E8-F86B-4BEF-99B4-3A2D070B6D8F}" type="presOf" srcId="{14FA488A-F2DD-4680-A3DD-9DA79F304904}" destId="{3FC2F28A-ECAB-4BD3-8D65-25FCC1D3A436}" srcOrd="0" destOrd="0" presId="urn:microsoft.com/office/officeart/2008/layout/IncreasingCircleProcess"/>
    <dgm:cxn modelId="{26399EEB-8A1A-4EFB-9642-C8B42BCA5A71}" srcId="{14FA488A-F2DD-4680-A3DD-9DA79F304904}" destId="{22F4EC16-FCD0-493B-BE00-CA152B9B67FC}" srcOrd="0" destOrd="0" parTransId="{2CF19B6E-6A21-46B9-984D-CE0A08E0BE70}" sibTransId="{378F7366-5B8D-43DD-A1AD-4B79EC672D22}"/>
    <dgm:cxn modelId="{74D5A5EF-3B0D-4540-87A2-6826B1ABFC50}" srcId="{7B0CDC01-6ACA-4506-9195-6C3C7F40919E}" destId="{14FA488A-F2DD-4680-A3DD-9DA79F304904}" srcOrd="2" destOrd="0" parTransId="{5B38A266-1330-4D12-A7EC-6D12A7341AB4}" sibTransId="{EB80749C-1678-40C8-BDDA-65406884BB94}"/>
    <dgm:cxn modelId="{920590F9-D977-4B3E-8BEC-03D8338F6C72}" srcId="{9B011E3C-9AD9-406F-A1A4-73813306810B}" destId="{D26CA808-1475-417F-B59A-ECAA575262F6}" srcOrd="0" destOrd="0" parTransId="{FD7E8BB6-BFE7-4DE6-B75B-1BC906CDA9A9}" sibTransId="{AF4EF37F-A489-4D05-98B4-FD52D28B98B4}"/>
    <dgm:cxn modelId="{38A5EEFE-A3C9-4455-895F-238FB3F04A99}" type="presOf" srcId="{BF3BBB47-370E-4A30-8622-F5AB2CE9F25C}" destId="{6686B699-0C0A-4D86-8DAD-F472938B79FE}" srcOrd="0" destOrd="1" presId="urn:microsoft.com/office/officeart/2008/layout/IncreasingCircleProcess"/>
    <dgm:cxn modelId="{23A1C890-B191-4BEA-8497-35D3F94DEEF3}" type="presParOf" srcId="{14E3CA2F-7C72-4A47-B004-789113E71EEF}" destId="{74435F80-7348-4D79-8F26-6BBFD922EB0C}" srcOrd="0" destOrd="0" presId="urn:microsoft.com/office/officeart/2008/layout/IncreasingCircleProcess"/>
    <dgm:cxn modelId="{605CAC54-7946-4191-ADAF-913FABEA9BF5}" type="presParOf" srcId="{74435F80-7348-4D79-8F26-6BBFD922EB0C}" destId="{02BE3BCC-17AA-4E8B-A809-22180A5E6D37}" srcOrd="0" destOrd="0" presId="urn:microsoft.com/office/officeart/2008/layout/IncreasingCircleProcess"/>
    <dgm:cxn modelId="{2C267757-4E84-43B0-B653-0C4D3EBCF81D}" type="presParOf" srcId="{74435F80-7348-4D79-8F26-6BBFD922EB0C}" destId="{1093FBBB-7CC3-4F89-A6E7-144F1F0ADCAC}" srcOrd="1" destOrd="0" presId="urn:microsoft.com/office/officeart/2008/layout/IncreasingCircleProcess"/>
    <dgm:cxn modelId="{3D098E31-2D93-4A00-BAC2-6528099B35C6}" type="presParOf" srcId="{74435F80-7348-4D79-8F26-6BBFD922EB0C}" destId="{6686B699-0C0A-4D86-8DAD-F472938B79FE}" srcOrd="2" destOrd="0" presId="urn:microsoft.com/office/officeart/2008/layout/IncreasingCircleProcess"/>
    <dgm:cxn modelId="{EDF1A960-2B99-4E94-B954-E84C0A9671ED}" type="presParOf" srcId="{74435F80-7348-4D79-8F26-6BBFD922EB0C}" destId="{851925E1-4FB6-4378-AEB2-3B61E3180484}" srcOrd="3" destOrd="0" presId="urn:microsoft.com/office/officeart/2008/layout/IncreasingCircleProcess"/>
    <dgm:cxn modelId="{4B334F14-F724-4778-8A9A-EDC62082BBFE}" type="presParOf" srcId="{14E3CA2F-7C72-4A47-B004-789113E71EEF}" destId="{1E23671F-E33F-4307-9083-203C97F3E08F}" srcOrd="1" destOrd="0" presId="urn:microsoft.com/office/officeart/2008/layout/IncreasingCircleProcess"/>
    <dgm:cxn modelId="{39545099-DC80-4C62-8954-6B874D41760D}" type="presParOf" srcId="{14E3CA2F-7C72-4A47-B004-789113E71EEF}" destId="{2D04BC15-C4FB-4DA9-9236-C7B0E2149AAC}" srcOrd="2" destOrd="0" presId="urn:microsoft.com/office/officeart/2008/layout/IncreasingCircleProcess"/>
    <dgm:cxn modelId="{EE26BD8D-0AD6-4D2F-8470-975722E7B4B7}" type="presParOf" srcId="{2D04BC15-C4FB-4DA9-9236-C7B0E2149AAC}" destId="{9D5D9575-76A8-4819-9E6F-574FDFF3704D}" srcOrd="0" destOrd="0" presId="urn:microsoft.com/office/officeart/2008/layout/IncreasingCircleProcess"/>
    <dgm:cxn modelId="{394AFDAD-BCB2-48E8-8682-26DF2196F8E3}" type="presParOf" srcId="{2D04BC15-C4FB-4DA9-9236-C7B0E2149AAC}" destId="{1596A3AF-AFC6-4580-ADEC-3EE787A1E16E}" srcOrd="1" destOrd="0" presId="urn:microsoft.com/office/officeart/2008/layout/IncreasingCircleProcess"/>
    <dgm:cxn modelId="{33A65E8E-C5CE-4823-B213-5571A96636AC}" type="presParOf" srcId="{2D04BC15-C4FB-4DA9-9236-C7B0E2149AAC}" destId="{E5FC1FF3-8785-46DA-A55D-C6255CE6DAC7}" srcOrd="2" destOrd="0" presId="urn:microsoft.com/office/officeart/2008/layout/IncreasingCircleProcess"/>
    <dgm:cxn modelId="{DCA633FF-3D00-4D2F-9075-A16DEA61C9CE}" type="presParOf" srcId="{2D04BC15-C4FB-4DA9-9236-C7B0E2149AAC}" destId="{EF6C294F-96C4-470E-9B7C-07DDA86510FA}" srcOrd="3" destOrd="0" presId="urn:microsoft.com/office/officeart/2008/layout/IncreasingCircleProcess"/>
    <dgm:cxn modelId="{7DCD6D0E-FAFE-445D-BBE8-1D772BEA3EB2}" type="presParOf" srcId="{14E3CA2F-7C72-4A47-B004-789113E71EEF}" destId="{A86D7DBE-AB11-41F0-B433-1129EA13D0A8}" srcOrd="3" destOrd="0" presId="urn:microsoft.com/office/officeart/2008/layout/IncreasingCircleProcess"/>
    <dgm:cxn modelId="{C620C82C-D93C-4688-B9B9-9033CE0977D3}" type="presParOf" srcId="{14E3CA2F-7C72-4A47-B004-789113E71EEF}" destId="{1D7568E1-60E4-499A-A792-FF193488EE77}" srcOrd="4" destOrd="0" presId="urn:microsoft.com/office/officeart/2008/layout/IncreasingCircleProcess"/>
    <dgm:cxn modelId="{491EC927-8558-417D-8507-18186DE655B0}" type="presParOf" srcId="{1D7568E1-60E4-499A-A792-FF193488EE77}" destId="{7B95D4FD-D647-45F3-B3C3-33E0BD079F69}" srcOrd="0" destOrd="0" presId="urn:microsoft.com/office/officeart/2008/layout/IncreasingCircleProcess"/>
    <dgm:cxn modelId="{C5630D13-F578-4482-B4C5-CE527364AE78}" type="presParOf" srcId="{1D7568E1-60E4-499A-A792-FF193488EE77}" destId="{37D4C586-E74F-4709-9754-D576D807F148}" srcOrd="1" destOrd="0" presId="urn:microsoft.com/office/officeart/2008/layout/IncreasingCircleProcess"/>
    <dgm:cxn modelId="{B22B0498-0084-493D-81D0-584C139EE36E}" type="presParOf" srcId="{1D7568E1-60E4-499A-A792-FF193488EE77}" destId="{064F0F85-484C-45CB-855F-8E06BBC2C509}" srcOrd="2" destOrd="0" presId="urn:microsoft.com/office/officeart/2008/layout/IncreasingCircleProcess"/>
    <dgm:cxn modelId="{92CFEC40-28BA-4E5E-9C77-3C8AE31543D5}" type="presParOf" srcId="{1D7568E1-60E4-499A-A792-FF193488EE77}" destId="{3FC2F28A-ECAB-4BD3-8D65-25FCC1D3A436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9E32E0-28FF-42A3-B262-EABDE7BF1273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9290999-67D4-410D-A8D1-CDD8720E057B}">
      <dgm:prSet phldrT="[Texto]"/>
      <dgm:spPr/>
      <dgm:t>
        <a:bodyPr/>
        <a:lstStyle/>
        <a:p>
          <a:r>
            <a:rPr lang="es-EC" dirty="0"/>
            <a:t>1900</a:t>
          </a:r>
        </a:p>
      </dgm:t>
    </dgm:pt>
    <dgm:pt modelId="{83854D7A-9F9B-40E9-8142-78FF0BA58F06}" type="parTrans" cxnId="{AA39CF21-E7BA-4C27-999C-9270A61943AA}">
      <dgm:prSet/>
      <dgm:spPr/>
      <dgm:t>
        <a:bodyPr/>
        <a:lstStyle/>
        <a:p>
          <a:endParaRPr lang="es-EC"/>
        </a:p>
      </dgm:t>
    </dgm:pt>
    <dgm:pt modelId="{8F009EB2-7CFC-4A9D-A92C-AB3A55665673}" type="sibTrans" cxnId="{AA39CF21-E7BA-4C27-999C-9270A61943AA}">
      <dgm:prSet/>
      <dgm:spPr/>
      <dgm:t>
        <a:bodyPr/>
        <a:lstStyle/>
        <a:p>
          <a:endParaRPr lang="es-EC"/>
        </a:p>
      </dgm:t>
    </dgm:pt>
    <dgm:pt modelId="{918702B8-85A8-4EE4-BD1C-CC5D25269717}">
      <dgm:prSet phldrT="[Texto]"/>
      <dgm:spPr/>
      <dgm:t>
        <a:bodyPr/>
        <a:lstStyle/>
        <a:p>
          <a:r>
            <a:rPr lang="es-EC" dirty="0" err="1"/>
            <a:t>Ilya</a:t>
          </a:r>
          <a:r>
            <a:rPr lang="es-EC" dirty="0"/>
            <a:t> </a:t>
          </a:r>
          <a:r>
            <a:rPr lang="es-EC" dirty="0" err="1"/>
            <a:t>Ilich</a:t>
          </a:r>
          <a:r>
            <a:rPr lang="es-EC" dirty="0"/>
            <a:t> </a:t>
          </a:r>
          <a:r>
            <a:rPr lang="es-EC" dirty="0" err="1"/>
            <a:t>Mechnikov</a:t>
          </a:r>
          <a:r>
            <a:rPr lang="es-EC" dirty="0"/>
            <a:t> informó que existían fenómenos de eliminación de agentes patógenos (fagocitos) y propuso la teoría de que los fagocitos segregan enzimas específicos, formando la base de la teoría de la inmunidad celular.</a:t>
          </a:r>
        </a:p>
      </dgm:t>
    </dgm:pt>
    <dgm:pt modelId="{DA4734BF-A4FB-404F-A51B-470C418B997F}" type="parTrans" cxnId="{E3E4D0E3-3E75-4FF6-BA61-E2204DFA673F}">
      <dgm:prSet/>
      <dgm:spPr/>
      <dgm:t>
        <a:bodyPr/>
        <a:lstStyle/>
        <a:p>
          <a:endParaRPr lang="es-EC"/>
        </a:p>
      </dgm:t>
    </dgm:pt>
    <dgm:pt modelId="{D154DA13-1A32-4ADC-9983-0B9A68F4341E}" type="sibTrans" cxnId="{E3E4D0E3-3E75-4FF6-BA61-E2204DFA673F}">
      <dgm:prSet/>
      <dgm:spPr/>
      <dgm:t>
        <a:bodyPr/>
        <a:lstStyle/>
        <a:p>
          <a:endParaRPr lang="es-EC"/>
        </a:p>
      </dgm:t>
    </dgm:pt>
    <dgm:pt modelId="{C26A65E9-AEB5-4947-9CEB-7D41242D8498}">
      <dgm:prSet phldrT="[Texto]"/>
      <dgm:spPr/>
      <dgm:t>
        <a:bodyPr/>
        <a:lstStyle/>
        <a:p>
          <a:r>
            <a:rPr lang="es-EC" dirty="0"/>
            <a:t>1934</a:t>
          </a:r>
        </a:p>
      </dgm:t>
    </dgm:pt>
    <dgm:pt modelId="{0082E2FC-F7FD-4C0A-947B-C8A844C07F62}" type="parTrans" cxnId="{96C8F33C-6AED-41EB-BE26-38C0BDDCE6E4}">
      <dgm:prSet/>
      <dgm:spPr/>
      <dgm:t>
        <a:bodyPr/>
        <a:lstStyle/>
        <a:p>
          <a:endParaRPr lang="es-EC"/>
        </a:p>
      </dgm:t>
    </dgm:pt>
    <dgm:pt modelId="{22B19E21-13FD-4253-920B-0D2D2EFCFD79}" type="sibTrans" cxnId="{96C8F33C-6AED-41EB-BE26-38C0BDDCE6E4}">
      <dgm:prSet/>
      <dgm:spPr/>
      <dgm:t>
        <a:bodyPr/>
        <a:lstStyle/>
        <a:p>
          <a:endParaRPr lang="es-EC"/>
        </a:p>
      </dgm:t>
    </dgm:pt>
    <dgm:pt modelId="{FA371EC1-799A-41B5-B0E4-8101C62B672B}">
      <dgm:prSet phldrT="[Texto]"/>
      <dgm:spPr/>
      <dgm:t>
        <a:bodyPr/>
        <a:lstStyle/>
        <a:p>
          <a:r>
            <a:rPr lang="es-EC" dirty="0" err="1"/>
            <a:t>Tiselius</a:t>
          </a:r>
          <a:r>
            <a:rPr lang="es-EC" dirty="0"/>
            <a:t> demostró que los anticuerpos constituyen la fracción gamma- </a:t>
          </a:r>
          <a:r>
            <a:rPr lang="es-EC" dirty="0" err="1"/>
            <a:t>globulínica</a:t>
          </a:r>
          <a:r>
            <a:rPr lang="es-EC" dirty="0"/>
            <a:t> del suero.</a:t>
          </a:r>
        </a:p>
      </dgm:t>
    </dgm:pt>
    <dgm:pt modelId="{FD140C00-1077-4FAC-B615-370045F7520A}" type="parTrans" cxnId="{CE46CCF3-E76B-4C19-A732-CC4CA2F1C3A7}">
      <dgm:prSet/>
      <dgm:spPr/>
      <dgm:t>
        <a:bodyPr/>
        <a:lstStyle/>
        <a:p>
          <a:endParaRPr lang="es-EC"/>
        </a:p>
      </dgm:t>
    </dgm:pt>
    <dgm:pt modelId="{07363CAA-5376-46D6-B6C5-AE8A0100D1D5}" type="sibTrans" cxnId="{CE46CCF3-E76B-4C19-A732-CC4CA2F1C3A7}">
      <dgm:prSet/>
      <dgm:spPr/>
      <dgm:t>
        <a:bodyPr/>
        <a:lstStyle/>
        <a:p>
          <a:endParaRPr lang="es-EC"/>
        </a:p>
      </dgm:t>
    </dgm:pt>
    <dgm:pt modelId="{3ED60DD3-B551-42FD-8E73-F1916E0D0CCC}">
      <dgm:prSet phldrT="[Texto]"/>
      <dgm:spPr/>
      <dgm:t>
        <a:bodyPr/>
        <a:lstStyle/>
        <a:p>
          <a:r>
            <a:rPr lang="es-EC" dirty="0"/>
            <a:t>1959</a:t>
          </a:r>
        </a:p>
      </dgm:t>
    </dgm:pt>
    <dgm:pt modelId="{7CAD1CEB-4F66-4FB0-BDEB-3C13940F279C}" type="parTrans" cxnId="{FCFFA28C-8C7C-4E6E-8FEF-66B993515781}">
      <dgm:prSet/>
      <dgm:spPr/>
      <dgm:t>
        <a:bodyPr/>
        <a:lstStyle/>
        <a:p>
          <a:endParaRPr lang="es-EC"/>
        </a:p>
      </dgm:t>
    </dgm:pt>
    <dgm:pt modelId="{46AC1295-D43D-4CC0-94F7-65CBA6CB7235}" type="sibTrans" cxnId="{FCFFA28C-8C7C-4E6E-8FEF-66B993515781}">
      <dgm:prSet/>
      <dgm:spPr/>
      <dgm:t>
        <a:bodyPr/>
        <a:lstStyle/>
        <a:p>
          <a:endParaRPr lang="es-EC"/>
        </a:p>
      </dgm:t>
    </dgm:pt>
    <dgm:pt modelId="{E8E51DB6-FE60-4D58-A1F0-E475F5A1BC3F}">
      <dgm:prSet phldrT="[Texto]"/>
      <dgm:spPr/>
      <dgm:t>
        <a:bodyPr/>
        <a:lstStyle/>
        <a:p>
          <a:r>
            <a:rPr lang="es-EC" dirty="0" err="1"/>
            <a:t>Rodney</a:t>
          </a:r>
          <a:r>
            <a:rPr lang="es-EC" dirty="0"/>
            <a:t> R. </a:t>
          </a:r>
          <a:r>
            <a:rPr lang="es-EC" dirty="0" err="1"/>
            <a:t>Porter</a:t>
          </a:r>
          <a:r>
            <a:rPr lang="es-EC" dirty="0"/>
            <a:t> y Gerald M. </a:t>
          </a:r>
          <a:r>
            <a:rPr lang="es-EC" dirty="0" err="1"/>
            <a:t>Edelman</a:t>
          </a:r>
          <a:r>
            <a:rPr lang="es-EC" dirty="0"/>
            <a:t> presentan el modelo fundamental de las inmunoglobulinas y su estructura química.</a:t>
          </a:r>
        </a:p>
      </dgm:t>
    </dgm:pt>
    <dgm:pt modelId="{FD6E3766-6DEC-4AB2-AD39-3E6C159DF430}" type="parTrans" cxnId="{5B0BB069-5CD3-452E-B903-BCF6A98863FE}">
      <dgm:prSet/>
      <dgm:spPr/>
      <dgm:t>
        <a:bodyPr/>
        <a:lstStyle/>
        <a:p>
          <a:endParaRPr lang="es-EC"/>
        </a:p>
      </dgm:t>
    </dgm:pt>
    <dgm:pt modelId="{12383E3E-DFAF-4B35-AB68-1FFC32AF6197}" type="sibTrans" cxnId="{5B0BB069-5CD3-452E-B903-BCF6A98863FE}">
      <dgm:prSet/>
      <dgm:spPr/>
      <dgm:t>
        <a:bodyPr/>
        <a:lstStyle/>
        <a:p>
          <a:endParaRPr lang="es-EC"/>
        </a:p>
      </dgm:t>
    </dgm:pt>
    <dgm:pt modelId="{87344113-91EE-4528-846B-F59A6B07BF46}" type="pres">
      <dgm:prSet presAssocID="{759E32E0-28FF-42A3-B262-EABDE7BF127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B34E4F27-C91E-41E9-9502-D31BCA1BFD54}" type="pres">
      <dgm:prSet presAssocID="{D9290999-67D4-410D-A8D1-CDD8720E057B}" presName="composite" presStyleCnt="0"/>
      <dgm:spPr/>
    </dgm:pt>
    <dgm:pt modelId="{91AE1D80-5771-4333-B190-4FCE425F8327}" type="pres">
      <dgm:prSet presAssocID="{D9290999-67D4-410D-A8D1-CDD8720E057B}" presName="BackAccent" presStyleLbl="bgShp" presStyleIdx="0" presStyleCnt="3"/>
      <dgm:spPr/>
    </dgm:pt>
    <dgm:pt modelId="{D149526F-C515-461F-B21D-2CE2DD22E481}" type="pres">
      <dgm:prSet presAssocID="{D9290999-67D4-410D-A8D1-CDD8720E057B}" presName="Accent" presStyleLbl="alignNode1" presStyleIdx="0" presStyleCnt="3"/>
      <dgm:spPr/>
    </dgm:pt>
    <dgm:pt modelId="{8360047D-7B58-480B-AF82-77BB22A7C7AE}" type="pres">
      <dgm:prSet presAssocID="{D9290999-67D4-410D-A8D1-CDD8720E057B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2C034358-6992-4DA5-88F7-5FB60847AA47}" type="pres">
      <dgm:prSet presAssocID="{D9290999-67D4-410D-A8D1-CDD8720E057B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28DF9C1E-4A4B-4729-9D24-80C1B7A85F0F}" type="pres">
      <dgm:prSet presAssocID="{8F009EB2-7CFC-4A9D-A92C-AB3A55665673}" presName="sibTrans" presStyleCnt="0"/>
      <dgm:spPr/>
    </dgm:pt>
    <dgm:pt modelId="{0173096A-6281-4700-9CE8-F0D16BCB242C}" type="pres">
      <dgm:prSet presAssocID="{C26A65E9-AEB5-4947-9CEB-7D41242D8498}" presName="composite" presStyleCnt="0"/>
      <dgm:spPr/>
    </dgm:pt>
    <dgm:pt modelId="{6F4CA026-10FC-4F65-8D37-E3CA868468F5}" type="pres">
      <dgm:prSet presAssocID="{C26A65E9-AEB5-4947-9CEB-7D41242D8498}" presName="BackAccent" presStyleLbl="bgShp" presStyleIdx="1" presStyleCnt="3"/>
      <dgm:spPr/>
    </dgm:pt>
    <dgm:pt modelId="{BA2CF18F-1931-446E-AD80-9444F0DF74D5}" type="pres">
      <dgm:prSet presAssocID="{C26A65E9-AEB5-4947-9CEB-7D41242D8498}" presName="Accent" presStyleLbl="alignNode1" presStyleIdx="1" presStyleCnt="3"/>
      <dgm:spPr/>
    </dgm:pt>
    <dgm:pt modelId="{CC89BB79-E852-4BFD-83D7-98FF011766C7}" type="pres">
      <dgm:prSet presAssocID="{C26A65E9-AEB5-4947-9CEB-7D41242D8498}" presName="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CC103483-D973-4470-A6E5-D374E334EDD6}" type="pres">
      <dgm:prSet presAssocID="{C26A65E9-AEB5-4947-9CEB-7D41242D8498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1ECB2EA6-F443-4B9D-843E-21CE4CD1E57C}" type="pres">
      <dgm:prSet presAssocID="{22B19E21-13FD-4253-920B-0D2D2EFCFD79}" presName="sibTrans" presStyleCnt="0"/>
      <dgm:spPr/>
    </dgm:pt>
    <dgm:pt modelId="{F7B2E6F7-B330-44B4-B422-D736133EADD0}" type="pres">
      <dgm:prSet presAssocID="{3ED60DD3-B551-42FD-8E73-F1916E0D0CCC}" presName="composite" presStyleCnt="0"/>
      <dgm:spPr/>
    </dgm:pt>
    <dgm:pt modelId="{49EE7708-6FA5-4AFE-8BC2-5F79A216490C}" type="pres">
      <dgm:prSet presAssocID="{3ED60DD3-B551-42FD-8E73-F1916E0D0CCC}" presName="BackAccent" presStyleLbl="bgShp" presStyleIdx="2" presStyleCnt="3"/>
      <dgm:spPr/>
    </dgm:pt>
    <dgm:pt modelId="{0D1F3B28-C74E-4EEB-A9C9-443D91876E64}" type="pres">
      <dgm:prSet presAssocID="{3ED60DD3-B551-42FD-8E73-F1916E0D0CCC}" presName="Accent" presStyleLbl="alignNode1" presStyleIdx="2" presStyleCnt="3"/>
      <dgm:spPr/>
    </dgm:pt>
    <dgm:pt modelId="{55F5347E-8125-4D05-A674-01BF26B98A73}" type="pres">
      <dgm:prSet presAssocID="{3ED60DD3-B551-42FD-8E73-F1916E0D0CCC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48FB7756-E54C-40F2-B617-D7B5A25CF28D}" type="pres">
      <dgm:prSet presAssocID="{3ED60DD3-B551-42FD-8E73-F1916E0D0CCC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126BCF13-785D-4154-8B0D-84C71FF0DAB7}" type="presOf" srcId="{D9290999-67D4-410D-A8D1-CDD8720E057B}" destId="{2C034358-6992-4DA5-88F7-5FB60847AA47}" srcOrd="0" destOrd="0" presId="urn:microsoft.com/office/officeart/2008/layout/IncreasingCircleProcess"/>
    <dgm:cxn modelId="{AA39CF21-E7BA-4C27-999C-9270A61943AA}" srcId="{759E32E0-28FF-42A3-B262-EABDE7BF1273}" destId="{D9290999-67D4-410D-A8D1-CDD8720E057B}" srcOrd="0" destOrd="0" parTransId="{83854D7A-9F9B-40E9-8142-78FF0BA58F06}" sibTransId="{8F009EB2-7CFC-4A9D-A92C-AB3A55665673}"/>
    <dgm:cxn modelId="{37EF062D-0117-438B-9C76-42B7B1F13631}" type="presOf" srcId="{3ED60DD3-B551-42FD-8E73-F1916E0D0CCC}" destId="{48FB7756-E54C-40F2-B617-D7B5A25CF28D}" srcOrd="0" destOrd="0" presId="urn:microsoft.com/office/officeart/2008/layout/IncreasingCircleProcess"/>
    <dgm:cxn modelId="{96C8F33C-6AED-41EB-BE26-38C0BDDCE6E4}" srcId="{759E32E0-28FF-42A3-B262-EABDE7BF1273}" destId="{C26A65E9-AEB5-4947-9CEB-7D41242D8498}" srcOrd="1" destOrd="0" parTransId="{0082E2FC-F7FD-4C0A-947B-C8A844C07F62}" sibTransId="{22B19E21-13FD-4253-920B-0D2D2EFCFD79}"/>
    <dgm:cxn modelId="{921C4D3F-C774-486D-9971-F419C11E3CE3}" type="presOf" srcId="{FA371EC1-799A-41B5-B0E4-8101C62B672B}" destId="{CC89BB79-E852-4BFD-83D7-98FF011766C7}" srcOrd="0" destOrd="0" presId="urn:microsoft.com/office/officeart/2008/layout/IncreasingCircleProcess"/>
    <dgm:cxn modelId="{5B0BB069-5CD3-452E-B903-BCF6A98863FE}" srcId="{3ED60DD3-B551-42FD-8E73-F1916E0D0CCC}" destId="{E8E51DB6-FE60-4D58-A1F0-E475F5A1BC3F}" srcOrd="0" destOrd="0" parTransId="{FD6E3766-6DEC-4AB2-AD39-3E6C159DF430}" sibTransId="{12383E3E-DFAF-4B35-AB68-1FFC32AF6197}"/>
    <dgm:cxn modelId="{FCFFA28C-8C7C-4E6E-8FEF-66B993515781}" srcId="{759E32E0-28FF-42A3-B262-EABDE7BF1273}" destId="{3ED60DD3-B551-42FD-8E73-F1916E0D0CCC}" srcOrd="2" destOrd="0" parTransId="{7CAD1CEB-4F66-4FB0-BDEB-3C13940F279C}" sibTransId="{46AC1295-D43D-4CC0-94F7-65CBA6CB7235}"/>
    <dgm:cxn modelId="{19260A9C-BF8C-4926-AD8E-5DADEEF72971}" type="presOf" srcId="{918702B8-85A8-4EE4-BD1C-CC5D25269717}" destId="{8360047D-7B58-480B-AF82-77BB22A7C7AE}" srcOrd="0" destOrd="0" presId="urn:microsoft.com/office/officeart/2008/layout/IncreasingCircleProcess"/>
    <dgm:cxn modelId="{36BDA0BF-0D40-4848-AF63-C8C76D2051B0}" type="presOf" srcId="{759E32E0-28FF-42A3-B262-EABDE7BF1273}" destId="{87344113-91EE-4528-846B-F59A6B07BF46}" srcOrd="0" destOrd="0" presId="urn:microsoft.com/office/officeart/2008/layout/IncreasingCircleProcess"/>
    <dgm:cxn modelId="{47891FC1-52AB-4BCB-9361-A92278CCFF54}" type="presOf" srcId="{E8E51DB6-FE60-4D58-A1F0-E475F5A1BC3F}" destId="{55F5347E-8125-4D05-A674-01BF26B98A73}" srcOrd="0" destOrd="0" presId="urn:microsoft.com/office/officeart/2008/layout/IncreasingCircleProcess"/>
    <dgm:cxn modelId="{E3E4D0E3-3E75-4FF6-BA61-E2204DFA673F}" srcId="{D9290999-67D4-410D-A8D1-CDD8720E057B}" destId="{918702B8-85A8-4EE4-BD1C-CC5D25269717}" srcOrd="0" destOrd="0" parTransId="{DA4734BF-A4FB-404F-A51B-470C418B997F}" sibTransId="{D154DA13-1A32-4ADC-9983-0B9A68F4341E}"/>
    <dgm:cxn modelId="{931C7CF3-E7BD-4463-8264-CDB584703E76}" type="presOf" srcId="{C26A65E9-AEB5-4947-9CEB-7D41242D8498}" destId="{CC103483-D973-4470-A6E5-D374E334EDD6}" srcOrd="0" destOrd="0" presId="urn:microsoft.com/office/officeart/2008/layout/IncreasingCircleProcess"/>
    <dgm:cxn modelId="{CE46CCF3-E76B-4C19-A732-CC4CA2F1C3A7}" srcId="{C26A65E9-AEB5-4947-9CEB-7D41242D8498}" destId="{FA371EC1-799A-41B5-B0E4-8101C62B672B}" srcOrd="0" destOrd="0" parTransId="{FD140C00-1077-4FAC-B615-370045F7520A}" sibTransId="{07363CAA-5376-46D6-B6C5-AE8A0100D1D5}"/>
    <dgm:cxn modelId="{927F1876-E8D2-4095-80C6-0719C9EDA142}" type="presParOf" srcId="{87344113-91EE-4528-846B-F59A6B07BF46}" destId="{B34E4F27-C91E-41E9-9502-D31BCA1BFD54}" srcOrd="0" destOrd="0" presId="urn:microsoft.com/office/officeart/2008/layout/IncreasingCircleProcess"/>
    <dgm:cxn modelId="{E1074EAE-D6AA-45D2-81FC-90ED4419FA53}" type="presParOf" srcId="{B34E4F27-C91E-41E9-9502-D31BCA1BFD54}" destId="{91AE1D80-5771-4333-B190-4FCE425F8327}" srcOrd="0" destOrd="0" presId="urn:microsoft.com/office/officeart/2008/layout/IncreasingCircleProcess"/>
    <dgm:cxn modelId="{CCB27EDB-4EC4-4B7E-9B58-4792B1D4B095}" type="presParOf" srcId="{B34E4F27-C91E-41E9-9502-D31BCA1BFD54}" destId="{D149526F-C515-461F-B21D-2CE2DD22E481}" srcOrd="1" destOrd="0" presId="urn:microsoft.com/office/officeart/2008/layout/IncreasingCircleProcess"/>
    <dgm:cxn modelId="{71BEB2BD-5B1E-4CC3-882E-02497A8474B9}" type="presParOf" srcId="{B34E4F27-C91E-41E9-9502-D31BCA1BFD54}" destId="{8360047D-7B58-480B-AF82-77BB22A7C7AE}" srcOrd="2" destOrd="0" presId="urn:microsoft.com/office/officeart/2008/layout/IncreasingCircleProcess"/>
    <dgm:cxn modelId="{2A015022-203C-414F-9CF0-0361FF206E01}" type="presParOf" srcId="{B34E4F27-C91E-41E9-9502-D31BCA1BFD54}" destId="{2C034358-6992-4DA5-88F7-5FB60847AA47}" srcOrd="3" destOrd="0" presId="urn:microsoft.com/office/officeart/2008/layout/IncreasingCircleProcess"/>
    <dgm:cxn modelId="{3962E0CB-E3DF-414A-A24D-CED3D06CDD1F}" type="presParOf" srcId="{87344113-91EE-4528-846B-F59A6B07BF46}" destId="{28DF9C1E-4A4B-4729-9D24-80C1B7A85F0F}" srcOrd="1" destOrd="0" presId="urn:microsoft.com/office/officeart/2008/layout/IncreasingCircleProcess"/>
    <dgm:cxn modelId="{6E457285-DBDD-45A0-9BC0-06B55CAB502B}" type="presParOf" srcId="{87344113-91EE-4528-846B-F59A6B07BF46}" destId="{0173096A-6281-4700-9CE8-F0D16BCB242C}" srcOrd="2" destOrd="0" presId="urn:microsoft.com/office/officeart/2008/layout/IncreasingCircleProcess"/>
    <dgm:cxn modelId="{B115CD9D-01EE-4432-862F-D416DEC48829}" type="presParOf" srcId="{0173096A-6281-4700-9CE8-F0D16BCB242C}" destId="{6F4CA026-10FC-4F65-8D37-E3CA868468F5}" srcOrd="0" destOrd="0" presId="urn:microsoft.com/office/officeart/2008/layout/IncreasingCircleProcess"/>
    <dgm:cxn modelId="{CB5E8D62-3074-41BF-B964-E8AC44B87F2F}" type="presParOf" srcId="{0173096A-6281-4700-9CE8-F0D16BCB242C}" destId="{BA2CF18F-1931-446E-AD80-9444F0DF74D5}" srcOrd="1" destOrd="0" presId="urn:microsoft.com/office/officeart/2008/layout/IncreasingCircleProcess"/>
    <dgm:cxn modelId="{8F10514B-0A2D-4210-B9C5-316B706FDB45}" type="presParOf" srcId="{0173096A-6281-4700-9CE8-F0D16BCB242C}" destId="{CC89BB79-E852-4BFD-83D7-98FF011766C7}" srcOrd="2" destOrd="0" presId="urn:microsoft.com/office/officeart/2008/layout/IncreasingCircleProcess"/>
    <dgm:cxn modelId="{39AB8EED-4251-4A08-A653-E9AE2EBE07E7}" type="presParOf" srcId="{0173096A-6281-4700-9CE8-F0D16BCB242C}" destId="{CC103483-D973-4470-A6E5-D374E334EDD6}" srcOrd="3" destOrd="0" presId="urn:microsoft.com/office/officeart/2008/layout/IncreasingCircleProcess"/>
    <dgm:cxn modelId="{9062921B-1004-4F15-BA81-EF728D83B185}" type="presParOf" srcId="{87344113-91EE-4528-846B-F59A6B07BF46}" destId="{1ECB2EA6-F443-4B9D-843E-21CE4CD1E57C}" srcOrd="3" destOrd="0" presId="urn:microsoft.com/office/officeart/2008/layout/IncreasingCircleProcess"/>
    <dgm:cxn modelId="{D2F963AF-507E-4003-AA73-49516C46FF54}" type="presParOf" srcId="{87344113-91EE-4528-846B-F59A6B07BF46}" destId="{F7B2E6F7-B330-44B4-B422-D736133EADD0}" srcOrd="4" destOrd="0" presId="urn:microsoft.com/office/officeart/2008/layout/IncreasingCircleProcess"/>
    <dgm:cxn modelId="{E05D0A39-0C6E-478D-BB8B-51B9CEA6561D}" type="presParOf" srcId="{F7B2E6F7-B330-44B4-B422-D736133EADD0}" destId="{49EE7708-6FA5-4AFE-8BC2-5F79A216490C}" srcOrd="0" destOrd="0" presId="urn:microsoft.com/office/officeart/2008/layout/IncreasingCircleProcess"/>
    <dgm:cxn modelId="{2610E51A-D7C7-46CD-9D39-AA0DE90C72B9}" type="presParOf" srcId="{F7B2E6F7-B330-44B4-B422-D736133EADD0}" destId="{0D1F3B28-C74E-4EEB-A9C9-443D91876E64}" srcOrd="1" destOrd="0" presId="urn:microsoft.com/office/officeart/2008/layout/IncreasingCircleProcess"/>
    <dgm:cxn modelId="{C0307AB8-0C94-46AB-8AB4-1EC0F37C2B49}" type="presParOf" srcId="{F7B2E6F7-B330-44B4-B422-D736133EADD0}" destId="{55F5347E-8125-4D05-A674-01BF26B98A73}" srcOrd="2" destOrd="0" presId="urn:microsoft.com/office/officeart/2008/layout/IncreasingCircleProcess"/>
    <dgm:cxn modelId="{56F29D71-F3FF-42ED-A9E0-5D66B43224A2}" type="presParOf" srcId="{F7B2E6F7-B330-44B4-B422-D736133EADD0}" destId="{48FB7756-E54C-40F2-B617-D7B5A25CF28D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9D932C-2A07-48CE-9539-90BA7EFE7002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5BD28A7-208D-46C1-8C27-7F94C230CEA0}">
      <dgm:prSet phldrT="[Texto]"/>
      <dgm:spPr/>
      <dgm:t>
        <a:bodyPr/>
        <a:lstStyle/>
        <a:p>
          <a:r>
            <a:rPr lang="es-EC" dirty="0"/>
            <a:t>1960</a:t>
          </a:r>
        </a:p>
      </dgm:t>
    </dgm:pt>
    <dgm:pt modelId="{2510D47B-0CD6-45E7-9BC1-41A802501483}" type="parTrans" cxnId="{42EDFC39-415E-4BF3-BE82-6E993D1B31EB}">
      <dgm:prSet/>
      <dgm:spPr/>
      <dgm:t>
        <a:bodyPr/>
        <a:lstStyle/>
        <a:p>
          <a:endParaRPr lang="es-EC"/>
        </a:p>
      </dgm:t>
    </dgm:pt>
    <dgm:pt modelId="{ACA55113-0523-47C4-8E50-52137AE15E83}" type="sibTrans" cxnId="{42EDFC39-415E-4BF3-BE82-6E993D1B31EB}">
      <dgm:prSet/>
      <dgm:spPr/>
      <dgm:t>
        <a:bodyPr/>
        <a:lstStyle/>
        <a:p>
          <a:endParaRPr lang="es-EC"/>
        </a:p>
      </dgm:t>
    </dgm:pt>
    <dgm:pt modelId="{A2F73A62-EF6A-49CD-8A4A-1F66E7068F6A}">
      <dgm:prSet phldrT="[Texto]"/>
      <dgm:spPr/>
      <dgm:t>
        <a:bodyPr/>
        <a:lstStyle/>
        <a:p>
          <a:r>
            <a:rPr lang="es-EC" dirty="0"/>
            <a:t>Descubrimiento de la tolerancia inmunológica adquirida.</a:t>
          </a:r>
        </a:p>
      </dgm:t>
    </dgm:pt>
    <dgm:pt modelId="{DEBC3C17-2C1A-45C3-886F-B4A8784CF0ED}" type="parTrans" cxnId="{C3405925-515F-473E-B5B4-608D5C904823}">
      <dgm:prSet/>
      <dgm:spPr/>
      <dgm:t>
        <a:bodyPr/>
        <a:lstStyle/>
        <a:p>
          <a:endParaRPr lang="es-EC"/>
        </a:p>
      </dgm:t>
    </dgm:pt>
    <dgm:pt modelId="{B9968005-2143-4839-88EF-0AE5F8224292}" type="sibTrans" cxnId="{C3405925-515F-473E-B5B4-608D5C904823}">
      <dgm:prSet/>
      <dgm:spPr/>
      <dgm:t>
        <a:bodyPr/>
        <a:lstStyle/>
        <a:p>
          <a:endParaRPr lang="es-EC"/>
        </a:p>
      </dgm:t>
    </dgm:pt>
    <dgm:pt modelId="{90212C29-AA13-4750-96B8-E65805AFFEB2}">
      <dgm:prSet phldrT="[Texto]"/>
      <dgm:spPr/>
      <dgm:t>
        <a:bodyPr/>
        <a:lstStyle/>
        <a:p>
          <a:r>
            <a:rPr lang="es-EC" dirty="0"/>
            <a:t>1984</a:t>
          </a:r>
        </a:p>
      </dgm:t>
    </dgm:pt>
    <dgm:pt modelId="{F7C4AF60-EF6A-4A35-B868-D7838430DB88}" type="parTrans" cxnId="{6578A659-2009-422E-821A-A313D8ED2B30}">
      <dgm:prSet/>
      <dgm:spPr/>
      <dgm:t>
        <a:bodyPr/>
        <a:lstStyle/>
        <a:p>
          <a:endParaRPr lang="es-EC"/>
        </a:p>
      </dgm:t>
    </dgm:pt>
    <dgm:pt modelId="{FF06FC72-678E-431B-9133-63BFA5DC55A1}" type="sibTrans" cxnId="{6578A659-2009-422E-821A-A313D8ED2B30}">
      <dgm:prSet/>
      <dgm:spPr/>
      <dgm:t>
        <a:bodyPr/>
        <a:lstStyle/>
        <a:p>
          <a:endParaRPr lang="es-EC"/>
        </a:p>
      </dgm:t>
    </dgm:pt>
    <dgm:pt modelId="{5D14C8F2-42AE-48BE-827F-E3CCAFCEFBD1}">
      <dgm:prSet phldrT="[Texto]"/>
      <dgm:spPr/>
      <dgm:t>
        <a:bodyPr/>
        <a:lstStyle/>
        <a:p>
          <a:r>
            <a:rPr lang="es-EC" dirty="0" err="1"/>
            <a:t>Milstein</a:t>
          </a:r>
          <a:r>
            <a:rPr lang="es-EC" dirty="0"/>
            <a:t> y </a:t>
          </a:r>
          <a:r>
            <a:rPr lang="es-EC" dirty="0" err="1"/>
            <a:t>Köhler</a:t>
          </a:r>
          <a:r>
            <a:rPr lang="es-EC" dirty="0"/>
            <a:t> desarrollaron la metodología para obtener anticuerpos monoclonales.</a:t>
          </a:r>
        </a:p>
      </dgm:t>
    </dgm:pt>
    <dgm:pt modelId="{E27A3300-DECA-4000-A41B-E33795ACFB7A}" type="parTrans" cxnId="{3B976C7C-2B87-4B9B-990E-F6F19307F4A1}">
      <dgm:prSet/>
      <dgm:spPr/>
      <dgm:t>
        <a:bodyPr/>
        <a:lstStyle/>
        <a:p>
          <a:endParaRPr lang="es-EC"/>
        </a:p>
      </dgm:t>
    </dgm:pt>
    <dgm:pt modelId="{7E7C52A8-DFF5-4E56-8276-FB69A701B0D2}" type="sibTrans" cxnId="{3B976C7C-2B87-4B9B-990E-F6F19307F4A1}">
      <dgm:prSet/>
      <dgm:spPr/>
      <dgm:t>
        <a:bodyPr/>
        <a:lstStyle/>
        <a:p>
          <a:endParaRPr lang="es-EC"/>
        </a:p>
      </dgm:t>
    </dgm:pt>
    <dgm:pt modelId="{EBEB8A5E-679C-4EFC-93E6-6712F9422897}">
      <dgm:prSet phldrT="[Texto]"/>
      <dgm:spPr/>
      <dgm:t>
        <a:bodyPr/>
        <a:lstStyle/>
        <a:p>
          <a:r>
            <a:rPr lang="es-EC" dirty="0"/>
            <a:t>1987</a:t>
          </a:r>
        </a:p>
      </dgm:t>
    </dgm:pt>
    <dgm:pt modelId="{4ECEC1C3-C42B-4105-8520-4DCFDF7F3252}" type="parTrans" cxnId="{1C5BED0F-4FD8-40D6-8349-24A85CA0A88B}">
      <dgm:prSet/>
      <dgm:spPr/>
      <dgm:t>
        <a:bodyPr/>
        <a:lstStyle/>
        <a:p>
          <a:endParaRPr lang="es-EC"/>
        </a:p>
      </dgm:t>
    </dgm:pt>
    <dgm:pt modelId="{84479168-561A-4548-BD6F-A1E1C29CA63C}" type="sibTrans" cxnId="{1C5BED0F-4FD8-40D6-8349-24A85CA0A88B}">
      <dgm:prSet/>
      <dgm:spPr/>
      <dgm:t>
        <a:bodyPr/>
        <a:lstStyle/>
        <a:p>
          <a:endParaRPr lang="es-EC"/>
        </a:p>
      </dgm:t>
    </dgm:pt>
    <dgm:pt modelId="{B22DC201-C3F5-4F07-89F4-2194ECF13189}">
      <dgm:prSet phldrT="[Texto]"/>
      <dgm:spPr/>
      <dgm:t>
        <a:bodyPr/>
        <a:lstStyle/>
        <a:p>
          <a:r>
            <a:rPr lang="es-EC" dirty="0" err="1"/>
            <a:t>Susumu</a:t>
          </a:r>
          <a:r>
            <a:rPr lang="es-EC" dirty="0"/>
            <a:t> </a:t>
          </a:r>
          <a:r>
            <a:rPr lang="es-EC" dirty="0" err="1"/>
            <a:t>Tonegawa</a:t>
          </a:r>
          <a:r>
            <a:rPr lang="es-EC" dirty="0"/>
            <a:t> recibió el Premio Nobel por sus trabajos en biología molecular de los genes de inmunoglobulinas, mostrando cómo se genera la diversidad de las inmunoglobulinas</a:t>
          </a:r>
        </a:p>
      </dgm:t>
    </dgm:pt>
    <dgm:pt modelId="{BB922604-8887-488C-B5D2-AA59C167BA98}" type="parTrans" cxnId="{AC898D9F-58D2-42B5-A8B0-5F3F14DDDA00}">
      <dgm:prSet/>
      <dgm:spPr/>
      <dgm:t>
        <a:bodyPr/>
        <a:lstStyle/>
        <a:p>
          <a:endParaRPr lang="es-EC"/>
        </a:p>
      </dgm:t>
    </dgm:pt>
    <dgm:pt modelId="{4C5026EB-E008-4B3C-BA36-2057628DF590}" type="sibTrans" cxnId="{AC898D9F-58D2-42B5-A8B0-5F3F14DDDA00}">
      <dgm:prSet/>
      <dgm:spPr/>
      <dgm:t>
        <a:bodyPr/>
        <a:lstStyle/>
        <a:p>
          <a:endParaRPr lang="es-EC"/>
        </a:p>
      </dgm:t>
    </dgm:pt>
    <dgm:pt modelId="{87689510-E931-4B76-BE8F-069DC7A99721}" type="pres">
      <dgm:prSet presAssocID="{7D9D932C-2A07-48CE-9539-90BA7EFE700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C6C633EB-9AF5-48A3-BAED-4EDBB62D845A}" type="pres">
      <dgm:prSet presAssocID="{C5BD28A7-208D-46C1-8C27-7F94C230CEA0}" presName="composite" presStyleCnt="0"/>
      <dgm:spPr/>
    </dgm:pt>
    <dgm:pt modelId="{53EAA612-90CF-423E-AC4A-68275A80FF32}" type="pres">
      <dgm:prSet presAssocID="{C5BD28A7-208D-46C1-8C27-7F94C230CEA0}" presName="BackAccent" presStyleLbl="bgShp" presStyleIdx="0" presStyleCnt="3"/>
      <dgm:spPr/>
    </dgm:pt>
    <dgm:pt modelId="{1E19CCC2-398A-4329-9002-C26EB4CC60F8}" type="pres">
      <dgm:prSet presAssocID="{C5BD28A7-208D-46C1-8C27-7F94C230CEA0}" presName="Accent" presStyleLbl="alignNode1" presStyleIdx="0" presStyleCnt="3"/>
      <dgm:spPr/>
    </dgm:pt>
    <dgm:pt modelId="{1F774EB2-949C-4EC0-A730-8719E04E1FD0}" type="pres">
      <dgm:prSet presAssocID="{C5BD28A7-208D-46C1-8C27-7F94C230CEA0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8A6B8C32-D8C5-4795-B097-F0EC03E14403}" type="pres">
      <dgm:prSet presAssocID="{C5BD28A7-208D-46C1-8C27-7F94C230CEA0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861D5EAD-94F0-4242-A6BD-DE73079D6283}" type="pres">
      <dgm:prSet presAssocID="{ACA55113-0523-47C4-8E50-52137AE15E83}" presName="sibTrans" presStyleCnt="0"/>
      <dgm:spPr/>
    </dgm:pt>
    <dgm:pt modelId="{E195E0DB-90A7-4C6B-BF17-88613B138261}" type="pres">
      <dgm:prSet presAssocID="{90212C29-AA13-4750-96B8-E65805AFFEB2}" presName="composite" presStyleCnt="0"/>
      <dgm:spPr/>
    </dgm:pt>
    <dgm:pt modelId="{6224B793-29E7-487E-BF90-A5C27D87A217}" type="pres">
      <dgm:prSet presAssocID="{90212C29-AA13-4750-96B8-E65805AFFEB2}" presName="BackAccent" presStyleLbl="bgShp" presStyleIdx="1" presStyleCnt="3"/>
      <dgm:spPr/>
    </dgm:pt>
    <dgm:pt modelId="{B2B0285D-E224-45EF-B7AE-BD580249AE43}" type="pres">
      <dgm:prSet presAssocID="{90212C29-AA13-4750-96B8-E65805AFFEB2}" presName="Accent" presStyleLbl="alignNode1" presStyleIdx="1" presStyleCnt="3"/>
      <dgm:spPr/>
    </dgm:pt>
    <dgm:pt modelId="{FF61DDA1-2702-41A2-AF07-6E2310436683}" type="pres">
      <dgm:prSet presAssocID="{90212C29-AA13-4750-96B8-E65805AFFEB2}" presName="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80124653-9266-4099-A313-789F5E580963}" type="pres">
      <dgm:prSet presAssocID="{90212C29-AA13-4750-96B8-E65805AFFEB2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2D772435-9696-475B-9100-C867CD436673}" type="pres">
      <dgm:prSet presAssocID="{FF06FC72-678E-431B-9133-63BFA5DC55A1}" presName="sibTrans" presStyleCnt="0"/>
      <dgm:spPr/>
    </dgm:pt>
    <dgm:pt modelId="{239847E6-F358-4E13-A978-4C3EC36D40A8}" type="pres">
      <dgm:prSet presAssocID="{EBEB8A5E-679C-4EFC-93E6-6712F9422897}" presName="composite" presStyleCnt="0"/>
      <dgm:spPr/>
    </dgm:pt>
    <dgm:pt modelId="{7490D0E4-3C2E-4D46-9B19-F1E531464187}" type="pres">
      <dgm:prSet presAssocID="{EBEB8A5E-679C-4EFC-93E6-6712F9422897}" presName="BackAccent" presStyleLbl="bgShp" presStyleIdx="2" presStyleCnt="3"/>
      <dgm:spPr/>
    </dgm:pt>
    <dgm:pt modelId="{531934C1-10A3-4256-945B-CF7D6B3A116C}" type="pres">
      <dgm:prSet presAssocID="{EBEB8A5E-679C-4EFC-93E6-6712F9422897}" presName="Accent" presStyleLbl="alignNode1" presStyleIdx="2" presStyleCnt="3"/>
      <dgm:spPr/>
    </dgm:pt>
    <dgm:pt modelId="{FDC0CF8D-C517-43F9-94D9-43BF2DE95143}" type="pres">
      <dgm:prSet presAssocID="{EBEB8A5E-679C-4EFC-93E6-6712F9422897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1D98D85B-7B4A-4BA3-AD4B-0D66CF5B1DCE}" type="pres">
      <dgm:prSet presAssocID="{EBEB8A5E-679C-4EFC-93E6-6712F9422897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1C5BED0F-4FD8-40D6-8349-24A85CA0A88B}" srcId="{7D9D932C-2A07-48CE-9539-90BA7EFE7002}" destId="{EBEB8A5E-679C-4EFC-93E6-6712F9422897}" srcOrd="2" destOrd="0" parTransId="{4ECEC1C3-C42B-4105-8520-4DCFDF7F3252}" sibTransId="{84479168-561A-4548-BD6F-A1E1C29CA63C}"/>
    <dgm:cxn modelId="{C3405925-515F-473E-B5B4-608D5C904823}" srcId="{C5BD28A7-208D-46C1-8C27-7F94C230CEA0}" destId="{A2F73A62-EF6A-49CD-8A4A-1F66E7068F6A}" srcOrd="0" destOrd="0" parTransId="{DEBC3C17-2C1A-45C3-886F-B4A8784CF0ED}" sibTransId="{B9968005-2143-4839-88EF-0AE5F8224292}"/>
    <dgm:cxn modelId="{24C6182B-7A04-415D-A88F-B65E6C56DBF3}" type="presOf" srcId="{C5BD28A7-208D-46C1-8C27-7F94C230CEA0}" destId="{8A6B8C32-D8C5-4795-B097-F0EC03E14403}" srcOrd="0" destOrd="0" presId="urn:microsoft.com/office/officeart/2008/layout/IncreasingCircleProcess"/>
    <dgm:cxn modelId="{42EDFC39-415E-4BF3-BE82-6E993D1B31EB}" srcId="{7D9D932C-2A07-48CE-9539-90BA7EFE7002}" destId="{C5BD28A7-208D-46C1-8C27-7F94C230CEA0}" srcOrd="0" destOrd="0" parTransId="{2510D47B-0CD6-45E7-9BC1-41A802501483}" sibTransId="{ACA55113-0523-47C4-8E50-52137AE15E83}"/>
    <dgm:cxn modelId="{1B893C3A-4A3C-4C02-984E-79DEED6CF025}" type="presOf" srcId="{90212C29-AA13-4750-96B8-E65805AFFEB2}" destId="{80124653-9266-4099-A313-789F5E580963}" srcOrd="0" destOrd="0" presId="urn:microsoft.com/office/officeart/2008/layout/IncreasingCircleProcess"/>
    <dgm:cxn modelId="{61B79943-CF74-4BA8-99F8-93B37FC28BB5}" type="presOf" srcId="{7D9D932C-2A07-48CE-9539-90BA7EFE7002}" destId="{87689510-E931-4B76-BE8F-069DC7A99721}" srcOrd="0" destOrd="0" presId="urn:microsoft.com/office/officeart/2008/layout/IncreasingCircleProcess"/>
    <dgm:cxn modelId="{6578A659-2009-422E-821A-A313D8ED2B30}" srcId="{7D9D932C-2A07-48CE-9539-90BA7EFE7002}" destId="{90212C29-AA13-4750-96B8-E65805AFFEB2}" srcOrd="1" destOrd="0" parTransId="{F7C4AF60-EF6A-4A35-B868-D7838430DB88}" sibTransId="{FF06FC72-678E-431B-9133-63BFA5DC55A1}"/>
    <dgm:cxn modelId="{3B976C7C-2B87-4B9B-990E-F6F19307F4A1}" srcId="{90212C29-AA13-4750-96B8-E65805AFFEB2}" destId="{5D14C8F2-42AE-48BE-827F-E3CCAFCEFBD1}" srcOrd="0" destOrd="0" parTransId="{E27A3300-DECA-4000-A41B-E33795ACFB7A}" sibTransId="{7E7C52A8-DFF5-4E56-8276-FB69A701B0D2}"/>
    <dgm:cxn modelId="{AC898D9F-58D2-42B5-A8B0-5F3F14DDDA00}" srcId="{EBEB8A5E-679C-4EFC-93E6-6712F9422897}" destId="{B22DC201-C3F5-4F07-89F4-2194ECF13189}" srcOrd="0" destOrd="0" parTransId="{BB922604-8887-488C-B5D2-AA59C167BA98}" sibTransId="{4C5026EB-E008-4B3C-BA36-2057628DF590}"/>
    <dgm:cxn modelId="{936B74C9-C130-41F7-85D1-5E691B526182}" type="presOf" srcId="{EBEB8A5E-679C-4EFC-93E6-6712F9422897}" destId="{1D98D85B-7B4A-4BA3-AD4B-0D66CF5B1DCE}" srcOrd="0" destOrd="0" presId="urn:microsoft.com/office/officeart/2008/layout/IncreasingCircleProcess"/>
    <dgm:cxn modelId="{77A9B1D2-6084-4378-A5A4-020D7953BC6B}" type="presOf" srcId="{B22DC201-C3F5-4F07-89F4-2194ECF13189}" destId="{FDC0CF8D-C517-43F9-94D9-43BF2DE95143}" srcOrd="0" destOrd="0" presId="urn:microsoft.com/office/officeart/2008/layout/IncreasingCircleProcess"/>
    <dgm:cxn modelId="{6855FAD5-C94B-42ED-965E-3B575AE7DE3E}" type="presOf" srcId="{5D14C8F2-42AE-48BE-827F-E3CCAFCEFBD1}" destId="{FF61DDA1-2702-41A2-AF07-6E2310436683}" srcOrd="0" destOrd="0" presId="urn:microsoft.com/office/officeart/2008/layout/IncreasingCircleProcess"/>
    <dgm:cxn modelId="{91E342D6-A91E-4964-B459-FFF40C7387D7}" type="presOf" srcId="{A2F73A62-EF6A-49CD-8A4A-1F66E7068F6A}" destId="{1F774EB2-949C-4EC0-A730-8719E04E1FD0}" srcOrd="0" destOrd="0" presId="urn:microsoft.com/office/officeart/2008/layout/IncreasingCircleProcess"/>
    <dgm:cxn modelId="{E20C2261-3330-4CA6-A3F4-582ED9A5FDAF}" type="presParOf" srcId="{87689510-E931-4B76-BE8F-069DC7A99721}" destId="{C6C633EB-9AF5-48A3-BAED-4EDBB62D845A}" srcOrd="0" destOrd="0" presId="urn:microsoft.com/office/officeart/2008/layout/IncreasingCircleProcess"/>
    <dgm:cxn modelId="{2445D8F0-F55D-4DA5-8DCF-2BDFAD6A7A5B}" type="presParOf" srcId="{C6C633EB-9AF5-48A3-BAED-4EDBB62D845A}" destId="{53EAA612-90CF-423E-AC4A-68275A80FF32}" srcOrd="0" destOrd="0" presId="urn:microsoft.com/office/officeart/2008/layout/IncreasingCircleProcess"/>
    <dgm:cxn modelId="{956DDC33-D6DC-4053-BA31-46A7BE64FFD3}" type="presParOf" srcId="{C6C633EB-9AF5-48A3-BAED-4EDBB62D845A}" destId="{1E19CCC2-398A-4329-9002-C26EB4CC60F8}" srcOrd="1" destOrd="0" presId="urn:microsoft.com/office/officeart/2008/layout/IncreasingCircleProcess"/>
    <dgm:cxn modelId="{B4996051-AF0E-46B0-914E-8EF95812281B}" type="presParOf" srcId="{C6C633EB-9AF5-48A3-BAED-4EDBB62D845A}" destId="{1F774EB2-949C-4EC0-A730-8719E04E1FD0}" srcOrd="2" destOrd="0" presId="urn:microsoft.com/office/officeart/2008/layout/IncreasingCircleProcess"/>
    <dgm:cxn modelId="{616BADBE-1595-4095-BAC2-529D70D73954}" type="presParOf" srcId="{C6C633EB-9AF5-48A3-BAED-4EDBB62D845A}" destId="{8A6B8C32-D8C5-4795-B097-F0EC03E14403}" srcOrd="3" destOrd="0" presId="urn:microsoft.com/office/officeart/2008/layout/IncreasingCircleProcess"/>
    <dgm:cxn modelId="{7A397D41-1D94-4EAE-950D-63C66A86AC87}" type="presParOf" srcId="{87689510-E931-4B76-BE8F-069DC7A99721}" destId="{861D5EAD-94F0-4242-A6BD-DE73079D6283}" srcOrd="1" destOrd="0" presId="urn:microsoft.com/office/officeart/2008/layout/IncreasingCircleProcess"/>
    <dgm:cxn modelId="{64F28D76-E0A1-4AD1-8463-4C3818FBA043}" type="presParOf" srcId="{87689510-E931-4B76-BE8F-069DC7A99721}" destId="{E195E0DB-90A7-4C6B-BF17-88613B138261}" srcOrd="2" destOrd="0" presId="urn:microsoft.com/office/officeart/2008/layout/IncreasingCircleProcess"/>
    <dgm:cxn modelId="{8BCEEBC5-8E89-4EA2-A60A-7D942D1AE174}" type="presParOf" srcId="{E195E0DB-90A7-4C6B-BF17-88613B138261}" destId="{6224B793-29E7-487E-BF90-A5C27D87A217}" srcOrd="0" destOrd="0" presId="urn:microsoft.com/office/officeart/2008/layout/IncreasingCircleProcess"/>
    <dgm:cxn modelId="{0FE0D38E-BA9F-46A6-8AFF-6834833F21F7}" type="presParOf" srcId="{E195E0DB-90A7-4C6B-BF17-88613B138261}" destId="{B2B0285D-E224-45EF-B7AE-BD580249AE43}" srcOrd="1" destOrd="0" presId="urn:microsoft.com/office/officeart/2008/layout/IncreasingCircleProcess"/>
    <dgm:cxn modelId="{E1C7A502-243F-4EA8-A0C6-9A9CB512AD22}" type="presParOf" srcId="{E195E0DB-90A7-4C6B-BF17-88613B138261}" destId="{FF61DDA1-2702-41A2-AF07-6E2310436683}" srcOrd="2" destOrd="0" presId="urn:microsoft.com/office/officeart/2008/layout/IncreasingCircleProcess"/>
    <dgm:cxn modelId="{A55145E8-D82D-483B-9170-9BBD94F822A5}" type="presParOf" srcId="{E195E0DB-90A7-4C6B-BF17-88613B138261}" destId="{80124653-9266-4099-A313-789F5E580963}" srcOrd="3" destOrd="0" presId="urn:microsoft.com/office/officeart/2008/layout/IncreasingCircleProcess"/>
    <dgm:cxn modelId="{AC26A28F-A5CE-4330-BFAC-495C5527C971}" type="presParOf" srcId="{87689510-E931-4B76-BE8F-069DC7A99721}" destId="{2D772435-9696-475B-9100-C867CD436673}" srcOrd="3" destOrd="0" presId="urn:microsoft.com/office/officeart/2008/layout/IncreasingCircleProcess"/>
    <dgm:cxn modelId="{893ED7FB-86D9-4ADA-BF4D-A6EBFB75EF4C}" type="presParOf" srcId="{87689510-E931-4B76-BE8F-069DC7A99721}" destId="{239847E6-F358-4E13-A978-4C3EC36D40A8}" srcOrd="4" destOrd="0" presId="urn:microsoft.com/office/officeart/2008/layout/IncreasingCircleProcess"/>
    <dgm:cxn modelId="{D9017029-32B8-46EF-BA2A-6CA1B2D7E0C0}" type="presParOf" srcId="{239847E6-F358-4E13-A978-4C3EC36D40A8}" destId="{7490D0E4-3C2E-4D46-9B19-F1E531464187}" srcOrd="0" destOrd="0" presId="urn:microsoft.com/office/officeart/2008/layout/IncreasingCircleProcess"/>
    <dgm:cxn modelId="{E2C31A07-8A6F-4BC5-86A2-5C59DEBC3F77}" type="presParOf" srcId="{239847E6-F358-4E13-A978-4C3EC36D40A8}" destId="{531934C1-10A3-4256-945B-CF7D6B3A116C}" srcOrd="1" destOrd="0" presId="urn:microsoft.com/office/officeart/2008/layout/IncreasingCircleProcess"/>
    <dgm:cxn modelId="{CD10C727-2AC0-47D7-B41F-BDBA1A283564}" type="presParOf" srcId="{239847E6-F358-4E13-A978-4C3EC36D40A8}" destId="{FDC0CF8D-C517-43F9-94D9-43BF2DE95143}" srcOrd="2" destOrd="0" presId="urn:microsoft.com/office/officeart/2008/layout/IncreasingCircleProcess"/>
    <dgm:cxn modelId="{FD1436BA-61A0-49F8-BA1C-7CD6713D4838}" type="presParOf" srcId="{239847E6-F358-4E13-A978-4C3EC36D40A8}" destId="{1D98D85B-7B4A-4BA3-AD4B-0D66CF5B1DCE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F06D3A-29C5-40C9-A9EC-19ED5939E7AD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9F62F55-37A8-4FD9-95D3-0613394D5C94}">
      <dgm:prSet phldrT="[Texto]"/>
      <dgm:spPr/>
      <dgm:t>
        <a:bodyPr/>
        <a:lstStyle/>
        <a:p>
          <a:r>
            <a:rPr lang="es-EC" dirty="0"/>
            <a:t>1996</a:t>
          </a:r>
        </a:p>
      </dgm:t>
    </dgm:pt>
    <dgm:pt modelId="{9C731DB0-E615-487B-A4B1-58876611FAAD}" type="parTrans" cxnId="{4F795FCF-5094-43CF-B60F-0675BAC8E6A3}">
      <dgm:prSet/>
      <dgm:spPr/>
      <dgm:t>
        <a:bodyPr/>
        <a:lstStyle/>
        <a:p>
          <a:endParaRPr lang="es-EC"/>
        </a:p>
      </dgm:t>
    </dgm:pt>
    <dgm:pt modelId="{3EBC3C60-0EFD-4C29-9132-7D8C58E640B8}" type="sibTrans" cxnId="{4F795FCF-5094-43CF-B60F-0675BAC8E6A3}">
      <dgm:prSet/>
      <dgm:spPr/>
      <dgm:t>
        <a:bodyPr/>
        <a:lstStyle/>
        <a:p>
          <a:endParaRPr lang="es-EC"/>
        </a:p>
      </dgm:t>
    </dgm:pt>
    <dgm:pt modelId="{572AB31D-1ACE-4C09-951D-D9D4E66FBDA7}">
      <dgm:prSet phldrT="[Texto]"/>
      <dgm:spPr/>
      <dgm:t>
        <a:bodyPr/>
        <a:lstStyle/>
        <a:p>
          <a:r>
            <a:rPr lang="es-EC" dirty="0" err="1"/>
            <a:t>Doherty</a:t>
          </a:r>
          <a:r>
            <a:rPr lang="es-EC" dirty="0"/>
            <a:t> y </a:t>
          </a:r>
          <a:r>
            <a:rPr lang="es-EC" dirty="0" err="1"/>
            <a:t>Zinkernagel</a:t>
          </a:r>
          <a:r>
            <a:rPr lang="es-EC" dirty="0"/>
            <a:t> demostración de la especificidad de la respuesta inmune mediada por linfocitos contra las células infectadas por virus.</a:t>
          </a:r>
        </a:p>
      </dgm:t>
    </dgm:pt>
    <dgm:pt modelId="{B66B2FBD-CC86-4D06-AC88-410696AC98A6}" type="parTrans" cxnId="{B46AE5F8-276C-485D-B5EB-C9B9361FF071}">
      <dgm:prSet/>
      <dgm:spPr/>
      <dgm:t>
        <a:bodyPr/>
        <a:lstStyle/>
        <a:p>
          <a:endParaRPr lang="es-EC"/>
        </a:p>
      </dgm:t>
    </dgm:pt>
    <dgm:pt modelId="{FFDFB866-60F1-4D5C-8DD5-8530F72D05B1}" type="sibTrans" cxnId="{B46AE5F8-276C-485D-B5EB-C9B9361FF071}">
      <dgm:prSet/>
      <dgm:spPr/>
      <dgm:t>
        <a:bodyPr/>
        <a:lstStyle/>
        <a:p>
          <a:endParaRPr lang="es-EC"/>
        </a:p>
      </dgm:t>
    </dgm:pt>
    <dgm:pt modelId="{8DEDF924-A10D-4038-A849-D51FF6E2446A}" type="pres">
      <dgm:prSet presAssocID="{9EF06D3A-29C5-40C9-A9EC-19ED5939E7AD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72D4A275-C9B0-4649-9698-92EB3777AFB4}" type="pres">
      <dgm:prSet presAssocID="{69F62F55-37A8-4FD9-95D3-0613394D5C94}" presName="composite" presStyleCnt="0"/>
      <dgm:spPr/>
    </dgm:pt>
    <dgm:pt modelId="{E268049F-563B-4AB4-B281-69614933B711}" type="pres">
      <dgm:prSet presAssocID="{69F62F55-37A8-4FD9-95D3-0613394D5C94}" presName="BackAccent" presStyleLbl="bgShp" presStyleIdx="0" presStyleCnt="1"/>
      <dgm:spPr/>
    </dgm:pt>
    <dgm:pt modelId="{3A41C975-C36D-497C-8A99-17D61744402F}" type="pres">
      <dgm:prSet presAssocID="{69F62F55-37A8-4FD9-95D3-0613394D5C94}" presName="Accent" presStyleLbl="alignNode1" presStyleIdx="0" presStyleCnt="1"/>
      <dgm:spPr/>
    </dgm:pt>
    <dgm:pt modelId="{8B312D21-08AF-48DF-ABEB-8C053014E7D0}" type="pres">
      <dgm:prSet presAssocID="{69F62F55-37A8-4FD9-95D3-0613394D5C94}" presName="Child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33323046-02B1-40F3-84D8-E0486F26BCA6}" type="pres">
      <dgm:prSet presAssocID="{69F62F55-37A8-4FD9-95D3-0613394D5C94}" presName="Parent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E46FEC99-E862-4F15-87D4-0C8A79F352A7}" type="presOf" srcId="{9EF06D3A-29C5-40C9-A9EC-19ED5939E7AD}" destId="{8DEDF924-A10D-4038-A849-D51FF6E2446A}" srcOrd="0" destOrd="0" presId="urn:microsoft.com/office/officeart/2008/layout/IncreasingCircleProcess"/>
    <dgm:cxn modelId="{15A692A8-6185-4EF6-B7B1-6C337804305D}" type="presOf" srcId="{572AB31D-1ACE-4C09-951D-D9D4E66FBDA7}" destId="{8B312D21-08AF-48DF-ABEB-8C053014E7D0}" srcOrd="0" destOrd="0" presId="urn:microsoft.com/office/officeart/2008/layout/IncreasingCircleProcess"/>
    <dgm:cxn modelId="{FB1A33AC-5348-4E7B-8220-017E9B2BCD48}" type="presOf" srcId="{69F62F55-37A8-4FD9-95D3-0613394D5C94}" destId="{33323046-02B1-40F3-84D8-E0486F26BCA6}" srcOrd="0" destOrd="0" presId="urn:microsoft.com/office/officeart/2008/layout/IncreasingCircleProcess"/>
    <dgm:cxn modelId="{4F795FCF-5094-43CF-B60F-0675BAC8E6A3}" srcId="{9EF06D3A-29C5-40C9-A9EC-19ED5939E7AD}" destId="{69F62F55-37A8-4FD9-95D3-0613394D5C94}" srcOrd="0" destOrd="0" parTransId="{9C731DB0-E615-487B-A4B1-58876611FAAD}" sibTransId="{3EBC3C60-0EFD-4C29-9132-7D8C58E640B8}"/>
    <dgm:cxn modelId="{B46AE5F8-276C-485D-B5EB-C9B9361FF071}" srcId="{69F62F55-37A8-4FD9-95D3-0613394D5C94}" destId="{572AB31D-1ACE-4C09-951D-D9D4E66FBDA7}" srcOrd="0" destOrd="0" parTransId="{B66B2FBD-CC86-4D06-AC88-410696AC98A6}" sibTransId="{FFDFB866-60F1-4D5C-8DD5-8530F72D05B1}"/>
    <dgm:cxn modelId="{13D349D0-96D7-45B1-B133-F9D3CEC95D35}" type="presParOf" srcId="{8DEDF924-A10D-4038-A849-D51FF6E2446A}" destId="{72D4A275-C9B0-4649-9698-92EB3777AFB4}" srcOrd="0" destOrd="0" presId="urn:microsoft.com/office/officeart/2008/layout/IncreasingCircleProcess"/>
    <dgm:cxn modelId="{3C97AA23-7FDA-41DE-AC8F-B2AC01A9E2CC}" type="presParOf" srcId="{72D4A275-C9B0-4649-9698-92EB3777AFB4}" destId="{E268049F-563B-4AB4-B281-69614933B711}" srcOrd="0" destOrd="0" presId="urn:microsoft.com/office/officeart/2008/layout/IncreasingCircleProcess"/>
    <dgm:cxn modelId="{97A3C270-42A0-4731-819E-AE79ADF6DC4C}" type="presParOf" srcId="{72D4A275-C9B0-4649-9698-92EB3777AFB4}" destId="{3A41C975-C36D-497C-8A99-17D61744402F}" srcOrd="1" destOrd="0" presId="urn:microsoft.com/office/officeart/2008/layout/IncreasingCircleProcess"/>
    <dgm:cxn modelId="{B58674B5-A592-43A8-AEE2-CF2564FF9B20}" type="presParOf" srcId="{72D4A275-C9B0-4649-9698-92EB3777AFB4}" destId="{8B312D21-08AF-48DF-ABEB-8C053014E7D0}" srcOrd="2" destOrd="0" presId="urn:microsoft.com/office/officeart/2008/layout/IncreasingCircleProcess"/>
    <dgm:cxn modelId="{C9171B27-CC35-45A9-80D9-4619EB38985E}" type="presParOf" srcId="{72D4A275-C9B0-4649-9698-92EB3777AFB4}" destId="{33323046-02B1-40F3-84D8-E0486F26BCA6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01B82-8096-4FA3-8970-41CA4D2CC4EA}">
      <dsp:nvSpPr>
        <dsp:cNvPr id="0" name=""/>
        <dsp:cNvSpPr/>
      </dsp:nvSpPr>
      <dsp:spPr>
        <a:xfrm>
          <a:off x="41020" y="0"/>
          <a:ext cx="772363" cy="7723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3EFEC-8E57-45B5-BC98-92BA98AB4BA2}">
      <dsp:nvSpPr>
        <dsp:cNvPr id="0" name=""/>
        <dsp:cNvSpPr/>
      </dsp:nvSpPr>
      <dsp:spPr>
        <a:xfrm>
          <a:off x="118257" y="77236"/>
          <a:ext cx="617890" cy="617890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C9BFD-A729-456B-A729-E9037F85B20A}">
      <dsp:nvSpPr>
        <dsp:cNvPr id="0" name=""/>
        <dsp:cNvSpPr/>
      </dsp:nvSpPr>
      <dsp:spPr>
        <a:xfrm>
          <a:off x="974293" y="772363"/>
          <a:ext cx="2284907" cy="3250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Registro de enfermedades y epidemias en los documentos bíblicos de Babilonia y de las dinastías antiguas de Egipto</a:t>
          </a:r>
        </a:p>
      </dsp:txBody>
      <dsp:txXfrm>
        <a:off x="974293" y="772363"/>
        <a:ext cx="2284907" cy="3250361"/>
      </dsp:txXfrm>
    </dsp:sp>
    <dsp:sp modelId="{7A71D024-F4E8-4C2E-8A9D-3757ABA619EB}">
      <dsp:nvSpPr>
        <dsp:cNvPr id="0" name=""/>
        <dsp:cNvSpPr/>
      </dsp:nvSpPr>
      <dsp:spPr>
        <a:xfrm>
          <a:off x="974293" y="0"/>
          <a:ext cx="2284907" cy="772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/>
            <a:t>2000 AC</a:t>
          </a:r>
        </a:p>
      </dsp:txBody>
      <dsp:txXfrm>
        <a:off x="974293" y="0"/>
        <a:ext cx="2284907" cy="772363"/>
      </dsp:txXfrm>
    </dsp:sp>
    <dsp:sp modelId="{FC2E8C5E-2E03-48C2-874F-D40CFC07E51C}">
      <dsp:nvSpPr>
        <dsp:cNvPr id="0" name=""/>
        <dsp:cNvSpPr/>
      </dsp:nvSpPr>
      <dsp:spPr>
        <a:xfrm>
          <a:off x="3420110" y="0"/>
          <a:ext cx="772363" cy="7723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06D32-AFB3-488D-8C6D-53326AE4A745}">
      <dsp:nvSpPr>
        <dsp:cNvPr id="0" name=""/>
        <dsp:cNvSpPr/>
      </dsp:nvSpPr>
      <dsp:spPr>
        <a:xfrm>
          <a:off x="3497346" y="77236"/>
          <a:ext cx="617890" cy="617890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3DD56-5489-4FFF-9E0E-E33228A9B71C}">
      <dsp:nvSpPr>
        <dsp:cNvPr id="0" name=""/>
        <dsp:cNvSpPr/>
      </dsp:nvSpPr>
      <dsp:spPr>
        <a:xfrm>
          <a:off x="4353382" y="772363"/>
          <a:ext cx="2284907" cy="3250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Hipócrates propone alteraciones en el sistema de los humores para explicar enfermedades y el "humor maligno" como causa de la muerte.</a:t>
          </a:r>
        </a:p>
      </dsp:txBody>
      <dsp:txXfrm>
        <a:off x="4353382" y="772363"/>
        <a:ext cx="2284907" cy="3250361"/>
      </dsp:txXfrm>
    </dsp:sp>
    <dsp:sp modelId="{7E43C91C-C7A8-4189-AF3B-20D26FAA1892}">
      <dsp:nvSpPr>
        <dsp:cNvPr id="0" name=""/>
        <dsp:cNvSpPr/>
      </dsp:nvSpPr>
      <dsp:spPr>
        <a:xfrm>
          <a:off x="4353382" y="0"/>
          <a:ext cx="2284907" cy="772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/>
            <a:t>460 AC</a:t>
          </a:r>
        </a:p>
      </dsp:txBody>
      <dsp:txXfrm>
        <a:off x="4353382" y="0"/>
        <a:ext cx="2284907" cy="772363"/>
      </dsp:txXfrm>
    </dsp:sp>
    <dsp:sp modelId="{79A5A4E1-5593-4629-AE45-07503971D9AB}">
      <dsp:nvSpPr>
        <dsp:cNvPr id="0" name=""/>
        <dsp:cNvSpPr/>
      </dsp:nvSpPr>
      <dsp:spPr>
        <a:xfrm>
          <a:off x="6799199" y="0"/>
          <a:ext cx="772363" cy="7723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DF7E7-13DD-4D59-870C-2492A6DFB15C}">
      <dsp:nvSpPr>
        <dsp:cNvPr id="0" name=""/>
        <dsp:cNvSpPr/>
      </dsp:nvSpPr>
      <dsp:spPr>
        <a:xfrm>
          <a:off x="6876435" y="77236"/>
          <a:ext cx="617890" cy="61789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C79D9-96D1-4933-ABBA-9A1CF5714BEB}">
      <dsp:nvSpPr>
        <dsp:cNvPr id="0" name=""/>
        <dsp:cNvSpPr/>
      </dsp:nvSpPr>
      <dsp:spPr>
        <a:xfrm>
          <a:off x="7732471" y="772363"/>
          <a:ext cx="2284907" cy="3250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 err="1"/>
            <a:t>Tucídides</a:t>
          </a:r>
          <a:r>
            <a:rPr lang="es-EC" sz="2200" kern="1200" dirty="0"/>
            <a:t>: Un sujeto que se recupera de una enfermedad queda protegido de ella (inmune).</a:t>
          </a:r>
        </a:p>
      </dsp:txBody>
      <dsp:txXfrm>
        <a:off x="7732471" y="772363"/>
        <a:ext cx="2284907" cy="3250361"/>
      </dsp:txXfrm>
    </dsp:sp>
    <dsp:sp modelId="{30175342-5DCB-47AB-8957-5DA4DCA3F8AF}">
      <dsp:nvSpPr>
        <dsp:cNvPr id="0" name=""/>
        <dsp:cNvSpPr/>
      </dsp:nvSpPr>
      <dsp:spPr>
        <a:xfrm>
          <a:off x="7732471" y="0"/>
          <a:ext cx="2284907" cy="772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/>
            <a:t>300 AC </a:t>
          </a:r>
        </a:p>
      </dsp:txBody>
      <dsp:txXfrm>
        <a:off x="7732471" y="0"/>
        <a:ext cx="2284907" cy="772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5945A-9B1A-4074-B358-EF1913067ECB}">
      <dsp:nvSpPr>
        <dsp:cNvPr id="0" name=""/>
        <dsp:cNvSpPr/>
      </dsp:nvSpPr>
      <dsp:spPr>
        <a:xfrm>
          <a:off x="41020" y="0"/>
          <a:ext cx="772363" cy="7723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FB0DA-8B65-4DF6-A0C5-13809734D153}">
      <dsp:nvSpPr>
        <dsp:cNvPr id="0" name=""/>
        <dsp:cNvSpPr/>
      </dsp:nvSpPr>
      <dsp:spPr>
        <a:xfrm>
          <a:off x="118257" y="77236"/>
          <a:ext cx="617890" cy="617890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BCFB6-3381-4398-9F70-53DF06B495A9}">
      <dsp:nvSpPr>
        <dsp:cNvPr id="0" name=""/>
        <dsp:cNvSpPr/>
      </dsp:nvSpPr>
      <dsp:spPr>
        <a:xfrm>
          <a:off x="974293" y="772363"/>
          <a:ext cx="2284907" cy="3250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Se observa que el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contacto del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contenido de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lesiones de viruela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de las vacas (cow-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pox) en los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ordeñadores hacía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que éstos no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sufrieran la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enfermedad.</a:t>
          </a:r>
        </a:p>
      </dsp:txBody>
      <dsp:txXfrm>
        <a:off x="974293" y="772363"/>
        <a:ext cx="2284907" cy="3250361"/>
      </dsp:txXfrm>
    </dsp:sp>
    <dsp:sp modelId="{479645FB-9EBD-46B1-8423-C9884AB81AAC}">
      <dsp:nvSpPr>
        <dsp:cNvPr id="0" name=""/>
        <dsp:cNvSpPr/>
      </dsp:nvSpPr>
      <dsp:spPr>
        <a:xfrm>
          <a:off x="974293" y="0"/>
          <a:ext cx="2284907" cy="772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/>
            <a:t>1546</a:t>
          </a:r>
        </a:p>
      </dsp:txBody>
      <dsp:txXfrm>
        <a:off x="974293" y="0"/>
        <a:ext cx="2284907" cy="772363"/>
      </dsp:txXfrm>
    </dsp:sp>
    <dsp:sp modelId="{2D74C4B5-53FE-43DF-A014-4A711C596881}">
      <dsp:nvSpPr>
        <dsp:cNvPr id="0" name=""/>
        <dsp:cNvSpPr/>
      </dsp:nvSpPr>
      <dsp:spPr>
        <a:xfrm>
          <a:off x="3420110" y="0"/>
          <a:ext cx="772363" cy="7723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19182-A16D-481B-AC4E-DF8D49650919}">
      <dsp:nvSpPr>
        <dsp:cNvPr id="0" name=""/>
        <dsp:cNvSpPr/>
      </dsp:nvSpPr>
      <dsp:spPr>
        <a:xfrm>
          <a:off x="3497346" y="77236"/>
          <a:ext cx="617890" cy="617890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BED44-389D-44D1-BA06-6BD57FB56929}">
      <dsp:nvSpPr>
        <dsp:cNvPr id="0" name=""/>
        <dsp:cNvSpPr/>
      </dsp:nvSpPr>
      <dsp:spPr>
        <a:xfrm>
          <a:off x="4353382" y="772363"/>
          <a:ext cx="2284907" cy="3250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Voltaire describe la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variolización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aplicando costras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de lesiones de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viruela en la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mucosa nasal.</a:t>
          </a:r>
        </a:p>
      </dsp:txBody>
      <dsp:txXfrm>
        <a:off x="4353382" y="772363"/>
        <a:ext cx="2284907" cy="3250361"/>
      </dsp:txXfrm>
    </dsp:sp>
    <dsp:sp modelId="{F24555C5-A22E-4FAF-BA08-38FF29EC2098}">
      <dsp:nvSpPr>
        <dsp:cNvPr id="0" name=""/>
        <dsp:cNvSpPr/>
      </dsp:nvSpPr>
      <dsp:spPr>
        <a:xfrm>
          <a:off x="4353382" y="0"/>
          <a:ext cx="2284907" cy="772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/>
            <a:t>1733</a:t>
          </a:r>
        </a:p>
      </dsp:txBody>
      <dsp:txXfrm>
        <a:off x="4353382" y="0"/>
        <a:ext cx="2284907" cy="772363"/>
      </dsp:txXfrm>
    </dsp:sp>
    <dsp:sp modelId="{438ED5DD-A2C8-4FEB-8776-6039FDF5F119}">
      <dsp:nvSpPr>
        <dsp:cNvPr id="0" name=""/>
        <dsp:cNvSpPr/>
      </dsp:nvSpPr>
      <dsp:spPr>
        <a:xfrm>
          <a:off x="6799199" y="0"/>
          <a:ext cx="772363" cy="7723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D5259-4EE4-4634-BB49-3BAA0EF39DA1}">
      <dsp:nvSpPr>
        <dsp:cNvPr id="0" name=""/>
        <dsp:cNvSpPr/>
      </dsp:nvSpPr>
      <dsp:spPr>
        <a:xfrm>
          <a:off x="6876435" y="77236"/>
          <a:ext cx="617890" cy="61789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D35AF-35EB-4700-8E64-3B9D8C43EB84}">
      <dsp:nvSpPr>
        <dsp:cNvPr id="0" name=""/>
        <dsp:cNvSpPr/>
      </dsp:nvSpPr>
      <dsp:spPr>
        <a:xfrm>
          <a:off x="7732471" y="772363"/>
          <a:ext cx="2284907" cy="3250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Edward </a:t>
          </a:r>
          <a:r>
            <a:rPr lang="es-EC" sz="1600" kern="1200" dirty="0" err="1"/>
            <a:t>Jenner</a:t>
          </a:r>
          <a:endParaRPr lang="es-EC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transfirió pus de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una lesión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infectada de una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ordeñadora al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brazo del niño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James Phipps, el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niño no enfermó.</a:t>
          </a:r>
        </a:p>
      </dsp:txBody>
      <dsp:txXfrm>
        <a:off x="7732471" y="772363"/>
        <a:ext cx="2284907" cy="3250361"/>
      </dsp:txXfrm>
    </dsp:sp>
    <dsp:sp modelId="{B6D91C3B-F4B3-413B-BD07-FDFC121216B8}">
      <dsp:nvSpPr>
        <dsp:cNvPr id="0" name=""/>
        <dsp:cNvSpPr/>
      </dsp:nvSpPr>
      <dsp:spPr>
        <a:xfrm>
          <a:off x="7732471" y="0"/>
          <a:ext cx="2284907" cy="772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/>
            <a:t>1796</a:t>
          </a:r>
        </a:p>
      </dsp:txBody>
      <dsp:txXfrm>
        <a:off x="7732471" y="0"/>
        <a:ext cx="2284907" cy="772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E3BCC-17AA-4E8B-A809-22180A5E6D37}">
      <dsp:nvSpPr>
        <dsp:cNvPr id="0" name=""/>
        <dsp:cNvSpPr/>
      </dsp:nvSpPr>
      <dsp:spPr>
        <a:xfrm>
          <a:off x="41020" y="0"/>
          <a:ext cx="772363" cy="7723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3FBBB-7CC3-4F89-A6E7-144F1F0ADCAC}">
      <dsp:nvSpPr>
        <dsp:cNvPr id="0" name=""/>
        <dsp:cNvSpPr/>
      </dsp:nvSpPr>
      <dsp:spPr>
        <a:xfrm>
          <a:off x="118257" y="77236"/>
          <a:ext cx="617890" cy="617890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6B699-0C0A-4D86-8DAD-F472938B79FE}">
      <dsp:nvSpPr>
        <dsp:cNvPr id="0" name=""/>
        <dsp:cNvSpPr/>
      </dsp:nvSpPr>
      <dsp:spPr>
        <a:xfrm>
          <a:off x="974293" y="772363"/>
          <a:ext cx="2284907" cy="3250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Robert Koch demuestra que las enfermedades infecciosas son provocadas por microorganismos.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Postulados de Koch.</a:t>
          </a:r>
        </a:p>
      </dsp:txBody>
      <dsp:txXfrm>
        <a:off x="974293" y="772363"/>
        <a:ext cx="2284907" cy="3250361"/>
      </dsp:txXfrm>
    </dsp:sp>
    <dsp:sp modelId="{851925E1-4FB6-4378-AEB2-3B61E3180484}">
      <dsp:nvSpPr>
        <dsp:cNvPr id="0" name=""/>
        <dsp:cNvSpPr/>
      </dsp:nvSpPr>
      <dsp:spPr>
        <a:xfrm>
          <a:off x="974293" y="0"/>
          <a:ext cx="2284907" cy="772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/>
            <a:t>1876</a:t>
          </a:r>
        </a:p>
      </dsp:txBody>
      <dsp:txXfrm>
        <a:off x="974293" y="0"/>
        <a:ext cx="2284907" cy="772363"/>
      </dsp:txXfrm>
    </dsp:sp>
    <dsp:sp modelId="{9D5D9575-76A8-4819-9E6F-574FDFF3704D}">
      <dsp:nvSpPr>
        <dsp:cNvPr id="0" name=""/>
        <dsp:cNvSpPr/>
      </dsp:nvSpPr>
      <dsp:spPr>
        <a:xfrm>
          <a:off x="3420110" y="0"/>
          <a:ext cx="772363" cy="7723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6A3AF-AFC6-4580-ADEC-3EE787A1E16E}">
      <dsp:nvSpPr>
        <dsp:cNvPr id="0" name=""/>
        <dsp:cNvSpPr/>
      </dsp:nvSpPr>
      <dsp:spPr>
        <a:xfrm>
          <a:off x="3497346" y="77236"/>
          <a:ext cx="617890" cy="617890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C1FF3-8785-46DA-A55D-C6255CE6DAC7}">
      <dsp:nvSpPr>
        <dsp:cNvPr id="0" name=""/>
        <dsp:cNvSpPr/>
      </dsp:nvSpPr>
      <dsp:spPr>
        <a:xfrm>
          <a:off x="4353382" y="772363"/>
          <a:ext cx="2284907" cy="3250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Se obtuvo la </a:t>
          </a:r>
          <a:r>
            <a:rPr lang="es-EC" sz="2100" u="sng" kern="1200" dirty="0">
              <a:solidFill>
                <a:srgbClr val="FF0000"/>
              </a:solidFill>
            </a:rPr>
            <a:t>primera vacuna </a:t>
          </a:r>
          <a:r>
            <a:rPr lang="es-EC" sz="2100" kern="1200" dirty="0"/>
            <a:t>a base de microorganismos atenuados gracias a las observaciones de Louis Pasteur sobre la bacteria responsable del cólera aviar.</a:t>
          </a:r>
        </a:p>
      </dsp:txBody>
      <dsp:txXfrm>
        <a:off x="4353382" y="772363"/>
        <a:ext cx="2284907" cy="3250361"/>
      </dsp:txXfrm>
    </dsp:sp>
    <dsp:sp modelId="{EF6C294F-96C4-470E-9B7C-07DDA86510FA}">
      <dsp:nvSpPr>
        <dsp:cNvPr id="0" name=""/>
        <dsp:cNvSpPr/>
      </dsp:nvSpPr>
      <dsp:spPr>
        <a:xfrm>
          <a:off x="4353382" y="0"/>
          <a:ext cx="2284907" cy="772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/>
            <a:t>1880</a:t>
          </a:r>
        </a:p>
      </dsp:txBody>
      <dsp:txXfrm>
        <a:off x="4353382" y="0"/>
        <a:ext cx="2284907" cy="772363"/>
      </dsp:txXfrm>
    </dsp:sp>
    <dsp:sp modelId="{7B95D4FD-D647-45F3-B3C3-33E0BD079F69}">
      <dsp:nvSpPr>
        <dsp:cNvPr id="0" name=""/>
        <dsp:cNvSpPr/>
      </dsp:nvSpPr>
      <dsp:spPr>
        <a:xfrm>
          <a:off x="6799199" y="0"/>
          <a:ext cx="772363" cy="7723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4C586-E74F-4709-9754-D576D807F148}">
      <dsp:nvSpPr>
        <dsp:cNvPr id="0" name=""/>
        <dsp:cNvSpPr/>
      </dsp:nvSpPr>
      <dsp:spPr>
        <a:xfrm>
          <a:off x="6876435" y="77236"/>
          <a:ext cx="617890" cy="61789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F0F85-484C-45CB-855F-8E06BBC2C509}">
      <dsp:nvSpPr>
        <dsp:cNvPr id="0" name=""/>
        <dsp:cNvSpPr/>
      </dsp:nvSpPr>
      <dsp:spPr>
        <a:xfrm>
          <a:off x="7732471" y="772363"/>
          <a:ext cx="2284907" cy="3250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Luis Pasteur realizó la primera vacunación antirrábica en humanos el 6 de Julio de 1885.</a:t>
          </a:r>
        </a:p>
      </dsp:txBody>
      <dsp:txXfrm>
        <a:off x="7732471" y="772363"/>
        <a:ext cx="2284907" cy="3250361"/>
      </dsp:txXfrm>
    </dsp:sp>
    <dsp:sp modelId="{3FC2F28A-ECAB-4BD3-8D65-25FCC1D3A436}">
      <dsp:nvSpPr>
        <dsp:cNvPr id="0" name=""/>
        <dsp:cNvSpPr/>
      </dsp:nvSpPr>
      <dsp:spPr>
        <a:xfrm>
          <a:off x="7732471" y="0"/>
          <a:ext cx="2284907" cy="772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/>
            <a:t>1885</a:t>
          </a:r>
        </a:p>
      </dsp:txBody>
      <dsp:txXfrm>
        <a:off x="7732471" y="0"/>
        <a:ext cx="2284907" cy="7723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E1D80-5771-4333-B190-4FCE425F8327}">
      <dsp:nvSpPr>
        <dsp:cNvPr id="0" name=""/>
        <dsp:cNvSpPr/>
      </dsp:nvSpPr>
      <dsp:spPr>
        <a:xfrm>
          <a:off x="41020" y="0"/>
          <a:ext cx="772363" cy="7723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9526F-C515-461F-B21D-2CE2DD22E481}">
      <dsp:nvSpPr>
        <dsp:cNvPr id="0" name=""/>
        <dsp:cNvSpPr/>
      </dsp:nvSpPr>
      <dsp:spPr>
        <a:xfrm>
          <a:off x="118257" y="77236"/>
          <a:ext cx="617890" cy="617890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0047D-7B58-480B-AF82-77BB22A7C7AE}">
      <dsp:nvSpPr>
        <dsp:cNvPr id="0" name=""/>
        <dsp:cNvSpPr/>
      </dsp:nvSpPr>
      <dsp:spPr>
        <a:xfrm>
          <a:off x="974293" y="772363"/>
          <a:ext cx="2284907" cy="3250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 err="1"/>
            <a:t>Ilya</a:t>
          </a:r>
          <a:r>
            <a:rPr lang="es-EC" sz="1800" kern="1200" dirty="0"/>
            <a:t> </a:t>
          </a:r>
          <a:r>
            <a:rPr lang="es-EC" sz="1800" kern="1200" dirty="0" err="1"/>
            <a:t>Ilich</a:t>
          </a:r>
          <a:r>
            <a:rPr lang="es-EC" sz="1800" kern="1200" dirty="0"/>
            <a:t> </a:t>
          </a:r>
          <a:r>
            <a:rPr lang="es-EC" sz="1800" kern="1200" dirty="0" err="1"/>
            <a:t>Mechnikov</a:t>
          </a:r>
          <a:r>
            <a:rPr lang="es-EC" sz="1800" kern="1200" dirty="0"/>
            <a:t> informó que existían fenómenos de eliminación de agentes patógenos (fagocitos) y propuso la teoría de que los fagocitos segregan enzimas específicos, formando la base de la teoría de la inmunidad celular.</a:t>
          </a:r>
        </a:p>
      </dsp:txBody>
      <dsp:txXfrm>
        <a:off x="974293" y="772363"/>
        <a:ext cx="2284907" cy="3250361"/>
      </dsp:txXfrm>
    </dsp:sp>
    <dsp:sp modelId="{2C034358-6992-4DA5-88F7-5FB60847AA47}">
      <dsp:nvSpPr>
        <dsp:cNvPr id="0" name=""/>
        <dsp:cNvSpPr/>
      </dsp:nvSpPr>
      <dsp:spPr>
        <a:xfrm>
          <a:off x="974293" y="0"/>
          <a:ext cx="2284907" cy="772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/>
            <a:t>1900</a:t>
          </a:r>
        </a:p>
      </dsp:txBody>
      <dsp:txXfrm>
        <a:off x="974293" y="0"/>
        <a:ext cx="2284907" cy="772363"/>
      </dsp:txXfrm>
    </dsp:sp>
    <dsp:sp modelId="{6F4CA026-10FC-4F65-8D37-E3CA868468F5}">
      <dsp:nvSpPr>
        <dsp:cNvPr id="0" name=""/>
        <dsp:cNvSpPr/>
      </dsp:nvSpPr>
      <dsp:spPr>
        <a:xfrm>
          <a:off x="3420110" y="0"/>
          <a:ext cx="772363" cy="7723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CF18F-1931-446E-AD80-9444F0DF74D5}">
      <dsp:nvSpPr>
        <dsp:cNvPr id="0" name=""/>
        <dsp:cNvSpPr/>
      </dsp:nvSpPr>
      <dsp:spPr>
        <a:xfrm>
          <a:off x="3497346" y="77236"/>
          <a:ext cx="617890" cy="617890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9BB79-E852-4BFD-83D7-98FF011766C7}">
      <dsp:nvSpPr>
        <dsp:cNvPr id="0" name=""/>
        <dsp:cNvSpPr/>
      </dsp:nvSpPr>
      <dsp:spPr>
        <a:xfrm>
          <a:off x="4353382" y="772363"/>
          <a:ext cx="2284907" cy="3250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 err="1"/>
            <a:t>Tiselius</a:t>
          </a:r>
          <a:r>
            <a:rPr lang="es-EC" sz="1800" kern="1200" dirty="0"/>
            <a:t> demostró que los anticuerpos constituyen la fracción gamma- </a:t>
          </a:r>
          <a:r>
            <a:rPr lang="es-EC" sz="1800" kern="1200" dirty="0" err="1"/>
            <a:t>globulínica</a:t>
          </a:r>
          <a:r>
            <a:rPr lang="es-EC" sz="1800" kern="1200" dirty="0"/>
            <a:t> del suero.</a:t>
          </a:r>
        </a:p>
      </dsp:txBody>
      <dsp:txXfrm>
        <a:off x="4353382" y="772363"/>
        <a:ext cx="2284907" cy="3250361"/>
      </dsp:txXfrm>
    </dsp:sp>
    <dsp:sp modelId="{CC103483-D973-4470-A6E5-D374E334EDD6}">
      <dsp:nvSpPr>
        <dsp:cNvPr id="0" name=""/>
        <dsp:cNvSpPr/>
      </dsp:nvSpPr>
      <dsp:spPr>
        <a:xfrm>
          <a:off x="4353382" y="0"/>
          <a:ext cx="2284907" cy="772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/>
            <a:t>1934</a:t>
          </a:r>
        </a:p>
      </dsp:txBody>
      <dsp:txXfrm>
        <a:off x="4353382" y="0"/>
        <a:ext cx="2284907" cy="772363"/>
      </dsp:txXfrm>
    </dsp:sp>
    <dsp:sp modelId="{49EE7708-6FA5-4AFE-8BC2-5F79A216490C}">
      <dsp:nvSpPr>
        <dsp:cNvPr id="0" name=""/>
        <dsp:cNvSpPr/>
      </dsp:nvSpPr>
      <dsp:spPr>
        <a:xfrm>
          <a:off x="6799199" y="0"/>
          <a:ext cx="772363" cy="7723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F3B28-C74E-4EEB-A9C9-443D91876E64}">
      <dsp:nvSpPr>
        <dsp:cNvPr id="0" name=""/>
        <dsp:cNvSpPr/>
      </dsp:nvSpPr>
      <dsp:spPr>
        <a:xfrm>
          <a:off x="6876435" y="77236"/>
          <a:ext cx="617890" cy="61789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5347E-8125-4D05-A674-01BF26B98A73}">
      <dsp:nvSpPr>
        <dsp:cNvPr id="0" name=""/>
        <dsp:cNvSpPr/>
      </dsp:nvSpPr>
      <dsp:spPr>
        <a:xfrm>
          <a:off x="7732471" y="772363"/>
          <a:ext cx="2284907" cy="3250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 err="1"/>
            <a:t>Rodney</a:t>
          </a:r>
          <a:r>
            <a:rPr lang="es-EC" sz="1800" kern="1200" dirty="0"/>
            <a:t> R. </a:t>
          </a:r>
          <a:r>
            <a:rPr lang="es-EC" sz="1800" kern="1200" dirty="0" err="1"/>
            <a:t>Porter</a:t>
          </a:r>
          <a:r>
            <a:rPr lang="es-EC" sz="1800" kern="1200" dirty="0"/>
            <a:t> y Gerald M. </a:t>
          </a:r>
          <a:r>
            <a:rPr lang="es-EC" sz="1800" kern="1200" dirty="0" err="1"/>
            <a:t>Edelman</a:t>
          </a:r>
          <a:r>
            <a:rPr lang="es-EC" sz="1800" kern="1200" dirty="0"/>
            <a:t> presentan el modelo fundamental de las inmunoglobulinas y su estructura química.</a:t>
          </a:r>
        </a:p>
      </dsp:txBody>
      <dsp:txXfrm>
        <a:off x="7732471" y="772363"/>
        <a:ext cx="2284907" cy="3250361"/>
      </dsp:txXfrm>
    </dsp:sp>
    <dsp:sp modelId="{48FB7756-E54C-40F2-B617-D7B5A25CF28D}">
      <dsp:nvSpPr>
        <dsp:cNvPr id="0" name=""/>
        <dsp:cNvSpPr/>
      </dsp:nvSpPr>
      <dsp:spPr>
        <a:xfrm>
          <a:off x="7732471" y="0"/>
          <a:ext cx="2284907" cy="772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/>
            <a:t>1959</a:t>
          </a:r>
        </a:p>
      </dsp:txBody>
      <dsp:txXfrm>
        <a:off x="7732471" y="0"/>
        <a:ext cx="2284907" cy="7723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AA612-90CF-423E-AC4A-68275A80FF32}">
      <dsp:nvSpPr>
        <dsp:cNvPr id="0" name=""/>
        <dsp:cNvSpPr/>
      </dsp:nvSpPr>
      <dsp:spPr>
        <a:xfrm>
          <a:off x="41020" y="0"/>
          <a:ext cx="772363" cy="7723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9CCC2-398A-4329-9002-C26EB4CC60F8}">
      <dsp:nvSpPr>
        <dsp:cNvPr id="0" name=""/>
        <dsp:cNvSpPr/>
      </dsp:nvSpPr>
      <dsp:spPr>
        <a:xfrm>
          <a:off x="118257" y="77236"/>
          <a:ext cx="617890" cy="617890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74EB2-949C-4EC0-A730-8719E04E1FD0}">
      <dsp:nvSpPr>
        <dsp:cNvPr id="0" name=""/>
        <dsp:cNvSpPr/>
      </dsp:nvSpPr>
      <dsp:spPr>
        <a:xfrm>
          <a:off x="974293" y="772363"/>
          <a:ext cx="2284907" cy="3250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Descubrimiento de la tolerancia inmunológica adquirida.</a:t>
          </a:r>
        </a:p>
      </dsp:txBody>
      <dsp:txXfrm>
        <a:off x="974293" y="772363"/>
        <a:ext cx="2284907" cy="3250361"/>
      </dsp:txXfrm>
    </dsp:sp>
    <dsp:sp modelId="{8A6B8C32-D8C5-4795-B097-F0EC03E14403}">
      <dsp:nvSpPr>
        <dsp:cNvPr id="0" name=""/>
        <dsp:cNvSpPr/>
      </dsp:nvSpPr>
      <dsp:spPr>
        <a:xfrm>
          <a:off x="974293" y="0"/>
          <a:ext cx="2284907" cy="772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/>
            <a:t>1960</a:t>
          </a:r>
        </a:p>
      </dsp:txBody>
      <dsp:txXfrm>
        <a:off x="974293" y="0"/>
        <a:ext cx="2284907" cy="772363"/>
      </dsp:txXfrm>
    </dsp:sp>
    <dsp:sp modelId="{6224B793-29E7-487E-BF90-A5C27D87A217}">
      <dsp:nvSpPr>
        <dsp:cNvPr id="0" name=""/>
        <dsp:cNvSpPr/>
      </dsp:nvSpPr>
      <dsp:spPr>
        <a:xfrm>
          <a:off x="3420110" y="0"/>
          <a:ext cx="772363" cy="7723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0285D-E224-45EF-B7AE-BD580249AE43}">
      <dsp:nvSpPr>
        <dsp:cNvPr id="0" name=""/>
        <dsp:cNvSpPr/>
      </dsp:nvSpPr>
      <dsp:spPr>
        <a:xfrm>
          <a:off x="3497346" y="77236"/>
          <a:ext cx="617890" cy="617890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1DDA1-2702-41A2-AF07-6E2310436683}">
      <dsp:nvSpPr>
        <dsp:cNvPr id="0" name=""/>
        <dsp:cNvSpPr/>
      </dsp:nvSpPr>
      <dsp:spPr>
        <a:xfrm>
          <a:off x="4353382" y="772363"/>
          <a:ext cx="2284907" cy="3250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 err="1"/>
            <a:t>Milstein</a:t>
          </a:r>
          <a:r>
            <a:rPr lang="es-EC" sz="2000" kern="1200" dirty="0"/>
            <a:t> y </a:t>
          </a:r>
          <a:r>
            <a:rPr lang="es-EC" sz="2000" kern="1200" dirty="0" err="1"/>
            <a:t>Köhler</a:t>
          </a:r>
          <a:r>
            <a:rPr lang="es-EC" sz="2000" kern="1200" dirty="0"/>
            <a:t> desarrollaron la metodología para obtener anticuerpos monoclonales.</a:t>
          </a:r>
        </a:p>
      </dsp:txBody>
      <dsp:txXfrm>
        <a:off x="4353382" y="772363"/>
        <a:ext cx="2284907" cy="3250361"/>
      </dsp:txXfrm>
    </dsp:sp>
    <dsp:sp modelId="{80124653-9266-4099-A313-789F5E580963}">
      <dsp:nvSpPr>
        <dsp:cNvPr id="0" name=""/>
        <dsp:cNvSpPr/>
      </dsp:nvSpPr>
      <dsp:spPr>
        <a:xfrm>
          <a:off x="4353382" y="0"/>
          <a:ext cx="2284907" cy="772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/>
            <a:t>1984</a:t>
          </a:r>
        </a:p>
      </dsp:txBody>
      <dsp:txXfrm>
        <a:off x="4353382" y="0"/>
        <a:ext cx="2284907" cy="772363"/>
      </dsp:txXfrm>
    </dsp:sp>
    <dsp:sp modelId="{7490D0E4-3C2E-4D46-9B19-F1E531464187}">
      <dsp:nvSpPr>
        <dsp:cNvPr id="0" name=""/>
        <dsp:cNvSpPr/>
      </dsp:nvSpPr>
      <dsp:spPr>
        <a:xfrm>
          <a:off x="6799199" y="0"/>
          <a:ext cx="772363" cy="7723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934C1-10A3-4256-945B-CF7D6B3A116C}">
      <dsp:nvSpPr>
        <dsp:cNvPr id="0" name=""/>
        <dsp:cNvSpPr/>
      </dsp:nvSpPr>
      <dsp:spPr>
        <a:xfrm>
          <a:off x="6876435" y="77236"/>
          <a:ext cx="617890" cy="61789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0CF8D-C517-43F9-94D9-43BF2DE95143}">
      <dsp:nvSpPr>
        <dsp:cNvPr id="0" name=""/>
        <dsp:cNvSpPr/>
      </dsp:nvSpPr>
      <dsp:spPr>
        <a:xfrm>
          <a:off x="7732471" y="772363"/>
          <a:ext cx="2284907" cy="3250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 err="1"/>
            <a:t>Susumu</a:t>
          </a:r>
          <a:r>
            <a:rPr lang="es-EC" sz="2000" kern="1200" dirty="0"/>
            <a:t> </a:t>
          </a:r>
          <a:r>
            <a:rPr lang="es-EC" sz="2000" kern="1200" dirty="0" err="1"/>
            <a:t>Tonegawa</a:t>
          </a:r>
          <a:r>
            <a:rPr lang="es-EC" sz="2000" kern="1200" dirty="0"/>
            <a:t> recibió el Premio Nobel por sus trabajos en biología molecular de los genes de inmunoglobulinas, mostrando cómo se genera la diversidad de las inmunoglobulinas</a:t>
          </a:r>
        </a:p>
      </dsp:txBody>
      <dsp:txXfrm>
        <a:off x="7732471" y="772363"/>
        <a:ext cx="2284907" cy="3250361"/>
      </dsp:txXfrm>
    </dsp:sp>
    <dsp:sp modelId="{1D98D85B-7B4A-4BA3-AD4B-0D66CF5B1DCE}">
      <dsp:nvSpPr>
        <dsp:cNvPr id="0" name=""/>
        <dsp:cNvSpPr/>
      </dsp:nvSpPr>
      <dsp:spPr>
        <a:xfrm>
          <a:off x="7732471" y="0"/>
          <a:ext cx="2284907" cy="772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/>
            <a:t>1987</a:t>
          </a:r>
        </a:p>
      </dsp:txBody>
      <dsp:txXfrm>
        <a:off x="7732471" y="0"/>
        <a:ext cx="2284907" cy="7723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8049F-563B-4AB4-B281-69614933B711}">
      <dsp:nvSpPr>
        <dsp:cNvPr id="0" name=""/>
        <dsp:cNvSpPr/>
      </dsp:nvSpPr>
      <dsp:spPr>
        <a:xfrm>
          <a:off x="3420109" y="0"/>
          <a:ext cx="772363" cy="77236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1C975-C36D-497C-8A99-17D61744402F}">
      <dsp:nvSpPr>
        <dsp:cNvPr id="0" name=""/>
        <dsp:cNvSpPr/>
      </dsp:nvSpPr>
      <dsp:spPr>
        <a:xfrm>
          <a:off x="3497346" y="77236"/>
          <a:ext cx="617890" cy="61789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12D21-08AF-48DF-ABEB-8C053014E7D0}">
      <dsp:nvSpPr>
        <dsp:cNvPr id="0" name=""/>
        <dsp:cNvSpPr/>
      </dsp:nvSpPr>
      <dsp:spPr>
        <a:xfrm>
          <a:off x="4353382" y="772363"/>
          <a:ext cx="2284907" cy="3250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 err="1"/>
            <a:t>Doherty</a:t>
          </a:r>
          <a:r>
            <a:rPr lang="es-EC" sz="2200" kern="1200" dirty="0"/>
            <a:t> y </a:t>
          </a:r>
          <a:r>
            <a:rPr lang="es-EC" sz="2200" kern="1200" dirty="0" err="1"/>
            <a:t>Zinkernagel</a:t>
          </a:r>
          <a:r>
            <a:rPr lang="es-EC" sz="2200" kern="1200" dirty="0"/>
            <a:t> demostración de la especificidad de la respuesta inmune mediada por linfocitos contra las células infectadas por virus.</a:t>
          </a:r>
        </a:p>
      </dsp:txBody>
      <dsp:txXfrm>
        <a:off x="4353382" y="772363"/>
        <a:ext cx="2284907" cy="3250361"/>
      </dsp:txXfrm>
    </dsp:sp>
    <dsp:sp modelId="{33323046-02B1-40F3-84D8-E0486F26BCA6}">
      <dsp:nvSpPr>
        <dsp:cNvPr id="0" name=""/>
        <dsp:cNvSpPr/>
      </dsp:nvSpPr>
      <dsp:spPr>
        <a:xfrm>
          <a:off x="4353382" y="0"/>
          <a:ext cx="2284907" cy="772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/>
            <a:t>1996</a:t>
          </a:r>
        </a:p>
      </dsp:txBody>
      <dsp:txXfrm>
        <a:off x="4353382" y="0"/>
        <a:ext cx="2284907" cy="772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2E88-E2CA-4068-8746-8721DD127897}" type="datetimeFigureOut">
              <a:rPr lang="es-EC" smtClean="0"/>
              <a:t>8/6/25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79EB-D708-4126-88AD-E5E66746FF25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41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2E88-E2CA-4068-8746-8721DD127897}" type="datetimeFigureOut">
              <a:rPr lang="es-EC" smtClean="0"/>
              <a:t>8/6/25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79EB-D708-4126-88AD-E5E66746FF2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164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2E88-E2CA-4068-8746-8721DD127897}" type="datetimeFigureOut">
              <a:rPr lang="es-EC" smtClean="0"/>
              <a:t>8/6/25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79EB-D708-4126-88AD-E5E66746FF2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292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2E88-E2CA-4068-8746-8721DD127897}" type="datetimeFigureOut">
              <a:rPr lang="es-EC" smtClean="0"/>
              <a:t>8/6/25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79EB-D708-4126-88AD-E5E66746FF2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38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2E88-E2CA-4068-8746-8721DD127897}" type="datetimeFigureOut">
              <a:rPr lang="es-EC" smtClean="0"/>
              <a:t>8/6/25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79EB-D708-4126-88AD-E5E66746FF25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62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2E88-E2CA-4068-8746-8721DD127897}" type="datetimeFigureOut">
              <a:rPr lang="es-EC" smtClean="0"/>
              <a:t>8/6/25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79EB-D708-4126-88AD-E5E66746FF2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297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2E88-E2CA-4068-8746-8721DD127897}" type="datetimeFigureOut">
              <a:rPr lang="es-EC" smtClean="0"/>
              <a:t>8/6/25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79EB-D708-4126-88AD-E5E66746FF2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354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2E88-E2CA-4068-8746-8721DD127897}" type="datetimeFigureOut">
              <a:rPr lang="es-EC" smtClean="0"/>
              <a:t>8/6/25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79EB-D708-4126-88AD-E5E66746FF2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865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2E88-E2CA-4068-8746-8721DD127897}" type="datetimeFigureOut">
              <a:rPr lang="es-EC" smtClean="0"/>
              <a:t>8/6/25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79EB-D708-4126-88AD-E5E66746FF2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949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47F2E88-E2CA-4068-8746-8721DD127897}" type="datetimeFigureOut">
              <a:rPr lang="es-EC" smtClean="0"/>
              <a:t>8/6/25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8279EB-D708-4126-88AD-E5E66746FF2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794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2E88-E2CA-4068-8746-8721DD127897}" type="datetimeFigureOut">
              <a:rPr lang="es-EC" smtClean="0"/>
              <a:t>8/6/25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79EB-D708-4126-88AD-E5E66746FF2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118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47F2E88-E2CA-4068-8746-8721DD127897}" type="datetimeFigureOut">
              <a:rPr lang="es-EC" smtClean="0"/>
              <a:t>8/6/25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8279EB-D708-4126-88AD-E5E66746FF25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01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HISTORIA DE LA INMUNOLOGÍA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98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54745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602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47857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1" y="2367095"/>
            <a:ext cx="3517147" cy="219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0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60" y="447166"/>
            <a:ext cx="4758520" cy="5710224"/>
          </a:xfrm>
        </p:spPr>
      </p:pic>
    </p:spTree>
    <p:extLst>
      <p:ext uri="{BB962C8B-B14F-4D97-AF65-F5344CB8AC3E}">
        <p14:creationId xmlns:p14="http://schemas.microsoft.com/office/powerpoint/2010/main" val="49819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739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914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19024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25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43" y="1011981"/>
            <a:ext cx="7392473" cy="4591115"/>
          </a:xfrm>
        </p:spPr>
      </p:pic>
    </p:spTree>
    <p:extLst>
      <p:ext uri="{BB962C8B-B14F-4D97-AF65-F5344CB8AC3E}">
        <p14:creationId xmlns:p14="http://schemas.microsoft.com/office/powerpoint/2010/main" val="191964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4109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7280" y="4855335"/>
            <a:ext cx="1983358" cy="13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8" y="286603"/>
            <a:ext cx="5450339" cy="40877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t="5403" r="10978"/>
          <a:stretch/>
        </p:blipFill>
        <p:spPr>
          <a:xfrm>
            <a:off x="6308009" y="1737360"/>
            <a:ext cx="5604949" cy="44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4504" b="25552"/>
          <a:stretch/>
        </p:blipFill>
        <p:spPr>
          <a:xfrm>
            <a:off x="172147" y="167425"/>
            <a:ext cx="5550773" cy="32454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7304" b="23810"/>
          <a:stretch/>
        </p:blipFill>
        <p:spPr>
          <a:xfrm>
            <a:off x="5646099" y="2010776"/>
            <a:ext cx="6434714" cy="396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30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89463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937365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352</TotalTime>
  <Words>344</Words>
  <Application>Microsoft Macintosh PowerPoint</Application>
  <PresentationFormat>Panorámica</PresentationFormat>
  <Paragraphs>55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Retrospección</vt:lpstr>
      <vt:lpstr>HISTORIA DE LA INMUNOLOGÍA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Monica Alexandra Caiza Asitimbay</cp:lastModifiedBy>
  <cp:revision>24</cp:revision>
  <dcterms:created xsi:type="dcterms:W3CDTF">2022-11-09T15:07:02Z</dcterms:created>
  <dcterms:modified xsi:type="dcterms:W3CDTF">2025-06-08T23:51:20Z</dcterms:modified>
</cp:coreProperties>
</file>