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63B507-77AB-2E81-DB7E-B422857907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6F0ABA5-CC44-2A22-87ED-9942D3083E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11BA1AE-334C-1061-D24A-A55ADB42F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EC2ED-40B0-40AE-9427-D8C1A920DC96}" type="datetimeFigureOut">
              <a:rPr lang="es-MX" smtClean="0"/>
              <a:t>05/11/2024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0AA1FE3-897A-F07E-1950-4F76A8FA9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3BB8482-C617-A2DF-BE8A-CD8325FA1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F327C-9655-41CE-A468-9CA9A36229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2595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13B09B-BA61-0D94-39A4-D38824E9F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E5D5CC4-1683-8807-7101-6063AA2ED3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F8B8CF-7057-FAFA-F94A-F4BE6907A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EC2ED-40B0-40AE-9427-D8C1A920DC96}" type="datetimeFigureOut">
              <a:rPr lang="es-MX" smtClean="0"/>
              <a:t>05/11/2024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63922D3-1E91-5D25-25A8-790C74E7A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10C7F2E-DF4C-27EC-211F-BAFFE3707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F327C-9655-41CE-A468-9CA9A36229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7860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5FF238A-59F1-7E5F-EB56-0CA0D88E33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DA9C8FB-F014-5A30-B019-F45DF0980B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AFDAFA4-D6CF-A158-1396-C4E26B5E6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EC2ED-40B0-40AE-9427-D8C1A920DC96}" type="datetimeFigureOut">
              <a:rPr lang="es-MX" smtClean="0"/>
              <a:t>05/11/2024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FC7B7E4-17CD-32E6-0FFA-E984EA357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786E223-81EB-961E-C921-524456880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F327C-9655-41CE-A468-9CA9A36229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8131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B938E4-601B-3749-2202-1661D99B1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4353244-782F-3525-DEC5-8C6EA323D8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33F0D6C-8CE7-4BC0-0F99-4C123348E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EC2ED-40B0-40AE-9427-D8C1A920DC96}" type="datetimeFigureOut">
              <a:rPr lang="es-MX" smtClean="0"/>
              <a:t>05/11/2024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AC4122B-BB16-E251-0324-011C229AD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60FDB4A-5F64-476A-3420-8C588FDCB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F327C-9655-41CE-A468-9CA9A36229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9660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F99E06-8F7E-BEFA-35C1-008841296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72B30E8-6124-B298-8304-1B4A5C6345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D333C55-10F0-93F1-91B0-BE006858B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EC2ED-40B0-40AE-9427-D8C1A920DC96}" type="datetimeFigureOut">
              <a:rPr lang="es-MX" smtClean="0"/>
              <a:t>05/11/2024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1C2224-DF4C-49DE-7D14-3A6D8F757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C316E3D-E8B2-B560-F196-B3981ED50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F327C-9655-41CE-A468-9CA9A36229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152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156C7A-74AF-13E9-4A62-4E9BBA8EE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3EF5CB-C71B-C0A7-616F-A4C1BB5EA6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A2F8732-B331-4524-B3A6-9573234876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8E59485-7E1E-25A2-8E73-0302F60EF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EC2ED-40B0-40AE-9427-D8C1A920DC96}" type="datetimeFigureOut">
              <a:rPr lang="es-MX" smtClean="0"/>
              <a:t>05/11/2024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7696660-93AF-4E4E-170B-848341D30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D1DE1E2-A47A-8BB7-0575-84E7D5F9E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F327C-9655-41CE-A468-9CA9A36229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9933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B65EBE-62AB-CA2F-740B-A970F6A2E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9C97225-6417-8B78-7CE7-BB553576E3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3B00F7A-F9FF-A375-B9CA-5837395CA0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826D697-94F8-C273-FBCD-DDBA06B6E0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AABF9F7-50A2-5740-A9D8-15B5A69A10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AB8E43B-062B-7591-1D38-8C4780B3C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EC2ED-40B0-40AE-9427-D8C1A920DC96}" type="datetimeFigureOut">
              <a:rPr lang="es-MX" smtClean="0"/>
              <a:t>05/11/2024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FBFAC35-BA44-6AC5-3C7E-782D5EAF7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6B448EA-434C-64E9-2676-0253BFB04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F327C-9655-41CE-A468-9CA9A36229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374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B2CF2B-E10B-0AD0-40F5-8C7E6ABBF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43F4E62-9901-F8C9-D48E-2C073636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EC2ED-40B0-40AE-9427-D8C1A920DC96}" type="datetimeFigureOut">
              <a:rPr lang="es-MX" smtClean="0"/>
              <a:t>05/11/2024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F7520F6-BFB2-1C2A-A588-669158365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68AC43E-6321-47DF-DF51-7F490730E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F327C-9655-41CE-A468-9CA9A36229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7142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BCD302C-7464-D342-E6E0-8E1C29519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EC2ED-40B0-40AE-9427-D8C1A920DC96}" type="datetimeFigureOut">
              <a:rPr lang="es-MX" smtClean="0"/>
              <a:t>05/11/2024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20C5094-8DEB-EB98-0A3C-3A9855638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A04DCBD-0B2E-9FE0-FE73-35E741609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F327C-9655-41CE-A468-9CA9A36229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9557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62DA16-C62D-BBFA-6E05-C50663C7E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C32349E-9799-EE62-6426-093D15F3DE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9A27E17-AE23-3B7F-5564-12195B8E4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6351B56-E4F1-1BB3-730D-ECCA7E151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EC2ED-40B0-40AE-9427-D8C1A920DC96}" type="datetimeFigureOut">
              <a:rPr lang="es-MX" smtClean="0"/>
              <a:t>05/11/2024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CED817-903A-0377-ECB0-116778588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E69DBCD-B44B-4ED2-E6F6-C05EF8ACE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F327C-9655-41CE-A468-9CA9A36229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2403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0CEBD2-6469-0BE5-DF37-C960717B0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0DEA45F-0446-0591-5CEC-6ED9B98008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B61C25C-24DF-4DAC-C120-A2D12B4E0F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9EF1B63-2009-EB7B-7FBB-B42653BC9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EC2ED-40B0-40AE-9427-D8C1A920DC96}" type="datetimeFigureOut">
              <a:rPr lang="es-MX" smtClean="0"/>
              <a:t>05/11/2024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45B0FF6-AAD8-2E49-EC18-6A6DB5F8B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B992A80-0ABE-948C-7B5C-CE62B428A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F327C-9655-41CE-A468-9CA9A36229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3810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F6150B7-9BAD-9F9D-D2EA-1DD8A580C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DFAEAEC-83F9-1CB8-9329-026AF1AB75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85F1ED-B47A-E92E-25FF-6F6B37B0A5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A2EC2ED-40B0-40AE-9427-D8C1A920DC96}" type="datetimeFigureOut">
              <a:rPr lang="es-MX" smtClean="0"/>
              <a:t>05/11/2024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3AE789-CB71-6EE6-427B-59D7933458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074DC13-E394-F1DC-DDC9-3BA925749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DDF327C-9655-41CE-A468-9CA9A36229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9480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7C5987-3945-3DF4-3997-C2AD00B39D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6499215" y="-2114435"/>
            <a:ext cx="45190426" cy="8861196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FA8FDCF-5D1F-5BF8-4291-8992BEEA47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026" name="Picture 2" descr="Sistema Digestivo | PPT | Descarga Gratuita">
            <a:extLst>
              <a:ext uri="{FF2B5EF4-FFF2-40B4-BE49-F238E27FC236}">
                <a16:creationId xmlns:a16="http://schemas.microsoft.com/office/drawing/2014/main" id="{7D198053-0527-91AB-69C5-AD47E28C45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BBC5D6B9-3A5D-91A7-241E-9B6B02114ADC}"/>
              </a:ext>
            </a:extLst>
          </p:cNvPr>
          <p:cNvSpPr/>
          <p:nvPr/>
        </p:nvSpPr>
        <p:spPr>
          <a:xfrm>
            <a:off x="8541099" y="4903596"/>
            <a:ext cx="2512088" cy="9144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Dra. Odette Martínez Batista</a:t>
            </a:r>
          </a:p>
        </p:txBody>
      </p:sp>
    </p:spTree>
    <p:extLst>
      <p:ext uri="{BB962C8B-B14F-4D97-AF65-F5344CB8AC3E}">
        <p14:creationId xmlns:p14="http://schemas.microsoft.com/office/powerpoint/2010/main" val="2711106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2485C2-3827-8749-6212-A196D2288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TUMORES DEL SISTEMA DIGESTIVO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B578B30-FAB3-D402-9D41-2908896666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Objetivo General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Adquirir una visión integral sobres los tumores malignos que afectan el sistema digestivo, así como los factores de riesgo, métodos de diagnóstico, opciones de tratamiento y pronóstico de estos tipos de cáncer.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18624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3DCA40-BB50-28B6-4136-1764FAA03B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561152-3570-D10E-07FB-B7F34435C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TUMORES DEL SISTEMA DIGESTIVO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103EA62-1031-A4EF-3184-DDCF26B175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Objetivos Específicos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Identificar los principales tumores malignos del sistema digestivo y sus características clínicas.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Comprender los factores de riesgo comunes asociados con el cáncer del tubo digestivo.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Revisar las estrategias de prevención y diagnóstico temprano.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Explorar las opciones de tratamiento y las innovaciones recientes en el manejo de estos tumores.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48992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F1997F-9537-6830-CC56-FA65F4C2B2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2F560E-68EC-BB41-C0DE-71C2877A8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TUMORES DEL SISTEMA DIGESTIVO</a:t>
            </a:r>
          </a:p>
        </p:txBody>
      </p:sp>
      <p:pic>
        <p:nvPicPr>
          <p:cNvPr id="2050" name="Picture 2" descr="El Sistema Digestivo - Educapedia">
            <a:extLst>
              <a:ext uri="{FF2B5EF4-FFF2-40B4-BE49-F238E27FC236}">
                <a16:creationId xmlns:a16="http://schemas.microsoft.com/office/drawing/2014/main" id="{CD04C04A-2E9B-1CFD-0895-357CA192008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557494"/>
            <a:ext cx="12192000" cy="5300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8201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468054-C35F-3631-8815-5175BE513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48ED660-2614-E627-10D4-8E4B37E9C9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53725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111</Words>
  <Application>Microsoft Office PowerPoint</Application>
  <PresentationFormat>Panorámica</PresentationFormat>
  <Paragraphs>11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Aptos</vt:lpstr>
      <vt:lpstr>Aptos Display</vt:lpstr>
      <vt:lpstr>Arial</vt:lpstr>
      <vt:lpstr>Times New Roman</vt:lpstr>
      <vt:lpstr>Tema de Office</vt:lpstr>
      <vt:lpstr>Presentación de PowerPoint</vt:lpstr>
      <vt:lpstr>TUMORES DEL SISTEMA DIGESTIVO</vt:lpstr>
      <vt:lpstr>TUMORES DEL SISTEMA DIGESTIVO</vt:lpstr>
      <vt:lpstr>TUMORES DEL SISTEMA DIGESTIVO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Odette Odette Martinez Batista</dc:creator>
  <cp:lastModifiedBy>Odette Odette Martinez Batista</cp:lastModifiedBy>
  <cp:revision>1</cp:revision>
  <dcterms:created xsi:type="dcterms:W3CDTF">2024-11-06T01:49:29Z</dcterms:created>
  <dcterms:modified xsi:type="dcterms:W3CDTF">2024-11-06T02:14:32Z</dcterms:modified>
</cp:coreProperties>
</file>