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8769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638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1826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987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3899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2598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9698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9071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3153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334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7251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7EE63-5AFD-4ABB-B1D3-1B15515E4D9A}" type="datetimeFigureOut">
              <a:rPr lang="es-EC" smtClean="0"/>
              <a:t>21/7/2020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449F2-258D-4985-BD7C-E95567D0A6C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0897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947" y="110836"/>
            <a:ext cx="8442217" cy="662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66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2020-07-21T14:44:21Z</dcterms:created>
  <dcterms:modified xsi:type="dcterms:W3CDTF">2020-07-21T14:48:31Z</dcterms:modified>
</cp:coreProperties>
</file>