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5" r:id="rId5"/>
    <p:sldId id="266" r:id="rId6"/>
    <p:sldId id="267" r:id="rId7"/>
    <p:sldId id="276" r:id="rId8"/>
    <p:sldId id="277" r:id="rId9"/>
    <p:sldId id="278" r:id="rId10"/>
    <p:sldId id="322" r:id="rId11"/>
    <p:sldId id="279" r:id="rId12"/>
    <p:sldId id="280" r:id="rId13"/>
    <p:sldId id="285" r:id="rId14"/>
    <p:sldId id="286" r:id="rId15"/>
    <p:sldId id="289" r:id="rId16"/>
    <p:sldId id="290" r:id="rId17"/>
    <p:sldId id="291" r:id="rId18"/>
    <p:sldId id="323" r:id="rId19"/>
    <p:sldId id="321" r:id="rId20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408414"/>
            <a:ext cx="3227831" cy="79403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57162" y="428625"/>
            <a:ext cx="3148330" cy="714375"/>
          </a:xfrm>
          <a:custGeom>
            <a:avLst/>
            <a:gdLst/>
            <a:ahLst/>
            <a:cxnLst/>
            <a:rect l="l" t="t" r="r" b="b"/>
            <a:pathLst>
              <a:path w="3148329" h="714375">
                <a:moveTo>
                  <a:pt x="3028911" y="0"/>
                </a:moveTo>
                <a:lnTo>
                  <a:pt x="119062" y="0"/>
                </a:lnTo>
                <a:lnTo>
                  <a:pt x="72716" y="9360"/>
                </a:lnTo>
                <a:lnTo>
                  <a:pt x="34871" y="34877"/>
                </a:lnTo>
                <a:lnTo>
                  <a:pt x="9355" y="72705"/>
                </a:lnTo>
                <a:lnTo>
                  <a:pt x="0" y="118999"/>
                </a:lnTo>
                <a:lnTo>
                  <a:pt x="0" y="595249"/>
                </a:lnTo>
                <a:lnTo>
                  <a:pt x="9355" y="641615"/>
                </a:lnTo>
                <a:lnTo>
                  <a:pt x="34871" y="679481"/>
                </a:lnTo>
                <a:lnTo>
                  <a:pt x="72716" y="705012"/>
                </a:lnTo>
                <a:lnTo>
                  <a:pt x="119062" y="714375"/>
                </a:lnTo>
                <a:lnTo>
                  <a:pt x="3028911" y="714375"/>
                </a:lnTo>
                <a:lnTo>
                  <a:pt x="3075278" y="705012"/>
                </a:lnTo>
                <a:lnTo>
                  <a:pt x="3113144" y="679481"/>
                </a:lnTo>
                <a:lnTo>
                  <a:pt x="3138675" y="641615"/>
                </a:lnTo>
                <a:lnTo>
                  <a:pt x="3148037" y="595249"/>
                </a:lnTo>
                <a:lnTo>
                  <a:pt x="3148037" y="118999"/>
                </a:lnTo>
                <a:lnTo>
                  <a:pt x="3138675" y="72705"/>
                </a:lnTo>
                <a:lnTo>
                  <a:pt x="3113144" y="34877"/>
                </a:lnTo>
                <a:lnTo>
                  <a:pt x="3075278" y="9360"/>
                </a:lnTo>
                <a:lnTo>
                  <a:pt x="302891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57162" y="428625"/>
            <a:ext cx="3148330" cy="714375"/>
          </a:xfrm>
          <a:custGeom>
            <a:avLst/>
            <a:gdLst/>
            <a:ahLst/>
            <a:cxnLst/>
            <a:rect l="l" t="t" r="r" b="b"/>
            <a:pathLst>
              <a:path w="3148329" h="714375">
                <a:moveTo>
                  <a:pt x="0" y="118999"/>
                </a:moveTo>
                <a:lnTo>
                  <a:pt x="9355" y="72705"/>
                </a:lnTo>
                <a:lnTo>
                  <a:pt x="34871" y="34877"/>
                </a:lnTo>
                <a:lnTo>
                  <a:pt x="72716" y="9360"/>
                </a:lnTo>
                <a:lnTo>
                  <a:pt x="119062" y="0"/>
                </a:lnTo>
                <a:lnTo>
                  <a:pt x="3028911" y="0"/>
                </a:lnTo>
                <a:lnTo>
                  <a:pt x="3075278" y="9360"/>
                </a:lnTo>
                <a:lnTo>
                  <a:pt x="3113144" y="34877"/>
                </a:lnTo>
                <a:lnTo>
                  <a:pt x="3138675" y="72705"/>
                </a:lnTo>
                <a:lnTo>
                  <a:pt x="3148037" y="118999"/>
                </a:lnTo>
                <a:lnTo>
                  <a:pt x="3148037" y="595249"/>
                </a:lnTo>
                <a:lnTo>
                  <a:pt x="3138675" y="641615"/>
                </a:lnTo>
                <a:lnTo>
                  <a:pt x="3113144" y="679481"/>
                </a:lnTo>
                <a:lnTo>
                  <a:pt x="3075278" y="705012"/>
                </a:lnTo>
                <a:lnTo>
                  <a:pt x="3028911" y="714375"/>
                </a:lnTo>
                <a:lnTo>
                  <a:pt x="119062" y="714375"/>
                </a:lnTo>
                <a:lnTo>
                  <a:pt x="72716" y="705012"/>
                </a:lnTo>
                <a:lnTo>
                  <a:pt x="34871" y="679481"/>
                </a:lnTo>
                <a:lnTo>
                  <a:pt x="9355" y="641615"/>
                </a:lnTo>
                <a:lnTo>
                  <a:pt x="0" y="595249"/>
                </a:lnTo>
                <a:lnTo>
                  <a:pt x="0" y="118999"/>
                </a:lnTo>
                <a:close/>
              </a:path>
            </a:pathLst>
          </a:custGeom>
          <a:ln w="1270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8785" y="186309"/>
            <a:ext cx="418642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2891104"/>
            <a:ext cx="5862320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975866" y="2562809"/>
            <a:ext cx="5948934" cy="9198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634" marR="5080" indent="119380" algn="ctr">
              <a:lnSpc>
                <a:spcPct val="167400"/>
              </a:lnSpc>
              <a:spcBef>
                <a:spcPts val="409"/>
              </a:spcBef>
            </a:pP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CONTROL </a:t>
            </a:r>
            <a:r>
              <a:rPr sz="4000" b="1" dirty="0">
                <a:latin typeface="Calibri"/>
                <a:cs typeface="Calibri"/>
              </a:rPr>
              <a:t>INTERNO</a:t>
            </a:r>
            <a:endParaRPr sz="4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47800" y="1909826"/>
            <a:ext cx="1066800" cy="3818890"/>
            <a:chOff x="1447800" y="1909826"/>
            <a:chExt cx="1066800" cy="381889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1909826"/>
              <a:ext cx="381000" cy="5802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2697226"/>
              <a:ext cx="381000" cy="5802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535426"/>
              <a:ext cx="381000" cy="5802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0" y="4373499"/>
              <a:ext cx="381000" cy="5803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0" y="5148326"/>
              <a:ext cx="355600" cy="580288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75476" y="3808476"/>
            <a:ext cx="2593848" cy="30495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651" y="365759"/>
            <a:ext cx="8078723" cy="8321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7375" y="412445"/>
            <a:ext cx="665670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20" dirty="0">
                <a:solidFill>
                  <a:srgbClr val="000000"/>
                </a:solidFill>
              </a:rPr>
              <a:t>CONTROL</a:t>
            </a:r>
            <a:r>
              <a:rPr sz="3600" spc="-3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INTERNO:</a:t>
            </a:r>
            <a:r>
              <a:rPr sz="3600" spc="-20" dirty="0">
                <a:solidFill>
                  <a:srgbClr val="000000"/>
                </a:solidFill>
              </a:rPr>
              <a:t> </a:t>
            </a:r>
            <a:r>
              <a:rPr lang="es-EC" sz="3600" spc="-15" dirty="0">
                <a:solidFill>
                  <a:srgbClr val="000000"/>
                </a:solidFill>
              </a:rPr>
              <a:t>LIMITACIONES</a:t>
            </a:r>
            <a:endParaRPr sz="3600" spc="-15" dirty="0">
              <a:solidFill>
                <a:srgbClr val="00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" y="1504188"/>
            <a:ext cx="8087868" cy="8412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" y="2569464"/>
            <a:ext cx="8087868" cy="8458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80" y="3561588"/>
            <a:ext cx="8087868" cy="8412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080" y="4553711"/>
            <a:ext cx="8087868" cy="8412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651" y="5541264"/>
            <a:ext cx="8078724" cy="8458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2744" y="1506982"/>
            <a:ext cx="7620634" cy="4683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355600" indent="1905" algn="ctr">
              <a:lnSpc>
                <a:spcPct val="100000"/>
              </a:lnSpc>
              <a:spcBef>
                <a:spcPts val="100"/>
              </a:spcBef>
            </a:pPr>
            <a:r>
              <a:rPr lang="es-EC" sz="2400" b="1" spc="-10" dirty="0">
                <a:latin typeface="Calibri"/>
                <a:cs typeface="Calibri"/>
              </a:rPr>
              <a:t>EL CONTROL INTERNO NO PUEDEE COSTAR MAS DE LOS BENFICIOS QUE RECIBE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312420" marR="302260" algn="ctr">
              <a:lnSpc>
                <a:spcPct val="100000"/>
              </a:lnSpc>
            </a:pPr>
            <a:r>
              <a:rPr lang="es-EC" sz="2400" b="1" spc="-10" dirty="0">
                <a:latin typeface="Calibri"/>
                <a:cs typeface="Calibri"/>
              </a:rPr>
              <a:t>EL CONTROL INTERNO ESTÁ DIRIGIDO A LA CUESTIONES DE RUTINA Y NO A SITUACIONES GLOBALES</a:t>
            </a:r>
            <a:endParaRPr sz="2400" dirty="0">
              <a:latin typeface="Calibri"/>
              <a:cs typeface="Calibri"/>
            </a:endParaRPr>
          </a:p>
          <a:p>
            <a:pPr marL="650875" marR="637540" algn="ctr">
              <a:lnSpc>
                <a:spcPct val="100000"/>
              </a:lnSpc>
              <a:spcBef>
                <a:spcPts val="2045"/>
              </a:spcBef>
            </a:pPr>
            <a:r>
              <a:rPr lang="es-EC" sz="2000" b="1" spc="-5" dirty="0">
                <a:latin typeface="Calibri"/>
                <a:cs typeface="Calibri"/>
              </a:rPr>
              <a:t>LA COLUSIÓN EN PERSONAS INTERAS Y EXTERNAS QUE SE PONEN DE ACUERDO PARA PARA HACER DAÑO</a:t>
            </a:r>
            <a:endParaRPr sz="2000" dirty="0">
              <a:latin typeface="Calibri"/>
              <a:cs typeface="Calibri"/>
            </a:endParaRPr>
          </a:p>
          <a:p>
            <a:pPr marL="632460" marR="621665" indent="-2540" algn="ctr">
              <a:lnSpc>
                <a:spcPct val="100000"/>
              </a:lnSpc>
              <a:spcBef>
                <a:spcPts val="2039"/>
              </a:spcBef>
            </a:pPr>
            <a:r>
              <a:rPr lang="es-EC" sz="24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VIOLACIÓN POR PARTE DE LA ADMINISTRACIÓN POR ABUSO DE AUTORIDAD</a:t>
            </a:r>
            <a:endParaRPr sz="24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045"/>
              </a:spcBef>
            </a:pPr>
            <a:r>
              <a:rPr lang="es-EC" sz="2400" b="1" spc="-10" dirty="0">
                <a:latin typeface="Calibri"/>
                <a:cs typeface="Calibri"/>
              </a:rPr>
              <a:t>EL CONTROL INTERNO SE VUELVE INADECUADO U OBSOLETO.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13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2578100"/>
            <a:ext cx="3454400" cy="787400"/>
            <a:chOff x="444500" y="2578100"/>
            <a:chExt cx="3454400" cy="787400"/>
          </a:xfrm>
        </p:grpSpPr>
        <p:sp>
          <p:nvSpPr>
            <p:cNvPr id="3" name="object 3"/>
            <p:cNvSpPr/>
            <p:nvPr/>
          </p:nvSpPr>
          <p:spPr>
            <a:xfrm>
              <a:off x="457200" y="2590800"/>
              <a:ext cx="3429000" cy="762000"/>
            </a:xfrm>
            <a:custGeom>
              <a:avLst/>
              <a:gdLst/>
              <a:ahLst/>
              <a:cxnLst/>
              <a:rect l="l" t="t" r="r" b="b"/>
              <a:pathLst>
                <a:path w="3429000" h="762000">
                  <a:moveTo>
                    <a:pt x="3302000" y="0"/>
                  </a:moveTo>
                  <a:lnTo>
                    <a:pt x="127000" y="0"/>
                  </a:lnTo>
                  <a:lnTo>
                    <a:pt x="77565" y="9985"/>
                  </a:lnTo>
                  <a:lnTo>
                    <a:pt x="37196" y="37211"/>
                  </a:lnTo>
                  <a:lnTo>
                    <a:pt x="9980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18"/>
                  </a:lnTo>
                  <a:lnTo>
                    <a:pt x="37196" y="724788"/>
                  </a:lnTo>
                  <a:lnTo>
                    <a:pt x="77565" y="752014"/>
                  </a:lnTo>
                  <a:lnTo>
                    <a:pt x="127000" y="762000"/>
                  </a:lnTo>
                  <a:lnTo>
                    <a:pt x="3302000" y="762000"/>
                  </a:lnTo>
                  <a:lnTo>
                    <a:pt x="3351418" y="752014"/>
                  </a:lnTo>
                  <a:lnTo>
                    <a:pt x="3391789" y="724788"/>
                  </a:lnTo>
                  <a:lnTo>
                    <a:pt x="3419014" y="684418"/>
                  </a:lnTo>
                  <a:lnTo>
                    <a:pt x="3429000" y="635000"/>
                  </a:lnTo>
                  <a:lnTo>
                    <a:pt x="3429000" y="127000"/>
                  </a:lnTo>
                  <a:lnTo>
                    <a:pt x="3419014" y="77581"/>
                  </a:lnTo>
                  <a:lnTo>
                    <a:pt x="3391789" y="37211"/>
                  </a:lnTo>
                  <a:lnTo>
                    <a:pt x="3351418" y="9985"/>
                  </a:lnTo>
                  <a:lnTo>
                    <a:pt x="330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2590800"/>
              <a:ext cx="3429000" cy="762000"/>
            </a:xfrm>
            <a:custGeom>
              <a:avLst/>
              <a:gdLst/>
              <a:ahLst/>
              <a:cxnLst/>
              <a:rect l="l" t="t" r="r" b="b"/>
              <a:pathLst>
                <a:path w="3429000" h="762000">
                  <a:moveTo>
                    <a:pt x="0" y="127000"/>
                  </a:moveTo>
                  <a:lnTo>
                    <a:pt x="9980" y="77581"/>
                  </a:lnTo>
                  <a:lnTo>
                    <a:pt x="37196" y="37211"/>
                  </a:lnTo>
                  <a:lnTo>
                    <a:pt x="77565" y="9985"/>
                  </a:lnTo>
                  <a:lnTo>
                    <a:pt x="127000" y="0"/>
                  </a:lnTo>
                  <a:lnTo>
                    <a:pt x="3302000" y="0"/>
                  </a:lnTo>
                  <a:lnTo>
                    <a:pt x="3351418" y="9985"/>
                  </a:lnTo>
                  <a:lnTo>
                    <a:pt x="3391789" y="37211"/>
                  </a:lnTo>
                  <a:lnTo>
                    <a:pt x="3419014" y="77581"/>
                  </a:lnTo>
                  <a:lnTo>
                    <a:pt x="3429000" y="127000"/>
                  </a:lnTo>
                  <a:lnTo>
                    <a:pt x="3429000" y="635000"/>
                  </a:lnTo>
                  <a:lnTo>
                    <a:pt x="3419014" y="684418"/>
                  </a:lnTo>
                  <a:lnTo>
                    <a:pt x="3391789" y="724788"/>
                  </a:lnTo>
                  <a:lnTo>
                    <a:pt x="3351418" y="752014"/>
                  </a:lnTo>
                  <a:lnTo>
                    <a:pt x="3302000" y="762000"/>
                  </a:lnTo>
                  <a:lnTo>
                    <a:pt x="127000" y="762000"/>
                  </a:lnTo>
                  <a:lnTo>
                    <a:pt x="77565" y="752014"/>
                  </a:lnTo>
                  <a:lnTo>
                    <a:pt x="37196" y="724788"/>
                  </a:lnTo>
                  <a:lnTo>
                    <a:pt x="9980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8807" y="2510154"/>
            <a:ext cx="28047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927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CONTROLES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ADMI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I</a:t>
            </a:r>
            <a:r>
              <a:rPr sz="2800" b="1" spc="-3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R</a:t>
            </a:r>
            <a:r>
              <a:rPr sz="2800" b="1" spc="-229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75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1380" y="1656588"/>
            <a:ext cx="3051175" cy="539750"/>
            <a:chOff x="341380" y="1656588"/>
            <a:chExt cx="3051175" cy="5397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80" y="1659661"/>
              <a:ext cx="3051038" cy="5363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8" y="1656588"/>
              <a:ext cx="1988820" cy="4663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1000" y="1676400"/>
              <a:ext cx="2971800" cy="457200"/>
            </a:xfrm>
            <a:custGeom>
              <a:avLst/>
              <a:gdLst/>
              <a:ahLst/>
              <a:cxnLst/>
              <a:rect l="l" t="t" r="r" b="b"/>
              <a:pathLst>
                <a:path w="2971800" h="457200">
                  <a:moveTo>
                    <a:pt x="2895600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2895600" y="457200"/>
                  </a:lnTo>
                  <a:lnTo>
                    <a:pt x="2925240" y="451205"/>
                  </a:lnTo>
                  <a:lnTo>
                    <a:pt x="2949463" y="434863"/>
                  </a:lnTo>
                  <a:lnTo>
                    <a:pt x="2965805" y="410640"/>
                  </a:lnTo>
                  <a:lnTo>
                    <a:pt x="2971800" y="381000"/>
                  </a:lnTo>
                  <a:lnTo>
                    <a:pt x="2971800" y="76200"/>
                  </a:lnTo>
                  <a:lnTo>
                    <a:pt x="2965805" y="46559"/>
                  </a:lnTo>
                  <a:lnTo>
                    <a:pt x="2949463" y="22336"/>
                  </a:lnTo>
                  <a:lnTo>
                    <a:pt x="2925240" y="5994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000" y="1676400"/>
              <a:ext cx="2971800" cy="457200"/>
            </a:xfrm>
            <a:custGeom>
              <a:avLst/>
              <a:gdLst/>
              <a:ahLst/>
              <a:cxnLst/>
              <a:rect l="l" t="t" r="r" b="b"/>
              <a:pathLst>
                <a:path w="297180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2895600" y="0"/>
                  </a:lnTo>
                  <a:lnTo>
                    <a:pt x="2925240" y="5994"/>
                  </a:lnTo>
                  <a:lnTo>
                    <a:pt x="2949463" y="22336"/>
                  </a:lnTo>
                  <a:lnTo>
                    <a:pt x="2965805" y="46559"/>
                  </a:lnTo>
                  <a:lnTo>
                    <a:pt x="2971800" y="76200"/>
                  </a:lnTo>
                  <a:lnTo>
                    <a:pt x="2971800" y="381000"/>
                  </a:lnTo>
                  <a:lnTo>
                    <a:pt x="2965805" y="410640"/>
                  </a:lnTo>
                  <a:lnTo>
                    <a:pt x="2949463" y="434863"/>
                  </a:lnTo>
                  <a:lnTo>
                    <a:pt x="2925240" y="451205"/>
                  </a:lnTo>
                  <a:lnTo>
                    <a:pt x="2895600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54404" y="1723466"/>
            <a:ext cx="16243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CLASIFICACIÓN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0" y="1828800"/>
            <a:ext cx="4343400" cy="22860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687061" y="1987423"/>
            <a:ext cx="39630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662940" algn="l"/>
                <a:tab pos="1118870" algn="l"/>
                <a:tab pos="2550160" algn="l"/>
                <a:tab pos="2897505" algn="l"/>
                <a:tab pos="3673475" algn="l"/>
              </a:tabLst>
            </a:pPr>
            <a:r>
              <a:rPr sz="1400" b="1" spc="-10" dirty="0">
                <a:latin typeface="Calibri"/>
                <a:cs typeface="Calibri"/>
              </a:rPr>
              <a:t>ESTE</a:t>
            </a:r>
            <a:r>
              <a:rPr sz="1400" b="1" spc="2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CONTROL</a:t>
            </a:r>
            <a:r>
              <a:rPr sz="1400" b="1" spc="2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COMPRENDE</a:t>
            </a:r>
            <a:r>
              <a:rPr sz="1400" b="1" spc="2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PRINCIPALMENTE</a:t>
            </a:r>
            <a:r>
              <a:rPr sz="1400" b="1" spc="2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EL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AN	DE	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G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NI</a:t>
            </a:r>
            <a:r>
              <a:rPr sz="1400" b="1" spc="-15" dirty="0">
                <a:latin typeface="Calibri"/>
                <a:cs typeface="Calibri"/>
              </a:rPr>
              <a:t>ZA</a:t>
            </a:r>
            <a:r>
              <a:rPr sz="1400" b="1" spc="-5" dirty="0">
                <a:latin typeface="Calibri"/>
                <a:cs typeface="Calibri"/>
              </a:rPr>
              <a:t>CIÓ</a:t>
            </a:r>
            <a:r>
              <a:rPr sz="1400" b="1" dirty="0">
                <a:latin typeface="Calibri"/>
                <a:cs typeface="Calibri"/>
              </a:rPr>
              <a:t>N	Y	</a:t>
            </a:r>
            <a:r>
              <a:rPr sz="1400" b="1" spc="-40" dirty="0">
                <a:latin typeface="Calibri"/>
                <a:cs typeface="Calibri"/>
              </a:rPr>
              <a:t>T</a:t>
            </a:r>
            <a:r>
              <a:rPr sz="1400" b="1" spc="-15" dirty="0">
                <a:latin typeface="Calibri"/>
                <a:cs typeface="Calibri"/>
              </a:rPr>
              <a:t>O</a:t>
            </a:r>
            <a:r>
              <a:rPr sz="1400" b="1" spc="-5" dirty="0">
                <a:latin typeface="Calibri"/>
                <a:cs typeface="Calibri"/>
              </a:rPr>
              <a:t>DO</a:t>
            </a:r>
            <a:r>
              <a:rPr sz="1400" b="1" dirty="0">
                <a:latin typeface="Calibri"/>
                <a:cs typeface="Calibri"/>
              </a:rPr>
              <a:t>S	</a:t>
            </a:r>
            <a:r>
              <a:rPr sz="1400" b="1" spc="-30" dirty="0">
                <a:latin typeface="Calibri"/>
                <a:cs typeface="Calibri"/>
              </a:rPr>
              <a:t>L</a:t>
            </a:r>
            <a:r>
              <a:rPr sz="1400" b="1" spc="-5" dirty="0">
                <a:latin typeface="Calibri"/>
                <a:cs typeface="Calibri"/>
              </a:rPr>
              <a:t>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87061" y="2414143"/>
            <a:ext cx="3964304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PROCEDIMIENTOS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REGISTROS</a:t>
            </a:r>
            <a:r>
              <a:rPr sz="1400" b="1" spc="-5" dirty="0">
                <a:latin typeface="Calibri"/>
                <a:cs typeface="Calibri"/>
              </a:rPr>
              <a:t> QUE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TIENEN</a:t>
            </a:r>
            <a:r>
              <a:rPr sz="1400" b="1" spc="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VER CON </a:t>
            </a:r>
            <a:r>
              <a:rPr sz="1400" b="1" spc="-10" dirty="0">
                <a:latin typeface="Calibri"/>
                <a:cs typeface="Calibri"/>
              </a:rPr>
              <a:t>PROCESOS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DECISIÓN QUE </a:t>
            </a:r>
            <a:r>
              <a:rPr sz="1400" b="1" spc="-10" dirty="0">
                <a:latin typeface="Calibri"/>
                <a:cs typeface="Calibri"/>
              </a:rPr>
              <a:t>DAN </a:t>
            </a:r>
            <a:r>
              <a:rPr sz="1400" b="1" spc="-15" dirty="0">
                <a:latin typeface="Calibri"/>
                <a:cs typeface="Calibri"/>
              </a:rPr>
              <a:t>LUGAR </a:t>
            </a:r>
            <a:r>
              <a:rPr sz="1400" b="1" dirty="0">
                <a:latin typeface="Calibri"/>
                <a:cs typeface="Calibri"/>
              </a:rPr>
              <a:t>A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</a:t>
            </a:r>
            <a:r>
              <a:rPr sz="1400" b="1" spc="29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AUTORIZACIÓN</a:t>
            </a:r>
            <a:r>
              <a:rPr sz="1400" b="1" spc="2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LAS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TRANSACCIONES</a:t>
            </a:r>
            <a:r>
              <a:rPr sz="1400" b="1" spc="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87061" y="3054476"/>
            <a:ext cx="39630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6115" algn="l"/>
                <a:tab pos="1054735" algn="l"/>
                <a:tab pos="1426845" algn="l"/>
                <a:tab pos="2370455" algn="l"/>
                <a:tab pos="2759075" algn="l"/>
                <a:tab pos="3624579" algn="l"/>
              </a:tabLst>
            </a:pPr>
            <a:r>
              <a:rPr sz="1400" b="1" spc="-100" dirty="0">
                <a:latin typeface="Calibri"/>
                <a:cs typeface="Calibri"/>
              </a:rPr>
              <a:t>P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E	DE	</a:t>
            </a: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A	</a:t>
            </a:r>
            <a:r>
              <a:rPr sz="1400" b="1" spc="-10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ERENCIA	DE	MAN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RA	Q</a:t>
            </a:r>
            <a:r>
              <a:rPr sz="1400" b="1" spc="-10" dirty="0">
                <a:latin typeface="Calibri"/>
                <a:cs typeface="Calibri"/>
              </a:rPr>
              <a:t>U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7061" y="3267836"/>
            <a:ext cx="396303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GARANTICE LA EFICIENCIA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LAS OPERACIONES, </a:t>
            </a:r>
            <a:r>
              <a:rPr sz="1400" b="1" spc="-10" dirty="0">
                <a:latin typeface="Calibri"/>
                <a:cs typeface="Calibri"/>
              </a:rPr>
              <a:t>LA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OBSERVANCIA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10" dirty="0">
                <a:latin typeface="Calibri"/>
                <a:cs typeface="Calibri"/>
              </a:rPr>
              <a:t>LAS </a:t>
            </a:r>
            <a:r>
              <a:rPr sz="1400" b="1" spc="-5" dirty="0">
                <a:latin typeface="Calibri"/>
                <a:cs typeface="Calibri"/>
              </a:rPr>
              <a:t>POLÍTICAS </a:t>
            </a:r>
            <a:r>
              <a:rPr sz="1400" b="1" spc="-20" dirty="0">
                <a:latin typeface="Calibri"/>
                <a:cs typeface="Calibri"/>
              </a:rPr>
              <a:t>ESTABLECIDAS </a:t>
            </a:r>
            <a:r>
              <a:rPr sz="1400" b="1" dirty="0">
                <a:latin typeface="Calibri"/>
                <a:cs typeface="Calibri"/>
              </a:rPr>
              <a:t>Y </a:t>
            </a:r>
            <a:r>
              <a:rPr sz="1400" b="1" spc="-5" dirty="0">
                <a:latin typeface="Calibri"/>
                <a:cs typeface="Calibri"/>
              </a:rPr>
              <a:t>EL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CUMPLIMIENTO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OBJETIVOS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METAS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PREVISTAS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6900" y="5397500"/>
            <a:ext cx="3454400" cy="863600"/>
            <a:chOff x="596900" y="5397500"/>
            <a:chExt cx="3454400" cy="863600"/>
          </a:xfrm>
        </p:grpSpPr>
        <p:sp>
          <p:nvSpPr>
            <p:cNvPr id="18" name="object 18"/>
            <p:cNvSpPr/>
            <p:nvPr/>
          </p:nvSpPr>
          <p:spPr>
            <a:xfrm>
              <a:off x="609600" y="5410200"/>
              <a:ext cx="3429000" cy="838200"/>
            </a:xfrm>
            <a:custGeom>
              <a:avLst/>
              <a:gdLst/>
              <a:ahLst/>
              <a:cxnLst/>
              <a:rect l="l" t="t" r="r" b="b"/>
              <a:pathLst>
                <a:path w="3429000" h="838200">
                  <a:moveTo>
                    <a:pt x="3289300" y="0"/>
                  </a:moveTo>
                  <a:lnTo>
                    <a:pt x="139700" y="0"/>
                  </a:lnTo>
                  <a:lnTo>
                    <a:pt x="95544" y="7116"/>
                  </a:lnTo>
                  <a:lnTo>
                    <a:pt x="57195" y="26936"/>
                  </a:lnTo>
                  <a:lnTo>
                    <a:pt x="26954" y="57168"/>
                  </a:lnTo>
                  <a:lnTo>
                    <a:pt x="7122" y="95520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122" y="742655"/>
                  </a:lnTo>
                  <a:lnTo>
                    <a:pt x="26954" y="781004"/>
                  </a:lnTo>
                  <a:lnTo>
                    <a:pt x="57195" y="811245"/>
                  </a:lnTo>
                  <a:lnTo>
                    <a:pt x="95544" y="831077"/>
                  </a:lnTo>
                  <a:lnTo>
                    <a:pt x="139700" y="838200"/>
                  </a:lnTo>
                  <a:lnTo>
                    <a:pt x="3289300" y="838200"/>
                  </a:lnTo>
                  <a:lnTo>
                    <a:pt x="3333430" y="831077"/>
                  </a:lnTo>
                  <a:lnTo>
                    <a:pt x="3371776" y="811245"/>
                  </a:lnTo>
                  <a:lnTo>
                    <a:pt x="3402027" y="781004"/>
                  </a:lnTo>
                  <a:lnTo>
                    <a:pt x="3421871" y="742655"/>
                  </a:lnTo>
                  <a:lnTo>
                    <a:pt x="3429000" y="698500"/>
                  </a:lnTo>
                  <a:lnTo>
                    <a:pt x="3429000" y="139700"/>
                  </a:lnTo>
                  <a:lnTo>
                    <a:pt x="3421871" y="95520"/>
                  </a:lnTo>
                  <a:lnTo>
                    <a:pt x="3402027" y="57168"/>
                  </a:lnTo>
                  <a:lnTo>
                    <a:pt x="3371776" y="26936"/>
                  </a:lnTo>
                  <a:lnTo>
                    <a:pt x="3333430" y="7116"/>
                  </a:lnTo>
                  <a:lnTo>
                    <a:pt x="3289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600" y="5410200"/>
              <a:ext cx="3429000" cy="838200"/>
            </a:xfrm>
            <a:custGeom>
              <a:avLst/>
              <a:gdLst/>
              <a:ahLst/>
              <a:cxnLst/>
              <a:rect l="l" t="t" r="r" b="b"/>
              <a:pathLst>
                <a:path w="3429000" h="838200">
                  <a:moveTo>
                    <a:pt x="0" y="139700"/>
                  </a:moveTo>
                  <a:lnTo>
                    <a:pt x="7122" y="95520"/>
                  </a:lnTo>
                  <a:lnTo>
                    <a:pt x="26954" y="57168"/>
                  </a:lnTo>
                  <a:lnTo>
                    <a:pt x="57195" y="26936"/>
                  </a:lnTo>
                  <a:lnTo>
                    <a:pt x="95544" y="7116"/>
                  </a:lnTo>
                  <a:lnTo>
                    <a:pt x="139700" y="0"/>
                  </a:lnTo>
                  <a:lnTo>
                    <a:pt x="3289300" y="0"/>
                  </a:lnTo>
                  <a:lnTo>
                    <a:pt x="3333430" y="7116"/>
                  </a:lnTo>
                  <a:lnTo>
                    <a:pt x="3371776" y="26936"/>
                  </a:lnTo>
                  <a:lnTo>
                    <a:pt x="3402027" y="57168"/>
                  </a:lnTo>
                  <a:lnTo>
                    <a:pt x="3421871" y="95520"/>
                  </a:lnTo>
                  <a:lnTo>
                    <a:pt x="3429000" y="139700"/>
                  </a:lnTo>
                  <a:lnTo>
                    <a:pt x="3429000" y="698500"/>
                  </a:lnTo>
                  <a:lnTo>
                    <a:pt x="3421871" y="742655"/>
                  </a:lnTo>
                  <a:lnTo>
                    <a:pt x="3402027" y="781004"/>
                  </a:lnTo>
                  <a:lnTo>
                    <a:pt x="3371776" y="811245"/>
                  </a:lnTo>
                  <a:lnTo>
                    <a:pt x="3333430" y="831077"/>
                  </a:lnTo>
                  <a:lnTo>
                    <a:pt x="3289300" y="838200"/>
                  </a:lnTo>
                  <a:lnTo>
                    <a:pt x="139700" y="838200"/>
                  </a:lnTo>
                  <a:lnTo>
                    <a:pt x="95544" y="831077"/>
                  </a:lnTo>
                  <a:lnTo>
                    <a:pt x="57195" y="811245"/>
                  </a:lnTo>
                  <a:lnTo>
                    <a:pt x="26954" y="781004"/>
                  </a:lnTo>
                  <a:lnTo>
                    <a:pt x="7122" y="742655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30527" y="5368239"/>
            <a:ext cx="17856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ON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S  </a:t>
            </a:r>
            <a:r>
              <a:rPr sz="2800" b="1" spc="-35" dirty="0">
                <a:latin typeface="Calibri"/>
                <a:cs typeface="Calibri"/>
              </a:rPr>
              <a:t>CONTABLES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9600" y="4495800"/>
            <a:ext cx="4343400" cy="21336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603241" y="4792217"/>
            <a:ext cx="397891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CONSISTE</a:t>
            </a:r>
            <a:r>
              <a:rPr sz="1400" b="1" spc="-5" dirty="0">
                <a:latin typeface="Calibri"/>
                <a:cs typeface="Calibri"/>
              </a:rPr>
              <a:t> EN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MÉTODOS,</a:t>
            </a:r>
            <a:r>
              <a:rPr sz="1400" b="1" spc="-5" dirty="0">
                <a:latin typeface="Calibri"/>
                <a:cs typeface="Calibri"/>
              </a:rPr>
              <a:t> PROCEDIMIENTOS</a:t>
            </a:r>
            <a:r>
              <a:rPr sz="1400" b="1" dirty="0">
                <a:latin typeface="Calibri"/>
                <a:cs typeface="Calibri"/>
              </a:rPr>
              <a:t> Y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PLAN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ORGANIZACIÓN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QUE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SE</a:t>
            </a:r>
            <a:r>
              <a:rPr sz="1400" b="1" dirty="0">
                <a:latin typeface="Calibri"/>
                <a:cs typeface="Calibri"/>
              </a:rPr>
              <a:t> REFIERE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SOBRE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TODO,</a:t>
            </a:r>
            <a:r>
              <a:rPr sz="1400" b="1" spc="2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PROTECCIÓN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ACTIVOS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ASEGURAR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QUE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CUENTAS</a:t>
            </a:r>
            <a:r>
              <a:rPr sz="1400" b="1" spc="2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LOS</a:t>
            </a:r>
            <a:r>
              <a:rPr sz="1400" b="1" spc="-5" dirty="0">
                <a:latin typeface="Calibri"/>
                <a:cs typeface="Calibri"/>
              </a:rPr>
              <a:t> INFORMES </a:t>
            </a:r>
            <a:r>
              <a:rPr sz="1400" b="1" dirty="0">
                <a:latin typeface="Calibri"/>
                <a:cs typeface="Calibri"/>
              </a:rPr>
              <a:t> FINANCIEROS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SEAN CONFIABLES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4651" y="516636"/>
            <a:ext cx="8078723" cy="836676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331211" y="632206"/>
            <a:ext cx="4709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CONTROL</a:t>
            </a:r>
            <a:r>
              <a:rPr sz="3200" spc="-35" dirty="0"/>
              <a:t> </a:t>
            </a:r>
            <a:r>
              <a:rPr sz="3200" dirty="0"/>
              <a:t>INTERNO:</a:t>
            </a:r>
            <a:r>
              <a:rPr sz="3200" spc="-30" dirty="0"/>
              <a:t> </a:t>
            </a:r>
            <a:r>
              <a:rPr sz="3200" spc="-10" dirty="0"/>
              <a:t>CLASES</a:t>
            </a:r>
            <a:endParaRPr sz="3200"/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0476" y="3275076"/>
            <a:ext cx="2403348" cy="2060448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2578100"/>
            <a:ext cx="3454400" cy="787400"/>
            <a:chOff x="444500" y="2578100"/>
            <a:chExt cx="3454400" cy="787400"/>
          </a:xfrm>
        </p:grpSpPr>
        <p:sp>
          <p:nvSpPr>
            <p:cNvPr id="3" name="object 3"/>
            <p:cNvSpPr/>
            <p:nvPr/>
          </p:nvSpPr>
          <p:spPr>
            <a:xfrm>
              <a:off x="457200" y="2590800"/>
              <a:ext cx="3429000" cy="762000"/>
            </a:xfrm>
            <a:custGeom>
              <a:avLst/>
              <a:gdLst/>
              <a:ahLst/>
              <a:cxnLst/>
              <a:rect l="l" t="t" r="r" b="b"/>
              <a:pathLst>
                <a:path w="3429000" h="762000">
                  <a:moveTo>
                    <a:pt x="3302000" y="0"/>
                  </a:moveTo>
                  <a:lnTo>
                    <a:pt x="127000" y="0"/>
                  </a:lnTo>
                  <a:lnTo>
                    <a:pt x="77565" y="9985"/>
                  </a:lnTo>
                  <a:lnTo>
                    <a:pt x="37196" y="37211"/>
                  </a:lnTo>
                  <a:lnTo>
                    <a:pt x="9980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18"/>
                  </a:lnTo>
                  <a:lnTo>
                    <a:pt x="37196" y="724788"/>
                  </a:lnTo>
                  <a:lnTo>
                    <a:pt x="77565" y="752014"/>
                  </a:lnTo>
                  <a:lnTo>
                    <a:pt x="127000" y="762000"/>
                  </a:lnTo>
                  <a:lnTo>
                    <a:pt x="3302000" y="762000"/>
                  </a:lnTo>
                  <a:lnTo>
                    <a:pt x="3351418" y="752014"/>
                  </a:lnTo>
                  <a:lnTo>
                    <a:pt x="3391789" y="724788"/>
                  </a:lnTo>
                  <a:lnTo>
                    <a:pt x="3419014" y="684418"/>
                  </a:lnTo>
                  <a:lnTo>
                    <a:pt x="3429000" y="635000"/>
                  </a:lnTo>
                  <a:lnTo>
                    <a:pt x="3429000" y="127000"/>
                  </a:lnTo>
                  <a:lnTo>
                    <a:pt x="3419014" y="77581"/>
                  </a:lnTo>
                  <a:lnTo>
                    <a:pt x="3391789" y="37211"/>
                  </a:lnTo>
                  <a:lnTo>
                    <a:pt x="3351418" y="9985"/>
                  </a:lnTo>
                  <a:lnTo>
                    <a:pt x="330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2590800"/>
              <a:ext cx="3429000" cy="762000"/>
            </a:xfrm>
            <a:custGeom>
              <a:avLst/>
              <a:gdLst/>
              <a:ahLst/>
              <a:cxnLst/>
              <a:rect l="l" t="t" r="r" b="b"/>
              <a:pathLst>
                <a:path w="3429000" h="762000">
                  <a:moveTo>
                    <a:pt x="0" y="127000"/>
                  </a:moveTo>
                  <a:lnTo>
                    <a:pt x="9980" y="77581"/>
                  </a:lnTo>
                  <a:lnTo>
                    <a:pt x="37196" y="37211"/>
                  </a:lnTo>
                  <a:lnTo>
                    <a:pt x="77565" y="9985"/>
                  </a:lnTo>
                  <a:lnTo>
                    <a:pt x="127000" y="0"/>
                  </a:lnTo>
                  <a:lnTo>
                    <a:pt x="3302000" y="0"/>
                  </a:lnTo>
                  <a:lnTo>
                    <a:pt x="3351418" y="9985"/>
                  </a:lnTo>
                  <a:lnTo>
                    <a:pt x="3391789" y="37211"/>
                  </a:lnTo>
                  <a:lnTo>
                    <a:pt x="3419014" y="77581"/>
                  </a:lnTo>
                  <a:lnTo>
                    <a:pt x="3429000" y="127000"/>
                  </a:lnTo>
                  <a:lnTo>
                    <a:pt x="3429000" y="635000"/>
                  </a:lnTo>
                  <a:lnTo>
                    <a:pt x="3419014" y="684418"/>
                  </a:lnTo>
                  <a:lnTo>
                    <a:pt x="3391789" y="724788"/>
                  </a:lnTo>
                  <a:lnTo>
                    <a:pt x="3351418" y="752014"/>
                  </a:lnTo>
                  <a:lnTo>
                    <a:pt x="3302000" y="762000"/>
                  </a:lnTo>
                  <a:lnTo>
                    <a:pt x="127000" y="762000"/>
                  </a:lnTo>
                  <a:lnTo>
                    <a:pt x="77565" y="752014"/>
                  </a:lnTo>
                  <a:lnTo>
                    <a:pt x="37196" y="724788"/>
                  </a:lnTo>
                  <a:lnTo>
                    <a:pt x="9980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41375" y="1542288"/>
            <a:ext cx="3586479" cy="806450"/>
            <a:chOff x="341375" y="1542288"/>
            <a:chExt cx="3586479" cy="8064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75" y="1583453"/>
              <a:ext cx="3584448" cy="7650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542288"/>
              <a:ext cx="3531108" cy="7711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0999" y="1600200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3390900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3390900" y="685800"/>
                  </a:lnTo>
                  <a:lnTo>
                    <a:pt x="3435387" y="676816"/>
                  </a:lnTo>
                  <a:lnTo>
                    <a:pt x="3471719" y="652319"/>
                  </a:lnTo>
                  <a:lnTo>
                    <a:pt x="3496216" y="615987"/>
                  </a:lnTo>
                  <a:lnTo>
                    <a:pt x="3505200" y="571500"/>
                  </a:lnTo>
                  <a:lnTo>
                    <a:pt x="3505200" y="114300"/>
                  </a:lnTo>
                  <a:lnTo>
                    <a:pt x="3496216" y="69812"/>
                  </a:lnTo>
                  <a:lnTo>
                    <a:pt x="3471719" y="33480"/>
                  </a:lnTo>
                  <a:lnTo>
                    <a:pt x="3435387" y="8983"/>
                  </a:lnTo>
                  <a:lnTo>
                    <a:pt x="3390900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999" y="1600200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3390900" y="0"/>
                  </a:lnTo>
                  <a:lnTo>
                    <a:pt x="3435387" y="8983"/>
                  </a:lnTo>
                  <a:lnTo>
                    <a:pt x="3471719" y="33480"/>
                  </a:lnTo>
                  <a:lnTo>
                    <a:pt x="3496216" y="69812"/>
                  </a:lnTo>
                  <a:lnTo>
                    <a:pt x="3505200" y="114300"/>
                  </a:lnTo>
                  <a:lnTo>
                    <a:pt x="3505200" y="571500"/>
                  </a:lnTo>
                  <a:lnTo>
                    <a:pt x="3496216" y="615987"/>
                  </a:lnTo>
                  <a:lnTo>
                    <a:pt x="3471719" y="652319"/>
                  </a:lnTo>
                  <a:lnTo>
                    <a:pt x="3435387" y="676816"/>
                  </a:lnTo>
                  <a:lnTo>
                    <a:pt x="33909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9221" y="1609166"/>
            <a:ext cx="3110865" cy="172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NTCI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NORMAS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TECNICAS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2000" b="1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INTERNO)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Calibri"/>
              <a:cs typeface="Calibri"/>
            </a:endParaRPr>
          </a:p>
          <a:p>
            <a:pPr marL="1116965" marR="286385" indent="-749935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CONTROL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INTERNO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PREVIO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0" y="1371600"/>
            <a:ext cx="4343400" cy="22860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687061" y="2917012"/>
            <a:ext cx="14166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spc="-5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N</a:t>
            </a:r>
            <a:r>
              <a:rPr sz="1400" b="1" spc="-2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ABI</a:t>
            </a: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40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CORRESPONDA,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7061" y="1423162"/>
            <a:ext cx="396494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ES </a:t>
            </a:r>
            <a:r>
              <a:rPr sz="1400" b="1" spc="-5" dirty="0">
                <a:latin typeface="Calibri"/>
                <a:cs typeface="Calibri"/>
              </a:rPr>
              <a:t>LA REVISIÓN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OPERACIONES </a:t>
            </a:r>
            <a:r>
              <a:rPr sz="1400" b="1" dirty="0">
                <a:latin typeface="Calibri"/>
                <a:cs typeface="Calibri"/>
              </a:rPr>
              <a:t>Y </a:t>
            </a:r>
            <a:r>
              <a:rPr sz="1400" b="1" spc="-10" dirty="0">
                <a:latin typeface="Calibri"/>
                <a:cs typeface="Calibri"/>
              </a:rPr>
              <a:t>TRANSACCIONES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PROPUESTAS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ANTES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SU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AUTORIZACIÓN</a:t>
            </a:r>
            <a:r>
              <a:rPr sz="1400" b="1" spc="2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FORMAL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QUE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ESTOS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SURTAN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EFECTOS.</a:t>
            </a:r>
            <a:r>
              <a:rPr sz="1400" b="1" spc="-5" dirty="0">
                <a:latin typeface="Calibri"/>
                <a:cs typeface="Calibri"/>
              </a:rPr>
              <a:t> ASEGURA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LA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AUTORIZACIÓN </a:t>
            </a:r>
            <a:r>
              <a:rPr sz="1400" b="1" spc="-5" dirty="0">
                <a:latin typeface="Calibri"/>
                <a:cs typeface="Calibri"/>
              </a:rPr>
              <a:t>LEGAL, </a:t>
            </a:r>
            <a:r>
              <a:rPr sz="1400" b="1" spc="-10" dirty="0">
                <a:latin typeface="Calibri"/>
                <a:cs typeface="Calibri"/>
              </a:rPr>
              <a:t>PROPIEDAD </a:t>
            </a:r>
            <a:r>
              <a:rPr sz="1400" b="1" dirty="0">
                <a:latin typeface="Calibri"/>
                <a:cs typeface="Calibri"/>
              </a:rPr>
              <a:t>Y </a:t>
            </a:r>
            <a:r>
              <a:rPr sz="1400" b="1" spc="-5" dirty="0">
                <a:latin typeface="Calibri"/>
                <a:cs typeface="Calibri"/>
              </a:rPr>
              <a:t>AUSENCIA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ERRORES.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ESTE TIPO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CONTROL </a:t>
            </a:r>
            <a:r>
              <a:rPr sz="1400" b="1" spc="-15" dirty="0">
                <a:latin typeface="Calibri"/>
                <a:cs typeface="Calibri"/>
              </a:rPr>
              <a:t>LO </a:t>
            </a:r>
            <a:r>
              <a:rPr sz="1400" b="1" spc="-20" dirty="0">
                <a:latin typeface="Calibri"/>
                <a:cs typeface="Calibri"/>
              </a:rPr>
              <a:t>EJECUTAN </a:t>
            </a:r>
            <a:r>
              <a:rPr sz="1400" b="1" spc="-15" dirty="0">
                <a:latin typeface="Calibri"/>
                <a:cs typeface="Calibri"/>
              </a:rPr>
              <a:t>LOS 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FUNCIONARIOS DE </a:t>
            </a:r>
            <a:r>
              <a:rPr sz="1400" b="1" spc="-5" dirty="0">
                <a:latin typeface="Calibri"/>
                <a:cs typeface="Calibri"/>
              </a:rPr>
              <a:t>LA EMPRESA, </a:t>
            </a:r>
            <a:r>
              <a:rPr sz="1400" b="1" spc="-10" dirty="0">
                <a:latin typeface="Calibri"/>
                <a:cs typeface="Calibri"/>
              </a:rPr>
              <a:t>CADA </a:t>
            </a:r>
            <a:r>
              <a:rPr sz="1400" b="1" dirty="0">
                <a:latin typeface="Calibri"/>
                <a:cs typeface="Calibri"/>
              </a:rPr>
              <a:t>UNO </a:t>
            </a:r>
            <a:r>
              <a:rPr sz="1400" b="1" spc="-5" dirty="0">
                <a:latin typeface="Calibri"/>
                <a:cs typeface="Calibri"/>
              </a:rPr>
              <a:t>DENTRO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DEL</a:t>
            </a:r>
            <a:r>
              <a:rPr sz="1400" b="1" spc="229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ÁREA</a:t>
            </a:r>
            <a:r>
              <a:rPr sz="1400" b="1" spc="2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229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</a:t>
            </a:r>
            <a:r>
              <a:rPr sz="1400" b="1" spc="229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ACTIVIDAD,</a:t>
            </a:r>
            <a:r>
              <a:rPr sz="1400" b="1" spc="2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QUIENES</a:t>
            </a:r>
            <a:r>
              <a:rPr sz="1400" b="1" spc="2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ASUMEN</a:t>
            </a:r>
            <a:r>
              <a:rPr sz="1400" b="1" spc="2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LA</a:t>
            </a:r>
            <a:endParaRPr sz="14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tabLst>
                <a:tab pos="414655" algn="l"/>
                <a:tab pos="788035" algn="l"/>
                <a:tab pos="1552575" algn="l"/>
                <a:tab pos="2087880" algn="l"/>
              </a:tabLst>
            </a:pPr>
            <a:r>
              <a:rPr sz="1400" b="1" dirty="0">
                <a:latin typeface="Calibri"/>
                <a:cs typeface="Calibri"/>
              </a:rPr>
              <a:t>EN	EL	GRADO	</a:t>
            </a:r>
            <a:r>
              <a:rPr sz="1400" b="1" spc="-5" dirty="0">
                <a:latin typeface="Calibri"/>
                <a:cs typeface="Calibri"/>
              </a:rPr>
              <a:t>QUE	LES</a:t>
            </a:r>
            <a:endParaRPr sz="1400">
              <a:latin typeface="Calibri"/>
              <a:cs typeface="Calibri"/>
            </a:endParaRPr>
          </a:p>
          <a:p>
            <a:pPr marL="12700" marR="5080" indent="1694814" algn="r">
              <a:lnSpc>
                <a:spcPct val="100000"/>
              </a:lnSpc>
              <a:tabLst>
                <a:tab pos="2073275" algn="l"/>
                <a:tab pos="2513330" algn="l"/>
                <a:tab pos="3830320" algn="l"/>
              </a:tabLst>
            </a:pPr>
            <a:r>
              <a:rPr sz="1400" b="1" dirty="0">
                <a:latin typeface="Calibri"/>
                <a:cs typeface="Calibri"/>
              </a:rPr>
              <a:t>A	</a:t>
            </a: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A	</a:t>
            </a:r>
            <a:r>
              <a:rPr sz="1400" b="1" spc="-1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BS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25" dirty="0">
                <a:latin typeface="Calibri"/>
                <a:cs typeface="Calibri"/>
              </a:rPr>
              <a:t>R</a:t>
            </a:r>
            <a:r>
              <a:rPr sz="1400" b="1" spc="-7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ANCIA	O  </a:t>
            </a:r>
            <a:r>
              <a:rPr sz="1400" b="1" spc="-10" dirty="0">
                <a:latin typeface="Calibri"/>
                <a:cs typeface="Calibri"/>
              </a:rPr>
              <a:t>INOBSERVANCIA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0" dirty="0">
                <a:latin typeface="Calibri"/>
                <a:cs typeface="Calibri"/>
              </a:rPr>
              <a:t> LOS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ASPECTOS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CONTROLAN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623" y="214884"/>
            <a:ext cx="8371331" cy="98297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81278" y="159207"/>
            <a:ext cx="74568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7675" marR="5080" indent="-2975610">
              <a:lnSpc>
                <a:spcPct val="100000"/>
              </a:lnSpc>
              <a:spcBef>
                <a:spcPts val="105"/>
              </a:spcBef>
              <a:tabLst>
                <a:tab pos="4878705" algn="l"/>
              </a:tabLst>
            </a:pPr>
            <a:r>
              <a:rPr sz="3200" spc="-10" dirty="0"/>
              <a:t>CONTROL</a:t>
            </a:r>
            <a:r>
              <a:rPr sz="3200" spc="-15" dirty="0"/>
              <a:t> </a:t>
            </a:r>
            <a:r>
              <a:rPr sz="3200" dirty="0"/>
              <a:t>INTERNO:</a:t>
            </a:r>
            <a:r>
              <a:rPr sz="3200" spc="5" dirty="0"/>
              <a:t> </a:t>
            </a:r>
            <a:r>
              <a:rPr sz="3200" spc="-10" dirty="0"/>
              <a:t>CLASES	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spc="-10" dirty="0"/>
              <a:t>ACUERDO</a:t>
            </a:r>
            <a:r>
              <a:rPr sz="3200" spc="-40" dirty="0"/>
              <a:t> </a:t>
            </a:r>
            <a:r>
              <a:rPr sz="3200" dirty="0"/>
              <a:t>A </a:t>
            </a:r>
            <a:r>
              <a:rPr sz="3200" spc="-710" dirty="0"/>
              <a:t> </a:t>
            </a:r>
            <a:r>
              <a:rPr sz="3200" dirty="0"/>
              <a:t>LAS</a:t>
            </a:r>
            <a:r>
              <a:rPr sz="3200" spc="-35" dirty="0"/>
              <a:t> </a:t>
            </a:r>
            <a:r>
              <a:rPr sz="3200" spc="-20" dirty="0"/>
              <a:t>NTCI</a:t>
            </a:r>
            <a:endParaRPr sz="3200"/>
          </a:p>
        </p:txBody>
      </p:sp>
      <p:grpSp>
        <p:nvGrpSpPr>
          <p:cNvPr id="16" name="object 16"/>
          <p:cNvGrpSpPr/>
          <p:nvPr/>
        </p:nvGrpSpPr>
        <p:grpSpPr>
          <a:xfrm>
            <a:off x="444500" y="4025900"/>
            <a:ext cx="3454400" cy="787400"/>
            <a:chOff x="444500" y="4025900"/>
            <a:chExt cx="3454400" cy="787400"/>
          </a:xfrm>
        </p:grpSpPr>
        <p:sp>
          <p:nvSpPr>
            <p:cNvPr id="17" name="object 17"/>
            <p:cNvSpPr/>
            <p:nvPr/>
          </p:nvSpPr>
          <p:spPr>
            <a:xfrm>
              <a:off x="457200" y="4038600"/>
              <a:ext cx="3429000" cy="762000"/>
            </a:xfrm>
            <a:custGeom>
              <a:avLst/>
              <a:gdLst/>
              <a:ahLst/>
              <a:cxnLst/>
              <a:rect l="l" t="t" r="r" b="b"/>
              <a:pathLst>
                <a:path w="3429000" h="762000">
                  <a:moveTo>
                    <a:pt x="3302000" y="0"/>
                  </a:moveTo>
                  <a:lnTo>
                    <a:pt x="127000" y="0"/>
                  </a:lnTo>
                  <a:lnTo>
                    <a:pt x="77565" y="9985"/>
                  </a:lnTo>
                  <a:lnTo>
                    <a:pt x="37196" y="37211"/>
                  </a:lnTo>
                  <a:lnTo>
                    <a:pt x="9980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18"/>
                  </a:lnTo>
                  <a:lnTo>
                    <a:pt x="37196" y="724789"/>
                  </a:lnTo>
                  <a:lnTo>
                    <a:pt x="77565" y="752014"/>
                  </a:lnTo>
                  <a:lnTo>
                    <a:pt x="127000" y="762000"/>
                  </a:lnTo>
                  <a:lnTo>
                    <a:pt x="3302000" y="762000"/>
                  </a:lnTo>
                  <a:lnTo>
                    <a:pt x="3351418" y="752014"/>
                  </a:lnTo>
                  <a:lnTo>
                    <a:pt x="3391789" y="724789"/>
                  </a:lnTo>
                  <a:lnTo>
                    <a:pt x="3419014" y="684418"/>
                  </a:lnTo>
                  <a:lnTo>
                    <a:pt x="3429000" y="635000"/>
                  </a:lnTo>
                  <a:lnTo>
                    <a:pt x="3429000" y="127000"/>
                  </a:lnTo>
                  <a:lnTo>
                    <a:pt x="3419014" y="77581"/>
                  </a:lnTo>
                  <a:lnTo>
                    <a:pt x="3391789" y="37211"/>
                  </a:lnTo>
                  <a:lnTo>
                    <a:pt x="3351418" y="9985"/>
                  </a:lnTo>
                  <a:lnTo>
                    <a:pt x="330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200" y="4038600"/>
              <a:ext cx="3429000" cy="762000"/>
            </a:xfrm>
            <a:custGeom>
              <a:avLst/>
              <a:gdLst/>
              <a:ahLst/>
              <a:cxnLst/>
              <a:rect l="l" t="t" r="r" b="b"/>
              <a:pathLst>
                <a:path w="3429000" h="762000">
                  <a:moveTo>
                    <a:pt x="0" y="127000"/>
                  </a:moveTo>
                  <a:lnTo>
                    <a:pt x="9980" y="77581"/>
                  </a:lnTo>
                  <a:lnTo>
                    <a:pt x="37196" y="37210"/>
                  </a:lnTo>
                  <a:lnTo>
                    <a:pt x="77565" y="9985"/>
                  </a:lnTo>
                  <a:lnTo>
                    <a:pt x="127000" y="0"/>
                  </a:lnTo>
                  <a:lnTo>
                    <a:pt x="3302000" y="0"/>
                  </a:lnTo>
                  <a:lnTo>
                    <a:pt x="3351418" y="9985"/>
                  </a:lnTo>
                  <a:lnTo>
                    <a:pt x="3391789" y="37211"/>
                  </a:lnTo>
                  <a:lnTo>
                    <a:pt x="3419014" y="77581"/>
                  </a:lnTo>
                  <a:lnTo>
                    <a:pt x="3429000" y="127000"/>
                  </a:lnTo>
                  <a:lnTo>
                    <a:pt x="3429000" y="635000"/>
                  </a:lnTo>
                  <a:lnTo>
                    <a:pt x="3419014" y="684418"/>
                  </a:lnTo>
                  <a:lnTo>
                    <a:pt x="3391789" y="724789"/>
                  </a:lnTo>
                  <a:lnTo>
                    <a:pt x="3351418" y="752014"/>
                  </a:lnTo>
                  <a:lnTo>
                    <a:pt x="3302000" y="762000"/>
                  </a:lnTo>
                  <a:lnTo>
                    <a:pt x="127000" y="762000"/>
                  </a:lnTo>
                  <a:lnTo>
                    <a:pt x="77565" y="752014"/>
                  </a:lnTo>
                  <a:lnTo>
                    <a:pt x="37196" y="724788"/>
                  </a:lnTo>
                  <a:lnTo>
                    <a:pt x="9980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33703" y="4022217"/>
            <a:ext cx="24745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5080" indent="-26416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CONTROL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INTERNO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CONCURRENTE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5800" y="3733800"/>
            <a:ext cx="4343400" cy="16764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657090" y="3801236"/>
            <a:ext cx="1636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7370" algn="l"/>
                <a:tab pos="1452880" algn="l"/>
              </a:tabLst>
            </a:pPr>
            <a:r>
              <a:rPr sz="1400" b="1" spc="-15" dirty="0">
                <a:latin typeface="Calibri"/>
                <a:cs typeface="Calibri"/>
              </a:rPr>
              <a:t>ES</a:t>
            </a:r>
            <a:r>
              <a:rPr sz="1400" b="1" spc="-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E	</a:t>
            </a:r>
            <a:r>
              <a:rPr sz="1400" b="1" spc="-15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ONT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L	</a:t>
            </a:r>
            <a:r>
              <a:rPr sz="1400" b="1" spc="-5" dirty="0">
                <a:latin typeface="Calibri"/>
                <a:cs typeface="Calibri"/>
              </a:rPr>
              <a:t>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57090" y="3801236"/>
            <a:ext cx="40239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2764">
              <a:lnSpc>
                <a:spcPct val="100000"/>
              </a:lnSpc>
              <a:spcBef>
                <a:spcPts val="100"/>
              </a:spcBef>
              <a:tabLst>
                <a:tab pos="1217930" algn="l"/>
                <a:tab pos="1795780" algn="l"/>
                <a:tab pos="2199640" algn="l"/>
                <a:tab pos="2226945" algn="l"/>
                <a:tab pos="3048635" algn="l"/>
                <a:tab pos="3294379" algn="l"/>
                <a:tab pos="3444875" algn="l"/>
                <a:tab pos="3742054" algn="l"/>
              </a:tabLst>
            </a:pPr>
            <a:r>
              <a:rPr sz="1400" b="1" spc="-3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O	EF</a:t>
            </a:r>
            <a:r>
              <a:rPr sz="1400" b="1" spc="-25" dirty="0">
                <a:latin typeface="Calibri"/>
                <a:cs typeface="Calibri"/>
              </a:rPr>
              <a:t>E</a:t>
            </a:r>
            <a:r>
              <a:rPr sz="1400" b="1" spc="10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T</a:t>
            </a:r>
            <a:r>
              <a:rPr sz="1400" b="1" spc="-40" dirty="0">
                <a:latin typeface="Calibri"/>
                <a:cs typeface="Calibri"/>
              </a:rPr>
              <a:t>Ú</a:t>
            </a:r>
            <a:r>
              <a:rPr sz="1400" b="1" dirty="0">
                <a:latin typeface="Calibri"/>
                <a:cs typeface="Calibri"/>
              </a:rPr>
              <a:t>A	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N		</a:t>
            </a:r>
            <a:r>
              <a:rPr sz="1400" b="1" spc="-10" dirty="0">
                <a:latin typeface="Calibri"/>
                <a:cs typeface="Calibri"/>
              </a:rPr>
              <a:t>F</a:t>
            </a:r>
            <a:r>
              <a:rPr sz="1400" b="1" spc="-5" dirty="0">
                <a:latin typeface="Calibri"/>
                <a:cs typeface="Calibri"/>
              </a:rPr>
              <a:t>ORMA  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M</a:t>
            </a:r>
            <a:r>
              <a:rPr sz="1400" b="1" spc="-10" dirty="0">
                <a:latin typeface="Calibri"/>
                <a:cs typeface="Calibri"/>
              </a:rPr>
              <a:t>U</a:t>
            </a:r>
            <a:r>
              <a:rPr sz="1400" b="1" spc="-114" dirty="0">
                <a:latin typeface="Calibri"/>
                <a:cs typeface="Calibri"/>
              </a:rPr>
              <a:t>L</a:t>
            </a:r>
            <a:r>
              <a:rPr sz="1400" b="1" spc="-1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ÁN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A	</a:t>
            </a:r>
            <a:r>
              <a:rPr sz="1400" b="1" spc="-15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N	</a:t>
            </a: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A		EJ</a:t>
            </a:r>
            <a:r>
              <a:rPr sz="1400" b="1" spc="-25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CUC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Ó</a:t>
            </a:r>
            <a:r>
              <a:rPr sz="1400" b="1" dirty="0">
                <a:latin typeface="Calibri"/>
                <a:cs typeface="Calibri"/>
              </a:rPr>
              <a:t>N		DE	</a:t>
            </a: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AS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4500" y="5778500"/>
            <a:ext cx="3454400" cy="787400"/>
            <a:chOff x="444500" y="5778500"/>
            <a:chExt cx="3454400" cy="787400"/>
          </a:xfrm>
        </p:grpSpPr>
        <p:sp>
          <p:nvSpPr>
            <p:cNvPr id="24" name="object 24"/>
            <p:cNvSpPr/>
            <p:nvPr/>
          </p:nvSpPr>
          <p:spPr>
            <a:xfrm>
              <a:off x="457200" y="5791200"/>
              <a:ext cx="3429000" cy="762000"/>
            </a:xfrm>
            <a:custGeom>
              <a:avLst/>
              <a:gdLst/>
              <a:ahLst/>
              <a:cxnLst/>
              <a:rect l="l" t="t" r="r" b="b"/>
              <a:pathLst>
                <a:path w="3429000" h="762000">
                  <a:moveTo>
                    <a:pt x="33020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34"/>
                  </a:lnTo>
                  <a:lnTo>
                    <a:pt x="37196" y="724803"/>
                  </a:lnTo>
                  <a:lnTo>
                    <a:pt x="77565" y="752019"/>
                  </a:lnTo>
                  <a:lnTo>
                    <a:pt x="127000" y="762000"/>
                  </a:lnTo>
                  <a:lnTo>
                    <a:pt x="3302000" y="762000"/>
                  </a:lnTo>
                  <a:lnTo>
                    <a:pt x="3351418" y="752019"/>
                  </a:lnTo>
                  <a:lnTo>
                    <a:pt x="3391789" y="724803"/>
                  </a:lnTo>
                  <a:lnTo>
                    <a:pt x="3419014" y="684434"/>
                  </a:lnTo>
                  <a:lnTo>
                    <a:pt x="3429000" y="635000"/>
                  </a:lnTo>
                  <a:lnTo>
                    <a:pt x="3429000" y="127000"/>
                  </a:lnTo>
                  <a:lnTo>
                    <a:pt x="3419014" y="77565"/>
                  </a:lnTo>
                  <a:lnTo>
                    <a:pt x="3391789" y="37196"/>
                  </a:lnTo>
                  <a:lnTo>
                    <a:pt x="3351418" y="9980"/>
                  </a:lnTo>
                  <a:lnTo>
                    <a:pt x="330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" y="5791200"/>
              <a:ext cx="3429000" cy="762000"/>
            </a:xfrm>
            <a:custGeom>
              <a:avLst/>
              <a:gdLst/>
              <a:ahLst/>
              <a:cxnLst/>
              <a:rect l="l" t="t" r="r" b="b"/>
              <a:pathLst>
                <a:path w="3429000" h="762000">
                  <a:moveTo>
                    <a:pt x="0" y="127000"/>
                  </a:moveTo>
                  <a:lnTo>
                    <a:pt x="9980" y="77565"/>
                  </a:lnTo>
                  <a:lnTo>
                    <a:pt x="37196" y="37196"/>
                  </a:lnTo>
                  <a:lnTo>
                    <a:pt x="77565" y="9980"/>
                  </a:lnTo>
                  <a:lnTo>
                    <a:pt x="127000" y="0"/>
                  </a:lnTo>
                  <a:lnTo>
                    <a:pt x="3302000" y="0"/>
                  </a:lnTo>
                  <a:lnTo>
                    <a:pt x="3351418" y="9980"/>
                  </a:lnTo>
                  <a:lnTo>
                    <a:pt x="3391789" y="37196"/>
                  </a:lnTo>
                  <a:lnTo>
                    <a:pt x="3419014" y="77565"/>
                  </a:lnTo>
                  <a:lnTo>
                    <a:pt x="3429000" y="127000"/>
                  </a:lnTo>
                  <a:lnTo>
                    <a:pt x="3429000" y="635000"/>
                  </a:lnTo>
                  <a:lnTo>
                    <a:pt x="3419014" y="684434"/>
                  </a:lnTo>
                  <a:lnTo>
                    <a:pt x="3391789" y="724803"/>
                  </a:lnTo>
                  <a:lnTo>
                    <a:pt x="3351418" y="752019"/>
                  </a:lnTo>
                  <a:lnTo>
                    <a:pt x="3302000" y="762000"/>
                  </a:lnTo>
                  <a:lnTo>
                    <a:pt x="127000" y="762000"/>
                  </a:lnTo>
                  <a:lnTo>
                    <a:pt x="77565" y="752019"/>
                  </a:lnTo>
                  <a:lnTo>
                    <a:pt x="37196" y="724803"/>
                  </a:lnTo>
                  <a:lnTo>
                    <a:pt x="9980" y="684434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33703" y="5775452"/>
            <a:ext cx="2474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6890" marR="5080" indent="-50482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CONTROL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INTERNO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POSTERIOR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95800" y="5486400"/>
            <a:ext cx="4343400" cy="137159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642230" y="4228033"/>
            <a:ext cx="4051935" cy="20535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" marR="18415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OPERACIONES</a:t>
            </a:r>
            <a:r>
              <a:rPr sz="1400" b="1" dirty="0">
                <a:latin typeface="Calibri"/>
                <a:cs typeface="Calibri"/>
              </a:rPr>
              <a:t> FINANCIERAS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ADMINISTRATIVAS,</a:t>
            </a:r>
            <a:r>
              <a:rPr sz="1400" b="1" spc="2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ES </a:t>
            </a:r>
            <a:r>
              <a:rPr sz="1400" b="1" spc="-5" dirty="0">
                <a:latin typeface="Calibri"/>
                <a:cs typeface="Calibri"/>
              </a:rPr>
              <a:t>EFECTUADO POR </a:t>
            </a:r>
            <a:r>
              <a:rPr sz="1400" b="1" spc="-10" dirty="0">
                <a:latin typeface="Calibri"/>
                <a:cs typeface="Calibri"/>
              </a:rPr>
              <a:t>LOS </a:t>
            </a:r>
            <a:r>
              <a:rPr sz="1400" b="1" spc="-5" dirty="0">
                <a:latin typeface="Calibri"/>
                <a:cs typeface="Calibri"/>
              </a:rPr>
              <a:t>SERVIDORES RESPONSABLES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DEL TRÁMITE ORDINARIO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LAS OPERACIONES, SIN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QUE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DEBAN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CREARSE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UNIDADES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ESPECÍFICAS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PARA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ESTE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FIN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ES</a:t>
            </a:r>
            <a:r>
              <a:rPr sz="1400" b="1" spc="-5" dirty="0">
                <a:latin typeface="Calibri"/>
                <a:cs typeface="Calibri"/>
              </a:rPr>
              <a:t> EL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CONTROL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EFECTUADO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OPERACIONES </a:t>
            </a:r>
            <a:r>
              <a:rPr sz="1400" b="1" dirty="0">
                <a:latin typeface="Calibri"/>
                <a:cs typeface="Calibri"/>
              </a:rPr>
              <a:t> FINANCIERAS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ADMINISTRATIVAS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LUEGO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QUE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ESTAS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SE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HAN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EJECUTADO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POR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ENTIDAD.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42230" y="6255511"/>
            <a:ext cx="4053204" cy="380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15"/>
              </a:lnSpc>
              <a:spcBef>
                <a:spcPts val="100"/>
              </a:spcBef>
              <a:tabLst>
                <a:tab pos="897890" algn="l"/>
                <a:tab pos="1913255" algn="l"/>
                <a:tab pos="2256155" algn="l"/>
                <a:tab pos="3283585" algn="l"/>
                <a:tab pos="3772535" algn="l"/>
              </a:tabLst>
            </a:pPr>
            <a:r>
              <a:rPr sz="1400" b="1" spc="-15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ONT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L	</a:t>
            </a:r>
            <a:r>
              <a:rPr sz="1400" b="1" spc="-5" dirty="0">
                <a:latin typeface="Calibri"/>
                <a:cs typeface="Calibri"/>
              </a:rPr>
              <a:t>PO</a:t>
            </a:r>
            <a:r>
              <a:rPr sz="1400" b="1" spc="-20" dirty="0">
                <a:latin typeface="Calibri"/>
                <a:cs typeface="Calibri"/>
              </a:rPr>
              <a:t>S</a:t>
            </a:r>
            <a:r>
              <a:rPr sz="1400" b="1" spc="-5" dirty="0">
                <a:latin typeface="Calibri"/>
                <a:cs typeface="Calibri"/>
              </a:rPr>
              <a:t>TERIO</a:t>
            </a:r>
            <a:r>
              <a:rPr sz="1400" b="1" dirty="0">
                <a:latin typeface="Calibri"/>
                <a:cs typeface="Calibri"/>
              </a:rPr>
              <a:t>R	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	EJ</a:t>
            </a:r>
            <a:r>
              <a:rPr sz="1400" b="1" spc="-25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CU</a:t>
            </a:r>
            <a:r>
              <a:rPr sz="1400" b="1" spc="-12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O	</a:t>
            </a:r>
            <a:r>
              <a:rPr sz="1400" b="1" spc="-5" dirty="0">
                <a:latin typeface="Calibri"/>
                <a:cs typeface="Calibri"/>
              </a:rPr>
              <a:t>PO</a:t>
            </a:r>
            <a:r>
              <a:rPr sz="1400" b="1" dirty="0">
                <a:latin typeface="Calibri"/>
                <a:cs typeface="Calibri"/>
              </a:rPr>
              <a:t>R	</a:t>
            </a: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AS</a:t>
            </a:r>
            <a:endParaRPr sz="1400">
              <a:latin typeface="Calibri"/>
              <a:cs typeface="Calibri"/>
            </a:endParaRPr>
          </a:p>
          <a:p>
            <a:pPr marR="91440" algn="r">
              <a:lnSpc>
                <a:spcPts val="1275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42230" y="6468871"/>
            <a:ext cx="2628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UNIDADES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AUDITORIA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INTERNA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6019800" cy="4876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9740" y="1610690"/>
            <a:ext cx="5862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9440" algn="l"/>
                <a:tab pos="2734945" algn="l"/>
                <a:tab pos="3504565" algn="l"/>
                <a:tab pos="4824730" algn="l"/>
                <a:tab pos="5383530" algn="l"/>
              </a:tabLst>
            </a:pPr>
            <a:r>
              <a:rPr sz="2800" b="1" spc="-5" dirty="0">
                <a:latin typeface="Calibri"/>
                <a:cs typeface="Calibri"/>
              </a:rPr>
              <a:t>LA	E</a:t>
            </a:r>
            <a:r>
              <a:rPr sz="2800" b="1" spc="-145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-80" dirty="0">
                <a:latin typeface="Calibri"/>
                <a:cs typeface="Calibri"/>
              </a:rPr>
              <a:t>L</a:t>
            </a:r>
            <a:r>
              <a:rPr sz="2800" b="1" spc="-85" dirty="0">
                <a:latin typeface="Calibri"/>
                <a:cs typeface="Calibri"/>
              </a:rPr>
              <a:t>U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CI</a:t>
            </a:r>
            <a:r>
              <a:rPr sz="2800" b="1" spc="-5" dirty="0">
                <a:latin typeface="Calibri"/>
                <a:cs typeface="Calibri"/>
              </a:rPr>
              <a:t>ÓN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DE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RI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SGO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UN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2037714"/>
            <a:ext cx="58629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946275" algn="l"/>
                <a:tab pos="2326005" algn="l"/>
                <a:tab pos="3144520" algn="l"/>
                <a:tab pos="4571365" algn="l"/>
                <a:tab pos="5298440" algn="l"/>
              </a:tabLst>
            </a:pPr>
            <a:r>
              <a:rPr sz="2800" b="1" spc="-10" dirty="0">
                <a:latin typeface="Calibri"/>
                <a:cs typeface="Calibri"/>
              </a:rPr>
              <a:t>P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OC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SO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PERM</a:t>
            </a:r>
            <a:r>
              <a:rPr sz="2800" b="1" spc="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6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OS  </a:t>
            </a:r>
            <a:r>
              <a:rPr sz="2800" b="1" spc="-50" dirty="0">
                <a:latin typeface="Calibri"/>
                <a:cs typeface="Calibri"/>
              </a:rPr>
              <a:t>RESULTADOS		</a:t>
            </a:r>
            <a:r>
              <a:rPr sz="2800" b="1" spc="-5" dirty="0">
                <a:latin typeface="Calibri"/>
                <a:cs typeface="Calibri"/>
              </a:rPr>
              <a:t>DE	</a:t>
            </a:r>
            <a:r>
              <a:rPr sz="2800" b="1" dirty="0">
                <a:latin typeface="Calibri"/>
                <a:cs typeface="Calibri"/>
              </a:rPr>
              <a:t>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0103" y="2464435"/>
            <a:ext cx="1939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45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-75" dirty="0">
                <a:latin typeface="Calibri"/>
                <a:cs typeface="Calibri"/>
              </a:rPr>
              <a:t>L</a:t>
            </a:r>
            <a:r>
              <a:rPr sz="2800" b="1" spc="-80" dirty="0">
                <a:latin typeface="Calibri"/>
                <a:cs typeface="Calibri"/>
              </a:rPr>
              <a:t>U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CI</a:t>
            </a:r>
            <a:r>
              <a:rPr sz="2800" b="1" dirty="0">
                <a:latin typeface="Calibri"/>
                <a:cs typeface="Calibri"/>
              </a:rPr>
              <a:t>Ó</a:t>
            </a:r>
            <a:r>
              <a:rPr sz="2800" b="1" spc="-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02715" algn="l"/>
                <a:tab pos="2941955" algn="l"/>
                <a:tab pos="4373245" algn="l"/>
                <a:tab pos="5314950" algn="l"/>
              </a:tabLst>
            </a:pPr>
            <a:r>
              <a:rPr dirty="0"/>
              <a:t>I</a:t>
            </a:r>
            <a:r>
              <a:rPr spc="-5" dirty="0"/>
              <a:t>NICIAL</a:t>
            </a:r>
            <a:r>
              <a:rPr dirty="0"/>
              <a:t>	</a:t>
            </a:r>
            <a:r>
              <a:rPr spc="-10" dirty="0"/>
              <a:t>PUEDE</a:t>
            </a:r>
            <a:r>
              <a:rPr spc="-5" dirty="0"/>
              <a:t>N</a:t>
            </a:r>
            <a:r>
              <a:rPr dirty="0"/>
              <a:t>	</a:t>
            </a:r>
            <a:r>
              <a:rPr spc="-150" dirty="0"/>
              <a:t>V</a:t>
            </a:r>
            <a:r>
              <a:rPr spc="-5" dirty="0"/>
              <a:t>AR</a:t>
            </a:r>
            <a:r>
              <a:rPr spc="-20" dirty="0"/>
              <a:t>I</a:t>
            </a:r>
            <a:r>
              <a:rPr spc="-5" dirty="0"/>
              <a:t>AR</a:t>
            </a:r>
            <a:r>
              <a:rPr dirty="0"/>
              <a:t>	</a:t>
            </a:r>
            <a:r>
              <a:rPr spc="-10" dirty="0"/>
              <a:t>PO</a:t>
            </a:r>
            <a:r>
              <a:rPr spc="-5" dirty="0"/>
              <a:t>R</a:t>
            </a:r>
            <a:r>
              <a:rPr dirty="0"/>
              <a:t>	</a:t>
            </a:r>
            <a:r>
              <a:rPr spc="-5" dirty="0"/>
              <a:t>LAS  </a:t>
            </a:r>
            <a:r>
              <a:rPr spc="-10" dirty="0"/>
              <a:t>SIGUIENTES</a:t>
            </a:r>
            <a:r>
              <a:rPr spc="30" dirty="0"/>
              <a:t> </a:t>
            </a:r>
            <a:r>
              <a:rPr spc="-15" dirty="0"/>
              <a:t>RAZONES: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/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spc="-10" dirty="0"/>
              <a:t>PERSONAL</a:t>
            </a:r>
            <a:r>
              <a:rPr spc="-45" dirty="0"/>
              <a:t> </a:t>
            </a:r>
            <a:r>
              <a:rPr spc="-20" dirty="0"/>
              <a:t>NUEVO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69463" y="4598670"/>
            <a:ext cx="325310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95"/>
              </a:spcBef>
              <a:tabLst>
                <a:tab pos="1021080" algn="l"/>
                <a:tab pos="2839720" algn="l"/>
              </a:tabLst>
            </a:pPr>
            <a:r>
              <a:rPr sz="2800" b="1" spc="-5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S</a:t>
            </a:r>
            <a:r>
              <a:rPr sz="2800" b="1" spc="-5" dirty="0">
                <a:latin typeface="Calibri"/>
                <a:cs typeface="Calibri"/>
              </a:rPr>
              <a:t>I</a:t>
            </a:r>
            <a:r>
              <a:rPr sz="2800" b="1" spc="-2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TEMA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132330" algn="l"/>
                <a:tab pos="2873375" algn="l"/>
              </a:tabLst>
            </a:pP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CELERAD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DE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4598670"/>
            <a:ext cx="240157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17170" algn="l"/>
                <a:tab pos="1979930" algn="l"/>
              </a:tabLst>
            </a:pPr>
            <a:r>
              <a:rPr sz="2800" b="1" spc="-5" dirty="0">
                <a:latin typeface="Calibri"/>
                <a:cs typeface="Calibri"/>
              </a:rPr>
              <a:t>CAM</a:t>
            </a:r>
            <a:r>
              <a:rPr sz="2800" b="1" spc="5" dirty="0">
                <a:latin typeface="Calibri"/>
                <a:cs typeface="Calibri"/>
              </a:rPr>
              <a:t>B</a:t>
            </a:r>
            <a:r>
              <a:rPr sz="2800" b="1" spc="-5" dirty="0">
                <a:latin typeface="Calibri"/>
                <a:cs typeface="Calibri"/>
              </a:rPr>
              <a:t>IOS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EN  </a:t>
            </a:r>
            <a:r>
              <a:rPr sz="2800" b="1" spc="-15" dirty="0">
                <a:latin typeface="Calibri"/>
                <a:cs typeface="Calibri"/>
              </a:rPr>
              <a:t>INFORMACIÓN</a:t>
            </a:r>
            <a:endParaRPr sz="2800">
              <a:latin typeface="Calibri"/>
              <a:cs typeface="Calibri"/>
            </a:endParaRPr>
          </a:p>
          <a:p>
            <a:pPr marL="12700" marR="115570">
              <a:lnSpc>
                <a:spcPct val="100000"/>
              </a:lnSpc>
              <a:buFont typeface="Arial MT"/>
              <a:buChar char="•"/>
              <a:tabLst>
                <a:tab pos="217170" algn="l"/>
              </a:tabLst>
            </a:pPr>
            <a:r>
              <a:rPr sz="2800" b="1" spc="-10" dirty="0">
                <a:latin typeface="Calibri"/>
                <a:cs typeface="Calibri"/>
              </a:rPr>
              <a:t>CR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CI</a:t>
            </a:r>
            <a:r>
              <a:rPr sz="2800" b="1" spc="10" dirty="0">
                <a:latin typeface="Calibri"/>
                <a:cs typeface="Calibri"/>
              </a:rPr>
              <a:t>M</a:t>
            </a:r>
            <a:r>
              <a:rPr sz="2800" b="1" spc="-5" dirty="0">
                <a:latin typeface="Calibri"/>
                <a:cs typeface="Calibri"/>
              </a:rPr>
              <a:t>IEN</a:t>
            </a:r>
            <a:r>
              <a:rPr sz="2800" b="1" spc="-8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O  </a:t>
            </a:r>
            <a:r>
              <a:rPr sz="2800" b="1" spc="-15" dirty="0">
                <a:latin typeface="Calibri"/>
                <a:cs typeface="Calibri"/>
              </a:rPr>
              <a:t>ENTIDAD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651" y="365759"/>
            <a:ext cx="8078723" cy="83210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18792" y="412445"/>
            <a:ext cx="5335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>
                <a:solidFill>
                  <a:srgbClr val="000000"/>
                </a:solidFill>
              </a:rPr>
              <a:t>EVALUACIÓN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DEL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RIESGO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3076" y="2208276"/>
            <a:ext cx="2820924" cy="312724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924800" cy="12145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0175" y="1340052"/>
            <a:ext cx="76504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CREACIÓN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AMBIENTE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APROPIADO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CONTROL</a:t>
            </a:r>
            <a:r>
              <a:rPr sz="2000" b="1" spc="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EVALUACIÓN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DEL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RIESGO</a:t>
            </a:r>
            <a:r>
              <a:rPr sz="2000" b="1" dirty="0">
                <a:latin typeface="Calibri"/>
                <a:cs typeface="Calibri"/>
              </a:rPr>
              <a:t> NO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SUFICIENTE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SINO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ESTABLECEN 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POLÍTICAS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PROCEDIMIENTOS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CONTROL ESPECÍFICAS</a:t>
            </a:r>
            <a:r>
              <a:rPr sz="2000" b="1" spc="-10" dirty="0">
                <a:latin typeface="Calibri"/>
                <a:cs typeface="Calibri"/>
              </a:rPr>
              <a:t>, </a:t>
            </a:r>
            <a:r>
              <a:rPr sz="2000" b="1" dirty="0">
                <a:latin typeface="Calibri"/>
                <a:cs typeface="Calibri"/>
              </a:rPr>
              <a:t>LAS </a:t>
            </a:r>
            <a:r>
              <a:rPr sz="2000" b="1" spc="-5" dirty="0">
                <a:latin typeface="Calibri"/>
                <a:cs typeface="Calibri"/>
              </a:rPr>
              <a:t>QUE </a:t>
            </a:r>
            <a:r>
              <a:rPr sz="2000" b="1" dirty="0">
                <a:latin typeface="Calibri"/>
                <a:cs typeface="Calibri"/>
              </a:rPr>
              <a:t>SE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CLASIFICAN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351" y="2702051"/>
            <a:ext cx="1792224" cy="9235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0882" y="2841752"/>
            <a:ext cx="1337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REVISIÓN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DESEMPEÑO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8688" y="2702051"/>
            <a:ext cx="1993391" cy="9235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75405" y="2704591"/>
            <a:ext cx="16859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AMIEN</a:t>
            </a:r>
            <a:r>
              <a:rPr sz="1800" b="1" spc="-5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O  DE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INFORMACIÓN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6752" y="2702051"/>
            <a:ext cx="1792224" cy="9235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338061" y="2841752"/>
            <a:ext cx="1156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LE</a:t>
            </a:r>
            <a:r>
              <a:rPr sz="1800" b="1" dirty="0">
                <a:latin typeface="Calibri"/>
                <a:cs typeface="Calibri"/>
              </a:rPr>
              <a:t>S  </a:t>
            </a:r>
            <a:r>
              <a:rPr sz="1800" b="1" spc="-5" dirty="0">
                <a:latin typeface="Calibri"/>
                <a:cs typeface="Calibri"/>
              </a:rPr>
              <a:t>FISICOS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500" y="4631435"/>
            <a:ext cx="1787651" cy="9235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45642" y="4771135"/>
            <a:ext cx="1441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SEPARACIÓN 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FUNCIONES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51276" y="4631435"/>
            <a:ext cx="1783079" cy="92354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558032" y="4633671"/>
            <a:ext cx="13798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POLÍTICAS </a:t>
            </a:r>
            <a:r>
              <a:rPr sz="1800" b="1" dirty="0">
                <a:latin typeface="Calibri"/>
                <a:cs typeface="Calibri"/>
              </a:rPr>
              <a:t>Y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PRÁCTICAS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RRHH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72200" y="4631435"/>
            <a:ext cx="1787652" cy="92354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490461" y="4771135"/>
            <a:ext cx="1156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876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OTROS 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LE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787" y="3714813"/>
            <a:ext cx="2286000" cy="78581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27989" y="3721100"/>
            <a:ext cx="1638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REVISION DE POLITICAS </a:t>
            </a:r>
            <a:r>
              <a:rPr sz="1200" b="1" dirty="0">
                <a:latin typeface="Calibri"/>
                <a:cs typeface="Calibri"/>
              </a:rPr>
              <a:t>Y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PROCEDIMIENTOS </a:t>
            </a:r>
            <a:r>
              <a:rPr sz="1200" b="1" spc="-5" dirty="0">
                <a:latin typeface="Calibri"/>
                <a:cs typeface="Calibri"/>
              </a:rPr>
              <a:t> RELACIONADOS CON </a:t>
            </a:r>
            <a:r>
              <a:rPr sz="1200" b="1" dirty="0">
                <a:latin typeface="Calibri"/>
                <a:cs typeface="Calibri"/>
              </a:rPr>
              <a:t>EL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DESEMPEÑO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09848" y="3714813"/>
            <a:ext cx="2071751" cy="78581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256534" y="3812540"/>
            <a:ext cx="177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REVISION DE CONTROLES </a:t>
            </a:r>
            <a:r>
              <a:rPr sz="1200" b="1" dirty="0">
                <a:latin typeface="Calibri"/>
                <a:cs typeface="Calibri"/>
              </a:rPr>
              <a:t> QUE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ESTABLECEN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EN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LOS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DIFERENTES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PROCESOS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67400" y="3714813"/>
            <a:ext cx="2786126" cy="78581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997955" y="3721100"/>
            <a:ext cx="25253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GARANTIZAR </a:t>
            </a:r>
            <a:r>
              <a:rPr sz="1200" b="1" dirty="0">
                <a:latin typeface="Calibri"/>
                <a:cs typeface="Calibri"/>
              </a:rPr>
              <a:t>EL </a:t>
            </a:r>
            <a:r>
              <a:rPr sz="1200" b="1" spc="-5" dirty="0">
                <a:latin typeface="Calibri"/>
                <a:cs typeface="Calibri"/>
              </a:rPr>
              <a:t>BUEN USO</a:t>
            </a:r>
            <a:r>
              <a:rPr sz="1200" b="1" dirty="0">
                <a:latin typeface="Calibri"/>
                <a:cs typeface="Calibri"/>
              </a:rPr>
              <a:t> Y </a:t>
            </a:r>
            <a:r>
              <a:rPr sz="1200" b="1" spc="-10" dirty="0">
                <a:latin typeface="Calibri"/>
                <a:cs typeface="Calibri"/>
              </a:rPr>
              <a:t>CUIDADO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LOS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ACTIVOS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LA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EMPRESA 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MEDIANTE </a:t>
            </a:r>
            <a:r>
              <a:rPr sz="1200" b="1" spc="-5" dirty="0">
                <a:latin typeface="Calibri"/>
                <a:cs typeface="Calibri"/>
              </a:rPr>
              <a:t>LA </a:t>
            </a:r>
            <a:r>
              <a:rPr sz="1200" b="1" spc="-30" dirty="0">
                <a:latin typeface="Calibri"/>
                <a:cs typeface="Calibri"/>
              </a:rPr>
              <a:t>CONSTATACION </a:t>
            </a:r>
            <a:r>
              <a:rPr sz="1200" b="1" dirty="0">
                <a:latin typeface="Calibri"/>
                <a:cs typeface="Calibri"/>
              </a:rPr>
              <a:t>FISICA Y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REVISION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LA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DOCUMENTACION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3524" y="5702325"/>
            <a:ext cx="2240280" cy="668655"/>
            <a:chOff x="363524" y="5702325"/>
            <a:chExt cx="2240280" cy="66865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224" y="5715025"/>
              <a:ext cx="2214626" cy="64293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76224" y="5715025"/>
              <a:ext cx="2214880" cy="643255"/>
            </a:xfrm>
            <a:custGeom>
              <a:avLst/>
              <a:gdLst/>
              <a:ahLst/>
              <a:cxnLst/>
              <a:rect l="l" t="t" r="r" b="b"/>
              <a:pathLst>
                <a:path w="2214880" h="643254">
                  <a:moveTo>
                    <a:pt x="0" y="642937"/>
                  </a:moveTo>
                  <a:lnTo>
                    <a:pt x="2214626" y="642937"/>
                  </a:lnTo>
                  <a:lnTo>
                    <a:pt x="2214626" y="0"/>
                  </a:lnTo>
                  <a:lnTo>
                    <a:pt x="0" y="0"/>
                  </a:lnTo>
                  <a:lnTo>
                    <a:pt x="0" y="64293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42340" y="5741619"/>
            <a:ext cx="1880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DE CARÁCTER </a:t>
            </a:r>
            <a:r>
              <a:rPr sz="1200" b="1" spc="-20" dirty="0">
                <a:latin typeface="Calibri"/>
                <a:cs typeface="Calibri"/>
              </a:rPr>
              <a:t>INCOMPATIBLE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AUTORIZACION, REGISTRO, </a:t>
            </a:r>
            <a:r>
              <a:rPr sz="1200" b="1" spc="-5" dirty="0">
                <a:latin typeface="Calibri"/>
                <a:cs typeface="Calibri"/>
              </a:rPr>
              <a:t> CONTROL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Y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CUSTODIA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106673" y="5702325"/>
            <a:ext cx="2240280" cy="668655"/>
            <a:chOff x="3106673" y="5702325"/>
            <a:chExt cx="2240280" cy="668655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19373" y="5715025"/>
              <a:ext cx="2214626" cy="64293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119373" y="5715025"/>
              <a:ext cx="2214880" cy="643255"/>
            </a:xfrm>
            <a:custGeom>
              <a:avLst/>
              <a:gdLst/>
              <a:ahLst/>
              <a:cxnLst/>
              <a:rect l="l" t="t" r="r" b="b"/>
              <a:pathLst>
                <a:path w="2214879" h="643254">
                  <a:moveTo>
                    <a:pt x="0" y="642937"/>
                  </a:moveTo>
                  <a:lnTo>
                    <a:pt x="2214626" y="642937"/>
                  </a:lnTo>
                  <a:lnTo>
                    <a:pt x="2214626" y="0"/>
                  </a:lnTo>
                  <a:lnTo>
                    <a:pt x="0" y="0"/>
                  </a:lnTo>
                  <a:lnTo>
                    <a:pt x="0" y="64293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255645" y="5741619"/>
            <a:ext cx="1941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PROCESO </a:t>
            </a:r>
            <a:r>
              <a:rPr sz="1200" b="1" spc="-5" dirty="0">
                <a:latin typeface="Calibri"/>
                <a:cs typeface="Calibri"/>
              </a:rPr>
              <a:t>DE </a:t>
            </a:r>
            <a:r>
              <a:rPr sz="1200" b="1" spc="-15" dirty="0">
                <a:latin typeface="Calibri"/>
                <a:cs typeface="Calibri"/>
              </a:rPr>
              <a:t>RECLUTAMIENTO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90" dirty="0">
                <a:latin typeface="Calibri"/>
                <a:cs typeface="Calibri"/>
              </a:rPr>
              <a:t>P</a:t>
            </a:r>
            <a:r>
              <a:rPr sz="1200" b="1" spc="-10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95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ION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PERM</a:t>
            </a:r>
            <a:r>
              <a:rPr sz="1200" b="1" dirty="0">
                <a:latin typeface="Calibri"/>
                <a:cs typeface="Calibri"/>
              </a:rPr>
              <a:t>ANEN</a:t>
            </a:r>
            <a:r>
              <a:rPr sz="1200" b="1" spc="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76873" y="5715025"/>
            <a:ext cx="2786126" cy="928687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6317741" y="5701690"/>
            <a:ext cx="21062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AUTORIZACION </a:t>
            </a:r>
            <a:r>
              <a:rPr sz="1200" b="1" spc="-5" dirty="0">
                <a:latin typeface="Calibri"/>
                <a:cs typeface="Calibri"/>
              </a:rPr>
              <a:t>TRANSACCIONES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UTILIZACION FORMULARIOS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PREIMPRESOS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SISTEMAS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SEGURIDAD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4651" y="288036"/>
            <a:ext cx="8078723" cy="832103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852676" y="336245"/>
            <a:ext cx="5669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0000"/>
                </a:solidFill>
              </a:rPr>
              <a:t>ACTIVIDADES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CONTROL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4549" y="3773551"/>
            <a:ext cx="2240280" cy="2811780"/>
            <a:chOff x="1344549" y="3773551"/>
            <a:chExt cx="2240280" cy="2811780"/>
          </a:xfrm>
        </p:grpSpPr>
        <p:sp>
          <p:nvSpPr>
            <p:cNvPr id="3" name="object 3"/>
            <p:cNvSpPr/>
            <p:nvPr/>
          </p:nvSpPr>
          <p:spPr>
            <a:xfrm>
              <a:off x="1357249" y="3786251"/>
              <a:ext cx="2214880" cy="2786380"/>
            </a:xfrm>
            <a:custGeom>
              <a:avLst/>
              <a:gdLst/>
              <a:ahLst/>
              <a:cxnLst/>
              <a:rect l="l" t="t" r="r" b="b"/>
              <a:pathLst>
                <a:path w="2214879" h="2786379">
                  <a:moveTo>
                    <a:pt x="1845564" y="0"/>
                  </a:moveTo>
                  <a:lnTo>
                    <a:pt x="369188" y="0"/>
                  </a:lnTo>
                  <a:lnTo>
                    <a:pt x="322890" y="2875"/>
                  </a:lnTo>
                  <a:lnTo>
                    <a:pt x="278305" y="11271"/>
                  </a:lnTo>
                  <a:lnTo>
                    <a:pt x="235779" y="24841"/>
                  </a:lnTo>
                  <a:lnTo>
                    <a:pt x="195659" y="43239"/>
                  </a:lnTo>
                  <a:lnTo>
                    <a:pt x="158290" y="66121"/>
                  </a:lnTo>
                  <a:lnTo>
                    <a:pt x="124020" y="93140"/>
                  </a:lnTo>
                  <a:lnTo>
                    <a:pt x="93196" y="123950"/>
                  </a:lnTo>
                  <a:lnTo>
                    <a:pt x="66163" y="158205"/>
                  </a:lnTo>
                  <a:lnTo>
                    <a:pt x="43268" y="195560"/>
                  </a:lnTo>
                  <a:lnTo>
                    <a:pt x="24858" y="235669"/>
                  </a:lnTo>
                  <a:lnTo>
                    <a:pt x="11279" y="278186"/>
                  </a:lnTo>
                  <a:lnTo>
                    <a:pt x="2877" y="322766"/>
                  </a:lnTo>
                  <a:lnTo>
                    <a:pt x="0" y="369062"/>
                  </a:lnTo>
                  <a:lnTo>
                    <a:pt x="0" y="2416911"/>
                  </a:lnTo>
                  <a:lnTo>
                    <a:pt x="2877" y="2463213"/>
                  </a:lnTo>
                  <a:lnTo>
                    <a:pt x="11279" y="2507798"/>
                  </a:lnTo>
                  <a:lnTo>
                    <a:pt x="24858" y="2550321"/>
                  </a:lnTo>
                  <a:lnTo>
                    <a:pt x="43268" y="2590435"/>
                  </a:lnTo>
                  <a:lnTo>
                    <a:pt x="66163" y="2627795"/>
                  </a:lnTo>
                  <a:lnTo>
                    <a:pt x="93196" y="2662056"/>
                  </a:lnTo>
                  <a:lnTo>
                    <a:pt x="124020" y="2692870"/>
                  </a:lnTo>
                  <a:lnTo>
                    <a:pt x="158290" y="2719893"/>
                  </a:lnTo>
                  <a:lnTo>
                    <a:pt x="195659" y="2742778"/>
                  </a:lnTo>
                  <a:lnTo>
                    <a:pt x="235779" y="2761179"/>
                  </a:lnTo>
                  <a:lnTo>
                    <a:pt x="278305" y="2774751"/>
                  </a:lnTo>
                  <a:lnTo>
                    <a:pt x="322890" y="2783148"/>
                  </a:lnTo>
                  <a:lnTo>
                    <a:pt x="369188" y="2786024"/>
                  </a:lnTo>
                  <a:lnTo>
                    <a:pt x="1845564" y="2786024"/>
                  </a:lnTo>
                  <a:lnTo>
                    <a:pt x="1891859" y="2783148"/>
                  </a:lnTo>
                  <a:lnTo>
                    <a:pt x="1936439" y="2774751"/>
                  </a:lnTo>
                  <a:lnTo>
                    <a:pt x="1978956" y="2761179"/>
                  </a:lnTo>
                  <a:lnTo>
                    <a:pt x="2019065" y="2742778"/>
                  </a:lnTo>
                  <a:lnTo>
                    <a:pt x="2056420" y="2719893"/>
                  </a:lnTo>
                  <a:lnTo>
                    <a:pt x="2090675" y="2692870"/>
                  </a:lnTo>
                  <a:lnTo>
                    <a:pt x="2121485" y="2662056"/>
                  </a:lnTo>
                  <a:lnTo>
                    <a:pt x="2148504" y="2627795"/>
                  </a:lnTo>
                  <a:lnTo>
                    <a:pt x="2171386" y="2590435"/>
                  </a:lnTo>
                  <a:lnTo>
                    <a:pt x="2189784" y="2550321"/>
                  </a:lnTo>
                  <a:lnTo>
                    <a:pt x="2203354" y="2507798"/>
                  </a:lnTo>
                  <a:lnTo>
                    <a:pt x="2211750" y="2463213"/>
                  </a:lnTo>
                  <a:lnTo>
                    <a:pt x="2214626" y="2416911"/>
                  </a:lnTo>
                  <a:lnTo>
                    <a:pt x="2214626" y="369062"/>
                  </a:lnTo>
                  <a:lnTo>
                    <a:pt x="2211750" y="322766"/>
                  </a:lnTo>
                  <a:lnTo>
                    <a:pt x="2203354" y="278186"/>
                  </a:lnTo>
                  <a:lnTo>
                    <a:pt x="2189784" y="235669"/>
                  </a:lnTo>
                  <a:lnTo>
                    <a:pt x="2171386" y="195560"/>
                  </a:lnTo>
                  <a:lnTo>
                    <a:pt x="2148504" y="158205"/>
                  </a:lnTo>
                  <a:lnTo>
                    <a:pt x="2121485" y="123950"/>
                  </a:lnTo>
                  <a:lnTo>
                    <a:pt x="2090675" y="93140"/>
                  </a:lnTo>
                  <a:lnTo>
                    <a:pt x="2056420" y="66121"/>
                  </a:lnTo>
                  <a:lnTo>
                    <a:pt x="2019065" y="43239"/>
                  </a:lnTo>
                  <a:lnTo>
                    <a:pt x="1978956" y="24841"/>
                  </a:lnTo>
                  <a:lnTo>
                    <a:pt x="1936439" y="11271"/>
                  </a:lnTo>
                  <a:lnTo>
                    <a:pt x="1891859" y="2875"/>
                  </a:lnTo>
                  <a:lnTo>
                    <a:pt x="18455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57249" y="3786251"/>
              <a:ext cx="2214880" cy="2786380"/>
            </a:xfrm>
            <a:custGeom>
              <a:avLst/>
              <a:gdLst/>
              <a:ahLst/>
              <a:cxnLst/>
              <a:rect l="l" t="t" r="r" b="b"/>
              <a:pathLst>
                <a:path w="2214879" h="2786379">
                  <a:moveTo>
                    <a:pt x="0" y="369062"/>
                  </a:moveTo>
                  <a:lnTo>
                    <a:pt x="2877" y="322766"/>
                  </a:lnTo>
                  <a:lnTo>
                    <a:pt x="11279" y="278186"/>
                  </a:lnTo>
                  <a:lnTo>
                    <a:pt x="24858" y="235669"/>
                  </a:lnTo>
                  <a:lnTo>
                    <a:pt x="43268" y="195560"/>
                  </a:lnTo>
                  <a:lnTo>
                    <a:pt x="66163" y="158205"/>
                  </a:lnTo>
                  <a:lnTo>
                    <a:pt x="93196" y="123950"/>
                  </a:lnTo>
                  <a:lnTo>
                    <a:pt x="124020" y="93140"/>
                  </a:lnTo>
                  <a:lnTo>
                    <a:pt x="158290" y="66121"/>
                  </a:lnTo>
                  <a:lnTo>
                    <a:pt x="195659" y="43239"/>
                  </a:lnTo>
                  <a:lnTo>
                    <a:pt x="235779" y="24841"/>
                  </a:lnTo>
                  <a:lnTo>
                    <a:pt x="278305" y="11271"/>
                  </a:lnTo>
                  <a:lnTo>
                    <a:pt x="322890" y="2875"/>
                  </a:lnTo>
                  <a:lnTo>
                    <a:pt x="369188" y="0"/>
                  </a:lnTo>
                  <a:lnTo>
                    <a:pt x="1845564" y="0"/>
                  </a:lnTo>
                  <a:lnTo>
                    <a:pt x="1891859" y="2875"/>
                  </a:lnTo>
                  <a:lnTo>
                    <a:pt x="1936439" y="11271"/>
                  </a:lnTo>
                  <a:lnTo>
                    <a:pt x="1978956" y="24841"/>
                  </a:lnTo>
                  <a:lnTo>
                    <a:pt x="2019065" y="43239"/>
                  </a:lnTo>
                  <a:lnTo>
                    <a:pt x="2056420" y="66121"/>
                  </a:lnTo>
                  <a:lnTo>
                    <a:pt x="2090675" y="93140"/>
                  </a:lnTo>
                  <a:lnTo>
                    <a:pt x="2121485" y="123950"/>
                  </a:lnTo>
                  <a:lnTo>
                    <a:pt x="2148504" y="158205"/>
                  </a:lnTo>
                  <a:lnTo>
                    <a:pt x="2171386" y="195560"/>
                  </a:lnTo>
                  <a:lnTo>
                    <a:pt x="2189784" y="235669"/>
                  </a:lnTo>
                  <a:lnTo>
                    <a:pt x="2203354" y="278186"/>
                  </a:lnTo>
                  <a:lnTo>
                    <a:pt x="2211750" y="322766"/>
                  </a:lnTo>
                  <a:lnTo>
                    <a:pt x="2214626" y="369062"/>
                  </a:lnTo>
                  <a:lnTo>
                    <a:pt x="2214626" y="2416911"/>
                  </a:lnTo>
                  <a:lnTo>
                    <a:pt x="2211750" y="2463213"/>
                  </a:lnTo>
                  <a:lnTo>
                    <a:pt x="2203354" y="2507798"/>
                  </a:lnTo>
                  <a:lnTo>
                    <a:pt x="2189784" y="2550321"/>
                  </a:lnTo>
                  <a:lnTo>
                    <a:pt x="2171386" y="2590435"/>
                  </a:lnTo>
                  <a:lnTo>
                    <a:pt x="2148504" y="2627795"/>
                  </a:lnTo>
                  <a:lnTo>
                    <a:pt x="2121485" y="2662056"/>
                  </a:lnTo>
                  <a:lnTo>
                    <a:pt x="2090675" y="2692870"/>
                  </a:lnTo>
                  <a:lnTo>
                    <a:pt x="2056420" y="2719893"/>
                  </a:lnTo>
                  <a:lnTo>
                    <a:pt x="2019065" y="2742778"/>
                  </a:lnTo>
                  <a:lnTo>
                    <a:pt x="1978956" y="2761179"/>
                  </a:lnTo>
                  <a:lnTo>
                    <a:pt x="1936439" y="2774751"/>
                  </a:lnTo>
                  <a:lnTo>
                    <a:pt x="1891859" y="2783148"/>
                  </a:lnTo>
                  <a:lnTo>
                    <a:pt x="1845564" y="2786024"/>
                  </a:lnTo>
                  <a:lnTo>
                    <a:pt x="369188" y="2786024"/>
                  </a:lnTo>
                  <a:lnTo>
                    <a:pt x="322890" y="2783148"/>
                  </a:lnTo>
                  <a:lnTo>
                    <a:pt x="278305" y="2774751"/>
                  </a:lnTo>
                  <a:lnTo>
                    <a:pt x="235779" y="2761179"/>
                  </a:lnTo>
                  <a:lnTo>
                    <a:pt x="195659" y="2742778"/>
                  </a:lnTo>
                  <a:lnTo>
                    <a:pt x="158290" y="2719893"/>
                  </a:lnTo>
                  <a:lnTo>
                    <a:pt x="124020" y="2692870"/>
                  </a:lnTo>
                  <a:lnTo>
                    <a:pt x="93196" y="2662056"/>
                  </a:lnTo>
                  <a:lnTo>
                    <a:pt x="66163" y="2627795"/>
                  </a:lnTo>
                  <a:lnTo>
                    <a:pt x="43268" y="2590435"/>
                  </a:lnTo>
                  <a:lnTo>
                    <a:pt x="24858" y="2550321"/>
                  </a:lnTo>
                  <a:lnTo>
                    <a:pt x="11279" y="2507798"/>
                  </a:lnTo>
                  <a:lnTo>
                    <a:pt x="2877" y="2463213"/>
                  </a:lnTo>
                  <a:lnTo>
                    <a:pt x="0" y="2416911"/>
                  </a:lnTo>
                  <a:lnTo>
                    <a:pt x="0" y="369062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01216" y="4329429"/>
            <a:ext cx="17284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ES AQUEL </a:t>
            </a:r>
            <a:r>
              <a:rPr sz="1800" b="1" spc="-5" dirty="0">
                <a:latin typeface="Calibri"/>
                <a:cs typeface="Calibri"/>
              </a:rPr>
              <a:t>QUE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EJERCE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MISMA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EMPRESA CON </a:t>
            </a:r>
            <a:r>
              <a:rPr sz="1800" b="1" spc="-5" dirty="0">
                <a:latin typeface="Calibri"/>
                <a:cs typeface="Calibri"/>
              </a:rPr>
              <a:t> PERSONAL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VINCULADO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ELLA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5523" y="1371600"/>
            <a:ext cx="3072130" cy="685800"/>
          </a:xfrm>
          <a:prstGeom prst="rect">
            <a:avLst/>
          </a:prstGeom>
          <a:solidFill>
            <a:srgbClr val="FFFF00"/>
          </a:solidFill>
          <a:ln w="25400">
            <a:solidFill>
              <a:srgbClr val="385D89"/>
            </a:solidFill>
          </a:ln>
        </p:spPr>
        <p:txBody>
          <a:bodyPr vert="horz" wrap="square" lIns="0" tIns="190500" rIns="0" bIns="0" rtlCol="0">
            <a:spAutoFit/>
          </a:bodyPr>
          <a:lstStyle/>
          <a:p>
            <a:pPr marL="616585">
              <a:lnSpc>
                <a:spcPct val="100000"/>
              </a:lnSpc>
              <a:spcBef>
                <a:spcPts val="1500"/>
              </a:spcBef>
            </a:pPr>
            <a:r>
              <a:rPr sz="1800" b="1" spc="-5" dirty="0">
                <a:latin typeface="Calibri"/>
                <a:cs typeface="Calibri"/>
              </a:rPr>
              <a:t>QUIEN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EJECUTA: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59426" y="3773551"/>
            <a:ext cx="2240280" cy="2811780"/>
            <a:chOff x="5059426" y="3773551"/>
            <a:chExt cx="2240280" cy="2811780"/>
          </a:xfrm>
        </p:grpSpPr>
        <p:sp>
          <p:nvSpPr>
            <p:cNvPr id="8" name="object 8"/>
            <p:cNvSpPr/>
            <p:nvPr/>
          </p:nvSpPr>
          <p:spPr>
            <a:xfrm>
              <a:off x="5072126" y="3786251"/>
              <a:ext cx="2214880" cy="2786380"/>
            </a:xfrm>
            <a:custGeom>
              <a:avLst/>
              <a:gdLst/>
              <a:ahLst/>
              <a:cxnLst/>
              <a:rect l="l" t="t" r="r" b="b"/>
              <a:pathLst>
                <a:path w="2214879" h="2786379">
                  <a:moveTo>
                    <a:pt x="1845437" y="0"/>
                  </a:moveTo>
                  <a:lnTo>
                    <a:pt x="369062" y="0"/>
                  </a:lnTo>
                  <a:lnTo>
                    <a:pt x="322766" y="2875"/>
                  </a:lnTo>
                  <a:lnTo>
                    <a:pt x="278186" y="11271"/>
                  </a:lnTo>
                  <a:lnTo>
                    <a:pt x="235669" y="24841"/>
                  </a:lnTo>
                  <a:lnTo>
                    <a:pt x="195560" y="43239"/>
                  </a:lnTo>
                  <a:lnTo>
                    <a:pt x="158205" y="66121"/>
                  </a:lnTo>
                  <a:lnTo>
                    <a:pt x="123950" y="93140"/>
                  </a:lnTo>
                  <a:lnTo>
                    <a:pt x="93140" y="123950"/>
                  </a:lnTo>
                  <a:lnTo>
                    <a:pt x="66121" y="158205"/>
                  </a:lnTo>
                  <a:lnTo>
                    <a:pt x="43239" y="195560"/>
                  </a:lnTo>
                  <a:lnTo>
                    <a:pt x="24841" y="235669"/>
                  </a:lnTo>
                  <a:lnTo>
                    <a:pt x="11271" y="278186"/>
                  </a:lnTo>
                  <a:lnTo>
                    <a:pt x="2875" y="322766"/>
                  </a:lnTo>
                  <a:lnTo>
                    <a:pt x="0" y="369062"/>
                  </a:lnTo>
                  <a:lnTo>
                    <a:pt x="0" y="2416911"/>
                  </a:lnTo>
                  <a:lnTo>
                    <a:pt x="2875" y="2463213"/>
                  </a:lnTo>
                  <a:lnTo>
                    <a:pt x="11271" y="2507798"/>
                  </a:lnTo>
                  <a:lnTo>
                    <a:pt x="24841" y="2550321"/>
                  </a:lnTo>
                  <a:lnTo>
                    <a:pt x="43239" y="2590435"/>
                  </a:lnTo>
                  <a:lnTo>
                    <a:pt x="66121" y="2627795"/>
                  </a:lnTo>
                  <a:lnTo>
                    <a:pt x="93140" y="2662056"/>
                  </a:lnTo>
                  <a:lnTo>
                    <a:pt x="123950" y="2692870"/>
                  </a:lnTo>
                  <a:lnTo>
                    <a:pt x="158205" y="2719893"/>
                  </a:lnTo>
                  <a:lnTo>
                    <a:pt x="195560" y="2742778"/>
                  </a:lnTo>
                  <a:lnTo>
                    <a:pt x="235669" y="2761179"/>
                  </a:lnTo>
                  <a:lnTo>
                    <a:pt x="278186" y="2774751"/>
                  </a:lnTo>
                  <a:lnTo>
                    <a:pt x="322766" y="2783148"/>
                  </a:lnTo>
                  <a:lnTo>
                    <a:pt x="369062" y="2786024"/>
                  </a:lnTo>
                  <a:lnTo>
                    <a:pt x="1845437" y="2786024"/>
                  </a:lnTo>
                  <a:lnTo>
                    <a:pt x="1891732" y="2783148"/>
                  </a:lnTo>
                  <a:lnTo>
                    <a:pt x="1936312" y="2774751"/>
                  </a:lnTo>
                  <a:lnTo>
                    <a:pt x="1978829" y="2761179"/>
                  </a:lnTo>
                  <a:lnTo>
                    <a:pt x="2018938" y="2742778"/>
                  </a:lnTo>
                  <a:lnTo>
                    <a:pt x="2056293" y="2719893"/>
                  </a:lnTo>
                  <a:lnTo>
                    <a:pt x="2090548" y="2692870"/>
                  </a:lnTo>
                  <a:lnTo>
                    <a:pt x="2121358" y="2662056"/>
                  </a:lnTo>
                  <a:lnTo>
                    <a:pt x="2148377" y="2627795"/>
                  </a:lnTo>
                  <a:lnTo>
                    <a:pt x="2171259" y="2590435"/>
                  </a:lnTo>
                  <a:lnTo>
                    <a:pt x="2189657" y="2550321"/>
                  </a:lnTo>
                  <a:lnTo>
                    <a:pt x="2203227" y="2507798"/>
                  </a:lnTo>
                  <a:lnTo>
                    <a:pt x="2211623" y="2463213"/>
                  </a:lnTo>
                  <a:lnTo>
                    <a:pt x="2214499" y="2416911"/>
                  </a:lnTo>
                  <a:lnTo>
                    <a:pt x="2214499" y="369062"/>
                  </a:lnTo>
                  <a:lnTo>
                    <a:pt x="2211623" y="322766"/>
                  </a:lnTo>
                  <a:lnTo>
                    <a:pt x="2203227" y="278186"/>
                  </a:lnTo>
                  <a:lnTo>
                    <a:pt x="2189657" y="235669"/>
                  </a:lnTo>
                  <a:lnTo>
                    <a:pt x="2171259" y="195560"/>
                  </a:lnTo>
                  <a:lnTo>
                    <a:pt x="2148377" y="158205"/>
                  </a:lnTo>
                  <a:lnTo>
                    <a:pt x="2121358" y="123950"/>
                  </a:lnTo>
                  <a:lnTo>
                    <a:pt x="2090548" y="93140"/>
                  </a:lnTo>
                  <a:lnTo>
                    <a:pt x="2056293" y="66121"/>
                  </a:lnTo>
                  <a:lnTo>
                    <a:pt x="2018938" y="43239"/>
                  </a:lnTo>
                  <a:lnTo>
                    <a:pt x="1978829" y="24841"/>
                  </a:lnTo>
                  <a:lnTo>
                    <a:pt x="1936312" y="11271"/>
                  </a:lnTo>
                  <a:lnTo>
                    <a:pt x="1891732" y="2875"/>
                  </a:lnTo>
                  <a:lnTo>
                    <a:pt x="184543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72126" y="3786251"/>
              <a:ext cx="2214880" cy="2786380"/>
            </a:xfrm>
            <a:custGeom>
              <a:avLst/>
              <a:gdLst/>
              <a:ahLst/>
              <a:cxnLst/>
              <a:rect l="l" t="t" r="r" b="b"/>
              <a:pathLst>
                <a:path w="2214879" h="2786379">
                  <a:moveTo>
                    <a:pt x="0" y="369062"/>
                  </a:moveTo>
                  <a:lnTo>
                    <a:pt x="2875" y="322766"/>
                  </a:lnTo>
                  <a:lnTo>
                    <a:pt x="11271" y="278186"/>
                  </a:lnTo>
                  <a:lnTo>
                    <a:pt x="24841" y="235669"/>
                  </a:lnTo>
                  <a:lnTo>
                    <a:pt x="43239" y="195560"/>
                  </a:lnTo>
                  <a:lnTo>
                    <a:pt x="66121" y="158205"/>
                  </a:lnTo>
                  <a:lnTo>
                    <a:pt x="93140" y="123950"/>
                  </a:lnTo>
                  <a:lnTo>
                    <a:pt x="123950" y="93140"/>
                  </a:lnTo>
                  <a:lnTo>
                    <a:pt x="158205" y="66121"/>
                  </a:lnTo>
                  <a:lnTo>
                    <a:pt x="195560" y="43239"/>
                  </a:lnTo>
                  <a:lnTo>
                    <a:pt x="235669" y="24841"/>
                  </a:lnTo>
                  <a:lnTo>
                    <a:pt x="278186" y="11271"/>
                  </a:lnTo>
                  <a:lnTo>
                    <a:pt x="322766" y="2875"/>
                  </a:lnTo>
                  <a:lnTo>
                    <a:pt x="369062" y="0"/>
                  </a:lnTo>
                  <a:lnTo>
                    <a:pt x="1845437" y="0"/>
                  </a:lnTo>
                  <a:lnTo>
                    <a:pt x="1891732" y="2875"/>
                  </a:lnTo>
                  <a:lnTo>
                    <a:pt x="1936312" y="11271"/>
                  </a:lnTo>
                  <a:lnTo>
                    <a:pt x="1978829" y="24841"/>
                  </a:lnTo>
                  <a:lnTo>
                    <a:pt x="2018938" y="43239"/>
                  </a:lnTo>
                  <a:lnTo>
                    <a:pt x="2056293" y="66121"/>
                  </a:lnTo>
                  <a:lnTo>
                    <a:pt x="2090548" y="93140"/>
                  </a:lnTo>
                  <a:lnTo>
                    <a:pt x="2121358" y="123950"/>
                  </a:lnTo>
                  <a:lnTo>
                    <a:pt x="2148377" y="158205"/>
                  </a:lnTo>
                  <a:lnTo>
                    <a:pt x="2171259" y="195560"/>
                  </a:lnTo>
                  <a:lnTo>
                    <a:pt x="2189657" y="235669"/>
                  </a:lnTo>
                  <a:lnTo>
                    <a:pt x="2203227" y="278186"/>
                  </a:lnTo>
                  <a:lnTo>
                    <a:pt x="2211623" y="322766"/>
                  </a:lnTo>
                  <a:lnTo>
                    <a:pt x="2214499" y="369062"/>
                  </a:lnTo>
                  <a:lnTo>
                    <a:pt x="2214499" y="2416911"/>
                  </a:lnTo>
                  <a:lnTo>
                    <a:pt x="2211623" y="2463213"/>
                  </a:lnTo>
                  <a:lnTo>
                    <a:pt x="2203227" y="2507798"/>
                  </a:lnTo>
                  <a:lnTo>
                    <a:pt x="2189657" y="2550321"/>
                  </a:lnTo>
                  <a:lnTo>
                    <a:pt x="2171259" y="2590435"/>
                  </a:lnTo>
                  <a:lnTo>
                    <a:pt x="2148377" y="2627795"/>
                  </a:lnTo>
                  <a:lnTo>
                    <a:pt x="2121358" y="2662056"/>
                  </a:lnTo>
                  <a:lnTo>
                    <a:pt x="2090548" y="2692870"/>
                  </a:lnTo>
                  <a:lnTo>
                    <a:pt x="2056293" y="2719893"/>
                  </a:lnTo>
                  <a:lnTo>
                    <a:pt x="2018938" y="2742778"/>
                  </a:lnTo>
                  <a:lnTo>
                    <a:pt x="1978829" y="2761179"/>
                  </a:lnTo>
                  <a:lnTo>
                    <a:pt x="1936312" y="2774751"/>
                  </a:lnTo>
                  <a:lnTo>
                    <a:pt x="1891732" y="2783148"/>
                  </a:lnTo>
                  <a:lnTo>
                    <a:pt x="1845437" y="2786024"/>
                  </a:lnTo>
                  <a:lnTo>
                    <a:pt x="369062" y="2786024"/>
                  </a:lnTo>
                  <a:lnTo>
                    <a:pt x="322766" y="2783148"/>
                  </a:lnTo>
                  <a:lnTo>
                    <a:pt x="278186" y="2774751"/>
                  </a:lnTo>
                  <a:lnTo>
                    <a:pt x="235669" y="2761179"/>
                  </a:lnTo>
                  <a:lnTo>
                    <a:pt x="195560" y="2742778"/>
                  </a:lnTo>
                  <a:lnTo>
                    <a:pt x="158205" y="2719893"/>
                  </a:lnTo>
                  <a:lnTo>
                    <a:pt x="123950" y="2692870"/>
                  </a:lnTo>
                  <a:lnTo>
                    <a:pt x="93140" y="2662056"/>
                  </a:lnTo>
                  <a:lnTo>
                    <a:pt x="66121" y="2627795"/>
                  </a:lnTo>
                  <a:lnTo>
                    <a:pt x="43239" y="2590435"/>
                  </a:lnTo>
                  <a:lnTo>
                    <a:pt x="24841" y="2550321"/>
                  </a:lnTo>
                  <a:lnTo>
                    <a:pt x="11271" y="2507798"/>
                  </a:lnTo>
                  <a:lnTo>
                    <a:pt x="2875" y="2463213"/>
                  </a:lnTo>
                  <a:lnTo>
                    <a:pt x="0" y="2416911"/>
                  </a:lnTo>
                  <a:lnTo>
                    <a:pt x="0" y="369062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59704" y="3780535"/>
            <a:ext cx="18415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64490" algn="l"/>
                <a:tab pos="1403985" algn="l"/>
              </a:tabLst>
            </a:pPr>
            <a:r>
              <a:rPr sz="1800" b="1" spc="-1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	EJE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CID</a:t>
            </a:r>
            <a:r>
              <a:rPr sz="1800" b="1" dirty="0">
                <a:latin typeface="Calibri"/>
                <a:cs typeface="Calibri"/>
              </a:rPr>
              <a:t>O	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ON  </a:t>
            </a:r>
            <a:r>
              <a:rPr sz="1800" b="1" spc="-10" dirty="0">
                <a:latin typeface="Calibri"/>
                <a:cs typeface="Calibri"/>
              </a:rPr>
              <a:t>OBJETIVIDAD 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PE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	</a:t>
            </a:r>
            <a:r>
              <a:rPr sz="1800" b="1" spc="-2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POR  PERSONAL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INDEPENDIENTE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9704" y="5152466"/>
            <a:ext cx="18415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66140" algn="l"/>
                <a:tab pos="1608455" algn="l"/>
              </a:tabLst>
            </a:pPr>
            <a:r>
              <a:rPr sz="1800" b="1" spc="-5" dirty="0">
                <a:latin typeface="Calibri"/>
                <a:cs typeface="Calibri"/>
              </a:rPr>
              <a:t>QU</a:t>
            </a:r>
            <a:r>
              <a:rPr sz="1800" b="1" dirty="0">
                <a:latin typeface="Calibri"/>
                <a:cs typeface="Calibri"/>
              </a:rPr>
              <a:t>E	NO	SE  </a:t>
            </a:r>
            <a:r>
              <a:rPr sz="1800" b="1" spc="-5" dirty="0">
                <a:latin typeface="Calibri"/>
                <a:cs typeface="Calibri"/>
              </a:rPr>
              <a:t>ENCUENTRA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VINCULADA </a:t>
            </a:r>
            <a:r>
              <a:rPr sz="1800" b="1" spc="-5" dirty="0">
                <a:latin typeface="Calibri"/>
                <a:cs typeface="Calibri"/>
              </a:rPr>
              <a:t> LABORALMENTE</a:t>
            </a:r>
            <a:r>
              <a:rPr sz="1800" b="1" dirty="0">
                <a:latin typeface="Calibri"/>
                <a:cs typeface="Calibri"/>
              </a:rPr>
              <a:t> A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ELLA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44549" y="2487548"/>
            <a:ext cx="2240280" cy="1097280"/>
            <a:chOff x="1344549" y="2487548"/>
            <a:chExt cx="2240280" cy="1097280"/>
          </a:xfrm>
        </p:grpSpPr>
        <p:sp>
          <p:nvSpPr>
            <p:cNvPr id="13" name="object 13"/>
            <p:cNvSpPr/>
            <p:nvPr/>
          </p:nvSpPr>
          <p:spPr>
            <a:xfrm>
              <a:off x="1357249" y="2500248"/>
              <a:ext cx="2214880" cy="1071880"/>
            </a:xfrm>
            <a:custGeom>
              <a:avLst/>
              <a:gdLst/>
              <a:ahLst/>
              <a:cxnLst/>
              <a:rect l="l" t="t" r="r" b="b"/>
              <a:pathLst>
                <a:path w="2214879" h="1071879">
                  <a:moveTo>
                    <a:pt x="1661033" y="0"/>
                  </a:moveTo>
                  <a:lnTo>
                    <a:pt x="553719" y="0"/>
                  </a:lnTo>
                  <a:lnTo>
                    <a:pt x="553719" y="535813"/>
                  </a:lnTo>
                  <a:lnTo>
                    <a:pt x="0" y="535813"/>
                  </a:lnTo>
                  <a:lnTo>
                    <a:pt x="1107313" y="1071626"/>
                  </a:lnTo>
                  <a:lnTo>
                    <a:pt x="2214626" y="535813"/>
                  </a:lnTo>
                  <a:lnTo>
                    <a:pt x="1661033" y="535813"/>
                  </a:lnTo>
                  <a:lnTo>
                    <a:pt x="166103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7249" y="2500248"/>
              <a:ext cx="2214880" cy="1071880"/>
            </a:xfrm>
            <a:custGeom>
              <a:avLst/>
              <a:gdLst/>
              <a:ahLst/>
              <a:cxnLst/>
              <a:rect l="l" t="t" r="r" b="b"/>
              <a:pathLst>
                <a:path w="2214879" h="1071879">
                  <a:moveTo>
                    <a:pt x="0" y="535813"/>
                  </a:moveTo>
                  <a:lnTo>
                    <a:pt x="553719" y="535813"/>
                  </a:lnTo>
                  <a:lnTo>
                    <a:pt x="553719" y="0"/>
                  </a:lnTo>
                  <a:lnTo>
                    <a:pt x="1661033" y="0"/>
                  </a:lnTo>
                  <a:lnTo>
                    <a:pt x="1661033" y="535813"/>
                  </a:lnTo>
                  <a:lnTo>
                    <a:pt x="2214626" y="535813"/>
                  </a:lnTo>
                  <a:lnTo>
                    <a:pt x="1107313" y="1071626"/>
                  </a:lnTo>
                  <a:lnTo>
                    <a:pt x="0" y="535813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94661" y="2600705"/>
            <a:ext cx="940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ONT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OL  </a:t>
            </a:r>
            <a:r>
              <a:rPr sz="1800" b="1" dirty="0">
                <a:latin typeface="Calibri"/>
                <a:cs typeface="Calibri"/>
              </a:rPr>
              <a:t>INTERNO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59426" y="2487548"/>
            <a:ext cx="2240280" cy="1097280"/>
            <a:chOff x="5059426" y="2487548"/>
            <a:chExt cx="2240280" cy="1097280"/>
          </a:xfrm>
        </p:grpSpPr>
        <p:sp>
          <p:nvSpPr>
            <p:cNvPr id="17" name="object 17"/>
            <p:cNvSpPr/>
            <p:nvPr/>
          </p:nvSpPr>
          <p:spPr>
            <a:xfrm>
              <a:off x="5072126" y="2500248"/>
              <a:ext cx="2214880" cy="1071880"/>
            </a:xfrm>
            <a:custGeom>
              <a:avLst/>
              <a:gdLst/>
              <a:ahLst/>
              <a:cxnLst/>
              <a:rect l="l" t="t" r="r" b="b"/>
              <a:pathLst>
                <a:path w="2214879" h="1071879">
                  <a:moveTo>
                    <a:pt x="1660905" y="0"/>
                  </a:moveTo>
                  <a:lnTo>
                    <a:pt x="553593" y="0"/>
                  </a:lnTo>
                  <a:lnTo>
                    <a:pt x="553593" y="535813"/>
                  </a:lnTo>
                  <a:lnTo>
                    <a:pt x="0" y="535813"/>
                  </a:lnTo>
                  <a:lnTo>
                    <a:pt x="1107186" y="1071626"/>
                  </a:lnTo>
                  <a:lnTo>
                    <a:pt x="2214499" y="535813"/>
                  </a:lnTo>
                  <a:lnTo>
                    <a:pt x="1660905" y="535813"/>
                  </a:lnTo>
                  <a:lnTo>
                    <a:pt x="166090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72126" y="2500248"/>
              <a:ext cx="2214880" cy="1071880"/>
            </a:xfrm>
            <a:custGeom>
              <a:avLst/>
              <a:gdLst/>
              <a:ahLst/>
              <a:cxnLst/>
              <a:rect l="l" t="t" r="r" b="b"/>
              <a:pathLst>
                <a:path w="2214879" h="1071879">
                  <a:moveTo>
                    <a:pt x="0" y="535813"/>
                  </a:moveTo>
                  <a:lnTo>
                    <a:pt x="553593" y="535813"/>
                  </a:lnTo>
                  <a:lnTo>
                    <a:pt x="553593" y="0"/>
                  </a:lnTo>
                  <a:lnTo>
                    <a:pt x="1660905" y="0"/>
                  </a:lnTo>
                  <a:lnTo>
                    <a:pt x="1660905" y="535813"/>
                  </a:lnTo>
                  <a:lnTo>
                    <a:pt x="2214499" y="535813"/>
                  </a:lnTo>
                  <a:lnTo>
                    <a:pt x="1107186" y="1071626"/>
                  </a:lnTo>
                  <a:lnTo>
                    <a:pt x="0" y="535813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710173" y="2600705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OL  </a:t>
            </a:r>
            <a:r>
              <a:rPr sz="1800" b="1" dirty="0">
                <a:latin typeface="Calibri"/>
                <a:cs typeface="Calibri"/>
              </a:rPr>
              <a:t>EXTE</a:t>
            </a: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651" y="288036"/>
            <a:ext cx="8078723" cy="832103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752092" y="336245"/>
            <a:ext cx="586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0000"/>
                </a:solidFill>
              </a:rPr>
              <a:t>CONTROL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INTERNO:</a:t>
            </a:r>
            <a:r>
              <a:rPr spc="-15" dirty="0">
                <a:solidFill>
                  <a:srgbClr val="000000"/>
                </a:solidFill>
              </a:rPr>
              <a:t> CLASES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149" y="3844925"/>
            <a:ext cx="2312035" cy="1954530"/>
            <a:chOff x="130149" y="3844925"/>
            <a:chExt cx="2312035" cy="1954530"/>
          </a:xfrm>
        </p:grpSpPr>
        <p:sp>
          <p:nvSpPr>
            <p:cNvPr id="3" name="object 3"/>
            <p:cNvSpPr/>
            <p:nvPr/>
          </p:nvSpPr>
          <p:spPr>
            <a:xfrm>
              <a:off x="142849" y="3857625"/>
              <a:ext cx="2286635" cy="1929130"/>
            </a:xfrm>
            <a:custGeom>
              <a:avLst/>
              <a:gdLst/>
              <a:ahLst/>
              <a:cxnLst/>
              <a:rect l="l" t="t" r="r" b="b"/>
              <a:pathLst>
                <a:path w="2286635" h="1929129">
                  <a:moveTo>
                    <a:pt x="1964588" y="0"/>
                  </a:moveTo>
                  <a:lnTo>
                    <a:pt x="321475" y="0"/>
                  </a:lnTo>
                  <a:lnTo>
                    <a:pt x="273969" y="3484"/>
                  </a:lnTo>
                  <a:lnTo>
                    <a:pt x="228628" y="13607"/>
                  </a:lnTo>
                  <a:lnTo>
                    <a:pt x="185949" y="29871"/>
                  </a:lnTo>
                  <a:lnTo>
                    <a:pt x="146428" y="51780"/>
                  </a:lnTo>
                  <a:lnTo>
                    <a:pt x="110563" y="78835"/>
                  </a:lnTo>
                  <a:lnTo>
                    <a:pt x="78852" y="110542"/>
                  </a:lnTo>
                  <a:lnTo>
                    <a:pt x="51791" y="146401"/>
                  </a:lnTo>
                  <a:lnTo>
                    <a:pt x="29878" y="185918"/>
                  </a:lnTo>
                  <a:lnTo>
                    <a:pt x="13610" y="228593"/>
                  </a:lnTo>
                  <a:lnTo>
                    <a:pt x="3485" y="273932"/>
                  </a:lnTo>
                  <a:lnTo>
                    <a:pt x="0" y="321437"/>
                  </a:lnTo>
                  <a:lnTo>
                    <a:pt x="0" y="1607312"/>
                  </a:lnTo>
                  <a:lnTo>
                    <a:pt x="3485" y="1654826"/>
                  </a:lnTo>
                  <a:lnTo>
                    <a:pt x="13610" y="1700175"/>
                  </a:lnTo>
                  <a:lnTo>
                    <a:pt x="29878" y="1742861"/>
                  </a:lnTo>
                  <a:lnTo>
                    <a:pt x="51791" y="1782386"/>
                  </a:lnTo>
                  <a:lnTo>
                    <a:pt x="78852" y="1818255"/>
                  </a:lnTo>
                  <a:lnTo>
                    <a:pt x="110563" y="1849969"/>
                  </a:lnTo>
                  <a:lnTo>
                    <a:pt x="146428" y="1877031"/>
                  </a:lnTo>
                  <a:lnTo>
                    <a:pt x="185949" y="1898945"/>
                  </a:lnTo>
                  <a:lnTo>
                    <a:pt x="228628" y="1915214"/>
                  </a:lnTo>
                  <a:lnTo>
                    <a:pt x="273969" y="1925339"/>
                  </a:lnTo>
                  <a:lnTo>
                    <a:pt x="321475" y="1928825"/>
                  </a:lnTo>
                  <a:lnTo>
                    <a:pt x="1964588" y="1928825"/>
                  </a:lnTo>
                  <a:lnTo>
                    <a:pt x="2012092" y="1925339"/>
                  </a:lnTo>
                  <a:lnTo>
                    <a:pt x="2057431" y="1915214"/>
                  </a:lnTo>
                  <a:lnTo>
                    <a:pt x="2100107" y="1898945"/>
                  </a:lnTo>
                  <a:lnTo>
                    <a:pt x="2139623" y="1877031"/>
                  </a:lnTo>
                  <a:lnTo>
                    <a:pt x="2175483" y="1849969"/>
                  </a:lnTo>
                  <a:lnTo>
                    <a:pt x="2207189" y="1818255"/>
                  </a:lnTo>
                  <a:lnTo>
                    <a:pt x="2234245" y="1782386"/>
                  </a:lnTo>
                  <a:lnTo>
                    <a:pt x="2256153" y="1742861"/>
                  </a:lnTo>
                  <a:lnTo>
                    <a:pt x="2272417" y="1700175"/>
                  </a:lnTo>
                  <a:lnTo>
                    <a:pt x="2282540" y="1654826"/>
                  </a:lnTo>
                  <a:lnTo>
                    <a:pt x="2286025" y="1607312"/>
                  </a:lnTo>
                  <a:lnTo>
                    <a:pt x="2286025" y="321437"/>
                  </a:lnTo>
                  <a:lnTo>
                    <a:pt x="2282540" y="273932"/>
                  </a:lnTo>
                  <a:lnTo>
                    <a:pt x="2272417" y="228593"/>
                  </a:lnTo>
                  <a:lnTo>
                    <a:pt x="2256153" y="185918"/>
                  </a:lnTo>
                  <a:lnTo>
                    <a:pt x="2234245" y="146401"/>
                  </a:lnTo>
                  <a:lnTo>
                    <a:pt x="2207189" y="110542"/>
                  </a:lnTo>
                  <a:lnTo>
                    <a:pt x="2175483" y="78835"/>
                  </a:lnTo>
                  <a:lnTo>
                    <a:pt x="2139623" y="51780"/>
                  </a:lnTo>
                  <a:lnTo>
                    <a:pt x="2100107" y="29871"/>
                  </a:lnTo>
                  <a:lnTo>
                    <a:pt x="2057431" y="13607"/>
                  </a:lnTo>
                  <a:lnTo>
                    <a:pt x="2012092" y="3484"/>
                  </a:lnTo>
                  <a:lnTo>
                    <a:pt x="196458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2849" y="3857625"/>
              <a:ext cx="2286635" cy="1929130"/>
            </a:xfrm>
            <a:custGeom>
              <a:avLst/>
              <a:gdLst/>
              <a:ahLst/>
              <a:cxnLst/>
              <a:rect l="l" t="t" r="r" b="b"/>
              <a:pathLst>
                <a:path w="2286635" h="1929129">
                  <a:moveTo>
                    <a:pt x="0" y="321437"/>
                  </a:moveTo>
                  <a:lnTo>
                    <a:pt x="3485" y="273932"/>
                  </a:lnTo>
                  <a:lnTo>
                    <a:pt x="13610" y="228593"/>
                  </a:lnTo>
                  <a:lnTo>
                    <a:pt x="29878" y="185918"/>
                  </a:lnTo>
                  <a:lnTo>
                    <a:pt x="51791" y="146401"/>
                  </a:lnTo>
                  <a:lnTo>
                    <a:pt x="78852" y="110542"/>
                  </a:lnTo>
                  <a:lnTo>
                    <a:pt x="110563" y="78835"/>
                  </a:lnTo>
                  <a:lnTo>
                    <a:pt x="146428" y="51780"/>
                  </a:lnTo>
                  <a:lnTo>
                    <a:pt x="185949" y="29871"/>
                  </a:lnTo>
                  <a:lnTo>
                    <a:pt x="228628" y="13607"/>
                  </a:lnTo>
                  <a:lnTo>
                    <a:pt x="273969" y="3484"/>
                  </a:lnTo>
                  <a:lnTo>
                    <a:pt x="321475" y="0"/>
                  </a:lnTo>
                  <a:lnTo>
                    <a:pt x="1964588" y="0"/>
                  </a:lnTo>
                  <a:lnTo>
                    <a:pt x="2012092" y="3484"/>
                  </a:lnTo>
                  <a:lnTo>
                    <a:pt x="2057431" y="13607"/>
                  </a:lnTo>
                  <a:lnTo>
                    <a:pt x="2100107" y="29871"/>
                  </a:lnTo>
                  <a:lnTo>
                    <a:pt x="2139623" y="51780"/>
                  </a:lnTo>
                  <a:lnTo>
                    <a:pt x="2175483" y="78835"/>
                  </a:lnTo>
                  <a:lnTo>
                    <a:pt x="2207189" y="110542"/>
                  </a:lnTo>
                  <a:lnTo>
                    <a:pt x="2234245" y="146401"/>
                  </a:lnTo>
                  <a:lnTo>
                    <a:pt x="2256153" y="185918"/>
                  </a:lnTo>
                  <a:lnTo>
                    <a:pt x="2272417" y="228593"/>
                  </a:lnTo>
                  <a:lnTo>
                    <a:pt x="2282540" y="273932"/>
                  </a:lnTo>
                  <a:lnTo>
                    <a:pt x="2286025" y="321437"/>
                  </a:lnTo>
                  <a:lnTo>
                    <a:pt x="2286025" y="1607312"/>
                  </a:lnTo>
                  <a:lnTo>
                    <a:pt x="2282540" y="1654826"/>
                  </a:lnTo>
                  <a:lnTo>
                    <a:pt x="2272417" y="1700175"/>
                  </a:lnTo>
                  <a:lnTo>
                    <a:pt x="2256153" y="1742861"/>
                  </a:lnTo>
                  <a:lnTo>
                    <a:pt x="2234245" y="1782386"/>
                  </a:lnTo>
                  <a:lnTo>
                    <a:pt x="2207189" y="1818255"/>
                  </a:lnTo>
                  <a:lnTo>
                    <a:pt x="2175483" y="1849969"/>
                  </a:lnTo>
                  <a:lnTo>
                    <a:pt x="2139623" y="1877031"/>
                  </a:lnTo>
                  <a:lnTo>
                    <a:pt x="2100107" y="1898945"/>
                  </a:lnTo>
                  <a:lnTo>
                    <a:pt x="2057431" y="1915214"/>
                  </a:lnTo>
                  <a:lnTo>
                    <a:pt x="2012092" y="1925339"/>
                  </a:lnTo>
                  <a:lnTo>
                    <a:pt x="1964588" y="1928825"/>
                  </a:lnTo>
                  <a:lnTo>
                    <a:pt x="321475" y="1928825"/>
                  </a:lnTo>
                  <a:lnTo>
                    <a:pt x="273969" y="1925339"/>
                  </a:lnTo>
                  <a:lnTo>
                    <a:pt x="228628" y="1915214"/>
                  </a:lnTo>
                  <a:lnTo>
                    <a:pt x="185949" y="1898945"/>
                  </a:lnTo>
                  <a:lnTo>
                    <a:pt x="146428" y="1877031"/>
                  </a:lnTo>
                  <a:lnTo>
                    <a:pt x="110563" y="1849969"/>
                  </a:lnTo>
                  <a:lnTo>
                    <a:pt x="78852" y="1818255"/>
                  </a:lnTo>
                  <a:lnTo>
                    <a:pt x="51791" y="1782386"/>
                  </a:lnTo>
                  <a:lnTo>
                    <a:pt x="29878" y="1742861"/>
                  </a:lnTo>
                  <a:lnTo>
                    <a:pt x="13610" y="1700175"/>
                  </a:lnTo>
                  <a:lnTo>
                    <a:pt x="3485" y="1654826"/>
                  </a:lnTo>
                  <a:lnTo>
                    <a:pt x="0" y="1607312"/>
                  </a:lnTo>
                  <a:lnTo>
                    <a:pt x="0" y="321437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9318" y="4246626"/>
            <a:ext cx="16929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ES REALIZADO </a:t>
            </a:r>
            <a:r>
              <a:rPr sz="1800" b="1" spc="-5" dirty="0">
                <a:latin typeface="Calibri"/>
                <a:cs typeface="Calibri"/>
              </a:rPr>
              <a:t> ANTES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QUE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EJECUTE </a:t>
            </a:r>
            <a:r>
              <a:rPr sz="1800" b="1" spc="-5" dirty="0">
                <a:latin typeface="Calibri"/>
                <a:cs typeface="Calibri"/>
              </a:rPr>
              <a:t>LA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TRANSACCIÓN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82823" y="1435100"/>
            <a:ext cx="3097530" cy="787400"/>
            <a:chOff x="2782823" y="1435100"/>
            <a:chExt cx="3097530" cy="787400"/>
          </a:xfrm>
        </p:grpSpPr>
        <p:sp>
          <p:nvSpPr>
            <p:cNvPr id="7" name="object 7"/>
            <p:cNvSpPr/>
            <p:nvPr/>
          </p:nvSpPr>
          <p:spPr>
            <a:xfrm>
              <a:off x="2795523" y="1447800"/>
              <a:ext cx="3072130" cy="762000"/>
            </a:xfrm>
            <a:custGeom>
              <a:avLst/>
              <a:gdLst/>
              <a:ahLst/>
              <a:cxnLst/>
              <a:rect l="l" t="t" r="r" b="b"/>
              <a:pathLst>
                <a:path w="3072129" h="762000">
                  <a:moveTo>
                    <a:pt x="2944876" y="0"/>
                  </a:moveTo>
                  <a:lnTo>
                    <a:pt x="127000" y="0"/>
                  </a:lnTo>
                  <a:lnTo>
                    <a:pt x="77581" y="9985"/>
                  </a:lnTo>
                  <a:lnTo>
                    <a:pt x="37211" y="37211"/>
                  </a:lnTo>
                  <a:lnTo>
                    <a:pt x="9985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5" y="684418"/>
                  </a:lnTo>
                  <a:lnTo>
                    <a:pt x="37210" y="724788"/>
                  </a:lnTo>
                  <a:lnTo>
                    <a:pt x="77581" y="752014"/>
                  </a:lnTo>
                  <a:lnTo>
                    <a:pt x="127000" y="762000"/>
                  </a:lnTo>
                  <a:lnTo>
                    <a:pt x="2944876" y="762000"/>
                  </a:lnTo>
                  <a:lnTo>
                    <a:pt x="2994294" y="752014"/>
                  </a:lnTo>
                  <a:lnTo>
                    <a:pt x="3034665" y="724788"/>
                  </a:lnTo>
                  <a:lnTo>
                    <a:pt x="3061890" y="684418"/>
                  </a:lnTo>
                  <a:lnTo>
                    <a:pt x="3071876" y="635000"/>
                  </a:lnTo>
                  <a:lnTo>
                    <a:pt x="3071876" y="127000"/>
                  </a:lnTo>
                  <a:lnTo>
                    <a:pt x="3061890" y="77581"/>
                  </a:lnTo>
                  <a:lnTo>
                    <a:pt x="3034665" y="37211"/>
                  </a:lnTo>
                  <a:lnTo>
                    <a:pt x="2994294" y="9985"/>
                  </a:lnTo>
                  <a:lnTo>
                    <a:pt x="294487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5523" y="1447800"/>
              <a:ext cx="3072130" cy="762000"/>
            </a:xfrm>
            <a:custGeom>
              <a:avLst/>
              <a:gdLst/>
              <a:ahLst/>
              <a:cxnLst/>
              <a:rect l="l" t="t" r="r" b="b"/>
              <a:pathLst>
                <a:path w="3072129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1" y="37211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2944876" y="0"/>
                  </a:lnTo>
                  <a:lnTo>
                    <a:pt x="2994294" y="9985"/>
                  </a:lnTo>
                  <a:lnTo>
                    <a:pt x="3034665" y="37211"/>
                  </a:lnTo>
                  <a:lnTo>
                    <a:pt x="3061890" y="77581"/>
                  </a:lnTo>
                  <a:lnTo>
                    <a:pt x="3071876" y="127000"/>
                  </a:lnTo>
                  <a:lnTo>
                    <a:pt x="3071876" y="635000"/>
                  </a:lnTo>
                  <a:lnTo>
                    <a:pt x="3061890" y="684418"/>
                  </a:lnTo>
                  <a:lnTo>
                    <a:pt x="3034665" y="724788"/>
                  </a:lnTo>
                  <a:lnTo>
                    <a:pt x="2994294" y="752014"/>
                  </a:lnTo>
                  <a:lnTo>
                    <a:pt x="2944876" y="762000"/>
                  </a:lnTo>
                  <a:lnTo>
                    <a:pt x="127000" y="762000"/>
                  </a:lnTo>
                  <a:lnTo>
                    <a:pt x="77581" y="752014"/>
                  </a:lnTo>
                  <a:lnTo>
                    <a:pt x="37210" y="724788"/>
                  </a:lnTo>
                  <a:lnTo>
                    <a:pt x="9985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254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11092" y="1526794"/>
            <a:ext cx="1840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MOMENTO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QUE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EFECTUADO: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30423" y="3916426"/>
            <a:ext cx="3455035" cy="1954530"/>
            <a:chOff x="2630423" y="3916426"/>
            <a:chExt cx="3455035" cy="1954530"/>
          </a:xfrm>
        </p:grpSpPr>
        <p:sp>
          <p:nvSpPr>
            <p:cNvPr id="11" name="object 11"/>
            <p:cNvSpPr/>
            <p:nvPr/>
          </p:nvSpPr>
          <p:spPr>
            <a:xfrm>
              <a:off x="2643123" y="3929126"/>
              <a:ext cx="3429635" cy="1929130"/>
            </a:xfrm>
            <a:custGeom>
              <a:avLst/>
              <a:gdLst/>
              <a:ahLst/>
              <a:cxnLst/>
              <a:rect l="l" t="t" r="r" b="b"/>
              <a:pathLst>
                <a:path w="3429635" h="1929129">
                  <a:moveTo>
                    <a:pt x="3107563" y="0"/>
                  </a:moveTo>
                  <a:lnTo>
                    <a:pt x="321563" y="0"/>
                  </a:lnTo>
                  <a:lnTo>
                    <a:pt x="274056" y="3484"/>
                  </a:lnTo>
                  <a:lnTo>
                    <a:pt x="228709" y="13607"/>
                  </a:lnTo>
                  <a:lnTo>
                    <a:pt x="186021" y="29871"/>
                  </a:lnTo>
                  <a:lnTo>
                    <a:pt x="146490" y="51780"/>
                  </a:lnTo>
                  <a:lnTo>
                    <a:pt x="110614" y="78835"/>
                  </a:lnTo>
                  <a:lnTo>
                    <a:pt x="78890" y="110542"/>
                  </a:lnTo>
                  <a:lnTo>
                    <a:pt x="51818" y="146401"/>
                  </a:lnTo>
                  <a:lnTo>
                    <a:pt x="29894" y="185918"/>
                  </a:lnTo>
                  <a:lnTo>
                    <a:pt x="13618" y="228593"/>
                  </a:lnTo>
                  <a:lnTo>
                    <a:pt x="3487" y="273932"/>
                  </a:lnTo>
                  <a:lnTo>
                    <a:pt x="0" y="321437"/>
                  </a:lnTo>
                  <a:lnTo>
                    <a:pt x="0" y="1607312"/>
                  </a:lnTo>
                  <a:lnTo>
                    <a:pt x="3487" y="1654810"/>
                  </a:lnTo>
                  <a:lnTo>
                    <a:pt x="13618" y="1700146"/>
                  </a:lnTo>
                  <a:lnTo>
                    <a:pt x="29894" y="1742822"/>
                  </a:lnTo>
                  <a:lnTo>
                    <a:pt x="51818" y="1782339"/>
                  </a:lnTo>
                  <a:lnTo>
                    <a:pt x="78890" y="1818202"/>
                  </a:lnTo>
                  <a:lnTo>
                    <a:pt x="110614" y="1849911"/>
                  </a:lnTo>
                  <a:lnTo>
                    <a:pt x="146490" y="1876971"/>
                  </a:lnTo>
                  <a:lnTo>
                    <a:pt x="186021" y="1898883"/>
                  </a:lnTo>
                  <a:lnTo>
                    <a:pt x="228709" y="1915150"/>
                  </a:lnTo>
                  <a:lnTo>
                    <a:pt x="274056" y="1925276"/>
                  </a:lnTo>
                  <a:lnTo>
                    <a:pt x="321563" y="1928761"/>
                  </a:lnTo>
                  <a:lnTo>
                    <a:pt x="3107563" y="1928761"/>
                  </a:lnTo>
                  <a:lnTo>
                    <a:pt x="3155070" y="1925276"/>
                  </a:lnTo>
                  <a:lnTo>
                    <a:pt x="3200417" y="1915150"/>
                  </a:lnTo>
                  <a:lnTo>
                    <a:pt x="3243105" y="1898883"/>
                  </a:lnTo>
                  <a:lnTo>
                    <a:pt x="3282636" y="1876971"/>
                  </a:lnTo>
                  <a:lnTo>
                    <a:pt x="3318512" y="1849911"/>
                  </a:lnTo>
                  <a:lnTo>
                    <a:pt x="3350236" y="1818202"/>
                  </a:lnTo>
                  <a:lnTo>
                    <a:pt x="3377308" y="1782339"/>
                  </a:lnTo>
                  <a:lnTo>
                    <a:pt x="3399232" y="1742822"/>
                  </a:lnTo>
                  <a:lnTo>
                    <a:pt x="3415508" y="1700146"/>
                  </a:lnTo>
                  <a:lnTo>
                    <a:pt x="3425639" y="1654810"/>
                  </a:lnTo>
                  <a:lnTo>
                    <a:pt x="3429127" y="1607312"/>
                  </a:lnTo>
                  <a:lnTo>
                    <a:pt x="3429127" y="321437"/>
                  </a:lnTo>
                  <a:lnTo>
                    <a:pt x="3425639" y="273932"/>
                  </a:lnTo>
                  <a:lnTo>
                    <a:pt x="3415508" y="228593"/>
                  </a:lnTo>
                  <a:lnTo>
                    <a:pt x="3399232" y="185918"/>
                  </a:lnTo>
                  <a:lnTo>
                    <a:pt x="3377308" y="146401"/>
                  </a:lnTo>
                  <a:lnTo>
                    <a:pt x="3350236" y="110542"/>
                  </a:lnTo>
                  <a:lnTo>
                    <a:pt x="3318512" y="78835"/>
                  </a:lnTo>
                  <a:lnTo>
                    <a:pt x="3282636" y="51780"/>
                  </a:lnTo>
                  <a:lnTo>
                    <a:pt x="3243105" y="29871"/>
                  </a:lnTo>
                  <a:lnTo>
                    <a:pt x="3200417" y="13607"/>
                  </a:lnTo>
                  <a:lnTo>
                    <a:pt x="3155070" y="3484"/>
                  </a:lnTo>
                  <a:lnTo>
                    <a:pt x="31075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43123" y="3929126"/>
              <a:ext cx="3429635" cy="1929130"/>
            </a:xfrm>
            <a:custGeom>
              <a:avLst/>
              <a:gdLst/>
              <a:ahLst/>
              <a:cxnLst/>
              <a:rect l="l" t="t" r="r" b="b"/>
              <a:pathLst>
                <a:path w="3429635" h="1929129">
                  <a:moveTo>
                    <a:pt x="0" y="321437"/>
                  </a:moveTo>
                  <a:lnTo>
                    <a:pt x="3487" y="273932"/>
                  </a:lnTo>
                  <a:lnTo>
                    <a:pt x="13618" y="228593"/>
                  </a:lnTo>
                  <a:lnTo>
                    <a:pt x="29894" y="185918"/>
                  </a:lnTo>
                  <a:lnTo>
                    <a:pt x="51818" y="146401"/>
                  </a:lnTo>
                  <a:lnTo>
                    <a:pt x="78890" y="110542"/>
                  </a:lnTo>
                  <a:lnTo>
                    <a:pt x="110614" y="78835"/>
                  </a:lnTo>
                  <a:lnTo>
                    <a:pt x="146490" y="51780"/>
                  </a:lnTo>
                  <a:lnTo>
                    <a:pt x="186021" y="29871"/>
                  </a:lnTo>
                  <a:lnTo>
                    <a:pt x="228709" y="13607"/>
                  </a:lnTo>
                  <a:lnTo>
                    <a:pt x="274056" y="3484"/>
                  </a:lnTo>
                  <a:lnTo>
                    <a:pt x="321563" y="0"/>
                  </a:lnTo>
                  <a:lnTo>
                    <a:pt x="3107563" y="0"/>
                  </a:lnTo>
                  <a:lnTo>
                    <a:pt x="3155070" y="3484"/>
                  </a:lnTo>
                  <a:lnTo>
                    <a:pt x="3200417" y="13607"/>
                  </a:lnTo>
                  <a:lnTo>
                    <a:pt x="3243105" y="29871"/>
                  </a:lnTo>
                  <a:lnTo>
                    <a:pt x="3282636" y="51780"/>
                  </a:lnTo>
                  <a:lnTo>
                    <a:pt x="3318512" y="78835"/>
                  </a:lnTo>
                  <a:lnTo>
                    <a:pt x="3350236" y="110542"/>
                  </a:lnTo>
                  <a:lnTo>
                    <a:pt x="3377308" y="146401"/>
                  </a:lnTo>
                  <a:lnTo>
                    <a:pt x="3399232" y="185918"/>
                  </a:lnTo>
                  <a:lnTo>
                    <a:pt x="3415508" y="228593"/>
                  </a:lnTo>
                  <a:lnTo>
                    <a:pt x="3425639" y="273932"/>
                  </a:lnTo>
                  <a:lnTo>
                    <a:pt x="3429127" y="321437"/>
                  </a:lnTo>
                  <a:lnTo>
                    <a:pt x="3429127" y="1607312"/>
                  </a:lnTo>
                  <a:lnTo>
                    <a:pt x="3425639" y="1654810"/>
                  </a:lnTo>
                  <a:lnTo>
                    <a:pt x="3415508" y="1700146"/>
                  </a:lnTo>
                  <a:lnTo>
                    <a:pt x="3399232" y="1742822"/>
                  </a:lnTo>
                  <a:lnTo>
                    <a:pt x="3377308" y="1782339"/>
                  </a:lnTo>
                  <a:lnTo>
                    <a:pt x="3350236" y="1818202"/>
                  </a:lnTo>
                  <a:lnTo>
                    <a:pt x="3318512" y="1849911"/>
                  </a:lnTo>
                  <a:lnTo>
                    <a:pt x="3282636" y="1876971"/>
                  </a:lnTo>
                  <a:lnTo>
                    <a:pt x="3243105" y="1898883"/>
                  </a:lnTo>
                  <a:lnTo>
                    <a:pt x="3200417" y="1915150"/>
                  </a:lnTo>
                  <a:lnTo>
                    <a:pt x="3155070" y="1925276"/>
                  </a:lnTo>
                  <a:lnTo>
                    <a:pt x="3107563" y="1928761"/>
                  </a:lnTo>
                  <a:lnTo>
                    <a:pt x="321563" y="1928761"/>
                  </a:lnTo>
                  <a:lnTo>
                    <a:pt x="274056" y="1925276"/>
                  </a:lnTo>
                  <a:lnTo>
                    <a:pt x="228709" y="1915150"/>
                  </a:lnTo>
                  <a:lnTo>
                    <a:pt x="186021" y="1898883"/>
                  </a:lnTo>
                  <a:lnTo>
                    <a:pt x="146490" y="1876971"/>
                  </a:lnTo>
                  <a:lnTo>
                    <a:pt x="110614" y="1849911"/>
                  </a:lnTo>
                  <a:lnTo>
                    <a:pt x="78890" y="1818202"/>
                  </a:lnTo>
                  <a:lnTo>
                    <a:pt x="51818" y="1782339"/>
                  </a:lnTo>
                  <a:lnTo>
                    <a:pt x="29894" y="1742822"/>
                  </a:lnTo>
                  <a:lnTo>
                    <a:pt x="13618" y="1700146"/>
                  </a:lnTo>
                  <a:lnTo>
                    <a:pt x="3487" y="1654810"/>
                  </a:lnTo>
                  <a:lnTo>
                    <a:pt x="0" y="1607312"/>
                  </a:lnTo>
                  <a:lnTo>
                    <a:pt x="0" y="321437"/>
                  </a:lnTo>
                  <a:close/>
                </a:path>
              </a:pathLst>
            </a:custGeom>
            <a:ln w="25399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16479" y="4455032"/>
            <a:ext cx="30854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EFECTUADO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</a:t>
            </a:r>
            <a:r>
              <a:rPr sz="1800" b="1" spc="40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EL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MOMENTO </a:t>
            </a:r>
            <a:r>
              <a:rPr sz="1800" b="1" dirty="0">
                <a:latin typeface="Calibri"/>
                <a:cs typeface="Calibri"/>
              </a:rPr>
              <a:t>MISMO </a:t>
            </a:r>
            <a:r>
              <a:rPr sz="1800" b="1" spc="-5" dirty="0">
                <a:latin typeface="Calibri"/>
                <a:cs typeface="Calibri"/>
              </a:rPr>
              <a:t>EN </a:t>
            </a:r>
            <a:r>
              <a:rPr sz="1800" b="1" dirty="0">
                <a:latin typeface="Calibri"/>
                <a:cs typeface="Calibri"/>
              </a:rPr>
              <a:t>QUE </a:t>
            </a:r>
            <a:r>
              <a:rPr sz="1800" b="1" spc="-10" dirty="0">
                <a:latin typeface="Calibri"/>
                <a:cs typeface="Calibri"/>
              </a:rPr>
              <a:t>LA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TRANSACCIÓN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EJECUTADA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1587" y="2487548"/>
            <a:ext cx="2240280" cy="1097280"/>
            <a:chOff x="201587" y="2487548"/>
            <a:chExt cx="2240280" cy="1097280"/>
          </a:xfrm>
        </p:grpSpPr>
        <p:sp>
          <p:nvSpPr>
            <p:cNvPr id="15" name="object 15"/>
            <p:cNvSpPr/>
            <p:nvPr/>
          </p:nvSpPr>
          <p:spPr>
            <a:xfrm>
              <a:off x="214287" y="2500248"/>
              <a:ext cx="2214880" cy="1071880"/>
            </a:xfrm>
            <a:custGeom>
              <a:avLst/>
              <a:gdLst/>
              <a:ahLst/>
              <a:cxnLst/>
              <a:rect l="l" t="t" r="r" b="b"/>
              <a:pathLst>
                <a:path w="2214880" h="1071879">
                  <a:moveTo>
                    <a:pt x="1660867" y="0"/>
                  </a:moveTo>
                  <a:lnTo>
                    <a:pt x="553643" y="0"/>
                  </a:lnTo>
                  <a:lnTo>
                    <a:pt x="553643" y="535813"/>
                  </a:lnTo>
                  <a:lnTo>
                    <a:pt x="0" y="535813"/>
                  </a:lnTo>
                  <a:lnTo>
                    <a:pt x="1107274" y="1071626"/>
                  </a:lnTo>
                  <a:lnTo>
                    <a:pt x="2214587" y="535813"/>
                  </a:lnTo>
                  <a:lnTo>
                    <a:pt x="1660867" y="535813"/>
                  </a:lnTo>
                  <a:lnTo>
                    <a:pt x="16608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4287" y="2500248"/>
              <a:ext cx="2214880" cy="1071880"/>
            </a:xfrm>
            <a:custGeom>
              <a:avLst/>
              <a:gdLst/>
              <a:ahLst/>
              <a:cxnLst/>
              <a:rect l="l" t="t" r="r" b="b"/>
              <a:pathLst>
                <a:path w="2214880" h="1071879">
                  <a:moveTo>
                    <a:pt x="0" y="535813"/>
                  </a:moveTo>
                  <a:lnTo>
                    <a:pt x="553643" y="535813"/>
                  </a:lnTo>
                  <a:lnTo>
                    <a:pt x="553643" y="0"/>
                  </a:lnTo>
                  <a:lnTo>
                    <a:pt x="1660867" y="0"/>
                  </a:lnTo>
                  <a:lnTo>
                    <a:pt x="1660867" y="535813"/>
                  </a:lnTo>
                  <a:lnTo>
                    <a:pt x="2214587" y="535813"/>
                  </a:lnTo>
                  <a:lnTo>
                    <a:pt x="1107274" y="1071626"/>
                  </a:lnTo>
                  <a:lnTo>
                    <a:pt x="0" y="535813"/>
                  </a:lnTo>
                  <a:close/>
                </a:path>
              </a:pathLst>
            </a:custGeom>
            <a:ln w="254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52296" y="2737865"/>
            <a:ext cx="737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PREVIO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01925" y="2487548"/>
            <a:ext cx="3311525" cy="1097280"/>
            <a:chOff x="2701925" y="2487548"/>
            <a:chExt cx="3311525" cy="1097280"/>
          </a:xfrm>
        </p:grpSpPr>
        <p:sp>
          <p:nvSpPr>
            <p:cNvPr id="19" name="object 19"/>
            <p:cNvSpPr/>
            <p:nvPr/>
          </p:nvSpPr>
          <p:spPr>
            <a:xfrm>
              <a:off x="2714625" y="2500248"/>
              <a:ext cx="3286125" cy="1071880"/>
            </a:xfrm>
            <a:custGeom>
              <a:avLst/>
              <a:gdLst/>
              <a:ahLst/>
              <a:cxnLst/>
              <a:rect l="l" t="t" r="r" b="b"/>
              <a:pathLst>
                <a:path w="3286125" h="1071879">
                  <a:moveTo>
                    <a:pt x="2464562" y="0"/>
                  </a:moveTo>
                  <a:lnTo>
                    <a:pt x="821563" y="0"/>
                  </a:lnTo>
                  <a:lnTo>
                    <a:pt x="821563" y="535813"/>
                  </a:lnTo>
                  <a:lnTo>
                    <a:pt x="0" y="535813"/>
                  </a:lnTo>
                  <a:lnTo>
                    <a:pt x="1642999" y="1071626"/>
                  </a:lnTo>
                  <a:lnTo>
                    <a:pt x="3286125" y="535813"/>
                  </a:lnTo>
                  <a:lnTo>
                    <a:pt x="2464562" y="535813"/>
                  </a:lnTo>
                  <a:lnTo>
                    <a:pt x="246456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14625" y="2500248"/>
              <a:ext cx="3286125" cy="1071880"/>
            </a:xfrm>
            <a:custGeom>
              <a:avLst/>
              <a:gdLst/>
              <a:ahLst/>
              <a:cxnLst/>
              <a:rect l="l" t="t" r="r" b="b"/>
              <a:pathLst>
                <a:path w="3286125" h="1071879">
                  <a:moveTo>
                    <a:pt x="0" y="535813"/>
                  </a:moveTo>
                  <a:lnTo>
                    <a:pt x="821563" y="535813"/>
                  </a:lnTo>
                  <a:lnTo>
                    <a:pt x="821563" y="0"/>
                  </a:lnTo>
                  <a:lnTo>
                    <a:pt x="2464562" y="0"/>
                  </a:lnTo>
                  <a:lnTo>
                    <a:pt x="2464562" y="535813"/>
                  </a:lnTo>
                  <a:lnTo>
                    <a:pt x="3286125" y="535813"/>
                  </a:lnTo>
                  <a:lnTo>
                    <a:pt x="1642999" y="1071626"/>
                  </a:lnTo>
                  <a:lnTo>
                    <a:pt x="0" y="535813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28135" y="2737865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ON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UR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ENTE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02426" y="2487548"/>
            <a:ext cx="2668905" cy="1097280"/>
            <a:chOff x="6202426" y="2487548"/>
            <a:chExt cx="2668905" cy="1097280"/>
          </a:xfrm>
        </p:grpSpPr>
        <p:sp>
          <p:nvSpPr>
            <p:cNvPr id="23" name="object 23"/>
            <p:cNvSpPr/>
            <p:nvPr/>
          </p:nvSpPr>
          <p:spPr>
            <a:xfrm>
              <a:off x="6215126" y="2500248"/>
              <a:ext cx="2643505" cy="1071880"/>
            </a:xfrm>
            <a:custGeom>
              <a:avLst/>
              <a:gdLst/>
              <a:ahLst/>
              <a:cxnLst/>
              <a:rect l="l" t="t" r="r" b="b"/>
              <a:pathLst>
                <a:path w="2643504" h="1071879">
                  <a:moveTo>
                    <a:pt x="1982343" y="0"/>
                  </a:moveTo>
                  <a:lnTo>
                    <a:pt x="660780" y="0"/>
                  </a:lnTo>
                  <a:lnTo>
                    <a:pt x="660780" y="535813"/>
                  </a:lnTo>
                  <a:lnTo>
                    <a:pt x="0" y="535813"/>
                  </a:lnTo>
                  <a:lnTo>
                    <a:pt x="1321562" y="1071626"/>
                  </a:lnTo>
                  <a:lnTo>
                    <a:pt x="2643124" y="535813"/>
                  </a:lnTo>
                  <a:lnTo>
                    <a:pt x="1982343" y="535813"/>
                  </a:lnTo>
                  <a:lnTo>
                    <a:pt x="198234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15126" y="2500248"/>
              <a:ext cx="2643505" cy="1071880"/>
            </a:xfrm>
            <a:custGeom>
              <a:avLst/>
              <a:gdLst/>
              <a:ahLst/>
              <a:cxnLst/>
              <a:rect l="l" t="t" r="r" b="b"/>
              <a:pathLst>
                <a:path w="2643504" h="1071879">
                  <a:moveTo>
                    <a:pt x="0" y="535813"/>
                  </a:moveTo>
                  <a:lnTo>
                    <a:pt x="660780" y="535813"/>
                  </a:lnTo>
                  <a:lnTo>
                    <a:pt x="660780" y="0"/>
                  </a:lnTo>
                  <a:lnTo>
                    <a:pt x="1982343" y="0"/>
                  </a:lnTo>
                  <a:lnTo>
                    <a:pt x="1982343" y="535813"/>
                  </a:lnTo>
                  <a:lnTo>
                    <a:pt x="2643124" y="535813"/>
                  </a:lnTo>
                  <a:lnTo>
                    <a:pt x="1321562" y="1071626"/>
                  </a:lnTo>
                  <a:lnTo>
                    <a:pt x="0" y="535813"/>
                  </a:lnTo>
                  <a:close/>
                </a:path>
              </a:pathLst>
            </a:custGeom>
            <a:ln w="25400">
              <a:solidFill>
                <a:srgbClr val="DB8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86396" y="2737865"/>
            <a:ext cx="1104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POSTERIOR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202426" y="3987800"/>
            <a:ext cx="2811780" cy="1954530"/>
            <a:chOff x="6202426" y="3987800"/>
            <a:chExt cx="2811780" cy="1954530"/>
          </a:xfrm>
        </p:grpSpPr>
        <p:sp>
          <p:nvSpPr>
            <p:cNvPr id="27" name="object 27"/>
            <p:cNvSpPr/>
            <p:nvPr/>
          </p:nvSpPr>
          <p:spPr>
            <a:xfrm>
              <a:off x="6215126" y="4000500"/>
              <a:ext cx="2786380" cy="1929130"/>
            </a:xfrm>
            <a:custGeom>
              <a:avLst/>
              <a:gdLst/>
              <a:ahLst/>
              <a:cxnLst/>
              <a:rect l="l" t="t" r="r" b="b"/>
              <a:pathLst>
                <a:path w="2786379" h="1929129">
                  <a:moveTo>
                    <a:pt x="2464562" y="0"/>
                  </a:moveTo>
                  <a:lnTo>
                    <a:pt x="321437" y="0"/>
                  </a:lnTo>
                  <a:lnTo>
                    <a:pt x="273932" y="3484"/>
                  </a:lnTo>
                  <a:lnTo>
                    <a:pt x="228593" y="13607"/>
                  </a:lnTo>
                  <a:lnTo>
                    <a:pt x="185918" y="29871"/>
                  </a:lnTo>
                  <a:lnTo>
                    <a:pt x="146401" y="51780"/>
                  </a:lnTo>
                  <a:lnTo>
                    <a:pt x="110542" y="78835"/>
                  </a:lnTo>
                  <a:lnTo>
                    <a:pt x="78835" y="110542"/>
                  </a:lnTo>
                  <a:lnTo>
                    <a:pt x="51780" y="146401"/>
                  </a:lnTo>
                  <a:lnTo>
                    <a:pt x="29871" y="185918"/>
                  </a:lnTo>
                  <a:lnTo>
                    <a:pt x="13607" y="228593"/>
                  </a:lnTo>
                  <a:lnTo>
                    <a:pt x="3484" y="273932"/>
                  </a:lnTo>
                  <a:lnTo>
                    <a:pt x="0" y="321437"/>
                  </a:lnTo>
                  <a:lnTo>
                    <a:pt x="0" y="1607350"/>
                  </a:lnTo>
                  <a:lnTo>
                    <a:pt x="3484" y="1654855"/>
                  </a:lnTo>
                  <a:lnTo>
                    <a:pt x="13607" y="1700196"/>
                  </a:lnTo>
                  <a:lnTo>
                    <a:pt x="29871" y="1742875"/>
                  </a:lnTo>
                  <a:lnTo>
                    <a:pt x="51780" y="1782396"/>
                  </a:lnTo>
                  <a:lnTo>
                    <a:pt x="78835" y="1818261"/>
                  </a:lnTo>
                  <a:lnTo>
                    <a:pt x="110542" y="1849972"/>
                  </a:lnTo>
                  <a:lnTo>
                    <a:pt x="146401" y="1877033"/>
                  </a:lnTo>
                  <a:lnTo>
                    <a:pt x="185918" y="1898946"/>
                  </a:lnTo>
                  <a:lnTo>
                    <a:pt x="228593" y="1915214"/>
                  </a:lnTo>
                  <a:lnTo>
                    <a:pt x="273932" y="1925339"/>
                  </a:lnTo>
                  <a:lnTo>
                    <a:pt x="321437" y="1928825"/>
                  </a:lnTo>
                  <a:lnTo>
                    <a:pt x="2464562" y="1928825"/>
                  </a:lnTo>
                  <a:lnTo>
                    <a:pt x="2512066" y="1925339"/>
                  </a:lnTo>
                  <a:lnTo>
                    <a:pt x="2557405" y="1915214"/>
                  </a:lnTo>
                  <a:lnTo>
                    <a:pt x="2600080" y="1898946"/>
                  </a:lnTo>
                  <a:lnTo>
                    <a:pt x="2639597" y="1877033"/>
                  </a:lnTo>
                  <a:lnTo>
                    <a:pt x="2675456" y="1849972"/>
                  </a:lnTo>
                  <a:lnTo>
                    <a:pt x="2707163" y="1818261"/>
                  </a:lnTo>
                  <a:lnTo>
                    <a:pt x="2734218" y="1782396"/>
                  </a:lnTo>
                  <a:lnTo>
                    <a:pt x="2756127" y="1742875"/>
                  </a:lnTo>
                  <a:lnTo>
                    <a:pt x="2772391" y="1700196"/>
                  </a:lnTo>
                  <a:lnTo>
                    <a:pt x="2782514" y="1654855"/>
                  </a:lnTo>
                  <a:lnTo>
                    <a:pt x="2785999" y="1607350"/>
                  </a:lnTo>
                  <a:lnTo>
                    <a:pt x="2785999" y="321437"/>
                  </a:lnTo>
                  <a:lnTo>
                    <a:pt x="2782514" y="273932"/>
                  </a:lnTo>
                  <a:lnTo>
                    <a:pt x="2772391" y="228593"/>
                  </a:lnTo>
                  <a:lnTo>
                    <a:pt x="2756127" y="185918"/>
                  </a:lnTo>
                  <a:lnTo>
                    <a:pt x="2734218" y="146401"/>
                  </a:lnTo>
                  <a:lnTo>
                    <a:pt x="2707163" y="110542"/>
                  </a:lnTo>
                  <a:lnTo>
                    <a:pt x="2675456" y="78835"/>
                  </a:lnTo>
                  <a:lnTo>
                    <a:pt x="2639597" y="51780"/>
                  </a:lnTo>
                  <a:lnTo>
                    <a:pt x="2600080" y="29871"/>
                  </a:lnTo>
                  <a:lnTo>
                    <a:pt x="2557405" y="13607"/>
                  </a:lnTo>
                  <a:lnTo>
                    <a:pt x="2512066" y="3484"/>
                  </a:lnTo>
                  <a:lnTo>
                    <a:pt x="246456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15126" y="4000500"/>
              <a:ext cx="2786380" cy="1929130"/>
            </a:xfrm>
            <a:custGeom>
              <a:avLst/>
              <a:gdLst/>
              <a:ahLst/>
              <a:cxnLst/>
              <a:rect l="l" t="t" r="r" b="b"/>
              <a:pathLst>
                <a:path w="2786379" h="1929129">
                  <a:moveTo>
                    <a:pt x="0" y="321437"/>
                  </a:moveTo>
                  <a:lnTo>
                    <a:pt x="3484" y="273932"/>
                  </a:lnTo>
                  <a:lnTo>
                    <a:pt x="13607" y="228593"/>
                  </a:lnTo>
                  <a:lnTo>
                    <a:pt x="29871" y="185918"/>
                  </a:lnTo>
                  <a:lnTo>
                    <a:pt x="51780" y="146401"/>
                  </a:lnTo>
                  <a:lnTo>
                    <a:pt x="78835" y="110542"/>
                  </a:lnTo>
                  <a:lnTo>
                    <a:pt x="110542" y="78835"/>
                  </a:lnTo>
                  <a:lnTo>
                    <a:pt x="146401" y="51780"/>
                  </a:lnTo>
                  <a:lnTo>
                    <a:pt x="185918" y="29871"/>
                  </a:lnTo>
                  <a:lnTo>
                    <a:pt x="228593" y="13607"/>
                  </a:lnTo>
                  <a:lnTo>
                    <a:pt x="273932" y="3484"/>
                  </a:lnTo>
                  <a:lnTo>
                    <a:pt x="321437" y="0"/>
                  </a:lnTo>
                  <a:lnTo>
                    <a:pt x="2464562" y="0"/>
                  </a:lnTo>
                  <a:lnTo>
                    <a:pt x="2512066" y="3484"/>
                  </a:lnTo>
                  <a:lnTo>
                    <a:pt x="2557405" y="13607"/>
                  </a:lnTo>
                  <a:lnTo>
                    <a:pt x="2600080" y="29871"/>
                  </a:lnTo>
                  <a:lnTo>
                    <a:pt x="2639597" y="51780"/>
                  </a:lnTo>
                  <a:lnTo>
                    <a:pt x="2675456" y="78835"/>
                  </a:lnTo>
                  <a:lnTo>
                    <a:pt x="2707163" y="110542"/>
                  </a:lnTo>
                  <a:lnTo>
                    <a:pt x="2734218" y="146401"/>
                  </a:lnTo>
                  <a:lnTo>
                    <a:pt x="2756127" y="185918"/>
                  </a:lnTo>
                  <a:lnTo>
                    <a:pt x="2772391" y="228593"/>
                  </a:lnTo>
                  <a:lnTo>
                    <a:pt x="2782514" y="273932"/>
                  </a:lnTo>
                  <a:lnTo>
                    <a:pt x="2785999" y="321437"/>
                  </a:lnTo>
                  <a:lnTo>
                    <a:pt x="2785999" y="1607350"/>
                  </a:lnTo>
                  <a:lnTo>
                    <a:pt x="2782514" y="1654855"/>
                  </a:lnTo>
                  <a:lnTo>
                    <a:pt x="2772391" y="1700196"/>
                  </a:lnTo>
                  <a:lnTo>
                    <a:pt x="2756127" y="1742875"/>
                  </a:lnTo>
                  <a:lnTo>
                    <a:pt x="2734218" y="1782396"/>
                  </a:lnTo>
                  <a:lnTo>
                    <a:pt x="2707163" y="1818261"/>
                  </a:lnTo>
                  <a:lnTo>
                    <a:pt x="2675456" y="1849972"/>
                  </a:lnTo>
                  <a:lnTo>
                    <a:pt x="2639597" y="1877033"/>
                  </a:lnTo>
                  <a:lnTo>
                    <a:pt x="2600080" y="1898946"/>
                  </a:lnTo>
                  <a:lnTo>
                    <a:pt x="2557405" y="1915214"/>
                  </a:lnTo>
                  <a:lnTo>
                    <a:pt x="2512066" y="1925339"/>
                  </a:lnTo>
                  <a:lnTo>
                    <a:pt x="2464562" y="1928825"/>
                  </a:lnTo>
                  <a:lnTo>
                    <a:pt x="321437" y="1928825"/>
                  </a:lnTo>
                  <a:lnTo>
                    <a:pt x="273932" y="1925339"/>
                  </a:lnTo>
                  <a:lnTo>
                    <a:pt x="228593" y="1915214"/>
                  </a:lnTo>
                  <a:lnTo>
                    <a:pt x="185918" y="1898946"/>
                  </a:lnTo>
                  <a:lnTo>
                    <a:pt x="146401" y="1877033"/>
                  </a:lnTo>
                  <a:lnTo>
                    <a:pt x="110542" y="1849972"/>
                  </a:lnTo>
                  <a:lnTo>
                    <a:pt x="78835" y="1818261"/>
                  </a:lnTo>
                  <a:lnTo>
                    <a:pt x="51780" y="1782396"/>
                  </a:lnTo>
                  <a:lnTo>
                    <a:pt x="29871" y="1742875"/>
                  </a:lnTo>
                  <a:lnTo>
                    <a:pt x="13607" y="1700196"/>
                  </a:lnTo>
                  <a:lnTo>
                    <a:pt x="3484" y="1654855"/>
                  </a:lnTo>
                  <a:lnTo>
                    <a:pt x="0" y="1607350"/>
                  </a:lnTo>
                  <a:lnTo>
                    <a:pt x="0" y="321437"/>
                  </a:lnTo>
                  <a:close/>
                </a:path>
              </a:pathLst>
            </a:custGeom>
            <a:ln w="25400">
              <a:solidFill>
                <a:srgbClr val="F535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150989" y="4114876"/>
            <a:ext cx="1673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670" algn="l"/>
                <a:tab pos="1419225" algn="l"/>
              </a:tabLst>
            </a:pPr>
            <a:r>
              <a:rPr sz="1800" b="1" dirty="0">
                <a:latin typeface="Calibri"/>
                <a:cs typeface="Calibri"/>
              </a:rPr>
              <a:t>SU	NOM</a:t>
            </a:r>
            <a:r>
              <a:rPr sz="1800" b="1" spc="-10" dirty="0">
                <a:latin typeface="Calibri"/>
                <a:cs typeface="Calibri"/>
              </a:rPr>
              <a:t>BR</a:t>
            </a:r>
            <a:r>
              <a:rPr sz="1800" b="1" dirty="0">
                <a:latin typeface="Calibri"/>
                <a:cs typeface="Calibri"/>
              </a:rPr>
              <a:t>E	</a:t>
            </a:r>
            <a:r>
              <a:rPr sz="1800" b="1" spc="-45" dirty="0">
                <a:latin typeface="Calibri"/>
                <a:cs typeface="Calibri"/>
              </a:rPr>
              <a:t>LO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88148" y="4389501"/>
            <a:ext cx="154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3390" algn="l"/>
              </a:tabLst>
            </a:pPr>
            <a:r>
              <a:rPr sz="1800" b="1" spc="-10" dirty="0">
                <a:latin typeface="Calibri"/>
                <a:cs typeface="Calibri"/>
              </a:rPr>
              <a:t>ES	REALIZADO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88989" y="4114876"/>
            <a:ext cx="7029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COMO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ICA  </a:t>
            </a:r>
            <a:r>
              <a:rPr sz="1800" b="1" spc="-10" dirty="0">
                <a:latin typeface="Calibri"/>
                <a:cs typeface="Calibri"/>
              </a:rPr>
              <a:t>CON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90613" y="4663820"/>
            <a:ext cx="1640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PO</a:t>
            </a:r>
            <a:r>
              <a:rPr sz="1800" b="1" spc="-15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ER</a:t>
            </a:r>
            <a:r>
              <a:rPr sz="1800" b="1" dirty="0">
                <a:latin typeface="Calibri"/>
                <a:cs typeface="Calibri"/>
              </a:rPr>
              <a:t>IO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4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99526" y="4938141"/>
            <a:ext cx="430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88989" y="4938141"/>
            <a:ext cx="1676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NORMALMENTE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AUDITORES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EPENDIENT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651" y="288036"/>
            <a:ext cx="8078723" cy="832103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752092" y="336245"/>
            <a:ext cx="586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0000"/>
                </a:solidFill>
              </a:rPr>
              <a:t>CONTROL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INTERNO:</a:t>
            </a:r>
            <a:r>
              <a:rPr spc="-15" dirty="0">
                <a:solidFill>
                  <a:srgbClr val="000000"/>
                </a:solidFill>
              </a:rPr>
              <a:t> CLASES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4549" y="3773551"/>
            <a:ext cx="2240280" cy="2811780"/>
            <a:chOff x="1344549" y="3773551"/>
            <a:chExt cx="2240280" cy="2811780"/>
          </a:xfrm>
        </p:grpSpPr>
        <p:sp>
          <p:nvSpPr>
            <p:cNvPr id="3" name="object 3"/>
            <p:cNvSpPr/>
            <p:nvPr/>
          </p:nvSpPr>
          <p:spPr>
            <a:xfrm>
              <a:off x="1357249" y="3786251"/>
              <a:ext cx="2214880" cy="2786380"/>
            </a:xfrm>
            <a:custGeom>
              <a:avLst/>
              <a:gdLst/>
              <a:ahLst/>
              <a:cxnLst/>
              <a:rect l="l" t="t" r="r" b="b"/>
              <a:pathLst>
                <a:path w="2214879" h="2786379">
                  <a:moveTo>
                    <a:pt x="1845564" y="0"/>
                  </a:moveTo>
                  <a:lnTo>
                    <a:pt x="369188" y="0"/>
                  </a:lnTo>
                  <a:lnTo>
                    <a:pt x="322890" y="2875"/>
                  </a:lnTo>
                  <a:lnTo>
                    <a:pt x="278305" y="11271"/>
                  </a:lnTo>
                  <a:lnTo>
                    <a:pt x="235779" y="24841"/>
                  </a:lnTo>
                  <a:lnTo>
                    <a:pt x="195659" y="43239"/>
                  </a:lnTo>
                  <a:lnTo>
                    <a:pt x="158290" y="66121"/>
                  </a:lnTo>
                  <a:lnTo>
                    <a:pt x="124020" y="93140"/>
                  </a:lnTo>
                  <a:lnTo>
                    <a:pt x="93196" y="123950"/>
                  </a:lnTo>
                  <a:lnTo>
                    <a:pt x="66163" y="158205"/>
                  </a:lnTo>
                  <a:lnTo>
                    <a:pt x="43268" y="195560"/>
                  </a:lnTo>
                  <a:lnTo>
                    <a:pt x="24858" y="235669"/>
                  </a:lnTo>
                  <a:lnTo>
                    <a:pt x="11279" y="278186"/>
                  </a:lnTo>
                  <a:lnTo>
                    <a:pt x="2877" y="322766"/>
                  </a:lnTo>
                  <a:lnTo>
                    <a:pt x="0" y="369062"/>
                  </a:lnTo>
                  <a:lnTo>
                    <a:pt x="0" y="2416911"/>
                  </a:lnTo>
                  <a:lnTo>
                    <a:pt x="2877" y="2463213"/>
                  </a:lnTo>
                  <a:lnTo>
                    <a:pt x="11279" y="2507798"/>
                  </a:lnTo>
                  <a:lnTo>
                    <a:pt x="24858" y="2550321"/>
                  </a:lnTo>
                  <a:lnTo>
                    <a:pt x="43268" y="2590435"/>
                  </a:lnTo>
                  <a:lnTo>
                    <a:pt x="66163" y="2627795"/>
                  </a:lnTo>
                  <a:lnTo>
                    <a:pt x="93196" y="2662056"/>
                  </a:lnTo>
                  <a:lnTo>
                    <a:pt x="124020" y="2692870"/>
                  </a:lnTo>
                  <a:lnTo>
                    <a:pt x="158290" y="2719893"/>
                  </a:lnTo>
                  <a:lnTo>
                    <a:pt x="195659" y="2742778"/>
                  </a:lnTo>
                  <a:lnTo>
                    <a:pt x="235779" y="2761179"/>
                  </a:lnTo>
                  <a:lnTo>
                    <a:pt x="278305" y="2774751"/>
                  </a:lnTo>
                  <a:lnTo>
                    <a:pt x="322890" y="2783148"/>
                  </a:lnTo>
                  <a:lnTo>
                    <a:pt x="369188" y="2786024"/>
                  </a:lnTo>
                  <a:lnTo>
                    <a:pt x="1845564" y="2786024"/>
                  </a:lnTo>
                  <a:lnTo>
                    <a:pt x="1891859" y="2783148"/>
                  </a:lnTo>
                  <a:lnTo>
                    <a:pt x="1936439" y="2774751"/>
                  </a:lnTo>
                  <a:lnTo>
                    <a:pt x="1978956" y="2761179"/>
                  </a:lnTo>
                  <a:lnTo>
                    <a:pt x="2019065" y="2742778"/>
                  </a:lnTo>
                  <a:lnTo>
                    <a:pt x="2056420" y="2719893"/>
                  </a:lnTo>
                  <a:lnTo>
                    <a:pt x="2090675" y="2692870"/>
                  </a:lnTo>
                  <a:lnTo>
                    <a:pt x="2121485" y="2662056"/>
                  </a:lnTo>
                  <a:lnTo>
                    <a:pt x="2148504" y="2627795"/>
                  </a:lnTo>
                  <a:lnTo>
                    <a:pt x="2171386" y="2590435"/>
                  </a:lnTo>
                  <a:lnTo>
                    <a:pt x="2189784" y="2550321"/>
                  </a:lnTo>
                  <a:lnTo>
                    <a:pt x="2203354" y="2507798"/>
                  </a:lnTo>
                  <a:lnTo>
                    <a:pt x="2211750" y="2463213"/>
                  </a:lnTo>
                  <a:lnTo>
                    <a:pt x="2214626" y="2416911"/>
                  </a:lnTo>
                  <a:lnTo>
                    <a:pt x="2214626" y="369062"/>
                  </a:lnTo>
                  <a:lnTo>
                    <a:pt x="2211750" y="322766"/>
                  </a:lnTo>
                  <a:lnTo>
                    <a:pt x="2203354" y="278186"/>
                  </a:lnTo>
                  <a:lnTo>
                    <a:pt x="2189784" y="235669"/>
                  </a:lnTo>
                  <a:lnTo>
                    <a:pt x="2171386" y="195560"/>
                  </a:lnTo>
                  <a:lnTo>
                    <a:pt x="2148504" y="158205"/>
                  </a:lnTo>
                  <a:lnTo>
                    <a:pt x="2121485" y="123950"/>
                  </a:lnTo>
                  <a:lnTo>
                    <a:pt x="2090675" y="93140"/>
                  </a:lnTo>
                  <a:lnTo>
                    <a:pt x="2056420" y="66121"/>
                  </a:lnTo>
                  <a:lnTo>
                    <a:pt x="2019065" y="43239"/>
                  </a:lnTo>
                  <a:lnTo>
                    <a:pt x="1978956" y="24841"/>
                  </a:lnTo>
                  <a:lnTo>
                    <a:pt x="1936439" y="11271"/>
                  </a:lnTo>
                  <a:lnTo>
                    <a:pt x="1891859" y="2875"/>
                  </a:lnTo>
                  <a:lnTo>
                    <a:pt x="18455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57249" y="3786251"/>
              <a:ext cx="2214880" cy="2786380"/>
            </a:xfrm>
            <a:custGeom>
              <a:avLst/>
              <a:gdLst/>
              <a:ahLst/>
              <a:cxnLst/>
              <a:rect l="l" t="t" r="r" b="b"/>
              <a:pathLst>
                <a:path w="2214879" h="2786379">
                  <a:moveTo>
                    <a:pt x="0" y="369062"/>
                  </a:moveTo>
                  <a:lnTo>
                    <a:pt x="2877" y="322766"/>
                  </a:lnTo>
                  <a:lnTo>
                    <a:pt x="11279" y="278186"/>
                  </a:lnTo>
                  <a:lnTo>
                    <a:pt x="24858" y="235669"/>
                  </a:lnTo>
                  <a:lnTo>
                    <a:pt x="43268" y="195560"/>
                  </a:lnTo>
                  <a:lnTo>
                    <a:pt x="66163" y="158205"/>
                  </a:lnTo>
                  <a:lnTo>
                    <a:pt x="93196" y="123950"/>
                  </a:lnTo>
                  <a:lnTo>
                    <a:pt x="124020" y="93140"/>
                  </a:lnTo>
                  <a:lnTo>
                    <a:pt x="158290" y="66121"/>
                  </a:lnTo>
                  <a:lnTo>
                    <a:pt x="195659" y="43239"/>
                  </a:lnTo>
                  <a:lnTo>
                    <a:pt x="235779" y="24841"/>
                  </a:lnTo>
                  <a:lnTo>
                    <a:pt x="278305" y="11271"/>
                  </a:lnTo>
                  <a:lnTo>
                    <a:pt x="322890" y="2875"/>
                  </a:lnTo>
                  <a:lnTo>
                    <a:pt x="369188" y="0"/>
                  </a:lnTo>
                  <a:lnTo>
                    <a:pt x="1845564" y="0"/>
                  </a:lnTo>
                  <a:lnTo>
                    <a:pt x="1891859" y="2875"/>
                  </a:lnTo>
                  <a:lnTo>
                    <a:pt x="1936439" y="11271"/>
                  </a:lnTo>
                  <a:lnTo>
                    <a:pt x="1978956" y="24841"/>
                  </a:lnTo>
                  <a:lnTo>
                    <a:pt x="2019065" y="43239"/>
                  </a:lnTo>
                  <a:lnTo>
                    <a:pt x="2056420" y="66121"/>
                  </a:lnTo>
                  <a:lnTo>
                    <a:pt x="2090675" y="93140"/>
                  </a:lnTo>
                  <a:lnTo>
                    <a:pt x="2121485" y="123950"/>
                  </a:lnTo>
                  <a:lnTo>
                    <a:pt x="2148504" y="158205"/>
                  </a:lnTo>
                  <a:lnTo>
                    <a:pt x="2171386" y="195560"/>
                  </a:lnTo>
                  <a:lnTo>
                    <a:pt x="2189784" y="235669"/>
                  </a:lnTo>
                  <a:lnTo>
                    <a:pt x="2203354" y="278186"/>
                  </a:lnTo>
                  <a:lnTo>
                    <a:pt x="2211750" y="322766"/>
                  </a:lnTo>
                  <a:lnTo>
                    <a:pt x="2214626" y="369062"/>
                  </a:lnTo>
                  <a:lnTo>
                    <a:pt x="2214626" y="2416911"/>
                  </a:lnTo>
                  <a:lnTo>
                    <a:pt x="2211750" y="2463213"/>
                  </a:lnTo>
                  <a:lnTo>
                    <a:pt x="2203354" y="2507798"/>
                  </a:lnTo>
                  <a:lnTo>
                    <a:pt x="2189784" y="2550321"/>
                  </a:lnTo>
                  <a:lnTo>
                    <a:pt x="2171386" y="2590435"/>
                  </a:lnTo>
                  <a:lnTo>
                    <a:pt x="2148504" y="2627795"/>
                  </a:lnTo>
                  <a:lnTo>
                    <a:pt x="2121485" y="2662056"/>
                  </a:lnTo>
                  <a:lnTo>
                    <a:pt x="2090675" y="2692870"/>
                  </a:lnTo>
                  <a:lnTo>
                    <a:pt x="2056420" y="2719893"/>
                  </a:lnTo>
                  <a:lnTo>
                    <a:pt x="2019065" y="2742778"/>
                  </a:lnTo>
                  <a:lnTo>
                    <a:pt x="1978956" y="2761179"/>
                  </a:lnTo>
                  <a:lnTo>
                    <a:pt x="1936439" y="2774751"/>
                  </a:lnTo>
                  <a:lnTo>
                    <a:pt x="1891859" y="2783148"/>
                  </a:lnTo>
                  <a:lnTo>
                    <a:pt x="1845564" y="2786024"/>
                  </a:lnTo>
                  <a:lnTo>
                    <a:pt x="369188" y="2786024"/>
                  </a:lnTo>
                  <a:lnTo>
                    <a:pt x="322890" y="2783148"/>
                  </a:lnTo>
                  <a:lnTo>
                    <a:pt x="278305" y="2774751"/>
                  </a:lnTo>
                  <a:lnTo>
                    <a:pt x="235779" y="2761179"/>
                  </a:lnTo>
                  <a:lnTo>
                    <a:pt x="195659" y="2742778"/>
                  </a:lnTo>
                  <a:lnTo>
                    <a:pt x="158290" y="2719893"/>
                  </a:lnTo>
                  <a:lnTo>
                    <a:pt x="124020" y="2692870"/>
                  </a:lnTo>
                  <a:lnTo>
                    <a:pt x="93196" y="2662056"/>
                  </a:lnTo>
                  <a:lnTo>
                    <a:pt x="66163" y="2627795"/>
                  </a:lnTo>
                  <a:lnTo>
                    <a:pt x="43268" y="2590435"/>
                  </a:lnTo>
                  <a:lnTo>
                    <a:pt x="24858" y="2550321"/>
                  </a:lnTo>
                  <a:lnTo>
                    <a:pt x="11279" y="2507798"/>
                  </a:lnTo>
                  <a:lnTo>
                    <a:pt x="2877" y="2463213"/>
                  </a:lnTo>
                  <a:lnTo>
                    <a:pt x="0" y="2416911"/>
                  </a:lnTo>
                  <a:lnTo>
                    <a:pt x="0" y="369062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67688" y="4466590"/>
            <a:ext cx="17951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 marR="93345" indent="-23114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31140" algn="l"/>
              </a:tabLst>
            </a:pP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55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Z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CI</a:t>
            </a:r>
            <a:r>
              <a:rPr sz="1800" b="1" spc="-10" dirty="0">
                <a:latin typeface="Calibri"/>
                <a:cs typeface="Calibri"/>
              </a:rPr>
              <a:t>Ó</a:t>
            </a:r>
            <a:r>
              <a:rPr sz="1800" b="1" dirty="0">
                <a:latin typeface="Calibri"/>
                <a:cs typeface="Calibri"/>
              </a:rPr>
              <a:t>N  DE</a:t>
            </a:r>
            <a:endParaRPr sz="18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TRANSACCIONES.</a:t>
            </a:r>
            <a:endParaRPr sz="1800">
              <a:latin typeface="Calibri"/>
              <a:cs typeface="Calibri"/>
            </a:endParaRPr>
          </a:p>
          <a:p>
            <a:pPr marL="12700" marR="5080" indent="53340">
              <a:lnSpc>
                <a:spcPct val="100000"/>
              </a:lnSpc>
              <a:buFont typeface="Arial MT"/>
              <a:buChar char="•"/>
              <a:tabLst>
                <a:tab pos="195580" algn="l"/>
              </a:tabLst>
            </a:pPr>
            <a:r>
              <a:rPr sz="1800" b="1" spc="-10" dirty="0">
                <a:latin typeface="Calibri"/>
                <a:cs typeface="Calibri"/>
              </a:rPr>
              <a:t>CUMPLIMIENTO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DISPOSICIONES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5523" y="1371600"/>
            <a:ext cx="3072130" cy="685800"/>
          </a:xfrm>
          <a:prstGeom prst="rect">
            <a:avLst/>
          </a:prstGeom>
          <a:solidFill>
            <a:srgbClr val="FFFF00"/>
          </a:solidFill>
          <a:ln w="25400">
            <a:solidFill>
              <a:srgbClr val="385D89"/>
            </a:solidFill>
          </a:ln>
        </p:spPr>
        <p:txBody>
          <a:bodyPr vert="horz" wrap="square" lIns="0" tIns="190500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500"/>
              </a:spcBef>
            </a:pPr>
            <a:r>
              <a:rPr sz="1800" b="1" spc="-5" dirty="0">
                <a:latin typeface="Calibri"/>
                <a:cs typeface="Calibri"/>
              </a:rPr>
              <a:t>APLICADO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FUNCIÓN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59426" y="3773551"/>
            <a:ext cx="2240280" cy="2811780"/>
            <a:chOff x="5059426" y="3773551"/>
            <a:chExt cx="2240280" cy="2811780"/>
          </a:xfrm>
        </p:grpSpPr>
        <p:sp>
          <p:nvSpPr>
            <p:cNvPr id="8" name="object 8"/>
            <p:cNvSpPr/>
            <p:nvPr/>
          </p:nvSpPr>
          <p:spPr>
            <a:xfrm>
              <a:off x="5072126" y="3786251"/>
              <a:ext cx="2214880" cy="2786380"/>
            </a:xfrm>
            <a:custGeom>
              <a:avLst/>
              <a:gdLst/>
              <a:ahLst/>
              <a:cxnLst/>
              <a:rect l="l" t="t" r="r" b="b"/>
              <a:pathLst>
                <a:path w="2214879" h="2786379">
                  <a:moveTo>
                    <a:pt x="1845437" y="0"/>
                  </a:moveTo>
                  <a:lnTo>
                    <a:pt x="369062" y="0"/>
                  </a:lnTo>
                  <a:lnTo>
                    <a:pt x="322766" y="2875"/>
                  </a:lnTo>
                  <a:lnTo>
                    <a:pt x="278186" y="11271"/>
                  </a:lnTo>
                  <a:lnTo>
                    <a:pt x="235669" y="24841"/>
                  </a:lnTo>
                  <a:lnTo>
                    <a:pt x="195560" y="43239"/>
                  </a:lnTo>
                  <a:lnTo>
                    <a:pt x="158205" y="66121"/>
                  </a:lnTo>
                  <a:lnTo>
                    <a:pt x="123950" y="93140"/>
                  </a:lnTo>
                  <a:lnTo>
                    <a:pt x="93140" y="123950"/>
                  </a:lnTo>
                  <a:lnTo>
                    <a:pt x="66121" y="158205"/>
                  </a:lnTo>
                  <a:lnTo>
                    <a:pt x="43239" y="195560"/>
                  </a:lnTo>
                  <a:lnTo>
                    <a:pt x="24841" y="235669"/>
                  </a:lnTo>
                  <a:lnTo>
                    <a:pt x="11271" y="278186"/>
                  </a:lnTo>
                  <a:lnTo>
                    <a:pt x="2875" y="322766"/>
                  </a:lnTo>
                  <a:lnTo>
                    <a:pt x="0" y="369062"/>
                  </a:lnTo>
                  <a:lnTo>
                    <a:pt x="0" y="2416911"/>
                  </a:lnTo>
                  <a:lnTo>
                    <a:pt x="2875" y="2463213"/>
                  </a:lnTo>
                  <a:lnTo>
                    <a:pt x="11271" y="2507798"/>
                  </a:lnTo>
                  <a:lnTo>
                    <a:pt x="24841" y="2550321"/>
                  </a:lnTo>
                  <a:lnTo>
                    <a:pt x="43239" y="2590435"/>
                  </a:lnTo>
                  <a:lnTo>
                    <a:pt x="66121" y="2627795"/>
                  </a:lnTo>
                  <a:lnTo>
                    <a:pt x="93140" y="2662056"/>
                  </a:lnTo>
                  <a:lnTo>
                    <a:pt x="123950" y="2692870"/>
                  </a:lnTo>
                  <a:lnTo>
                    <a:pt x="158205" y="2719893"/>
                  </a:lnTo>
                  <a:lnTo>
                    <a:pt x="195560" y="2742778"/>
                  </a:lnTo>
                  <a:lnTo>
                    <a:pt x="235669" y="2761179"/>
                  </a:lnTo>
                  <a:lnTo>
                    <a:pt x="278186" y="2774751"/>
                  </a:lnTo>
                  <a:lnTo>
                    <a:pt x="322766" y="2783148"/>
                  </a:lnTo>
                  <a:lnTo>
                    <a:pt x="369062" y="2786024"/>
                  </a:lnTo>
                  <a:lnTo>
                    <a:pt x="1845437" y="2786024"/>
                  </a:lnTo>
                  <a:lnTo>
                    <a:pt x="1891732" y="2783148"/>
                  </a:lnTo>
                  <a:lnTo>
                    <a:pt x="1936312" y="2774751"/>
                  </a:lnTo>
                  <a:lnTo>
                    <a:pt x="1978829" y="2761179"/>
                  </a:lnTo>
                  <a:lnTo>
                    <a:pt x="2018938" y="2742778"/>
                  </a:lnTo>
                  <a:lnTo>
                    <a:pt x="2056293" y="2719893"/>
                  </a:lnTo>
                  <a:lnTo>
                    <a:pt x="2090548" y="2692870"/>
                  </a:lnTo>
                  <a:lnTo>
                    <a:pt x="2121358" y="2662056"/>
                  </a:lnTo>
                  <a:lnTo>
                    <a:pt x="2148377" y="2627795"/>
                  </a:lnTo>
                  <a:lnTo>
                    <a:pt x="2171259" y="2590435"/>
                  </a:lnTo>
                  <a:lnTo>
                    <a:pt x="2189657" y="2550321"/>
                  </a:lnTo>
                  <a:lnTo>
                    <a:pt x="2203227" y="2507798"/>
                  </a:lnTo>
                  <a:lnTo>
                    <a:pt x="2211623" y="2463213"/>
                  </a:lnTo>
                  <a:lnTo>
                    <a:pt x="2214499" y="2416911"/>
                  </a:lnTo>
                  <a:lnTo>
                    <a:pt x="2214499" y="369062"/>
                  </a:lnTo>
                  <a:lnTo>
                    <a:pt x="2211623" y="322766"/>
                  </a:lnTo>
                  <a:lnTo>
                    <a:pt x="2203227" y="278186"/>
                  </a:lnTo>
                  <a:lnTo>
                    <a:pt x="2189657" y="235669"/>
                  </a:lnTo>
                  <a:lnTo>
                    <a:pt x="2171259" y="195560"/>
                  </a:lnTo>
                  <a:lnTo>
                    <a:pt x="2148377" y="158205"/>
                  </a:lnTo>
                  <a:lnTo>
                    <a:pt x="2121358" y="123950"/>
                  </a:lnTo>
                  <a:lnTo>
                    <a:pt x="2090548" y="93140"/>
                  </a:lnTo>
                  <a:lnTo>
                    <a:pt x="2056293" y="66121"/>
                  </a:lnTo>
                  <a:lnTo>
                    <a:pt x="2018938" y="43239"/>
                  </a:lnTo>
                  <a:lnTo>
                    <a:pt x="1978829" y="24841"/>
                  </a:lnTo>
                  <a:lnTo>
                    <a:pt x="1936312" y="11271"/>
                  </a:lnTo>
                  <a:lnTo>
                    <a:pt x="1891732" y="2875"/>
                  </a:lnTo>
                  <a:lnTo>
                    <a:pt x="184543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72126" y="3786251"/>
              <a:ext cx="2214880" cy="2786380"/>
            </a:xfrm>
            <a:custGeom>
              <a:avLst/>
              <a:gdLst/>
              <a:ahLst/>
              <a:cxnLst/>
              <a:rect l="l" t="t" r="r" b="b"/>
              <a:pathLst>
                <a:path w="2214879" h="2786379">
                  <a:moveTo>
                    <a:pt x="0" y="369062"/>
                  </a:moveTo>
                  <a:lnTo>
                    <a:pt x="2875" y="322766"/>
                  </a:lnTo>
                  <a:lnTo>
                    <a:pt x="11271" y="278186"/>
                  </a:lnTo>
                  <a:lnTo>
                    <a:pt x="24841" y="235669"/>
                  </a:lnTo>
                  <a:lnTo>
                    <a:pt x="43239" y="195560"/>
                  </a:lnTo>
                  <a:lnTo>
                    <a:pt x="66121" y="158205"/>
                  </a:lnTo>
                  <a:lnTo>
                    <a:pt x="93140" y="123950"/>
                  </a:lnTo>
                  <a:lnTo>
                    <a:pt x="123950" y="93140"/>
                  </a:lnTo>
                  <a:lnTo>
                    <a:pt x="158205" y="66121"/>
                  </a:lnTo>
                  <a:lnTo>
                    <a:pt x="195560" y="43239"/>
                  </a:lnTo>
                  <a:lnTo>
                    <a:pt x="235669" y="24841"/>
                  </a:lnTo>
                  <a:lnTo>
                    <a:pt x="278186" y="11271"/>
                  </a:lnTo>
                  <a:lnTo>
                    <a:pt x="322766" y="2875"/>
                  </a:lnTo>
                  <a:lnTo>
                    <a:pt x="369062" y="0"/>
                  </a:lnTo>
                  <a:lnTo>
                    <a:pt x="1845437" y="0"/>
                  </a:lnTo>
                  <a:lnTo>
                    <a:pt x="1891732" y="2875"/>
                  </a:lnTo>
                  <a:lnTo>
                    <a:pt x="1936312" y="11271"/>
                  </a:lnTo>
                  <a:lnTo>
                    <a:pt x="1978829" y="24841"/>
                  </a:lnTo>
                  <a:lnTo>
                    <a:pt x="2018938" y="43239"/>
                  </a:lnTo>
                  <a:lnTo>
                    <a:pt x="2056293" y="66121"/>
                  </a:lnTo>
                  <a:lnTo>
                    <a:pt x="2090548" y="93140"/>
                  </a:lnTo>
                  <a:lnTo>
                    <a:pt x="2121358" y="123950"/>
                  </a:lnTo>
                  <a:lnTo>
                    <a:pt x="2148377" y="158205"/>
                  </a:lnTo>
                  <a:lnTo>
                    <a:pt x="2171259" y="195560"/>
                  </a:lnTo>
                  <a:lnTo>
                    <a:pt x="2189657" y="235669"/>
                  </a:lnTo>
                  <a:lnTo>
                    <a:pt x="2203227" y="278186"/>
                  </a:lnTo>
                  <a:lnTo>
                    <a:pt x="2211623" y="322766"/>
                  </a:lnTo>
                  <a:lnTo>
                    <a:pt x="2214499" y="369062"/>
                  </a:lnTo>
                  <a:lnTo>
                    <a:pt x="2214499" y="2416911"/>
                  </a:lnTo>
                  <a:lnTo>
                    <a:pt x="2211623" y="2463213"/>
                  </a:lnTo>
                  <a:lnTo>
                    <a:pt x="2203227" y="2507798"/>
                  </a:lnTo>
                  <a:lnTo>
                    <a:pt x="2189657" y="2550321"/>
                  </a:lnTo>
                  <a:lnTo>
                    <a:pt x="2171259" y="2590435"/>
                  </a:lnTo>
                  <a:lnTo>
                    <a:pt x="2148377" y="2627795"/>
                  </a:lnTo>
                  <a:lnTo>
                    <a:pt x="2121358" y="2662056"/>
                  </a:lnTo>
                  <a:lnTo>
                    <a:pt x="2090548" y="2692870"/>
                  </a:lnTo>
                  <a:lnTo>
                    <a:pt x="2056293" y="2719893"/>
                  </a:lnTo>
                  <a:lnTo>
                    <a:pt x="2018938" y="2742778"/>
                  </a:lnTo>
                  <a:lnTo>
                    <a:pt x="1978829" y="2761179"/>
                  </a:lnTo>
                  <a:lnTo>
                    <a:pt x="1936312" y="2774751"/>
                  </a:lnTo>
                  <a:lnTo>
                    <a:pt x="1891732" y="2783148"/>
                  </a:lnTo>
                  <a:lnTo>
                    <a:pt x="1845437" y="2786024"/>
                  </a:lnTo>
                  <a:lnTo>
                    <a:pt x="369062" y="2786024"/>
                  </a:lnTo>
                  <a:lnTo>
                    <a:pt x="322766" y="2783148"/>
                  </a:lnTo>
                  <a:lnTo>
                    <a:pt x="278186" y="2774751"/>
                  </a:lnTo>
                  <a:lnTo>
                    <a:pt x="235669" y="2761179"/>
                  </a:lnTo>
                  <a:lnTo>
                    <a:pt x="195560" y="2742778"/>
                  </a:lnTo>
                  <a:lnTo>
                    <a:pt x="158205" y="2719893"/>
                  </a:lnTo>
                  <a:lnTo>
                    <a:pt x="123950" y="2692870"/>
                  </a:lnTo>
                  <a:lnTo>
                    <a:pt x="93140" y="2662056"/>
                  </a:lnTo>
                  <a:lnTo>
                    <a:pt x="66121" y="2627795"/>
                  </a:lnTo>
                  <a:lnTo>
                    <a:pt x="43239" y="2590435"/>
                  </a:lnTo>
                  <a:lnTo>
                    <a:pt x="24841" y="2550321"/>
                  </a:lnTo>
                  <a:lnTo>
                    <a:pt x="11271" y="2507798"/>
                  </a:lnTo>
                  <a:lnTo>
                    <a:pt x="2875" y="2463213"/>
                  </a:lnTo>
                  <a:lnTo>
                    <a:pt x="0" y="2416911"/>
                  </a:lnTo>
                  <a:lnTo>
                    <a:pt x="0" y="369062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59704" y="4466590"/>
            <a:ext cx="18421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4145" algn="l"/>
                <a:tab pos="400685" algn="l"/>
                <a:tab pos="1571625" algn="l"/>
              </a:tabLst>
            </a:pPr>
            <a:r>
              <a:rPr sz="1800" b="1" spc="-5" dirty="0">
                <a:latin typeface="Calibri"/>
                <a:cs typeface="Calibri"/>
              </a:rPr>
              <a:t>LAS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TRANSACCIONES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	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SEN	</a:t>
            </a:r>
            <a:r>
              <a:rPr sz="1800" b="1" spc="5" dirty="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9704" y="5289930"/>
            <a:ext cx="18408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51255" algn="l"/>
                <a:tab pos="1484630" algn="l"/>
              </a:tabLst>
            </a:pP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CU</a:t>
            </a:r>
            <a:r>
              <a:rPr sz="1800" b="1" spc="-10" dirty="0">
                <a:latin typeface="Calibri"/>
                <a:cs typeface="Calibri"/>
              </a:rPr>
              <a:t>ER</a:t>
            </a:r>
            <a:r>
              <a:rPr sz="1800" b="1" dirty="0">
                <a:latin typeface="Calibri"/>
                <a:cs typeface="Calibri"/>
              </a:rPr>
              <a:t>DO	A	</a:t>
            </a:r>
            <a:r>
              <a:rPr sz="1800" b="1" spc="-10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AS  </a:t>
            </a:r>
            <a:r>
              <a:rPr sz="1800" b="1" spc="-15" dirty="0">
                <a:latin typeface="Calibri"/>
                <a:cs typeface="Calibri"/>
              </a:rPr>
              <a:t>AUTORIZACIONES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44549" y="2487548"/>
            <a:ext cx="2240280" cy="1097280"/>
            <a:chOff x="1344549" y="2487548"/>
            <a:chExt cx="2240280" cy="1097280"/>
          </a:xfrm>
        </p:grpSpPr>
        <p:sp>
          <p:nvSpPr>
            <p:cNvPr id="13" name="object 13"/>
            <p:cNvSpPr/>
            <p:nvPr/>
          </p:nvSpPr>
          <p:spPr>
            <a:xfrm>
              <a:off x="1357249" y="2500248"/>
              <a:ext cx="2214880" cy="1071880"/>
            </a:xfrm>
            <a:custGeom>
              <a:avLst/>
              <a:gdLst/>
              <a:ahLst/>
              <a:cxnLst/>
              <a:rect l="l" t="t" r="r" b="b"/>
              <a:pathLst>
                <a:path w="2214879" h="1071879">
                  <a:moveTo>
                    <a:pt x="1661033" y="0"/>
                  </a:moveTo>
                  <a:lnTo>
                    <a:pt x="553719" y="0"/>
                  </a:lnTo>
                  <a:lnTo>
                    <a:pt x="553719" y="535813"/>
                  </a:lnTo>
                  <a:lnTo>
                    <a:pt x="0" y="535813"/>
                  </a:lnTo>
                  <a:lnTo>
                    <a:pt x="1107313" y="1071626"/>
                  </a:lnTo>
                  <a:lnTo>
                    <a:pt x="2214626" y="535813"/>
                  </a:lnTo>
                  <a:lnTo>
                    <a:pt x="1661033" y="535813"/>
                  </a:lnTo>
                  <a:lnTo>
                    <a:pt x="166103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7249" y="2500248"/>
              <a:ext cx="2214880" cy="1071880"/>
            </a:xfrm>
            <a:custGeom>
              <a:avLst/>
              <a:gdLst/>
              <a:ahLst/>
              <a:cxnLst/>
              <a:rect l="l" t="t" r="r" b="b"/>
              <a:pathLst>
                <a:path w="2214879" h="1071879">
                  <a:moveTo>
                    <a:pt x="0" y="535813"/>
                  </a:moveTo>
                  <a:lnTo>
                    <a:pt x="553719" y="535813"/>
                  </a:lnTo>
                  <a:lnTo>
                    <a:pt x="553719" y="0"/>
                  </a:lnTo>
                  <a:lnTo>
                    <a:pt x="1661033" y="0"/>
                  </a:lnTo>
                  <a:lnTo>
                    <a:pt x="1661033" y="535813"/>
                  </a:lnTo>
                  <a:lnTo>
                    <a:pt x="2214626" y="535813"/>
                  </a:lnTo>
                  <a:lnTo>
                    <a:pt x="1107313" y="1071626"/>
                  </a:lnTo>
                  <a:lnTo>
                    <a:pt x="0" y="535813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94661" y="2463546"/>
            <a:ext cx="940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2860"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ONT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OL  </a:t>
            </a:r>
            <a:r>
              <a:rPr sz="1800" b="1" dirty="0">
                <a:latin typeface="Calibri"/>
                <a:cs typeface="Calibri"/>
              </a:rPr>
              <a:t>INTERNO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ADMINIS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59426" y="2487548"/>
            <a:ext cx="2240280" cy="1097280"/>
            <a:chOff x="5059426" y="2487548"/>
            <a:chExt cx="2240280" cy="1097280"/>
          </a:xfrm>
        </p:grpSpPr>
        <p:sp>
          <p:nvSpPr>
            <p:cNvPr id="17" name="object 17"/>
            <p:cNvSpPr/>
            <p:nvPr/>
          </p:nvSpPr>
          <p:spPr>
            <a:xfrm>
              <a:off x="5072126" y="2500248"/>
              <a:ext cx="2214880" cy="1071880"/>
            </a:xfrm>
            <a:custGeom>
              <a:avLst/>
              <a:gdLst/>
              <a:ahLst/>
              <a:cxnLst/>
              <a:rect l="l" t="t" r="r" b="b"/>
              <a:pathLst>
                <a:path w="2214879" h="1071879">
                  <a:moveTo>
                    <a:pt x="1660905" y="0"/>
                  </a:moveTo>
                  <a:lnTo>
                    <a:pt x="553593" y="0"/>
                  </a:lnTo>
                  <a:lnTo>
                    <a:pt x="553593" y="535813"/>
                  </a:lnTo>
                  <a:lnTo>
                    <a:pt x="0" y="535813"/>
                  </a:lnTo>
                  <a:lnTo>
                    <a:pt x="1107186" y="1071626"/>
                  </a:lnTo>
                  <a:lnTo>
                    <a:pt x="2214499" y="535813"/>
                  </a:lnTo>
                  <a:lnTo>
                    <a:pt x="1660905" y="535813"/>
                  </a:lnTo>
                  <a:lnTo>
                    <a:pt x="166090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72126" y="2500248"/>
              <a:ext cx="2214880" cy="1071880"/>
            </a:xfrm>
            <a:custGeom>
              <a:avLst/>
              <a:gdLst/>
              <a:ahLst/>
              <a:cxnLst/>
              <a:rect l="l" t="t" r="r" b="b"/>
              <a:pathLst>
                <a:path w="2214879" h="1071879">
                  <a:moveTo>
                    <a:pt x="0" y="535813"/>
                  </a:moveTo>
                  <a:lnTo>
                    <a:pt x="553593" y="535813"/>
                  </a:lnTo>
                  <a:lnTo>
                    <a:pt x="553593" y="0"/>
                  </a:lnTo>
                  <a:lnTo>
                    <a:pt x="1660905" y="0"/>
                  </a:lnTo>
                  <a:lnTo>
                    <a:pt x="1660905" y="535813"/>
                  </a:lnTo>
                  <a:lnTo>
                    <a:pt x="2214499" y="535813"/>
                  </a:lnTo>
                  <a:lnTo>
                    <a:pt x="1107186" y="1071626"/>
                  </a:lnTo>
                  <a:lnTo>
                    <a:pt x="0" y="535813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710173" y="2463546"/>
            <a:ext cx="939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2860" algn="just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OL  INTERNO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CONTAB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651" y="288036"/>
            <a:ext cx="8078723" cy="832103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752092" y="336245"/>
            <a:ext cx="586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0000"/>
                </a:solidFill>
              </a:rPr>
              <a:t>CONTROL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INTERNO:</a:t>
            </a:r>
            <a:r>
              <a:rPr spc="-15" dirty="0">
                <a:solidFill>
                  <a:srgbClr val="000000"/>
                </a:solidFill>
              </a:rPr>
              <a:t> CLASES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6019800" cy="48768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651" y="365759"/>
            <a:ext cx="8078723" cy="83210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8200" y="357732"/>
            <a:ext cx="766114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C" sz="2800" spc="-55" dirty="0">
                <a:solidFill>
                  <a:srgbClr val="000000"/>
                </a:solidFill>
              </a:rPr>
              <a:t>BASE LEGAL LEY ORGANICA DE LA CONTRALORIA GENERAL DEL ESTADO</a:t>
            </a:r>
            <a:endParaRPr sz="2800" spc="-10" dirty="0">
              <a:solidFill>
                <a:srgbClr val="000000"/>
              </a:solidFill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3076" y="2208276"/>
            <a:ext cx="2820924" cy="312724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EC98E126-C978-4C0C-B50C-8B9DCA34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2891104"/>
            <a:ext cx="5862320" cy="861774"/>
          </a:xfrm>
        </p:spPr>
        <p:txBody>
          <a:bodyPr/>
          <a:lstStyle/>
          <a:p>
            <a:r>
              <a:rPr lang="es-MX" dirty="0"/>
              <a:t>Capítulo 2 DEL SISTEMA DE CONTROL INTERNO Sección 1 CONTROL INTERNO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84800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6219" y="3204717"/>
            <a:ext cx="5634990" cy="821690"/>
            <a:chOff x="3276219" y="3204717"/>
            <a:chExt cx="5634990" cy="821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5368" y="3241547"/>
              <a:ext cx="5585460" cy="7848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6125" y="3214623"/>
              <a:ext cx="5562600" cy="762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1594" y="3697858"/>
              <a:ext cx="156209" cy="1887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7084" y="3697858"/>
              <a:ext cx="156209" cy="1887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5198" y="3697858"/>
              <a:ext cx="156209" cy="1887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86125" y="3214623"/>
              <a:ext cx="5562600" cy="762000"/>
            </a:xfrm>
            <a:custGeom>
              <a:avLst/>
              <a:gdLst/>
              <a:ahLst/>
              <a:cxnLst/>
              <a:rect l="l" t="t" r="r" b="b"/>
              <a:pathLst>
                <a:path w="5562600" h="762000">
                  <a:moveTo>
                    <a:pt x="4626991" y="215646"/>
                  </a:moveTo>
                  <a:lnTo>
                    <a:pt x="4652252" y="215646"/>
                  </a:lnTo>
                  <a:lnTo>
                    <a:pt x="4677536" y="215646"/>
                  </a:lnTo>
                  <a:lnTo>
                    <a:pt x="4702821" y="215646"/>
                  </a:lnTo>
                  <a:lnTo>
                    <a:pt x="4728083" y="215646"/>
                  </a:lnTo>
                  <a:lnTo>
                    <a:pt x="4728083" y="264171"/>
                  </a:lnTo>
                  <a:lnTo>
                    <a:pt x="4728083" y="749553"/>
                  </a:lnTo>
                  <a:lnTo>
                    <a:pt x="4702821" y="749553"/>
                  </a:lnTo>
                  <a:lnTo>
                    <a:pt x="4677537" y="749553"/>
                  </a:lnTo>
                  <a:lnTo>
                    <a:pt x="4652252" y="749553"/>
                  </a:lnTo>
                  <a:lnTo>
                    <a:pt x="4626991" y="749553"/>
                  </a:lnTo>
                  <a:lnTo>
                    <a:pt x="4626991" y="700996"/>
                  </a:lnTo>
                  <a:lnTo>
                    <a:pt x="4626991" y="264171"/>
                  </a:lnTo>
                  <a:lnTo>
                    <a:pt x="4626991" y="215646"/>
                  </a:lnTo>
                  <a:close/>
                </a:path>
                <a:path w="5562600" h="762000">
                  <a:moveTo>
                    <a:pt x="612775" y="215646"/>
                  </a:moveTo>
                  <a:lnTo>
                    <a:pt x="638036" y="215646"/>
                  </a:lnTo>
                  <a:lnTo>
                    <a:pt x="663320" y="215646"/>
                  </a:lnTo>
                  <a:lnTo>
                    <a:pt x="688605" y="215646"/>
                  </a:lnTo>
                  <a:lnTo>
                    <a:pt x="713866" y="215646"/>
                  </a:lnTo>
                  <a:lnTo>
                    <a:pt x="713866" y="264718"/>
                  </a:lnTo>
                  <a:lnTo>
                    <a:pt x="713866" y="313791"/>
                  </a:lnTo>
                  <a:lnTo>
                    <a:pt x="713866" y="362864"/>
                  </a:lnTo>
                  <a:lnTo>
                    <a:pt x="713866" y="411937"/>
                  </a:lnTo>
                  <a:lnTo>
                    <a:pt x="713866" y="461009"/>
                  </a:lnTo>
                  <a:lnTo>
                    <a:pt x="714222" y="511849"/>
                  </a:lnTo>
                  <a:lnTo>
                    <a:pt x="715279" y="551783"/>
                  </a:lnTo>
                  <a:lnTo>
                    <a:pt x="719454" y="598932"/>
                  </a:lnTo>
                  <a:lnTo>
                    <a:pt x="739775" y="639190"/>
                  </a:lnTo>
                  <a:lnTo>
                    <a:pt x="777239" y="654050"/>
                  </a:lnTo>
                  <a:lnTo>
                    <a:pt x="789860" y="652791"/>
                  </a:lnTo>
                  <a:lnTo>
                    <a:pt x="823722" y="634111"/>
                  </a:lnTo>
                  <a:lnTo>
                    <a:pt x="847171" y="598981"/>
                  </a:lnTo>
                  <a:lnTo>
                    <a:pt x="857392" y="534162"/>
                  </a:lnTo>
                  <a:lnTo>
                    <a:pt x="858807" y="492823"/>
                  </a:lnTo>
                  <a:lnTo>
                    <a:pt x="859282" y="440817"/>
                  </a:lnTo>
                  <a:lnTo>
                    <a:pt x="859282" y="384524"/>
                  </a:lnTo>
                  <a:lnTo>
                    <a:pt x="859282" y="328231"/>
                  </a:lnTo>
                  <a:lnTo>
                    <a:pt x="859282" y="271938"/>
                  </a:lnTo>
                  <a:lnTo>
                    <a:pt x="859282" y="215646"/>
                  </a:lnTo>
                  <a:lnTo>
                    <a:pt x="884596" y="215646"/>
                  </a:lnTo>
                  <a:lnTo>
                    <a:pt x="909875" y="215646"/>
                  </a:lnTo>
                  <a:lnTo>
                    <a:pt x="935130" y="215646"/>
                  </a:lnTo>
                  <a:lnTo>
                    <a:pt x="960374" y="215646"/>
                  </a:lnTo>
                  <a:lnTo>
                    <a:pt x="960374" y="264171"/>
                  </a:lnTo>
                  <a:lnTo>
                    <a:pt x="960374" y="749553"/>
                  </a:lnTo>
                  <a:lnTo>
                    <a:pt x="936922" y="749553"/>
                  </a:lnTo>
                  <a:lnTo>
                    <a:pt x="913447" y="749553"/>
                  </a:lnTo>
                  <a:lnTo>
                    <a:pt x="889972" y="749553"/>
                  </a:lnTo>
                  <a:lnTo>
                    <a:pt x="866521" y="749553"/>
                  </a:lnTo>
                  <a:lnTo>
                    <a:pt x="866521" y="729551"/>
                  </a:lnTo>
                  <a:lnTo>
                    <a:pt x="866521" y="709549"/>
                  </a:lnTo>
                  <a:lnTo>
                    <a:pt x="866521" y="689546"/>
                  </a:lnTo>
                  <a:lnTo>
                    <a:pt x="866521" y="669544"/>
                  </a:lnTo>
                  <a:lnTo>
                    <a:pt x="855233" y="689814"/>
                  </a:lnTo>
                  <a:lnTo>
                    <a:pt x="827801" y="723497"/>
                  </a:lnTo>
                  <a:lnTo>
                    <a:pt x="794388" y="747742"/>
                  </a:lnTo>
                  <a:lnTo>
                    <a:pt x="739775" y="761619"/>
                  </a:lnTo>
                  <a:lnTo>
                    <a:pt x="721032" y="760142"/>
                  </a:lnTo>
                  <a:lnTo>
                    <a:pt x="670687" y="737996"/>
                  </a:lnTo>
                  <a:lnTo>
                    <a:pt x="644350" y="709549"/>
                  </a:lnTo>
                  <a:lnTo>
                    <a:pt x="626490" y="671576"/>
                  </a:lnTo>
                  <a:lnTo>
                    <a:pt x="616204" y="620712"/>
                  </a:lnTo>
                  <a:lnTo>
                    <a:pt x="612775" y="553465"/>
                  </a:lnTo>
                  <a:lnTo>
                    <a:pt x="612775" y="505194"/>
                  </a:lnTo>
                  <a:lnTo>
                    <a:pt x="612775" y="456934"/>
                  </a:lnTo>
                  <a:lnTo>
                    <a:pt x="612775" y="408681"/>
                  </a:lnTo>
                  <a:lnTo>
                    <a:pt x="612775" y="360430"/>
                  </a:lnTo>
                  <a:lnTo>
                    <a:pt x="612775" y="312177"/>
                  </a:lnTo>
                  <a:lnTo>
                    <a:pt x="612775" y="263917"/>
                  </a:lnTo>
                  <a:lnTo>
                    <a:pt x="612775" y="215646"/>
                  </a:lnTo>
                  <a:close/>
                </a:path>
                <a:path w="5562600" h="762000">
                  <a:moveTo>
                    <a:pt x="5380482" y="203580"/>
                  </a:moveTo>
                  <a:lnTo>
                    <a:pt x="5448871" y="212518"/>
                  </a:lnTo>
                  <a:lnTo>
                    <a:pt x="5497068" y="239267"/>
                  </a:lnTo>
                  <a:lnTo>
                    <a:pt x="5529262" y="283575"/>
                  </a:lnTo>
                  <a:lnTo>
                    <a:pt x="5549646" y="344931"/>
                  </a:lnTo>
                  <a:lnTo>
                    <a:pt x="5525813" y="351047"/>
                  </a:lnTo>
                  <a:lnTo>
                    <a:pt x="5501957" y="357187"/>
                  </a:lnTo>
                  <a:lnTo>
                    <a:pt x="5478101" y="363327"/>
                  </a:lnTo>
                  <a:lnTo>
                    <a:pt x="5454269" y="369442"/>
                  </a:lnTo>
                  <a:lnTo>
                    <a:pt x="5450530" y="354820"/>
                  </a:lnTo>
                  <a:lnTo>
                    <a:pt x="5445410" y="341995"/>
                  </a:lnTo>
                  <a:lnTo>
                    <a:pt x="5410263" y="309292"/>
                  </a:lnTo>
                  <a:lnTo>
                    <a:pt x="5382259" y="305180"/>
                  </a:lnTo>
                  <a:lnTo>
                    <a:pt x="5363686" y="306157"/>
                  </a:lnTo>
                  <a:lnTo>
                    <a:pt x="5325109" y="320801"/>
                  </a:lnTo>
                  <a:lnTo>
                    <a:pt x="5313553" y="349376"/>
                  </a:lnTo>
                  <a:lnTo>
                    <a:pt x="5314174" y="356635"/>
                  </a:lnTo>
                  <a:lnTo>
                    <a:pt x="5354065" y="392001"/>
                  </a:lnTo>
                  <a:lnTo>
                    <a:pt x="5418074" y="414781"/>
                  </a:lnTo>
                  <a:lnTo>
                    <a:pt x="5455413" y="428281"/>
                  </a:lnTo>
                  <a:lnTo>
                    <a:pt x="5511853" y="459662"/>
                  </a:lnTo>
                  <a:lnTo>
                    <a:pt x="5544812" y="498236"/>
                  </a:lnTo>
                  <a:lnTo>
                    <a:pt x="5560623" y="550814"/>
                  </a:lnTo>
                  <a:lnTo>
                    <a:pt x="5562600" y="582676"/>
                  </a:lnTo>
                  <a:lnTo>
                    <a:pt x="5559859" y="618061"/>
                  </a:lnTo>
                  <a:lnTo>
                    <a:pt x="5537900" y="681116"/>
                  </a:lnTo>
                  <a:lnTo>
                    <a:pt x="5494107" y="731883"/>
                  </a:lnTo>
                  <a:lnTo>
                    <a:pt x="5429146" y="758311"/>
                  </a:lnTo>
                  <a:lnTo>
                    <a:pt x="5388736" y="761619"/>
                  </a:lnTo>
                  <a:lnTo>
                    <a:pt x="5351730" y="758836"/>
                  </a:lnTo>
                  <a:lnTo>
                    <a:pt x="5289956" y="736651"/>
                  </a:lnTo>
                  <a:lnTo>
                    <a:pt x="5244357" y="693219"/>
                  </a:lnTo>
                  <a:lnTo>
                    <a:pt x="5214552" y="633160"/>
                  </a:lnTo>
                  <a:lnTo>
                    <a:pt x="5205603" y="597153"/>
                  </a:lnTo>
                  <a:lnTo>
                    <a:pt x="5230959" y="591798"/>
                  </a:lnTo>
                  <a:lnTo>
                    <a:pt x="5256339" y="586406"/>
                  </a:lnTo>
                  <a:lnTo>
                    <a:pt x="5281719" y="580991"/>
                  </a:lnTo>
                  <a:lnTo>
                    <a:pt x="5307076" y="575563"/>
                  </a:lnTo>
                  <a:lnTo>
                    <a:pt x="5311147" y="594973"/>
                  </a:lnTo>
                  <a:lnTo>
                    <a:pt x="5333365" y="638175"/>
                  </a:lnTo>
                  <a:lnTo>
                    <a:pt x="5371923" y="658177"/>
                  </a:lnTo>
                  <a:lnTo>
                    <a:pt x="5388736" y="659511"/>
                  </a:lnTo>
                  <a:lnTo>
                    <a:pt x="5407144" y="658250"/>
                  </a:lnTo>
                  <a:lnTo>
                    <a:pt x="5447792" y="639444"/>
                  </a:lnTo>
                  <a:lnTo>
                    <a:pt x="5461127" y="601726"/>
                  </a:lnTo>
                  <a:lnTo>
                    <a:pt x="5460674" y="594058"/>
                  </a:lnTo>
                  <a:lnTo>
                    <a:pt x="5432063" y="560875"/>
                  </a:lnTo>
                  <a:lnTo>
                    <a:pt x="5364478" y="538061"/>
                  </a:lnTo>
                  <a:lnTo>
                    <a:pt x="5320077" y="520430"/>
                  </a:lnTo>
                  <a:lnTo>
                    <a:pt x="5264911" y="487680"/>
                  </a:lnTo>
                  <a:lnTo>
                    <a:pt x="5230907" y="435990"/>
                  </a:lnTo>
                  <a:lnTo>
                    <a:pt x="5219573" y="367538"/>
                  </a:lnTo>
                  <a:lnTo>
                    <a:pt x="5222025" y="334228"/>
                  </a:lnTo>
                  <a:lnTo>
                    <a:pt x="5241647" y="275847"/>
                  </a:lnTo>
                  <a:lnTo>
                    <a:pt x="5281130" y="230155"/>
                  </a:lnTo>
                  <a:lnTo>
                    <a:pt x="5341951" y="206533"/>
                  </a:lnTo>
                  <a:lnTo>
                    <a:pt x="5380482" y="203580"/>
                  </a:lnTo>
                  <a:close/>
                </a:path>
                <a:path w="5562600" h="762000">
                  <a:moveTo>
                    <a:pt x="4980305" y="203580"/>
                  </a:moveTo>
                  <a:lnTo>
                    <a:pt x="5039280" y="209200"/>
                  </a:lnTo>
                  <a:lnTo>
                    <a:pt x="5081016" y="226060"/>
                  </a:lnTo>
                  <a:lnTo>
                    <a:pt x="5119645" y="266350"/>
                  </a:lnTo>
                  <a:lnTo>
                    <a:pt x="5133532" y="303591"/>
                  </a:lnTo>
                  <a:lnTo>
                    <a:pt x="5140251" y="366785"/>
                  </a:lnTo>
                  <a:lnTo>
                    <a:pt x="5141086" y="409194"/>
                  </a:lnTo>
                  <a:lnTo>
                    <a:pt x="5140874" y="450435"/>
                  </a:lnTo>
                  <a:lnTo>
                    <a:pt x="5140626" y="491664"/>
                  </a:lnTo>
                  <a:lnTo>
                    <a:pt x="5140354" y="532870"/>
                  </a:lnTo>
                  <a:lnTo>
                    <a:pt x="5140071" y="574039"/>
                  </a:lnTo>
                  <a:lnTo>
                    <a:pt x="5140378" y="606952"/>
                  </a:lnTo>
                  <a:lnTo>
                    <a:pt x="5142803" y="658872"/>
                  </a:lnTo>
                  <a:lnTo>
                    <a:pt x="5151882" y="712501"/>
                  </a:lnTo>
                  <a:lnTo>
                    <a:pt x="5163058" y="749553"/>
                  </a:lnTo>
                  <a:lnTo>
                    <a:pt x="5138080" y="749553"/>
                  </a:lnTo>
                  <a:lnTo>
                    <a:pt x="5113067" y="749553"/>
                  </a:lnTo>
                  <a:lnTo>
                    <a:pt x="5088030" y="749553"/>
                  </a:lnTo>
                  <a:lnTo>
                    <a:pt x="5062982" y="749553"/>
                  </a:lnTo>
                  <a:lnTo>
                    <a:pt x="5060938" y="741650"/>
                  </a:lnTo>
                  <a:lnTo>
                    <a:pt x="5058632" y="732043"/>
                  </a:lnTo>
                  <a:lnTo>
                    <a:pt x="5056088" y="720746"/>
                  </a:lnTo>
                  <a:lnTo>
                    <a:pt x="5053330" y="707770"/>
                  </a:lnTo>
                  <a:lnTo>
                    <a:pt x="5051679" y="699388"/>
                  </a:lnTo>
                  <a:lnTo>
                    <a:pt x="5050408" y="693927"/>
                  </a:lnTo>
                  <a:lnTo>
                    <a:pt x="5049774" y="691133"/>
                  </a:lnTo>
                  <a:lnTo>
                    <a:pt x="5036583" y="707657"/>
                  </a:lnTo>
                  <a:lnTo>
                    <a:pt x="5022929" y="721979"/>
                  </a:lnTo>
                  <a:lnTo>
                    <a:pt x="4979271" y="751653"/>
                  </a:lnTo>
                  <a:lnTo>
                    <a:pt x="4931283" y="761619"/>
                  </a:lnTo>
                  <a:lnTo>
                    <a:pt x="4903327" y="758811"/>
                  </a:lnTo>
                  <a:lnTo>
                    <a:pt x="4856845" y="736383"/>
                  </a:lnTo>
                  <a:lnTo>
                    <a:pt x="4823410" y="692947"/>
                  </a:lnTo>
                  <a:lnTo>
                    <a:pt x="4806404" y="636456"/>
                  </a:lnTo>
                  <a:lnTo>
                    <a:pt x="4804283" y="603757"/>
                  </a:lnTo>
                  <a:lnTo>
                    <a:pt x="4805257" y="581727"/>
                  </a:lnTo>
                  <a:lnTo>
                    <a:pt x="4813016" y="541428"/>
                  </a:lnTo>
                  <a:lnTo>
                    <a:pt x="4828276" y="506422"/>
                  </a:lnTo>
                  <a:lnTo>
                    <a:pt x="4863083" y="468756"/>
                  </a:lnTo>
                  <a:lnTo>
                    <a:pt x="4897199" y="451119"/>
                  </a:lnTo>
                  <a:lnTo>
                    <a:pt x="4943602" y="435863"/>
                  </a:lnTo>
                  <a:lnTo>
                    <a:pt x="4976318" y="426696"/>
                  </a:lnTo>
                  <a:lnTo>
                    <a:pt x="5003593" y="417861"/>
                  </a:lnTo>
                  <a:lnTo>
                    <a:pt x="5025415" y="409360"/>
                  </a:lnTo>
                  <a:lnTo>
                    <a:pt x="5041773" y="401193"/>
                  </a:lnTo>
                  <a:lnTo>
                    <a:pt x="5041773" y="396494"/>
                  </a:lnTo>
                  <a:lnTo>
                    <a:pt x="5041773" y="391795"/>
                  </a:lnTo>
                  <a:lnTo>
                    <a:pt x="5041773" y="387096"/>
                  </a:lnTo>
                  <a:lnTo>
                    <a:pt x="5040870" y="368186"/>
                  </a:lnTo>
                  <a:lnTo>
                    <a:pt x="5027422" y="329056"/>
                  </a:lnTo>
                  <a:lnTo>
                    <a:pt x="4991453" y="312751"/>
                  </a:lnTo>
                  <a:lnTo>
                    <a:pt x="4973066" y="311658"/>
                  </a:lnTo>
                  <a:lnTo>
                    <a:pt x="4960298" y="312586"/>
                  </a:lnTo>
                  <a:lnTo>
                    <a:pt x="4923734" y="335331"/>
                  </a:lnTo>
                  <a:lnTo>
                    <a:pt x="4906518" y="378587"/>
                  </a:lnTo>
                  <a:lnTo>
                    <a:pt x="4883562" y="372778"/>
                  </a:lnTo>
                  <a:lnTo>
                    <a:pt x="4860607" y="366982"/>
                  </a:lnTo>
                  <a:lnTo>
                    <a:pt x="4837652" y="361209"/>
                  </a:lnTo>
                  <a:lnTo>
                    <a:pt x="4814697" y="355473"/>
                  </a:lnTo>
                  <a:lnTo>
                    <a:pt x="4823817" y="319248"/>
                  </a:lnTo>
                  <a:lnTo>
                    <a:pt x="4850487" y="261943"/>
                  </a:lnTo>
                  <a:lnTo>
                    <a:pt x="4889204" y="224530"/>
                  </a:lnTo>
                  <a:lnTo>
                    <a:pt x="4945350" y="205912"/>
                  </a:lnTo>
                  <a:lnTo>
                    <a:pt x="4980305" y="203580"/>
                  </a:lnTo>
                  <a:close/>
                </a:path>
                <a:path w="5562600" h="762000">
                  <a:moveTo>
                    <a:pt x="4379722" y="203580"/>
                  </a:moveTo>
                  <a:lnTo>
                    <a:pt x="4442412" y="214121"/>
                  </a:lnTo>
                  <a:lnTo>
                    <a:pt x="4490720" y="245617"/>
                  </a:lnTo>
                  <a:lnTo>
                    <a:pt x="4526168" y="298561"/>
                  </a:lnTo>
                  <a:lnTo>
                    <a:pt x="4549902" y="373506"/>
                  </a:lnTo>
                  <a:lnTo>
                    <a:pt x="4525019" y="379793"/>
                  </a:lnTo>
                  <a:lnTo>
                    <a:pt x="4500102" y="386079"/>
                  </a:lnTo>
                  <a:lnTo>
                    <a:pt x="4475160" y="392366"/>
                  </a:lnTo>
                  <a:lnTo>
                    <a:pt x="4450207" y="398652"/>
                  </a:lnTo>
                  <a:lnTo>
                    <a:pt x="4446920" y="379079"/>
                  </a:lnTo>
                  <a:lnTo>
                    <a:pt x="4442015" y="362076"/>
                  </a:lnTo>
                  <a:lnTo>
                    <a:pt x="4417820" y="326546"/>
                  </a:lnTo>
                  <a:lnTo>
                    <a:pt x="4381119" y="314705"/>
                  </a:lnTo>
                  <a:lnTo>
                    <a:pt x="4363212" y="316990"/>
                  </a:lnTo>
                  <a:lnTo>
                    <a:pt x="4320921" y="351154"/>
                  </a:lnTo>
                  <a:lnTo>
                    <a:pt x="4304061" y="399827"/>
                  </a:lnTo>
                  <a:lnTo>
                    <a:pt x="4298442" y="473075"/>
                  </a:lnTo>
                  <a:lnTo>
                    <a:pt x="4299870" y="517050"/>
                  </a:lnTo>
                  <a:lnTo>
                    <a:pt x="4311300" y="584142"/>
                  </a:lnTo>
                  <a:lnTo>
                    <a:pt x="4333654" y="624355"/>
                  </a:lnTo>
                  <a:lnTo>
                    <a:pt x="4382643" y="646430"/>
                  </a:lnTo>
                  <a:lnTo>
                    <a:pt x="4396380" y="645001"/>
                  </a:lnTo>
                  <a:lnTo>
                    <a:pt x="4429759" y="623569"/>
                  </a:lnTo>
                  <a:lnTo>
                    <a:pt x="4451191" y="570795"/>
                  </a:lnTo>
                  <a:lnTo>
                    <a:pt x="4455668" y="544957"/>
                  </a:lnTo>
                  <a:lnTo>
                    <a:pt x="4480508" y="550862"/>
                  </a:lnTo>
                  <a:lnTo>
                    <a:pt x="4505325" y="556768"/>
                  </a:lnTo>
                  <a:lnTo>
                    <a:pt x="4530141" y="562673"/>
                  </a:lnTo>
                  <a:lnTo>
                    <a:pt x="4554982" y="568578"/>
                  </a:lnTo>
                  <a:lnTo>
                    <a:pt x="4545482" y="613392"/>
                  </a:lnTo>
                  <a:lnTo>
                    <a:pt x="4532423" y="652383"/>
                  </a:lnTo>
                  <a:lnTo>
                    <a:pt x="4495673" y="712851"/>
                  </a:lnTo>
                  <a:lnTo>
                    <a:pt x="4444238" y="749426"/>
                  </a:lnTo>
                  <a:lnTo>
                    <a:pt x="4377944" y="761619"/>
                  </a:lnTo>
                  <a:lnTo>
                    <a:pt x="4338153" y="756999"/>
                  </a:lnTo>
                  <a:lnTo>
                    <a:pt x="4302601" y="743140"/>
                  </a:lnTo>
                  <a:lnTo>
                    <a:pt x="4271287" y="720042"/>
                  </a:lnTo>
                  <a:lnTo>
                    <a:pt x="4244213" y="687705"/>
                  </a:lnTo>
                  <a:lnTo>
                    <a:pt x="4222396" y="647199"/>
                  </a:lnTo>
                  <a:lnTo>
                    <a:pt x="4206843" y="599598"/>
                  </a:lnTo>
                  <a:lnTo>
                    <a:pt x="4197528" y="544901"/>
                  </a:lnTo>
                  <a:lnTo>
                    <a:pt x="4194429" y="483107"/>
                  </a:lnTo>
                  <a:lnTo>
                    <a:pt x="4197550" y="420669"/>
                  </a:lnTo>
                  <a:lnTo>
                    <a:pt x="4206922" y="365553"/>
                  </a:lnTo>
                  <a:lnTo>
                    <a:pt x="4222557" y="317748"/>
                  </a:lnTo>
                  <a:lnTo>
                    <a:pt x="4244467" y="277240"/>
                  </a:lnTo>
                  <a:lnTo>
                    <a:pt x="4271637" y="245050"/>
                  </a:lnTo>
                  <a:lnTo>
                    <a:pt x="4303236" y="222027"/>
                  </a:lnTo>
                  <a:lnTo>
                    <a:pt x="4339264" y="208196"/>
                  </a:lnTo>
                  <a:lnTo>
                    <a:pt x="4379722" y="203580"/>
                  </a:lnTo>
                  <a:close/>
                </a:path>
                <a:path w="5562600" h="762000">
                  <a:moveTo>
                    <a:pt x="3955796" y="203580"/>
                  </a:moveTo>
                  <a:lnTo>
                    <a:pt x="4014771" y="209200"/>
                  </a:lnTo>
                  <a:lnTo>
                    <a:pt x="4056506" y="226060"/>
                  </a:lnTo>
                  <a:lnTo>
                    <a:pt x="4095136" y="266350"/>
                  </a:lnTo>
                  <a:lnTo>
                    <a:pt x="4109023" y="303591"/>
                  </a:lnTo>
                  <a:lnTo>
                    <a:pt x="4115742" y="366785"/>
                  </a:lnTo>
                  <a:lnTo>
                    <a:pt x="4116578" y="409194"/>
                  </a:lnTo>
                  <a:lnTo>
                    <a:pt x="4116365" y="450435"/>
                  </a:lnTo>
                  <a:lnTo>
                    <a:pt x="4116117" y="491664"/>
                  </a:lnTo>
                  <a:lnTo>
                    <a:pt x="4115845" y="532870"/>
                  </a:lnTo>
                  <a:lnTo>
                    <a:pt x="4115561" y="574039"/>
                  </a:lnTo>
                  <a:lnTo>
                    <a:pt x="4115869" y="606952"/>
                  </a:lnTo>
                  <a:lnTo>
                    <a:pt x="4118294" y="658872"/>
                  </a:lnTo>
                  <a:lnTo>
                    <a:pt x="4127373" y="712501"/>
                  </a:lnTo>
                  <a:lnTo>
                    <a:pt x="4138549" y="749553"/>
                  </a:lnTo>
                  <a:lnTo>
                    <a:pt x="4113571" y="749553"/>
                  </a:lnTo>
                  <a:lnTo>
                    <a:pt x="4088558" y="749553"/>
                  </a:lnTo>
                  <a:lnTo>
                    <a:pt x="4063521" y="749553"/>
                  </a:lnTo>
                  <a:lnTo>
                    <a:pt x="4038473" y="749553"/>
                  </a:lnTo>
                  <a:lnTo>
                    <a:pt x="4036429" y="741650"/>
                  </a:lnTo>
                  <a:lnTo>
                    <a:pt x="4034123" y="732043"/>
                  </a:lnTo>
                  <a:lnTo>
                    <a:pt x="4031579" y="720746"/>
                  </a:lnTo>
                  <a:lnTo>
                    <a:pt x="4028821" y="707770"/>
                  </a:lnTo>
                  <a:lnTo>
                    <a:pt x="4027170" y="699388"/>
                  </a:lnTo>
                  <a:lnTo>
                    <a:pt x="4025900" y="693927"/>
                  </a:lnTo>
                  <a:lnTo>
                    <a:pt x="4025265" y="691133"/>
                  </a:lnTo>
                  <a:lnTo>
                    <a:pt x="4012074" y="707657"/>
                  </a:lnTo>
                  <a:lnTo>
                    <a:pt x="3998420" y="721979"/>
                  </a:lnTo>
                  <a:lnTo>
                    <a:pt x="3954762" y="751653"/>
                  </a:lnTo>
                  <a:lnTo>
                    <a:pt x="3906774" y="761619"/>
                  </a:lnTo>
                  <a:lnTo>
                    <a:pt x="3878818" y="758811"/>
                  </a:lnTo>
                  <a:lnTo>
                    <a:pt x="3832336" y="736383"/>
                  </a:lnTo>
                  <a:lnTo>
                    <a:pt x="3798901" y="692947"/>
                  </a:lnTo>
                  <a:lnTo>
                    <a:pt x="3781895" y="636456"/>
                  </a:lnTo>
                  <a:lnTo>
                    <a:pt x="3779774" y="603757"/>
                  </a:lnTo>
                  <a:lnTo>
                    <a:pt x="3780748" y="581727"/>
                  </a:lnTo>
                  <a:lnTo>
                    <a:pt x="3788507" y="541428"/>
                  </a:lnTo>
                  <a:lnTo>
                    <a:pt x="3803767" y="506422"/>
                  </a:lnTo>
                  <a:lnTo>
                    <a:pt x="3838575" y="468756"/>
                  </a:lnTo>
                  <a:lnTo>
                    <a:pt x="3872690" y="451119"/>
                  </a:lnTo>
                  <a:lnTo>
                    <a:pt x="3919093" y="435863"/>
                  </a:lnTo>
                  <a:lnTo>
                    <a:pt x="3951809" y="426696"/>
                  </a:lnTo>
                  <a:lnTo>
                    <a:pt x="3979084" y="417861"/>
                  </a:lnTo>
                  <a:lnTo>
                    <a:pt x="4000906" y="409360"/>
                  </a:lnTo>
                  <a:lnTo>
                    <a:pt x="4017264" y="401193"/>
                  </a:lnTo>
                  <a:lnTo>
                    <a:pt x="4017264" y="396494"/>
                  </a:lnTo>
                  <a:lnTo>
                    <a:pt x="4017264" y="391795"/>
                  </a:lnTo>
                  <a:lnTo>
                    <a:pt x="4017264" y="387096"/>
                  </a:lnTo>
                  <a:lnTo>
                    <a:pt x="4016361" y="368186"/>
                  </a:lnTo>
                  <a:lnTo>
                    <a:pt x="4002913" y="329056"/>
                  </a:lnTo>
                  <a:lnTo>
                    <a:pt x="3966944" y="312751"/>
                  </a:lnTo>
                  <a:lnTo>
                    <a:pt x="3948556" y="311658"/>
                  </a:lnTo>
                  <a:lnTo>
                    <a:pt x="3935789" y="312586"/>
                  </a:lnTo>
                  <a:lnTo>
                    <a:pt x="3899225" y="335331"/>
                  </a:lnTo>
                  <a:lnTo>
                    <a:pt x="3882008" y="378587"/>
                  </a:lnTo>
                  <a:lnTo>
                    <a:pt x="3859053" y="372778"/>
                  </a:lnTo>
                  <a:lnTo>
                    <a:pt x="3836098" y="366982"/>
                  </a:lnTo>
                  <a:lnTo>
                    <a:pt x="3813143" y="361209"/>
                  </a:lnTo>
                  <a:lnTo>
                    <a:pt x="3790188" y="355473"/>
                  </a:lnTo>
                  <a:lnTo>
                    <a:pt x="3799308" y="319248"/>
                  </a:lnTo>
                  <a:lnTo>
                    <a:pt x="3825978" y="261943"/>
                  </a:lnTo>
                  <a:lnTo>
                    <a:pt x="3864695" y="224530"/>
                  </a:lnTo>
                  <a:lnTo>
                    <a:pt x="3920841" y="205912"/>
                  </a:lnTo>
                  <a:lnTo>
                    <a:pt x="3955796" y="203580"/>
                  </a:lnTo>
                  <a:close/>
                </a:path>
                <a:path w="5562600" h="762000">
                  <a:moveTo>
                    <a:pt x="3695700" y="203580"/>
                  </a:moveTo>
                  <a:lnTo>
                    <a:pt x="3712795" y="205247"/>
                  </a:lnTo>
                  <a:lnTo>
                    <a:pt x="3729593" y="210248"/>
                  </a:lnTo>
                  <a:lnTo>
                    <a:pt x="3746081" y="218582"/>
                  </a:lnTo>
                  <a:lnTo>
                    <a:pt x="3762248" y="230250"/>
                  </a:lnTo>
                  <a:lnTo>
                    <a:pt x="3754435" y="261036"/>
                  </a:lnTo>
                  <a:lnTo>
                    <a:pt x="3746611" y="291846"/>
                  </a:lnTo>
                  <a:lnTo>
                    <a:pt x="3738762" y="322655"/>
                  </a:lnTo>
                  <a:lnTo>
                    <a:pt x="3730879" y="353440"/>
                  </a:lnTo>
                  <a:lnTo>
                    <a:pt x="3718349" y="343292"/>
                  </a:lnTo>
                  <a:lnTo>
                    <a:pt x="3706272" y="336073"/>
                  </a:lnTo>
                  <a:lnTo>
                    <a:pt x="3694624" y="331759"/>
                  </a:lnTo>
                  <a:lnTo>
                    <a:pt x="3683380" y="330326"/>
                  </a:lnTo>
                  <a:lnTo>
                    <a:pt x="3673193" y="331348"/>
                  </a:lnTo>
                  <a:lnTo>
                    <a:pt x="3640415" y="356417"/>
                  </a:lnTo>
                  <a:lnTo>
                    <a:pt x="3624199" y="405638"/>
                  </a:lnTo>
                  <a:lnTo>
                    <a:pt x="3617912" y="471773"/>
                  </a:lnTo>
                  <a:lnTo>
                    <a:pt x="3616340" y="522331"/>
                  </a:lnTo>
                  <a:lnTo>
                    <a:pt x="3615817" y="584581"/>
                  </a:lnTo>
                  <a:lnTo>
                    <a:pt x="3615817" y="625824"/>
                  </a:lnTo>
                  <a:lnTo>
                    <a:pt x="3615817" y="667067"/>
                  </a:lnTo>
                  <a:lnTo>
                    <a:pt x="3615817" y="708310"/>
                  </a:lnTo>
                  <a:lnTo>
                    <a:pt x="3615817" y="749553"/>
                  </a:lnTo>
                  <a:lnTo>
                    <a:pt x="3590500" y="749553"/>
                  </a:lnTo>
                  <a:lnTo>
                    <a:pt x="3565207" y="749553"/>
                  </a:lnTo>
                  <a:lnTo>
                    <a:pt x="3539914" y="749553"/>
                  </a:lnTo>
                  <a:lnTo>
                    <a:pt x="3514598" y="749553"/>
                  </a:lnTo>
                  <a:lnTo>
                    <a:pt x="3514598" y="700996"/>
                  </a:lnTo>
                  <a:lnTo>
                    <a:pt x="3514598" y="215646"/>
                  </a:lnTo>
                  <a:lnTo>
                    <a:pt x="3538104" y="215646"/>
                  </a:lnTo>
                  <a:lnTo>
                    <a:pt x="3561587" y="215646"/>
                  </a:lnTo>
                  <a:lnTo>
                    <a:pt x="3585071" y="215646"/>
                  </a:lnTo>
                  <a:lnTo>
                    <a:pt x="3608578" y="215646"/>
                  </a:lnTo>
                  <a:lnTo>
                    <a:pt x="3608578" y="234674"/>
                  </a:lnTo>
                  <a:lnTo>
                    <a:pt x="3608578" y="253666"/>
                  </a:lnTo>
                  <a:lnTo>
                    <a:pt x="3608578" y="272635"/>
                  </a:lnTo>
                  <a:lnTo>
                    <a:pt x="3608578" y="291591"/>
                  </a:lnTo>
                  <a:lnTo>
                    <a:pt x="3620291" y="267017"/>
                  </a:lnTo>
                  <a:lnTo>
                    <a:pt x="3641957" y="231584"/>
                  </a:lnTo>
                  <a:lnTo>
                    <a:pt x="3672459" y="207867"/>
                  </a:lnTo>
                  <a:lnTo>
                    <a:pt x="3683746" y="204652"/>
                  </a:lnTo>
                  <a:lnTo>
                    <a:pt x="3695700" y="203580"/>
                  </a:lnTo>
                  <a:close/>
                </a:path>
                <a:path w="5562600" h="762000">
                  <a:moveTo>
                    <a:pt x="2473960" y="203580"/>
                  </a:moveTo>
                  <a:lnTo>
                    <a:pt x="2542365" y="212518"/>
                  </a:lnTo>
                  <a:lnTo>
                    <a:pt x="2590673" y="239267"/>
                  </a:lnTo>
                  <a:lnTo>
                    <a:pt x="2622851" y="283575"/>
                  </a:lnTo>
                  <a:lnTo>
                    <a:pt x="2643124" y="344931"/>
                  </a:lnTo>
                  <a:lnTo>
                    <a:pt x="2619309" y="351047"/>
                  </a:lnTo>
                  <a:lnTo>
                    <a:pt x="2595483" y="357187"/>
                  </a:lnTo>
                  <a:lnTo>
                    <a:pt x="2571632" y="363327"/>
                  </a:lnTo>
                  <a:lnTo>
                    <a:pt x="2547747" y="369442"/>
                  </a:lnTo>
                  <a:lnTo>
                    <a:pt x="2544010" y="354820"/>
                  </a:lnTo>
                  <a:lnTo>
                    <a:pt x="2538904" y="341995"/>
                  </a:lnTo>
                  <a:lnTo>
                    <a:pt x="2503868" y="309292"/>
                  </a:lnTo>
                  <a:lnTo>
                    <a:pt x="2475865" y="305180"/>
                  </a:lnTo>
                  <a:lnTo>
                    <a:pt x="2457289" y="306157"/>
                  </a:lnTo>
                  <a:lnTo>
                    <a:pt x="2418588" y="320801"/>
                  </a:lnTo>
                  <a:lnTo>
                    <a:pt x="2407030" y="349376"/>
                  </a:lnTo>
                  <a:lnTo>
                    <a:pt x="2407671" y="356635"/>
                  </a:lnTo>
                  <a:lnTo>
                    <a:pt x="2447575" y="392001"/>
                  </a:lnTo>
                  <a:lnTo>
                    <a:pt x="2511679" y="414781"/>
                  </a:lnTo>
                  <a:lnTo>
                    <a:pt x="2549016" y="428281"/>
                  </a:lnTo>
                  <a:lnTo>
                    <a:pt x="2605405" y="459662"/>
                  </a:lnTo>
                  <a:lnTo>
                    <a:pt x="2638290" y="498236"/>
                  </a:lnTo>
                  <a:lnTo>
                    <a:pt x="2654101" y="550814"/>
                  </a:lnTo>
                  <a:lnTo>
                    <a:pt x="2656078" y="582676"/>
                  </a:lnTo>
                  <a:lnTo>
                    <a:pt x="2653339" y="618061"/>
                  </a:lnTo>
                  <a:lnTo>
                    <a:pt x="2631432" y="681116"/>
                  </a:lnTo>
                  <a:lnTo>
                    <a:pt x="2587640" y="731883"/>
                  </a:lnTo>
                  <a:lnTo>
                    <a:pt x="2522680" y="758311"/>
                  </a:lnTo>
                  <a:lnTo>
                    <a:pt x="2482341" y="761619"/>
                  </a:lnTo>
                  <a:lnTo>
                    <a:pt x="2445315" y="758836"/>
                  </a:lnTo>
                  <a:lnTo>
                    <a:pt x="2383454" y="736651"/>
                  </a:lnTo>
                  <a:lnTo>
                    <a:pt x="2337853" y="693219"/>
                  </a:lnTo>
                  <a:lnTo>
                    <a:pt x="2308084" y="633160"/>
                  </a:lnTo>
                  <a:lnTo>
                    <a:pt x="2299080" y="597153"/>
                  </a:lnTo>
                  <a:lnTo>
                    <a:pt x="2324490" y="591798"/>
                  </a:lnTo>
                  <a:lnTo>
                    <a:pt x="2349865" y="586406"/>
                  </a:lnTo>
                  <a:lnTo>
                    <a:pt x="2375215" y="580991"/>
                  </a:lnTo>
                  <a:lnTo>
                    <a:pt x="2400554" y="575563"/>
                  </a:lnTo>
                  <a:lnTo>
                    <a:pt x="2404625" y="594973"/>
                  </a:lnTo>
                  <a:lnTo>
                    <a:pt x="2426842" y="638175"/>
                  </a:lnTo>
                  <a:lnTo>
                    <a:pt x="2465508" y="658177"/>
                  </a:lnTo>
                  <a:lnTo>
                    <a:pt x="2482341" y="659511"/>
                  </a:lnTo>
                  <a:lnTo>
                    <a:pt x="2500729" y="658250"/>
                  </a:lnTo>
                  <a:lnTo>
                    <a:pt x="2541270" y="639444"/>
                  </a:lnTo>
                  <a:lnTo>
                    <a:pt x="2554604" y="601726"/>
                  </a:lnTo>
                  <a:lnTo>
                    <a:pt x="2554154" y="594058"/>
                  </a:lnTo>
                  <a:lnTo>
                    <a:pt x="2525561" y="560875"/>
                  </a:lnTo>
                  <a:lnTo>
                    <a:pt x="2458029" y="538061"/>
                  </a:lnTo>
                  <a:lnTo>
                    <a:pt x="2413666" y="520430"/>
                  </a:lnTo>
                  <a:lnTo>
                    <a:pt x="2358516" y="487680"/>
                  </a:lnTo>
                  <a:lnTo>
                    <a:pt x="2324512" y="435990"/>
                  </a:lnTo>
                  <a:lnTo>
                    <a:pt x="2313178" y="367538"/>
                  </a:lnTo>
                  <a:lnTo>
                    <a:pt x="2315630" y="334228"/>
                  </a:lnTo>
                  <a:lnTo>
                    <a:pt x="2335252" y="275847"/>
                  </a:lnTo>
                  <a:lnTo>
                    <a:pt x="2374733" y="230155"/>
                  </a:lnTo>
                  <a:lnTo>
                    <a:pt x="2435502" y="206533"/>
                  </a:lnTo>
                  <a:lnTo>
                    <a:pt x="2473960" y="203580"/>
                  </a:lnTo>
                  <a:close/>
                </a:path>
                <a:path w="5562600" h="762000">
                  <a:moveTo>
                    <a:pt x="2073783" y="203580"/>
                  </a:moveTo>
                  <a:lnTo>
                    <a:pt x="2132822" y="209200"/>
                  </a:lnTo>
                  <a:lnTo>
                    <a:pt x="2174621" y="226060"/>
                  </a:lnTo>
                  <a:lnTo>
                    <a:pt x="2213232" y="266350"/>
                  </a:lnTo>
                  <a:lnTo>
                    <a:pt x="2227083" y="303591"/>
                  </a:lnTo>
                  <a:lnTo>
                    <a:pt x="2233838" y="366785"/>
                  </a:lnTo>
                  <a:lnTo>
                    <a:pt x="2234691" y="409194"/>
                  </a:lnTo>
                  <a:lnTo>
                    <a:pt x="2234406" y="450435"/>
                  </a:lnTo>
                  <a:lnTo>
                    <a:pt x="2234120" y="491664"/>
                  </a:lnTo>
                  <a:lnTo>
                    <a:pt x="2233834" y="532870"/>
                  </a:lnTo>
                  <a:lnTo>
                    <a:pt x="2233549" y="574039"/>
                  </a:lnTo>
                  <a:lnTo>
                    <a:pt x="2233858" y="606952"/>
                  </a:lnTo>
                  <a:lnTo>
                    <a:pt x="2236335" y="658872"/>
                  </a:lnTo>
                  <a:lnTo>
                    <a:pt x="2245439" y="712501"/>
                  </a:lnTo>
                  <a:lnTo>
                    <a:pt x="2256663" y="749553"/>
                  </a:lnTo>
                  <a:lnTo>
                    <a:pt x="2231614" y="749553"/>
                  </a:lnTo>
                  <a:lnTo>
                    <a:pt x="2206577" y="749553"/>
                  </a:lnTo>
                  <a:lnTo>
                    <a:pt x="2181564" y="749553"/>
                  </a:lnTo>
                  <a:lnTo>
                    <a:pt x="2156587" y="749553"/>
                  </a:lnTo>
                  <a:lnTo>
                    <a:pt x="2154487" y="741650"/>
                  </a:lnTo>
                  <a:lnTo>
                    <a:pt x="2152173" y="732043"/>
                  </a:lnTo>
                  <a:lnTo>
                    <a:pt x="2149621" y="720746"/>
                  </a:lnTo>
                  <a:lnTo>
                    <a:pt x="2146808" y="707770"/>
                  </a:lnTo>
                  <a:lnTo>
                    <a:pt x="2145157" y="699388"/>
                  </a:lnTo>
                  <a:lnTo>
                    <a:pt x="2144014" y="693927"/>
                  </a:lnTo>
                  <a:lnTo>
                    <a:pt x="2143252" y="691133"/>
                  </a:lnTo>
                  <a:lnTo>
                    <a:pt x="2130081" y="707657"/>
                  </a:lnTo>
                  <a:lnTo>
                    <a:pt x="2116470" y="721979"/>
                  </a:lnTo>
                  <a:lnTo>
                    <a:pt x="2072858" y="751653"/>
                  </a:lnTo>
                  <a:lnTo>
                    <a:pt x="2024888" y="761619"/>
                  </a:lnTo>
                  <a:lnTo>
                    <a:pt x="1996930" y="758811"/>
                  </a:lnTo>
                  <a:lnTo>
                    <a:pt x="1950396" y="736383"/>
                  </a:lnTo>
                  <a:lnTo>
                    <a:pt x="1916941" y="692947"/>
                  </a:lnTo>
                  <a:lnTo>
                    <a:pt x="1899900" y="636456"/>
                  </a:lnTo>
                  <a:lnTo>
                    <a:pt x="1897761" y="603757"/>
                  </a:lnTo>
                  <a:lnTo>
                    <a:pt x="1898735" y="581727"/>
                  </a:lnTo>
                  <a:lnTo>
                    <a:pt x="1906494" y="541428"/>
                  </a:lnTo>
                  <a:lnTo>
                    <a:pt x="1921756" y="506422"/>
                  </a:lnTo>
                  <a:lnTo>
                    <a:pt x="1956689" y="468756"/>
                  </a:lnTo>
                  <a:lnTo>
                    <a:pt x="1990693" y="451119"/>
                  </a:lnTo>
                  <a:lnTo>
                    <a:pt x="2037079" y="435863"/>
                  </a:lnTo>
                  <a:lnTo>
                    <a:pt x="2069798" y="426696"/>
                  </a:lnTo>
                  <a:lnTo>
                    <a:pt x="2097087" y="417861"/>
                  </a:lnTo>
                  <a:lnTo>
                    <a:pt x="2118947" y="409360"/>
                  </a:lnTo>
                  <a:lnTo>
                    <a:pt x="2135378" y="401193"/>
                  </a:lnTo>
                  <a:lnTo>
                    <a:pt x="2135378" y="396494"/>
                  </a:lnTo>
                  <a:lnTo>
                    <a:pt x="2135378" y="391795"/>
                  </a:lnTo>
                  <a:lnTo>
                    <a:pt x="2135378" y="387096"/>
                  </a:lnTo>
                  <a:lnTo>
                    <a:pt x="2134473" y="368186"/>
                  </a:lnTo>
                  <a:lnTo>
                    <a:pt x="2120900" y="329056"/>
                  </a:lnTo>
                  <a:lnTo>
                    <a:pt x="2084949" y="312751"/>
                  </a:lnTo>
                  <a:lnTo>
                    <a:pt x="2066544" y="311658"/>
                  </a:lnTo>
                  <a:lnTo>
                    <a:pt x="2053832" y="312586"/>
                  </a:lnTo>
                  <a:lnTo>
                    <a:pt x="2017266" y="335331"/>
                  </a:lnTo>
                  <a:lnTo>
                    <a:pt x="1999996" y="378587"/>
                  </a:lnTo>
                  <a:lnTo>
                    <a:pt x="1977042" y="372778"/>
                  </a:lnTo>
                  <a:lnTo>
                    <a:pt x="1954101" y="366982"/>
                  </a:lnTo>
                  <a:lnTo>
                    <a:pt x="1931183" y="361209"/>
                  </a:lnTo>
                  <a:lnTo>
                    <a:pt x="1908302" y="355473"/>
                  </a:lnTo>
                  <a:lnTo>
                    <a:pt x="1917420" y="319248"/>
                  </a:lnTo>
                  <a:lnTo>
                    <a:pt x="1944038" y="261943"/>
                  </a:lnTo>
                  <a:lnTo>
                    <a:pt x="1982682" y="224530"/>
                  </a:lnTo>
                  <a:lnTo>
                    <a:pt x="2038828" y="205912"/>
                  </a:lnTo>
                  <a:lnTo>
                    <a:pt x="2073783" y="203580"/>
                  </a:lnTo>
                  <a:close/>
                </a:path>
                <a:path w="5562600" h="762000">
                  <a:moveTo>
                    <a:pt x="1227582" y="203580"/>
                  </a:moveTo>
                  <a:lnTo>
                    <a:pt x="1290224" y="214121"/>
                  </a:lnTo>
                  <a:lnTo>
                    <a:pt x="1338579" y="245617"/>
                  </a:lnTo>
                  <a:lnTo>
                    <a:pt x="1373981" y="298561"/>
                  </a:lnTo>
                  <a:lnTo>
                    <a:pt x="1397762" y="373506"/>
                  </a:lnTo>
                  <a:lnTo>
                    <a:pt x="1372879" y="379793"/>
                  </a:lnTo>
                  <a:lnTo>
                    <a:pt x="1347962" y="386079"/>
                  </a:lnTo>
                  <a:lnTo>
                    <a:pt x="1323020" y="392366"/>
                  </a:lnTo>
                  <a:lnTo>
                    <a:pt x="1298066" y="398652"/>
                  </a:lnTo>
                  <a:lnTo>
                    <a:pt x="1294780" y="379079"/>
                  </a:lnTo>
                  <a:lnTo>
                    <a:pt x="1289875" y="362076"/>
                  </a:lnTo>
                  <a:lnTo>
                    <a:pt x="1265662" y="326546"/>
                  </a:lnTo>
                  <a:lnTo>
                    <a:pt x="1228978" y="314705"/>
                  </a:lnTo>
                  <a:lnTo>
                    <a:pt x="1211072" y="316990"/>
                  </a:lnTo>
                  <a:lnTo>
                    <a:pt x="1168780" y="351154"/>
                  </a:lnTo>
                  <a:lnTo>
                    <a:pt x="1151810" y="399827"/>
                  </a:lnTo>
                  <a:lnTo>
                    <a:pt x="1146175" y="473075"/>
                  </a:lnTo>
                  <a:lnTo>
                    <a:pt x="1147603" y="517050"/>
                  </a:lnTo>
                  <a:lnTo>
                    <a:pt x="1159033" y="584142"/>
                  </a:lnTo>
                  <a:lnTo>
                    <a:pt x="1181443" y="624355"/>
                  </a:lnTo>
                  <a:lnTo>
                    <a:pt x="1230502" y="646430"/>
                  </a:lnTo>
                  <a:lnTo>
                    <a:pt x="1244222" y="645001"/>
                  </a:lnTo>
                  <a:lnTo>
                    <a:pt x="1277620" y="623569"/>
                  </a:lnTo>
                  <a:lnTo>
                    <a:pt x="1299051" y="570795"/>
                  </a:lnTo>
                  <a:lnTo>
                    <a:pt x="1303527" y="544957"/>
                  </a:lnTo>
                  <a:lnTo>
                    <a:pt x="1328368" y="550862"/>
                  </a:lnTo>
                  <a:lnTo>
                    <a:pt x="1353185" y="556768"/>
                  </a:lnTo>
                  <a:lnTo>
                    <a:pt x="1378001" y="562673"/>
                  </a:lnTo>
                  <a:lnTo>
                    <a:pt x="1402841" y="568578"/>
                  </a:lnTo>
                  <a:lnTo>
                    <a:pt x="1393340" y="613392"/>
                  </a:lnTo>
                  <a:lnTo>
                    <a:pt x="1380267" y="652383"/>
                  </a:lnTo>
                  <a:lnTo>
                    <a:pt x="1343405" y="712851"/>
                  </a:lnTo>
                  <a:lnTo>
                    <a:pt x="1292082" y="749426"/>
                  </a:lnTo>
                  <a:lnTo>
                    <a:pt x="1225803" y="761619"/>
                  </a:lnTo>
                  <a:lnTo>
                    <a:pt x="1186013" y="756999"/>
                  </a:lnTo>
                  <a:lnTo>
                    <a:pt x="1150461" y="743140"/>
                  </a:lnTo>
                  <a:lnTo>
                    <a:pt x="1119147" y="720042"/>
                  </a:lnTo>
                  <a:lnTo>
                    <a:pt x="1092073" y="687705"/>
                  </a:lnTo>
                  <a:lnTo>
                    <a:pt x="1070236" y="647199"/>
                  </a:lnTo>
                  <a:lnTo>
                    <a:pt x="1054639" y="599598"/>
                  </a:lnTo>
                  <a:lnTo>
                    <a:pt x="1045281" y="544901"/>
                  </a:lnTo>
                  <a:lnTo>
                    <a:pt x="1042162" y="483107"/>
                  </a:lnTo>
                  <a:lnTo>
                    <a:pt x="1045301" y="420669"/>
                  </a:lnTo>
                  <a:lnTo>
                    <a:pt x="1054703" y="365553"/>
                  </a:lnTo>
                  <a:lnTo>
                    <a:pt x="1070344" y="317748"/>
                  </a:lnTo>
                  <a:lnTo>
                    <a:pt x="1092200" y="277240"/>
                  </a:lnTo>
                  <a:lnTo>
                    <a:pt x="1119443" y="245050"/>
                  </a:lnTo>
                  <a:lnTo>
                    <a:pt x="1151080" y="222027"/>
                  </a:lnTo>
                  <a:lnTo>
                    <a:pt x="1187122" y="208196"/>
                  </a:lnTo>
                  <a:lnTo>
                    <a:pt x="1227582" y="203580"/>
                  </a:lnTo>
                  <a:close/>
                </a:path>
                <a:path w="5562600" h="762000">
                  <a:moveTo>
                    <a:pt x="4626991" y="12573"/>
                  </a:moveTo>
                  <a:lnTo>
                    <a:pt x="4652252" y="12573"/>
                  </a:lnTo>
                  <a:lnTo>
                    <a:pt x="4677536" y="12573"/>
                  </a:lnTo>
                  <a:lnTo>
                    <a:pt x="4702821" y="12573"/>
                  </a:lnTo>
                  <a:lnTo>
                    <a:pt x="4728083" y="12573"/>
                  </a:lnTo>
                  <a:lnTo>
                    <a:pt x="4728083" y="45243"/>
                  </a:lnTo>
                  <a:lnTo>
                    <a:pt x="4728083" y="77914"/>
                  </a:lnTo>
                  <a:lnTo>
                    <a:pt x="4728083" y="110585"/>
                  </a:lnTo>
                  <a:lnTo>
                    <a:pt x="4728083" y="143255"/>
                  </a:lnTo>
                  <a:lnTo>
                    <a:pt x="4702821" y="143255"/>
                  </a:lnTo>
                  <a:lnTo>
                    <a:pt x="4677537" y="143255"/>
                  </a:lnTo>
                  <a:lnTo>
                    <a:pt x="4652252" y="143255"/>
                  </a:lnTo>
                  <a:lnTo>
                    <a:pt x="4626991" y="143255"/>
                  </a:lnTo>
                  <a:lnTo>
                    <a:pt x="4626991" y="110585"/>
                  </a:lnTo>
                  <a:lnTo>
                    <a:pt x="4626991" y="77914"/>
                  </a:lnTo>
                  <a:lnTo>
                    <a:pt x="4626991" y="45243"/>
                  </a:lnTo>
                  <a:lnTo>
                    <a:pt x="4626991" y="12573"/>
                  </a:lnTo>
                  <a:close/>
                </a:path>
                <a:path w="5562600" h="762000">
                  <a:moveTo>
                    <a:pt x="1474470" y="12573"/>
                  </a:moveTo>
                  <a:lnTo>
                    <a:pt x="1499731" y="12573"/>
                  </a:lnTo>
                  <a:lnTo>
                    <a:pt x="1525015" y="12573"/>
                  </a:lnTo>
                  <a:lnTo>
                    <a:pt x="1550300" y="12573"/>
                  </a:lnTo>
                  <a:lnTo>
                    <a:pt x="1575562" y="12573"/>
                  </a:lnTo>
                  <a:lnTo>
                    <a:pt x="1575562" y="66813"/>
                  </a:lnTo>
                  <a:lnTo>
                    <a:pt x="1575562" y="121028"/>
                  </a:lnTo>
                  <a:lnTo>
                    <a:pt x="1575562" y="175226"/>
                  </a:lnTo>
                  <a:lnTo>
                    <a:pt x="1575562" y="229411"/>
                  </a:lnTo>
                  <a:lnTo>
                    <a:pt x="1575562" y="283590"/>
                  </a:lnTo>
                  <a:lnTo>
                    <a:pt x="1601231" y="248586"/>
                  </a:lnTo>
                  <a:lnTo>
                    <a:pt x="1629283" y="223583"/>
                  </a:lnTo>
                  <a:lnTo>
                    <a:pt x="1659715" y="208581"/>
                  </a:lnTo>
                  <a:lnTo>
                    <a:pt x="1692528" y="203580"/>
                  </a:lnTo>
                  <a:lnTo>
                    <a:pt x="1709604" y="204722"/>
                  </a:lnTo>
                  <a:lnTo>
                    <a:pt x="1755521" y="221741"/>
                  </a:lnTo>
                  <a:lnTo>
                    <a:pt x="1789882" y="254513"/>
                  </a:lnTo>
                  <a:lnTo>
                    <a:pt x="1809813" y="297624"/>
                  </a:lnTo>
                  <a:lnTo>
                    <a:pt x="1819556" y="349754"/>
                  </a:lnTo>
                  <a:lnTo>
                    <a:pt x="1822136" y="402800"/>
                  </a:lnTo>
                  <a:lnTo>
                    <a:pt x="1822450" y="436371"/>
                  </a:lnTo>
                  <a:lnTo>
                    <a:pt x="1822450" y="488568"/>
                  </a:lnTo>
                  <a:lnTo>
                    <a:pt x="1822450" y="540765"/>
                  </a:lnTo>
                  <a:lnTo>
                    <a:pt x="1822450" y="592963"/>
                  </a:lnTo>
                  <a:lnTo>
                    <a:pt x="1822450" y="645160"/>
                  </a:lnTo>
                  <a:lnTo>
                    <a:pt x="1822450" y="697357"/>
                  </a:lnTo>
                  <a:lnTo>
                    <a:pt x="1822450" y="749553"/>
                  </a:lnTo>
                  <a:lnTo>
                    <a:pt x="1797188" y="749553"/>
                  </a:lnTo>
                  <a:lnTo>
                    <a:pt x="1771904" y="749553"/>
                  </a:lnTo>
                  <a:lnTo>
                    <a:pt x="1746619" y="749553"/>
                  </a:lnTo>
                  <a:lnTo>
                    <a:pt x="1721358" y="749553"/>
                  </a:lnTo>
                  <a:lnTo>
                    <a:pt x="1721358" y="702510"/>
                  </a:lnTo>
                  <a:lnTo>
                    <a:pt x="1721358" y="467487"/>
                  </a:lnTo>
                  <a:lnTo>
                    <a:pt x="1721000" y="429388"/>
                  </a:lnTo>
                  <a:lnTo>
                    <a:pt x="1718143" y="376100"/>
                  </a:lnTo>
                  <a:lnTo>
                    <a:pt x="1702016" y="332233"/>
                  </a:lnTo>
                  <a:lnTo>
                    <a:pt x="1669248" y="312491"/>
                  </a:lnTo>
                  <a:lnTo>
                    <a:pt x="1658747" y="311658"/>
                  </a:lnTo>
                  <a:lnTo>
                    <a:pt x="1646507" y="312729"/>
                  </a:lnTo>
                  <a:lnTo>
                    <a:pt x="1604549" y="338449"/>
                  </a:lnTo>
                  <a:lnTo>
                    <a:pt x="1584833" y="380364"/>
                  </a:lnTo>
                  <a:lnTo>
                    <a:pt x="1577863" y="422941"/>
                  </a:lnTo>
                  <a:lnTo>
                    <a:pt x="1575562" y="482092"/>
                  </a:lnTo>
                  <a:lnTo>
                    <a:pt x="1575562" y="535584"/>
                  </a:lnTo>
                  <a:lnTo>
                    <a:pt x="1575562" y="589076"/>
                  </a:lnTo>
                  <a:lnTo>
                    <a:pt x="1575562" y="642569"/>
                  </a:lnTo>
                  <a:lnTo>
                    <a:pt x="1575562" y="696061"/>
                  </a:lnTo>
                  <a:lnTo>
                    <a:pt x="1575562" y="749553"/>
                  </a:lnTo>
                  <a:lnTo>
                    <a:pt x="1550300" y="749553"/>
                  </a:lnTo>
                  <a:lnTo>
                    <a:pt x="1525016" y="749553"/>
                  </a:lnTo>
                  <a:lnTo>
                    <a:pt x="1499731" y="749553"/>
                  </a:lnTo>
                  <a:lnTo>
                    <a:pt x="1474470" y="749553"/>
                  </a:lnTo>
                  <a:lnTo>
                    <a:pt x="1474470" y="700428"/>
                  </a:lnTo>
                  <a:lnTo>
                    <a:pt x="1474470" y="61698"/>
                  </a:lnTo>
                  <a:lnTo>
                    <a:pt x="1474470" y="12573"/>
                  </a:lnTo>
                  <a:close/>
                </a:path>
                <a:path w="5562600" h="762000">
                  <a:moveTo>
                    <a:pt x="0" y="12573"/>
                  </a:moveTo>
                  <a:lnTo>
                    <a:pt x="39834" y="12573"/>
                  </a:lnTo>
                  <a:lnTo>
                    <a:pt x="79692" y="12573"/>
                  </a:lnTo>
                  <a:lnTo>
                    <a:pt x="119550" y="12573"/>
                  </a:lnTo>
                  <a:lnTo>
                    <a:pt x="159385" y="12573"/>
                  </a:lnTo>
                  <a:lnTo>
                    <a:pt x="168982" y="62861"/>
                  </a:lnTo>
                  <a:lnTo>
                    <a:pt x="178573" y="113142"/>
                  </a:lnTo>
                  <a:lnTo>
                    <a:pt x="188157" y="163418"/>
                  </a:lnTo>
                  <a:lnTo>
                    <a:pt x="197736" y="213688"/>
                  </a:lnTo>
                  <a:lnTo>
                    <a:pt x="207311" y="263953"/>
                  </a:lnTo>
                  <a:lnTo>
                    <a:pt x="216882" y="314215"/>
                  </a:lnTo>
                  <a:lnTo>
                    <a:pt x="226450" y="364473"/>
                  </a:lnTo>
                  <a:lnTo>
                    <a:pt x="236015" y="414730"/>
                  </a:lnTo>
                  <a:lnTo>
                    <a:pt x="245579" y="464984"/>
                  </a:lnTo>
                  <a:lnTo>
                    <a:pt x="255142" y="515238"/>
                  </a:lnTo>
                  <a:lnTo>
                    <a:pt x="264626" y="464984"/>
                  </a:lnTo>
                  <a:lnTo>
                    <a:pt x="274102" y="414730"/>
                  </a:lnTo>
                  <a:lnTo>
                    <a:pt x="283572" y="364473"/>
                  </a:lnTo>
                  <a:lnTo>
                    <a:pt x="293037" y="314215"/>
                  </a:lnTo>
                  <a:lnTo>
                    <a:pt x="302498" y="263953"/>
                  </a:lnTo>
                  <a:lnTo>
                    <a:pt x="311954" y="213688"/>
                  </a:lnTo>
                  <a:lnTo>
                    <a:pt x="321408" y="163418"/>
                  </a:lnTo>
                  <a:lnTo>
                    <a:pt x="330859" y="113142"/>
                  </a:lnTo>
                  <a:lnTo>
                    <a:pt x="340309" y="62861"/>
                  </a:lnTo>
                  <a:lnTo>
                    <a:pt x="349758" y="12573"/>
                  </a:lnTo>
                  <a:lnTo>
                    <a:pt x="389743" y="12573"/>
                  </a:lnTo>
                  <a:lnTo>
                    <a:pt x="429704" y="12573"/>
                  </a:lnTo>
                  <a:lnTo>
                    <a:pt x="469665" y="12573"/>
                  </a:lnTo>
                  <a:lnTo>
                    <a:pt x="509650" y="12573"/>
                  </a:lnTo>
                  <a:lnTo>
                    <a:pt x="509650" y="61698"/>
                  </a:lnTo>
                  <a:lnTo>
                    <a:pt x="509650" y="749553"/>
                  </a:lnTo>
                  <a:lnTo>
                    <a:pt x="484886" y="749553"/>
                  </a:lnTo>
                  <a:lnTo>
                    <a:pt x="460121" y="749553"/>
                  </a:lnTo>
                  <a:lnTo>
                    <a:pt x="435356" y="749553"/>
                  </a:lnTo>
                  <a:lnTo>
                    <a:pt x="410590" y="749553"/>
                  </a:lnTo>
                  <a:lnTo>
                    <a:pt x="410590" y="696805"/>
                  </a:lnTo>
                  <a:lnTo>
                    <a:pt x="410590" y="169417"/>
                  </a:lnTo>
                  <a:lnTo>
                    <a:pt x="401862" y="217770"/>
                  </a:lnTo>
                  <a:lnTo>
                    <a:pt x="393137" y="266119"/>
                  </a:lnTo>
                  <a:lnTo>
                    <a:pt x="384417" y="314463"/>
                  </a:lnTo>
                  <a:lnTo>
                    <a:pt x="375698" y="362806"/>
                  </a:lnTo>
                  <a:lnTo>
                    <a:pt x="366982" y="411146"/>
                  </a:lnTo>
                  <a:lnTo>
                    <a:pt x="358267" y="459485"/>
                  </a:lnTo>
                  <a:lnTo>
                    <a:pt x="349551" y="507825"/>
                  </a:lnTo>
                  <a:lnTo>
                    <a:pt x="340835" y="556165"/>
                  </a:lnTo>
                  <a:lnTo>
                    <a:pt x="332116" y="604508"/>
                  </a:lnTo>
                  <a:lnTo>
                    <a:pt x="323396" y="652852"/>
                  </a:lnTo>
                  <a:lnTo>
                    <a:pt x="314671" y="701201"/>
                  </a:lnTo>
                  <a:lnTo>
                    <a:pt x="305942" y="749553"/>
                  </a:lnTo>
                  <a:lnTo>
                    <a:pt x="280247" y="749553"/>
                  </a:lnTo>
                  <a:lnTo>
                    <a:pt x="254587" y="749553"/>
                  </a:lnTo>
                  <a:lnTo>
                    <a:pt x="228951" y="749553"/>
                  </a:lnTo>
                  <a:lnTo>
                    <a:pt x="203326" y="749553"/>
                  </a:lnTo>
                  <a:lnTo>
                    <a:pt x="194627" y="701201"/>
                  </a:lnTo>
                  <a:lnTo>
                    <a:pt x="185927" y="652852"/>
                  </a:lnTo>
                  <a:lnTo>
                    <a:pt x="177228" y="604508"/>
                  </a:lnTo>
                  <a:lnTo>
                    <a:pt x="168528" y="556165"/>
                  </a:lnTo>
                  <a:lnTo>
                    <a:pt x="159829" y="507825"/>
                  </a:lnTo>
                  <a:lnTo>
                    <a:pt x="151129" y="459485"/>
                  </a:lnTo>
                  <a:lnTo>
                    <a:pt x="142430" y="411146"/>
                  </a:lnTo>
                  <a:lnTo>
                    <a:pt x="133730" y="362806"/>
                  </a:lnTo>
                  <a:lnTo>
                    <a:pt x="125031" y="314463"/>
                  </a:lnTo>
                  <a:lnTo>
                    <a:pt x="116331" y="266119"/>
                  </a:lnTo>
                  <a:lnTo>
                    <a:pt x="107632" y="217770"/>
                  </a:lnTo>
                  <a:lnTo>
                    <a:pt x="98933" y="169417"/>
                  </a:lnTo>
                  <a:lnTo>
                    <a:pt x="98933" y="222166"/>
                  </a:lnTo>
                  <a:lnTo>
                    <a:pt x="98933" y="749553"/>
                  </a:lnTo>
                  <a:lnTo>
                    <a:pt x="74187" y="749553"/>
                  </a:lnTo>
                  <a:lnTo>
                    <a:pt x="49466" y="749553"/>
                  </a:lnTo>
                  <a:lnTo>
                    <a:pt x="24745" y="749553"/>
                  </a:lnTo>
                  <a:lnTo>
                    <a:pt x="0" y="749553"/>
                  </a:lnTo>
                  <a:lnTo>
                    <a:pt x="0" y="700428"/>
                  </a:lnTo>
                  <a:lnTo>
                    <a:pt x="0" y="61698"/>
                  </a:lnTo>
                  <a:lnTo>
                    <a:pt x="0" y="12573"/>
                  </a:lnTo>
                  <a:close/>
                </a:path>
                <a:path w="5562600" h="762000">
                  <a:moveTo>
                    <a:pt x="3190875" y="0"/>
                  </a:moveTo>
                  <a:lnTo>
                    <a:pt x="3237331" y="3615"/>
                  </a:lnTo>
                  <a:lnTo>
                    <a:pt x="3278393" y="14446"/>
                  </a:lnTo>
                  <a:lnTo>
                    <a:pt x="3314051" y="32468"/>
                  </a:lnTo>
                  <a:lnTo>
                    <a:pt x="3344291" y="57658"/>
                  </a:lnTo>
                  <a:lnTo>
                    <a:pt x="3369458" y="89163"/>
                  </a:lnTo>
                  <a:lnTo>
                    <a:pt x="3389709" y="126158"/>
                  </a:lnTo>
                  <a:lnTo>
                    <a:pt x="3405030" y="168654"/>
                  </a:lnTo>
                  <a:lnTo>
                    <a:pt x="3415410" y="216662"/>
                  </a:lnTo>
                  <a:lnTo>
                    <a:pt x="3388951" y="223595"/>
                  </a:lnTo>
                  <a:lnTo>
                    <a:pt x="3362515" y="230504"/>
                  </a:lnTo>
                  <a:lnTo>
                    <a:pt x="3336079" y="237414"/>
                  </a:lnTo>
                  <a:lnTo>
                    <a:pt x="3309620" y="244348"/>
                  </a:lnTo>
                  <a:lnTo>
                    <a:pt x="3302785" y="218630"/>
                  </a:lnTo>
                  <a:lnTo>
                    <a:pt x="3293522" y="195770"/>
                  </a:lnTo>
                  <a:lnTo>
                    <a:pt x="3267709" y="158623"/>
                  </a:lnTo>
                  <a:lnTo>
                    <a:pt x="3233102" y="135080"/>
                  </a:lnTo>
                  <a:lnTo>
                    <a:pt x="3190875" y="127253"/>
                  </a:lnTo>
                  <a:lnTo>
                    <a:pt x="3157726" y="131113"/>
                  </a:lnTo>
                  <a:lnTo>
                    <a:pt x="3102238" y="162026"/>
                  </a:lnTo>
                  <a:lnTo>
                    <a:pt x="3061801" y="223722"/>
                  </a:lnTo>
                  <a:lnTo>
                    <a:pt x="3048904" y="265842"/>
                  </a:lnTo>
                  <a:lnTo>
                    <a:pt x="3041175" y="315440"/>
                  </a:lnTo>
                  <a:lnTo>
                    <a:pt x="3038602" y="372490"/>
                  </a:lnTo>
                  <a:lnTo>
                    <a:pt x="3041219" y="434002"/>
                  </a:lnTo>
                  <a:lnTo>
                    <a:pt x="3049063" y="487298"/>
                  </a:lnTo>
                  <a:lnTo>
                    <a:pt x="3062122" y="532403"/>
                  </a:lnTo>
                  <a:lnTo>
                    <a:pt x="3080385" y="569340"/>
                  </a:lnTo>
                  <a:lnTo>
                    <a:pt x="3128581" y="618489"/>
                  </a:lnTo>
                  <a:lnTo>
                    <a:pt x="3189732" y="634873"/>
                  </a:lnTo>
                  <a:lnTo>
                    <a:pt x="3206497" y="633730"/>
                  </a:lnTo>
                  <a:lnTo>
                    <a:pt x="3256915" y="616584"/>
                  </a:lnTo>
                  <a:lnTo>
                    <a:pt x="3302027" y="584634"/>
                  </a:lnTo>
                  <a:lnTo>
                    <a:pt x="3314700" y="572007"/>
                  </a:lnTo>
                  <a:lnTo>
                    <a:pt x="3314700" y="548669"/>
                  </a:lnTo>
                  <a:lnTo>
                    <a:pt x="3314700" y="525319"/>
                  </a:lnTo>
                  <a:lnTo>
                    <a:pt x="3314700" y="501945"/>
                  </a:lnTo>
                  <a:lnTo>
                    <a:pt x="3314700" y="478536"/>
                  </a:lnTo>
                  <a:lnTo>
                    <a:pt x="3284146" y="478536"/>
                  </a:lnTo>
                  <a:lnTo>
                    <a:pt x="3253628" y="478536"/>
                  </a:lnTo>
                  <a:lnTo>
                    <a:pt x="3223134" y="478536"/>
                  </a:lnTo>
                  <a:lnTo>
                    <a:pt x="3192653" y="478536"/>
                  </a:lnTo>
                  <a:lnTo>
                    <a:pt x="3192653" y="447504"/>
                  </a:lnTo>
                  <a:lnTo>
                    <a:pt x="3192653" y="416496"/>
                  </a:lnTo>
                  <a:lnTo>
                    <a:pt x="3192653" y="385488"/>
                  </a:lnTo>
                  <a:lnTo>
                    <a:pt x="3192653" y="354456"/>
                  </a:lnTo>
                  <a:lnTo>
                    <a:pt x="3238588" y="354456"/>
                  </a:lnTo>
                  <a:lnTo>
                    <a:pt x="3284505" y="354456"/>
                  </a:lnTo>
                  <a:lnTo>
                    <a:pt x="3330416" y="354456"/>
                  </a:lnTo>
                  <a:lnTo>
                    <a:pt x="3376333" y="354456"/>
                  </a:lnTo>
                  <a:lnTo>
                    <a:pt x="3422269" y="354456"/>
                  </a:lnTo>
                  <a:lnTo>
                    <a:pt x="3422269" y="403361"/>
                  </a:lnTo>
                  <a:lnTo>
                    <a:pt x="3422269" y="647953"/>
                  </a:lnTo>
                  <a:lnTo>
                    <a:pt x="3403643" y="669932"/>
                  </a:lnTo>
                  <a:lnTo>
                    <a:pt x="3355153" y="709747"/>
                  </a:lnTo>
                  <a:lnTo>
                    <a:pt x="3293405" y="742658"/>
                  </a:lnTo>
                  <a:lnTo>
                    <a:pt x="3229068" y="759854"/>
                  </a:lnTo>
                  <a:lnTo>
                    <a:pt x="3196590" y="762000"/>
                  </a:lnTo>
                  <a:lnTo>
                    <a:pt x="3156563" y="758975"/>
                  </a:lnTo>
                  <a:lnTo>
                    <a:pt x="3119167" y="749903"/>
                  </a:lnTo>
                  <a:lnTo>
                    <a:pt x="3052317" y="713613"/>
                  </a:lnTo>
                  <a:lnTo>
                    <a:pt x="3023459" y="686726"/>
                  </a:lnTo>
                  <a:lnTo>
                    <a:pt x="2998422" y="654637"/>
                  </a:lnTo>
                  <a:lnTo>
                    <a:pt x="2977219" y="617333"/>
                  </a:lnTo>
                  <a:lnTo>
                    <a:pt x="2959862" y="574801"/>
                  </a:lnTo>
                  <a:lnTo>
                    <a:pt x="2946286" y="528730"/>
                  </a:lnTo>
                  <a:lnTo>
                    <a:pt x="2936605" y="480647"/>
                  </a:lnTo>
                  <a:lnTo>
                    <a:pt x="2930804" y="430587"/>
                  </a:lnTo>
                  <a:lnTo>
                    <a:pt x="2928874" y="378587"/>
                  </a:lnTo>
                  <a:lnTo>
                    <a:pt x="2931038" y="322597"/>
                  </a:lnTo>
                  <a:lnTo>
                    <a:pt x="2937525" y="269859"/>
                  </a:lnTo>
                  <a:lnTo>
                    <a:pt x="2948322" y="220335"/>
                  </a:lnTo>
                  <a:lnTo>
                    <a:pt x="2963417" y="173989"/>
                  </a:lnTo>
                  <a:lnTo>
                    <a:pt x="2982678" y="131839"/>
                  </a:lnTo>
                  <a:lnTo>
                    <a:pt x="3005963" y="94916"/>
                  </a:lnTo>
                  <a:lnTo>
                    <a:pt x="3033248" y="63208"/>
                  </a:lnTo>
                  <a:lnTo>
                    <a:pt x="3064510" y="36702"/>
                  </a:lnTo>
                  <a:lnTo>
                    <a:pt x="3121501" y="9207"/>
                  </a:lnTo>
                  <a:lnTo>
                    <a:pt x="3154628" y="2305"/>
                  </a:lnTo>
                  <a:lnTo>
                    <a:pt x="3190875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87550" y="4345051"/>
            <a:ext cx="6026150" cy="1097280"/>
            <a:chOff x="1987550" y="4345051"/>
            <a:chExt cx="6026150" cy="1097280"/>
          </a:xfrm>
        </p:grpSpPr>
        <p:sp>
          <p:nvSpPr>
            <p:cNvPr id="10" name="object 10"/>
            <p:cNvSpPr/>
            <p:nvPr/>
          </p:nvSpPr>
          <p:spPr>
            <a:xfrm>
              <a:off x="2000250" y="4357751"/>
              <a:ext cx="6000750" cy="1071880"/>
            </a:xfrm>
            <a:custGeom>
              <a:avLst/>
              <a:gdLst/>
              <a:ahLst/>
              <a:cxnLst/>
              <a:rect l="l" t="t" r="r" b="b"/>
              <a:pathLst>
                <a:path w="6000750" h="1071879">
                  <a:moveTo>
                    <a:pt x="5822188" y="0"/>
                  </a:moveTo>
                  <a:lnTo>
                    <a:pt x="178562" y="0"/>
                  </a:lnTo>
                  <a:lnTo>
                    <a:pt x="131071" y="6374"/>
                  </a:lnTo>
                  <a:lnTo>
                    <a:pt x="88410" y="24365"/>
                  </a:lnTo>
                  <a:lnTo>
                    <a:pt x="52276" y="52276"/>
                  </a:lnTo>
                  <a:lnTo>
                    <a:pt x="24365" y="88410"/>
                  </a:lnTo>
                  <a:lnTo>
                    <a:pt x="6374" y="131071"/>
                  </a:lnTo>
                  <a:lnTo>
                    <a:pt x="0" y="178562"/>
                  </a:lnTo>
                  <a:lnTo>
                    <a:pt x="0" y="892937"/>
                  </a:lnTo>
                  <a:lnTo>
                    <a:pt x="6374" y="940383"/>
                  </a:lnTo>
                  <a:lnTo>
                    <a:pt x="24365" y="983031"/>
                  </a:lnTo>
                  <a:lnTo>
                    <a:pt x="52276" y="1019175"/>
                  </a:lnTo>
                  <a:lnTo>
                    <a:pt x="88410" y="1047105"/>
                  </a:lnTo>
                  <a:lnTo>
                    <a:pt x="131071" y="1065116"/>
                  </a:lnTo>
                  <a:lnTo>
                    <a:pt x="178562" y="1071499"/>
                  </a:lnTo>
                  <a:lnTo>
                    <a:pt x="5822188" y="1071499"/>
                  </a:lnTo>
                  <a:lnTo>
                    <a:pt x="5869678" y="1065116"/>
                  </a:lnTo>
                  <a:lnTo>
                    <a:pt x="5912339" y="1047105"/>
                  </a:lnTo>
                  <a:lnTo>
                    <a:pt x="5948473" y="1019175"/>
                  </a:lnTo>
                  <a:lnTo>
                    <a:pt x="5976384" y="983031"/>
                  </a:lnTo>
                  <a:lnTo>
                    <a:pt x="5994375" y="940383"/>
                  </a:lnTo>
                  <a:lnTo>
                    <a:pt x="6000750" y="892937"/>
                  </a:lnTo>
                  <a:lnTo>
                    <a:pt x="6000750" y="178562"/>
                  </a:lnTo>
                  <a:lnTo>
                    <a:pt x="5994375" y="131071"/>
                  </a:lnTo>
                  <a:lnTo>
                    <a:pt x="5976384" y="88410"/>
                  </a:lnTo>
                  <a:lnTo>
                    <a:pt x="5948473" y="52276"/>
                  </a:lnTo>
                  <a:lnTo>
                    <a:pt x="5912339" y="24365"/>
                  </a:lnTo>
                  <a:lnTo>
                    <a:pt x="5869678" y="6374"/>
                  </a:lnTo>
                  <a:lnTo>
                    <a:pt x="5822188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0250" y="4357751"/>
              <a:ext cx="6000750" cy="1071880"/>
            </a:xfrm>
            <a:custGeom>
              <a:avLst/>
              <a:gdLst/>
              <a:ahLst/>
              <a:cxnLst/>
              <a:rect l="l" t="t" r="r" b="b"/>
              <a:pathLst>
                <a:path w="6000750" h="1071879">
                  <a:moveTo>
                    <a:pt x="0" y="178562"/>
                  </a:moveTo>
                  <a:lnTo>
                    <a:pt x="6374" y="131071"/>
                  </a:lnTo>
                  <a:lnTo>
                    <a:pt x="24365" y="88410"/>
                  </a:lnTo>
                  <a:lnTo>
                    <a:pt x="52276" y="52276"/>
                  </a:lnTo>
                  <a:lnTo>
                    <a:pt x="88410" y="24365"/>
                  </a:lnTo>
                  <a:lnTo>
                    <a:pt x="131071" y="6374"/>
                  </a:lnTo>
                  <a:lnTo>
                    <a:pt x="178562" y="0"/>
                  </a:lnTo>
                  <a:lnTo>
                    <a:pt x="5822188" y="0"/>
                  </a:lnTo>
                  <a:lnTo>
                    <a:pt x="5869678" y="6374"/>
                  </a:lnTo>
                  <a:lnTo>
                    <a:pt x="5912339" y="24365"/>
                  </a:lnTo>
                  <a:lnTo>
                    <a:pt x="5948473" y="52276"/>
                  </a:lnTo>
                  <a:lnTo>
                    <a:pt x="5976384" y="88410"/>
                  </a:lnTo>
                  <a:lnTo>
                    <a:pt x="5994375" y="131071"/>
                  </a:lnTo>
                  <a:lnTo>
                    <a:pt x="6000750" y="178562"/>
                  </a:lnTo>
                  <a:lnTo>
                    <a:pt x="6000750" y="892937"/>
                  </a:lnTo>
                  <a:lnTo>
                    <a:pt x="5994375" y="940383"/>
                  </a:lnTo>
                  <a:lnTo>
                    <a:pt x="5976384" y="983031"/>
                  </a:lnTo>
                  <a:lnTo>
                    <a:pt x="5948473" y="1019175"/>
                  </a:lnTo>
                  <a:lnTo>
                    <a:pt x="5912339" y="1047105"/>
                  </a:lnTo>
                  <a:lnTo>
                    <a:pt x="5869678" y="1065116"/>
                  </a:lnTo>
                  <a:lnTo>
                    <a:pt x="5822188" y="1071499"/>
                  </a:lnTo>
                  <a:lnTo>
                    <a:pt x="178562" y="1071499"/>
                  </a:lnTo>
                  <a:lnTo>
                    <a:pt x="131071" y="1065116"/>
                  </a:lnTo>
                  <a:lnTo>
                    <a:pt x="88410" y="1047105"/>
                  </a:lnTo>
                  <a:lnTo>
                    <a:pt x="52276" y="1019175"/>
                  </a:lnTo>
                  <a:lnTo>
                    <a:pt x="24365" y="983031"/>
                  </a:lnTo>
                  <a:lnTo>
                    <a:pt x="6374" y="940383"/>
                  </a:lnTo>
                  <a:lnTo>
                    <a:pt x="0" y="892937"/>
                  </a:lnTo>
                  <a:lnTo>
                    <a:pt x="0" y="178562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22651" y="4407865"/>
            <a:ext cx="54483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8702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LO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MARAVILLOSO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APRENDER</a:t>
            </a:r>
            <a:r>
              <a:rPr sz="20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ALGO,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endParaRPr sz="2000">
              <a:latin typeface="Calibri"/>
              <a:cs typeface="Calibri"/>
            </a:endParaRPr>
          </a:p>
          <a:p>
            <a:pPr marR="285750" algn="ctr">
              <a:lnSpc>
                <a:spcPct val="100000"/>
              </a:lnSpc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NADIE</a:t>
            </a:r>
            <a:r>
              <a:rPr sz="20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PUEDE</a:t>
            </a:r>
            <a:r>
              <a:rPr sz="20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17375E"/>
                </a:solidFill>
                <a:latin typeface="Calibri"/>
                <a:cs typeface="Calibri"/>
              </a:rPr>
              <a:t>ARREBATÁRLO.“</a:t>
            </a:r>
            <a:endParaRPr sz="2000">
              <a:latin typeface="Calibri"/>
              <a:cs typeface="Calibri"/>
            </a:endParaRPr>
          </a:p>
          <a:p>
            <a:pPr marL="4191635" algn="ctr">
              <a:lnSpc>
                <a:spcPct val="100000"/>
              </a:lnSpc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(B.</a:t>
            </a:r>
            <a:r>
              <a:rPr sz="20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B.</a:t>
            </a:r>
            <a:r>
              <a:rPr sz="20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KING)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3359" y="998219"/>
            <a:ext cx="3432048" cy="30982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4" y="1351785"/>
            <a:ext cx="8918575" cy="5032375"/>
            <a:chOff x="112774" y="1351785"/>
            <a:chExt cx="8918575" cy="5032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74" y="1351785"/>
              <a:ext cx="8918451" cy="50322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99" y="1371599"/>
              <a:ext cx="8839200" cy="4953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399" y="1371599"/>
              <a:ext cx="8839200" cy="4953000"/>
            </a:xfrm>
            <a:custGeom>
              <a:avLst/>
              <a:gdLst/>
              <a:ahLst/>
              <a:cxnLst/>
              <a:rect l="l" t="t" r="r" b="b"/>
              <a:pathLst>
                <a:path w="8839200" h="4953000">
                  <a:moveTo>
                    <a:pt x="0" y="825500"/>
                  </a:moveTo>
                  <a:lnTo>
                    <a:pt x="1401" y="776993"/>
                  </a:lnTo>
                  <a:lnTo>
                    <a:pt x="5553" y="729225"/>
                  </a:lnTo>
                  <a:lnTo>
                    <a:pt x="12379" y="682273"/>
                  </a:lnTo>
                  <a:lnTo>
                    <a:pt x="21802" y="636214"/>
                  </a:lnTo>
                  <a:lnTo>
                    <a:pt x="33743" y="591125"/>
                  </a:lnTo>
                  <a:lnTo>
                    <a:pt x="48126" y="547085"/>
                  </a:lnTo>
                  <a:lnTo>
                    <a:pt x="64872" y="504170"/>
                  </a:lnTo>
                  <a:lnTo>
                    <a:pt x="83906" y="462457"/>
                  </a:lnTo>
                  <a:lnTo>
                    <a:pt x="105148" y="422025"/>
                  </a:lnTo>
                  <a:lnTo>
                    <a:pt x="128522" y="382950"/>
                  </a:lnTo>
                  <a:lnTo>
                    <a:pt x="153950" y="345311"/>
                  </a:lnTo>
                  <a:lnTo>
                    <a:pt x="181356" y="309183"/>
                  </a:lnTo>
                  <a:lnTo>
                    <a:pt x="210660" y="274646"/>
                  </a:lnTo>
                  <a:lnTo>
                    <a:pt x="241787" y="241776"/>
                  </a:lnTo>
                  <a:lnTo>
                    <a:pt x="274658" y="210650"/>
                  </a:lnTo>
                  <a:lnTo>
                    <a:pt x="309196" y="181347"/>
                  </a:lnTo>
                  <a:lnTo>
                    <a:pt x="345325" y="153943"/>
                  </a:lnTo>
                  <a:lnTo>
                    <a:pt x="382965" y="128515"/>
                  </a:lnTo>
                  <a:lnTo>
                    <a:pt x="422040" y="105142"/>
                  </a:lnTo>
                  <a:lnTo>
                    <a:pt x="462473" y="83901"/>
                  </a:lnTo>
                  <a:lnTo>
                    <a:pt x="504186" y="64869"/>
                  </a:lnTo>
                  <a:lnTo>
                    <a:pt x="547101" y="48123"/>
                  </a:lnTo>
                  <a:lnTo>
                    <a:pt x="591142" y="33741"/>
                  </a:lnTo>
                  <a:lnTo>
                    <a:pt x="636230" y="21801"/>
                  </a:lnTo>
                  <a:lnTo>
                    <a:pt x="682289" y="12379"/>
                  </a:lnTo>
                  <a:lnTo>
                    <a:pt x="729240" y="5553"/>
                  </a:lnTo>
                  <a:lnTo>
                    <a:pt x="777007" y="1401"/>
                  </a:lnTo>
                  <a:lnTo>
                    <a:pt x="825512" y="0"/>
                  </a:lnTo>
                  <a:lnTo>
                    <a:pt x="8013700" y="0"/>
                  </a:lnTo>
                  <a:lnTo>
                    <a:pt x="8062206" y="1401"/>
                  </a:lnTo>
                  <a:lnTo>
                    <a:pt x="8109974" y="5553"/>
                  </a:lnTo>
                  <a:lnTo>
                    <a:pt x="8156926" y="12379"/>
                  </a:lnTo>
                  <a:lnTo>
                    <a:pt x="8202985" y="21801"/>
                  </a:lnTo>
                  <a:lnTo>
                    <a:pt x="8248074" y="33741"/>
                  </a:lnTo>
                  <a:lnTo>
                    <a:pt x="8292114" y="48123"/>
                  </a:lnTo>
                  <a:lnTo>
                    <a:pt x="8335029" y="64869"/>
                  </a:lnTo>
                  <a:lnTo>
                    <a:pt x="8376742" y="83901"/>
                  </a:lnTo>
                  <a:lnTo>
                    <a:pt x="8417174" y="105142"/>
                  </a:lnTo>
                  <a:lnTo>
                    <a:pt x="8456249" y="128515"/>
                  </a:lnTo>
                  <a:lnTo>
                    <a:pt x="8493888" y="153943"/>
                  </a:lnTo>
                  <a:lnTo>
                    <a:pt x="8530016" y="181347"/>
                  </a:lnTo>
                  <a:lnTo>
                    <a:pt x="8564553" y="210650"/>
                  </a:lnTo>
                  <a:lnTo>
                    <a:pt x="8597423" y="241776"/>
                  </a:lnTo>
                  <a:lnTo>
                    <a:pt x="8628549" y="274646"/>
                  </a:lnTo>
                  <a:lnTo>
                    <a:pt x="8657852" y="309183"/>
                  </a:lnTo>
                  <a:lnTo>
                    <a:pt x="8685256" y="345311"/>
                  </a:lnTo>
                  <a:lnTo>
                    <a:pt x="8710684" y="382950"/>
                  </a:lnTo>
                  <a:lnTo>
                    <a:pt x="8734057" y="422025"/>
                  </a:lnTo>
                  <a:lnTo>
                    <a:pt x="8755298" y="462457"/>
                  </a:lnTo>
                  <a:lnTo>
                    <a:pt x="8774330" y="504170"/>
                  </a:lnTo>
                  <a:lnTo>
                    <a:pt x="8791076" y="547085"/>
                  </a:lnTo>
                  <a:lnTo>
                    <a:pt x="8805458" y="591125"/>
                  </a:lnTo>
                  <a:lnTo>
                    <a:pt x="8817398" y="636214"/>
                  </a:lnTo>
                  <a:lnTo>
                    <a:pt x="8826820" y="682273"/>
                  </a:lnTo>
                  <a:lnTo>
                    <a:pt x="8833646" y="729225"/>
                  </a:lnTo>
                  <a:lnTo>
                    <a:pt x="8837798" y="776993"/>
                  </a:lnTo>
                  <a:lnTo>
                    <a:pt x="8839200" y="825500"/>
                  </a:lnTo>
                  <a:lnTo>
                    <a:pt x="8839200" y="4127500"/>
                  </a:lnTo>
                  <a:lnTo>
                    <a:pt x="8837798" y="4176003"/>
                  </a:lnTo>
                  <a:lnTo>
                    <a:pt x="8833646" y="4223769"/>
                  </a:lnTo>
                  <a:lnTo>
                    <a:pt x="8826820" y="4270719"/>
                  </a:lnTo>
                  <a:lnTo>
                    <a:pt x="8817398" y="4316777"/>
                  </a:lnTo>
                  <a:lnTo>
                    <a:pt x="8805458" y="4361864"/>
                  </a:lnTo>
                  <a:lnTo>
                    <a:pt x="8791076" y="4405904"/>
                  </a:lnTo>
                  <a:lnTo>
                    <a:pt x="8774330" y="4448819"/>
                  </a:lnTo>
                  <a:lnTo>
                    <a:pt x="8755298" y="4490531"/>
                  </a:lnTo>
                  <a:lnTo>
                    <a:pt x="8734057" y="4530963"/>
                  </a:lnTo>
                  <a:lnTo>
                    <a:pt x="8710684" y="4570037"/>
                  </a:lnTo>
                  <a:lnTo>
                    <a:pt x="8685256" y="4607677"/>
                  </a:lnTo>
                  <a:lnTo>
                    <a:pt x="8657852" y="4643805"/>
                  </a:lnTo>
                  <a:lnTo>
                    <a:pt x="8628549" y="4678343"/>
                  </a:lnTo>
                  <a:lnTo>
                    <a:pt x="8597423" y="4711214"/>
                  </a:lnTo>
                  <a:lnTo>
                    <a:pt x="8564553" y="4742340"/>
                  </a:lnTo>
                  <a:lnTo>
                    <a:pt x="8530016" y="4771644"/>
                  </a:lnTo>
                  <a:lnTo>
                    <a:pt x="8493888" y="4799049"/>
                  </a:lnTo>
                  <a:lnTo>
                    <a:pt x="8456249" y="4824477"/>
                  </a:lnTo>
                  <a:lnTo>
                    <a:pt x="8417174" y="4847851"/>
                  </a:lnTo>
                  <a:lnTo>
                    <a:pt x="8376742" y="4869094"/>
                  </a:lnTo>
                  <a:lnTo>
                    <a:pt x="8335029" y="4888127"/>
                  </a:lnTo>
                  <a:lnTo>
                    <a:pt x="8292114" y="4904873"/>
                  </a:lnTo>
                  <a:lnTo>
                    <a:pt x="8248074" y="4919256"/>
                  </a:lnTo>
                  <a:lnTo>
                    <a:pt x="8202985" y="4931197"/>
                  </a:lnTo>
                  <a:lnTo>
                    <a:pt x="8156926" y="4940620"/>
                  </a:lnTo>
                  <a:lnTo>
                    <a:pt x="8109974" y="4947446"/>
                  </a:lnTo>
                  <a:lnTo>
                    <a:pt x="8062206" y="4951598"/>
                  </a:lnTo>
                  <a:lnTo>
                    <a:pt x="8013700" y="4953000"/>
                  </a:lnTo>
                  <a:lnTo>
                    <a:pt x="825512" y="4953000"/>
                  </a:lnTo>
                  <a:lnTo>
                    <a:pt x="777007" y="4951598"/>
                  </a:lnTo>
                  <a:lnTo>
                    <a:pt x="729240" y="4947446"/>
                  </a:lnTo>
                  <a:lnTo>
                    <a:pt x="682289" y="4940620"/>
                  </a:lnTo>
                  <a:lnTo>
                    <a:pt x="636230" y="4931197"/>
                  </a:lnTo>
                  <a:lnTo>
                    <a:pt x="591142" y="4919256"/>
                  </a:lnTo>
                  <a:lnTo>
                    <a:pt x="547101" y="4904873"/>
                  </a:lnTo>
                  <a:lnTo>
                    <a:pt x="504186" y="4888127"/>
                  </a:lnTo>
                  <a:lnTo>
                    <a:pt x="462473" y="4869094"/>
                  </a:lnTo>
                  <a:lnTo>
                    <a:pt x="422040" y="4847851"/>
                  </a:lnTo>
                  <a:lnTo>
                    <a:pt x="382965" y="4824477"/>
                  </a:lnTo>
                  <a:lnTo>
                    <a:pt x="345325" y="4799049"/>
                  </a:lnTo>
                  <a:lnTo>
                    <a:pt x="309196" y="4771644"/>
                  </a:lnTo>
                  <a:lnTo>
                    <a:pt x="274658" y="4742340"/>
                  </a:lnTo>
                  <a:lnTo>
                    <a:pt x="241787" y="4711214"/>
                  </a:lnTo>
                  <a:lnTo>
                    <a:pt x="210660" y="4678343"/>
                  </a:lnTo>
                  <a:lnTo>
                    <a:pt x="181356" y="4643805"/>
                  </a:lnTo>
                  <a:lnTo>
                    <a:pt x="153950" y="4607677"/>
                  </a:lnTo>
                  <a:lnTo>
                    <a:pt x="128522" y="4570037"/>
                  </a:lnTo>
                  <a:lnTo>
                    <a:pt x="105148" y="4530963"/>
                  </a:lnTo>
                  <a:lnTo>
                    <a:pt x="83906" y="4490531"/>
                  </a:lnTo>
                  <a:lnTo>
                    <a:pt x="64872" y="4448819"/>
                  </a:lnTo>
                  <a:lnTo>
                    <a:pt x="48126" y="4405904"/>
                  </a:lnTo>
                  <a:lnTo>
                    <a:pt x="33743" y="4361864"/>
                  </a:lnTo>
                  <a:lnTo>
                    <a:pt x="21802" y="4316777"/>
                  </a:lnTo>
                  <a:lnTo>
                    <a:pt x="12379" y="4270719"/>
                  </a:lnTo>
                  <a:lnTo>
                    <a:pt x="5553" y="4223769"/>
                  </a:lnTo>
                  <a:lnTo>
                    <a:pt x="1401" y="4176003"/>
                  </a:lnTo>
                  <a:lnTo>
                    <a:pt x="0" y="4127500"/>
                  </a:lnTo>
                  <a:lnTo>
                    <a:pt x="0" y="8255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3151" y="2901772"/>
            <a:ext cx="8201659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ES </a:t>
            </a:r>
            <a:r>
              <a:rPr sz="2400" b="1" dirty="0">
                <a:latin typeface="Calibri"/>
                <a:cs typeface="Calibri"/>
              </a:rPr>
              <a:t>EL </a:t>
            </a:r>
            <a:r>
              <a:rPr sz="2400" b="1" spc="-5" dirty="0">
                <a:latin typeface="Calibri"/>
                <a:cs typeface="Calibri"/>
              </a:rPr>
              <a:t>EXAMEN </a:t>
            </a:r>
            <a:r>
              <a:rPr sz="2400" b="1" spc="-15" dirty="0">
                <a:solidFill>
                  <a:srgbClr val="FFC000"/>
                </a:solidFill>
                <a:latin typeface="Calibri"/>
                <a:cs typeface="Calibri"/>
              </a:rPr>
              <a:t>OBJETIVO, </a:t>
            </a:r>
            <a:r>
              <a:rPr sz="2400" b="1" spc="-30" dirty="0">
                <a:solidFill>
                  <a:srgbClr val="FFC000"/>
                </a:solidFill>
                <a:latin typeface="Calibri"/>
                <a:cs typeface="Calibri"/>
              </a:rPr>
              <a:t>SISTEMATICO, </a:t>
            </a:r>
            <a:r>
              <a:rPr sz="2400" b="1" dirty="0">
                <a:solidFill>
                  <a:srgbClr val="FFC000"/>
                </a:solidFill>
                <a:latin typeface="Calibri"/>
                <a:cs typeface="Calibri"/>
              </a:rPr>
              <a:t>Y </a:t>
            </a: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PROFESIONAL </a:t>
            </a:r>
            <a:r>
              <a:rPr sz="2400" b="1" spc="-10" dirty="0">
                <a:latin typeface="Calibri"/>
                <a:cs typeface="Calibri"/>
              </a:rPr>
              <a:t>DE </a:t>
            </a:r>
            <a:r>
              <a:rPr sz="2400" b="1" dirty="0">
                <a:latin typeface="Calibri"/>
                <a:cs typeface="Calibri"/>
              </a:rPr>
              <a:t>LAS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OPERACIONES 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ADMINISTRATIVAS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FINANCIERAS</a:t>
            </a:r>
            <a:r>
              <a:rPr sz="2400" b="1" spc="-5" dirty="0">
                <a:latin typeface="Calibri"/>
                <a:cs typeface="Calibri"/>
              </a:rPr>
              <a:t>, </a:t>
            </a:r>
            <a:r>
              <a:rPr sz="2400" b="1" spc="-10" dirty="0">
                <a:latin typeface="Calibri"/>
                <a:cs typeface="Calibri"/>
              </a:rPr>
              <a:t>EFECTUADO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 POSTERIORIDAD </a:t>
            </a:r>
            <a:r>
              <a:rPr sz="2400" b="1" dirty="0">
                <a:latin typeface="Calibri"/>
                <a:cs typeface="Calibri"/>
              </a:rPr>
              <a:t>A SU </a:t>
            </a:r>
            <a:r>
              <a:rPr sz="2400" b="1" spc="-10" dirty="0">
                <a:latin typeface="Calibri"/>
                <a:cs typeface="Calibri"/>
              </a:rPr>
              <a:t>EJECUCIÓN, CON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10" dirty="0">
                <a:latin typeface="Calibri"/>
                <a:cs typeface="Calibri"/>
              </a:rPr>
              <a:t>FINALIDAD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VERIFICARLAS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Y </a:t>
            </a:r>
            <a:r>
              <a:rPr sz="2400" b="1" spc="-30" dirty="0">
                <a:solidFill>
                  <a:srgbClr val="6F2F9F"/>
                </a:solidFill>
                <a:latin typeface="Calibri"/>
                <a:cs typeface="Calibri"/>
              </a:rPr>
              <a:t>EVALUARLAS </a:t>
            </a:r>
            <a:r>
              <a:rPr sz="2400" b="1" spc="-5" dirty="0">
                <a:latin typeface="Calibri"/>
                <a:cs typeface="Calibri"/>
              </a:rPr>
              <a:t>EMITIENDO </a:t>
            </a:r>
            <a:r>
              <a:rPr sz="2400" b="1" spc="-10" dirty="0">
                <a:latin typeface="Calibri"/>
                <a:cs typeface="Calibri"/>
              </a:rPr>
              <a:t>COMO </a:t>
            </a:r>
            <a:r>
              <a:rPr sz="2400" b="1" spc="-45" dirty="0">
                <a:latin typeface="Calibri"/>
                <a:cs typeface="Calibri"/>
              </a:rPr>
              <a:t>RESULTADO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ELLO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INFORME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QUE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CONTENGA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E36C09"/>
                </a:solidFill>
                <a:latin typeface="Calibri"/>
                <a:cs typeface="Calibri"/>
              </a:rPr>
              <a:t>OBSERVACIONES, </a:t>
            </a:r>
            <a:r>
              <a:rPr sz="2400" b="1" spc="-1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Calibri"/>
                <a:cs typeface="Calibri"/>
              </a:rPr>
              <a:t>CONCLUSIONES</a:t>
            </a:r>
            <a:r>
              <a:rPr sz="2400" b="1" spc="-3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E36C09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E36C09"/>
                </a:solidFill>
                <a:latin typeface="Calibri"/>
                <a:cs typeface="Calibri"/>
              </a:rPr>
              <a:t>RECOMENDACIONES</a:t>
            </a:r>
            <a:r>
              <a:rPr sz="2400" b="1" spc="-1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340" y="251459"/>
            <a:ext cx="8366759" cy="72694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40382" y="213105"/>
            <a:ext cx="5158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AUDITORIA:</a:t>
            </a:r>
            <a:r>
              <a:rPr spc="-55" dirty="0"/>
              <a:t> </a:t>
            </a:r>
            <a:r>
              <a:rPr spc="-10" dirty="0"/>
              <a:t>DEFINICIÓN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3676" y="1293875"/>
            <a:ext cx="1908048" cy="167944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900" y="368300"/>
            <a:ext cx="3454400" cy="558800"/>
            <a:chOff x="215900" y="368300"/>
            <a:chExt cx="3454400" cy="558800"/>
          </a:xfrm>
        </p:grpSpPr>
        <p:sp>
          <p:nvSpPr>
            <p:cNvPr id="3" name="object 3"/>
            <p:cNvSpPr/>
            <p:nvPr/>
          </p:nvSpPr>
          <p:spPr>
            <a:xfrm>
              <a:off x="228600" y="381000"/>
              <a:ext cx="3429000" cy="533400"/>
            </a:xfrm>
            <a:custGeom>
              <a:avLst/>
              <a:gdLst/>
              <a:ahLst/>
              <a:cxnLst/>
              <a:rect l="l" t="t" r="r" b="b"/>
              <a:pathLst>
                <a:path w="3429000" h="533400">
                  <a:moveTo>
                    <a:pt x="3340100" y="0"/>
                  </a:moveTo>
                  <a:lnTo>
                    <a:pt x="88900" y="0"/>
                  </a:lnTo>
                  <a:lnTo>
                    <a:pt x="54296" y="6979"/>
                  </a:lnTo>
                  <a:lnTo>
                    <a:pt x="26038" y="26019"/>
                  </a:lnTo>
                  <a:lnTo>
                    <a:pt x="6986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25"/>
                  </a:lnTo>
                  <a:lnTo>
                    <a:pt x="26038" y="507380"/>
                  </a:lnTo>
                  <a:lnTo>
                    <a:pt x="54296" y="526420"/>
                  </a:lnTo>
                  <a:lnTo>
                    <a:pt x="88900" y="533400"/>
                  </a:lnTo>
                  <a:lnTo>
                    <a:pt x="3340100" y="533400"/>
                  </a:lnTo>
                  <a:lnTo>
                    <a:pt x="3374725" y="526420"/>
                  </a:lnTo>
                  <a:lnTo>
                    <a:pt x="3402980" y="507380"/>
                  </a:lnTo>
                  <a:lnTo>
                    <a:pt x="3422020" y="479125"/>
                  </a:lnTo>
                  <a:lnTo>
                    <a:pt x="3429000" y="444500"/>
                  </a:lnTo>
                  <a:lnTo>
                    <a:pt x="3429000" y="88900"/>
                  </a:lnTo>
                  <a:lnTo>
                    <a:pt x="3422020" y="54274"/>
                  </a:lnTo>
                  <a:lnTo>
                    <a:pt x="3402980" y="26019"/>
                  </a:lnTo>
                  <a:lnTo>
                    <a:pt x="3374725" y="6979"/>
                  </a:lnTo>
                  <a:lnTo>
                    <a:pt x="3340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381000"/>
              <a:ext cx="3429000" cy="533400"/>
            </a:xfrm>
            <a:custGeom>
              <a:avLst/>
              <a:gdLst/>
              <a:ahLst/>
              <a:cxnLst/>
              <a:rect l="l" t="t" r="r" b="b"/>
              <a:pathLst>
                <a:path w="3429000" h="533400">
                  <a:moveTo>
                    <a:pt x="0" y="88900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3340100" y="0"/>
                  </a:lnTo>
                  <a:lnTo>
                    <a:pt x="3374725" y="6979"/>
                  </a:lnTo>
                  <a:lnTo>
                    <a:pt x="3402980" y="26019"/>
                  </a:lnTo>
                  <a:lnTo>
                    <a:pt x="3422020" y="54274"/>
                  </a:lnTo>
                  <a:lnTo>
                    <a:pt x="3429000" y="88900"/>
                  </a:lnTo>
                  <a:lnTo>
                    <a:pt x="3429000" y="444500"/>
                  </a:lnTo>
                  <a:lnTo>
                    <a:pt x="3422020" y="479125"/>
                  </a:lnTo>
                  <a:lnTo>
                    <a:pt x="3402980" y="507380"/>
                  </a:lnTo>
                  <a:lnTo>
                    <a:pt x="3374725" y="526420"/>
                  </a:lnTo>
                  <a:lnTo>
                    <a:pt x="3340100" y="533400"/>
                  </a:lnTo>
                  <a:lnTo>
                    <a:pt x="88900" y="533400"/>
                  </a:lnTo>
                  <a:lnTo>
                    <a:pt x="54296" y="526420"/>
                  </a:lnTo>
                  <a:lnTo>
                    <a:pt x="26038" y="507380"/>
                  </a:lnTo>
                  <a:lnTo>
                    <a:pt x="6986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4954" y="465785"/>
            <a:ext cx="27349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000000"/>
                </a:solidFill>
              </a:rPr>
              <a:t>ES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UN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EXAMEN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OBJETIVO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28600"/>
            <a:ext cx="4343400" cy="914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96205" y="340868"/>
            <a:ext cx="409702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POR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CUANTO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ANALIZA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LOS</a:t>
            </a:r>
            <a:r>
              <a:rPr sz="1400" b="1" spc="-5" dirty="0">
                <a:latin typeface="Calibri"/>
                <a:cs typeface="Calibri"/>
              </a:rPr>
              <a:t> HECHOS</a:t>
            </a:r>
            <a:r>
              <a:rPr sz="1400" b="1" dirty="0">
                <a:latin typeface="Calibri"/>
                <a:cs typeface="Calibri"/>
              </a:rPr>
              <a:t> OCURRIDOS,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DESCARTANDO</a:t>
            </a:r>
            <a:r>
              <a:rPr sz="1400" b="1" spc="-10" dirty="0">
                <a:latin typeface="Calibri"/>
                <a:cs typeface="Calibri"/>
              </a:rPr>
              <a:t> CUALQUIER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PRACTICIDAD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SUPUESTOS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5900" y="1663700"/>
            <a:ext cx="3454400" cy="558800"/>
            <a:chOff x="215900" y="1663700"/>
            <a:chExt cx="3454400" cy="558800"/>
          </a:xfrm>
        </p:grpSpPr>
        <p:sp>
          <p:nvSpPr>
            <p:cNvPr id="9" name="object 9"/>
            <p:cNvSpPr/>
            <p:nvPr/>
          </p:nvSpPr>
          <p:spPr>
            <a:xfrm>
              <a:off x="228600" y="1676400"/>
              <a:ext cx="3429000" cy="533400"/>
            </a:xfrm>
            <a:custGeom>
              <a:avLst/>
              <a:gdLst/>
              <a:ahLst/>
              <a:cxnLst/>
              <a:rect l="l" t="t" r="r" b="b"/>
              <a:pathLst>
                <a:path w="3429000" h="533400">
                  <a:moveTo>
                    <a:pt x="3340100" y="0"/>
                  </a:moveTo>
                  <a:lnTo>
                    <a:pt x="88900" y="0"/>
                  </a:lnTo>
                  <a:lnTo>
                    <a:pt x="54296" y="6979"/>
                  </a:lnTo>
                  <a:lnTo>
                    <a:pt x="26038" y="26019"/>
                  </a:lnTo>
                  <a:lnTo>
                    <a:pt x="6986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25"/>
                  </a:lnTo>
                  <a:lnTo>
                    <a:pt x="26038" y="507380"/>
                  </a:lnTo>
                  <a:lnTo>
                    <a:pt x="54296" y="526420"/>
                  </a:lnTo>
                  <a:lnTo>
                    <a:pt x="88900" y="533400"/>
                  </a:lnTo>
                  <a:lnTo>
                    <a:pt x="3340100" y="533400"/>
                  </a:lnTo>
                  <a:lnTo>
                    <a:pt x="3374725" y="526420"/>
                  </a:lnTo>
                  <a:lnTo>
                    <a:pt x="3402980" y="507380"/>
                  </a:lnTo>
                  <a:lnTo>
                    <a:pt x="3422020" y="479125"/>
                  </a:lnTo>
                  <a:lnTo>
                    <a:pt x="3429000" y="444500"/>
                  </a:lnTo>
                  <a:lnTo>
                    <a:pt x="3429000" y="88900"/>
                  </a:lnTo>
                  <a:lnTo>
                    <a:pt x="3422020" y="54274"/>
                  </a:lnTo>
                  <a:lnTo>
                    <a:pt x="3402980" y="26019"/>
                  </a:lnTo>
                  <a:lnTo>
                    <a:pt x="3374725" y="6979"/>
                  </a:lnTo>
                  <a:lnTo>
                    <a:pt x="3340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1676400"/>
              <a:ext cx="3429000" cy="533400"/>
            </a:xfrm>
            <a:custGeom>
              <a:avLst/>
              <a:gdLst/>
              <a:ahLst/>
              <a:cxnLst/>
              <a:rect l="l" t="t" r="r" b="b"/>
              <a:pathLst>
                <a:path w="3429000" h="533400">
                  <a:moveTo>
                    <a:pt x="0" y="88900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3340100" y="0"/>
                  </a:lnTo>
                  <a:lnTo>
                    <a:pt x="3374725" y="6979"/>
                  </a:lnTo>
                  <a:lnTo>
                    <a:pt x="3402980" y="26019"/>
                  </a:lnTo>
                  <a:lnTo>
                    <a:pt x="3422020" y="54274"/>
                  </a:lnTo>
                  <a:lnTo>
                    <a:pt x="3429000" y="88900"/>
                  </a:lnTo>
                  <a:lnTo>
                    <a:pt x="3429000" y="444500"/>
                  </a:lnTo>
                  <a:lnTo>
                    <a:pt x="3422020" y="479125"/>
                  </a:lnTo>
                  <a:lnTo>
                    <a:pt x="3402980" y="507380"/>
                  </a:lnTo>
                  <a:lnTo>
                    <a:pt x="3374725" y="526420"/>
                  </a:lnTo>
                  <a:lnTo>
                    <a:pt x="3340100" y="533400"/>
                  </a:lnTo>
                  <a:lnTo>
                    <a:pt x="88900" y="533400"/>
                  </a:lnTo>
                  <a:lnTo>
                    <a:pt x="54296" y="526420"/>
                  </a:lnTo>
                  <a:lnTo>
                    <a:pt x="26038" y="507380"/>
                  </a:lnTo>
                  <a:lnTo>
                    <a:pt x="6986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7502" y="1761566"/>
            <a:ext cx="31115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ES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EXAMEN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SISTEMATICO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4343400" cy="9144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696205" y="1743278"/>
            <a:ext cx="40963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POR</a:t>
            </a:r>
            <a:r>
              <a:rPr sz="1400" b="1" spc="36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CUANTO</a:t>
            </a:r>
            <a:r>
              <a:rPr sz="1400" b="1" spc="3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SU</a:t>
            </a:r>
            <a:r>
              <a:rPr sz="1400" b="1" spc="3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EJECUCION</a:t>
            </a:r>
            <a:r>
              <a:rPr sz="1400" b="1" spc="3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OBEDECE</a:t>
            </a:r>
            <a:r>
              <a:rPr sz="1400" b="1" spc="3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3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PROCESOS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CIENTIFICAMENTE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DEISEÑADOS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5900" y="3035300"/>
            <a:ext cx="3454400" cy="558800"/>
            <a:chOff x="215900" y="3035300"/>
            <a:chExt cx="3454400" cy="558800"/>
          </a:xfrm>
        </p:grpSpPr>
        <p:sp>
          <p:nvSpPr>
            <p:cNvPr id="15" name="object 15"/>
            <p:cNvSpPr/>
            <p:nvPr/>
          </p:nvSpPr>
          <p:spPr>
            <a:xfrm>
              <a:off x="228600" y="3048000"/>
              <a:ext cx="3429000" cy="533400"/>
            </a:xfrm>
            <a:custGeom>
              <a:avLst/>
              <a:gdLst/>
              <a:ahLst/>
              <a:cxnLst/>
              <a:rect l="l" t="t" r="r" b="b"/>
              <a:pathLst>
                <a:path w="3429000" h="533400">
                  <a:moveTo>
                    <a:pt x="3340100" y="0"/>
                  </a:moveTo>
                  <a:lnTo>
                    <a:pt x="88900" y="0"/>
                  </a:lnTo>
                  <a:lnTo>
                    <a:pt x="54296" y="6979"/>
                  </a:lnTo>
                  <a:lnTo>
                    <a:pt x="26038" y="26019"/>
                  </a:lnTo>
                  <a:lnTo>
                    <a:pt x="6986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25"/>
                  </a:lnTo>
                  <a:lnTo>
                    <a:pt x="26038" y="507380"/>
                  </a:lnTo>
                  <a:lnTo>
                    <a:pt x="54296" y="526420"/>
                  </a:lnTo>
                  <a:lnTo>
                    <a:pt x="88900" y="533400"/>
                  </a:lnTo>
                  <a:lnTo>
                    <a:pt x="3340100" y="533400"/>
                  </a:lnTo>
                  <a:lnTo>
                    <a:pt x="3374725" y="526420"/>
                  </a:lnTo>
                  <a:lnTo>
                    <a:pt x="3402980" y="507380"/>
                  </a:lnTo>
                  <a:lnTo>
                    <a:pt x="3422020" y="479125"/>
                  </a:lnTo>
                  <a:lnTo>
                    <a:pt x="3429000" y="444500"/>
                  </a:lnTo>
                  <a:lnTo>
                    <a:pt x="3429000" y="88900"/>
                  </a:lnTo>
                  <a:lnTo>
                    <a:pt x="3422020" y="54274"/>
                  </a:lnTo>
                  <a:lnTo>
                    <a:pt x="3402980" y="26019"/>
                  </a:lnTo>
                  <a:lnTo>
                    <a:pt x="3374725" y="6979"/>
                  </a:lnTo>
                  <a:lnTo>
                    <a:pt x="3340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600" y="3048000"/>
              <a:ext cx="3429000" cy="533400"/>
            </a:xfrm>
            <a:custGeom>
              <a:avLst/>
              <a:gdLst/>
              <a:ahLst/>
              <a:cxnLst/>
              <a:rect l="l" t="t" r="r" b="b"/>
              <a:pathLst>
                <a:path w="3429000" h="533400">
                  <a:moveTo>
                    <a:pt x="0" y="88900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3340100" y="0"/>
                  </a:lnTo>
                  <a:lnTo>
                    <a:pt x="3374725" y="6979"/>
                  </a:lnTo>
                  <a:lnTo>
                    <a:pt x="3402980" y="26019"/>
                  </a:lnTo>
                  <a:lnTo>
                    <a:pt x="3422020" y="54274"/>
                  </a:lnTo>
                  <a:lnTo>
                    <a:pt x="3429000" y="88900"/>
                  </a:lnTo>
                  <a:lnTo>
                    <a:pt x="3429000" y="444500"/>
                  </a:lnTo>
                  <a:lnTo>
                    <a:pt x="3422020" y="479125"/>
                  </a:lnTo>
                  <a:lnTo>
                    <a:pt x="3402980" y="507380"/>
                  </a:lnTo>
                  <a:lnTo>
                    <a:pt x="3374725" y="526420"/>
                  </a:lnTo>
                  <a:lnTo>
                    <a:pt x="3340100" y="533400"/>
                  </a:lnTo>
                  <a:lnTo>
                    <a:pt x="88900" y="533400"/>
                  </a:lnTo>
                  <a:lnTo>
                    <a:pt x="54296" y="526420"/>
                  </a:lnTo>
                  <a:lnTo>
                    <a:pt x="26038" y="507380"/>
                  </a:lnTo>
                  <a:lnTo>
                    <a:pt x="6986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5498" y="3133725"/>
            <a:ext cx="3175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ES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EXAMEN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PROFESIONAL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2667000"/>
            <a:ext cx="4343400" cy="14478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722114" y="2939872"/>
            <a:ext cx="40449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POR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CUIANTO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LO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REALIZAN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PROFESIONALES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EN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AUDITORIA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CONTADURIAS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PUBLICA,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PUDIENDO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TAMBIEN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SER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EFECTUADA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POR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PROFESIONALES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EN 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AREAS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AFINES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9700" y="4406900"/>
            <a:ext cx="3454400" cy="558800"/>
            <a:chOff x="139700" y="4406900"/>
            <a:chExt cx="3454400" cy="558800"/>
          </a:xfrm>
        </p:grpSpPr>
        <p:sp>
          <p:nvSpPr>
            <p:cNvPr id="21" name="object 21"/>
            <p:cNvSpPr/>
            <p:nvPr/>
          </p:nvSpPr>
          <p:spPr>
            <a:xfrm>
              <a:off x="152400" y="4419600"/>
              <a:ext cx="3429000" cy="533400"/>
            </a:xfrm>
            <a:custGeom>
              <a:avLst/>
              <a:gdLst/>
              <a:ahLst/>
              <a:cxnLst/>
              <a:rect l="l" t="t" r="r" b="b"/>
              <a:pathLst>
                <a:path w="3429000" h="533400">
                  <a:moveTo>
                    <a:pt x="3340100" y="0"/>
                  </a:moveTo>
                  <a:lnTo>
                    <a:pt x="88900" y="0"/>
                  </a:lnTo>
                  <a:lnTo>
                    <a:pt x="54296" y="6979"/>
                  </a:lnTo>
                  <a:lnTo>
                    <a:pt x="26038" y="26019"/>
                  </a:lnTo>
                  <a:lnTo>
                    <a:pt x="6986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25"/>
                  </a:lnTo>
                  <a:lnTo>
                    <a:pt x="26038" y="507380"/>
                  </a:lnTo>
                  <a:lnTo>
                    <a:pt x="54296" y="526420"/>
                  </a:lnTo>
                  <a:lnTo>
                    <a:pt x="88900" y="533400"/>
                  </a:lnTo>
                  <a:lnTo>
                    <a:pt x="3340100" y="533400"/>
                  </a:lnTo>
                  <a:lnTo>
                    <a:pt x="3374725" y="526420"/>
                  </a:lnTo>
                  <a:lnTo>
                    <a:pt x="3402980" y="507380"/>
                  </a:lnTo>
                  <a:lnTo>
                    <a:pt x="3422020" y="479125"/>
                  </a:lnTo>
                  <a:lnTo>
                    <a:pt x="3429000" y="444500"/>
                  </a:lnTo>
                  <a:lnTo>
                    <a:pt x="3429000" y="88900"/>
                  </a:lnTo>
                  <a:lnTo>
                    <a:pt x="3422020" y="54274"/>
                  </a:lnTo>
                  <a:lnTo>
                    <a:pt x="3402980" y="26019"/>
                  </a:lnTo>
                  <a:lnTo>
                    <a:pt x="3374725" y="6979"/>
                  </a:lnTo>
                  <a:lnTo>
                    <a:pt x="3340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2400" y="4419600"/>
              <a:ext cx="3429000" cy="533400"/>
            </a:xfrm>
            <a:custGeom>
              <a:avLst/>
              <a:gdLst/>
              <a:ahLst/>
              <a:cxnLst/>
              <a:rect l="l" t="t" r="r" b="b"/>
              <a:pathLst>
                <a:path w="3429000" h="533400">
                  <a:moveTo>
                    <a:pt x="0" y="88900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3340100" y="0"/>
                  </a:lnTo>
                  <a:lnTo>
                    <a:pt x="3374725" y="6979"/>
                  </a:lnTo>
                  <a:lnTo>
                    <a:pt x="3402980" y="26019"/>
                  </a:lnTo>
                  <a:lnTo>
                    <a:pt x="3422020" y="54274"/>
                  </a:lnTo>
                  <a:lnTo>
                    <a:pt x="3429000" y="88900"/>
                  </a:lnTo>
                  <a:lnTo>
                    <a:pt x="3429000" y="444500"/>
                  </a:lnTo>
                  <a:lnTo>
                    <a:pt x="3422020" y="479125"/>
                  </a:lnTo>
                  <a:lnTo>
                    <a:pt x="3402980" y="507380"/>
                  </a:lnTo>
                  <a:lnTo>
                    <a:pt x="3374725" y="526420"/>
                  </a:lnTo>
                  <a:lnTo>
                    <a:pt x="3340100" y="533400"/>
                  </a:lnTo>
                  <a:lnTo>
                    <a:pt x="88900" y="533400"/>
                  </a:lnTo>
                  <a:lnTo>
                    <a:pt x="54296" y="526420"/>
                  </a:lnTo>
                  <a:lnTo>
                    <a:pt x="26038" y="507380"/>
                  </a:lnTo>
                  <a:lnTo>
                    <a:pt x="6986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58190" y="4505705"/>
            <a:ext cx="2617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EXAMINA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OPERACIONES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5800" y="4267200"/>
            <a:ext cx="4343400" cy="137160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642230" y="4609338"/>
            <a:ext cx="40525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ES DECIR </a:t>
            </a:r>
            <a:r>
              <a:rPr sz="1400" b="1" spc="-5" dirty="0">
                <a:latin typeface="Calibri"/>
                <a:cs typeface="Calibri"/>
              </a:rPr>
              <a:t>QUE LA </a:t>
            </a:r>
            <a:r>
              <a:rPr sz="1400" b="1" spc="-10" dirty="0">
                <a:latin typeface="Calibri"/>
                <a:cs typeface="Calibri"/>
              </a:rPr>
              <a:t>AUDITORIA </a:t>
            </a:r>
            <a:r>
              <a:rPr sz="1400" b="1" dirty="0">
                <a:latin typeface="Calibri"/>
                <a:cs typeface="Calibri"/>
              </a:rPr>
              <a:t>EXAMINA </a:t>
            </a:r>
            <a:r>
              <a:rPr sz="1400" b="1" spc="-5" dirty="0">
                <a:latin typeface="Calibri"/>
                <a:cs typeface="Calibri"/>
              </a:rPr>
              <a:t>OPERACIONES </a:t>
            </a:r>
            <a:r>
              <a:rPr sz="1400" b="1" dirty="0">
                <a:latin typeface="Calibri"/>
                <a:cs typeface="Calibri"/>
              </a:rPr>
              <a:t> FIANCIERAS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Y/O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ADMINISTRATIVAS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QUE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HAN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SIDO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EJECUTADAS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POR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 ENTIDAD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SUJETA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EXAMEN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4051" y="5108450"/>
            <a:ext cx="1898896" cy="1670295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74" y="836675"/>
            <a:ext cx="4663764" cy="5678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1628" y="165608"/>
            <a:ext cx="131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Las</a:t>
            </a:r>
            <a:r>
              <a:rPr sz="2400" spc="-65" dirty="0">
                <a:solidFill>
                  <a:srgbClr val="FF0000"/>
                </a:solidFill>
              </a:rPr>
              <a:t> </a:t>
            </a:r>
            <a:r>
              <a:rPr sz="2400" spc="-40" dirty="0">
                <a:solidFill>
                  <a:srgbClr val="FF0000"/>
                </a:solidFill>
              </a:rPr>
              <a:t>Tres </a:t>
            </a:r>
            <a:r>
              <a:rPr sz="2400" dirty="0">
                <a:solidFill>
                  <a:srgbClr val="FF0000"/>
                </a:solidFill>
              </a:rPr>
              <a:t>E: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924293" y="897382"/>
            <a:ext cx="1170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concepto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0466" y="897382"/>
            <a:ext cx="537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á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1628" y="897382"/>
            <a:ext cx="2065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43355" algn="l"/>
                <a:tab pos="1536065" algn="l"/>
              </a:tabLst>
            </a:pP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mí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:		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st</a:t>
            </a:r>
            <a:r>
              <a:rPr sz="2400" dirty="0">
                <a:latin typeface="Calibri"/>
                <a:cs typeface="Calibri"/>
              </a:rPr>
              <a:t>e  </a:t>
            </a:r>
            <a:r>
              <a:rPr sz="2400" spc="-10" dirty="0">
                <a:latin typeface="Calibri"/>
                <a:cs typeface="Calibri"/>
              </a:rPr>
              <a:t>ligado	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1628" y="1628978"/>
            <a:ext cx="1950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costo/beneficio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6466" y="1263141"/>
            <a:ext cx="20612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  <a:tabLst>
                <a:tab pos="593090" algn="l"/>
                <a:tab pos="1057910" algn="l"/>
                <a:tab pos="1736089" algn="l"/>
              </a:tabLst>
            </a:pPr>
            <a:r>
              <a:rPr sz="2400" dirty="0">
                <a:latin typeface="Calibri"/>
                <a:cs typeface="Calibri"/>
              </a:rPr>
              <a:t>la		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ión 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l	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4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ema	</a:t>
            </a:r>
            <a:r>
              <a:rPr sz="2400" spc="-5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1628" y="1995042"/>
            <a:ext cx="418719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control </a:t>
            </a:r>
            <a:r>
              <a:rPr sz="2400" dirty="0">
                <a:latin typeface="Calibri"/>
                <a:cs typeface="Calibri"/>
              </a:rPr>
              <a:t>y al </a:t>
            </a:r>
            <a:r>
              <a:rPr sz="2400" spc="-10" dirty="0">
                <a:latin typeface="Calibri"/>
                <a:cs typeface="Calibri"/>
              </a:rPr>
              <a:t>objetivo planteado </a:t>
            </a:r>
            <a:r>
              <a:rPr sz="2400" spc="5" dirty="0">
                <a:latin typeface="Calibri"/>
                <a:cs typeface="Calibri"/>
              </a:rPr>
              <a:t>en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cuanto </a:t>
            </a:r>
            <a:r>
              <a:rPr sz="2400" dirty="0">
                <a:latin typeface="Calibri"/>
                <a:cs typeface="Calibri"/>
              </a:rPr>
              <a:t>a la </a:t>
            </a:r>
            <a:r>
              <a:rPr sz="2400" spc="-10" dirty="0">
                <a:latin typeface="Calibri"/>
                <a:cs typeface="Calibri"/>
              </a:rPr>
              <a:t>utilización racional </a:t>
            </a:r>
            <a:r>
              <a:rPr sz="2400" spc="-15" dirty="0">
                <a:latin typeface="Calibri"/>
                <a:cs typeface="Calibri"/>
              </a:rPr>
              <a:t>de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recursos.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Eficiencia:</a:t>
            </a:r>
            <a:r>
              <a:rPr sz="2400" spc="5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También</a:t>
            </a:r>
            <a:r>
              <a:rPr sz="2400" spc="48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este </a:t>
            </a:r>
            <a:r>
              <a:rPr sz="2400" spc="-10" dirty="0">
                <a:latin typeface="Calibri"/>
                <a:cs typeface="Calibri"/>
              </a:rPr>
              <a:t> concepto </a:t>
            </a:r>
            <a:r>
              <a:rPr sz="2400" spc="-15" dirty="0">
                <a:latin typeface="Calibri"/>
                <a:cs typeface="Calibri"/>
              </a:rPr>
              <a:t>está referido </a:t>
            </a:r>
            <a:r>
              <a:rPr sz="2400" dirty="0">
                <a:latin typeface="Calibri"/>
                <a:cs typeface="Calibri"/>
              </a:rPr>
              <a:t>al </a:t>
            </a:r>
            <a:r>
              <a:rPr sz="2400" spc="-10" dirty="0">
                <a:latin typeface="Calibri"/>
                <a:cs typeface="Calibri"/>
              </a:rPr>
              <a:t>logro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 </a:t>
            </a:r>
            <a:r>
              <a:rPr sz="2400" spc="-10" dirty="0">
                <a:latin typeface="Calibri"/>
                <a:cs typeface="Calibri"/>
              </a:rPr>
              <a:t>objetivos con </a:t>
            </a:r>
            <a:r>
              <a:rPr sz="2400" dirty="0">
                <a:latin typeface="Calibri"/>
                <a:cs typeface="Calibri"/>
              </a:rPr>
              <a:t>el menor </a:t>
            </a:r>
            <a:r>
              <a:rPr sz="2400" spc="-20" dirty="0">
                <a:latin typeface="Calibri"/>
                <a:cs typeface="Calibri"/>
              </a:rPr>
              <a:t>costo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posible.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Eficacia:</a:t>
            </a:r>
            <a:r>
              <a:rPr sz="24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los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objetivos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metas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propuestas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 han </a:t>
            </a:r>
            <a:r>
              <a:rPr sz="2400" spc="-10" dirty="0">
                <a:latin typeface="Calibri"/>
                <a:cs typeface="Calibri"/>
              </a:rPr>
              <a:t>obtenido.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" y="192023"/>
            <a:ext cx="8362187" cy="7315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1377" y="1123188"/>
            <a:ext cx="8537575" cy="5184775"/>
            <a:chOff x="341377" y="1123188"/>
            <a:chExt cx="8537575" cy="51847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377" y="1123188"/>
              <a:ext cx="8537444" cy="51846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1000" y="1143000"/>
              <a:ext cx="8458200" cy="5105400"/>
            </a:xfrm>
            <a:custGeom>
              <a:avLst/>
              <a:gdLst/>
              <a:ahLst/>
              <a:cxnLst/>
              <a:rect l="l" t="t" r="r" b="b"/>
              <a:pathLst>
                <a:path w="8458200" h="5105400">
                  <a:moveTo>
                    <a:pt x="7607300" y="0"/>
                  </a:moveTo>
                  <a:lnTo>
                    <a:pt x="850912" y="0"/>
                  </a:lnTo>
                  <a:lnTo>
                    <a:pt x="802627" y="1347"/>
                  </a:lnTo>
                  <a:lnTo>
                    <a:pt x="755049" y="5340"/>
                  </a:lnTo>
                  <a:lnTo>
                    <a:pt x="708249" y="11908"/>
                  </a:lnTo>
                  <a:lnTo>
                    <a:pt x="662299" y="20979"/>
                  </a:lnTo>
                  <a:lnTo>
                    <a:pt x="617271" y="32480"/>
                  </a:lnTo>
                  <a:lnTo>
                    <a:pt x="573237" y="46340"/>
                  </a:lnTo>
                  <a:lnTo>
                    <a:pt x="530269" y="62487"/>
                  </a:lnTo>
                  <a:lnTo>
                    <a:pt x="488438" y="80850"/>
                  </a:lnTo>
                  <a:lnTo>
                    <a:pt x="447817" y="101355"/>
                  </a:lnTo>
                  <a:lnTo>
                    <a:pt x="408477" y="123932"/>
                  </a:lnTo>
                  <a:lnTo>
                    <a:pt x="370490" y="148509"/>
                  </a:lnTo>
                  <a:lnTo>
                    <a:pt x="333928" y="175014"/>
                  </a:lnTo>
                  <a:lnTo>
                    <a:pt x="298863" y="203374"/>
                  </a:lnTo>
                  <a:lnTo>
                    <a:pt x="265367" y="233518"/>
                  </a:lnTo>
                  <a:lnTo>
                    <a:pt x="233511" y="265375"/>
                  </a:lnTo>
                  <a:lnTo>
                    <a:pt x="203367" y="298872"/>
                  </a:lnTo>
                  <a:lnTo>
                    <a:pt x="175007" y="333937"/>
                  </a:lnTo>
                  <a:lnTo>
                    <a:pt x="148503" y="370499"/>
                  </a:lnTo>
                  <a:lnTo>
                    <a:pt x="123927" y="408485"/>
                  </a:lnTo>
                  <a:lnTo>
                    <a:pt x="101351" y="447824"/>
                  </a:lnTo>
                  <a:lnTo>
                    <a:pt x="80846" y="488445"/>
                  </a:lnTo>
                  <a:lnTo>
                    <a:pt x="62484" y="530274"/>
                  </a:lnTo>
                  <a:lnTo>
                    <a:pt x="46338" y="573241"/>
                  </a:lnTo>
                  <a:lnTo>
                    <a:pt x="32478" y="617273"/>
                  </a:lnTo>
                  <a:lnTo>
                    <a:pt x="20977" y="662299"/>
                  </a:lnTo>
                  <a:lnTo>
                    <a:pt x="11907" y="708246"/>
                  </a:lnTo>
                  <a:lnTo>
                    <a:pt x="5340" y="755043"/>
                  </a:lnTo>
                  <a:lnTo>
                    <a:pt x="1347" y="802618"/>
                  </a:lnTo>
                  <a:lnTo>
                    <a:pt x="0" y="850900"/>
                  </a:lnTo>
                  <a:lnTo>
                    <a:pt x="0" y="4254500"/>
                  </a:lnTo>
                  <a:lnTo>
                    <a:pt x="1347" y="4302783"/>
                  </a:lnTo>
                  <a:lnTo>
                    <a:pt x="5340" y="4350360"/>
                  </a:lnTo>
                  <a:lnTo>
                    <a:pt x="11907" y="4397159"/>
                  </a:lnTo>
                  <a:lnTo>
                    <a:pt x="20977" y="4443108"/>
                  </a:lnTo>
                  <a:lnTo>
                    <a:pt x="32478" y="4488135"/>
                  </a:lnTo>
                  <a:lnTo>
                    <a:pt x="46338" y="4532168"/>
                  </a:lnTo>
                  <a:lnTo>
                    <a:pt x="62484" y="4575135"/>
                  </a:lnTo>
                  <a:lnTo>
                    <a:pt x="80846" y="4616965"/>
                  </a:lnTo>
                  <a:lnTo>
                    <a:pt x="101351" y="4657586"/>
                  </a:lnTo>
                  <a:lnTo>
                    <a:pt x="123927" y="4696925"/>
                  </a:lnTo>
                  <a:lnTo>
                    <a:pt x="148503" y="4734912"/>
                  </a:lnTo>
                  <a:lnTo>
                    <a:pt x="175007" y="4771473"/>
                  </a:lnTo>
                  <a:lnTo>
                    <a:pt x="203367" y="4806538"/>
                  </a:lnTo>
                  <a:lnTo>
                    <a:pt x="233511" y="4840034"/>
                  </a:lnTo>
                  <a:lnTo>
                    <a:pt x="265367" y="4871890"/>
                  </a:lnTo>
                  <a:lnTo>
                    <a:pt x="298863" y="4902034"/>
                  </a:lnTo>
                  <a:lnTo>
                    <a:pt x="333928" y="4930393"/>
                  </a:lnTo>
                  <a:lnTo>
                    <a:pt x="370490" y="4956897"/>
                  </a:lnTo>
                  <a:lnTo>
                    <a:pt x="408477" y="4981473"/>
                  </a:lnTo>
                  <a:lnTo>
                    <a:pt x="447817" y="5004049"/>
                  </a:lnTo>
                  <a:lnTo>
                    <a:pt x="488438" y="5024554"/>
                  </a:lnTo>
                  <a:lnTo>
                    <a:pt x="530269" y="5042915"/>
                  </a:lnTo>
                  <a:lnTo>
                    <a:pt x="573237" y="5059062"/>
                  </a:lnTo>
                  <a:lnTo>
                    <a:pt x="617271" y="5072921"/>
                  </a:lnTo>
                  <a:lnTo>
                    <a:pt x="662299" y="5084422"/>
                  </a:lnTo>
                  <a:lnTo>
                    <a:pt x="708249" y="5093492"/>
                  </a:lnTo>
                  <a:lnTo>
                    <a:pt x="755049" y="5100059"/>
                  </a:lnTo>
                  <a:lnTo>
                    <a:pt x="802627" y="5104052"/>
                  </a:lnTo>
                  <a:lnTo>
                    <a:pt x="850912" y="5105400"/>
                  </a:lnTo>
                  <a:lnTo>
                    <a:pt x="7607300" y="5105400"/>
                  </a:lnTo>
                  <a:lnTo>
                    <a:pt x="7655581" y="5104052"/>
                  </a:lnTo>
                  <a:lnTo>
                    <a:pt x="7703156" y="5100059"/>
                  </a:lnTo>
                  <a:lnTo>
                    <a:pt x="7749953" y="5093492"/>
                  </a:lnTo>
                  <a:lnTo>
                    <a:pt x="7795900" y="5084422"/>
                  </a:lnTo>
                  <a:lnTo>
                    <a:pt x="7840926" y="5072921"/>
                  </a:lnTo>
                  <a:lnTo>
                    <a:pt x="7884958" y="5059062"/>
                  </a:lnTo>
                  <a:lnTo>
                    <a:pt x="7927925" y="5042915"/>
                  </a:lnTo>
                  <a:lnTo>
                    <a:pt x="7969754" y="5024554"/>
                  </a:lnTo>
                  <a:lnTo>
                    <a:pt x="8010375" y="5004049"/>
                  </a:lnTo>
                  <a:lnTo>
                    <a:pt x="8049714" y="4981473"/>
                  </a:lnTo>
                  <a:lnTo>
                    <a:pt x="8087700" y="4956897"/>
                  </a:lnTo>
                  <a:lnTo>
                    <a:pt x="8124262" y="4930393"/>
                  </a:lnTo>
                  <a:lnTo>
                    <a:pt x="8159327" y="4902034"/>
                  </a:lnTo>
                  <a:lnTo>
                    <a:pt x="8192824" y="4871890"/>
                  </a:lnTo>
                  <a:lnTo>
                    <a:pt x="8224681" y="4840034"/>
                  </a:lnTo>
                  <a:lnTo>
                    <a:pt x="8254825" y="4806538"/>
                  </a:lnTo>
                  <a:lnTo>
                    <a:pt x="8283185" y="4771473"/>
                  </a:lnTo>
                  <a:lnTo>
                    <a:pt x="8309690" y="4734912"/>
                  </a:lnTo>
                  <a:lnTo>
                    <a:pt x="8334267" y="4696925"/>
                  </a:lnTo>
                  <a:lnTo>
                    <a:pt x="8356844" y="4657586"/>
                  </a:lnTo>
                  <a:lnTo>
                    <a:pt x="8377349" y="4616965"/>
                  </a:lnTo>
                  <a:lnTo>
                    <a:pt x="8395712" y="4575135"/>
                  </a:lnTo>
                  <a:lnTo>
                    <a:pt x="8411859" y="4532168"/>
                  </a:lnTo>
                  <a:lnTo>
                    <a:pt x="8425719" y="4488135"/>
                  </a:lnTo>
                  <a:lnTo>
                    <a:pt x="8437220" y="4443108"/>
                  </a:lnTo>
                  <a:lnTo>
                    <a:pt x="8446291" y="4397159"/>
                  </a:lnTo>
                  <a:lnTo>
                    <a:pt x="8452859" y="4350360"/>
                  </a:lnTo>
                  <a:lnTo>
                    <a:pt x="8456852" y="4302783"/>
                  </a:lnTo>
                  <a:lnTo>
                    <a:pt x="8458200" y="4254500"/>
                  </a:lnTo>
                  <a:lnTo>
                    <a:pt x="8458200" y="850900"/>
                  </a:lnTo>
                  <a:lnTo>
                    <a:pt x="8456852" y="802618"/>
                  </a:lnTo>
                  <a:lnTo>
                    <a:pt x="8452859" y="755043"/>
                  </a:lnTo>
                  <a:lnTo>
                    <a:pt x="8446291" y="708246"/>
                  </a:lnTo>
                  <a:lnTo>
                    <a:pt x="8437220" y="662299"/>
                  </a:lnTo>
                  <a:lnTo>
                    <a:pt x="8425719" y="617273"/>
                  </a:lnTo>
                  <a:lnTo>
                    <a:pt x="8411859" y="573241"/>
                  </a:lnTo>
                  <a:lnTo>
                    <a:pt x="8395712" y="530274"/>
                  </a:lnTo>
                  <a:lnTo>
                    <a:pt x="8377349" y="488445"/>
                  </a:lnTo>
                  <a:lnTo>
                    <a:pt x="8356844" y="447824"/>
                  </a:lnTo>
                  <a:lnTo>
                    <a:pt x="8334267" y="408485"/>
                  </a:lnTo>
                  <a:lnTo>
                    <a:pt x="8309690" y="370499"/>
                  </a:lnTo>
                  <a:lnTo>
                    <a:pt x="8283185" y="333937"/>
                  </a:lnTo>
                  <a:lnTo>
                    <a:pt x="8254825" y="298872"/>
                  </a:lnTo>
                  <a:lnTo>
                    <a:pt x="8224681" y="265375"/>
                  </a:lnTo>
                  <a:lnTo>
                    <a:pt x="8192824" y="233518"/>
                  </a:lnTo>
                  <a:lnTo>
                    <a:pt x="8159327" y="203374"/>
                  </a:lnTo>
                  <a:lnTo>
                    <a:pt x="8124262" y="175014"/>
                  </a:lnTo>
                  <a:lnTo>
                    <a:pt x="8087700" y="148509"/>
                  </a:lnTo>
                  <a:lnTo>
                    <a:pt x="8049714" y="123932"/>
                  </a:lnTo>
                  <a:lnTo>
                    <a:pt x="8010375" y="101355"/>
                  </a:lnTo>
                  <a:lnTo>
                    <a:pt x="7969754" y="80850"/>
                  </a:lnTo>
                  <a:lnTo>
                    <a:pt x="7927925" y="62487"/>
                  </a:lnTo>
                  <a:lnTo>
                    <a:pt x="7884958" y="46340"/>
                  </a:lnTo>
                  <a:lnTo>
                    <a:pt x="7840926" y="32480"/>
                  </a:lnTo>
                  <a:lnTo>
                    <a:pt x="7795900" y="20979"/>
                  </a:lnTo>
                  <a:lnTo>
                    <a:pt x="7749953" y="11908"/>
                  </a:lnTo>
                  <a:lnTo>
                    <a:pt x="7703156" y="5340"/>
                  </a:lnTo>
                  <a:lnTo>
                    <a:pt x="7655581" y="1347"/>
                  </a:lnTo>
                  <a:lnTo>
                    <a:pt x="7607300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" y="1143000"/>
              <a:ext cx="8458200" cy="5105400"/>
            </a:xfrm>
            <a:custGeom>
              <a:avLst/>
              <a:gdLst/>
              <a:ahLst/>
              <a:cxnLst/>
              <a:rect l="l" t="t" r="r" b="b"/>
              <a:pathLst>
                <a:path w="8458200" h="5105400">
                  <a:moveTo>
                    <a:pt x="0" y="850900"/>
                  </a:moveTo>
                  <a:lnTo>
                    <a:pt x="1347" y="802618"/>
                  </a:lnTo>
                  <a:lnTo>
                    <a:pt x="5340" y="755043"/>
                  </a:lnTo>
                  <a:lnTo>
                    <a:pt x="11907" y="708246"/>
                  </a:lnTo>
                  <a:lnTo>
                    <a:pt x="20977" y="662299"/>
                  </a:lnTo>
                  <a:lnTo>
                    <a:pt x="32478" y="617273"/>
                  </a:lnTo>
                  <a:lnTo>
                    <a:pt x="46338" y="573241"/>
                  </a:lnTo>
                  <a:lnTo>
                    <a:pt x="62484" y="530274"/>
                  </a:lnTo>
                  <a:lnTo>
                    <a:pt x="80846" y="488445"/>
                  </a:lnTo>
                  <a:lnTo>
                    <a:pt x="101351" y="447824"/>
                  </a:lnTo>
                  <a:lnTo>
                    <a:pt x="123927" y="408485"/>
                  </a:lnTo>
                  <a:lnTo>
                    <a:pt x="148503" y="370499"/>
                  </a:lnTo>
                  <a:lnTo>
                    <a:pt x="175007" y="333937"/>
                  </a:lnTo>
                  <a:lnTo>
                    <a:pt x="203367" y="298872"/>
                  </a:lnTo>
                  <a:lnTo>
                    <a:pt x="233511" y="265375"/>
                  </a:lnTo>
                  <a:lnTo>
                    <a:pt x="265367" y="233518"/>
                  </a:lnTo>
                  <a:lnTo>
                    <a:pt x="298863" y="203374"/>
                  </a:lnTo>
                  <a:lnTo>
                    <a:pt x="333928" y="175014"/>
                  </a:lnTo>
                  <a:lnTo>
                    <a:pt x="370490" y="148509"/>
                  </a:lnTo>
                  <a:lnTo>
                    <a:pt x="408477" y="123932"/>
                  </a:lnTo>
                  <a:lnTo>
                    <a:pt x="447817" y="101355"/>
                  </a:lnTo>
                  <a:lnTo>
                    <a:pt x="488438" y="80850"/>
                  </a:lnTo>
                  <a:lnTo>
                    <a:pt x="530269" y="62487"/>
                  </a:lnTo>
                  <a:lnTo>
                    <a:pt x="573237" y="46340"/>
                  </a:lnTo>
                  <a:lnTo>
                    <a:pt x="617271" y="32480"/>
                  </a:lnTo>
                  <a:lnTo>
                    <a:pt x="662299" y="20979"/>
                  </a:lnTo>
                  <a:lnTo>
                    <a:pt x="708249" y="11908"/>
                  </a:lnTo>
                  <a:lnTo>
                    <a:pt x="755049" y="5340"/>
                  </a:lnTo>
                  <a:lnTo>
                    <a:pt x="802627" y="1347"/>
                  </a:lnTo>
                  <a:lnTo>
                    <a:pt x="850912" y="0"/>
                  </a:lnTo>
                  <a:lnTo>
                    <a:pt x="7607300" y="0"/>
                  </a:lnTo>
                  <a:lnTo>
                    <a:pt x="7655581" y="1347"/>
                  </a:lnTo>
                  <a:lnTo>
                    <a:pt x="7703156" y="5340"/>
                  </a:lnTo>
                  <a:lnTo>
                    <a:pt x="7749953" y="11908"/>
                  </a:lnTo>
                  <a:lnTo>
                    <a:pt x="7795900" y="20979"/>
                  </a:lnTo>
                  <a:lnTo>
                    <a:pt x="7840926" y="32480"/>
                  </a:lnTo>
                  <a:lnTo>
                    <a:pt x="7884958" y="46340"/>
                  </a:lnTo>
                  <a:lnTo>
                    <a:pt x="7927925" y="62487"/>
                  </a:lnTo>
                  <a:lnTo>
                    <a:pt x="7969754" y="80850"/>
                  </a:lnTo>
                  <a:lnTo>
                    <a:pt x="8010375" y="101355"/>
                  </a:lnTo>
                  <a:lnTo>
                    <a:pt x="8049714" y="123932"/>
                  </a:lnTo>
                  <a:lnTo>
                    <a:pt x="8087700" y="148509"/>
                  </a:lnTo>
                  <a:lnTo>
                    <a:pt x="8124262" y="175014"/>
                  </a:lnTo>
                  <a:lnTo>
                    <a:pt x="8159327" y="203374"/>
                  </a:lnTo>
                  <a:lnTo>
                    <a:pt x="8192824" y="233518"/>
                  </a:lnTo>
                  <a:lnTo>
                    <a:pt x="8224681" y="265375"/>
                  </a:lnTo>
                  <a:lnTo>
                    <a:pt x="8254825" y="298872"/>
                  </a:lnTo>
                  <a:lnTo>
                    <a:pt x="8283185" y="333937"/>
                  </a:lnTo>
                  <a:lnTo>
                    <a:pt x="8309690" y="370499"/>
                  </a:lnTo>
                  <a:lnTo>
                    <a:pt x="8334267" y="408485"/>
                  </a:lnTo>
                  <a:lnTo>
                    <a:pt x="8356844" y="447824"/>
                  </a:lnTo>
                  <a:lnTo>
                    <a:pt x="8377349" y="488445"/>
                  </a:lnTo>
                  <a:lnTo>
                    <a:pt x="8395712" y="530274"/>
                  </a:lnTo>
                  <a:lnTo>
                    <a:pt x="8411859" y="573241"/>
                  </a:lnTo>
                  <a:lnTo>
                    <a:pt x="8425719" y="617273"/>
                  </a:lnTo>
                  <a:lnTo>
                    <a:pt x="8437220" y="662299"/>
                  </a:lnTo>
                  <a:lnTo>
                    <a:pt x="8446291" y="708246"/>
                  </a:lnTo>
                  <a:lnTo>
                    <a:pt x="8452859" y="755043"/>
                  </a:lnTo>
                  <a:lnTo>
                    <a:pt x="8456852" y="802618"/>
                  </a:lnTo>
                  <a:lnTo>
                    <a:pt x="8458200" y="850900"/>
                  </a:lnTo>
                  <a:lnTo>
                    <a:pt x="8458200" y="4254500"/>
                  </a:lnTo>
                  <a:lnTo>
                    <a:pt x="8456852" y="4302783"/>
                  </a:lnTo>
                  <a:lnTo>
                    <a:pt x="8452859" y="4350360"/>
                  </a:lnTo>
                  <a:lnTo>
                    <a:pt x="8446291" y="4397159"/>
                  </a:lnTo>
                  <a:lnTo>
                    <a:pt x="8437220" y="4443108"/>
                  </a:lnTo>
                  <a:lnTo>
                    <a:pt x="8425719" y="4488135"/>
                  </a:lnTo>
                  <a:lnTo>
                    <a:pt x="8411859" y="4532168"/>
                  </a:lnTo>
                  <a:lnTo>
                    <a:pt x="8395712" y="4575135"/>
                  </a:lnTo>
                  <a:lnTo>
                    <a:pt x="8377349" y="4616965"/>
                  </a:lnTo>
                  <a:lnTo>
                    <a:pt x="8356844" y="4657586"/>
                  </a:lnTo>
                  <a:lnTo>
                    <a:pt x="8334267" y="4696925"/>
                  </a:lnTo>
                  <a:lnTo>
                    <a:pt x="8309690" y="4734912"/>
                  </a:lnTo>
                  <a:lnTo>
                    <a:pt x="8283185" y="4771473"/>
                  </a:lnTo>
                  <a:lnTo>
                    <a:pt x="8254825" y="4806538"/>
                  </a:lnTo>
                  <a:lnTo>
                    <a:pt x="8224681" y="4840034"/>
                  </a:lnTo>
                  <a:lnTo>
                    <a:pt x="8192824" y="4871890"/>
                  </a:lnTo>
                  <a:lnTo>
                    <a:pt x="8159327" y="4902034"/>
                  </a:lnTo>
                  <a:lnTo>
                    <a:pt x="8124262" y="4930393"/>
                  </a:lnTo>
                  <a:lnTo>
                    <a:pt x="8087700" y="4956897"/>
                  </a:lnTo>
                  <a:lnTo>
                    <a:pt x="8049714" y="4981473"/>
                  </a:lnTo>
                  <a:lnTo>
                    <a:pt x="8010375" y="5004049"/>
                  </a:lnTo>
                  <a:lnTo>
                    <a:pt x="7969754" y="5024554"/>
                  </a:lnTo>
                  <a:lnTo>
                    <a:pt x="7927925" y="5042915"/>
                  </a:lnTo>
                  <a:lnTo>
                    <a:pt x="7884958" y="5059062"/>
                  </a:lnTo>
                  <a:lnTo>
                    <a:pt x="7840926" y="5072921"/>
                  </a:lnTo>
                  <a:lnTo>
                    <a:pt x="7795900" y="5084422"/>
                  </a:lnTo>
                  <a:lnTo>
                    <a:pt x="7749953" y="5093492"/>
                  </a:lnTo>
                  <a:lnTo>
                    <a:pt x="7703156" y="5100059"/>
                  </a:lnTo>
                  <a:lnTo>
                    <a:pt x="7655581" y="5104052"/>
                  </a:lnTo>
                  <a:lnTo>
                    <a:pt x="7607300" y="5105400"/>
                  </a:lnTo>
                  <a:lnTo>
                    <a:pt x="850912" y="5105400"/>
                  </a:lnTo>
                  <a:lnTo>
                    <a:pt x="802627" y="5104052"/>
                  </a:lnTo>
                  <a:lnTo>
                    <a:pt x="755049" y="5100059"/>
                  </a:lnTo>
                  <a:lnTo>
                    <a:pt x="708249" y="5093492"/>
                  </a:lnTo>
                  <a:lnTo>
                    <a:pt x="662299" y="5084422"/>
                  </a:lnTo>
                  <a:lnTo>
                    <a:pt x="617271" y="5072921"/>
                  </a:lnTo>
                  <a:lnTo>
                    <a:pt x="573237" y="5059062"/>
                  </a:lnTo>
                  <a:lnTo>
                    <a:pt x="530269" y="5042915"/>
                  </a:lnTo>
                  <a:lnTo>
                    <a:pt x="488438" y="5024554"/>
                  </a:lnTo>
                  <a:lnTo>
                    <a:pt x="447817" y="5004049"/>
                  </a:lnTo>
                  <a:lnTo>
                    <a:pt x="408477" y="4981473"/>
                  </a:lnTo>
                  <a:lnTo>
                    <a:pt x="370490" y="4956897"/>
                  </a:lnTo>
                  <a:lnTo>
                    <a:pt x="333928" y="4930393"/>
                  </a:lnTo>
                  <a:lnTo>
                    <a:pt x="298863" y="4902034"/>
                  </a:lnTo>
                  <a:lnTo>
                    <a:pt x="265367" y="4871890"/>
                  </a:lnTo>
                  <a:lnTo>
                    <a:pt x="233511" y="4840034"/>
                  </a:lnTo>
                  <a:lnTo>
                    <a:pt x="203367" y="4806538"/>
                  </a:lnTo>
                  <a:lnTo>
                    <a:pt x="175007" y="4771473"/>
                  </a:lnTo>
                  <a:lnTo>
                    <a:pt x="148503" y="4734912"/>
                  </a:lnTo>
                  <a:lnTo>
                    <a:pt x="123927" y="4696925"/>
                  </a:lnTo>
                  <a:lnTo>
                    <a:pt x="101351" y="4657586"/>
                  </a:lnTo>
                  <a:lnTo>
                    <a:pt x="80846" y="4616965"/>
                  </a:lnTo>
                  <a:lnTo>
                    <a:pt x="62484" y="4575135"/>
                  </a:lnTo>
                  <a:lnTo>
                    <a:pt x="46338" y="4532168"/>
                  </a:lnTo>
                  <a:lnTo>
                    <a:pt x="32478" y="4488135"/>
                  </a:lnTo>
                  <a:lnTo>
                    <a:pt x="20977" y="4443108"/>
                  </a:lnTo>
                  <a:lnTo>
                    <a:pt x="11907" y="4397159"/>
                  </a:lnTo>
                  <a:lnTo>
                    <a:pt x="5340" y="4350360"/>
                  </a:lnTo>
                  <a:lnTo>
                    <a:pt x="1347" y="4302783"/>
                  </a:lnTo>
                  <a:lnTo>
                    <a:pt x="0" y="4254500"/>
                  </a:lnTo>
                  <a:lnTo>
                    <a:pt x="0" y="850900"/>
                  </a:lnTo>
                  <a:close/>
                </a:path>
              </a:pathLst>
            </a:custGeom>
            <a:ln w="127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9066" y="3006928"/>
            <a:ext cx="7802245" cy="217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b="1" spc="-25" dirty="0">
                <a:solidFill>
                  <a:srgbClr val="FF0000"/>
                </a:solidFill>
                <a:latin typeface="Calibri"/>
                <a:cs typeface="Calibri"/>
              </a:rPr>
              <a:t>AUDITORIA</a:t>
            </a:r>
            <a:r>
              <a:rPr sz="4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INTERNA</a:t>
            </a:r>
            <a:endParaRPr sz="4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85"/>
              </a:spcBef>
            </a:pPr>
            <a:r>
              <a:rPr sz="3200" b="1" spc="-15" dirty="0">
                <a:latin typeface="Calibri"/>
                <a:cs typeface="Calibri"/>
              </a:rPr>
              <a:t>ACTIVIDADES </a:t>
            </a:r>
            <a:r>
              <a:rPr sz="3200" b="1" spc="-5" dirty="0">
                <a:latin typeface="Calibri"/>
                <a:cs typeface="Calibri"/>
              </a:rPr>
              <a:t>DE </a:t>
            </a:r>
            <a:r>
              <a:rPr sz="3200" b="1" spc="-10" dirty="0">
                <a:latin typeface="Calibri"/>
                <a:cs typeface="Calibri"/>
              </a:rPr>
              <a:t>CONTROL </a:t>
            </a:r>
            <a:r>
              <a:rPr sz="3200" b="1" spc="-5" dirty="0">
                <a:latin typeface="Calibri"/>
                <a:cs typeface="Calibri"/>
              </a:rPr>
              <a:t>QUE CUMPLE </a:t>
            </a:r>
            <a:r>
              <a:rPr sz="3200" b="1" spc="5" dirty="0">
                <a:latin typeface="Calibri"/>
                <a:cs typeface="Calibri"/>
              </a:rPr>
              <a:t>UN 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AUDITOR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QUE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85" dirty="0">
                <a:latin typeface="Calibri"/>
                <a:cs typeface="Calibri"/>
              </a:rPr>
              <a:t>ESTÁ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VINCULADO</a:t>
            </a:r>
            <a:r>
              <a:rPr sz="3200" b="1" dirty="0">
                <a:latin typeface="Calibri"/>
                <a:cs typeface="Calibri"/>
              </a:rPr>
              <a:t> A</a:t>
            </a:r>
            <a:r>
              <a:rPr sz="3200" b="1" spc="7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LA </a:t>
            </a:r>
            <a:r>
              <a:rPr sz="3200" b="1" spc="-10" dirty="0">
                <a:latin typeface="Calibri"/>
                <a:cs typeface="Calibri"/>
              </a:rPr>
              <a:t> ENTIDAD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EN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CONDICIÓN DE</a:t>
            </a:r>
            <a:r>
              <a:rPr sz="3200" b="1" spc="-10" dirty="0">
                <a:latin typeface="Calibri"/>
                <a:cs typeface="Calibri"/>
              </a:rPr>
              <a:t> EMPLEADO.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7476" y="1217675"/>
            <a:ext cx="1908048" cy="188976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8C44C2E5-CD88-48E7-AEBB-1FE130E4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CONTROL INTERNO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" y="192023"/>
            <a:ext cx="8362187" cy="7315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lang="es-EC" spc="-25" dirty="0"/>
              <a:t>CONTROL INTERNO</a:t>
            </a:r>
            <a:endParaRPr spc="-15" dirty="0"/>
          </a:p>
        </p:txBody>
      </p:sp>
      <p:grpSp>
        <p:nvGrpSpPr>
          <p:cNvPr id="4" name="object 4"/>
          <p:cNvGrpSpPr/>
          <p:nvPr/>
        </p:nvGrpSpPr>
        <p:grpSpPr>
          <a:xfrm>
            <a:off x="341377" y="970790"/>
            <a:ext cx="8295640" cy="5438140"/>
            <a:chOff x="341377" y="970790"/>
            <a:chExt cx="8295640" cy="54381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377" y="970790"/>
              <a:ext cx="8295128" cy="54376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1000" y="990599"/>
              <a:ext cx="8215630" cy="5358130"/>
            </a:xfrm>
            <a:custGeom>
              <a:avLst/>
              <a:gdLst/>
              <a:ahLst/>
              <a:cxnLst/>
              <a:rect l="l" t="t" r="r" b="b"/>
              <a:pathLst>
                <a:path w="8215630" h="5358130">
                  <a:moveTo>
                    <a:pt x="7322439" y="0"/>
                  </a:moveTo>
                  <a:lnTo>
                    <a:pt x="892937" y="0"/>
                  </a:lnTo>
                  <a:lnTo>
                    <a:pt x="845516" y="1237"/>
                  </a:lnTo>
                  <a:lnTo>
                    <a:pt x="798740" y="4909"/>
                  </a:lnTo>
                  <a:lnTo>
                    <a:pt x="752670" y="10954"/>
                  </a:lnTo>
                  <a:lnTo>
                    <a:pt x="707368" y="19310"/>
                  </a:lnTo>
                  <a:lnTo>
                    <a:pt x="662895" y="29915"/>
                  </a:lnTo>
                  <a:lnTo>
                    <a:pt x="619314" y="42708"/>
                  </a:lnTo>
                  <a:lnTo>
                    <a:pt x="576685" y="57626"/>
                  </a:lnTo>
                  <a:lnTo>
                    <a:pt x="535072" y="74609"/>
                  </a:lnTo>
                  <a:lnTo>
                    <a:pt x="494535" y="93594"/>
                  </a:lnTo>
                  <a:lnTo>
                    <a:pt x="455136" y="114519"/>
                  </a:lnTo>
                  <a:lnTo>
                    <a:pt x="416937" y="137323"/>
                  </a:lnTo>
                  <a:lnTo>
                    <a:pt x="379999" y="161945"/>
                  </a:lnTo>
                  <a:lnTo>
                    <a:pt x="344385" y="188322"/>
                  </a:lnTo>
                  <a:lnTo>
                    <a:pt x="310156" y="216393"/>
                  </a:lnTo>
                  <a:lnTo>
                    <a:pt x="277374" y="246096"/>
                  </a:lnTo>
                  <a:lnTo>
                    <a:pt x="246101" y="277369"/>
                  </a:lnTo>
                  <a:lnTo>
                    <a:pt x="216397" y="310151"/>
                  </a:lnTo>
                  <a:lnTo>
                    <a:pt x="188326" y="344380"/>
                  </a:lnTo>
                  <a:lnTo>
                    <a:pt x="161949" y="379994"/>
                  </a:lnTo>
                  <a:lnTo>
                    <a:pt x="137327" y="416931"/>
                  </a:lnTo>
                  <a:lnTo>
                    <a:pt x="114522" y="455130"/>
                  </a:lnTo>
                  <a:lnTo>
                    <a:pt x="93596" y="494529"/>
                  </a:lnTo>
                  <a:lnTo>
                    <a:pt x="74611" y="535066"/>
                  </a:lnTo>
                  <a:lnTo>
                    <a:pt x="57628" y="576680"/>
                  </a:lnTo>
                  <a:lnTo>
                    <a:pt x="42709" y="619309"/>
                  </a:lnTo>
                  <a:lnTo>
                    <a:pt x="29916" y="662891"/>
                  </a:lnTo>
                  <a:lnTo>
                    <a:pt x="19311" y="707364"/>
                  </a:lnTo>
                  <a:lnTo>
                    <a:pt x="10955" y="752667"/>
                  </a:lnTo>
                  <a:lnTo>
                    <a:pt x="4910" y="798738"/>
                  </a:lnTo>
                  <a:lnTo>
                    <a:pt x="1237" y="845515"/>
                  </a:lnTo>
                  <a:lnTo>
                    <a:pt x="0" y="892937"/>
                  </a:lnTo>
                  <a:lnTo>
                    <a:pt x="0" y="4464812"/>
                  </a:lnTo>
                  <a:lnTo>
                    <a:pt x="1237" y="4512242"/>
                  </a:lnTo>
                  <a:lnTo>
                    <a:pt x="4910" y="4559027"/>
                  </a:lnTo>
                  <a:lnTo>
                    <a:pt x="10955" y="4605105"/>
                  </a:lnTo>
                  <a:lnTo>
                    <a:pt x="19311" y="4650415"/>
                  </a:lnTo>
                  <a:lnTo>
                    <a:pt x="29916" y="4694895"/>
                  </a:lnTo>
                  <a:lnTo>
                    <a:pt x="42709" y="4738483"/>
                  </a:lnTo>
                  <a:lnTo>
                    <a:pt x="57628" y="4781117"/>
                  </a:lnTo>
                  <a:lnTo>
                    <a:pt x="74611" y="4822736"/>
                  </a:lnTo>
                  <a:lnTo>
                    <a:pt x="93596" y="4863279"/>
                  </a:lnTo>
                  <a:lnTo>
                    <a:pt x="114522" y="4902682"/>
                  </a:lnTo>
                  <a:lnTo>
                    <a:pt x="137327" y="4940886"/>
                  </a:lnTo>
                  <a:lnTo>
                    <a:pt x="161949" y="4977827"/>
                  </a:lnTo>
                  <a:lnTo>
                    <a:pt x="188326" y="5013445"/>
                  </a:lnTo>
                  <a:lnTo>
                    <a:pt x="216397" y="5047677"/>
                  </a:lnTo>
                  <a:lnTo>
                    <a:pt x="246101" y="5080462"/>
                  </a:lnTo>
                  <a:lnTo>
                    <a:pt x="277374" y="5111738"/>
                  </a:lnTo>
                  <a:lnTo>
                    <a:pt x="310156" y="5141443"/>
                  </a:lnTo>
                  <a:lnTo>
                    <a:pt x="344385" y="5169516"/>
                  </a:lnTo>
                  <a:lnTo>
                    <a:pt x="379999" y="5195895"/>
                  </a:lnTo>
                  <a:lnTo>
                    <a:pt x="416937" y="5220519"/>
                  </a:lnTo>
                  <a:lnTo>
                    <a:pt x="455136" y="5243324"/>
                  </a:lnTo>
                  <a:lnTo>
                    <a:pt x="494535" y="5264251"/>
                  </a:lnTo>
                  <a:lnTo>
                    <a:pt x="535072" y="5283237"/>
                  </a:lnTo>
                  <a:lnTo>
                    <a:pt x="576685" y="5300221"/>
                  </a:lnTo>
                  <a:lnTo>
                    <a:pt x="619314" y="5315140"/>
                  </a:lnTo>
                  <a:lnTo>
                    <a:pt x="662895" y="5327933"/>
                  </a:lnTo>
                  <a:lnTo>
                    <a:pt x="707368" y="5338539"/>
                  </a:lnTo>
                  <a:lnTo>
                    <a:pt x="752670" y="5346895"/>
                  </a:lnTo>
                  <a:lnTo>
                    <a:pt x="798740" y="5352940"/>
                  </a:lnTo>
                  <a:lnTo>
                    <a:pt x="845516" y="5356612"/>
                  </a:lnTo>
                  <a:lnTo>
                    <a:pt x="892937" y="5357850"/>
                  </a:lnTo>
                  <a:lnTo>
                    <a:pt x="7322439" y="5357850"/>
                  </a:lnTo>
                  <a:lnTo>
                    <a:pt x="7369860" y="5356612"/>
                  </a:lnTo>
                  <a:lnTo>
                    <a:pt x="7416637" y="5352940"/>
                  </a:lnTo>
                  <a:lnTo>
                    <a:pt x="7462708" y="5346895"/>
                  </a:lnTo>
                  <a:lnTo>
                    <a:pt x="7508011" y="5338539"/>
                  </a:lnTo>
                  <a:lnTo>
                    <a:pt x="7552484" y="5327933"/>
                  </a:lnTo>
                  <a:lnTo>
                    <a:pt x="7596066" y="5315140"/>
                  </a:lnTo>
                  <a:lnTo>
                    <a:pt x="7638695" y="5300221"/>
                  </a:lnTo>
                  <a:lnTo>
                    <a:pt x="7680309" y="5283237"/>
                  </a:lnTo>
                  <a:lnTo>
                    <a:pt x="7720846" y="5264251"/>
                  </a:lnTo>
                  <a:lnTo>
                    <a:pt x="7760245" y="5243324"/>
                  </a:lnTo>
                  <a:lnTo>
                    <a:pt x="7798444" y="5220519"/>
                  </a:lnTo>
                  <a:lnTo>
                    <a:pt x="7835381" y="5195895"/>
                  </a:lnTo>
                  <a:lnTo>
                    <a:pt x="7870995" y="5169516"/>
                  </a:lnTo>
                  <a:lnTo>
                    <a:pt x="7905224" y="5141443"/>
                  </a:lnTo>
                  <a:lnTo>
                    <a:pt x="7938006" y="5111738"/>
                  </a:lnTo>
                  <a:lnTo>
                    <a:pt x="7969279" y="5080462"/>
                  </a:lnTo>
                  <a:lnTo>
                    <a:pt x="7998982" y="5047677"/>
                  </a:lnTo>
                  <a:lnTo>
                    <a:pt x="8027053" y="5013445"/>
                  </a:lnTo>
                  <a:lnTo>
                    <a:pt x="8053430" y="4977827"/>
                  </a:lnTo>
                  <a:lnTo>
                    <a:pt x="8078052" y="4940886"/>
                  </a:lnTo>
                  <a:lnTo>
                    <a:pt x="8100856" y="4902682"/>
                  </a:lnTo>
                  <a:lnTo>
                    <a:pt x="8121781" y="4863279"/>
                  </a:lnTo>
                  <a:lnTo>
                    <a:pt x="8140766" y="4822736"/>
                  </a:lnTo>
                  <a:lnTo>
                    <a:pt x="8157749" y="4781117"/>
                  </a:lnTo>
                  <a:lnTo>
                    <a:pt x="8172667" y="4738483"/>
                  </a:lnTo>
                  <a:lnTo>
                    <a:pt x="8185460" y="4694895"/>
                  </a:lnTo>
                  <a:lnTo>
                    <a:pt x="8196065" y="4650415"/>
                  </a:lnTo>
                  <a:lnTo>
                    <a:pt x="8204421" y="4605105"/>
                  </a:lnTo>
                  <a:lnTo>
                    <a:pt x="8210466" y="4559027"/>
                  </a:lnTo>
                  <a:lnTo>
                    <a:pt x="8214138" y="4512242"/>
                  </a:lnTo>
                  <a:lnTo>
                    <a:pt x="8215376" y="4464812"/>
                  </a:lnTo>
                  <a:lnTo>
                    <a:pt x="8215376" y="892937"/>
                  </a:lnTo>
                  <a:lnTo>
                    <a:pt x="8214138" y="845515"/>
                  </a:lnTo>
                  <a:lnTo>
                    <a:pt x="8210466" y="798738"/>
                  </a:lnTo>
                  <a:lnTo>
                    <a:pt x="8204421" y="752667"/>
                  </a:lnTo>
                  <a:lnTo>
                    <a:pt x="8196065" y="707364"/>
                  </a:lnTo>
                  <a:lnTo>
                    <a:pt x="8185460" y="662891"/>
                  </a:lnTo>
                  <a:lnTo>
                    <a:pt x="8172667" y="619309"/>
                  </a:lnTo>
                  <a:lnTo>
                    <a:pt x="8157749" y="576680"/>
                  </a:lnTo>
                  <a:lnTo>
                    <a:pt x="8140766" y="535066"/>
                  </a:lnTo>
                  <a:lnTo>
                    <a:pt x="8121781" y="494529"/>
                  </a:lnTo>
                  <a:lnTo>
                    <a:pt x="8100856" y="455130"/>
                  </a:lnTo>
                  <a:lnTo>
                    <a:pt x="8078052" y="416931"/>
                  </a:lnTo>
                  <a:lnTo>
                    <a:pt x="8053430" y="379994"/>
                  </a:lnTo>
                  <a:lnTo>
                    <a:pt x="8027053" y="344380"/>
                  </a:lnTo>
                  <a:lnTo>
                    <a:pt x="7998982" y="310151"/>
                  </a:lnTo>
                  <a:lnTo>
                    <a:pt x="7969279" y="277369"/>
                  </a:lnTo>
                  <a:lnTo>
                    <a:pt x="7938006" y="246096"/>
                  </a:lnTo>
                  <a:lnTo>
                    <a:pt x="7905224" y="216393"/>
                  </a:lnTo>
                  <a:lnTo>
                    <a:pt x="7870995" y="188322"/>
                  </a:lnTo>
                  <a:lnTo>
                    <a:pt x="7835381" y="161945"/>
                  </a:lnTo>
                  <a:lnTo>
                    <a:pt x="7798444" y="137323"/>
                  </a:lnTo>
                  <a:lnTo>
                    <a:pt x="7760245" y="114519"/>
                  </a:lnTo>
                  <a:lnTo>
                    <a:pt x="7720846" y="93594"/>
                  </a:lnTo>
                  <a:lnTo>
                    <a:pt x="7680309" y="74609"/>
                  </a:lnTo>
                  <a:lnTo>
                    <a:pt x="7638695" y="57626"/>
                  </a:lnTo>
                  <a:lnTo>
                    <a:pt x="7596066" y="42708"/>
                  </a:lnTo>
                  <a:lnTo>
                    <a:pt x="7552484" y="29915"/>
                  </a:lnTo>
                  <a:lnTo>
                    <a:pt x="7508011" y="19310"/>
                  </a:lnTo>
                  <a:lnTo>
                    <a:pt x="7462708" y="10954"/>
                  </a:lnTo>
                  <a:lnTo>
                    <a:pt x="7416637" y="4909"/>
                  </a:lnTo>
                  <a:lnTo>
                    <a:pt x="7369860" y="1237"/>
                  </a:lnTo>
                  <a:lnTo>
                    <a:pt x="7322439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" y="990599"/>
              <a:ext cx="8215630" cy="5358130"/>
            </a:xfrm>
            <a:custGeom>
              <a:avLst/>
              <a:gdLst/>
              <a:ahLst/>
              <a:cxnLst/>
              <a:rect l="l" t="t" r="r" b="b"/>
              <a:pathLst>
                <a:path w="8215630" h="5358130">
                  <a:moveTo>
                    <a:pt x="0" y="892937"/>
                  </a:moveTo>
                  <a:lnTo>
                    <a:pt x="1237" y="845515"/>
                  </a:lnTo>
                  <a:lnTo>
                    <a:pt x="4910" y="798738"/>
                  </a:lnTo>
                  <a:lnTo>
                    <a:pt x="10955" y="752667"/>
                  </a:lnTo>
                  <a:lnTo>
                    <a:pt x="19311" y="707364"/>
                  </a:lnTo>
                  <a:lnTo>
                    <a:pt x="29916" y="662891"/>
                  </a:lnTo>
                  <a:lnTo>
                    <a:pt x="42709" y="619309"/>
                  </a:lnTo>
                  <a:lnTo>
                    <a:pt x="57628" y="576680"/>
                  </a:lnTo>
                  <a:lnTo>
                    <a:pt x="74611" y="535066"/>
                  </a:lnTo>
                  <a:lnTo>
                    <a:pt x="93596" y="494529"/>
                  </a:lnTo>
                  <a:lnTo>
                    <a:pt x="114522" y="455130"/>
                  </a:lnTo>
                  <a:lnTo>
                    <a:pt x="137327" y="416931"/>
                  </a:lnTo>
                  <a:lnTo>
                    <a:pt x="161949" y="379994"/>
                  </a:lnTo>
                  <a:lnTo>
                    <a:pt x="188326" y="344380"/>
                  </a:lnTo>
                  <a:lnTo>
                    <a:pt x="216397" y="310151"/>
                  </a:lnTo>
                  <a:lnTo>
                    <a:pt x="246101" y="277369"/>
                  </a:lnTo>
                  <a:lnTo>
                    <a:pt x="277374" y="246096"/>
                  </a:lnTo>
                  <a:lnTo>
                    <a:pt x="310156" y="216393"/>
                  </a:lnTo>
                  <a:lnTo>
                    <a:pt x="344385" y="188322"/>
                  </a:lnTo>
                  <a:lnTo>
                    <a:pt x="379999" y="161945"/>
                  </a:lnTo>
                  <a:lnTo>
                    <a:pt x="416937" y="137323"/>
                  </a:lnTo>
                  <a:lnTo>
                    <a:pt x="455136" y="114519"/>
                  </a:lnTo>
                  <a:lnTo>
                    <a:pt x="494535" y="93594"/>
                  </a:lnTo>
                  <a:lnTo>
                    <a:pt x="535072" y="74609"/>
                  </a:lnTo>
                  <a:lnTo>
                    <a:pt x="576685" y="57626"/>
                  </a:lnTo>
                  <a:lnTo>
                    <a:pt x="619314" y="42708"/>
                  </a:lnTo>
                  <a:lnTo>
                    <a:pt x="662895" y="29915"/>
                  </a:lnTo>
                  <a:lnTo>
                    <a:pt x="707368" y="19310"/>
                  </a:lnTo>
                  <a:lnTo>
                    <a:pt x="752670" y="10954"/>
                  </a:lnTo>
                  <a:lnTo>
                    <a:pt x="798740" y="4909"/>
                  </a:lnTo>
                  <a:lnTo>
                    <a:pt x="845516" y="1237"/>
                  </a:lnTo>
                  <a:lnTo>
                    <a:pt x="892937" y="0"/>
                  </a:lnTo>
                  <a:lnTo>
                    <a:pt x="7322439" y="0"/>
                  </a:lnTo>
                  <a:lnTo>
                    <a:pt x="7369860" y="1237"/>
                  </a:lnTo>
                  <a:lnTo>
                    <a:pt x="7416637" y="4909"/>
                  </a:lnTo>
                  <a:lnTo>
                    <a:pt x="7462708" y="10954"/>
                  </a:lnTo>
                  <a:lnTo>
                    <a:pt x="7508011" y="19310"/>
                  </a:lnTo>
                  <a:lnTo>
                    <a:pt x="7552484" y="29915"/>
                  </a:lnTo>
                  <a:lnTo>
                    <a:pt x="7596066" y="42708"/>
                  </a:lnTo>
                  <a:lnTo>
                    <a:pt x="7638695" y="57626"/>
                  </a:lnTo>
                  <a:lnTo>
                    <a:pt x="7680309" y="74609"/>
                  </a:lnTo>
                  <a:lnTo>
                    <a:pt x="7720846" y="93594"/>
                  </a:lnTo>
                  <a:lnTo>
                    <a:pt x="7760245" y="114519"/>
                  </a:lnTo>
                  <a:lnTo>
                    <a:pt x="7798444" y="137323"/>
                  </a:lnTo>
                  <a:lnTo>
                    <a:pt x="7835381" y="161945"/>
                  </a:lnTo>
                  <a:lnTo>
                    <a:pt x="7870995" y="188322"/>
                  </a:lnTo>
                  <a:lnTo>
                    <a:pt x="7905224" y="216393"/>
                  </a:lnTo>
                  <a:lnTo>
                    <a:pt x="7938006" y="246096"/>
                  </a:lnTo>
                  <a:lnTo>
                    <a:pt x="7969279" y="277369"/>
                  </a:lnTo>
                  <a:lnTo>
                    <a:pt x="7998982" y="310151"/>
                  </a:lnTo>
                  <a:lnTo>
                    <a:pt x="8027053" y="344380"/>
                  </a:lnTo>
                  <a:lnTo>
                    <a:pt x="8053430" y="379994"/>
                  </a:lnTo>
                  <a:lnTo>
                    <a:pt x="8078052" y="416931"/>
                  </a:lnTo>
                  <a:lnTo>
                    <a:pt x="8100856" y="455130"/>
                  </a:lnTo>
                  <a:lnTo>
                    <a:pt x="8121781" y="494529"/>
                  </a:lnTo>
                  <a:lnTo>
                    <a:pt x="8140766" y="535066"/>
                  </a:lnTo>
                  <a:lnTo>
                    <a:pt x="8157749" y="576680"/>
                  </a:lnTo>
                  <a:lnTo>
                    <a:pt x="8172667" y="619309"/>
                  </a:lnTo>
                  <a:lnTo>
                    <a:pt x="8185460" y="662891"/>
                  </a:lnTo>
                  <a:lnTo>
                    <a:pt x="8196065" y="707364"/>
                  </a:lnTo>
                  <a:lnTo>
                    <a:pt x="8204421" y="752667"/>
                  </a:lnTo>
                  <a:lnTo>
                    <a:pt x="8210466" y="798738"/>
                  </a:lnTo>
                  <a:lnTo>
                    <a:pt x="8214138" y="845515"/>
                  </a:lnTo>
                  <a:lnTo>
                    <a:pt x="8215376" y="892937"/>
                  </a:lnTo>
                  <a:lnTo>
                    <a:pt x="8215376" y="4464812"/>
                  </a:lnTo>
                  <a:lnTo>
                    <a:pt x="8214138" y="4512242"/>
                  </a:lnTo>
                  <a:lnTo>
                    <a:pt x="8210466" y="4559027"/>
                  </a:lnTo>
                  <a:lnTo>
                    <a:pt x="8204421" y="4605105"/>
                  </a:lnTo>
                  <a:lnTo>
                    <a:pt x="8196065" y="4650415"/>
                  </a:lnTo>
                  <a:lnTo>
                    <a:pt x="8185460" y="4694895"/>
                  </a:lnTo>
                  <a:lnTo>
                    <a:pt x="8172667" y="4738483"/>
                  </a:lnTo>
                  <a:lnTo>
                    <a:pt x="8157749" y="4781117"/>
                  </a:lnTo>
                  <a:lnTo>
                    <a:pt x="8140766" y="4822736"/>
                  </a:lnTo>
                  <a:lnTo>
                    <a:pt x="8121781" y="4863279"/>
                  </a:lnTo>
                  <a:lnTo>
                    <a:pt x="8100856" y="4902682"/>
                  </a:lnTo>
                  <a:lnTo>
                    <a:pt x="8078052" y="4940886"/>
                  </a:lnTo>
                  <a:lnTo>
                    <a:pt x="8053430" y="4977827"/>
                  </a:lnTo>
                  <a:lnTo>
                    <a:pt x="8027053" y="5013445"/>
                  </a:lnTo>
                  <a:lnTo>
                    <a:pt x="7998982" y="5047677"/>
                  </a:lnTo>
                  <a:lnTo>
                    <a:pt x="7969279" y="5080462"/>
                  </a:lnTo>
                  <a:lnTo>
                    <a:pt x="7938006" y="5111738"/>
                  </a:lnTo>
                  <a:lnTo>
                    <a:pt x="7905224" y="5141443"/>
                  </a:lnTo>
                  <a:lnTo>
                    <a:pt x="7870995" y="5169516"/>
                  </a:lnTo>
                  <a:lnTo>
                    <a:pt x="7835381" y="5195895"/>
                  </a:lnTo>
                  <a:lnTo>
                    <a:pt x="7798444" y="5220519"/>
                  </a:lnTo>
                  <a:lnTo>
                    <a:pt x="7760245" y="5243324"/>
                  </a:lnTo>
                  <a:lnTo>
                    <a:pt x="7720846" y="5264251"/>
                  </a:lnTo>
                  <a:lnTo>
                    <a:pt x="7680309" y="5283237"/>
                  </a:lnTo>
                  <a:lnTo>
                    <a:pt x="7638695" y="5300221"/>
                  </a:lnTo>
                  <a:lnTo>
                    <a:pt x="7596066" y="5315140"/>
                  </a:lnTo>
                  <a:lnTo>
                    <a:pt x="7552484" y="5327933"/>
                  </a:lnTo>
                  <a:lnTo>
                    <a:pt x="7508011" y="5338539"/>
                  </a:lnTo>
                  <a:lnTo>
                    <a:pt x="7462708" y="5346895"/>
                  </a:lnTo>
                  <a:lnTo>
                    <a:pt x="7416637" y="5352940"/>
                  </a:lnTo>
                  <a:lnTo>
                    <a:pt x="7369860" y="5356612"/>
                  </a:lnTo>
                  <a:lnTo>
                    <a:pt x="7322439" y="5357850"/>
                  </a:lnTo>
                  <a:lnTo>
                    <a:pt x="892937" y="5357850"/>
                  </a:lnTo>
                  <a:lnTo>
                    <a:pt x="845516" y="5356612"/>
                  </a:lnTo>
                  <a:lnTo>
                    <a:pt x="798740" y="5352940"/>
                  </a:lnTo>
                  <a:lnTo>
                    <a:pt x="752670" y="5346895"/>
                  </a:lnTo>
                  <a:lnTo>
                    <a:pt x="707368" y="5338539"/>
                  </a:lnTo>
                  <a:lnTo>
                    <a:pt x="662895" y="5327933"/>
                  </a:lnTo>
                  <a:lnTo>
                    <a:pt x="619314" y="5315140"/>
                  </a:lnTo>
                  <a:lnTo>
                    <a:pt x="576685" y="5300221"/>
                  </a:lnTo>
                  <a:lnTo>
                    <a:pt x="535072" y="5283237"/>
                  </a:lnTo>
                  <a:lnTo>
                    <a:pt x="494535" y="5264251"/>
                  </a:lnTo>
                  <a:lnTo>
                    <a:pt x="455136" y="5243324"/>
                  </a:lnTo>
                  <a:lnTo>
                    <a:pt x="416937" y="5220519"/>
                  </a:lnTo>
                  <a:lnTo>
                    <a:pt x="379999" y="5195895"/>
                  </a:lnTo>
                  <a:lnTo>
                    <a:pt x="344385" y="5169516"/>
                  </a:lnTo>
                  <a:lnTo>
                    <a:pt x="310156" y="5141443"/>
                  </a:lnTo>
                  <a:lnTo>
                    <a:pt x="277374" y="5111738"/>
                  </a:lnTo>
                  <a:lnTo>
                    <a:pt x="246101" y="5080462"/>
                  </a:lnTo>
                  <a:lnTo>
                    <a:pt x="216397" y="5047677"/>
                  </a:lnTo>
                  <a:lnTo>
                    <a:pt x="188326" y="5013445"/>
                  </a:lnTo>
                  <a:lnTo>
                    <a:pt x="161949" y="4977827"/>
                  </a:lnTo>
                  <a:lnTo>
                    <a:pt x="137327" y="4940886"/>
                  </a:lnTo>
                  <a:lnTo>
                    <a:pt x="114522" y="4902682"/>
                  </a:lnTo>
                  <a:lnTo>
                    <a:pt x="93596" y="4863279"/>
                  </a:lnTo>
                  <a:lnTo>
                    <a:pt x="74611" y="4822736"/>
                  </a:lnTo>
                  <a:lnTo>
                    <a:pt x="57628" y="4781117"/>
                  </a:lnTo>
                  <a:lnTo>
                    <a:pt x="42709" y="4738483"/>
                  </a:lnTo>
                  <a:lnTo>
                    <a:pt x="29916" y="4694895"/>
                  </a:lnTo>
                  <a:lnTo>
                    <a:pt x="19311" y="4650415"/>
                  </a:lnTo>
                  <a:lnTo>
                    <a:pt x="10955" y="4605105"/>
                  </a:lnTo>
                  <a:lnTo>
                    <a:pt x="4910" y="4559027"/>
                  </a:lnTo>
                  <a:lnTo>
                    <a:pt x="1237" y="4512242"/>
                  </a:lnTo>
                  <a:lnTo>
                    <a:pt x="0" y="4464812"/>
                  </a:lnTo>
                  <a:lnTo>
                    <a:pt x="0" y="892937"/>
                  </a:lnTo>
                  <a:close/>
                </a:path>
              </a:pathLst>
            </a:custGeom>
            <a:ln w="12700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1563" y="2894202"/>
            <a:ext cx="753681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00">
              <a:lnSpc>
                <a:spcPct val="100000"/>
              </a:lnSpc>
              <a:spcBef>
                <a:spcPts val="95"/>
              </a:spcBef>
              <a:tabLst>
                <a:tab pos="1275715" algn="l"/>
                <a:tab pos="2092960" algn="l"/>
                <a:tab pos="3385185" algn="l"/>
                <a:tab pos="3719195" algn="l"/>
                <a:tab pos="4665345" algn="l"/>
                <a:tab pos="5784850" algn="l"/>
                <a:tab pos="6612255" algn="l"/>
                <a:tab pos="6988809" algn="l"/>
              </a:tabLst>
            </a:pP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AUDITORIA</a:t>
            </a:r>
            <a:r>
              <a:rPr sz="4000" b="1" spc="8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EXTERNA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EXAMEN</a:t>
            </a:r>
            <a:r>
              <a:rPr sz="3200" b="1" spc="1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</a:t>
            </a:r>
            <a:r>
              <a:rPr sz="3200" b="1" spc="1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LOS</a:t>
            </a:r>
            <a:r>
              <a:rPr sz="3200" b="1" spc="16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ESTADOS	</a:t>
            </a:r>
            <a:r>
              <a:rPr sz="3200" b="1" spc="-5" dirty="0">
                <a:latin typeface="Calibri"/>
                <a:cs typeface="Calibri"/>
              </a:rPr>
              <a:t>FINANCIEROS</a:t>
            </a:r>
            <a:r>
              <a:rPr sz="3200" b="1" spc="9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DE </a:t>
            </a:r>
            <a:r>
              <a:rPr sz="3200" b="1" spc="-70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UNA	E</a:t>
            </a:r>
            <a:r>
              <a:rPr sz="3200" b="1" spc="-5" dirty="0">
                <a:latin typeface="Calibri"/>
                <a:cs typeface="Calibri"/>
              </a:rPr>
              <a:t>MPR</a:t>
            </a:r>
            <a:r>
              <a:rPr sz="3200" b="1" spc="-50" dirty="0">
                <a:latin typeface="Calibri"/>
                <a:cs typeface="Calibri"/>
              </a:rPr>
              <a:t>E</a:t>
            </a:r>
            <a:r>
              <a:rPr sz="3200" b="1" spc="-4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A	R</a:t>
            </a:r>
            <a:r>
              <a:rPr sz="3200" b="1" spc="-4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AL</a:t>
            </a:r>
            <a:r>
              <a:rPr sz="3200" b="1" spc="-20" dirty="0">
                <a:latin typeface="Calibri"/>
                <a:cs typeface="Calibri"/>
              </a:rPr>
              <a:t>IZ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D</a:t>
            </a:r>
            <a:r>
              <a:rPr sz="3200" b="1" dirty="0">
                <a:latin typeface="Calibri"/>
                <a:cs typeface="Calibri"/>
              </a:rPr>
              <a:t>O	</a:t>
            </a:r>
            <a:r>
              <a:rPr sz="3200" b="1" spc="-5" dirty="0">
                <a:latin typeface="Calibri"/>
                <a:cs typeface="Calibri"/>
              </a:rPr>
              <a:t>PO</a:t>
            </a:r>
            <a:r>
              <a:rPr sz="3200" b="1" dirty="0">
                <a:latin typeface="Calibri"/>
                <a:cs typeface="Calibri"/>
              </a:rPr>
              <a:t>R		</a:t>
            </a:r>
            <a:r>
              <a:rPr sz="3200" b="1" spc="-20" dirty="0">
                <a:latin typeface="Calibri"/>
                <a:cs typeface="Calibri"/>
              </a:rPr>
              <a:t>UN  </a:t>
            </a:r>
            <a:r>
              <a:rPr sz="3200" b="1" spc="-30" dirty="0">
                <a:latin typeface="Calibri"/>
                <a:cs typeface="Calibri"/>
              </a:rPr>
              <a:t>C</a:t>
            </a:r>
            <a:r>
              <a:rPr sz="3200" b="1" spc="-5" dirty="0">
                <a:latin typeface="Calibri"/>
                <a:cs typeface="Calibri"/>
              </a:rPr>
              <a:t>ON</a:t>
            </a:r>
            <a:r>
              <a:rPr sz="3200" b="1" spc="-25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D</a:t>
            </a:r>
            <a:r>
              <a:rPr sz="3200" b="1" spc="-5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R	</a:t>
            </a:r>
            <a:r>
              <a:rPr sz="3200" b="1" spc="-5" dirty="0">
                <a:latin typeface="Calibri"/>
                <a:cs typeface="Calibri"/>
              </a:rPr>
              <a:t>PÚB</a:t>
            </a:r>
            <a:r>
              <a:rPr sz="3200" b="1" spc="-15" dirty="0">
                <a:latin typeface="Calibri"/>
                <a:cs typeface="Calibri"/>
              </a:rPr>
              <a:t>L</a:t>
            </a:r>
            <a:r>
              <a:rPr sz="3200" b="1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O	INDEP</a:t>
            </a:r>
            <a:r>
              <a:rPr sz="3200" b="1" spc="-1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NDIEN</a:t>
            </a:r>
            <a:r>
              <a:rPr sz="3200" b="1" spc="-1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E	</a:t>
            </a:r>
            <a:r>
              <a:rPr sz="3200" b="1" spc="-220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ARA  </a:t>
            </a:r>
            <a:r>
              <a:rPr sz="3200" b="1" spc="-5" dirty="0">
                <a:latin typeface="Calibri"/>
                <a:cs typeface="Calibri"/>
              </a:rPr>
              <a:t>EMITIR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SU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OPINIÓN</a:t>
            </a:r>
            <a:r>
              <a:rPr sz="3200" b="1" spc="-10" dirty="0">
                <a:latin typeface="Calibri"/>
                <a:cs typeface="Calibri"/>
              </a:rPr>
              <a:t> PROFESIONAL</a:t>
            </a:r>
            <a:r>
              <a:rPr sz="4000" b="1" spc="-10" dirty="0"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779" y="859536"/>
            <a:ext cx="3707892" cy="258775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2" y="1065274"/>
            <a:ext cx="8147304" cy="57927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09597" y="1369313"/>
            <a:ext cx="549465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45440" indent="30607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85714"/>
              <a:buFont typeface="Arial MT"/>
              <a:buChar char="•"/>
              <a:tabLst>
                <a:tab pos="835660" algn="l"/>
              </a:tabLst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CONJUNTO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MÉTODOS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MEDIDAS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ADOPTADAS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UNA</a:t>
            </a:r>
            <a:endParaRPr sz="2800">
              <a:latin typeface="Calibri"/>
              <a:cs typeface="Calibri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ENTIDAD</a:t>
            </a:r>
            <a:r>
              <a:rPr sz="2800" spc="-15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PARA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5" dirty="0">
                <a:solidFill>
                  <a:srgbClr val="00AF50"/>
                </a:solidFill>
                <a:latin typeface="Calibri"/>
                <a:cs typeface="Calibri"/>
              </a:rPr>
              <a:t>SALVAGUARDAR</a:t>
            </a:r>
            <a:r>
              <a:rPr sz="2800" b="1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SUS </a:t>
            </a:r>
            <a:r>
              <a:rPr sz="2800" b="1" spc="-6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RECURSOS</a:t>
            </a:r>
            <a:r>
              <a:rPr sz="2800" b="1" spc="-15" dirty="0">
                <a:latin typeface="Calibri"/>
                <a:cs typeface="Calibri"/>
              </a:rPr>
              <a:t>,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VERIFICAR</a:t>
            </a:r>
            <a:r>
              <a:rPr sz="2800" b="1" spc="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LA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 EXACTITUD </a:t>
            </a:r>
            <a:r>
              <a:rPr sz="2800" b="1" spc="-6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VERACIDAD</a:t>
            </a:r>
            <a:r>
              <a:rPr sz="2800" b="1" spc="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DE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SU</a:t>
            </a:r>
            <a:r>
              <a:rPr sz="2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INFORMACION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 FINANCIERA</a:t>
            </a:r>
            <a:r>
              <a:rPr sz="2800" b="1" spc="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Y </a:t>
            </a:r>
            <a:r>
              <a:rPr sz="2800" b="1" spc="-30" dirty="0">
                <a:solidFill>
                  <a:srgbClr val="6F2F9F"/>
                </a:solidFill>
                <a:latin typeface="Calibri"/>
                <a:cs typeface="Calibri"/>
              </a:rPr>
              <a:t>ADMINISTRATIVA</a:t>
            </a:r>
            <a:r>
              <a:rPr sz="2800" spc="-30" dirty="0">
                <a:latin typeface="Calibri"/>
                <a:cs typeface="Calibri"/>
              </a:rPr>
              <a:t>,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PROMOVER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EFICIENCIA</a:t>
            </a:r>
            <a:r>
              <a:rPr sz="2800" b="1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EN LAS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OPERACIONES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ESTIMULAR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OBSERVANCIA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POLÍTICA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PRESCRITA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LOGRAR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EL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CUMPLIMIENTO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METAS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Y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OBJETIVOS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 PROGRAMADOS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651" y="137160"/>
            <a:ext cx="8078723" cy="8321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65936" y="183845"/>
            <a:ext cx="6843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0000"/>
                </a:solidFill>
              </a:rPr>
              <a:t>CONTROL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INTERNO:</a:t>
            </a:r>
            <a:r>
              <a:rPr spc="-10" dirty="0">
                <a:solidFill>
                  <a:srgbClr val="000000"/>
                </a:solidFill>
              </a:rPr>
              <a:t> DEFINICIÓN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665476"/>
            <a:ext cx="2287524" cy="27462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651" y="214884"/>
            <a:ext cx="8078723" cy="8275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9787" y="260045"/>
            <a:ext cx="73983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1F487C"/>
                </a:solidFill>
              </a:rPr>
              <a:t>CONTROL</a:t>
            </a:r>
            <a:r>
              <a:rPr spc="-35" dirty="0">
                <a:solidFill>
                  <a:srgbClr val="1F487C"/>
                </a:solidFill>
              </a:rPr>
              <a:t> </a:t>
            </a:r>
            <a:r>
              <a:rPr spc="-5" dirty="0">
                <a:solidFill>
                  <a:srgbClr val="1F487C"/>
                </a:solidFill>
              </a:rPr>
              <a:t>INTERNO:</a:t>
            </a:r>
            <a:r>
              <a:rPr spc="-20" dirty="0">
                <a:solidFill>
                  <a:srgbClr val="1F487C"/>
                </a:solidFill>
              </a:rPr>
              <a:t> </a:t>
            </a:r>
            <a:r>
              <a:rPr spc="-35" dirty="0">
                <a:solidFill>
                  <a:srgbClr val="1F487C"/>
                </a:solidFill>
              </a:rPr>
              <a:t>IMPORTANCIA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676400"/>
            <a:ext cx="7848600" cy="3810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0739" y="1619834"/>
            <a:ext cx="76949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2615" algn="l"/>
                <a:tab pos="1853564" algn="l"/>
                <a:tab pos="2494280" algn="l"/>
                <a:tab pos="2608580" algn="l"/>
                <a:tab pos="4522470" algn="l"/>
                <a:tab pos="5043805" algn="l"/>
                <a:tab pos="5130800" algn="l"/>
                <a:tab pos="7152005" algn="l"/>
              </a:tabLst>
            </a:pPr>
            <a:r>
              <a:rPr sz="3600" b="1" spc="-5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L	</a:t>
            </a:r>
            <a:r>
              <a:rPr sz="3600" b="1" spc="-20" dirty="0">
                <a:latin typeface="Calibri"/>
                <a:cs typeface="Calibri"/>
              </a:rPr>
              <a:t>C</a:t>
            </a:r>
            <a:r>
              <a:rPr sz="3600" b="1" spc="-5" dirty="0">
                <a:latin typeface="Calibri"/>
                <a:cs typeface="Calibri"/>
              </a:rPr>
              <a:t>ONT</a:t>
            </a:r>
            <a:r>
              <a:rPr sz="3600" b="1" spc="-35" dirty="0">
                <a:latin typeface="Calibri"/>
                <a:cs typeface="Calibri"/>
              </a:rPr>
              <a:t>R</a:t>
            </a:r>
            <a:r>
              <a:rPr sz="3600" b="1" spc="-5" dirty="0">
                <a:latin typeface="Calibri"/>
                <a:cs typeface="Calibri"/>
              </a:rPr>
              <a:t>O</a:t>
            </a:r>
            <a:r>
              <a:rPr sz="3600" b="1" dirty="0">
                <a:latin typeface="Calibri"/>
                <a:cs typeface="Calibri"/>
              </a:rPr>
              <a:t>L		IN</a:t>
            </a:r>
            <a:r>
              <a:rPr sz="3600" b="1" spc="5" dirty="0">
                <a:latin typeface="Calibri"/>
                <a:cs typeface="Calibri"/>
              </a:rPr>
              <a:t>T</a:t>
            </a:r>
            <a:r>
              <a:rPr sz="3600" b="1" dirty="0">
                <a:latin typeface="Calibri"/>
                <a:cs typeface="Calibri"/>
              </a:rPr>
              <a:t>ERNO	</a:t>
            </a:r>
            <a:r>
              <a:rPr sz="3600" b="1" spc="-40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S		IMPO</a:t>
            </a:r>
            <a:r>
              <a:rPr sz="3600" b="1" spc="-25" dirty="0">
                <a:latin typeface="Calibri"/>
                <a:cs typeface="Calibri"/>
              </a:rPr>
              <a:t>R</a:t>
            </a:r>
            <a:r>
              <a:rPr sz="3600" b="1" spc="-285" dirty="0">
                <a:latin typeface="Calibri"/>
                <a:cs typeface="Calibri"/>
              </a:rPr>
              <a:t>T</a:t>
            </a:r>
            <a:r>
              <a:rPr sz="3600" b="1" dirty="0">
                <a:latin typeface="Calibri"/>
                <a:cs typeface="Calibri"/>
              </a:rPr>
              <a:t>AN</a:t>
            </a:r>
            <a:r>
              <a:rPr sz="3600" b="1" spc="10" dirty="0">
                <a:latin typeface="Calibri"/>
                <a:cs typeface="Calibri"/>
              </a:rPr>
              <a:t>T</a:t>
            </a:r>
            <a:r>
              <a:rPr sz="3600" b="1" dirty="0">
                <a:latin typeface="Calibri"/>
                <a:cs typeface="Calibri"/>
              </a:rPr>
              <a:t>E  </a:t>
            </a:r>
            <a:r>
              <a:rPr sz="3600" b="1" spc="-5" dirty="0">
                <a:latin typeface="Calibri"/>
                <a:cs typeface="Calibri"/>
              </a:rPr>
              <a:t>P</a:t>
            </a:r>
            <a:r>
              <a:rPr sz="3600" b="1" spc="5" dirty="0">
                <a:latin typeface="Calibri"/>
                <a:cs typeface="Calibri"/>
              </a:rPr>
              <a:t>O</a:t>
            </a:r>
            <a:r>
              <a:rPr sz="3600" b="1" spc="-35" dirty="0">
                <a:latin typeface="Calibri"/>
                <a:cs typeface="Calibri"/>
              </a:rPr>
              <a:t>R</a:t>
            </a:r>
            <a:r>
              <a:rPr sz="3600" b="1" spc="-5" dirty="0">
                <a:latin typeface="Calibri"/>
                <a:cs typeface="Calibri"/>
              </a:rPr>
              <a:t>QU</a:t>
            </a:r>
            <a:r>
              <a:rPr sz="3600" b="1" dirty="0">
                <a:latin typeface="Calibri"/>
                <a:cs typeface="Calibri"/>
              </a:rPr>
              <a:t>E	SE	</a:t>
            </a:r>
            <a:r>
              <a:rPr sz="3600" b="1" spc="-15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N</a:t>
            </a:r>
            <a:r>
              <a:rPr sz="3600" b="1" spc="5" dirty="0">
                <a:latin typeface="Calibri"/>
                <a:cs typeface="Calibri"/>
              </a:rPr>
              <a:t>C</a:t>
            </a:r>
            <a:r>
              <a:rPr sz="3600" b="1" dirty="0">
                <a:latin typeface="Calibri"/>
                <a:cs typeface="Calibri"/>
              </a:rPr>
              <a:t>UENTRA	</a:t>
            </a:r>
            <a:r>
              <a:rPr sz="3600" b="1" spc="-5" dirty="0">
                <a:latin typeface="Calibri"/>
                <a:cs typeface="Calibri"/>
              </a:rPr>
              <a:t>PR</a:t>
            </a:r>
            <a:r>
              <a:rPr sz="3600" b="1" spc="-45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SEN</a:t>
            </a:r>
            <a:r>
              <a:rPr sz="3600" b="1" spc="10" dirty="0">
                <a:latin typeface="Calibri"/>
                <a:cs typeface="Calibri"/>
              </a:rPr>
              <a:t>T</a:t>
            </a:r>
            <a:r>
              <a:rPr sz="3600" b="1" dirty="0">
                <a:latin typeface="Calibri"/>
                <a:cs typeface="Calibri"/>
              </a:rPr>
              <a:t>E	</a:t>
            </a:r>
            <a:r>
              <a:rPr sz="3600" b="1" spc="-5" dirty="0">
                <a:latin typeface="Calibri"/>
                <a:cs typeface="Calibri"/>
              </a:rPr>
              <a:t>EN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717368"/>
            <a:ext cx="2156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5635" algn="l"/>
              </a:tabLst>
            </a:pPr>
            <a:r>
              <a:rPr sz="3600" b="1" spc="-95" dirty="0">
                <a:latin typeface="Calibri"/>
                <a:cs typeface="Calibri"/>
              </a:rPr>
              <a:t>T</a:t>
            </a:r>
            <a:r>
              <a:rPr sz="3600" b="1" spc="-5" dirty="0">
                <a:latin typeface="Calibri"/>
                <a:cs typeface="Calibri"/>
              </a:rPr>
              <a:t>O</a:t>
            </a:r>
            <a:r>
              <a:rPr sz="3600" b="1" spc="-85" dirty="0">
                <a:latin typeface="Calibri"/>
                <a:cs typeface="Calibri"/>
              </a:rPr>
              <a:t>D</a:t>
            </a:r>
            <a:r>
              <a:rPr sz="3600" b="1" dirty="0">
                <a:latin typeface="Calibri"/>
                <a:cs typeface="Calibri"/>
              </a:rPr>
              <a:t>AS	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39" y="3266313"/>
            <a:ext cx="2563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Calibri"/>
                <a:cs typeface="Calibri"/>
              </a:rPr>
              <a:t>ACTIVIDADES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3814953"/>
            <a:ext cx="3436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7760" algn="l"/>
              </a:tabLst>
            </a:pPr>
            <a:r>
              <a:rPr sz="3600" b="1" dirty="0">
                <a:latin typeface="Calibri"/>
                <a:cs typeface="Calibri"/>
              </a:rPr>
              <a:t>EN</a:t>
            </a:r>
            <a:r>
              <a:rPr sz="3600" b="1" spc="5" dirty="0">
                <a:latin typeface="Calibri"/>
                <a:cs typeface="Calibri"/>
              </a:rPr>
              <a:t>T</a:t>
            </a:r>
            <a:r>
              <a:rPr sz="3600" b="1" dirty="0">
                <a:latin typeface="Calibri"/>
                <a:cs typeface="Calibri"/>
              </a:rPr>
              <a:t>I</a:t>
            </a:r>
            <a:r>
              <a:rPr sz="3600" b="1" spc="-80" dirty="0">
                <a:latin typeface="Calibri"/>
                <a:cs typeface="Calibri"/>
              </a:rPr>
              <a:t>D</a:t>
            </a:r>
            <a:r>
              <a:rPr sz="3600" b="1" spc="10" dirty="0">
                <a:latin typeface="Calibri"/>
                <a:cs typeface="Calibri"/>
              </a:rPr>
              <a:t>A</a:t>
            </a:r>
            <a:r>
              <a:rPr sz="3600" b="1" dirty="0">
                <a:latin typeface="Calibri"/>
                <a:cs typeface="Calibri"/>
              </a:rPr>
              <a:t>D	</a:t>
            </a:r>
            <a:r>
              <a:rPr sz="3600" b="1" spc="-235" dirty="0">
                <a:latin typeface="Calibri"/>
                <a:cs typeface="Calibri"/>
              </a:rPr>
              <a:t>P</a:t>
            </a:r>
            <a:r>
              <a:rPr sz="3600" b="1" dirty="0">
                <a:latin typeface="Calibri"/>
                <a:cs typeface="Calibri"/>
              </a:rPr>
              <a:t>ARA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7810" y="2717368"/>
            <a:ext cx="38811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latin typeface="Calibri"/>
                <a:cs typeface="Calibri"/>
              </a:rPr>
              <a:t>CADA</a:t>
            </a:r>
            <a:endParaRPr sz="3600">
              <a:latin typeface="Calibri"/>
              <a:cs typeface="Calibri"/>
            </a:endParaRPr>
          </a:p>
          <a:p>
            <a:pPr marL="133985">
              <a:lnSpc>
                <a:spcPct val="100000"/>
              </a:lnSpc>
              <a:tabLst>
                <a:tab pos="1282065" algn="l"/>
              </a:tabLst>
            </a:pPr>
            <a:r>
              <a:rPr sz="3600" b="1" spc="-5" dirty="0">
                <a:latin typeface="Calibri"/>
                <a:cs typeface="Calibri"/>
              </a:rPr>
              <a:t>QUE	</a:t>
            </a:r>
            <a:r>
              <a:rPr sz="3600" b="1" spc="-15" dirty="0">
                <a:latin typeface="Calibri"/>
                <a:cs typeface="Calibri"/>
              </a:rPr>
              <a:t>DESARROLLA</a:t>
            </a:r>
            <a:endParaRPr sz="3600">
              <a:latin typeface="Calibri"/>
              <a:cs typeface="Calibri"/>
            </a:endParaRPr>
          </a:p>
          <a:p>
            <a:pPr marL="1362710">
              <a:lnSpc>
                <a:spcPct val="100000"/>
              </a:lnSpc>
            </a:pPr>
            <a:r>
              <a:rPr sz="3600" b="1" spc="-5" dirty="0">
                <a:latin typeface="Calibri"/>
                <a:cs typeface="Calibri"/>
              </a:rPr>
              <a:t>GARANTIZAR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8369" y="2717368"/>
            <a:ext cx="329437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473835" algn="l"/>
                <a:tab pos="2580005" algn="l"/>
              </a:tabLst>
            </a:pPr>
            <a:r>
              <a:rPr sz="3600" b="1" dirty="0">
                <a:latin typeface="Calibri"/>
                <a:cs typeface="Calibri"/>
              </a:rPr>
              <a:t>UNA	</a:t>
            </a:r>
            <a:r>
              <a:rPr sz="3600" b="1" spc="-5" dirty="0">
                <a:latin typeface="Calibri"/>
                <a:cs typeface="Calibri"/>
              </a:rPr>
              <a:t>D</a:t>
            </a:r>
            <a:r>
              <a:rPr sz="3600" b="1" dirty="0">
                <a:latin typeface="Calibri"/>
                <a:cs typeface="Calibri"/>
              </a:rPr>
              <a:t>E	LAS</a:t>
            </a:r>
            <a:endParaRPr sz="36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3600" b="1" dirty="0">
                <a:latin typeface="Calibri"/>
                <a:cs typeface="Calibri"/>
              </a:rPr>
              <a:t>UNA</a:t>
            </a:r>
            <a:endParaRPr sz="36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3600" b="1" spc="-5" dirty="0">
                <a:latin typeface="Calibri"/>
                <a:cs typeface="Calibri"/>
              </a:rPr>
              <a:t>EL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739" y="4363973"/>
            <a:ext cx="76898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39135" algn="l"/>
                <a:tab pos="3908425" algn="l"/>
                <a:tab pos="4582160" algn="l"/>
                <a:tab pos="6211570" algn="l"/>
                <a:tab pos="6607809" algn="l"/>
              </a:tabLst>
            </a:pPr>
            <a:r>
              <a:rPr sz="3600" b="1" spc="-5" dirty="0">
                <a:latin typeface="Calibri"/>
                <a:cs typeface="Calibri"/>
              </a:rPr>
              <a:t>CUM</a:t>
            </a:r>
            <a:r>
              <a:rPr sz="3600" b="1" spc="10" dirty="0">
                <a:latin typeface="Calibri"/>
                <a:cs typeface="Calibri"/>
              </a:rPr>
              <a:t>P</a:t>
            </a:r>
            <a:r>
              <a:rPr sz="3600" b="1" dirty="0">
                <a:latin typeface="Calibri"/>
                <a:cs typeface="Calibri"/>
              </a:rPr>
              <a:t>LIMIEN</a:t>
            </a:r>
            <a:r>
              <a:rPr sz="3600" b="1" spc="-90" dirty="0">
                <a:latin typeface="Calibri"/>
                <a:cs typeface="Calibri"/>
              </a:rPr>
              <a:t>T</a:t>
            </a:r>
            <a:r>
              <a:rPr sz="3600" b="1" dirty="0">
                <a:latin typeface="Calibri"/>
                <a:cs typeface="Calibri"/>
              </a:rPr>
              <a:t>O	DE	SU	</a:t>
            </a:r>
            <a:r>
              <a:rPr sz="3600" b="1" spc="-5" dirty="0">
                <a:latin typeface="Calibri"/>
                <a:cs typeface="Calibri"/>
              </a:rPr>
              <a:t>MISIO</a:t>
            </a:r>
            <a:r>
              <a:rPr sz="3600" b="1" dirty="0">
                <a:latin typeface="Calibri"/>
                <a:cs typeface="Calibri"/>
              </a:rPr>
              <a:t>N	Y	FI</a:t>
            </a:r>
            <a:r>
              <a:rPr sz="3600" b="1" spc="10" dirty="0">
                <a:latin typeface="Calibri"/>
                <a:cs typeface="Calibri"/>
              </a:rPr>
              <a:t>N</a:t>
            </a:r>
            <a:r>
              <a:rPr sz="3600" b="1" spc="-40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S  </a:t>
            </a:r>
            <a:r>
              <a:rPr sz="3600" b="1" spc="-25" dirty="0">
                <a:latin typeface="Calibri"/>
                <a:cs typeface="Calibri"/>
              </a:rPr>
              <a:t>PROPUESTOS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1076" y="4799074"/>
            <a:ext cx="2842260" cy="205892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651" y="365759"/>
            <a:ext cx="8078723" cy="8321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7375" y="412445"/>
            <a:ext cx="6656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0000"/>
                </a:solidFill>
              </a:rPr>
              <a:t>CONTROL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INTERNO: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OBJETIVOS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" y="1504188"/>
            <a:ext cx="8087868" cy="8412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" y="2569464"/>
            <a:ext cx="8087868" cy="8458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80" y="3561588"/>
            <a:ext cx="8087868" cy="8412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080" y="4553711"/>
            <a:ext cx="8087868" cy="8412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651" y="5541264"/>
            <a:ext cx="8078724" cy="8458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2744" y="1506982"/>
            <a:ext cx="7620634" cy="479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355600" indent="190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ASEGURAR </a:t>
            </a:r>
            <a:r>
              <a:rPr sz="2400" b="1" dirty="0">
                <a:latin typeface="Calibri"/>
                <a:cs typeface="Calibri"/>
              </a:rPr>
              <a:t>EL </a:t>
            </a:r>
            <a:r>
              <a:rPr sz="2400" b="1" spc="-10" dirty="0">
                <a:latin typeface="Calibri"/>
                <a:cs typeface="Calibri"/>
              </a:rPr>
              <a:t>CUMPLIMIENTO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dirty="0">
                <a:latin typeface="Calibri"/>
                <a:cs typeface="Calibri"/>
              </a:rPr>
              <a:t>LAS </a:t>
            </a:r>
            <a:r>
              <a:rPr sz="2400" b="1" spc="-5" dirty="0">
                <a:latin typeface="Calibri"/>
                <a:cs typeface="Calibri"/>
              </a:rPr>
              <a:t>POLÍTICAS </a:t>
            </a:r>
            <a:r>
              <a:rPr sz="2400" b="1" dirty="0">
                <a:latin typeface="Calibri"/>
                <a:cs typeface="Calibri"/>
              </a:rPr>
              <a:t>Y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PROCEDIMIENTOS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DEFINIDOS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95" dirty="0">
                <a:latin typeface="Calibri"/>
                <a:cs typeface="Calibri"/>
              </a:rPr>
              <a:t>ALTA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DIRECCIÓN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312420" marR="302260"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COORDINAR </a:t>
            </a:r>
            <a:r>
              <a:rPr sz="2400" b="1" dirty="0">
                <a:latin typeface="Calibri"/>
                <a:cs typeface="Calibri"/>
              </a:rPr>
              <a:t>LAS </a:t>
            </a:r>
            <a:r>
              <a:rPr sz="2400" b="1" spc="-5" dirty="0">
                <a:latin typeface="Calibri"/>
                <a:cs typeface="Calibri"/>
              </a:rPr>
              <a:t>FUNCIONES </a:t>
            </a:r>
            <a:r>
              <a:rPr sz="2400" b="1" dirty="0">
                <a:latin typeface="Calibri"/>
                <a:cs typeface="Calibri"/>
              </a:rPr>
              <a:t>Y </a:t>
            </a:r>
            <a:r>
              <a:rPr sz="2400" b="1" spc="-10" dirty="0">
                <a:latin typeface="Calibri"/>
                <a:cs typeface="Calibri"/>
              </a:rPr>
              <a:t>PROCEDIMIENTOS </a:t>
            </a:r>
            <a:r>
              <a:rPr sz="2400" b="1" spc="-45" dirty="0">
                <a:latin typeface="Calibri"/>
                <a:cs typeface="Calibri"/>
              </a:rPr>
              <a:t>PARA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PROMOVER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EFICIENCIA</a:t>
            </a:r>
            <a:endParaRPr sz="2400">
              <a:latin typeface="Calibri"/>
              <a:cs typeface="Calibri"/>
            </a:endParaRPr>
          </a:p>
          <a:p>
            <a:pPr marL="650875" marR="637540" algn="ctr">
              <a:lnSpc>
                <a:spcPct val="100000"/>
              </a:lnSpc>
              <a:spcBef>
                <a:spcPts val="2045"/>
              </a:spcBef>
            </a:pPr>
            <a:r>
              <a:rPr sz="2400" b="1" spc="-5" dirty="0">
                <a:latin typeface="Calibri"/>
                <a:cs typeface="Calibri"/>
              </a:rPr>
              <a:t>GARANTIZAR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EMISION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INFORMACIÓN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ÚTIL,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CONFIABLE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 </a:t>
            </a:r>
            <a:r>
              <a:rPr sz="2400" b="1" spc="-10" dirty="0">
                <a:latin typeface="Calibri"/>
                <a:cs typeface="Calibri"/>
              </a:rPr>
              <a:t>OPORTUNA</a:t>
            </a:r>
            <a:endParaRPr sz="2400">
              <a:latin typeface="Calibri"/>
              <a:cs typeface="Calibri"/>
            </a:endParaRPr>
          </a:p>
          <a:p>
            <a:pPr marL="632460" marR="621665" indent="-2540" algn="ctr">
              <a:lnSpc>
                <a:spcPct val="100000"/>
              </a:lnSpc>
              <a:spcBef>
                <a:spcPts val="2039"/>
              </a:spcBef>
            </a:pP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SALVAGUARDAR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 ACTIVOS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PREVENIR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COMETIMIENTO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ERRORES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IRREGULARIDADES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045"/>
              </a:spcBef>
            </a:pPr>
            <a:r>
              <a:rPr sz="2400" b="1" spc="-10" dirty="0">
                <a:latin typeface="Calibri"/>
                <a:cs typeface="Calibri"/>
              </a:rPr>
              <a:t>CONTRIBUIR </a:t>
            </a:r>
            <a:r>
              <a:rPr sz="2400" b="1" dirty="0">
                <a:latin typeface="Calibri"/>
                <a:cs typeface="Calibri"/>
              </a:rPr>
              <a:t>AL </a:t>
            </a:r>
            <a:r>
              <a:rPr sz="2400" b="1" spc="-10" dirty="0">
                <a:latin typeface="Calibri"/>
                <a:cs typeface="Calibri"/>
              </a:rPr>
              <a:t>CUMPLIMIENTO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MISION </a:t>
            </a:r>
            <a:r>
              <a:rPr sz="2400" b="1" dirty="0">
                <a:latin typeface="Calibri"/>
                <a:cs typeface="Calibri"/>
              </a:rPr>
              <a:t>Y </a:t>
            </a:r>
            <a:r>
              <a:rPr sz="2400" b="1" spc="-15" dirty="0">
                <a:latin typeface="Calibri"/>
                <a:cs typeface="Calibri"/>
              </a:rPr>
              <a:t>OBJETIVOS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INSTITUCIONALES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1160</Words>
  <Application>Microsoft Office PowerPoint</Application>
  <PresentationFormat>Presentación en pantalla (4:3)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 MT</vt:lpstr>
      <vt:lpstr>Calibri</vt:lpstr>
      <vt:lpstr>Office Theme</vt:lpstr>
      <vt:lpstr>Presentación de PowerPoint</vt:lpstr>
      <vt:lpstr>AUDITORIA: DEFINICIÓN</vt:lpstr>
      <vt:lpstr>ES UN EXAMEN OBJETIVO</vt:lpstr>
      <vt:lpstr>Las Tres E:</vt:lpstr>
      <vt:lpstr>CONTROL INTERNO</vt:lpstr>
      <vt:lpstr>CONTROL INTERNO</vt:lpstr>
      <vt:lpstr>CONTROL INTERNO: DEFINICIÓN</vt:lpstr>
      <vt:lpstr>CONTROL INTERNO: IMPORTANCIA</vt:lpstr>
      <vt:lpstr>CONTROL INTERNO: OBJETIVOS</vt:lpstr>
      <vt:lpstr>CONTROL INTERNO: LIMITACIONES</vt:lpstr>
      <vt:lpstr>CONTROL INTERNO: CLASES</vt:lpstr>
      <vt:lpstr>CONTROL INTERNO: CLASES DE ACUERDO A  LAS NTCI</vt:lpstr>
      <vt:lpstr>EVALUACIÓN DEL RIESGO</vt:lpstr>
      <vt:lpstr>ACTIVIDADES DE CONTROL</vt:lpstr>
      <vt:lpstr>CONTROL INTERNO: CLASES</vt:lpstr>
      <vt:lpstr>CONTROL INTERNO: CLASES</vt:lpstr>
      <vt:lpstr>CONTROL INTERNO: CLASES</vt:lpstr>
      <vt:lpstr>BASE LEGAL LEY ORGANICA DE LA CONTRALORIA GENERAL DEL ESTADO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mauricio</dc:creator>
  <cp:lastModifiedBy>Patricia Jimenez</cp:lastModifiedBy>
  <cp:revision>7</cp:revision>
  <dcterms:created xsi:type="dcterms:W3CDTF">2021-05-28T14:34:54Z</dcterms:created>
  <dcterms:modified xsi:type="dcterms:W3CDTF">2025-06-11T20:20:47Z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2011-01-10T00:00:00Z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2021-05-28T00:00:00Z</vt:filetime>
  </property>
</Properties>
</file>