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sldIdLst>
    <p:sldId id="257" r:id="rId2"/>
    <p:sldId id="264" r:id="rId3"/>
    <p:sldId id="265" r:id="rId4"/>
    <p:sldId id="266" r:id="rId5"/>
    <p:sldId id="267" r:id="rId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638C8AF-76D4-2168-C4F2-C705FFC2B7F7}" v="446" dt="2020-04-23T03:37:47.598"/>
    <p1510:client id="{923D6E38-5856-9F63-A168-441537090FA0}" v="697" dt="2020-04-23T02:42:13.256"/>
    <p1510:client id="{DC4FAAB3-1C12-0E47-8A59-54007C520569}" v="798" dt="2020-04-23T04:17:14.182"/>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304"/>
    <p:restoredTop sz="94648"/>
  </p:normalViewPr>
  <p:slideViewPr>
    <p:cSldViewPr snapToGrid="0">
      <p:cViewPr varScale="1">
        <p:scale>
          <a:sx n="109" d="100"/>
          <a:sy n="109" d="100"/>
        </p:scale>
        <p:origin x="192" y="3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microsoft.com/office/2016/11/relationships/changesInfo" Target="changesInfos/changesInfo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rnán Ponce" userId="e9ddeaa2-9425-4f5e-aaad-720a0ce49316" providerId="ADAL" clId="{DC4FAAB3-1C12-0E47-8A59-54007C520569}"/>
    <pc:docChg chg="custSel addSld delSld modSld">
      <pc:chgData name="Hernán Ponce" userId="e9ddeaa2-9425-4f5e-aaad-720a0ce49316" providerId="ADAL" clId="{DC4FAAB3-1C12-0E47-8A59-54007C520569}" dt="2020-04-23T04:17:14.183" v="795" actId="1076"/>
      <pc:docMkLst>
        <pc:docMk/>
      </pc:docMkLst>
      <pc:sldChg chg="modSp">
        <pc:chgData name="Hernán Ponce" userId="e9ddeaa2-9425-4f5e-aaad-720a0ce49316" providerId="ADAL" clId="{DC4FAAB3-1C12-0E47-8A59-54007C520569}" dt="2020-04-23T03:50:55.340" v="1" actId="27636"/>
        <pc:sldMkLst>
          <pc:docMk/>
          <pc:sldMk cId="377990359" sldId="257"/>
        </pc:sldMkLst>
        <pc:spChg chg="mod">
          <ac:chgData name="Hernán Ponce" userId="e9ddeaa2-9425-4f5e-aaad-720a0ce49316" providerId="ADAL" clId="{DC4FAAB3-1C12-0E47-8A59-54007C520569}" dt="2020-04-23T03:50:55.340" v="1" actId="27636"/>
          <ac:spMkLst>
            <pc:docMk/>
            <pc:sldMk cId="377990359" sldId="257"/>
            <ac:spMk id="2" creationId="{0EC7363C-6225-402E-B16F-C93DCEFD2B10}"/>
          </ac:spMkLst>
        </pc:spChg>
      </pc:sldChg>
      <pc:sldChg chg="del">
        <pc:chgData name="Hernán Ponce" userId="e9ddeaa2-9425-4f5e-aaad-720a0ce49316" providerId="ADAL" clId="{DC4FAAB3-1C12-0E47-8A59-54007C520569}" dt="2020-04-23T03:51:15.711" v="2" actId="2696"/>
        <pc:sldMkLst>
          <pc:docMk/>
          <pc:sldMk cId="747682281" sldId="261"/>
        </pc:sldMkLst>
      </pc:sldChg>
      <pc:sldChg chg="addSp delSp modSp add">
        <pc:chgData name="Hernán Ponce" userId="e9ddeaa2-9425-4f5e-aaad-720a0ce49316" providerId="ADAL" clId="{DC4FAAB3-1C12-0E47-8A59-54007C520569}" dt="2020-04-23T03:59:35.759" v="251" actId="20577"/>
        <pc:sldMkLst>
          <pc:docMk/>
          <pc:sldMk cId="3514652710" sldId="262"/>
        </pc:sldMkLst>
        <pc:spChg chg="mod">
          <ac:chgData name="Hernán Ponce" userId="e9ddeaa2-9425-4f5e-aaad-720a0ce49316" providerId="ADAL" clId="{DC4FAAB3-1C12-0E47-8A59-54007C520569}" dt="2020-04-23T03:59:35.759" v="251" actId="20577"/>
          <ac:spMkLst>
            <pc:docMk/>
            <pc:sldMk cId="3514652710" sldId="262"/>
            <ac:spMk id="2" creationId="{ACAB5351-F0A5-FA42-8BBD-9DE74D07023B}"/>
          </ac:spMkLst>
        </pc:spChg>
        <pc:spChg chg="del">
          <ac:chgData name="Hernán Ponce" userId="e9ddeaa2-9425-4f5e-aaad-720a0ce49316" providerId="ADAL" clId="{DC4FAAB3-1C12-0E47-8A59-54007C520569}" dt="2020-04-23T03:52:57.455" v="12" actId="3680"/>
          <ac:spMkLst>
            <pc:docMk/>
            <pc:sldMk cId="3514652710" sldId="262"/>
            <ac:spMk id="3" creationId="{64C1574D-DCC4-984D-8054-83EE922C889B}"/>
          </ac:spMkLst>
        </pc:spChg>
        <pc:graphicFrameChg chg="add mod modGraphic">
          <ac:chgData name="Hernán Ponce" userId="e9ddeaa2-9425-4f5e-aaad-720a0ce49316" providerId="ADAL" clId="{DC4FAAB3-1C12-0E47-8A59-54007C520569}" dt="2020-04-23T03:59:04.689" v="245" actId="20577"/>
          <ac:graphicFrameMkLst>
            <pc:docMk/>
            <pc:sldMk cId="3514652710" sldId="262"/>
            <ac:graphicFrameMk id="4" creationId="{81A17584-BE3B-CB4B-85A8-D8E088E2A298}"/>
          </ac:graphicFrameMkLst>
        </pc:graphicFrameChg>
      </pc:sldChg>
      <pc:sldChg chg="addSp delSp modSp add">
        <pc:chgData name="Hernán Ponce" userId="e9ddeaa2-9425-4f5e-aaad-720a0ce49316" providerId="ADAL" clId="{DC4FAAB3-1C12-0E47-8A59-54007C520569}" dt="2020-04-23T04:17:14.183" v="795" actId="1076"/>
        <pc:sldMkLst>
          <pc:docMk/>
          <pc:sldMk cId="69640930" sldId="263"/>
        </pc:sldMkLst>
        <pc:spChg chg="add del mod">
          <ac:chgData name="Hernán Ponce" userId="e9ddeaa2-9425-4f5e-aaad-720a0ce49316" providerId="ADAL" clId="{DC4FAAB3-1C12-0E47-8A59-54007C520569}" dt="2020-04-23T04:01:30.142" v="254" actId="3680"/>
          <ac:spMkLst>
            <pc:docMk/>
            <pc:sldMk cId="69640930" sldId="263"/>
            <ac:spMk id="5" creationId="{7D25865A-8E3C-854C-87A7-7DC0923F72D4}"/>
          </ac:spMkLst>
        </pc:spChg>
        <pc:graphicFrameChg chg="del">
          <ac:chgData name="Hernán Ponce" userId="e9ddeaa2-9425-4f5e-aaad-720a0ce49316" providerId="ADAL" clId="{DC4FAAB3-1C12-0E47-8A59-54007C520569}" dt="2020-04-23T04:01:02.422" v="253" actId="478"/>
          <ac:graphicFrameMkLst>
            <pc:docMk/>
            <pc:sldMk cId="69640930" sldId="263"/>
            <ac:graphicFrameMk id="4" creationId="{81A17584-BE3B-CB4B-85A8-D8E088E2A298}"/>
          </ac:graphicFrameMkLst>
        </pc:graphicFrameChg>
        <pc:graphicFrameChg chg="add mod modGraphic">
          <ac:chgData name="Hernán Ponce" userId="e9ddeaa2-9425-4f5e-aaad-720a0ce49316" providerId="ADAL" clId="{DC4FAAB3-1C12-0E47-8A59-54007C520569}" dt="2020-04-23T04:17:14.183" v="795" actId="1076"/>
          <ac:graphicFrameMkLst>
            <pc:docMk/>
            <pc:sldMk cId="69640930" sldId="263"/>
            <ac:graphicFrameMk id="6" creationId="{573A2276-77A1-9748-8413-46CA11B3C1D6}"/>
          </ac:graphicFrameMkLst>
        </pc:graphicFrameChg>
      </pc:sldChg>
    </pc:docChg>
  </pc:docChgLst>
  <pc:docChgLst>
    <pc:chgData name="Hernán Ponce" userId="S::hponce@unach.edu.ec::e9ddeaa2-9425-4f5e-aaad-720a0ce49316" providerId="AD" clId="Web-{5638C8AF-76D4-2168-C4F2-C705FFC2B7F7}"/>
    <pc:docChg chg="addSld modSld">
      <pc:chgData name="Hernán Ponce" userId="S::hponce@unach.edu.ec::e9ddeaa2-9425-4f5e-aaad-720a0ce49316" providerId="AD" clId="Web-{5638C8AF-76D4-2168-C4F2-C705FFC2B7F7}" dt="2020-04-23T03:37:47.598" v="397" actId="14100"/>
      <pc:docMkLst>
        <pc:docMk/>
      </pc:docMkLst>
      <pc:sldChg chg="modSp">
        <pc:chgData name="Hernán Ponce" userId="S::hponce@unach.edu.ec::e9ddeaa2-9425-4f5e-aaad-720a0ce49316" providerId="AD" clId="Web-{5638C8AF-76D4-2168-C4F2-C705FFC2B7F7}" dt="2020-04-23T02:52:41.691" v="0" actId="1076"/>
        <pc:sldMkLst>
          <pc:docMk/>
          <pc:sldMk cId="377990359" sldId="257"/>
        </pc:sldMkLst>
        <pc:picChg chg="mod">
          <ac:chgData name="Hernán Ponce" userId="S::hponce@unach.edu.ec::e9ddeaa2-9425-4f5e-aaad-720a0ce49316" providerId="AD" clId="Web-{5638C8AF-76D4-2168-C4F2-C705FFC2B7F7}" dt="2020-04-23T02:52:41.691" v="0" actId="1076"/>
          <ac:picMkLst>
            <pc:docMk/>
            <pc:sldMk cId="377990359" sldId="257"/>
            <ac:picMk id="4" creationId="{ED43D6B8-210C-4ED2-B5C8-68B0113F0E98}"/>
          </ac:picMkLst>
        </pc:picChg>
      </pc:sldChg>
      <pc:sldChg chg="modSp">
        <pc:chgData name="Hernán Ponce" userId="S::hponce@unach.edu.ec::e9ddeaa2-9425-4f5e-aaad-720a0ce49316" providerId="AD" clId="Web-{5638C8AF-76D4-2168-C4F2-C705FFC2B7F7}" dt="2020-04-23T02:57:06.286" v="62"/>
        <pc:sldMkLst>
          <pc:docMk/>
          <pc:sldMk cId="2389415581" sldId="258"/>
        </pc:sldMkLst>
        <pc:spChg chg="mod">
          <ac:chgData name="Hernán Ponce" userId="S::hponce@unach.edu.ec::e9ddeaa2-9425-4f5e-aaad-720a0ce49316" providerId="AD" clId="Web-{5638C8AF-76D4-2168-C4F2-C705FFC2B7F7}" dt="2020-04-23T02:53:45.363" v="12" actId="14100"/>
          <ac:spMkLst>
            <pc:docMk/>
            <pc:sldMk cId="2389415581" sldId="258"/>
            <ac:spMk id="2" creationId="{9D26E7B4-0F9F-4ECA-962C-7A434D576324}"/>
          </ac:spMkLst>
        </pc:spChg>
        <pc:spChg chg="mod">
          <ac:chgData name="Hernán Ponce" userId="S::hponce@unach.edu.ec::e9ddeaa2-9425-4f5e-aaad-720a0ce49316" providerId="AD" clId="Web-{5638C8AF-76D4-2168-C4F2-C705FFC2B7F7}" dt="2020-04-23T02:55:58.067" v="55" actId="14100"/>
          <ac:spMkLst>
            <pc:docMk/>
            <pc:sldMk cId="2389415581" sldId="258"/>
            <ac:spMk id="3" creationId="{3D6BFC60-0F69-4DAA-AFCA-07224449B873}"/>
          </ac:spMkLst>
        </pc:spChg>
        <pc:graphicFrameChg chg="mod modGraphic">
          <ac:chgData name="Hernán Ponce" userId="S::hponce@unach.edu.ec::e9ddeaa2-9425-4f5e-aaad-720a0ce49316" providerId="AD" clId="Web-{5638C8AF-76D4-2168-C4F2-C705FFC2B7F7}" dt="2020-04-23T02:57:06.286" v="62"/>
          <ac:graphicFrameMkLst>
            <pc:docMk/>
            <pc:sldMk cId="2389415581" sldId="258"/>
            <ac:graphicFrameMk id="6" creationId="{6D8E5A39-26EF-44F1-A454-CBC80EE30439}"/>
          </ac:graphicFrameMkLst>
        </pc:graphicFrameChg>
      </pc:sldChg>
      <pc:sldChg chg="addSp delSp modSp new">
        <pc:chgData name="Hernán Ponce" userId="S::hponce@unach.edu.ec::e9ddeaa2-9425-4f5e-aaad-720a0ce49316" providerId="AD" clId="Web-{5638C8AF-76D4-2168-C4F2-C705FFC2B7F7}" dt="2020-04-23T03:18:52.417" v="283"/>
        <pc:sldMkLst>
          <pc:docMk/>
          <pc:sldMk cId="1989330141" sldId="259"/>
        </pc:sldMkLst>
        <pc:spChg chg="mod">
          <ac:chgData name="Hernán Ponce" userId="S::hponce@unach.edu.ec::e9ddeaa2-9425-4f5e-aaad-720a0ce49316" providerId="AD" clId="Web-{5638C8AF-76D4-2168-C4F2-C705FFC2B7F7}" dt="2020-04-23T03:04:51.460" v="94" actId="20577"/>
          <ac:spMkLst>
            <pc:docMk/>
            <pc:sldMk cId="1989330141" sldId="259"/>
            <ac:spMk id="2" creationId="{04C8BF2A-3575-4C8E-B904-B919CC97852D}"/>
          </ac:spMkLst>
        </pc:spChg>
        <pc:spChg chg="del">
          <ac:chgData name="Hernán Ponce" userId="S::hponce@unach.edu.ec::e9ddeaa2-9425-4f5e-aaad-720a0ce49316" providerId="AD" clId="Web-{5638C8AF-76D4-2168-C4F2-C705FFC2B7F7}" dt="2020-04-23T03:02:34.538" v="74"/>
          <ac:spMkLst>
            <pc:docMk/>
            <pc:sldMk cId="1989330141" sldId="259"/>
            <ac:spMk id="3" creationId="{D8B18EF0-381A-4BDA-91D7-03CBB5919CCD}"/>
          </ac:spMkLst>
        </pc:spChg>
        <pc:spChg chg="add del mod">
          <ac:chgData name="Hernán Ponce" userId="S::hponce@unach.edu.ec::e9ddeaa2-9425-4f5e-aaad-720a0ce49316" providerId="AD" clId="Web-{5638C8AF-76D4-2168-C4F2-C705FFC2B7F7}" dt="2020-04-23T03:10:41.962" v="164"/>
          <ac:spMkLst>
            <pc:docMk/>
            <pc:sldMk cId="1989330141" sldId="259"/>
            <ac:spMk id="7" creationId="{1374190B-01D4-450E-A13B-F48AFA39803F}"/>
          </ac:spMkLst>
        </pc:spChg>
        <pc:graphicFrameChg chg="add del mod ord modGraphic">
          <ac:chgData name="Hernán Ponce" userId="S::hponce@unach.edu.ec::e9ddeaa2-9425-4f5e-aaad-720a0ce49316" providerId="AD" clId="Web-{5638C8AF-76D4-2168-C4F2-C705FFC2B7F7}" dt="2020-04-23T03:09:42.055" v="163"/>
          <ac:graphicFrameMkLst>
            <pc:docMk/>
            <pc:sldMk cId="1989330141" sldId="259"/>
            <ac:graphicFrameMk id="4" creationId="{B4ED5959-FB2F-465E-A481-583629B8A664}"/>
          </ac:graphicFrameMkLst>
        </pc:graphicFrameChg>
        <pc:graphicFrameChg chg="add mod ord modGraphic">
          <ac:chgData name="Hernán Ponce" userId="S::hponce@unach.edu.ec::e9ddeaa2-9425-4f5e-aaad-720a0ce49316" providerId="AD" clId="Web-{5638C8AF-76D4-2168-C4F2-C705FFC2B7F7}" dt="2020-04-23T03:18:52.417" v="283"/>
          <ac:graphicFrameMkLst>
            <pc:docMk/>
            <pc:sldMk cId="1989330141" sldId="259"/>
            <ac:graphicFrameMk id="8" creationId="{9D76D57C-4E82-46D4-B025-AACFC6EC5A5A}"/>
          </ac:graphicFrameMkLst>
        </pc:graphicFrameChg>
      </pc:sldChg>
      <pc:sldChg chg="modSp add replId">
        <pc:chgData name="Hernán Ponce" userId="S::hponce@unach.edu.ec::e9ddeaa2-9425-4f5e-aaad-720a0ce49316" providerId="AD" clId="Web-{5638C8AF-76D4-2168-C4F2-C705FFC2B7F7}" dt="2020-04-23T03:28:11.607" v="326"/>
        <pc:sldMkLst>
          <pc:docMk/>
          <pc:sldMk cId="3278769732" sldId="260"/>
        </pc:sldMkLst>
        <pc:graphicFrameChg chg="mod modGraphic">
          <ac:chgData name="Hernán Ponce" userId="S::hponce@unach.edu.ec::e9ddeaa2-9425-4f5e-aaad-720a0ce49316" providerId="AD" clId="Web-{5638C8AF-76D4-2168-C4F2-C705FFC2B7F7}" dt="2020-04-23T03:28:11.607" v="326"/>
          <ac:graphicFrameMkLst>
            <pc:docMk/>
            <pc:sldMk cId="3278769732" sldId="260"/>
            <ac:graphicFrameMk id="8" creationId="{9D76D57C-4E82-46D4-B025-AACFC6EC5A5A}"/>
          </ac:graphicFrameMkLst>
        </pc:graphicFrameChg>
      </pc:sldChg>
      <pc:sldChg chg="addSp delSp modSp new">
        <pc:chgData name="Hernán Ponce" userId="S::hponce@unach.edu.ec::e9ddeaa2-9425-4f5e-aaad-720a0ce49316" providerId="AD" clId="Web-{5638C8AF-76D4-2168-C4F2-C705FFC2B7F7}" dt="2020-04-23T03:37:47.598" v="397" actId="14100"/>
        <pc:sldMkLst>
          <pc:docMk/>
          <pc:sldMk cId="747682281" sldId="261"/>
        </pc:sldMkLst>
        <pc:spChg chg="mod">
          <ac:chgData name="Hernán Ponce" userId="S::hponce@unach.edu.ec::e9ddeaa2-9425-4f5e-aaad-720a0ce49316" providerId="AD" clId="Web-{5638C8AF-76D4-2168-C4F2-C705FFC2B7F7}" dt="2020-04-23T03:37:30.598" v="394" actId="20577"/>
          <ac:spMkLst>
            <pc:docMk/>
            <pc:sldMk cId="747682281" sldId="261"/>
            <ac:spMk id="2" creationId="{F32BC69A-D2C8-4B49-AD63-3D94E5CE1F4D}"/>
          </ac:spMkLst>
        </pc:spChg>
        <pc:spChg chg="del">
          <ac:chgData name="Hernán Ponce" userId="S::hponce@unach.edu.ec::e9ddeaa2-9425-4f5e-aaad-720a0ce49316" providerId="AD" clId="Web-{5638C8AF-76D4-2168-C4F2-C705FFC2B7F7}" dt="2020-04-23T03:32:33.673" v="339"/>
          <ac:spMkLst>
            <pc:docMk/>
            <pc:sldMk cId="747682281" sldId="261"/>
            <ac:spMk id="3" creationId="{F21CC312-7CEB-4D24-B0E1-026F5661E225}"/>
          </ac:spMkLst>
        </pc:spChg>
        <pc:spChg chg="add mod">
          <ac:chgData name="Hernán Ponce" userId="S::hponce@unach.edu.ec::e9ddeaa2-9425-4f5e-aaad-720a0ce49316" providerId="AD" clId="Web-{5638C8AF-76D4-2168-C4F2-C705FFC2B7F7}" dt="2020-04-23T03:37:47.598" v="397" actId="14100"/>
          <ac:spMkLst>
            <pc:docMk/>
            <pc:sldMk cId="747682281" sldId="261"/>
            <ac:spMk id="9" creationId="{283BE531-DE5A-4BCF-A288-EE55A9977379}"/>
          </ac:spMkLst>
        </pc:spChg>
        <pc:graphicFrameChg chg="add del mod ord modGraphic">
          <ac:chgData name="Hernán Ponce" userId="S::hponce@unach.edu.ec::e9ddeaa2-9425-4f5e-aaad-720a0ce49316" providerId="AD" clId="Web-{5638C8AF-76D4-2168-C4F2-C705FFC2B7F7}" dt="2020-04-23T03:33:44.438" v="341"/>
          <ac:graphicFrameMkLst>
            <pc:docMk/>
            <pc:sldMk cId="747682281" sldId="261"/>
            <ac:graphicFrameMk id="4" creationId="{5B561BB9-D42E-48EC-A252-53B9F5A26C42}"/>
          </ac:graphicFrameMkLst>
        </pc:graphicFrameChg>
        <pc:graphicFrameChg chg="add mod modGraphic">
          <ac:chgData name="Hernán Ponce" userId="S::hponce@unach.edu.ec::e9ddeaa2-9425-4f5e-aaad-720a0ce49316" providerId="AD" clId="Web-{5638C8AF-76D4-2168-C4F2-C705FFC2B7F7}" dt="2020-04-23T03:36:51.864" v="392" actId="1076"/>
          <ac:graphicFrameMkLst>
            <pc:docMk/>
            <pc:sldMk cId="747682281" sldId="261"/>
            <ac:graphicFrameMk id="6" creationId="{4E43E5FC-8E3F-4607-A933-1B9AABA168E4}"/>
          </ac:graphicFrameMkLst>
        </pc:graphicFrameChg>
      </pc:sldChg>
    </pc:docChg>
  </pc:docChgLst>
  <pc:docChgLst>
    <pc:chgData name="Hernán Ponce" userId="S::hponce@unach.edu.ec::e9ddeaa2-9425-4f5e-aaad-720a0ce49316" providerId="AD" clId="Web-{923D6E38-5856-9F63-A168-441537090FA0}"/>
    <pc:docChg chg="mod addSld modSld sldOrd modMainMaster setSldSz">
      <pc:chgData name="Hernán Ponce" userId="S::hponce@unach.edu.ec::e9ddeaa2-9425-4f5e-aaad-720a0ce49316" providerId="AD" clId="Web-{923D6E38-5856-9F63-A168-441537090FA0}" dt="2020-04-23T02:42:13.256" v="656"/>
      <pc:docMkLst>
        <pc:docMk/>
      </pc:docMkLst>
      <pc:sldChg chg="modSp">
        <pc:chgData name="Hernán Ponce" userId="S::hponce@unach.edu.ec::e9ddeaa2-9425-4f5e-aaad-720a0ce49316" providerId="AD" clId="Web-{923D6E38-5856-9F63-A168-441537090FA0}" dt="2020-04-23T02:37:25.552" v="640"/>
        <pc:sldMkLst>
          <pc:docMk/>
          <pc:sldMk cId="3482921086" sldId="256"/>
        </pc:sldMkLst>
        <pc:spChg chg="mod">
          <ac:chgData name="Hernán Ponce" userId="S::hponce@unach.edu.ec::e9ddeaa2-9425-4f5e-aaad-720a0ce49316" providerId="AD" clId="Web-{923D6E38-5856-9F63-A168-441537090FA0}" dt="2020-04-23T02:37:25.552" v="640"/>
          <ac:spMkLst>
            <pc:docMk/>
            <pc:sldMk cId="3482921086" sldId="256"/>
            <ac:spMk id="2" creationId="{00000000-0000-0000-0000-000000000000}"/>
          </ac:spMkLst>
        </pc:spChg>
        <pc:spChg chg="mod">
          <ac:chgData name="Hernán Ponce" userId="S::hponce@unach.edu.ec::e9ddeaa2-9425-4f5e-aaad-720a0ce49316" providerId="AD" clId="Web-{923D6E38-5856-9F63-A168-441537090FA0}" dt="2020-04-23T02:37:25.552" v="640"/>
          <ac:spMkLst>
            <pc:docMk/>
            <pc:sldMk cId="3482921086" sldId="256"/>
            <ac:spMk id="3" creationId="{00000000-0000-0000-0000-000000000000}"/>
          </ac:spMkLst>
        </pc:spChg>
      </pc:sldChg>
      <pc:sldChg chg="addSp modSp new ord">
        <pc:chgData name="Hernán Ponce" userId="S::hponce@unach.edu.ec::e9ddeaa2-9425-4f5e-aaad-720a0ce49316" providerId="AD" clId="Web-{923D6E38-5856-9F63-A168-441537090FA0}" dt="2020-04-23T02:37:25.552" v="640"/>
        <pc:sldMkLst>
          <pc:docMk/>
          <pc:sldMk cId="377990359" sldId="257"/>
        </pc:sldMkLst>
        <pc:spChg chg="mod">
          <ac:chgData name="Hernán Ponce" userId="S::hponce@unach.edu.ec::e9ddeaa2-9425-4f5e-aaad-720a0ce49316" providerId="AD" clId="Web-{923D6E38-5856-9F63-A168-441537090FA0}" dt="2020-04-23T02:37:25.552" v="640"/>
          <ac:spMkLst>
            <pc:docMk/>
            <pc:sldMk cId="377990359" sldId="257"/>
            <ac:spMk id="2" creationId="{0EC7363C-6225-402E-B16F-C93DCEFD2B10}"/>
          </ac:spMkLst>
        </pc:spChg>
        <pc:spChg chg="mod">
          <ac:chgData name="Hernán Ponce" userId="S::hponce@unach.edu.ec::e9ddeaa2-9425-4f5e-aaad-720a0ce49316" providerId="AD" clId="Web-{923D6E38-5856-9F63-A168-441537090FA0}" dt="2020-04-23T02:37:25.552" v="640"/>
          <ac:spMkLst>
            <pc:docMk/>
            <pc:sldMk cId="377990359" sldId="257"/>
            <ac:spMk id="3" creationId="{8F2AE95A-AE7A-42E3-9E0B-42EE96BF63CD}"/>
          </ac:spMkLst>
        </pc:spChg>
        <pc:picChg chg="add mod">
          <ac:chgData name="Hernán Ponce" userId="S::hponce@unach.edu.ec::e9ddeaa2-9425-4f5e-aaad-720a0ce49316" providerId="AD" clId="Web-{923D6E38-5856-9F63-A168-441537090FA0}" dt="2020-04-23T02:37:25.552" v="640"/>
          <ac:picMkLst>
            <pc:docMk/>
            <pc:sldMk cId="377990359" sldId="257"/>
            <ac:picMk id="4" creationId="{ED43D6B8-210C-4ED2-B5C8-68B0113F0E98}"/>
          </ac:picMkLst>
        </pc:picChg>
      </pc:sldChg>
      <pc:sldChg chg="addSp delSp modSp new modTransition">
        <pc:chgData name="Hernán Ponce" userId="S::hponce@unach.edu.ec::e9ddeaa2-9425-4f5e-aaad-720a0ce49316" providerId="AD" clId="Web-{923D6E38-5856-9F63-A168-441537090FA0}" dt="2020-04-23T02:42:13.256" v="656"/>
        <pc:sldMkLst>
          <pc:docMk/>
          <pc:sldMk cId="2389415581" sldId="258"/>
        </pc:sldMkLst>
        <pc:spChg chg="mod">
          <ac:chgData name="Hernán Ponce" userId="S::hponce@unach.edu.ec::e9ddeaa2-9425-4f5e-aaad-720a0ce49316" providerId="AD" clId="Web-{923D6E38-5856-9F63-A168-441537090FA0}" dt="2020-04-23T02:37:25.552" v="640"/>
          <ac:spMkLst>
            <pc:docMk/>
            <pc:sldMk cId="2389415581" sldId="258"/>
            <ac:spMk id="2" creationId="{9D26E7B4-0F9F-4ECA-962C-7A434D576324}"/>
          </ac:spMkLst>
        </pc:spChg>
        <pc:spChg chg="mod">
          <ac:chgData name="Hernán Ponce" userId="S::hponce@unach.edu.ec::e9ddeaa2-9425-4f5e-aaad-720a0ce49316" providerId="AD" clId="Web-{923D6E38-5856-9F63-A168-441537090FA0}" dt="2020-04-23T02:41:11.959" v="648" actId="14100"/>
          <ac:spMkLst>
            <pc:docMk/>
            <pc:sldMk cId="2389415581" sldId="258"/>
            <ac:spMk id="3" creationId="{3D6BFC60-0F69-4DAA-AFCA-07224449B873}"/>
          </ac:spMkLst>
        </pc:spChg>
        <pc:graphicFrameChg chg="add del mod modGraphic">
          <ac:chgData name="Hernán Ponce" userId="S::hponce@unach.edu.ec::e9ddeaa2-9425-4f5e-aaad-720a0ce49316" providerId="AD" clId="Web-{923D6E38-5856-9F63-A168-441537090FA0}" dt="2020-04-23T02:28:41.675" v="450"/>
          <ac:graphicFrameMkLst>
            <pc:docMk/>
            <pc:sldMk cId="2389415581" sldId="258"/>
            <ac:graphicFrameMk id="4" creationId="{389ACE2A-B12B-4118-8F12-BF78D30BB5DA}"/>
          </ac:graphicFrameMkLst>
        </pc:graphicFrameChg>
        <pc:graphicFrameChg chg="add mod modGraphic">
          <ac:chgData name="Hernán Ponce" userId="S::hponce@unach.edu.ec::e9ddeaa2-9425-4f5e-aaad-720a0ce49316" providerId="AD" clId="Web-{923D6E38-5856-9F63-A168-441537090FA0}" dt="2020-04-23T02:42:13.256" v="656"/>
          <ac:graphicFrameMkLst>
            <pc:docMk/>
            <pc:sldMk cId="2389415581" sldId="258"/>
            <ac:graphicFrameMk id="6" creationId="{6D8E5A39-26EF-44F1-A454-CBC80EE30439}"/>
          </ac:graphicFrameMkLst>
        </pc:graphicFrameChg>
      </pc:sldChg>
      <pc:sldMasterChg chg="modSp modSldLayout">
        <pc:chgData name="Hernán Ponce" userId="S::hponce@unach.edu.ec::e9ddeaa2-9425-4f5e-aaad-720a0ce49316" providerId="AD" clId="Web-{923D6E38-5856-9F63-A168-441537090FA0}" dt="2020-04-23T02:37:25.552" v="640"/>
        <pc:sldMasterMkLst>
          <pc:docMk/>
          <pc:sldMasterMk cId="1967165368" sldId="2147483669"/>
        </pc:sldMasterMkLst>
        <pc:spChg chg="mod">
          <ac:chgData name="Hernán Ponce" userId="S::hponce@unach.edu.ec::e9ddeaa2-9425-4f5e-aaad-720a0ce49316" providerId="AD" clId="Web-{923D6E38-5856-9F63-A168-441537090FA0}" dt="2020-04-23T02:37:25.552" v="640"/>
          <ac:spMkLst>
            <pc:docMk/>
            <pc:sldMasterMk cId="1967165368" sldId="2147483669"/>
            <ac:spMk id="2" creationId="{00000000-0000-0000-0000-000000000000}"/>
          </ac:spMkLst>
        </pc:spChg>
        <pc:spChg chg="mod">
          <ac:chgData name="Hernán Ponce" userId="S::hponce@unach.edu.ec::e9ddeaa2-9425-4f5e-aaad-720a0ce49316" providerId="AD" clId="Web-{923D6E38-5856-9F63-A168-441537090FA0}" dt="2020-04-23T02:37:25.552" v="640"/>
          <ac:spMkLst>
            <pc:docMk/>
            <pc:sldMasterMk cId="1967165368" sldId="2147483669"/>
            <ac:spMk id="3" creationId="{00000000-0000-0000-0000-000000000000}"/>
          </ac:spMkLst>
        </pc:spChg>
        <pc:spChg chg="mod">
          <ac:chgData name="Hernán Ponce" userId="S::hponce@unach.edu.ec::e9ddeaa2-9425-4f5e-aaad-720a0ce49316" providerId="AD" clId="Web-{923D6E38-5856-9F63-A168-441537090FA0}" dt="2020-04-23T02:37:25.552" v="640"/>
          <ac:spMkLst>
            <pc:docMk/>
            <pc:sldMasterMk cId="1967165368" sldId="2147483669"/>
            <ac:spMk id="4" creationId="{00000000-0000-0000-0000-000000000000}"/>
          </ac:spMkLst>
        </pc:spChg>
        <pc:spChg chg="mod">
          <ac:chgData name="Hernán Ponce" userId="S::hponce@unach.edu.ec::e9ddeaa2-9425-4f5e-aaad-720a0ce49316" providerId="AD" clId="Web-{923D6E38-5856-9F63-A168-441537090FA0}" dt="2020-04-23T02:37:25.552" v="640"/>
          <ac:spMkLst>
            <pc:docMk/>
            <pc:sldMasterMk cId="1967165368" sldId="2147483669"/>
            <ac:spMk id="5" creationId="{00000000-0000-0000-0000-000000000000}"/>
          </ac:spMkLst>
        </pc:spChg>
        <pc:spChg chg="mod">
          <ac:chgData name="Hernán Ponce" userId="S::hponce@unach.edu.ec::e9ddeaa2-9425-4f5e-aaad-720a0ce49316" providerId="AD" clId="Web-{923D6E38-5856-9F63-A168-441537090FA0}" dt="2020-04-23T02:37:25.552" v="640"/>
          <ac:spMkLst>
            <pc:docMk/>
            <pc:sldMasterMk cId="1967165368" sldId="2147483669"/>
            <ac:spMk id="6" creationId="{00000000-0000-0000-0000-000000000000}"/>
          </ac:spMkLst>
        </pc:spChg>
        <pc:picChg chg="mod">
          <ac:chgData name="Hernán Ponce" userId="S::hponce@unach.edu.ec::e9ddeaa2-9425-4f5e-aaad-720a0ce49316" providerId="AD" clId="Web-{923D6E38-5856-9F63-A168-441537090FA0}" dt="2020-04-23T02:37:25.552" v="640"/>
          <ac:picMkLst>
            <pc:docMk/>
            <pc:sldMasterMk cId="1967165368" sldId="2147483669"/>
            <ac:picMk id="1026" creationId="{00000000-0000-0000-0000-000000000000}"/>
          </ac:picMkLst>
        </pc:picChg>
        <pc:sldLayoutChg chg="modSp">
          <pc:chgData name="Hernán Ponce" userId="S::hponce@unach.edu.ec::e9ddeaa2-9425-4f5e-aaad-720a0ce49316" providerId="AD" clId="Web-{923D6E38-5856-9F63-A168-441537090FA0}" dt="2020-04-23T02:37:25.552" v="640"/>
          <pc:sldLayoutMkLst>
            <pc:docMk/>
            <pc:sldMasterMk cId="1967165368" sldId="2147483669"/>
            <pc:sldLayoutMk cId="613466156" sldId="2147483670"/>
          </pc:sldLayoutMkLst>
          <pc:spChg chg="mod">
            <ac:chgData name="Hernán Ponce" userId="S::hponce@unach.edu.ec::e9ddeaa2-9425-4f5e-aaad-720a0ce49316" providerId="AD" clId="Web-{923D6E38-5856-9F63-A168-441537090FA0}" dt="2020-04-23T02:37:25.552" v="640"/>
            <ac:spMkLst>
              <pc:docMk/>
              <pc:sldMasterMk cId="1967165368" sldId="2147483669"/>
              <pc:sldLayoutMk cId="613466156" sldId="2147483670"/>
              <ac:spMk id="2" creationId="{00000000-0000-0000-0000-000000000000}"/>
            </ac:spMkLst>
          </pc:spChg>
          <pc:spChg chg="mod">
            <ac:chgData name="Hernán Ponce" userId="S::hponce@unach.edu.ec::e9ddeaa2-9425-4f5e-aaad-720a0ce49316" providerId="AD" clId="Web-{923D6E38-5856-9F63-A168-441537090FA0}" dt="2020-04-23T02:37:25.552" v="640"/>
            <ac:spMkLst>
              <pc:docMk/>
              <pc:sldMasterMk cId="1967165368" sldId="2147483669"/>
              <pc:sldLayoutMk cId="613466156" sldId="2147483670"/>
              <ac:spMk id="3" creationId="{00000000-0000-0000-0000-000000000000}"/>
            </ac:spMkLst>
          </pc:spChg>
          <pc:picChg chg="mod">
            <ac:chgData name="Hernán Ponce" userId="S::hponce@unach.edu.ec::e9ddeaa2-9425-4f5e-aaad-720a0ce49316" providerId="AD" clId="Web-{923D6E38-5856-9F63-A168-441537090FA0}" dt="2020-04-23T02:37:25.552" v="640"/>
            <ac:picMkLst>
              <pc:docMk/>
              <pc:sldMasterMk cId="1967165368" sldId="2147483669"/>
              <pc:sldLayoutMk cId="613466156" sldId="2147483670"/>
              <ac:picMk id="7" creationId="{00000000-0000-0000-0000-000000000000}"/>
            </ac:picMkLst>
          </pc:picChg>
        </pc:sldLayoutChg>
        <pc:sldLayoutChg chg="modSp">
          <pc:chgData name="Hernán Ponce" userId="S::hponce@unach.edu.ec::e9ddeaa2-9425-4f5e-aaad-720a0ce49316" providerId="AD" clId="Web-{923D6E38-5856-9F63-A168-441537090FA0}" dt="2020-04-23T02:37:25.552" v="640"/>
          <pc:sldLayoutMkLst>
            <pc:docMk/>
            <pc:sldMasterMk cId="1967165368" sldId="2147483669"/>
            <pc:sldLayoutMk cId="2360804031" sldId="2147483671"/>
          </pc:sldLayoutMkLst>
          <pc:spChg chg="mod">
            <ac:chgData name="Hernán Ponce" userId="S::hponce@unach.edu.ec::e9ddeaa2-9425-4f5e-aaad-720a0ce49316" providerId="AD" clId="Web-{923D6E38-5856-9F63-A168-441537090FA0}" dt="2020-04-23T02:37:25.552" v="640"/>
            <ac:spMkLst>
              <pc:docMk/>
              <pc:sldMasterMk cId="1967165368" sldId="2147483669"/>
              <pc:sldLayoutMk cId="2360804031" sldId="2147483671"/>
              <ac:spMk id="12" creationId="{00000000-0000-0000-0000-000000000000}"/>
            </ac:spMkLst>
          </pc:spChg>
          <pc:picChg chg="mod">
            <ac:chgData name="Hernán Ponce" userId="S::hponce@unach.edu.ec::e9ddeaa2-9425-4f5e-aaad-720a0ce49316" providerId="AD" clId="Web-{923D6E38-5856-9F63-A168-441537090FA0}" dt="2020-04-23T02:37:25.552" v="640"/>
            <ac:picMkLst>
              <pc:docMk/>
              <pc:sldMasterMk cId="1967165368" sldId="2147483669"/>
              <pc:sldLayoutMk cId="2360804031" sldId="2147483671"/>
              <ac:picMk id="3" creationId="{00000000-0000-0000-0000-000000000000}"/>
            </ac:picMkLst>
          </pc:picChg>
        </pc:sldLayoutChg>
        <pc:sldLayoutChg chg="modSp">
          <pc:chgData name="Hernán Ponce" userId="S::hponce@unach.edu.ec::e9ddeaa2-9425-4f5e-aaad-720a0ce49316" providerId="AD" clId="Web-{923D6E38-5856-9F63-A168-441537090FA0}" dt="2020-04-23T02:37:25.552" v="640"/>
          <pc:sldLayoutMkLst>
            <pc:docMk/>
            <pc:sldMasterMk cId="1967165368" sldId="2147483669"/>
            <pc:sldLayoutMk cId="1127306564" sldId="2147483672"/>
          </pc:sldLayoutMkLst>
          <pc:spChg chg="mod">
            <ac:chgData name="Hernán Ponce" userId="S::hponce@unach.edu.ec::e9ddeaa2-9425-4f5e-aaad-720a0ce49316" providerId="AD" clId="Web-{923D6E38-5856-9F63-A168-441537090FA0}" dt="2020-04-23T02:37:25.552" v="640"/>
            <ac:spMkLst>
              <pc:docMk/>
              <pc:sldMasterMk cId="1967165368" sldId="2147483669"/>
              <pc:sldLayoutMk cId="1127306564" sldId="2147483672"/>
              <ac:spMk id="2" creationId="{00000000-0000-0000-0000-000000000000}"/>
            </ac:spMkLst>
          </pc:spChg>
          <pc:spChg chg="mod">
            <ac:chgData name="Hernán Ponce" userId="S::hponce@unach.edu.ec::e9ddeaa2-9425-4f5e-aaad-720a0ce49316" providerId="AD" clId="Web-{923D6E38-5856-9F63-A168-441537090FA0}" dt="2020-04-23T02:37:25.552" v="640"/>
            <ac:spMkLst>
              <pc:docMk/>
              <pc:sldMasterMk cId="1967165368" sldId="2147483669"/>
              <pc:sldLayoutMk cId="1127306564" sldId="2147483672"/>
              <ac:spMk id="3" creationId="{00000000-0000-0000-0000-000000000000}"/>
            </ac:spMkLst>
          </pc:spChg>
          <pc:picChg chg="mod">
            <ac:chgData name="Hernán Ponce" userId="S::hponce@unach.edu.ec::e9ddeaa2-9425-4f5e-aaad-720a0ce49316" providerId="AD" clId="Web-{923D6E38-5856-9F63-A168-441537090FA0}" dt="2020-04-23T02:37:25.552" v="640"/>
            <ac:picMkLst>
              <pc:docMk/>
              <pc:sldMasterMk cId="1967165368" sldId="2147483669"/>
              <pc:sldLayoutMk cId="1127306564" sldId="2147483672"/>
              <ac:picMk id="9" creationId="{00000000-0000-0000-0000-000000000000}"/>
            </ac:picMkLst>
          </pc:picChg>
        </pc:sldLayoutChg>
        <pc:sldLayoutChg chg="modSp">
          <pc:chgData name="Hernán Ponce" userId="S::hponce@unach.edu.ec::e9ddeaa2-9425-4f5e-aaad-720a0ce49316" providerId="AD" clId="Web-{923D6E38-5856-9F63-A168-441537090FA0}" dt="2020-04-23T02:37:25.552" v="640"/>
          <pc:sldLayoutMkLst>
            <pc:docMk/>
            <pc:sldMasterMk cId="1967165368" sldId="2147483669"/>
            <pc:sldLayoutMk cId="497046006" sldId="2147483673"/>
          </pc:sldLayoutMkLst>
          <pc:spChg chg="mod">
            <ac:chgData name="Hernán Ponce" userId="S::hponce@unach.edu.ec::e9ddeaa2-9425-4f5e-aaad-720a0ce49316" providerId="AD" clId="Web-{923D6E38-5856-9F63-A168-441537090FA0}" dt="2020-04-23T02:37:25.552" v="640"/>
            <ac:spMkLst>
              <pc:docMk/>
              <pc:sldMasterMk cId="1967165368" sldId="2147483669"/>
              <pc:sldLayoutMk cId="497046006" sldId="2147483673"/>
              <ac:spMk id="12" creationId="{00000000-0000-0000-0000-000000000000}"/>
            </ac:spMkLst>
          </pc:spChg>
          <pc:spChg chg="mod">
            <ac:chgData name="Hernán Ponce" userId="S::hponce@unach.edu.ec::e9ddeaa2-9425-4f5e-aaad-720a0ce49316" providerId="AD" clId="Web-{923D6E38-5856-9F63-A168-441537090FA0}" dt="2020-04-23T02:37:25.552" v="640"/>
            <ac:spMkLst>
              <pc:docMk/>
              <pc:sldMasterMk cId="1967165368" sldId="2147483669"/>
              <pc:sldLayoutMk cId="497046006" sldId="2147483673"/>
              <ac:spMk id="13" creationId="{00000000-0000-0000-0000-000000000000}"/>
            </ac:spMkLst>
          </pc:spChg>
          <pc:spChg chg="mod">
            <ac:chgData name="Hernán Ponce" userId="S::hponce@unach.edu.ec::e9ddeaa2-9425-4f5e-aaad-720a0ce49316" providerId="AD" clId="Web-{923D6E38-5856-9F63-A168-441537090FA0}" dt="2020-04-23T02:37:25.552" v="640"/>
            <ac:spMkLst>
              <pc:docMk/>
              <pc:sldMasterMk cId="1967165368" sldId="2147483669"/>
              <pc:sldLayoutMk cId="497046006" sldId="2147483673"/>
              <ac:spMk id="14" creationId="{00000000-0000-0000-0000-000000000000}"/>
            </ac:spMkLst>
          </pc:spChg>
          <pc:picChg chg="mod">
            <ac:chgData name="Hernán Ponce" userId="S::hponce@unach.edu.ec::e9ddeaa2-9425-4f5e-aaad-720a0ce49316" providerId="AD" clId="Web-{923D6E38-5856-9F63-A168-441537090FA0}" dt="2020-04-23T02:37:25.552" v="640"/>
            <ac:picMkLst>
              <pc:docMk/>
              <pc:sldMasterMk cId="1967165368" sldId="2147483669"/>
              <pc:sldLayoutMk cId="497046006" sldId="2147483673"/>
              <ac:picMk id="10" creationId="{00000000-0000-0000-0000-000000000000}"/>
            </ac:picMkLst>
          </pc:picChg>
        </pc:sldLayoutChg>
        <pc:sldLayoutChg chg="modSp">
          <pc:chgData name="Hernán Ponce" userId="S::hponce@unach.edu.ec::e9ddeaa2-9425-4f5e-aaad-720a0ce49316" providerId="AD" clId="Web-{923D6E38-5856-9F63-A168-441537090FA0}" dt="2020-04-23T02:37:25.552" v="640"/>
          <pc:sldLayoutMkLst>
            <pc:docMk/>
            <pc:sldMasterMk cId="1967165368" sldId="2147483669"/>
            <pc:sldLayoutMk cId="1462488411" sldId="2147483674"/>
          </pc:sldLayoutMkLst>
          <pc:spChg chg="mod">
            <ac:chgData name="Hernán Ponce" userId="S::hponce@unach.edu.ec::e9ddeaa2-9425-4f5e-aaad-720a0ce49316" providerId="AD" clId="Web-{923D6E38-5856-9F63-A168-441537090FA0}" dt="2020-04-23T02:37:25.552" v="640"/>
            <ac:spMkLst>
              <pc:docMk/>
              <pc:sldMasterMk cId="1967165368" sldId="2147483669"/>
              <pc:sldLayoutMk cId="1462488411" sldId="2147483674"/>
              <ac:spMk id="3" creationId="{00000000-0000-0000-0000-000000000000}"/>
            </ac:spMkLst>
          </pc:spChg>
          <pc:spChg chg="mod">
            <ac:chgData name="Hernán Ponce" userId="S::hponce@unach.edu.ec::e9ddeaa2-9425-4f5e-aaad-720a0ce49316" providerId="AD" clId="Web-{923D6E38-5856-9F63-A168-441537090FA0}" dt="2020-04-23T02:37:25.552" v="640"/>
            <ac:spMkLst>
              <pc:docMk/>
              <pc:sldMasterMk cId="1967165368" sldId="2147483669"/>
              <pc:sldLayoutMk cId="1462488411" sldId="2147483674"/>
              <ac:spMk id="5" creationId="{00000000-0000-0000-0000-000000000000}"/>
            </ac:spMkLst>
          </pc:spChg>
          <pc:spChg chg="mod">
            <ac:chgData name="Hernán Ponce" userId="S::hponce@unach.edu.ec::e9ddeaa2-9425-4f5e-aaad-720a0ce49316" providerId="AD" clId="Web-{923D6E38-5856-9F63-A168-441537090FA0}" dt="2020-04-23T02:37:25.552" v="640"/>
            <ac:spMkLst>
              <pc:docMk/>
              <pc:sldMasterMk cId="1967165368" sldId="2147483669"/>
              <pc:sldLayoutMk cId="1462488411" sldId="2147483674"/>
              <ac:spMk id="12" creationId="{00000000-0000-0000-0000-000000000000}"/>
            </ac:spMkLst>
          </pc:spChg>
          <pc:spChg chg="mod">
            <ac:chgData name="Hernán Ponce" userId="S::hponce@unach.edu.ec::e9ddeaa2-9425-4f5e-aaad-720a0ce49316" providerId="AD" clId="Web-{923D6E38-5856-9F63-A168-441537090FA0}" dt="2020-04-23T02:37:25.552" v="640"/>
            <ac:spMkLst>
              <pc:docMk/>
              <pc:sldMasterMk cId="1967165368" sldId="2147483669"/>
              <pc:sldLayoutMk cId="1462488411" sldId="2147483674"/>
              <ac:spMk id="13" creationId="{00000000-0000-0000-0000-000000000000}"/>
            </ac:spMkLst>
          </pc:spChg>
          <pc:spChg chg="mod">
            <ac:chgData name="Hernán Ponce" userId="S::hponce@unach.edu.ec::e9ddeaa2-9425-4f5e-aaad-720a0ce49316" providerId="AD" clId="Web-{923D6E38-5856-9F63-A168-441537090FA0}" dt="2020-04-23T02:37:25.552" v="640"/>
            <ac:spMkLst>
              <pc:docMk/>
              <pc:sldMasterMk cId="1967165368" sldId="2147483669"/>
              <pc:sldLayoutMk cId="1462488411" sldId="2147483674"/>
              <ac:spMk id="14" creationId="{00000000-0000-0000-0000-000000000000}"/>
            </ac:spMkLst>
          </pc:spChg>
          <pc:picChg chg="mod">
            <ac:chgData name="Hernán Ponce" userId="S::hponce@unach.edu.ec::e9ddeaa2-9425-4f5e-aaad-720a0ce49316" providerId="AD" clId="Web-{923D6E38-5856-9F63-A168-441537090FA0}" dt="2020-04-23T02:37:25.552" v="640"/>
            <ac:picMkLst>
              <pc:docMk/>
              <pc:sldMasterMk cId="1967165368" sldId="2147483669"/>
              <pc:sldLayoutMk cId="1462488411" sldId="2147483674"/>
              <ac:picMk id="15" creationId="{00000000-0000-0000-0000-000000000000}"/>
            </ac:picMkLst>
          </pc:picChg>
        </pc:sldLayoutChg>
        <pc:sldLayoutChg chg="modSp">
          <pc:chgData name="Hernán Ponce" userId="S::hponce@unach.edu.ec::e9ddeaa2-9425-4f5e-aaad-720a0ce49316" providerId="AD" clId="Web-{923D6E38-5856-9F63-A168-441537090FA0}" dt="2020-04-23T02:37:25.552" v="640"/>
          <pc:sldLayoutMkLst>
            <pc:docMk/>
            <pc:sldMasterMk cId="1967165368" sldId="2147483669"/>
            <pc:sldLayoutMk cId="1484428792" sldId="2147483675"/>
          </pc:sldLayoutMkLst>
          <pc:picChg chg="mod">
            <ac:chgData name="Hernán Ponce" userId="S::hponce@unach.edu.ec::e9ddeaa2-9425-4f5e-aaad-720a0ce49316" providerId="AD" clId="Web-{923D6E38-5856-9F63-A168-441537090FA0}" dt="2020-04-23T02:37:25.552" v="640"/>
            <ac:picMkLst>
              <pc:docMk/>
              <pc:sldMasterMk cId="1967165368" sldId="2147483669"/>
              <pc:sldLayoutMk cId="1484428792" sldId="2147483675"/>
              <ac:picMk id="8" creationId="{00000000-0000-0000-0000-000000000000}"/>
            </ac:picMkLst>
          </pc:picChg>
        </pc:sldLayoutChg>
        <pc:sldLayoutChg chg="modSp">
          <pc:chgData name="Hernán Ponce" userId="S::hponce@unach.edu.ec::e9ddeaa2-9425-4f5e-aaad-720a0ce49316" providerId="AD" clId="Web-{923D6E38-5856-9F63-A168-441537090FA0}" dt="2020-04-23T02:37:25.552" v="640"/>
          <pc:sldLayoutMkLst>
            <pc:docMk/>
            <pc:sldMasterMk cId="1967165368" sldId="2147483669"/>
            <pc:sldLayoutMk cId="1388723601" sldId="2147483676"/>
          </pc:sldLayoutMkLst>
          <pc:picChg chg="mod">
            <ac:chgData name="Hernán Ponce" userId="S::hponce@unach.edu.ec::e9ddeaa2-9425-4f5e-aaad-720a0ce49316" providerId="AD" clId="Web-{923D6E38-5856-9F63-A168-441537090FA0}" dt="2020-04-23T02:37:25.552" v="640"/>
            <ac:picMkLst>
              <pc:docMk/>
              <pc:sldMasterMk cId="1967165368" sldId="2147483669"/>
              <pc:sldLayoutMk cId="1388723601" sldId="2147483676"/>
              <ac:picMk id="7" creationId="{00000000-0000-0000-0000-000000000000}"/>
            </ac:picMkLst>
          </pc:picChg>
        </pc:sldLayoutChg>
        <pc:sldLayoutChg chg="modSp">
          <pc:chgData name="Hernán Ponce" userId="S::hponce@unach.edu.ec::e9ddeaa2-9425-4f5e-aaad-720a0ce49316" providerId="AD" clId="Web-{923D6E38-5856-9F63-A168-441537090FA0}" dt="2020-04-23T02:37:25.552" v="640"/>
          <pc:sldLayoutMkLst>
            <pc:docMk/>
            <pc:sldMasterMk cId="1967165368" sldId="2147483669"/>
            <pc:sldLayoutMk cId="112251636" sldId="2147483677"/>
          </pc:sldLayoutMkLst>
          <pc:spChg chg="mod">
            <ac:chgData name="Hernán Ponce" userId="S::hponce@unach.edu.ec::e9ddeaa2-9425-4f5e-aaad-720a0ce49316" providerId="AD" clId="Web-{923D6E38-5856-9F63-A168-441537090FA0}" dt="2020-04-23T02:37:25.552" v="640"/>
            <ac:spMkLst>
              <pc:docMk/>
              <pc:sldMasterMk cId="1967165368" sldId="2147483669"/>
              <pc:sldLayoutMk cId="112251636" sldId="2147483677"/>
              <ac:spMk id="2" creationId="{00000000-0000-0000-0000-000000000000}"/>
            </ac:spMkLst>
          </pc:spChg>
          <pc:spChg chg="mod">
            <ac:chgData name="Hernán Ponce" userId="S::hponce@unach.edu.ec::e9ddeaa2-9425-4f5e-aaad-720a0ce49316" providerId="AD" clId="Web-{923D6E38-5856-9F63-A168-441537090FA0}" dt="2020-04-23T02:37:25.552" v="640"/>
            <ac:spMkLst>
              <pc:docMk/>
              <pc:sldMasterMk cId="1967165368" sldId="2147483669"/>
              <pc:sldLayoutMk cId="112251636" sldId="2147483677"/>
              <ac:spMk id="4" creationId="{00000000-0000-0000-0000-000000000000}"/>
            </ac:spMkLst>
          </pc:spChg>
          <pc:spChg chg="mod">
            <ac:chgData name="Hernán Ponce" userId="S::hponce@unach.edu.ec::e9ddeaa2-9425-4f5e-aaad-720a0ce49316" providerId="AD" clId="Web-{923D6E38-5856-9F63-A168-441537090FA0}" dt="2020-04-23T02:37:25.552" v="640"/>
            <ac:spMkLst>
              <pc:docMk/>
              <pc:sldMasterMk cId="1967165368" sldId="2147483669"/>
              <pc:sldLayoutMk cId="112251636" sldId="2147483677"/>
              <ac:spMk id="10" creationId="{00000000-0000-0000-0000-000000000000}"/>
            </ac:spMkLst>
          </pc:spChg>
          <pc:picChg chg="mod">
            <ac:chgData name="Hernán Ponce" userId="S::hponce@unach.edu.ec::e9ddeaa2-9425-4f5e-aaad-720a0ce49316" providerId="AD" clId="Web-{923D6E38-5856-9F63-A168-441537090FA0}" dt="2020-04-23T02:37:25.552" v="640"/>
            <ac:picMkLst>
              <pc:docMk/>
              <pc:sldMasterMk cId="1967165368" sldId="2147483669"/>
              <pc:sldLayoutMk cId="112251636" sldId="2147483677"/>
              <ac:picMk id="11" creationId="{00000000-0000-0000-0000-000000000000}"/>
            </ac:picMkLst>
          </pc:picChg>
        </pc:sldLayoutChg>
        <pc:sldLayoutChg chg="modSp">
          <pc:chgData name="Hernán Ponce" userId="S::hponce@unach.edu.ec::e9ddeaa2-9425-4f5e-aaad-720a0ce49316" providerId="AD" clId="Web-{923D6E38-5856-9F63-A168-441537090FA0}" dt="2020-04-23T02:37:25.552" v="640"/>
          <pc:sldLayoutMkLst>
            <pc:docMk/>
            <pc:sldMasterMk cId="1967165368" sldId="2147483669"/>
            <pc:sldLayoutMk cId="1428831491" sldId="2147483678"/>
          </pc:sldLayoutMkLst>
          <pc:spChg chg="mod">
            <ac:chgData name="Hernán Ponce" userId="S::hponce@unach.edu.ec::e9ddeaa2-9425-4f5e-aaad-720a0ce49316" providerId="AD" clId="Web-{923D6E38-5856-9F63-A168-441537090FA0}" dt="2020-04-23T02:37:25.552" v="640"/>
            <ac:spMkLst>
              <pc:docMk/>
              <pc:sldMasterMk cId="1967165368" sldId="2147483669"/>
              <pc:sldLayoutMk cId="1428831491" sldId="2147483678"/>
              <ac:spMk id="2" creationId="{00000000-0000-0000-0000-000000000000}"/>
            </ac:spMkLst>
          </pc:spChg>
          <pc:spChg chg="mod">
            <ac:chgData name="Hernán Ponce" userId="S::hponce@unach.edu.ec::e9ddeaa2-9425-4f5e-aaad-720a0ce49316" providerId="AD" clId="Web-{923D6E38-5856-9F63-A168-441537090FA0}" dt="2020-04-23T02:37:25.552" v="640"/>
            <ac:spMkLst>
              <pc:docMk/>
              <pc:sldMasterMk cId="1967165368" sldId="2147483669"/>
              <pc:sldLayoutMk cId="1428831491" sldId="2147483678"/>
              <ac:spMk id="3" creationId="{00000000-0000-0000-0000-000000000000}"/>
            </ac:spMkLst>
          </pc:spChg>
          <pc:spChg chg="mod">
            <ac:chgData name="Hernán Ponce" userId="S::hponce@unach.edu.ec::e9ddeaa2-9425-4f5e-aaad-720a0ce49316" providerId="AD" clId="Web-{923D6E38-5856-9F63-A168-441537090FA0}" dt="2020-04-23T02:37:25.552" v="640"/>
            <ac:spMkLst>
              <pc:docMk/>
              <pc:sldMasterMk cId="1967165368" sldId="2147483669"/>
              <pc:sldLayoutMk cId="1428831491" sldId="2147483678"/>
              <ac:spMk id="4" creationId="{00000000-0000-0000-0000-000000000000}"/>
            </ac:spMkLst>
          </pc:spChg>
          <pc:picChg chg="mod">
            <ac:chgData name="Hernán Ponce" userId="S::hponce@unach.edu.ec::e9ddeaa2-9425-4f5e-aaad-720a0ce49316" providerId="AD" clId="Web-{923D6E38-5856-9F63-A168-441537090FA0}" dt="2020-04-23T02:37:25.552" v="640"/>
            <ac:picMkLst>
              <pc:docMk/>
              <pc:sldMasterMk cId="1967165368" sldId="2147483669"/>
              <pc:sldLayoutMk cId="1428831491" sldId="2147483678"/>
              <ac:picMk id="10" creationId="{00000000-0000-0000-0000-000000000000}"/>
            </ac:picMkLst>
          </pc:picChg>
        </pc:sldLayoutChg>
        <pc:sldLayoutChg chg="modSp">
          <pc:chgData name="Hernán Ponce" userId="S::hponce@unach.edu.ec::e9ddeaa2-9425-4f5e-aaad-720a0ce49316" providerId="AD" clId="Web-{923D6E38-5856-9F63-A168-441537090FA0}" dt="2020-04-23T02:37:25.552" v="640"/>
          <pc:sldLayoutMkLst>
            <pc:docMk/>
            <pc:sldMasterMk cId="1967165368" sldId="2147483669"/>
            <pc:sldLayoutMk cId="1550867246" sldId="2147483679"/>
          </pc:sldLayoutMkLst>
          <pc:spChg chg="mod">
            <ac:chgData name="Hernán Ponce" userId="S::hponce@unach.edu.ec::e9ddeaa2-9425-4f5e-aaad-720a0ce49316" providerId="AD" clId="Web-{923D6E38-5856-9F63-A168-441537090FA0}" dt="2020-04-23T02:37:25.552" v="640"/>
            <ac:spMkLst>
              <pc:docMk/>
              <pc:sldMasterMk cId="1967165368" sldId="2147483669"/>
              <pc:sldLayoutMk cId="1550867246" sldId="2147483679"/>
              <ac:spMk id="2" creationId="{00000000-0000-0000-0000-000000000000}"/>
            </ac:spMkLst>
          </pc:spChg>
          <pc:spChg chg="mod">
            <ac:chgData name="Hernán Ponce" userId="S::hponce@unach.edu.ec::e9ddeaa2-9425-4f5e-aaad-720a0ce49316" providerId="AD" clId="Web-{923D6E38-5856-9F63-A168-441537090FA0}" dt="2020-04-23T02:37:25.552" v="640"/>
            <ac:spMkLst>
              <pc:docMk/>
              <pc:sldMasterMk cId="1967165368" sldId="2147483669"/>
              <pc:sldLayoutMk cId="1550867246" sldId="2147483679"/>
              <ac:spMk id="3" creationId="{00000000-0000-0000-0000-000000000000}"/>
            </ac:spMkLst>
          </pc:spChg>
          <pc:spChg chg="mod">
            <ac:chgData name="Hernán Ponce" userId="S::hponce@unach.edu.ec::e9ddeaa2-9425-4f5e-aaad-720a0ce49316" providerId="AD" clId="Web-{923D6E38-5856-9F63-A168-441537090FA0}" dt="2020-04-23T02:37:25.552" v="640"/>
            <ac:spMkLst>
              <pc:docMk/>
              <pc:sldMasterMk cId="1967165368" sldId="2147483669"/>
              <pc:sldLayoutMk cId="1550867246" sldId="2147483679"/>
              <ac:spMk id="4" creationId="{00000000-0000-0000-0000-000000000000}"/>
            </ac:spMkLst>
          </pc:spChg>
          <pc:picChg chg="mod">
            <ac:chgData name="Hernán Ponce" userId="S::hponce@unach.edu.ec::e9ddeaa2-9425-4f5e-aaad-720a0ce49316" providerId="AD" clId="Web-{923D6E38-5856-9F63-A168-441537090FA0}" dt="2020-04-23T02:37:25.552" v="640"/>
            <ac:picMkLst>
              <pc:docMk/>
              <pc:sldMasterMk cId="1967165368" sldId="2147483669"/>
              <pc:sldLayoutMk cId="1550867246" sldId="2147483679"/>
              <ac:picMk id="10" creationId="{00000000-0000-0000-0000-000000000000}"/>
            </ac:picMkLst>
          </pc:picChg>
        </pc:sldLayoutChg>
        <pc:sldLayoutChg chg="modSp">
          <pc:chgData name="Hernán Ponce" userId="S::hponce@unach.edu.ec::e9ddeaa2-9425-4f5e-aaad-720a0ce49316" providerId="AD" clId="Web-{923D6E38-5856-9F63-A168-441537090FA0}" dt="2020-04-23T02:37:25.552" v="640"/>
          <pc:sldLayoutMkLst>
            <pc:docMk/>
            <pc:sldMasterMk cId="1967165368" sldId="2147483669"/>
            <pc:sldLayoutMk cId="3136455474" sldId="2147483680"/>
          </pc:sldLayoutMkLst>
          <pc:spChg chg="mod">
            <ac:chgData name="Hernán Ponce" userId="S::hponce@unach.edu.ec::e9ddeaa2-9425-4f5e-aaad-720a0ce49316" providerId="AD" clId="Web-{923D6E38-5856-9F63-A168-441537090FA0}" dt="2020-04-23T02:37:25.552" v="640"/>
            <ac:spMkLst>
              <pc:docMk/>
              <pc:sldMasterMk cId="1967165368" sldId="2147483669"/>
              <pc:sldLayoutMk cId="3136455474" sldId="2147483680"/>
              <ac:spMk id="2" creationId="{00000000-0000-0000-0000-000000000000}"/>
            </ac:spMkLst>
          </pc:spChg>
          <pc:spChg chg="mod">
            <ac:chgData name="Hernán Ponce" userId="S::hponce@unach.edu.ec::e9ddeaa2-9425-4f5e-aaad-720a0ce49316" providerId="AD" clId="Web-{923D6E38-5856-9F63-A168-441537090FA0}" dt="2020-04-23T02:37:25.552" v="640"/>
            <ac:spMkLst>
              <pc:docMk/>
              <pc:sldMasterMk cId="1967165368" sldId="2147483669"/>
              <pc:sldLayoutMk cId="3136455474" sldId="2147483680"/>
              <ac:spMk id="4" creationId="{00000000-0000-0000-0000-000000000000}"/>
            </ac:spMkLst>
          </pc:spChg>
          <pc:picChg chg="mod">
            <ac:chgData name="Hernán Ponce" userId="S::hponce@unach.edu.ec::e9ddeaa2-9425-4f5e-aaad-720a0ce49316" providerId="AD" clId="Web-{923D6E38-5856-9F63-A168-441537090FA0}" dt="2020-04-23T02:37:25.552" v="640"/>
            <ac:picMkLst>
              <pc:docMk/>
              <pc:sldMasterMk cId="1967165368" sldId="2147483669"/>
              <pc:sldLayoutMk cId="3136455474" sldId="2147483680"/>
              <ac:picMk id="8" creationId="{00000000-0000-0000-0000-000000000000}"/>
            </ac:picMkLst>
          </pc:picChg>
        </pc:sldLayoutChg>
        <pc:sldLayoutChg chg="modSp">
          <pc:chgData name="Hernán Ponce" userId="S::hponce@unach.edu.ec::e9ddeaa2-9425-4f5e-aaad-720a0ce49316" providerId="AD" clId="Web-{923D6E38-5856-9F63-A168-441537090FA0}" dt="2020-04-23T02:37:25.552" v="640"/>
          <pc:sldLayoutMkLst>
            <pc:docMk/>
            <pc:sldMasterMk cId="1967165368" sldId="2147483669"/>
            <pc:sldLayoutMk cId="3131146209" sldId="2147483681"/>
          </pc:sldLayoutMkLst>
          <pc:spChg chg="mod">
            <ac:chgData name="Hernán Ponce" userId="S::hponce@unach.edu.ec::e9ddeaa2-9425-4f5e-aaad-720a0ce49316" providerId="AD" clId="Web-{923D6E38-5856-9F63-A168-441537090FA0}" dt="2020-04-23T02:37:25.552" v="640"/>
            <ac:spMkLst>
              <pc:docMk/>
              <pc:sldMasterMk cId="1967165368" sldId="2147483669"/>
              <pc:sldLayoutMk cId="3131146209" sldId="2147483681"/>
              <ac:spMk id="2" creationId="{00000000-0000-0000-0000-000000000000}"/>
            </ac:spMkLst>
          </pc:spChg>
          <pc:spChg chg="mod">
            <ac:chgData name="Hernán Ponce" userId="S::hponce@unach.edu.ec::e9ddeaa2-9425-4f5e-aaad-720a0ce49316" providerId="AD" clId="Web-{923D6E38-5856-9F63-A168-441537090FA0}" dt="2020-04-23T02:37:25.552" v="640"/>
            <ac:spMkLst>
              <pc:docMk/>
              <pc:sldMasterMk cId="1967165368" sldId="2147483669"/>
              <pc:sldLayoutMk cId="3131146209" sldId="2147483681"/>
              <ac:spMk id="4" creationId="{00000000-0000-0000-0000-000000000000}"/>
            </ac:spMkLst>
          </pc:spChg>
          <pc:spChg chg="mod">
            <ac:chgData name="Hernán Ponce" userId="S::hponce@unach.edu.ec::e9ddeaa2-9425-4f5e-aaad-720a0ce49316" providerId="AD" clId="Web-{923D6E38-5856-9F63-A168-441537090FA0}" dt="2020-04-23T02:37:25.552" v="640"/>
            <ac:spMkLst>
              <pc:docMk/>
              <pc:sldMasterMk cId="1967165368" sldId="2147483669"/>
              <pc:sldLayoutMk cId="3131146209" sldId="2147483681"/>
              <ac:spMk id="12" creationId="{00000000-0000-0000-0000-000000000000}"/>
            </ac:spMkLst>
          </pc:spChg>
          <pc:spChg chg="mod">
            <ac:chgData name="Hernán Ponce" userId="S::hponce@unach.edu.ec::e9ddeaa2-9425-4f5e-aaad-720a0ce49316" providerId="AD" clId="Web-{923D6E38-5856-9F63-A168-441537090FA0}" dt="2020-04-23T02:37:25.552" v="640"/>
            <ac:spMkLst>
              <pc:docMk/>
              <pc:sldMasterMk cId="1967165368" sldId="2147483669"/>
              <pc:sldLayoutMk cId="3131146209" sldId="2147483681"/>
              <ac:spMk id="13" creationId="{00000000-0000-0000-0000-000000000000}"/>
            </ac:spMkLst>
          </pc:spChg>
          <pc:spChg chg="mod">
            <ac:chgData name="Hernán Ponce" userId="S::hponce@unach.edu.ec::e9ddeaa2-9425-4f5e-aaad-720a0ce49316" providerId="AD" clId="Web-{923D6E38-5856-9F63-A168-441537090FA0}" dt="2020-04-23T02:37:25.552" v="640"/>
            <ac:spMkLst>
              <pc:docMk/>
              <pc:sldMasterMk cId="1967165368" sldId="2147483669"/>
              <pc:sldLayoutMk cId="3131146209" sldId="2147483681"/>
              <ac:spMk id="14" creationId="{00000000-0000-0000-0000-000000000000}"/>
            </ac:spMkLst>
          </pc:spChg>
          <pc:picChg chg="mod">
            <ac:chgData name="Hernán Ponce" userId="S::hponce@unach.edu.ec::e9ddeaa2-9425-4f5e-aaad-720a0ce49316" providerId="AD" clId="Web-{923D6E38-5856-9F63-A168-441537090FA0}" dt="2020-04-23T02:37:25.552" v="640"/>
            <ac:picMkLst>
              <pc:docMk/>
              <pc:sldMasterMk cId="1967165368" sldId="2147483669"/>
              <pc:sldLayoutMk cId="3131146209" sldId="2147483681"/>
              <ac:picMk id="11" creationId="{00000000-0000-0000-0000-000000000000}"/>
            </ac:picMkLst>
          </pc:picChg>
        </pc:sldLayoutChg>
        <pc:sldLayoutChg chg="modSp">
          <pc:chgData name="Hernán Ponce" userId="S::hponce@unach.edu.ec::e9ddeaa2-9425-4f5e-aaad-720a0ce49316" providerId="AD" clId="Web-{923D6E38-5856-9F63-A168-441537090FA0}" dt="2020-04-23T02:37:25.552" v="640"/>
          <pc:sldLayoutMkLst>
            <pc:docMk/>
            <pc:sldMasterMk cId="1967165368" sldId="2147483669"/>
            <pc:sldLayoutMk cId="4284829982" sldId="2147483682"/>
          </pc:sldLayoutMkLst>
          <pc:spChg chg="mod">
            <ac:chgData name="Hernán Ponce" userId="S::hponce@unach.edu.ec::e9ddeaa2-9425-4f5e-aaad-720a0ce49316" providerId="AD" clId="Web-{923D6E38-5856-9F63-A168-441537090FA0}" dt="2020-04-23T02:37:25.552" v="640"/>
            <ac:spMkLst>
              <pc:docMk/>
              <pc:sldMasterMk cId="1967165368" sldId="2147483669"/>
              <pc:sldLayoutMk cId="4284829982" sldId="2147483682"/>
              <ac:spMk id="2" creationId="{00000000-0000-0000-0000-000000000000}"/>
            </ac:spMkLst>
          </pc:spChg>
          <pc:spChg chg="mod">
            <ac:chgData name="Hernán Ponce" userId="S::hponce@unach.edu.ec::e9ddeaa2-9425-4f5e-aaad-720a0ce49316" providerId="AD" clId="Web-{923D6E38-5856-9F63-A168-441537090FA0}" dt="2020-04-23T02:37:25.552" v="640"/>
            <ac:spMkLst>
              <pc:docMk/>
              <pc:sldMasterMk cId="1967165368" sldId="2147483669"/>
              <pc:sldLayoutMk cId="4284829982" sldId="2147483682"/>
              <ac:spMk id="4" creationId="{00000000-0000-0000-0000-000000000000}"/>
            </ac:spMkLst>
          </pc:spChg>
          <pc:picChg chg="mod">
            <ac:chgData name="Hernán Ponce" userId="S::hponce@unach.edu.ec::e9ddeaa2-9425-4f5e-aaad-720a0ce49316" providerId="AD" clId="Web-{923D6E38-5856-9F63-A168-441537090FA0}" dt="2020-04-23T02:37:25.552" v="640"/>
            <ac:picMkLst>
              <pc:docMk/>
              <pc:sldMasterMk cId="1967165368" sldId="2147483669"/>
              <pc:sldLayoutMk cId="4284829982" sldId="2147483682"/>
              <ac:picMk id="8" creationId="{00000000-0000-0000-0000-000000000000}"/>
            </ac:picMkLst>
          </pc:picChg>
        </pc:sldLayoutChg>
        <pc:sldLayoutChg chg="modSp">
          <pc:chgData name="Hernán Ponce" userId="S::hponce@unach.edu.ec::e9ddeaa2-9425-4f5e-aaad-720a0ce49316" providerId="AD" clId="Web-{923D6E38-5856-9F63-A168-441537090FA0}" dt="2020-04-23T02:37:25.552" v="640"/>
          <pc:sldLayoutMkLst>
            <pc:docMk/>
            <pc:sldMasterMk cId="1967165368" sldId="2147483669"/>
            <pc:sldLayoutMk cId="4158503401" sldId="2147483683"/>
          </pc:sldLayoutMkLst>
          <pc:spChg chg="mod">
            <ac:chgData name="Hernán Ponce" userId="S::hponce@unach.edu.ec::e9ddeaa2-9425-4f5e-aaad-720a0ce49316" providerId="AD" clId="Web-{923D6E38-5856-9F63-A168-441537090FA0}" dt="2020-04-23T02:37:25.552" v="640"/>
            <ac:spMkLst>
              <pc:docMk/>
              <pc:sldMasterMk cId="1967165368" sldId="2147483669"/>
              <pc:sldLayoutMk cId="4158503401" sldId="2147483683"/>
              <ac:spMk id="7" creationId="{00000000-0000-0000-0000-000000000000}"/>
            </ac:spMkLst>
          </pc:spChg>
          <pc:spChg chg="mod">
            <ac:chgData name="Hernán Ponce" userId="S::hponce@unach.edu.ec::e9ddeaa2-9425-4f5e-aaad-720a0ce49316" providerId="AD" clId="Web-{923D6E38-5856-9F63-A168-441537090FA0}" dt="2020-04-23T02:37:25.552" v="640"/>
            <ac:spMkLst>
              <pc:docMk/>
              <pc:sldMasterMk cId="1967165368" sldId="2147483669"/>
              <pc:sldLayoutMk cId="4158503401" sldId="2147483683"/>
              <ac:spMk id="8" creationId="{00000000-0000-0000-0000-000000000000}"/>
            </ac:spMkLst>
          </pc:spChg>
          <pc:spChg chg="mod">
            <ac:chgData name="Hernán Ponce" userId="S::hponce@unach.edu.ec::e9ddeaa2-9425-4f5e-aaad-720a0ce49316" providerId="AD" clId="Web-{923D6E38-5856-9F63-A168-441537090FA0}" dt="2020-04-23T02:37:25.552" v="640"/>
            <ac:spMkLst>
              <pc:docMk/>
              <pc:sldMasterMk cId="1967165368" sldId="2147483669"/>
              <pc:sldLayoutMk cId="4158503401" sldId="2147483683"/>
              <ac:spMk id="9" creationId="{00000000-0000-0000-0000-000000000000}"/>
            </ac:spMkLst>
          </pc:spChg>
          <pc:spChg chg="mod">
            <ac:chgData name="Hernán Ponce" userId="S::hponce@unach.edu.ec::e9ddeaa2-9425-4f5e-aaad-720a0ce49316" providerId="AD" clId="Web-{923D6E38-5856-9F63-A168-441537090FA0}" dt="2020-04-23T02:37:25.552" v="640"/>
            <ac:spMkLst>
              <pc:docMk/>
              <pc:sldMasterMk cId="1967165368" sldId="2147483669"/>
              <pc:sldLayoutMk cId="4158503401" sldId="2147483683"/>
              <ac:spMk id="10" creationId="{00000000-0000-0000-0000-000000000000}"/>
            </ac:spMkLst>
          </pc:spChg>
          <pc:spChg chg="mod">
            <ac:chgData name="Hernán Ponce" userId="S::hponce@unach.edu.ec::e9ddeaa2-9425-4f5e-aaad-720a0ce49316" providerId="AD" clId="Web-{923D6E38-5856-9F63-A168-441537090FA0}" dt="2020-04-23T02:37:25.552" v="640"/>
            <ac:spMkLst>
              <pc:docMk/>
              <pc:sldMasterMk cId="1967165368" sldId="2147483669"/>
              <pc:sldLayoutMk cId="4158503401" sldId="2147483683"/>
              <ac:spMk id="11" creationId="{00000000-0000-0000-0000-000000000000}"/>
            </ac:spMkLst>
          </pc:spChg>
          <pc:spChg chg="mod">
            <ac:chgData name="Hernán Ponce" userId="S::hponce@unach.edu.ec::e9ddeaa2-9425-4f5e-aaad-720a0ce49316" providerId="AD" clId="Web-{923D6E38-5856-9F63-A168-441537090FA0}" dt="2020-04-23T02:37:25.552" v="640"/>
            <ac:spMkLst>
              <pc:docMk/>
              <pc:sldMasterMk cId="1967165368" sldId="2147483669"/>
              <pc:sldLayoutMk cId="4158503401" sldId="2147483683"/>
              <ac:spMk id="12" creationId="{00000000-0000-0000-0000-000000000000}"/>
            </ac:spMkLst>
          </pc:spChg>
          <pc:spChg chg="mod">
            <ac:chgData name="Hernán Ponce" userId="S::hponce@unach.edu.ec::e9ddeaa2-9425-4f5e-aaad-720a0ce49316" providerId="AD" clId="Web-{923D6E38-5856-9F63-A168-441537090FA0}" dt="2020-04-23T02:37:25.552" v="640"/>
            <ac:spMkLst>
              <pc:docMk/>
              <pc:sldMasterMk cId="1967165368" sldId="2147483669"/>
              <pc:sldLayoutMk cId="4158503401" sldId="2147483683"/>
              <ac:spMk id="15" creationId="{00000000-0000-0000-0000-000000000000}"/>
            </ac:spMkLst>
          </pc:spChg>
          <pc:picChg chg="mod">
            <ac:chgData name="Hernán Ponce" userId="S::hponce@unach.edu.ec::e9ddeaa2-9425-4f5e-aaad-720a0ce49316" providerId="AD" clId="Web-{923D6E38-5856-9F63-A168-441537090FA0}" dt="2020-04-23T02:37:25.552" v="640"/>
            <ac:picMkLst>
              <pc:docMk/>
              <pc:sldMasterMk cId="1967165368" sldId="2147483669"/>
              <pc:sldLayoutMk cId="4158503401" sldId="2147483683"/>
              <ac:picMk id="13" creationId="{00000000-0000-0000-0000-000000000000}"/>
            </ac:picMkLst>
          </pc:picChg>
        </pc:sldLayoutChg>
        <pc:sldLayoutChg chg="modSp">
          <pc:chgData name="Hernán Ponce" userId="S::hponce@unach.edu.ec::e9ddeaa2-9425-4f5e-aaad-720a0ce49316" providerId="AD" clId="Web-{923D6E38-5856-9F63-A168-441537090FA0}" dt="2020-04-23T02:37:25.552" v="640"/>
          <pc:sldLayoutMkLst>
            <pc:docMk/>
            <pc:sldMasterMk cId="1967165368" sldId="2147483669"/>
            <pc:sldLayoutMk cId="3064855791" sldId="2147483684"/>
          </pc:sldLayoutMkLst>
          <pc:spChg chg="mod">
            <ac:chgData name="Hernán Ponce" userId="S::hponce@unach.edu.ec::e9ddeaa2-9425-4f5e-aaad-720a0ce49316" providerId="AD" clId="Web-{923D6E38-5856-9F63-A168-441537090FA0}" dt="2020-04-23T02:37:25.552" v="640"/>
            <ac:spMkLst>
              <pc:docMk/>
              <pc:sldMasterMk cId="1967165368" sldId="2147483669"/>
              <pc:sldLayoutMk cId="3064855791" sldId="2147483684"/>
              <ac:spMk id="19" creationId="{00000000-0000-0000-0000-000000000000}"/>
            </ac:spMkLst>
          </pc:spChg>
          <pc:spChg chg="mod">
            <ac:chgData name="Hernán Ponce" userId="S::hponce@unach.edu.ec::e9ddeaa2-9425-4f5e-aaad-720a0ce49316" providerId="AD" clId="Web-{923D6E38-5856-9F63-A168-441537090FA0}" dt="2020-04-23T02:37:25.552" v="640"/>
            <ac:spMkLst>
              <pc:docMk/>
              <pc:sldMasterMk cId="1967165368" sldId="2147483669"/>
              <pc:sldLayoutMk cId="3064855791" sldId="2147483684"/>
              <ac:spMk id="20" creationId="{00000000-0000-0000-0000-000000000000}"/>
            </ac:spMkLst>
          </pc:spChg>
          <pc:spChg chg="mod">
            <ac:chgData name="Hernán Ponce" userId="S::hponce@unach.edu.ec::e9ddeaa2-9425-4f5e-aaad-720a0ce49316" providerId="AD" clId="Web-{923D6E38-5856-9F63-A168-441537090FA0}" dt="2020-04-23T02:37:25.552" v="640"/>
            <ac:spMkLst>
              <pc:docMk/>
              <pc:sldMasterMk cId="1967165368" sldId="2147483669"/>
              <pc:sldLayoutMk cId="3064855791" sldId="2147483684"/>
              <ac:spMk id="21" creationId="{00000000-0000-0000-0000-000000000000}"/>
            </ac:spMkLst>
          </pc:spChg>
          <pc:spChg chg="mod">
            <ac:chgData name="Hernán Ponce" userId="S::hponce@unach.edu.ec::e9ddeaa2-9425-4f5e-aaad-720a0ce49316" providerId="AD" clId="Web-{923D6E38-5856-9F63-A168-441537090FA0}" dt="2020-04-23T02:37:25.552" v="640"/>
            <ac:spMkLst>
              <pc:docMk/>
              <pc:sldMasterMk cId="1967165368" sldId="2147483669"/>
              <pc:sldLayoutMk cId="3064855791" sldId="2147483684"/>
              <ac:spMk id="22" creationId="{00000000-0000-0000-0000-000000000000}"/>
            </ac:spMkLst>
          </pc:spChg>
          <pc:spChg chg="mod">
            <ac:chgData name="Hernán Ponce" userId="S::hponce@unach.edu.ec::e9ddeaa2-9425-4f5e-aaad-720a0ce49316" providerId="AD" clId="Web-{923D6E38-5856-9F63-A168-441537090FA0}" dt="2020-04-23T02:37:25.552" v="640"/>
            <ac:spMkLst>
              <pc:docMk/>
              <pc:sldMasterMk cId="1967165368" sldId="2147483669"/>
              <pc:sldLayoutMk cId="3064855791" sldId="2147483684"/>
              <ac:spMk id="23" creationId="{00000000-0000-0000-0000-000000000000}"/>
            </ac:spMkLst>
          </pc:spChg>
          <pc:spChg chg="mod">
            <ac:chgData name="Hernán Ponce" userId="S::hponce@unach.edu.ec::e9ddeaa2-9425-4f5e-aaad-720a0ce49316" providerId="AD" clId="Web-{923D6E38-5856-9F63-A168-441537090FA0}" dt="2020-04-23T02:37:25.552" v="640"/>
            <ac:spMkLst>
              <pc:docMk/>
              <pc:sldMasterMk cId="1967165368" sldId="2147483669"/>
              <pc:sldLayoutMk cId="3064855791" sldId="2147483684"/>
              <ac:spMk id="24" creationId="{00000000-0000-0000-0000-000000000000}"/>
            </ac:spMkLst>
          </pc:spChg>
          <pc:spChg chg="mod">
            <ac:chgData name="Hernán Ponce" userId="S::hponce@unach.edu.ec::e9ddeaa2-9425-4f5e-aaad-720a0ce49316" providerId="AD" clId="Web-{923D6E38-5856-9F63-A168-441537090FA0}" dt="2020-04-23T02:37:25.552" v="640"/>
            <ac:spMkLst>
              <pc:docMk/>
              <pc:sldMasterMk cId="1967165368" sldId="2147483669"/>
              <pc:sldLayoutMk cId="3064855791" sldId="2147483684"/>
              <ac:spMk id="25" creationId="{00000000-0000-0000-0000-000000000000}"/>
            </ac:spMkLst>
          </pc:spChg>
          <pc:spChg chg="mod">
            <ac:chgData name="Hernán Ponce" userId="S::hponce@unach.edu.ec::e9ddeaa2-9425-4f5e-aaad-720a0ce49316" providerId="AD" clId="Web-{923D6E38-5856-9F63-A168-441537090FA0}" dt="2020-04-23T02:37:25.552" v="640"/>
            <ac:spMkLst>
              <pc:docMk/>
              <pc:sldMasterMk cId="1967165368" sldId="2147483669"/>
              <pc:sldLayoutMk cId="3064855791" sldId="2147483684"/>
              <ac:spMk id="26" creationId="{00000000-0000-0000-0000-000000000000}"/>
            </ac:spMkLst>
          </pc:spChg>
          <pc:spChg chg="mod">
            <ac:chgData name="Hernán Ponce" userId="S::hponce@unach.edu.ec::e9ddeaa2-9425-4f5e-aaad-720a0ce49316" providerId="AD" clId="Web-{923D6E38-5856-9F63-A168-441537090FA0}" dt="2020-04-23T02:37:25.552" v="640"/>
            <ac:spMkLst>
              <pc:docMk/>
              <pc:sldMasterMk cId="1967165368" sldId="2147483669"/>
              <pc:sldLayoutMk cId="3064855791" sldId="2147483684"/>
              <ac:spMk id="27" creationId="{00000000-0000-0000-0000-000000000000}"/>
            </ac:spMkLst>
          </pc:spChg>
          <pc:spChg chg="mod">
            <ac:chgData name="Hernán Ponce" userId="S::hponce@unach.edu.ec::e9ddeaa2-9425-4f5e-aaad-720a0ce49316" providerId="AD" clId="Web-{923D6E38-5856-9F63-A168-441537090FA0}" dt="2020-04-23T02:37:25.552" v="640"/>
            <ac:spMkLst>
              <pc:docMk/>
              <pc:sldMasterMk cId="1967165368" sldId="2147483669"/>
              <pc:sldLayoutMk cId="3064855791" sldId="2147483684"/>
              <ac:spMk id="30" creationId="{00000000-0000-0000-0000-000000000000}"/>
            </ac:spMkLst>
          </pc:spChg>
          <pc:picChg chg="mod">
            <ac:chgData name="Hernán Ponce" userId="S::hponce@unach.edu.ec::e9ddeaa2-9425-4f5e-aaad-720a0ce49316" providerId="AD" clId="Web-{923D6E38-5856-9F63-A168-441537090FA0}" dt="2020-04-23T02:37:25.552" v="640"/>
            <ac:picMkLst>
              <pc:docMk/>
              <pc:sldMasterMk cId="1967165368" sldId="2147483669"/>
              <pc:sldLayoutMk cId="3064855791" sldId="2147483684"/>
              <ac:picMk id="16" creationId="{00000000-0000-0000-0000-000000000000}"/>
            </ac:picMkLst>
          </pc:picChg>
        </pc:sldLayoutChg>
        <pc:sldLayoutChg chg="modSp">
          <pc:chgData name="Hernán Ponce" userId="S::hponce@unach.edu.ec::e9ddeaa2-9425-4f5e-aaad-720a0ce49316" providerId="AD" clId="Web-{923D6E38-5856-9F63-A168-441537090FA0}" dt="2020-04-23T02:37:25.552" v="640"/>
          <pc:sldLayoutMkLst>
            <pc:docMk/>
            <pc:sldMasterMk cId="1967165368" sldId="2147483669"/>
            <pc:sldLayoutMk cId="2973391314" sldId="2147483685"/>
          </pc:sldLayoutMkLst>
          <pc:spChg chg="mod">
            <ac:chgData name="Hernán Ponce" userId="S::hponce@unach.edu.ec::e9ddeaa2-9425-4f5e-aaad-720a0ce49316" providerId="AD" clId="Web-{923D6E38-5856-9F63-A168-441537090FA0}" dt="2020-04-23T02:37:25.552" v="640"/>
            <ac:spMkLst>
              <pc:docMk/>
              <pc:sldMasterMk cId="1967165368" sldId="2147483669"/>
              <pc:sldLayoutMk cId="2973391314" sldId="2147483685"/>
              <ac:spMk id="11" creationId="{00000000-0000-0000-0000-000000000000}"/>
            </ac:spMkLst>
          </pc:spChg>
          <pc:picChg chg="mod">
            <ac:chgData name="Hernán Ponce" userId="S::hponce@unach.edu.ec::e9ddeaa2-9425-4f5e-aaad-720a0ce49316" providerId="AD" clId="Web-{923D6E38-5856-9F63-A168-441537090FA0}" dt="2020-04-23T02:37:25.552" v="640"/>
            <ac:picMkLst>
              <pc:docMk/>
              <pc:sldMasterMk cId="1967165368" sldId="2147483669"/>
              <pc:sldLayoutMk cId="2973391314" sldId="2147483685"/>
              <ac:picMk id="8" creationId="{00000000-0000-0000-0000-000000000000}"/>
            </ac:picMkLst>
          </pc:picChg>
        </pc:sldLayoutChg>
        <pc:sldLayoutChg chg="modSp">
          <pc:chgData name="Hernán Ponce" userId="S::hponce@unach.edu.ec::e9ddeaa2-9425-4f5e-aaad-720a0ce49316" providerId="AD" clId="Web-{923D6E38-5856-9F63-A168-441537090FA0}" dt="2020-04-23T02:37:25.552" v="640"/>
          <pc:sldLayoutMkLst>
            <pc:docMk/>
            <pc:sldMasterMk cId="1967165368" sldId="2147483669"/>
            <pc:sldLayoutMk cId="1624786676" sldId="2147483686"/>
          </pc:sldLayoutMkLst>
          <pc:spChg chg="mod">
            <ac:chgData name="Hernán Ponce" userId="S::hponce@unach.edu.ec::e9ddeaa2-9425-4f5e-aaad-720a0ce49316" providerId="AD" clId="Web-{923D6E38-5856-9F63-A168-441537090FA0}" dt="2020-04-23T02:37:25.552" v="640"/>
            <ac:spMkLst>
              <pc:docMk/>
              <pc:sldMasterMk cId="1967165368" sldId="2147483669"/>
              <pc:sldLayoutMk cId="1624786676" sldId="2147483686"/>
              <ac:spMk id="2" creationId="{00000000-0000-0000-0000-000000000000}"/>
            </ac:spMkLst>
          </pc:spChg>
          <pc:spChg chg="mod">
            <ac:chgData name="Hernán Ponce" userId="S::hponce@unach.edu.ec::e9ddeaa2-9425-4f5e-aaad-720a0ce49316" providerId="AD" clId="Web-{923D6E38-5856-9F63-A168-441537090FA0}" dt="2020-04-23T02:37:25.552" v="640"/>
            <ac:spMkLst>
              <pc:docMk/>
              <pc:sldMasterMk cId="1967165368" sldId="2147483669"/>
              <pc:sldLayoutMk cId="1624786676" sldId="2147483686"/>
              <ac:spMk id="8" creationId="{00000000-0000-0000-0000-000000000000}"/>
            </ac:spMkLst>
          </pc:spChg>
          <pc:picChg chg="mod">
            <ac:chgData name="Hernán Ponce" userId="S::hponce@unach.edu.ec::e9ddeaa2-9425-4f5e-aaad-720a0ce49316" providerId="AD" clId="Web-{923D6E38-5856-9F63-A168-441537090FA0}" dt="2020-04-23T02:37:25.552" v="640"/>
            <ac:picMkLst>
              <pc:docMk/>
              <pc:sldMasterMk cId="1967165368" sldId="2147483669"/>
              <pc:sldLayoutMk cId="1624786676" sldId="2147483686"/>
              <ac:picMk id="9" creationId="{00000000-0000-0000-0000-000000000000}"/>
            </ac:picMkLst>
          </pc:picChg>
        </pc:sldLayoutChg>
      </pc:sldMaster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313259" y="1300786"/>
            <a:ext cx="6517482" cy="2509213"/>
          </a:xfrm>
        </p:spPr>
        <p:txBody>
          <a:bodyPr anchor="b">
            <a:normAutofit/>
          </a:bodyPr>
          <a:lstStyle>
            <a:lvl1pPr algn="ctr">
              <a:defRPr sz="3600"/>
            </a:lvl1pPr>
          </a:lstStyle>
          <a:p>
            <a:r>
              <a:rPr lang="es-ES"/>
              <a:t>Haga clic para modificar el estilo de título del patrón</a:t>
            </a:r>
            <a:endParaRPr lang="en-US"/>
          </a:p>
        </p:txBody>
      </p:sp>
      <p:sp>
        <p:nvSpPr>
          <p:cNvPr id="3" name="Subtitle 2"/>
          <p:cNvSpPr>
            <a:spLocks noGrp="1"/>
          </p:cNvSpPr>
          <p:nvPr>
            <p:ph type="subTitle" idx="1"/>
          </p:nvPr>
        </p:nvSpPr>
        <p:spPr>
          <a:xfrm>
            <a:off x="1313259" y="3886201"/>
            <a:ext cx="6517482" cy="1371599"/>
          </a:xfrm>
        </p:spPr>
        <p:txBody>
          <a:bodyPr>
            <a:normAutofit/>
          </a:bodyPr>
          <a:lstStyle>
            <a:lvl1pPr marL="0" indent="0" algn="ctr">
              <a:buNone/>
              <a:defRPr sz="1650">
                <a:solidFill>
                  <a:schemeClr val="bg1">
                    <a:lumMod val="50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a:t>Haga clic para modificar el estilo de subtítulo del patrón</a:t>
            </a:r>
            <a:endParaRPr lang="en-US"/>
          </a:p>
        </p:txBody>
      </p:sp>
      <p:sp>
        <p:nvSpPr>
          <p:cNvPr id="4" name="Date Placeholder 3"/>
          <p:cNvSpPr>
            <a:spLocks noGrp="1"/>
          </p:cNvSpPr>
          <p:nvPr>
            <p:ph type="dt" sz="half" idx="10"/>
          </p:nvPr>
        </p:nvSpPr>
        <p:spPr/>
        <p:txBody>
          <a:bodyPr/>
          <a:lstStyle/>
          <a:p>
            <a:fld id="{48A87A34-81AB-432B-8DAE-1953F412C126}" type="datetimeFigureOut">
              <a:rPr lang="en-US" smtClean="0"/>
              <a:t>11/23/21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a:p>
        </p:txBody>
      </p:sp>
    </p:spTree>
    <p:extLst>
      <p:ext uri="{BB962C8B-B14F-4D97-AF65-F5344CB8AC3E}">
        <p14:creationId xmlns:p14="http://schemas.microsoft.com/office/powerpoint/2010/main" val="6134661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46" y="4289374"/>
            <a:ext cx="7773324" cy="811610"/>
          </a:xfrm>
        </p:spPr>
        <p:txBody>
          <a:bodyPr anchor="b"/>
          <a:lstStyle>
            <a:lvl1pPr>
              <a:defRPr sz="2400"/>
            </a:lvl1pPr>
          </a:lstStyle>
          <a:p>
            <a:r>
              <a:rPr lang="es-ES"/>
              <a:t>Haga clic para modificar el estilo de título del patrón</a:t>
            </a:r>
            <a:endParaRPr lang="en-US"/>
          </a:p>
        </p:txBody>
      </p:sp>
      <p:sp>
        <p:nvSpPr>
          <p:cNvPr id="3" name="Picture Placeholder 2"/>
          <p:cNvSpPr>
            <a:spLocks noGrp="1" noChangeAspect="1"/>
          </p:cNvSpPr>
          <p:nvPr>
            <p:ph type="pic" idx="1"/>
          </p:nvPr>
        </p:nvSpPr>
        <p:spPr>
          <a:xfrm>
            <a:off x="888558" y="698261"/>
            <a:ext cx="7366899"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s-ES"/>
              <a:t>Haga clic en el icono para agregar una imagen</a:t>
            </a:r>
            <a:endParaRPr lang="en-US"/>
          </a:p>
        </p:txBody>
      </p:sp>
      <p:sp>
        <p:nvSpPr>
          <p:cNvPr id="4" name="Text Placeholder 3"/>
          <p:cNvSpPr>
            <a:spLocks noGrp="1"/>
          </p:cNvSpPr>
          <p:nvPr>
            <p:ph type="body" sz="half" idx="2"/>
          </p:nvPr>
        </p:nvSpPr>
        <p:spPr>
          <a:xfrm>
            <a:off x="685331" y="5108728"/>
            <a:ext cx="7773339" cy="682472"/>
          </a:xfrm>
        </p:spPr>
        <p:txBody>
          <a:bodyP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smtClean="0"/>
              <a:t>11/23/21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a:p>
        </p:txBody>
      </p:sp>
    </p:spTree>
    <p:extLst>
      <p:ext uri="{BB962C8B-B14F-4D97-AF65-F5344CB8AC3E}">
        <p14:creationId xmlns:p14="http://schemas.microsoft.com/office/powerpoint/2010/main" val="15508672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7773339" cy="3427245"/>
          </a:xfrm>
        </p:spPr>
        <p:txBody>
          <a:bodyPr anchor="ctr"/>
          <a:lstStyle>
            <a:lvl1pPr algn="ctr">
              <a:defRPr sz="2400"/>
            </a:lvl1pPr>
          </a:lstStyle>
          <a:p>
            <a:r>
              <a:rPr lang="es-ES"/>
              <a:t>Haga clic para modificar el estilo de título del patrón</a:t>
            </a:r>
            <a:endParaRPr lang="en-US"/>
          </a:p>
        </p:txBody>
      </p:sp>
      <p:sp>
        <p:nvSpPr>
          <p:cNvPr id="4" name="Text Placeholder 3"/>
          <p:cNvSpPr>
            <a:spLocks noGrp="1"/>
          </p:cNvSpPr>
          <p:nvPr>
            <p:ph type="body" sz="half" idx="2"/>
          </p:nvPr>
        </p:nvSpPr>
        <p:spPr>
          <a:xfrm>
            <a:off x="685331" y="4204821"/>
            <a:ext cx="7773339" cy="1586380"/>
          </a:xfrm>
        </p:spPr>
        <p:txBody>
          <a:bodyPr anchor="ct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smtClean="0"/>
              <a:t>11/23/21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a:p>
        </p:txBody>
      </p:sp>
    </p:spTree>
    <p:extLst>
      <p:ext uri="{BB962C8B-B14F-4D97-AF65-F5344CB8AC3E}">
        <p14:creationId xmlns:p14="http://schemas.microsoft.com/office/powerpoint/2010/main" val="31364554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084659" y="609600"/>
            <a:ext cx="6977064" cy="2992904"/>
          </a:xfrm>
        </p:spPr>
        <p:txBody>
          <a:bodyPr anchor="ctr"/>
          <a:lstStyle>
            <a:lvl1pPr>
              <a:defRPr sz="2400"/>
            </a:lvl1pPr>
          </a:lstStyle>
          <a:p>
            <a:r>
              <a:rPr lang="es-ES"/>
              <a:t>Haga clic para modificar el estilo de título del patrón</a:t>
            </a:r>
            <a:endParaRPr lang="en-US"/>
          </a:p>
        </p:txBody>
      </p:sp>
      <p:sp>
        <p:nvSpPr>
          <p:cNvPr id="12" name="Text Placeholder 3"/>
          <p:cNvSpPr>
            <a:spLocks noGrp="1"/>
          </p:cNvSpPr>
          <p:nvPr>
            <p:ph type="body" sz="half" idx="13"/>
          </p:nvPr>
        </p:nvSpPr>
        <p:spPr>
          <a:xfrm>
            <a:off x="1290484" y="3610032"/>
            <a:ext cx="6564224" cy="594788"/>
          </a:xfrm>
        </p:spPr>
        <p:txBody>
          <a:bodyPr anchor="t">
            <a:normAutofit/>
          </a:bodyPr>
          <a:lstStyle>
            <a:lvl1pPr marL="0" indent="0">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el estilo de texto del patrón</a:t>
            </a:r>
          </a:p>
        </p:txBody>
      </p:sp>
      <p:sp>
        <p:nvSpPr>
          <p:cNvPr id="4" name="Text Placeholder 3"/>
          <p:cNvSpPr>
            <a:spLocks noGrp="1"/>
          </p:cNvSpPr>
          <p:nvPr>
            <p:ph type="body" sz="half" idx="2"/>
          </p:nvPr>
        </p:nvSpPr>
        <p:spPr>
          <a:xfrm>
            <a:off x="685331" y="4372797"/>
            <a:ext cx="7773339" cy="1421053"/>
          </a:xfrm>
        </p:spPr>
        <p:txBody>
          <a:bodyPr anchor="ctr">
            <a:normAutofit/>
          </a:bodyP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smtClean="0"/>
              <a:t>11/23/21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a:p>
        </p:txBody>
      </p:sp>
      <p:sp>
        <p:nvSpPr>
          <p:cNvPr id="13" name="TextBox 12"/>
          <p:cNvSpPr txBox="1"/>
          <p:nvPr/>
        </p:nvSpPr>
        <p:spPr>
          <a:xfrm>
            <a:off x="751116" y="754166"/>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a:solidFill>
                  <a:schemeClr val="tx1"/>
                </a:solidFill>
                <a:effectLst/>
              </a:rPr>
              <a:t>“</a:t>
            </a:r>
          </a:p>
        </p:txBody>
      </p:sp>
      <p:sp>
        <p:nvSpPr>
          <p:cNvPr id="14" name="TextBox 13"/>
          <p:cNvSpPr txBox="1"/>
          <p:nvPr/>
        </p:nvSpPr>
        <p:spPr>
          <a:xfrm>
            <a:off x="7918169" y="2993578"/>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a:solidFill>
                  <a:schemeClr val="tx1"/>
                </a:solidFill>
                <a:effectLst/>
              </a:rPr>
              <a:t>”</a:t>
            </a:r>
          </a:p>
        </p:txBody>
      </p:sp>
    </p:spTree>
    <p:extLst>
      <p:ext uri="{BB962C8B-B14F-4D97-AF65-F5344CB8AC3E}">
        <p14:creationId xmlns:p14="http://schemas.microsoft.com/office/powerpoint/2010/main" val="31311462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2138722"/>
            <a:ext cx="7773339" cy="2511835"/>
          </a:xfrm>
        </p:spPr>
        <p:txBody>
          <a:bodyPr anchor="b"/>
          <a:lstStyle>
            <a:lvl1pPr algn="ctr">
              <a:defRPr sz="2400"/>
            </a:lvl1pPr>
          </a:lstStyle>
          <a:p>
            <a:r>
              <a:rPr lang="es-ES"/>
              <a:t>Haga clic para modificar el estilo de título del patrón</a:t>
            </a:r>
            <a:endParaRPr lang="en-US"/>
          </a:p>
        </p:txBody>
      </p:sp>
      <p:sp>
        <p:nvSpPr>
          <p:cNvPr id="4" name="Text Placeholder 3"/>
          <p:cNvSpPr>
            <a:spLocks noGrp="1"/>
          </p:cNvSpPr>
          <p:nvPr>
            <p:ph type="body" sz="half" idx="2"/>
          </p:nvPr>
        </p:nvSpPr>
        <p:spPr>
          <a:xfrm>
            <a:off x="685331" y="4662335"/>
            <a:ext cx="7773339" cy="1140644"/>
          </a:xfrm>
        </p:spPr>
        <p:txBody>
          <a:bodyPr anchor="t"/>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smtClean="0"/>
              <a:t>11/23/21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a:p>
        </p:txBody>
      </p:sp>
    </p:spTree>
    <p:extLst>
      <p:ext uri="{BB962C8B-B14F-4D97-AF65-F5344CB8AC3E}">
        <p14:creationId xmlns:p14="http://schemas.microsoft.com/office/powerpoint/2010/main" val="42848299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Title 1"/>
          <p:cNvSpPr>
            <a:spLocks noGrp="1"/>
          </p:cNvSpPr>
          <p:nvPr>
            <p:ph type="title"/>
          </p:nvPr>
        </p:nvSpPr>
        <p:spPr>
          <a:xfrm>
            <a:off x="685331" y="609600"/>
            <a:ext cx="7773339" cy="1605094"/>
          </a:xfrm>
        </p:spPr>
        <p:txBody>
          <a:bodyPr/>
          <a:lstStyle/>
          <a:p>
            <a:r>
              <a:rPr lang="es-ES"/>
              <a:t>Haga clic para modificar el estilo de título del patrón</a:t>
            </a:r>
            <a:endParaRPr lang="en-US"/>
          </a:p>
        </p:txBody>
      </p:sp>
      <p:sp>
        <p:nvSpPr>
          <p:cNvPr id="7" name="Text Placeholder 2"/>
          <p:cNvSpPr>
            <a:spLocks noGrp="1"/>
          </p:cNvSpPr>
          <p:nvPr>
            <p:ph type="body" idx="1"/>
          </p:nvPr>
        </p:nvSpPr>
        <p:spPr>
          <a:xfrm>
            <a:off x="685331" y="2367093"/>
            <a:ext cx="2474232" cy="576262"/>
          </a:xfrm>
        </p:spPr>
        <p:txBody>
          <a:bodyPr anchor="b">
            <a:noAutofit/>
          </a:bodyPr>
          <a:lstStyle>
            <a:lvl1pPr marL="0" indent="0" algn="ctr">
              <a:lnSpc>
                <a:spcPct val="85000"/>
              </a:lnSpc>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el estilo de texto del patrón</a:t>
            </a:r>
          </a:p>
        </p:txBody>
      </p:sp>
      <p:sp>
        <p:nvSpPr>
          <p:cNvPr id="8" name="Text Placeholder 3"/>
          <p:cNvSpPr>
            <a:spLocks noGrp="1"/>
          </p:cNvSpPr>
          <p:nvPr>
            <p:ph type="body" sz="half" idx="15"/>
          </p:nvPr>
        </p:nvSpPr>
        <p:spPr>
          <a:xfrm>
            <a:off x="685331" y="2943356"/>
            <a:ext cx="2474232" cy="2847845"/>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s-ES"/>
              <a:t>Haga clic para modificar el estilo de texto del patrón</a:t>
            </a:r>
          </a:p>
        </p:txBody>
      </p:sp>
      <p:sp>
        <p:nvSpPr>
          <p:cNvPr id="9" name="Text Placeholder 4"/>
          <p:cNvSpPr>
            <a:spLocks noGrp="1"/>
          </p:cNvSpPr>
          <p:nvPr>
            <p:ph type="body" sz="quarter" idx="3"/>
          </p:nvPr>
        </p:nvSpPr>
        <p:spPr>
          <a:xfrm>
            <a:off x="3339292" y="2367093"/>
            <a:ext cx="2468641" cy="576262"/>
          </a:xfrm>
        </p:spPr>
        <p:txBody>
          <a:bodyPr anchor="b">
            <a:noAutofit/>
          </a:bodyPr>
          <a:lstStyle>
            <a:lvl1pPr marL="0" indent="0" algn="ctr">
              <a:lnSpc>
                <a:spcPct val="85000"/>
              </a:lnSpc>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el estilo de texto del patrón</a:t>
            </a:r>
          </a:p>
        </p:txBody>
      </p:sp>
      <p:sp>
        <p:nvSpPr>
          <p:cNvPr id="10" name="Text Placeholder 3"/>
          <p:cNvSpPr>
            <a:spLocks noGrp="1"/>
          </p:cNvSpPr>
          <p:nvPr>
            <p:ph type="body" sz="half" idx="16"/>
          </p:nvPr>
        </p:nvSpPr>
        <p:spPr>
          <a:xfrm>
            <a:off x="3331012" y="2943356"/>
            <a:ext cx="2477513" cy="2847845"/>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s-ES"/>
              <a:t>Haga clic para modificar el estilo de texto del patrón</a:t>
            </a:r>
          </a:p>
        </p:txBody>
      </p:sp>
      <p:sp>
        <p:nvSpPr>
          <p:cNvPr id="11" name="Text Placeholder 4"/>
          <p:cNvSpPr>
            <a:spLocks noGrp="1"/>
          </p:cNvSpPr>
          <p:nvPr>
            <p:ph type="body" sz="quarter" idx="13"/>
          </p:nvPr>
        </p:nvSpPr>
        <p:spPr>
          <a:xfrm>
            <a:off x="5979974" y="2367093"/>
            <a:ext cx="2478696" cy="576262"/>
          </a:xfrm>
        </p:spPr>
        <p:txBody>
          <a:bodyPr anchor="b">
            <a:noAutofit/>
          </a:bodyPr>
          <a:lstStyle>
            <a:lvl1pPr marL="0" indent="0" algn="ctr">
              <a:lnSpc>
                <a:spcPct val="85000"/>
              </a:lnSpc>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el estilo de texto del patrón</a:t>
            </a:r>
          </a:p>
        </p:txBody>
      </p:sp>
      <p:sp>
        <p:nvSpPr>
          <p:cNvPr id="12" name="Text Placeholder 3"/>
          <p:cNvSpPr>
            <a:spLocks noGrp="1"/>
          </p:cNvSpPr>
          <p:nvPr>
            <p:ph type="body" sz="half" idx="17"/>
          </p:nvPr>
        </p:nvSpPr>
        <p:spPr>
          <a:xfrm>
            <a:off x="5979974" y="2943356"/>
            <a:ext cx="2478696" cy="2847845"/>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s-ES"/>
              <a:t>Haga clic para modificar el estilo de texto del patrón</a:t>
            </a:r>
          </a:p>
        </p:txBody>
      </p:sp>
      <p:sp>
        <p:nvSpPr>
          <p:cNvPr id="3" name="Date Placeholder 2"/>
          <p:cNvSpPr>
            <a:spLocks noGrp="1"/>
          </p:cNvSpPr>
          <p:nvPr>
            <p:ph type="dt" sz="half" idx="10"/>
          </p:nvPr>
        </p:nvSpPr>
        <p:spPr/>
        <p:txBody>
          <a:bodyPr/>
          <a:lstStyle/>
          <a:p>
            <a:fld id="{48A87A34-81AB-432B-8DAE-1953F412C126}" type="datetimeFigureOut">
              <a:rPr lang="en-US" smtClean="0"/>
              <a:t>11/23/21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smtClean="0"/>
              <a:t>‹Nº›</a:t>
            </a:fld>
            <a:endParaRPr lang="en-US"/>
          </a:p>
        </p:txBody>
      </p:sp>
    </p:spTree>
    <p:extLst>
      <p:ext uri="{BB962C8B-B14F-4D97-AF65-F5344CB8AC3E}">
        <p14:creationId xmlns:p14="http://schemas.microsoft.com/office/powerpoint/2010/main" val="41585034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0" name="Title 1"/>
          <p:cNvSpPr>
            <a:spLocks noGrp="1"/>
          </p:cNvSpPr>
          <p:nvPr>
            <p:ph type="title"/>
          </p:nvPr>
        </p:nvSpPr>
        <p:spPr>
          <a:xfrm>
            <a:off x="685331" y="610772"/>
            <a:ext cx="7773339" cy="1603922"/>
          </a:xfrm>
        </p:spPr>
        <p:txBody>
          <a:bodyPr/>
          <a:lstStyle/>
          <a:p>
            <a:r>
              <a:rPr lang="es-ES"/>
              <a:t>Haga clic para modificar el estilo de título del patrón</a:t>
            </a:r>
            <a:endParaRPr lang="en-US"/>
          </a:p>
        </p:txBody>
      </p:sp>
      <p:sp>
        <p:nvSpPr>
          <p:cNvPr id="19" name="Text Placeholder 2"/>
          <p:cNvSpPr>
            <a:spLocks noGrp="1"/>
          </p:cNvSpPr>
          <p:nvPr>
            <p:ph type="body" idx="1"/>
          </p:nvPr>
        </p:nvSpPr>
        <p:spPr>
          <a:xfrm>
            <a:off x="685331" y="4204820"/>
            <a:ext cx="2472307" cy="576262"/>
          </a:xfrm>
        </p:spPr>
        <p:txBody>
          <a:bodyPr anchor="b">
            <a:noAutofit/>
          </a:bodyPr>
          <a:lstStyle>
            <a:lvl1pPr marL="0" indent="0" algn="ctr">
              <a:lnSpc>
                <a:spcPct val="85000"/>
              </a:lnSpc>
              <a:buNone/>
              <a:defRPr sz="165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el estilo de texto del patrón</a:t>
            </a:r>
          </a:p>
        </p:txBody>
      </p:sp>
      <p:sp>
        <p:nvSpPr>
          <p:cNvPr id="20" name="Picture Placeholder 2"/>
          <p:cNvSpPr>
            <a:spLocks noGrp="1" noChangeAspect="1"/>
          </p:cNvSpPr>
          <p:nvPr>
            <p:ph type="pic" idx="15"/>
          </p:nvPr>
        </p:nvSpPr>
        <p:spPr>
          <a:xfrm>
            <a:off x="685331" y="2367093"/>
            <a:ext cx="2472307"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s-ES"/>
              <a:t>Haga clic en el icono para agregar una imagen</a:t>
            </a:r>
            <a:endParaRPr lang="en-US"/>
          </a:p>
        </p:txBody>
      </p:sp>
      <p:sp>
        <p:nvSpPr>
          <p:cNvPr id="21" name="Text Placeholder 3"/>
          <p:cNvSpPr>
            <a:spLocks noGrp="1"/>
          </p:cNvSpPr>
          <p:nvPr>
            <p:ph type="body" sz="half" idx="18"/>
          </p:nvPr>
        </p:nvSpPr>
        <p:spPr>
          <a:xfrm>
            <a:off x="685331" y="4781082"/>
            <a:ext cx="2472307" cy="1010118"/>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s-ES"/>
              <a:t>Haga clic para modificar el estilo de texto del patrón</a:t>
            </a:r>
          </a:p>
        </p:txBody>
      </p:sp>
      <p:sp>
        <p:nvSpPr>
          <p:cNvPr id="22" name="Text Placeholder 4"/>
          <p:cNvSpPr>
            <a:spLocks noGrp="1"/>
          </p:cNvSpPr>
          <p:nvPr>
            <p:ph type="body" sz="quarter" idx="3"/>
          </p:nvPr>
        </p:nvSpPr>
        <p:spPr>
          <a:xfrm>
            <a:off x="3332069" y="4204820"/>
            <a:ext cx="2476371" cy="576262"/>
          </a:xfrm>
        </p:spPr>
        <p:txBody>
          <a:bodyPr anchor="b">
            <a:noAutofit/>
          </a:bodyPr>
          <a:lstStyle>
            <a:lvl1pPr marL="0" indent="0" algn="ctr">
              <a:lnSpc>
                <a:spcPct val="85000"/>
              </a:lnSpc>
              <a:buNone/>
              <a:defRPr sz="165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el estilo de texto del patrón</a:t>
            </a:r>
          </a:p>
        </p:txBody>
      </p:sp>
      <p:sp>
        <p:nvSpPr>
          <p:cNvPr id="23" name="Picture Placeholder 2"/>
          <p:cNvSpPr>
            <a:spLocks noGrp="1" noChangeAspect="1"/>
          </p:cNvSpPr>
          <p:nvPr>
            <p:ph type="pic" idx="21"/>
          </p:nvPr>
        </p:nvSpPr>
        <p:spPr>
          <a:xfrm>
            <a:off x="3331011" y="2367093"/>
            <a:ext cx="2477514"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s-ES"/>
              <a:t>Haga clic en el icono para agregar una imagen</a:t>
            </a:r>
            <a:endParaRPr lang="en-US"/>
          </a:p>
        </p:txBody>
      </p:sp>
      <p:sp>
        <p:nvSpPr>
          <p:cNvPr id="24" name="Text Placeholder 3"/>
          <p:cNvSpPr>
            <a:spLocks noGrp="1"/>
          </p:cNvSpPr>
          <p:nvPr>
            <p:ph type="body" sz="half" idx="19"/>
          </p:nvPr>
        </p:nvSpPr>
        <p:spPr>
          <a:xfrm>
            <a:off x="3331011" y="4781081"/>
            <a:ext cx="2477514" cy="1010119"/>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s-ES"/>
              <a:t>Haga clic para modificar el estilo de texto del patrón</a:t>
            </a:r>
          </a:p>
        </p:txBody>
      </p:sp>
      <p:sp>
        <p:nvSpPr>
          <p:cNvPr id="25" name="Text Placeholder 4"/>
          <p:cNvSpPr>
            <a:spLocks noGrp="1"/>
          </p:cNvSpPr>
          <p:nvPr>
            <p:ph type="body" sz="quarter" idx="13"/>
          </p:nvPr>
        </p:nvSpPr>
        <p:spPr>
          <a:xfrm>
            <a:off x="5979974" y="4204820"/>
            <a:ext cx="2475511" cy="576262"/>
          </a:xfrm>
        </p:spPr>
        <p:txBody>
          <a:bodyPr anchor="b">
            <a:noAutofit/>
          </a:bodyPr>
          <a:lstStyle>
            <a:lvl1pPr marL="0" indent="0" algn="ctr">
              <a:lnSpc>
                <a:spcPct val="85000"/>
              </a:lnSpc>
              <a:buNone/>
              <a:defRPr sz="165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el estilo de texto del patrón</a:t>
            </a:r>
          </a:p>
        </p:txBody>
      </p:sp>
      <p:sp>
        <p:nvSpPr>
          <p:cNvPr id="26" name="Picture Placeholder 2"/>
          <p:cNvSpPr>
            <a:spLocks noGrp="1" noChangeAspect="1"/>
          </p:cNvSpPr>
          <p:nvPr>
            <p:ph type="pic" idx="22"/>
          </p:nvPr>
        </p:nvSpPr>
        <p:spPr>
          <a:xfrm>
            <a:off x="5979974" y="2367093"/>
            <a:ext cx="2478696"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s-ES"/>
              <a:t>Haga clic en el icono para agregar una imagen</a:t>
            </a:r>
            <a:endParaRPr lang="en-US"/>
          </a:p>
        </p:txBody>
      </p:sp>
      <p:sp>
        <p:nvSpPr>
          <p:cNvPr id="27" name="Text Placeholder 3"/>
          <p:cNvSpPr>
            <a:spLocks noGrp="1"/>
          </p:cNvSpPr>
          <p:nvPr>
            <p:ph type="body" sz="half" idx="20"/>
          </p:nvPr>
        </p:nvSpPr>
        <p:spPr>
          <a:xfrm>
            <a:off x="5979880" y="4781079"/>
            <a:ext cx="2478790" cy="1010121"/>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s-ES"/>
              <a:t>Haga clic para modificar el estilo de texto del patrón</a:t>
            </a:r>
          </a:p>
        </p:txBody>
      </p:sp>
      <p:sp>
        <p:nvSpPr>
          <p:cNvPr id="3" name="Date Placeholder 2"/>
          <p:cNvSpPr>
            <a:spLocks noGrp="1"/>
          </p:cNvSpPr>
          <p:nvPr>
            <p:ph type="dt" sz="half" idx="10"/>
          </p:nvPr>
        </p:nvSpPr>
        <p:spPr/>
        <p:txBody>
          <a:bodyPr/>
          <a:lstStyle/>
          <a:p>
            <a:fld id="{48A87A34-81AB-432B-8DAE-1953F412C126}" type="datetimeFigureOut">
              <a:rPr lang="en-US" smtClean="0"/>
              <a:t>11/23/21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smtClean="0"/>
              <a:t>‹Nº›</a:t>
            </a:fld>
            <a:endParaRPr lang="en-US"/>
          </a:p>
        </p:txBody>
      </p:sp>
    </p:spTree>
    <p:extLst>
      <p:ext uri="{BB962C8B-B14F-4D97-AF65-F5344CB8AC3E}">
        <p14:creationId xmlns:p14="http://schemas.microsoft.com/office/powerpoint/2010/main" val="30648557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s-ES"/>
              <a:t>Haga clic para modificar el estilo de título del patrón</a:t>
            </a:r>
            <a:endParaRPr lang="en-US"/>
          </a:p>
        </p:txBody>
      </p:sp>
      <p:sp>
        <p:nvSpPr>
          <p:cNvPr id="11" name="Vertical Text Placeholder 2"/>
          <p:cNvSpPr>
            <a:spLocks noGrp="1"/>
          </p:cNvSpPr>
          <p:nvPr>
            <p:ph type="body" orient="vert" sz="quarter" idx="13"/>
          </p:nvPr>
        </p:nvSpPr>
        <p:spPr>
          <a:xfrm>
            <a:off x="685331" y="2367094"/>
            <a:ext cx="7773339" cy="3424107"/>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48A87A34-81AB-432B-8DAE-1953F412C126}" type="datetimeFigureOut">
              <a:rPr lang="en-US" smtClean="0"/>
              <a:t>11/23/21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a:p>
        </p:txBody>
      </p:sp>
    </p:spTree>
    <p:extLst>
      <p:ext uri="{BB962C8B-B14F-4D97-AF65-F5344CB8AC3E}">
        <p14:creationId xmlns:p14="http://schemas.microsoft.com/office/powerpoint/2010/main" val="29733913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6543675" y="609602"/>
            <a:ext cx="1914995" cy="5181599"/>
          </a:xfrm>
        </p:spPr>
        <p:txBody>
          <a:bodyPr vert="eaVert"/>
          <a:lstStyle>
            <a:lvl1pPr algn="l">
              <a:defRPr/>
            </a:lvl1pPr>
          </a:lstStyle>
          <a:p>
            <a:r>
              <a:rPr lang="es-ES"/>
              <a:t>Haga clic para modificar el estilo de título del patrón</a:t>
            </a:r>
            <a:endParaRPr lang="en-US"/>
          </a:p>
        </p:txBody>
      </p:sp>
      <p:sp>
        <p:nvSpPr>
          <p:cNvPr id="8" name="Vertical Text Placeholder 2"/>
          <p:cNvSpPr>
            <a:spLocks noGrp="1"/>
          </p:cNvSpPr>
          <p:nvPr>
            <p:ph type="body" orient="vert" sz="quarter" idx="13"/>
          </p:nvPr>
        </p:nvSpPr>
        <p:spPr>
          <a:xfrm>
            <a:off x="685331" y="609602"/>
            <a:ext cx="5744043" cy="5181599"/>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48A87A34-81AB-432B-8DAE-1953F412C126}" type="datetimeFigureOut">
              <a:rPr lang="en-US" smtClean="0"/>
              <a:t>11/23/21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a:p>
        </p:txBody>
      </p:sp>
    </p:spTree>
    <p:extLst>
      <p:ext uri="{BB962C8B-B14F-4D97-AF65-F5344CB8AC3E}">
        <p14:creationId xmlns:p14="http://schemas.microsoft.com/office/powerpoint/2010/main" val="16247866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s-ES"/>
              <a:t>Haga clic para modificar el estilo de título del patrón</a:t>
            </a:r>
            <a:endParaRPr lang="en-US"/>
          </a:p>
        </p:txBody>
      </p:sp>
      <p:sp>
        <p:nvSpPr>
          <p:cNvPr id="12" name="Content Placeholder 2"/>
          <p:cNvSpPr>
            <a:spLocks noGrp="1"/>
          </p:cNvSpPr>
          <p:nvPr>
            <p:ph sz="quarter" idx="13"/>
          </p:nvPr>
        </p:nvSpPr>
        <p:spPr>
          <a:xfrm>
            <a:off x="685330" y="2367093"/>
            <a:ext cx="7772870" cy="3424107"/>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48A87A34-81AB-432B-8DAE-1953F412C126}" type="datetimeFigureOut">
              <a:rPr lang="en-US" smtClean="0"/>
              <a:t>11/23/21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a:p>
        </p:txBody>
      </p:sp>
    </p:spTree>
    <p:extLst>
      <p:ext uri="{BB962C8B-B14F-4D97-AF65-F5344CB8AC3E}">
        <p14:creationId xmlns:p14="http://schemas.microsoft.com/office/powerpoint/2010/main" val="2360804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828564"/>
            <a:ext cx="7763814" cy="2736819"/>
          </a:xfrm>
        </p:spPr>
        <p:txBody>
          <a:bodyPr anchor="b">
            <a:normAutofit/>
          </a:bodyPr>
          <a:lstStyle>
            <a:lvl1pPr>
              <a:defRPr sz="3000"/>
            </a:lvl1pPr>
          </a:lstStyle>
          <a:p>
            <a:r>
              <a:rPr lang="es-ES"/>
              <a:t>Haga clic para modificar el estilo de título del patrón</a:t>
            </a:r>
            <a:endParaRPr lang="en-US"/>
          </a:p>
        </p:txBody>
      </p:sp>
      <p:sp>
        <p:nvSpPr>
          <p:cNvPr id="3" name="Text Placeholder 2"/>
          <p:cNvSpPr>
            <a:spLocks noGrp="1"/>
          </p:cNvSpPr>
          <p:nvPr>
            <p:ph type="body" idx="1"/>
          </p:nvPr>
        </p:nvSpPr>
        <p:spPr>
          <a:xfrm>
            <a:off x="685331" y="3657458"/>
            <a:ext cx="7763814" cy="1368183"/>
          </a:xfrm>
        </p:spPr>
        <p:txBody>
          <a:bodyPr>
            <a:normAutofit/>
          </a:bodyPr>
          <a:lstStyle>
            <a:lvl1pPr marL="0" indent="0" algn="ctr">
              <a:buNone/>
              <a:defRPr sz="1500">
                <a:solidFill>
                  <a:schemeClr val="bg1">
                    <a:lumMod val="50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48A87A34-81AB-432B-8DAE-1953F412C126}" type="datetimeFigureOut">
              <a:rPr lang="en-US" smtClean="0"/>
              <a:t>11/23/21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a:p>
        </p:txBody>
      </p:sp>
    </p:spTree>
    <p:extLst>
      <p:ext uri="{BB962C8B-B14F-4D97-AF65-F5344CB8AC3E}">
        <p14:creationId xmlns:p14="http://schemas.microsoft.com/office/powerpoint/2010/main" val="1127306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s-ES"/>
              <a:t>Haga clic para modificar el estilo de título del patrón</a:t>
            </a:r>
            <a:endParaRPr lang="en-US"/>
          </a:p>
        </p:txBody>
      </p:sp>
      <p:sp>
        <p:nvSpPr>
          <p:cNvPr id="12" name="Content Placeholder 2"/>
          <p:cNvSpPr>
            <a:spLocks noGrp="1"/>
          </p:cNvSpPr>
          <p:nvPr>
            <p:ph sz="quarter" idx="13"/>
          </p:nvPr>
        </p:nvSpPr>
        <p:spPr>
          <a:xfrm>
            <a:off x="685330" y="2367093"/>
            <a:ext cx="3829520" cy="3424107"/>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13" name="Content Placeholder 3"/>
          <p:cNvSpPr>
            <a:spLocks noGrp="1"/>
          </p:cNvSpPr>
          <p:nvPr>
            <p:ph sz="quarter" idx="14"/>
          </p:nvPr>
        </p:nvSpPr>
        <p:spPr>
          <a:xfrm>
            <a:off x="4629150" y="2367093"/>
            <a:ext cx="3829050" cy="3424107"/>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Date Placeholder 4"/>
          <p:cNvSpPr>
            <a:spLocks noGrp="1"/>
          </p:cNvSpPr>
          <p:nvPr>
            <p:ph type="dt" sz="half" idx="10"/>
          </p:nvPr>
        </p:nvSpPr>
        <p:spPr/>
        <p:txBody>
          <a:bodyPr/>
          <a:lstStyle/>
          <a:p>
            <a:fld id="{48A87A34-81AB-432B-8DAE-1953F412C126}" type="datetimeFigureOut">
              <a:rPr lang="en-US" smtClean="0"/>
              <a:t>11/23/21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a:p>
        </p:txBody>
      </p:sp>
    </p:spTree>
    <p:extLst>
      <p:ext uri="{BB962C8B-B14F-4D97-AF65-F5344CB8AC3E}">
        <p14:creationId xmlns:p14="http://schemas.microsoft.com/office/powerpoint/2010/main" val="4970460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s-ES"/>
              <a:t>Haga clic para modificar el estilo de título del patrón</a:t>
            </a:r>
            <a:endParaRPr lang="en-US"/>
          </a:p>
        </p:txBody>
      </p:sp>
      <p:sp>
        <p:nvSpPr>
          <p:cNvPr id="3" name="Text Placeholder 2"/>
          <p:cNvSpPr>
            <a:spLocks noGrp="1"/>
          </p:cNvSpPr>
          <p:nvPr>
            <p:ph type="body" idx="1"/>
          </p:nvPr>
        </p:nvSpPr>
        <p:spPr>
          <a:xfrm>
            <a:off x="859746" y="2371018"/>
            <a:ext cx="3655106" cy="679994"/>
          </a:xfrm>
        </p:spPr>
        <p:txBody>
          <a:bodyPr anchor="b">
            <a:noAutofit/>
          </a:bodyPr>
          <a:lstStyle>
            <a:lvl1pPr marL="0" indent="0">
              <a:lnSpc>
                <a:spcPct val="85000"/>
              </a:lnSpc>
              <a:buNone/>
              <a:defRPr sz="195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el estilo de texto del patrón</a:t>
            </a:r>
          </a:p>
        </p:txBody>
      </p:sp>
      <p:sp>
        <p:nvSpPr>
          <p:cNvPr id="12" name="Content Placeholder 3"/>
          <p:cNvSpPr>
            <a:spLocks noGrp="1"/>
          </p:cNvSpPr>
          <p:nvPr>
            <p:ph sz="quarter" idx="13"/>
          </p:nvPr>
        </p:nvSpPr>
        <p:spPr>
          <a:xfrm>
            <a:off x="685331" y="3051013"/>
            <a:ext cx="3829520" cy="2740187"/>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Text Placeholder 4"/>
          <p:cNvSpPr>
            <a:spLocks noGrp="1"/>
          </p:cNvSpPr>
          <p:nvPr>
            <p:ph type="body" sz="quarter" idx="3"/>
          </p:nvPr>
        </p:nvSpPr>
        <p:spPr>
          <a:xfrm>
            <a:off x="4797317" y="2371018"/>
            <a:ext cx="3661353" cy="679994"/>
          </a:xfrm>
        </p:spPr>
        <p:txBody>
          <a:bodyPr anchor="b">
            <a:noAutofit/>
          </a:bodyPr>
          <a:lstStyle>
            <a:lvl1pPr marL="0" indent="0">
              <a:lnSpc>
                <a:spcPct val="85000"/>
              </a:lnSpc>
              <a:buNone/>
              <a:defRPr sz="195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el estilo de texto del patrón</a:t>
            </a:r>
          </a:p>
        </p:txBody>
      </p:sp>
      <p:sp>
        <p:nvSpPr>
          <p:cNvPr id="13" name="Content Placeholder 5"/>
          <p:cNvSpPr>
            <a:spLocks noGrp="1"/>
          </p:cNvSpPr>
          <p:nvPr>
            <p:ph sz="quarter" idx="14"/>
          </p:nvPr>
        </p:nvSpPr>
        <p:spPr>
          <a:xfrm>
            <a:off x="4629150" y="3051013"/>
            <a:ext cx="3829051" cy="2740187"/>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Date Placeholder 6"/>
          <p:cNvSpPr>
            <a:spLocks noGrp="1"/>
          </p:cNvSpPr>
          <p:nvPr>
            <p:ph type="dt" sz="half" idx="10"/>
          </p:nvPr>
        </p:nvSpPr>
        <p:spPr/>
        <p:txBody>
          <a:bodyPr/>
          <a:lstStyle/>
          <a:p>
            <a:fld id="{48A87A34-81AB-432B-8DAE-1953F412C126}" type="datetimeFigureOut">
              <a:rPr lang="en-US" smtClean="0"/>
              <a:t>11/23/21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22F896-40B5-4ADD-8801-0D06FADFA095}" type="slidenum">
              <a:rPr lang="en-US" smtClean="0"/>
              <a:t>‹Nº›</a:t>
            </a:fld>
            <a:endParaRPr lang="en-US"/>
          </a:p>
        </p:txBody>
      </p:sp>
    </p:spTree>
    <p:extLst>
      <p:ext uri="{BB962C8B-B14F-4D97-AF65-F5344CB8AC3E}">
        <p14:creationId xmlns:p14="http://schemas.microsoft.com/office/powerpoint/2010/main" val="14624884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Date Placeholder 2"/>
          <p:cNvSpPr>
            <a:spLocks noGrp="1"/>
          </p:cNvSpPr>
          <p:nvPr>
            <p:ph type="dt" sz="half" idx="10"/>
          </p:nvPr>
        </p:nvSpPr>
        <p:spPr/>
        <p:txBody>
          <a:bodyPr/>
          <a:lstStyle/>
          <a:p>
            <a:fld id="{48A87A34-81AB-432B-8DAE-1953F412C126}" type="datetimeFigureOut">
              <a:rPr lang="en-US" smtClean="0"/>
              <a:t>11/23/21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smtClean="0"/>
              <a:t>‹Nº›</a:t>
            </a:fld>
            <a:endParaRPr lang="en-US"/>
          </a:p>
        </p:txBody>
      </p:sp>
    </p:spTree>
    <p:extLst>
      <p:ext uri="{BB962C8B-B14F-4D97-AF65-F5344CB8AC3E}">
        <p14:creationId xmlns:p14="http://schemas.microsoft.com/office/powerpoint/2010/main" val="14844287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smtClean="0"/>
              <a:t>11/23/21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22F896-40B5-4ADD-8801-0D06FADFA095}" type="slidenum">
              <a:rPr lang="en-US" smtClean="0"/>
              <a:t>‹Nº›</a:t>
            </a:fld>
            <a:endParaRPr lang="en-US"/>
          </a:p>
        </p:txBody>
      </p:sp>
    </p:spTree>
    <p:extLst>
      <p:ext uri="{BB962C8B-B14F-4D97-AF65-F5344CB8AC3E}">
        <p14:creationId xmlns:p14="http://schemas.microsoft.com/office/powerpoint/2010/main" val="13887236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2951766" cy="2023252"/>
          </a:xfrm>
        </p:spPr>
        <p:txBody>
          <a:bodyPr anchor="b"/>
          <a:lstStyle>
            <a:lvl1pPr algn="ctr">
              <a:defRPr sz="2400"/>
            </a:lvl1pPr>
          </a:lstStyle>
          <a:p>
            <a:r>
              <a:rPr lang="es-ES"/>
              <a:t>Haga clic para modificar el estilo de título del patrón</a:t>
            </a:r>
            <a:endParaRPr lang="en-US"/>
          </a:p>
        </p:txBody>
      </p:sp>
      <p:sp>
        <p:nvSpPr>
          <p:cNvPr id="10" name="Content Placeholder 2"/>
          <p:cNvSpPr>
            <a:spLocks noGrp="1"/>
          </p:cNvSpPr>
          <p:nvPr>
            <p:ph sz="quarter" idx="13"/>
          </p:nvPr>
        </p:nvSpPr>
        <p:spPr>
          <a:xfrm>
            <a:off x="3808547" y="609601"/>
            <a:ext cx="4650122" cy="5181599"/>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Text Placeholder 3"/>
          <p:cNvSpPr>
            <a:spLocks noGrp="1"/>
          </p:cNvSpPr>
          <p:nvPr>
            <p:ph type="body" sz="half" idx="2"/>
          </p:nvPr>
        </p:nvSpPr>
        <p:spPr>
          <a:xfrm>
            <a:off x="685331" y="2632852"/>
            <a:ext cx="2951767" cy="3158348"/>
          </a:xfrm>
        </p:spPr>
        <p:txBody>
          <a:bodyP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smtClean="0"/>
              <a:t>11/23/21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a:p>
        </p:txBody>
      </p:sp>
    </p:spTree>
    <p:extLst>
      <p:ext uri="{BB962C8B-B14F-4D97-AF65-F5344CB8AC3E}">
        <p14:creationId xmlns:p14="http://schemas.microsoft.com/office/powerpoint/2010/main" val="112251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4451227" cy="2023254"/>
          </a:xfrm>
        </p:spPr>
        <p:txBody>
          <a:bodyPr anchor="b"/>
          <a:lstStyle>
            <a:lvl1pPr algn="ctr">
              <a:defRPr sz="2400"/>
            </a:lvl1pPr>
          </a:lstStyle>
          <a:p>
            <a:r>
              <a:rPr lang="es-ES"/>
              <a:t>Haga clic para modificar el estilo de título del patrón</a:t>
            </a:r>
            <a:endParaRPr lang="en-US"/>
          </a:p>
        </p:txBody>
      </p:sp>
      <p:sp>
        <p:nvSpPr>
          <p:cNvPr id="3" name="Picture Placeholder 2"/>
          <p:cNvSpPr>
            <a:spLocks noGrp="1" noChangeAspect="1"/>
          </p:cNvSpPr>
          <p:nvPr>
            <p:ph type="pic" idx="1"/>
          </p:nvPr>
        </p:nvSpPr>
        <p:spPr>
          <a:xfrm>
            <a:off x="5568602" y="609601"/>
            <a:ext cx="2441519"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s-ES"/>
              <a:t>Haga clic en el icono para agregar una imagen</a:t>
            </a:r>
            <a:endParaRPr lang="en-US"/>
          </a:p>
        </p:txBody>
      </p:sp>
      <p:sp>
        <p:nvSpPr>
          <p:cNvPr id="4" name="Text Placeholder 3"/>
          <p:cNvSpPr>
            <a:spLocks noGrp="1"/>
          </p:cNvSpPr>
          <p:nvPr>
            <p:ph type="body" sz="half" idx="2"/>
          </p:nvPr>
        </p:nvSpPr>
        <p:spPr>
          <a:xfrm>
            <a:off x="685346" y="2632853"/>
            <a:ext cx="4451212" cy="3158347"/>
          </a:xfrm>
        </p:spPr>
        <p:txBody>
          <a:bodyP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smtClean="0"/>
              <a:t>11/23/21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a:p>
        </p:txBody>
      </p:sp>
    </p:spTree>
    <p:extLst>
      <p:ext uri="{BB962C8B-B14F-4D97-AF65-F5344CB8AC3E}">
        <p14:creationId xmlns:p14="http://schemas.microsoft.com/office/powerpoint/2010/main" val="14288314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80000"/>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685332" y="618518"/>
            <a:ext cx="7773338" cy="1596177"/>
          </a:xfrm>
          <a:prstGeom prst="rect">
            <a:avLst/>
          </a:prstGeom>
        </p:spPr>
        <p:txBody>
          <a:bodyPr vert="horz" lIns="91440" tIns="45720" rIns="91440" bIns="45720" rtlCol="0" anchor="ctr">
            <a:normAutofit/>
          </a:bodyPr>
          <a:lstStyle/>
          <a:p>
            <a:r>
              <a:rPr lang="es-ES"/>
              <a:t>Haga clic para modificar el estilo de título del patrón</a:t>
            </a:r>
            <a:endParaRPr lang="en-US"/>
          </a:p>
        </p:txBody>
      </p:sp>
      <p:sp>
        <p:nvSpPr>
          <p:cNvPr id="3" name="Text Placeholder 2"/>
          <p:cNvSpPr>
            <a:spLocks noGrp="1"/>
          </p:cNvSpPr>
          <p:nvPr>
            <p:ph type="body" idx="1"/>
          </p:nvPr>
        </p:nvSpPr>
        <p:spPr>
          <a:xfrm>
            <a:off x="685331" y="2367094"/>
            <a:ext cx="7773339" cy="3424107"/>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2"/>
          </p:nvPr>
        </p:nvSpPr>
        <p:spPr>
          <a:xfrm>
            <a:off x="5759053" y="5883276"/>
            <a:ext cx="2057400" cy="365125"/>
          </a:xfrm>
          <a:prstGeom prst="rect">
            <a:avLst/>
          </a:prstGeom>
        </p:spPr>
        <p:txBody>
          <a:bodyPr vert="horz" lIns="91440" tIns="45720" rIns="91440" bIns="45720" rtlCol="0" anchor="ctr"/>
          <a:lstStyle>
            <a:lvl1pPr algn="r">
              <a:defRPr sz="750">
                <a:solidFill>
                  <a:schemeClr val="tx1"/>
                </a:solidFill>
              </a:defRPr>
            </a:lvl1pPr>
          </a:lstStyle>
          <a:p>
            <a:fld id="{48A87A34-81AB-432B-8DAE-1953F412C126}" type="datetimeFigureOut">
              <a:rPr lang="en-US" smtClean="0"/>
              <a:pPr/>
              <a:t>11/23/21</a:t>
            </a:fld>
            <a:endParaRPr lang="en-US"/>
          </a:p>
        </p:txBody>
      </p:sp>
      <p:sp>
        <p:nvSpPr>
          <p:cNvPr id="5" name="Footer Placeholder 4"/>
          <p:cNvSpPr>
            <a:spLocks noGrp="1"/>
          </p:cNvSpPr>
          <p:nvPr>
            <p:ph type="ftr" sz="quarter" idx="3"/>
          </p:nvPr>
        </p:nvSpPr>
        <p:spPr>
          <a:xfrm>
            <a:off x="685331" y="5883276"/>
            <a:ext cx="5004665" cy="365125"/>
          </a:xfrm>
          <a:prstGeom prst="rect">
            <a:avLst/>
          </a:prstGeom>
        </p:spPr>
        <p:txBody>
          <a:bodyPr vert="horz" lIns="91440" tIns="45720" rIns="91440" bIns="45720" rtlCol="0" anchor="ctr"/>
          <a:lstStyle>
            <a:lvl1pPr algn="l">
              <a:defRPr sz="750">
                <a:solidFill>
                  <a:schemeClr val="tx1"/>
                </a:solidFill>
              </a:defRPr>
            </a:lvl1pPr>
          </a:lstStyle>
          <a:p>
            <a:endParaRPr lang="en-US"/>
          </a:p>
        </p:txBody>
      </p:sp>
      <p:sp>
        <p:nvSpPr>
          <p:cNvPr id="6" name="Slide Number Placeholder 5"/>
          <p:cNvSpPr>
            <a:spLocks noGrp="1"/>
          </p:cNvSpPr>
          <p:nvPr>
            <p:ph type="sldNum" sz="quarter" idx="4"/>
          </p:nvPr>
        </p:nvSpPr>
        <p:spPr>
          <a:xfrm>
            <a:off x="7885509" y="5883276"/>
            <a:ext cx="573161" cy="365125"/>
          </a:xfrm>
          <a:prstGeom prst="rect">
            <a:avLst/>
          </a:prstGeom>
        </p:spPr>
        <p:txBody>
          <a:bodyPr vert="horz" lIns="91440" tIns="45720" rIns="91440" bIns="45720" rtlCol="0" anchor="ctr"/>
          <a:lstStyle>
            <a:lvl1pPr algn="r">
              <a:defRPr sz="750">
                <a:solidFill>
                  <a:schemeClr val="tx1"/>
                </a:solidFill>
              </a:defRPr>
            </a:lvl1pPr>
          </a:lstStyle>
          <a:p>
            <a:fld id="{6D22F896-40B5-4ADD-8801-0D06FADFA095}" type="slidenum">
              <a:rPr lang="en-US" smtClean="0"/>
              <a:pPr/>
              <a:t>‹Nº›</a:t>
            </a:fld>
            <a:endParaRPr lang="en-US"/>
          </a:p>
        </p:txBody>
      </p:sp>
    </p:spTree>
    <p:extLst>
      <p:ext uri="{BB962C8B-B14F-4D97-AF65-F5344CB8AC3E}">
        <p14:creationId xmlns:p14="http://schemas.microsoft.com/office/powerpoint/2010/main" val="1967165368"/>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hyperlink" Target="https://www.youtube.com/watch?v=OhA_jkqBc-A" TargetMode="External"/><Relationship Id="rId5" Type="http://schemas.openxmlformats.org/officeDocument/2006/relationships/image" Target="../media/image7.jpeg"/><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hyperlink" Target="https://www.efdeportes.com/efd170/metodo-para-la-iniciacion-en-la-natacion.ht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youtube.com/watch?v=GnnidwOotYQ"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C7363C-6225-402E-B16F-C93DCEFD2B10}"/>
              </a:ext>
            </a:extLst>
          </p:cNvPr>
          <p:cNvSpPr>
            <a:spLocks noGrp="1"/>
          </p:cNvSpPr>
          <p:nvPr>
            <p:ph type="title"/>
          </p:nvPr>
        </p:nvSpPr>
        <p:spPr>
          <a:xfrm>
            <a:off x="685332" y="933571"/>
            <a:ext cx="7773338" cy="1264078"/>
          </a:xfrm>
        </p:spPr>
        <p:txBody>
          <a:bodyPr>
            <a:normAutofit/>
          </a:bodyPr>
          <a:lstStyle/>
          <a:p>
            <a:r>
              <a:rPr lang="es-EC" sz="2400" dirty="0"/>
              <a:t>1.2. Objetivos fundamentales de </a:t>
            </a:r>
            <a:br>
              <a:rPr lang="es-EC" sz="2400" dirty="0"/>
            </a:br>
            <a:r>
              <a:rPr lang="es-EC" sz="2400" dirty="0"/>
              <a:t>trabajo para la edad de 7 años (cualidades básicas) </a:t>
            </a:r>
            <a:br>
              <a:rPr lang="es-EC" sz="2400" dirty="0"/>
            </a:br>
            <a:endParaRPr lang="es-ES" sz="2400" dirty="0"/>
          </a:p>
        </p:txBody>
      </p:sp>
      <p:pic>
        <p:nvPicPr>
          <p:cNvPr id="10" name="Marcador de contenido 9" descr="Imagen que contiene agua, hombre, joven, azul&#10;&#10;Descripción generada automáticamente">
            <a:extLst>
              <a:ext uri="{FF2B5EF4-FFF2-40B4-BE49-F238E27FC236}">
                <a16:creationId xmlns:a16="http://schemas.microsoft.com/office/drawing/2014/main" id="{D089639B-CB63-274B-8B12-0AF62D11FEB0}"/>
              </a:ext>
            </a:extLst>
          </p:cNvPr>
          <p:cNvPicPr>
            <a:picLocks noGrp="1" noChangeAspect="1"/>
          </p:cNvPicPr>
          <p:nvPr>
            <p:ph sz="quarter" idx="13"/>
          </p:nvPr>
        </p:nvPicPr>
        <p:blipFill>
          <a:blip r:embed="rId2"/>
          <a:stretch>
            <a:fillRect/>
          </a:stretch>
        </p:blipFill>
        <p:spPr>
          <a:xfrm>
            <a:off x="935658" y="2580859"/>
            <a:ext cx="1587500" cy="1270000"/>
          </a:xfrm>
        </p:spPr>
      </p:pic>
      <p:pic>
        <p:nvPicPr>
          <p:cNvPr id="13" name="Imagen 12" descr="Imagen que contiene deporte, agua, surfeando, natación&#10;&#10;Descripción generada automáticamente">
            <a:extLst>
              <a:ext uri="{FF2B5EF4-FFF2-40B4-BE49-F238E27FC236}">
                <a16:creationId xmlns:a16="http://schemas.microsoft.com/office/drawing/2014/main" id="{6CA802EE-5FE5-6346-92D9-448095F4A2E7}"/>
              </a:ext>
            </a:extLst>
          </p:cNvPr>
          <p:cNvPicPr>
            <a:picLocks noChangeAspect="1"/>
          </p:cNvPicPr>
          <p:nvPr/>
        </p:nvPicPr>
        <p:blipFill>
          <a:blip r:embed="rId3"/>
          <a:stretch>
            <a:fillRect/>
          </a:stretch>
        </p:blipFill>
        <p:spPr>
          <a:xfrm>
            <a:off x="2772465" y="2695159"/>
            <a:ext cx="1739900" cy="1155700"/>
          </a:xfrm>
          <a:prstGeom prst="rect">
            <a:avLst/>
          </a:prstGeom>
        </p:spPr>
      </p:pic>
      <p:pic>
        <p:nvPicPr>
          <p:cNvPr id="15" name="Imagen 14" descr="Imagen que contiene deporte, persona, natación, competencia de atletismo&#10;&#10;Descripción generada automáticamente">
            <a:extLst>
              <a:ext uri="{FF2B5EF4-FFF2-40B4-BE49-F238E27FC236}">
                <a16:creationId xmlns:a16="http://schemas.microsoft.com/office/drawing/2014/main" id="{FDFAA4DE-989A-3443-9AFD-35E697BCA7F6}"/>
              </a:ext>
            </a:extLst>
          </p:cNvPr>
          <p:cNvPicPr>
            <a:picLocks noChangeAspect="1"/>
          </p:cNvPicPr>
          <p:nvPr/>
        </p:nvPicPr>
        <p:blipFill>
          <a:blip r:embed="rId4"/>
          <a:stretch>
            <a:fillRect/>
          </a:stretch>
        </p:blipFill>
        <p:spPr>
          <a:xfrm>
            <a:off x="4761672" y="2739609"/>
            <a:ext cx="1905000" cy="1066800"/>
          </a:xfrm>
          <a:prstGeom prst="rect">
            <a:avLst/>
          </a:prstGeom>
        </p:spPr>
      </p:pic>
      <p:pic>
        <p:nvPicPr>
          <p:cNvPr id="17" name="Imagen 16" descr="Imagen que contiene piso, interior, niño, ventana&#10;&#10;Descripción generada automáticamente">
            <a:extLst>
              <a:ext uri="{FF2B5EF4-FFF2-40B4-BE49-F238E27FC236}">
                <a16:creationId xmlns:a16="http://schemas.microsoft.com/office/drawing/2014/main" id="{941F0AD3-8260-4641-8091-54DB103DB5EF}"/>
              </a:ext>
            </a:extLst>
          </p:cNvPr>
          <p:cNvPicPr>
            <a:picLocks noChangeAspect="1"/>
          </p:cNvPicPr>
          <p:nvPr/>
        </p:nvPicPr>
        <p:blipFill>
          <a:blip r:embed="rId5"/>
          <a:stretch>
            <a:fillRect/>
          </a:stretch>
        </p:blipFill>
        <p:spPr>
          <a:xfrm>
            <a:off x="6915979" y="2737398"/>
            <a:ext cx="1473200" cy="1066800"/>
          </a:xfrm>
          <a:prstGeom prst="rect">
            <a:avLst/>
          </a:prstGeom>
        </p:spPr>
      </p:pic>
      <p:sp>
        <p:nvSpPr>
          <p:cNvPr id="18" name="Rectángulo 17">
            <a:extLst>
              <a:ext uri="{FF2B5EF4-FFF2-40B4-BE49-F238E27FC236}">
                <a16:creationId xmlns:a16="http://schemas.microsoft.com/office/drawing/2014/main" id="{81BE893D-2E57-1C42-A3DC-B9CBFA29408D}"/>
              </a:ext>
            </a:extLst>
          </p:cNvPr>
          <p:cNvSpPr/>
          <p:nvPr/>
        </p:nvSpPr>
        <p:spPr>
          <a:xfrm rot="10800000" flipV="1">
            <a:off x="1869385" y="4660352"/>
            <a:ext cx="5784573" cy="369332"/>
          </a:xfrm>
          <a:prstGeom prst="rect">
            <a:avLst/>
          </a:prstGeom>
        </p:spPr>
        <p:txBody>
          <a:bodyPr wrap="square">
            <a:spAutoFit/>
          </a:bodyPr>
          <a:lstStyle/>
          <a:p>
            <a:r>
              <a:rPr lang="es-EC" dirty="0">
                <a:hlinkClick r:id="rId6"/>
              </a:rPr>
              <a:t>https://www.youtube.com/watch?v=OhA_jkqBc-A</a:t>
            </a:r>
            <a:endParaRPr lang="es-EC" dirty="0"/>
          </a:p>
        </p:txBody>
      </p:sp>
    </p:spTree>
    <p:extLst>
      <p:ext uri="{BB962C8B-B14F-4D97-AF65-F5344CB8AC3E}">
        <p14:creationId xmlns:p14="http://schemas.microsoft.com/office/powerpoint/2010/main" val="3779903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C7363C-6225-402E-B16F-C93DCEFD2B10}"/>
              </a:ext>
            </a:extLst>
          </p:cNvPr>
          <p:cNvSpPr>
            <a:spLocks noGrp="1"/>
          </p:cNvSpPr>
          <p:nvPr>
            <p:ph type="title"/>
          </p:nvPr>
        </p:nvSpPr>
        <p:spPr>
          <a:xfrm>
            <a:off x="685332" y="933571"/>
            <a:ext cx="7773338" cy="1264078"/>
          </a:xfrm>
        </p:spPr>
        <p:txBody>
          <a:bodyPr>
            <a:normAutofit/>
          </a:bodyPr>
          <a:lstStyle/>
          <a:p>
            <a:r>
              <a:rPr lang="es-EC" sz="2400" dirty="0"/>
              <a:t>1.2. Objetivos fundamentales de </a:t>
            </a:r>
            <a:br>
              <a:rPr lang="es-EC" sz="2400" dirty="0"/>
            </a:br>
            <a:r>
              <a:rPr lang="es-EC" sz="2400" dirty="0"/>
              <a:t>trabajo para la edad de 7 años (cualidades básicas) </a:t>
            </a:r>
            <a:br>
              <a:rPr lang="es-EC" sz="2400" dirty="0"/>
            </a:br>
            <a:endParaRPr lang="es-ES" sz="2400" dirty="0"/>
          </a:p>
        </p:txBody>
      </p:sp>
      <p:sp>
        <p:nvSpPr>
          <p:cNvPr id="3" name="Marcador de contenido 2">
            <a:extLst>
              <a:ext uri="{FF2B5EF4-FFF2-40B4-BE49-F238E27FC236}">
                <a16:creationId xmlns:a16="http://schemas.microsoft.com/office/drawing/2014/main" id="{8F2AE95A-AE7A-42E3-9E0B-42EE96BF63CD}"/>
              </a:ext>
            </a:extLst>
          </p:cNvPr>
          <p:cNvSpPr>
            <a:spLocks noGrp="1"/>
          </p:cNvSpPr>
          <p:nvPr>
            <p:ph sz="quarter" idx="13"/>
          </p:nvPr>
        </p:nvSpPr>
        <p:spPr/>
        <p:txBody>
          <a:bodyPr vert="horz" lIns="68580" tIns="34290" rIns="68580" bIns="34290" rtlCol="0" anchor="t">
            <a:normAutofit fontScale="85000" lnSpcReduction="10000"/>
          </a:bodyPr>
          <a:lstStyle/>
          <a:p>
            <a:pPr marL="0" indent="0">
              <a:buNone/>
            </a:pPr>
            <a:r>
              <a:rPr lang="es-ES" dirty="0">
                <a:ea typeface="+mn-lt"/>
                <a:cs typeface="+mn-lt"/>
              </a:rPr>
              <a:t>FAMILIARIZAR AL NIÑO @ CON EL MEDIO ACUÁTICO A TRAVES DEL DOMINIO DE LAS HABILIDADES BÁSICAS.</a:t>
            </a:r>
          </a:p>
          <a:p>
            <a:pPr marL="0" indent="0">
              <a:buNone/>
            </a:pPr>
            <a:r>
              <a:rPr lang="es-ES" dirty="0">
                <a:ea typeface="+mn-lt"/>
                <a:cs typeface="+mn-lt"/>
              </a:rPr>
              <a:t>Lograr nadar con calidad 50 m de la técnica libre y espalda.</a:t>
            </a:r>
          </a:p>
          <a:p>
            <a:pPr marL="0" indent="0">
              <a:buNone/>
            </a:pPr>
            <a:r>
              <a:rPr lang="es-ES" dirty="0">
                <a:ea typeface="+mn-lt"/>
                <a:cs typeface="+mn-lt"/>
              </a:rPr>
              <a:t>Desarrollar en tierra, el aparato locomotor, elevando las capacidades de  coordinación, las destrezas y habilidades motoras, la frecuencia máxima de movimientos y los niveles de resistencia.</a:t>
            </a:r>
          </a:p>
          <a:p>
            <a:pPr marL="0" indent="0">
              <a:buNone/>
            </a:pPr>
            <a:r>
              <a:rPr lang="es-ES" dirty="0">
                <a:ea typeface="+mn-lt"/>
                <a:cs typeface="+mn-lt"/>
              </a:rPr>
              <a:t>Aumentar la movilidad articular, la edad es sensible para su desarrollo</a:t>
            </a:r>
          </a:p>
          <a:p>
            <a:pPr marL="0" indent="0">
              <a:buNone/>
            </a:pPr>
            <a:r>
              <a:rPr lang="es-EC" dirty="0">
                <a:hlinkClick r:id="rId2"/>
              </a:rPr>
              <a:t>https://www.efdeportes.com/efd170/metodo-para-la-iniciacion-en-la-natacion.htm</a:t>
            </a:r>
            <a:r>
              <a:rPr lang="es-EC" dirty="0"/>
              <a:t> </a:t>
            </a:r>
            <a:endParaRPr lang="es-ES" dirty="0">
              <a:ea typeface="+mn-lt"/>
              <a:cs typeface="+mn-lt"/>
            </a:endParaRPr>
          </a:p>
        </p:txBody>
      </p:sp>
      <p:pic>
        <p:nvPicPr>
          <p:cNvPr id="4" name="Imagen 3">
            <a:extLst>
              <a:ext uri="{FF2B5EF4-FFF2-40B4-BE49-F238E27FC236}">
                <a16:creationId xmlns:a16="http://schemas.microsoft.com/office/drawing/2014/main" id="{D8732B30-DAA3-D242-85A0-7EAECC79FF41}"/>
              </a:ext>
            </a:extLst>
          </p:cNvPr>
          <p:cNvPicPr>
            <a:picLocks noChangeAspect="1"/>
          </p:cNvPicPr>
          <p:nvPr/>
        </p:nvPicPr>
        <p:blipFill>
          <a:blip r:embed="rId3"/>
          <a:stretch>
            <a:fillRect/>
          </a:stretch>
        </p:blipFill>
        <p:spPr>
          <a:xfrm>
            <a:off x="-235" y="0"/>
            <a:ext cx="9144000" cy="6858000"/>
          </a:xfrm>
          <a:prstGeom prst="rect">
            <a:avLst/>
          </a:prstGeom>
        </p:spPr>
      </p:pic>
    </p:spTree>
    <p:extLst>
      <p:ext uri="{BB962C8B-B14F-4D97-AF65-F5344CB8AC3E}">
        <p14:creationId xmlns:p14="http://schemas.microsoft.com/office/powerpoint/2010/main" val="23447479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B002AA4-57DD-8847-8D06-2642A89B9A6D}"/>
              </a:ext>
            </a:extLst>
          </p:cNvPr>
          <p:cNvSpPr>
            <a:spLocks noGrp="1"/>
          </p:cNvSpPr>
          <p:nvPr>
            <p:ph type="title"/>
          </p:nvPr>
        </p:nvSpPr>
        <p:spPr/>
        <p:txBody>
          <a:bodyPr/>
          <a:lstStyle/>
          <a:p>
            <a:r>
              <a:rPr lang="es-EC" dirty="0"/>
              <a:t>1.2.1. Familiarización con el medio acuático </a:t>
            </a:r>
            <a:br>
              <a:rPr lang="es-EC" dirty="0"/>
            </a:br>
            <a:endParaRPr lang="es-EC" dirty="0"/>
          </a:p>
        </p:txBody>
      </p:sp>
      <p:sp>
        <p:nvSpPr>
          <p:cNvPr id="3" name="Marcador de contenido 2">
            <a:extLst>
              <a:ext uri="{FF2B5EF4-FFF2-40B4-BE49-F238E27FC236}">
                <a16:creationId xmlns:a16="http://schemas.microsoft.com/office/drawing/2014/main" id="{A4EC1113-6276-9A41-8F50-6B601038E3D7}"/>
              </a:ext>
            </a:extLst>
          </p:cNvPr>
          <p:cNvSpPr>
            <a:spLocks noGrp="1"/>
          </p:cNvSpPr>
          <p:nvPr>
            <p:ph sz="quarter" idx="13"/>
          </p:nvPr>
        </p:nvSpPr>
        <p:spPr>
          <a:xfrm>
            <a:off x="685330" y="2367093"/>
            <a:ext cx="7772870" cy="3872389"/>
          </a:xfrm>
        </p:spPr>
        <p:txBody>
          <a:bodyPr/>
          <a:lstStyle/>
          <a:p>
            <a:r>
              <a:rPr lang="es-CO" dirty="0"/>
              <a:t>PRERREQUISITOS Y CONOCIMIENTOS PREVIOS RECOMENDADOS: </a:t>
            </a:r>
          </a:p>
          <a:p>
            <a:r>
              <a:rPr lang="es-CO" dirty="0"/>
              <a:t>El alumno debe estar familiarizado con el medio acuático, tener superadas las habilidades básicas (flotación, respiración, desplazamientos, giros y saltos) y conocer los cuatro estilos de nado: Crol, Espalda, Braza y Mariposa.</a:t>
            </a:r>
            <a:endParaRPr lang="es-EC" dirty="0"/>
          </a:p>
          <a:p>
            <a:endParaRPr lang="es-EC" dirty="0"/>
          </a:p>
        </p:txBody>
      </p:sp>
      <p:sp>
        <p:nvSpPr>
          <p:cNvPr id="4" name="CuadroTexto 3">
            <a:extLst>
              <a:ext uri="{FF2B5EF4-FFF2-40B4-BE49-F238E27FC236}">
                <a16:creationId xmlns:a16="http://schemas.microsoft.com/office/drawing/2014/main" id="{A18E0606-1935-0845-838E-59836C665AE2}"/>
              </a:ext>
            </a:extLst>
          </p:cNvPr>
          <p:cNvSpPr txBox="1"/>
          <p:nvPr/>
        </p:nvSpPr>
        <p:spPr>
          <a:xfrm>
            <a:off x="2303839" y="5355276"/>
            <a:ext cx="5315072" cy="378394"/>
          </a:xfrm>
          <a:prstGeom prst="rect">
            <a:avLst/>
          </a:prstGeom>
          <a:noFill/>
        </p:spPr>
        <p:txBody>
          <a:bodyPr wrap="square" rtlCol="0">
            <a:spAutoFit/>
          </a:bodyPr>
          <a:lstStyle/>
          <a:p>
            <a:r>
              <a:rPr lang="es-EC" dirty="0">
                <a:hlinkClick r:id="rId2"/>
              </a:rPr>
              <a:t>https://www.youtube.com/watch?v=GnnidwOotYQ</a:t>
            </a:r>
            <a:endParaRPr lang="es-EC" dirty="0"/>
          </a:p>
        </p:txBody>
      </p:sp>
    </p:spTree>
    <p:extLst>
      <p:ext uri="{BB962C8B-B14F-4D97-AF65-F5344CB8AC3E}">
        <p14:creationId xmlns:p14="http://schemas.microsoft.com/office/powerpoint/2010/main" val="389811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BA026C9-13AC-1A44-91FC-0A45E2863B02}"/>
              </a:ext>
            </a:extLst>
          </p:cNvPr>
          <p:cNvSpPr>
            <a:spLocks noGrp="1"/>
          </p:cNvSpPr>
          <p:nvPr>
            <p:ph type="title"/>
          </p:nvPr>
        </p:nvSpPr>
        <p:spPr/>
        <p:txBody>
          <a:bodyPr/>
          <a:lstStyle/>
          <a:p>
            <a:r>
              <a:rPr lang="es-EC" sz="2400" dirty="0"/>
              <a:t>1.2.2. Habilidades acuáticas de la natación: Sumersión y respiración </a:t>
            </a:r>
            <a:br>
              <a:rPr lang="es-EC" dirty="0"/>
            </a:br>
            <a:endParaRPr lang="es-EC" dirty="0"/>
          </a:p>
        </p:txBody>
      </p:sp>
      <p:sp>
        <p:nvSpPr>
          <p:cNvPr id="3" name="Marcador de contenido 2">
            <a:extLst>
              <a:ext uri="{FF2B5EF4-FFF2-40B4-BE49-F238E27FC236}">
                <a16:creationId xmlns:a16="http://schemas.microsoft.com/office/drawing/2014/main" id="{4B75E8AD-4BA0-BA49-B1D6-938032231CA9}"/>
              </a:ext>
            </a:extLst>
          </p:cNvPr>
          <p:cNvSpPr>
            <a:spLocks noGrp="1"/>
          </p:cNvSpPr>
          <p:nvPr>
            <p:ph sz="quarter" idx="13"/>
          </p:nvPr>
        </p:nvSpPr>
        <p:spPr/>
        <p:txBody>
          <a:bodyPr/>
          <a:lstStyle/>
          <a:p>
            <a:r>
              <a:rPr lang="es-EC" b="1" dirty="0">
                <a:highlight>
                  <a:srgbClr val="FFFF00"/>
                </a:highlight>
              </a:rPr>
              <a:t>SUMERSIÓN:</a:t>
            </a:r>
            <a:r>
              <a:rPr lang="es-EC" dirty="0"/>
              <a:t> Se realiza con la mantención de la cabeza dentro  del agua, con los ojos abiertos para su orientación, que interviene posteriormente en la natación durante la entrada en el agua, en la arrancada, en el nado, asi como en el empuje después de las vueltas y el nado.</a:t>
            </a:r>
          </a:p>
          <a:p>
            <a:r>
              <a:rPr lang="es-EC" dirty="0">
                <a:highlight>
                  <a:srgbClr val="FFFF00"/>
                </a:highlight>
              </a:rPr>
              <a:t>Respiración: </a:t>
            </a:r>
            <a:r>
              <a:rPr lang="es-EC" dirty="0"/>
              <a:t>se relaciona con el ritmo respiratorio (inspiración y expiración) en cada una de las técnicas de nado</a:t>
            </a:r>
          </a:p>
        </p:txBody>
      </p:sp>
    </p:spTree>
    <p:extLst>
      <p:ext uri="{BB962C8B-B14F-4D97-AF65-F5344CB8AC3E}">
        <p14:creationId xmlns:p14="http://schemas.microsoft.com/office/powerpoint/2010/main" val="9449223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B43AF4E-6875-3A4B-B6ED-B7CF50339189}"/>
              </a:ext>
            </a:extLst>
          </p:cNvPr>
          <p:cNvSpPr>
            <a:spLocks noGrp="1"/>
          </p:cNvSpPr>
          <p:nvPr>
            <p:ph type="title"/>
          </p:nvPr>
        </p:nvSpPr>
        <p:spPr>
          <a:xfrm>
            <a:off x="685332" y="618518"/>
            <a:ext cx="7772868" cy="1329552"/>
          </a:xfrm>
        </p:spPr>
        <p:txBody>
          <a:bodyPr/>
          <a:lstStyle/>
          <a:p>
            <a:r>
              <a:rPr lang="es-EC" sz="2400" dirty="0"/>
              <a:t>1.2.3. Habilidades acuáticas de la natación: Saltos, Flotación y Locomoción </a:t>
            </a:r>
            <a:br>
              <a:rPr lang="es-EC" dirty="0"/>
            </a:br>
            <a:endParaRPr lang="es-EC" dirty="0"/>
          </a:p>
        </p:txBody>
      </p:sp>
      <p:sp>
        <p:nvSpPr>
          <p:cNvPr id="3" name="Marcador de contenido 2">
            <a:extLst>
              <a:ext uri="{FF2B5EF4-FFF2-40B4-BE49-F238E27FC236}">
                <a16:creationId xmlns:a16="http://schemas.microsoft.com/office/drawing/2014/main" id="{D9E604E3-9B10-8949-9D0C-EBD3642BFE85}"/>
              </a:ext>
            </a:extLst>
          </p:cNvPr>
          <p:cNvSpPr>
            <a:spLocks noGrp="1"/>
          </p:cNvSpPr>
          <p:nvPr>
            <p:ph sz="quarter" idx="13"/>
          </p:nvPr>
        </p:nvSpPr>
        <p:spPr>
          <a:xfrm>
            <a:off x="685330" y="2367093"/>
            <a:ext cx="7772870" cy="3872389"/>
          </a:xfrm>
        </p:spPr>
        <p:txBody>
          <a:bodyPr>
            <a:noAutofit/>
          </a:bodyPr>
          <a:lstStyle/>
          <a:p>
            <a:r>
              <a:rPr lang="es-EC" sz="1600" dirty="0">
                <a:highlight>
                  <a:srgbClr val="FFFF00"/>
                </a:highlight>
              </a:rPr>
              <a:t>Saltos:</a:t>
            </a:r>
            <a:r>
              <a:rPr lang="es-EC" sz="1600" dirty="0"/>
              <a:t> gUARDA RELACIÓN CON LA SALIDA (ARRANCADA)</a:t>
            </a:r>
          </a:p>
          <a:p>
            <a:r>
              <a:rPr lang="es-EC" sz="1600" dirty="0">
                <a:highlight>
                  <a:srgbClr val="FFFF00"/>
                </a:highlight>
              </a:rPr>
              <a:t>FLOTACIÓN</a:t>
            </a:r>
            <a:r>
              <a:rPr lang="es-EC" sz="1600" dirty="0"/>
              <a:t>: SE RELACIONA CON LA POSICIÓN DEL CUERPO EN EL AGUA DURANTE EL NADO Y EL DESPLAZAMIENTO EN LAS SALIDAS Y EN LAS VUELTAS, AL EMPUJARSE DE LOS BLOQUES Y LA PARED.</a:t>
            </a:r>
          </a:p>
          <a:p>
            <a:r>
              <a:rPr lang="es-EC" sz="1600" dirty="0">
                <a:highlight>
                  <a:srgbClr val="FFFF00"/>
                </a:highlight>
              </a:rPr>
              <a:t>LOCOMOCIÓN: </a:t>
            </a:r>
            <a:r>
              <a:rPr lang="es-EC" sz="1600" dirty="0"/>
              <a:t>SE RELACIONA CON LAS ACCIONES COORDINADAS DE LAS EXTREMIDADES, TANTO EN POSICIÓN VENTRAL COMO DORSAL</a:t>
            </a:r>
          </a:p>
          <a:p>
            <a:pPr marL="0" indent="0">
              <a:buNone/>
            </a:pPr>
            <a:r>
              <a:rPr lang="es-EC" sz="1600" dirty="0"/>
              <a:t>CADA UNA DE ESTAS HABILIDADES BÁSICAS TIENEN UNA SECUENCIA DE PASOS METODOLOGICOS PARA SU ENSEÑANZA APLICADAS CON MAYOR ÉXITO SEGÚN LA EXPERIENCIA DEL PROFESOR Y LAS HABILIDADES DE LOS PRICIPIANTES, FUNDAMENTALMENTE NIÑOS. DENTRO DE LOS PASOS METODOLOGICOS DE LA LOCOMOCIÓN DAREMOS ALGUNOS EJEMPLOS PARA LA TÉCNICA DE LIBRE</a:t>
            </a:r>
          </a:p>
        </p:txBody>
      </p:sp>
    </p:spTree>
    <p:extLst>
      <p:ext uri="{BB962C8B-B14F-4D97-AF65-F5344CB8AC3E}">
        <p14:creationId xmlns:p14="http://schemas.microsoft.com/office/powerpoint/2010/main" val="2108382683"/>
      </p:ext>
    </p:extLst>
  </p:cSld>
  <p:clrMapOvr>
    <a:masterClrMapping/>
  </p:clrMapOvr>
</p:sld>
</file>

<file path=ppt/theme/theme1.xml><?xml version="1.0" encoding="utf-8"?>
<a:theme xmlns:a="http://schemas.openxmlformats.org/drawingml/2006/main" name="Gota">
  <a:themeElements>
    <a:clrScheme name="Gota">
      <a:dk1>
        <a:sysClr val="windowText" lastClr="000000"/>
      </a:dk1>
      <a:lt1>
        <a:sysClr val="window" lastClr="FFFFFF"/>
      </a:lt1>
      <a:dk2>
        <a:srgbClr val="27537E"/>
      </a:dk2>
      <a:lt2>
        <a:srgbClr val="AABED7"/>
      </a:lt2>
      <a:accent1>
        <a:srgbClr val="E34B7A"/>
      </a:accent1>
      <a:accent2>
        <a:srgbClr val="AC339A"/>
      </a:accent2>
      <a:accent3>
        <a:srgbClr val="6953B7"/>
      </a:accent3>
      <a:accent4>
        <a:srgbClr val="1D7EAB"/>
      </a:accent4>
      <a:accent5>
        <a:srgbClr val="43AFD6"/>
      </a:accent5>
      <a:accent6>
        <a:srgbClr val="DE85E1"/>
      </a:accent6>
      <a:hlink>
        <a:srgbClr val="ED87A6"/>
      </a:hlink>
      <a:folHlink>
        <a:srgbClr val="C99EAC"/>
      </a:folHlink>
    </a:clrScheme>
    <a:fontScheme name="Gota">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ota">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78000"/>
                <a:shade val="100000"/>
                <a:hueMod val="136000"/>
                <a:satMod val="160000"/>
                <a:lumMod val="105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C71B277C-C29A-4BA0-A7BA-43502DF21AB3}"/>
    </a:ext>
  </a:extLst>
</a:theme>
</file>

<file path=docProps/app.xml><?xml version="1.0" encoding="utf-8"?>
<Properties xmlns="http://schemas.openxmlformats.org/officeDocument/2006/extended-properties" xmlns:vt="http://schemas.openxmlformats.org/officeDocument/2006/docPropsVTypes">
  <Template>TC104033925[[fn=Gota]]</Template>
  <TotalTime>1557</TotalTime>
  <Words>422</Words>
  <Application>Microsoft Macintosh PowerPoint</Application>
  <PresentationFormat>Presentación en pantalla (4:3)</PresentationFormat>
  <Paragraphs>20</Paragraphs>
  <Slides>5</Slides>
  <Notes>0</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5</vt:i4>
      </vt:variant>
    </vt:vector>
  </HeadingPairs>
  <TitlesOfParts>
    <vt:vector size="8" baseType="lpstr">
      <vt:lpstr>Arial</vt:lpstr>
      <vt:lpstr>Tw Cen MT</vt:lpstr>
      <vt:lpstr>Gota</vt:lpstr>
      <vt:lpstr>1.2. Objetivos fundamentales de  trabajo para la edad de 7 años (cualidades básicas)  </vt:lpstr>
      <vt:lpstr>1.2. Objetivos fundamentales de  trabajo para la edad de 7 años (cualidades básicas)  </vt:lpstr>
      <vt:lpstr>1.2.1. Familiarización con el medio acuático  </vt:lpstr>
      <vt:lpstr>1.2.2. Habilidades acuáticas de la natación: Sumersión y respiración  </vt:lpstr>
      <vt:lpstr>1.2.3. Habilidades acuáticas de la natación: Saltos, Flotación y Locomoción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
  <cp:lastModifiedBy>Hernan Leopoldo Ponce Bravo</cp:lastModifiedBy>
  <cp:revision>14</cp:revision>
  <dcterms:created xsi:type="dcterms:W3CDTF">2020-04-23T01:30:03Z</dcterms:created>
  <dcterms:modified xsi:type="dcterms:W3CDTF">2021-11-24T03:41:46Z</dcterms:modified>
</cp:coreProperties>
</file>