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9FCD17-7A38-402A-99F5-877371F4CC3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0DF9C21-2150-46FD-8ADF-A2F143EA2AEF}">
      <dgm:prSet/>
      <dgm:spPr/>
      <dgm:t>
        <a:bodyPr/>
        <a:lstStyle/>
        <a:p>
          <a:r>
            <a:rPr lang="es-EC" b="1"/>
            <a:t>Estructura definida</a:t>
          </a:r>
          <a:r>
            <a:rPr lang="es-EC"/>
            <a:t>: Las preguntas suelen estar previamente diseñadas y organizadas.</a:t>
          </a:r>
          <a:endParaRPr lang="en-US"/>
        </a:p>
      </dgm:t>
    </dgm:pt>
    <dgm:pt modelId="{09272F8F-945F-481A-BC05-F7C8B950CB85}" type="parTrans" cxnId="{F793F37C-7B26-4F55-896C-A32AA5618E86}">
      <dgm:prSet/>
      <dgm:spPr/>
      <dgm:t>
        <a:bodyPr/>
        <a:lstStyle/>
        <a:p>
          <a:endParaRPr lang="en-US"/>
        </a:p>
      </dgm:t>
    </dgm:pt>
    <dgm:pt modelId="{8F60B793-CD94-414F-B581-78F2724E0968}" type="sibTrans" cxnId="{F793F37C-7B26-4F55-896C-A32AA5618E86}">
      <dgm:prSet/>
      <dgm:spPr/>
      <dgm:t>
        <a:bodyPr/>
        <a:lstStyle/>
        <a:p>
          <a:endParaRPr lang="en-US"/>
        </a:p>
      </dgm:t>
    </dgm:pt>
    <dgm:pt modelId="{96CDCD8D-A439-42F3-B84F-1D9B86785908}">
      <dgm:prSet/>
      <dgm:spPr/>
      <dgm:t>
        <a:bodyPr/>
        <a:lstStyle/>
        <a:p>
          <a:r>
            <a:rPr lang="es-EC" b="1"/>
            <a:t>Estándar o personalizada</a:t>
          </a:r>
          <a:r>
            <a:rPr lang="es-EC"/>
            <a:t>: Puede ser aplicada de manera estandarizada (misma encuesta para todos los participantes) o adaptada a casos específicos.</a:t>
          </a:r>
          <a:endParaRPr lang="en-US"/>
        </a:p>
      </dgm:t>
    </dgm:pt>
    <dgm:pt modelId="{D831F1E0-F7E4-4C48-ABD6-8EC416E4BF95}" type="parTrans" cxnId="{1FEB780B-297C-4073-AFDA-60C956EA1EFD}">
      <dgm:prSet/>
      <dgm:spPr/>
      <dgm:t>
        <a:bodyPr/>
        <a:lstStyle/>
        <a:p>
          <a:endParaRPr lang="en-US"/>
        </a:p>
      </dgm:t>
    </dgm:pt>
    <dgm:pt modelId="{CBF4DB2C-4CF2-4A90-A6DD-A341CFCEF642}" type="sibTrans" cxnId="{1FEB780B-297C-4073-AFDA-60C956EA1EFD}">
      <dgm:prSet/>
      <dgm:spPr/>
      <dgm:t>
        <a:bodyPr/>
        <a:lstStyle/>
        <a:p>
          <a:endParaRPr lang="en-US"/>
        </a:p>
      </dgm:t>
    </dgm:pt>
    <dgm:pt modelId="{6B379F07-5ED7-465F-BC9C-BC45A02FB974}">
      <dgm:prSet/>
      <dgm:spPr/>
      <dgm:t>
        <a:bodyPr/>
        <a:lstStyle/>
        <a:p>
          <a:r>
            <a:rPr lang="es-EC" b="1"/>
            <a:t>Escala de alcance</a:t>
          </a:r>
          <a:r>
            <a:rPr lang="es-EC"/>
            <a:t>: Se utiliza para estudios a gran escala o para muestras específicas.</a:t>
          </a:r>
          <a:endParaRPr lang="en-US"/>
        </a:p>
      </dgm:t>
    </dgm:pt>
    <dgm:pt modelId="{02376744-E415-4A8F-8BD0-79636860799C}" type="parTrans" cxnId="{923FBFB6-69FE-4F28-8CDC-22BD3E13DD04}">
      <dgm:prSet/>
      <dgm:spPr/>
      <dgm:t>
        <a:bodyPr/>
        <a:lstStyle/>
        <a:p>
          <a:endParaRPr lang="en-US"/>
        </a:p>
      </dgm:t>
    </dgm:pt>
    <dgm:pt modelId="{DCC02688-4D5C-4506-A2D6-71E7DC5FAC44}" type="sibTrans" cxnId="{923FBFB6-69FE-4F28-8CDC-22BD3E13DD04}">
      <dgm:prSet/>
      <dgm:spPr/>
      <dgm:t>
        <a:bodyPr/>
        <a:lstStyle/>
        <a:p>
          <a:endParaRPr lang="en-US"/>
        </a:p>
      </dgm:t>
    </dgm:pt>
    <dgm:pt modelId="{980ED33C-41A4-4E15-A9A3-FA03930E88A5}">
      <dgm:prSet/>
      <dgm:spPr/>
      <dgm:t>
        <a:bodyPr/>
        <a:lstStyle/>
        <a:p>
          <a:r>
            <a:rPr lang="es-EC" b="1"/>
            <a:t>Versatilidad</a:t>
          </a:r>
          <a:r>
            <a:rPr lang="es-EC"/>
            <a:t>: Puede ser aplicada de forma oral, escrita, en línea, o a través de dispositivos electrónicos.</a:t>
          </a:r>
          <a:endParaRPr lang="en-US"/>
        </a:p>
      </dgm:t>
    </dgm:pt>
    <dgm:pt modelId="{324308F5-FA63-43CF-8260-933440AAF380}" type="parTrans" cxnId="{B981FBFC-0D3F-4894-ADBE-2A8F0C341DDB}">
      <dgm:prSet/>
      <dgm:spPr/>
      <dgm:t>
        <a:bodyPr/>
        <a:lstStyle/>
        <a:p>
          <a:endParaRPr lang="en-US"/>
        </a:p>
      </dgm:t>
    </dgm:pt>
    <dgm:pt modelId="{6B68411F-124B-430A-AFD5-03B0CEA7934C}" type="sibTrans" cxnId="{B981FBFC-0D3F-4894-ADBE-2A8F0C341DDB}">
      <dgm:prSet/>
      <dgm:spPr/>
      <dgm:t>
        <a:bodyPr/>
        <a:lstStyle/>
        <a:p>
          <a:endParaRPr lang="en-US"/>
        </a:p>
      </dgm:t>
    </dgm:pt>
    <dgm:pt modelId="{20998188-9045-4F20-892A-EE220742B232}" type="pres">
      <dgm:prSet presAssocID="{9C9FCD17-7A38-402A-99F5-877371F4CC3C}" presName="root" presStyleCnt="0">
        <dgm:presLayoutVars>
          <dgm:dir/>
          <dgm:resizeHandles val="exact"/>
        </dgm:presLayoutVars>
      </dgm:prSet>
      <dgm:spPr/>
    </dgm:pt>
    <dgm:pt modelId="{9DF36803-9DCF-48EE-AB2C-CF91D71A43B8}" type="pres">
      <dgm:prSet presAssocID="{A0DF9C21-2150-46FD-8ADF-A2F143EA2AEF}" presName="compNode" presStyleCnt="0"/>
      <dgm:spPr/>
    </dgm:pt>
    <dgm:pt modelId="{F22A5F20-BA07-4B65-9894-6D8DD15260E9}" type="pres">
      <dgm:prSet presAssocID="{A0DF9C21-2150-46FD-8ADF-A2F143EA2AEF}" presName="bgRect" presStyleLbl="bgShp" presStyleIdx="0" presStyleCnt="4"/>
      <dgm:spPr/>
    </dgm:pt>
    <dgm:pt modelId="{D5DD9C9A-4AC0-4528-A66D-2A7447D797AE}" type="pres">
      <dgm:prSet presAssocID="{A0DF9C21-2150-46FD-8ADF-A2F143EA2AE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erarquía"/>
        </a:ext>
      </dgm:extLst>
    </dgm:pt>
    <dgm:pt modelId="{E94D1E76-1E4C-455F-BD96-BE1820B1A7D0}" type="pres">
      <dgm:prSet presAssocID="{A0DF9C21-2150-46FD-8ADF-A2F143EA2AEF}" presName="spaceRect" presStyleCnt="0"/>
      <dgm:spPr/>
    </dgm:pt>
    <dgm:pt modelId="{3AFD5C33-6D4C-4E39-9229-389971EE05FD}" type="pres">
      <dgm:prSet presAssocID="{A0DF9C21-2150-46FD-8ADF-A2F143EA2AEF}" presName="parTx" presStyleLbl="revTx" presStyleIdx="0" presStyleCnt="4">
        <dgm:presLayoutVars>
          <dgm:chMax val="0"/>
          <dgm:chPref val="0"/>
        </dgm:presLayoutVars>
      </dgm:prSet>
      <dgm:spPr/>
    </dgm:pt>
    <dgm:pt modelId="{E730FE46-5B6C-4813-94BF-2CBEEFC35156}" type="pres">
      <dgm:prSet presAssocID="{8F60B793-CD94-414F-B581-78F2724E0968}" presName="sibTrans" presStyleCnt="0"/>
      <dgm:spPr/>
    </dgm:pt>
    <dgm:pt modelId="{86309975-73B7-4D0D-AE84-5353D1126C44}" type="pres">
      <dgm:prSet presAssocID="{96CDCD8D-A439-42F3-B84F-1D9B86785908}" presName="compNode" presStyleCnt="0"/>
      <dgm:spPr/>
    </dgm:pt>
    <dgm:pt modelId="{4FB936D3-7DD2-4D27-AD48-5943FEC28990}" type="pres">
      <dgm:prSet presAssocID="{96CDCD8D-A439-42F3-B84F-1D9B86785908}" presName="bgRect" presStyleLbl="bgShp" presStyleIdx="1" presStyleCnt="4"/>
      <dgm:spPr/>
    </dgm:pt>
    <dgm:pt modelId="{A2FB270F-0CA6-4351-8681-D7DF2F7696B3}" type="pres">
      <dgm:prSet presAssocID="{96CDCD8D-A439-42F3-B84F-1D9B8678590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tro"/>
        </a:ext>
      </dgm:extLst>
    </dgm:pt>
    <dgm:pt modelId="{04371F02-4AE1-4378-8CED-F5442067E0AA}" type="pres">
      <dgm:prSet presAssocID="{96CDCD8D-A439-42F3-B84F-1D9B86785908}" presName="spaceRect" presStyleCnt="0"/>
      <dgm:spPr/>
    </dgm:pt>
    <dgm:pt modelId="{C380F908-731C-4CF3-BABB-F9B9BE3D6C05}" type="pres">
      <dgm:prSet presAssocID="{96CDCD8D-A439-42F3-B84F-1D9B86785908}" presName="parTx" presStyleLbl="revTx" presStyleIdx="1" presStyleCnt="4">
        <dgm:presLayoutVars>
          <dgm:chMax val="0"/>
          <dgm:chPref val="0"/>
        </dgm:presLayoutVars>
      </dgm:prSet>
      <dgm:spPr/>
    </dgm:pt>
    <dgm:pt modelId="{C24EA1D0-1F39-4668-843C-C16CFC2AFD56}" type="pres">
      <dgm:prSet presAssocID="{CBF4DB2C-4CF2-4A90-A6DD-A341CFCEF642}" presName="sibTrans" presStyleCnt="0"/>
      <dgm:spPr/>
    </dgm:pt>
    <dgm:pt modelId="{A759D26F-1491-4EA2-A774-1DB22B7F9D26}" type="pres">
      <dgm:prSet presAssocID="{6B379F07-5ED7-465F-BC9C-BC45A02FB974}" presName="compNode" presStyleCnt="0"/>
      <dgm:spPr/>
    </dgm:pt>
    <dgm:pt modelId="{ECBD18C1-C82B-4A07-9E3E-DD500DB67CB8}" type="pres">
      <dgm:prSet presAssocID="{6B379F07-5ED7-465F-BC9C-BC45A02FB974}" presName="bgRect" presStyleLbl="bgShp" presStyleIdx="2" presStyleCnt="4"/>
      <dgm:spPr/>
    </dgm:pt>
    <dgm:pt modelId="{1CDC5FAE-A572-49DE-8BFE-F20CBF43046F}" type="pres">
      <dgm:prSet presAssocID="{6B379F07-5ED7-465F-BC9C-BC45A02FB97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dor"/>
        </a:ext>
      </dgm:extLst>
    </dgm:pt>
    <dgm:pt modelId="{30E17B0F-9B03-4B19-A0D0-7453A6C16E44}" type="pres">
      <dgm:prSet presAssocID="{6B379F07-5ED7-465F-BC9C-BC45A02FB974}" presName="spaceRect" presStyleCnt="0"/>
      <dgm:spPr/>
    </dgm:pt>
    <dgm:pt modelId="{424A3CF4-F48E-499A-8B3D-7F6ED72A22A2}" type="pres">
      <dgm:prSet presAssocID="{6B379F07-5ED7-465F-BC9C-BC45A02FB974}" presName="parTx" presStyleLbl="revTx" presStyleIdx="2" presStyleCnt="4">
        <dgm:presLayoutVars>
          <dgm:chMax val="0"/>
          <dgm:chPref val="0"/>
        </dgm:presLayoutVars>
      </dgm:prSet>
      <dgm:spPr/>
    </dgm:pt>
    <dgm:pt modelId="{73FB502F-E6D7-413A-9CD0-DE70A06E76DA}" type="pres">
      <dgm:prSet presAssocID="{DCC02688-4D5C-4506-A2D6-71E7DC5FAC44}" presName="sibTrans" presStyleCnt="0"/>
      <dgm:spPr/>
    </dgm:pt>
    <dgm:pt modelId="{EB0B96CF-9715-467E-A3A5-031420AF1640}" type="pres">
      <dgm:prSet presAssocID="{980ED33C-41A4-4E15-A9A3-FA03930E88A5}" presName="compNode" presStyleCnt="0"/>
      <dgm:spPr/>
    </dgm:pt>
    <dgm:pt modelId="{A1867EEC-96DF-4962-B0EE-638416BA61A3}" type="pres">
      <dgm:prSet presAssocID="{980ED33C-41A4-4E15-A9A3-FA03930E88A5}" presName="bgRect" presStyleLbl="bgShp" presStyleIdx="3" presStyleCnt="4"/>
      <dgm:spPr/>
    </dgm:pt>
    <dgm:pt modelId="{06DD1DFB-55AA-4DE6-A477-6DC0CDC7B52D}" type="pres">
      <dgm:prSet presAssocID="{980ED33C-41A4-4E15-A9A3-FA03930E88A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gamento"/>
        </a:ext>
      </dgm:extLst>
    </dgm:pt>
    <dgm:pt modelId="{AAF049A3-58BB-43A7-A344-D9DA27F04080}" type="pres">
      <dgm:prSet presAssocID="{980ED33C-41A4-4E15-A9A3-FA03930E88A5}" presName="spaceRect" presStyleCnt="0"/>
      <dgm:spPr/>
    </dgm:pt>
    <dgm:pt modelId="{B8E56DB5-2F23-40C3-B5D8-E9952CFA9438}" type="pres">
      <dgm:prSet presAssocID="{980ED33C-41A4-4E15-A9A3-FA03930E88A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095B909-2FF7-4C02-B1D2-FB83E3C8A1CB}" type="presOf" srcId="{980ED33C-41A4-4E15-A9A3-FA03930E88A5}" destId="{B8E56DB5-2F23-40C3-B5D8-E9952CFA9438}" srcOrd="0" destOrd="0" presId="urn:microsoft.com/office/officeart/2018/2/layout/IconVerticalSolidList"/>
    <dgm:cxn modelId="{1FEB780B-297C-4073-AFDA-60C956EA1EFD}" srcId="{9C9FCD17-7A38-402A-99F5-877371F4CC3C}" destId="{96CDCD8D-A439-42F3-B84F-1D9B86785908}" srcOrd="1" destOrd="0" parTransId="{D831F1E0-F7E4-4C48-ABD6-8EC416E4BF95}" sibTransId="{CBF4DB2C-4CF2-4A90-A6DD-A341CFCEF642}"/>
    <dgm:cxn modelId="{85A90668-C4D1-43A6-A7C2-9A2B6110F18D}" type="presOf" srcId="{96CDCD8D-A439-42F3-B84F-1D9B86785908}" destId="{C380F908-731C-4CF3-BABB-F9B9BE3D6C05}" srcOrd="0" destOrd="0" presId="urn:microsoft.com/office/officeart/2018/2/layout/IconVerticalSolidList"/>
    <dgm:cxn modelId="{3D783D49-BF9C-471E-AC78-6D8AF13DF615}" type="presOf" srcId="{6B379F07-5ED7-465F-BC9C-BC45A02FB974}" destId="{424A3CF4-F48E-499A-8B3D-7F6ED72A22A2}" srcOrd="0" destOrd="0" presId="urn:microsoft.com/office/officeart/2018/2/layout/IconVerticalSolidList"/>
    <dgm:cxn modelId="{F793F37C-7B26-4F55-896C-A32AA5618E86}" srcId="{9C9FCD17-7A38-402A-99F5-877371F4CC3C}" destId="{A0DF9C21-2150-46FD-8ADF-A2F143EA2AEF}" srcOrd="0" destOrd="0" parTransId="{09272F8F-945F-481A-BC05-F7C8B950CB85}" sibTransId="{8F60B793-CD94-414F-B581-78F2724E0968}"/>
    <dgm:cxn modelId="{923FBFB6-69FE-4F28-8CDC-22BD3E13DD04}" srcId="{9C9FCD17-7A38-402A-99F5-877371F4CC3C}" destId="{6B379F07-5ED7-465F-BC9C-BC45A02FB974}" srcOrd="2" destOrd="0" parTransId="{02376744-E415-4A8F-8BD0-79636860799C}" sibTransId="{DCC02688-4D5C-4506-A2D6-71E7DC5FAC44}"/>
    <dgm:cxn modelId="{128496C9-4151-4709-B24C-0EEFDD413980}" type="presOf" srcId="{A0DF9C21-2150-46FD-8ADF-A2F143EA2AEF}" destId="{3AFD5C33-6D4C-4E39-9229-389971EE05FD}" srcOrd="0" destOrd="0" presId="urn:microsoft.com/office/officeart/2018/2/layout/IconVerticalSolidList"/>
    <dgm:cxn modelId="{A59927F7-2C3D-4AC1-884A-63FF1F35F944}" type="presOf" srcId="{9C9FCD17-7A38-402A-99F5-877371F4CC3C}" destId="{20998188-9045-4F20-892A-EE220742B232}" srcOrd="0" destOrd="0" presId="urn:microsoft.com/office/officeart/2018/2/layout/IconVerticalSolidList"/>
    <dgm:cxn modelId="{B981FBFC-0D3F-4894-ADBE-2A8F0C341DDB}" srcId="{9C9FCD17-7A38-402A-99F5-877371F4CC3C}" destId="{980ED33C-41A4-4E15-A9A3-FA03930E88A5}" srcOrd="3" destOrd="0" parTransId="{324308F5-FA63-43CF-8260-933440AAF380}" sibTransId="{6B68411F-124B-430A-AFD5-03B0CEA7934C}"/>
    <dgm:cxn modelId="{A05E6A09-6AEF-4159-AF84-C9A4354993F8}" type="presParOf" srcId="{20998188-9045-4F20-892A-EE220742B232}" destId="{9DF36803-9DCF-48EE-AB2C-CF91D71A43B8}" srcOrd="0" destOrd="0" presId="urn:microsoft.com/office/officeart/2018/2/layout/IconVerticalSolidList"/>
    <dgm:cxn modelId="{7088BE20-5D5A-4664-844D-2A71E6A64266}" type="presParOf" srcId="{9DF36803-9DCF-48EE-AB2C-CF91D71A43B8}" destId="{F22A5F20-BA07-4B65-9894-6D8DD15260E9}" srcOrd="0" destOrd="0" presId="urn:microsoft.com/office/officeart/2018/2/layout/IconVerticalSolidList"/>
    <dgm:cxn modelId="{2F35EB51-53FF-427D-AD72-0007B9A4770E}" type="presParOf" srcId="{9DF36803-9DCF-48EE-AB2C-CF91D71A43B8}" destId="{D5DD9C9A-4AC0-4528-A66D-2A7447D797AE}" srcOrd="1" destOrd="0" presId="urn:microsoft.com/office/officeart/2018/2/layout/IconVerticalSolidList"/>
    <dgm:cxn modelId="{080BE1B6-BB64-45EF-9CD2-1FFFA1925FA3}" type="presParOf" srcId="{9DF36803-9DCF-48EE-AB2C-CF91D71A43B8}" destId="{E94D1E76-1E4C-455F-BD96-BE1820B1A7D0}" srcOrd="2" destOrd="0" presId="urn:microsoft.com/office/officeart/2018/2/layout/IconVerticalSolidList"/>
    <dgm:cxn modelId="{0355DC05-E80A-43C9-A347-2D9CB4A0CA29}" type="presParOf" srcId="{9DF36803-9DCF-48EE-AB2C-CF91D71A43B8}" destId="{3AFD5C33-6D4C-4E39-9229-389971EE05FD}" srcOrd="3" destOrd="0" presId="urn:microsoft.com/office/officeart/2018/2/layout/IconVerticalSolidList"/>
    <dgm:cxn modelId="{469FD365-2AB4-419F-9A93-8350C49B0541}" type="presParOf" srcId="{20998188-9045-4F20-892A-EE220742B232}" destId="{E730FE46-5B6C-4813-94BF-2CBEEFC35156}" srcOrd="1" destOrd="0" presId="urn:microsoft.com/office/officeart/2018/2/layout/IconVerticalSolidList"/>
    <dgm:cxn modelId="{3A89539F-936D-4E9A-9F9A-0EE49EEE48EF}" type="presParOf" srcId="{20998188-9045-4F20-892A-EE220742B232}" destId="{86309975-73B7-4D0D-AE84-5353D1126C44}" srcOrd="2" destOrd="0" presId="urn:microsoft.com/office/officeart/2018/2/layout/IconVerticalSolidList"/>
    <dgm:cxn modelId="{58AA0ED2-886F-4570-A3C5-9185A6598212}" type="presParOf" srcId="{86309975-73B7-4D0D-AE84-5353D1126C44}" destId="{4FB936D3-7DD2-4D27-AD48-5943FEC28990}" srcOrd="0" destOrd="0" presId="urn:microsoft.com/office/officeart/2018/2/layout/IconVerticalSolidList"/>
    <dgm:cxn modelId="{0BB84AC7-F2B7-4B47-A772-FB7F49C2EF72}" type="presParOf" srcId="{86309975-73B7-4D0D-AE84-5353D1126C44}" destId="{A2FB270F-0CA6-4351-8681-D7DF2F7696B3}" srcOrd="1" destOrd="0" presId="urn:microsoft.com/office/officeart/2018/2/layout/IconVerticalSolidList"/>
    <dgm:cxn modelId="{206743B8-554A-4E42-A027-461DE4C11494}" type="presParOf" srcId="{86309975-73B7-4D0D-AE84-5353D1126C44}" destId="{04371F02-4AE1-4378-8CED-F5442067E0AA}" srcOrd="2" destOrd="0" presId="urn:microsoft.com/office/officeart/2018/2/layout/IconVerticalSolidList"/>
    <dgm:cxn modelId="{D447413A-15E1-4FD8-BCE6-C49C5AEEBD2C}" type="presParOf" srcId="{86309975-73B7-4D0D-AE84-5353D1126C44}" destId="{C380F908-731C-4CF3-BABB-F9B9BE3D6C05}" srcOrd="3" destOrd="0" presId="urn:microsoft.com/office/officeart/2018/2/layout/IconVerticalSolidList"/>
    <dgm:cxn modelId="{D3AF734C-437B-4A31-8268-6895FF4EEF02}" type="presParOf" srcId="{20998188-9045-4F20-892A-EE220742B232}" destId="{C24EA1D0-1F39-4668-843C-C16CFC2AFD56}" srcOrd="3" destOrd="0" presId="urn:microsoft.com/office/officeart/2018/2/layout/IconVerticalSolidList"/>
    <dgm:cxn modelId="{01C4E928-26FA-4925-B2ED-39C05A77DE5E}" type="presParOf" srcId="{20998188-9045-4F20-892A-EE220742B232}" destId="{A759D26F-1491-4EA2-A774-1DB22B7F9D26}" srcOrd="4" destOrd="0" presId="urn:microsoft.com/office/officeart/2018/2/layout/IconVerticalSolidList"/>
    <dgm:cxn modelId="{19B5FFA4-79D5-4031-A23C-48F9DE95AD04}" type="presParOf" srcId="{A759D26F-1491-4EA2-A774-1DB22B7F9D26}" destId="{ECBD18C1-C82B-4A07-9E3E-DD500DB67CB8}" srcOrd="0" destOrd="0" presId="urn:microsoft.com/office/officeart/2018/2/layout/IconVerticalSolidList"/>
    <dgm:cxn modelId="{96DA0B61-6975-4E69-98C9-BD165F917EB3}" type="presParOf" srcId="{A759D26F-1491-4EA2-A774-1DB22B7F9D26}" destId="{1CDC5FAE-A572-49DE-8BFE-F20CBF43046F}" srcOrd="1" destOrd="0" presId="urn:microsoft.com/office/officeart/2018/2/layout/IconVerticalSolidList"/>
    <dgm:cxn modelId="{7F2253C1-0F0C-4182-8B1D-2386E8C87E12}" type="presParOf" srcId="{A759D26F-1491-4EA2-A774-1DB22B7F9D26}" destId="{30E17B0F-9B03-4B19-A0D0-7453A6C16E44}" srcOrd="2" destOrd="0" presId="urn:microsoft.com/office/officeart/2018/2/layout/IconVerticalSolidList"/>
    <dgm:cxn modelId="{81122825-1BAF-4C3C-AAE2-1129144197A4}" type="presParOf" srcId="{A759D26F-1491-4EA2-A774-1DB22B7F9D26}" destId="{424A3CF4-F48E-499A-8B3D-7F6ED72A22A2}" srcOrd="3" destOrd="0" presId="urn:microsoft.com/office/officeart/2018/2/layout/IconVerticalSolidList"/>
    <dgm:cxn modelId="{1294D4CA-7598-4797-958D-953F302C1D25}" type="presParOf" srcId="{20998188-9045-4F20-892A-EE220742B232}" destId="{73FB502F-E6D7-413A-9CD0-DE70A06E76DA}" srcOrd="5" destOrd="0" presId="urn:microsoft.com/office/officeart/2018/2/layout/IconVerticalSolidList"/>
    <dgm:cxn modelId="{E6B1298B-3987-4564-9C38-56382D8C33F3}" type="presParOf" srcId="{20998188-9045-4F20-892A-EE220742B232}" destId="{EB0B96CF-9715-467E-A3A5-031420AF1640}" srcOrd="6" destOrd="0" presId="urn:microsoft.com/office/officeart/2018/2/layout/IconVerticalSolidList"/>
    <dgm:cxn modelId="{ABD890AE-809B-48CB-BBAB-0265ED5018E2}" type="presParOf" srcId="{EB0B96CF-9715-467E-A3A5-031420AF1640}" destId="{A1867EEC-96DF-4962-B0EE-638416BA61A3}" srcOrd="0" destOrd="0" presId="urn:microsoft.com/office/officeart/2018/2/layout/IconVerticalSolidList"/>
    <dgm:cxn modelId="{DB53EF31-C670-4151-916B-0EB211A9CC27}" type="presParOf" srcId="{EB0B96CF-9715-467E-A3A5-031420AF1640}" destId="{06DD1DFB-55AA-4DE6-A477-6DC0CDC7B52D}" srcOrd="1" destOrd="0" presId="urn:microsoft.com/office/officeart/2018/2/layout/IconVerticalSolidList"/>
    <dgm:cxn modelId="{17621724-352F-4618-AC9D-398C20AAA402}" type="presParOf" srcId="{EB0B96CF-9715-467E-A3A5-031420AF1640}" destId="{AAF049A3-58BB-43A7-A344-D9DA27F04080}" srcOrd="2" destOrd="0" presId="urn:microsoft.com/office/officeart/2018/2/layout/IconVerticalSolidList"/>
    <dgm:cxn modelId="{D0525EB2-8618-4DE1-AF32-9DA3606CD8FB}" type="presParOf" srcId="{EB0B96CF-9715-467E-A3A5-031420AF1640}" destId="{B8E56DB5-2F23-40C3-B5D8-E9952CFA943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622616-A5E0-4206-9C8C-D1B3C00C5F2E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76AF4BF-BBC7-40FF-B462-A1AB48EB1C1A}">
      <dgm:prSet/>
      <dgm:spPr/>
      <dgm:t>
        <a:bodyPr/>
        <a:lstStyle/>
        <a:p>
          <a:r>
            <a:rPr lang="es-ES" b="1"/>
            <a:t>Según el medio de aplicación</a:t>
          </a:r>
          <a:r>
            <a:rPr lang="es-ES"/>
            <a:t>:</a:t>
          </a:r>
          <a:endParaRPr lang="en-US"/>
        </a:p>
      </dgm:t>
    </dgm:pt>
    <dgm:pt modelId="{5BC52767-B6BC-4BD0-B1A9-EC3C57172E06}" type="parTrans" cxnId="{050D0F86-215F-4EDA-AC64-F4F63AC8C351}">
      <dgm:prSet/>
      <dgm:spPr/>
      <dgm:t>
        <a:bodyPr/>
        <a:lstStyle/>
        <a:p>
          <a:endParaRPr lang="en-US"/>
        </a:p>
      </dgm:t>
    </dgm:pt>
    <dgm:pt modelId="{5F16BBC4-37AD-44A9-A276-535EB00EC931}" type="sibTrans" cxnId="{050D0F86-215F-4EDA-AC64-F4F63AC8C351}">
      <dgm:prSet/>
      <dgm:spPr/>
      <dgm:t>
        <a:bodyPr/>
        <a:lstStyle/>
        <a:p>
          <a:endParaRPr lang="en-US"/>
        </a:p>
      </dgm:t>
    </dgm:pt>
    <dgm:pt modelId="{98B37C2A-0C97-4A0A-9075-ACD27AC5B3C3}">
      <dgm:prSet/>
      <dgm:spPr/>
      <dgm:t>
        <a:bodyPr/>
        <a:lstStyle/>
        <a:p>
          <a:r>
            <a:rPr lang="es-ES" b="1"/>
            <a:t>Presenciales</a:t>
          </a:r>
          <a:r>
            <a:rPr lang="es-ES"/>
            <a:t>: Cara a cara con el encuestador.</a:t>
          </a:r>
          <a:endParaRPr lang="en-US"/>
        </a:p>
      </dgm:t>
    </dgm:pt>
    <dgm:pt modelId="{1E02AACE-3A23-4774-A3A3-CFB7E025DE7C}" type="parTrans" cxnId="{67B698F5-F1E9-4041-B4F9-E88C34F82054}">
      <dgm:prSet/>
      <dgm:spPr/>
      <dgm:t>
        <a:bodyPr/>
        <a:lstStyle/>
        <a:p>
          <a:endParaRPr lang="en-US"/>
        </a:p>
      </dgm:t>
    </dgm:pt>
    <dgm:pt modelId="{081336CE-3276-4ABF-B324-7D948DBDBE91}" type="sibTrans" cxnId="{67B698F5-F1E9-4041-B4F9-E88C34F82054}">
      <dgm:prSet/>
      <dgm:spPr/>
      <dgm:t>
        <a:bodyPr/>
        <a:lstStyle/>
        <a:p>
          <a:endParaRPr lang="en-US"/>
        </a:p>
      </dgm:t>
    </dgm:pt>
    <dgm:pt modelId="{DFFF4527-9C0E-4303-BD5F-31AD3ECDCAB8}">
      <dgm:prSet/>
      <dgm:spPr/>
      <dgm:t>
        <a:bodyPr/>
        <a:lstStyle/>
        <a:p>
          <a:r>
            <a:rPr lang="es-ES" b="1"/>
            <a:t>Telefónicas</a:t>
          </a:r>
          <a:r>
            <a:rPr lang="es-ES"/>
            <a:t>: Realizadas por llamadas.</a:t>
          </a:r>
          <a:endParaRPr lang="en-US"/>
        </a:p>
      </dgm:t>
    </dgm:pt>
    <dgm:pt modelId="{0D6D3296-F648-4902-805E-CCEE3979FC2C}" type="parTrans" cxnId="{94B3F906-559F-44BA-B5E8-BFCD8A22C88A}">
      <dgm:prSet/>
      <dgm:spPr/>
      <dgm:t>
        <a:bodyPr/>
        <a:lstStyle/>
        <a:p>
          <a:endParaRPr lang="en-US"/>
        </a:p>
      </dgm:t>
    </dgm:pt>
    <dgm:pt modelId="{C3BFC7A1-ADEC-4671-B851-31AED1C835F6}" type="sibTrans" cxnId="{94B3F906-559F-44BA-B5E8-BFCD8A22C88A}">
      <dgm:prSet/>
      <dgm:spPr/>
      <dgm:t>
        <a:bodyPr/>
        <a:lstStyle/>
        <a:p>
          <a:endParaRPr lang="en-US"/>
        </a:p>
      </dgm:t>
    </dgm:pt>
    <dgm:pt modelId="{EF7812A0-493A-4A63-9ADA-C7FFFDACD6D9}">
      <dgm:prSet/>
      <dgm:spPr/>
      <dgm:t>
        <a:bodyPr/>
        <a:lstStyle/>
        <a:p>
          <a:r>
            <a:rPr lang="es-ES" b="1"/>
            <a:t>En línea</a:t>
          </a:r>
          <a:r>
            <a:rPr lang="es-ES"/>
            <a:t>: Mediante formularios digitales.</a:t>
          </a:r>
          <a:endParaRPr lang="en-US"/>
        </a:p>
      </dgm:t>
    </dgm:pt>
    <dgm:pt modelId="{2FD0736C-02CA-4C23-BAFA-618AEDC68797}" type="parTrans" cxnId="{0187AF70-77E8-4C86-B3F8-A6EE8DECD4B2}">
      <dgm:prSet/>
      <dgm:spPr/>
      <dgm:t>
        <a:bodyPr/>
        <a:lstStyle/>
        <a:p>
          <a:endParaRPr lang="en-US"/>
        </a:p>
      </dgm:t>
    </dgm:pt>
    <dgm:pt modelId="{68B06F8A-151B-4782-BDDE-03BBB55D5202}" type="sibTrans" cxnId="{0187AF70-77E8-4C86-B3F8-A6EE8DECD4B2}">
      <dgm:prSet/>
      <dgm:spPr/>
      <dgm:t>
        <a:bodyPr/>
        <a:lstStyle/>
        <a:p>
          <a:endParaRPr lang="en-US"/>
        </a:p>
      </dgm:t>
    </dgm:pt>
    <dgm:pt modelId="{77B60B7B-042F-4F5F-A4FC-6E7E17D24A27}">
      <dgm:prSet/>
      <dgm:spPr/>
      <dgm:t>
        <a:bodyPr/>
        <a:lstStyle/>
        <a:p>
          <a:r>
            <a:rPr lang="es-ES" b="1"/>
            <a:t>Por correo</a:t>
          </a:r>
          <a:r>
            <a:rPr lang="es-ES"/>
            <a:t>: Enviadas y devueltas por correspondencia.</a:t>
          </a:r>
          <a:endParaRPr lang="en-US"/>
        </a:p>
      </dgm:t>
    </dgm:pt>
    <dgm:pt modelId="{993579AD-FEC1-4A19-B1B8-2349EECA306F}" type="parTrans" cxnId="{3554DC83-A99E-4AF1-BF4D-7725CCAB8B2B}">
      <dgm:prSet/>
      <dgm:spPr/>
      <dgm:t>
        <a:bodyPr/>
        <a:lstStyle/>
        <a:p>
          <a:endParaRPr lang="en-US"/>
        </a:p>
      </dgm:t>
    </dgm:pt>
    <dgm:pt modelId="{F083993F-21C4-41BD-ABE7-2B4F36ADD183}" type="sibTrans" cxnId="{3554DC83-A99E-4AF1-BF4D-7725CCAB8B2B}">
      <dgm:prSet/>
      <dgm:spPr/>
      <dgm:t>
        <a:bodyPr/>
        <a:lstStyle/>
        <a:p>
          <a:endParaRPr lang="en-US"/>
        </a:p>
      </dgm:t>
    </dgm:pt>
    <dgm:pt modelId="{8D995783-EA69-40C6-BB11-D5F624D6C8E4}">
      <dgm:prSet/>
      <dgm:spPr/>
      <dgm:t>
        <a:bodyPr/>
        <a:lstStyle/>
        <a:p>
          <a:r>
            <a:rPr lang="es-ES" b="1"/>
            <a:t>Según el diseño del cuestionario</a:t>
          </a:r>
          <a:r>
            <a:rPr lang="es-ES"/>
            <a:t>:</a:t>
          </a:r>
          <a:endParaRPr lang="en-US"/>
        </a:p>
      </dgm:t>
    </dgm:pt>
    <dgm:pt modelId="{F4690C9F-B76D-4110-B92A-06B5908E3674}" type="parTrans" cxnId="{36AF00AD-DD39-462C-96DB-D7D37D2C90AE}">
      <dgm:prSet/>
      <dgm:spPr/>
      <dgm:t>
        <a:bodyPr/>
        <a:lstStyle/>
        <a:p>
          <a:endParaRPr lang="en-US"/>
        </a:p>
      </dgm:t>
    </dgm:pt>
    <dgm:pt modelId="{3BA3597B-C60C-4BCF-82FD-1E3599D908D8}" type="sibTrans" cxnId="{36AF00AD-DD39-462C-96DB-D7D37D2C90AE}">
      <dgm:prSet/>
      <dgm:spPr/>
      <dgm:t>
        <a:bodyPr/>
        <a:lstStyle/>
        <a:p>
          <a:endParaRPr lang="en-US"/>
        </a:p>
      </dgm:t>
    </dgm:pt>
    <dgm:pt modelId="{C10BDC74-BF1A-4D21-B0C2-8FB7AC156444}">
      <dgm:prSet/>
      <dgm:spPr/>
      <dgm:t>
        <a:bodyPr/>
        <a:lstStyle/>
        <a:p>
          <a:r>
            <a:rPr lang="es-ES" b="1"/>
            <a:t>Abiertas</a:t>
          </a:r>
          <a:r>
            <a:rPr lang="es-ES"/>
            <a:t>: Permiten respuestas libres.</a:t>
          </a:r>
          <a:endParaRPr lang="en-US"/>
        </a:p>
      </dgm:t>
    </dgm:pt>
    <dgm:pt modelId="{7B94AE6C-EF21-4AD2-A8C5-E6F8EA4FE198}" type="parTrans" cxnId="{2990F275-9E97-463E-A2B8-5CDC925043BB}">
      <dgm:prSet/>
      <dgm:spPr/>
      <dgm:t>
        <a:bodyPr/>
        <a:lstStyle/>
        <a:p>
          <a:endParaRPr lang="en-US"/>
        </a:p>
      </dgm:t>
    </dgm:pt>
    <dgm:pt modelId="{0A255A08-5437-40FD-95A7-2431967B534A}" type="sibTrans" cxnId="{2990F275-9E97-463E-A2B8-5CDC925043BB}">
      <dgm:prSet/>
      <dgm:spPr/>
      <dgm:t>
        <a:bodyPr/>
        <a:lstStyle/>
        <a:p>
          <a:endParaRPr lang="en-US"/>
        </a:p>
      </dgm:t>
    </dgm:pt>
    <dgm:pt modelId="{80654B4E-EEE8-492B-BBBD-584A8B57C921}">
      <dgm:prSet/>
      <dgm:spPr/>
      <dgm:t>
        <a:bodyPr/>
        <a:lstStyle/>
        <a:p>
          <a:r>
            <a:rPr lang="es-ES" b="1"/>
            <a:t>Cerradas</a:t>
          </a:r>
          <a:r>
            <a:rPr lang="es-ES"/>
            <a:t>: Respuestas predefinidas (ejemplo: opciones múltiples, escalas).</a:t>
          </a:r>
          <a:endParaRPr lang="en-US"/>
        </a:p>
      </dgm:t>
    </dgm:pt>
    <dgm:pt modelId="{9170CEB8-0422-421F-A0D3-784223651E15}" type="parTrans" cxnId="{C22F731F-AB0E-4240-85F4-88FB7524CD4D}">
      <dgm:prSet/>
      <dgm:spPr/>
      <dgm:t>
        <a:bodyPr/>
        <a:lstStyle/>
        <a:p>
          <a:endParaRPr lang="en-US"/>
        </a:p>
      </dgm:t>
    </dgm:pt>
    <dgm:pt modelId="{AA25DF04-A76C-44E3-82B2-6F4538B53E87}" type="sibTrans" cxnId="{C22F731F-AB0E-4240-85F4-88FB7524CD4D}">
      <dgm:prSet/>
      <dgm:spPr/>
      <dgm:t>
        <a:bodyPr/>
        <a:lstStyle/>
        <a:p>
          <a:endParaRPr lang="en-US"/>
        </a:p>
      </dgm:t>
    </dgm:pt>
    <dgm:pt modelId="{DD7D9B9C-DA76-4D0B-8801-D972AAD8B2AD}">
      <dgm:prSet/>
      <dgm:spPr/>
      <dgm:t>
        <a:bodyPr/>
        <a:lstStyle/>
        <a:p>
          <a:r>
            <a:rPr lang="es-ES" b="1"/>
            <a:t>Mixtas</a:t>
          </a:r>
          <a:r>
            <a:rPr lang="es-ES"/>
            <a:t>: Combinan preguntas abiertas y cerradas.</a:t>
          </a:r>
          <a:endParaRPr lang="en-US"/>
        </a:p>
      </dgm:t>
    </dgm:pt>
    <dgm:pt modelId="{2D2AF707-1C15-4871-B6BC-54D4794A1099}" type="parTrans" cxnId="{6A5D9B0B-A234-49C7-97C3-42ACB59D1212}">
      <dgm:prSet/>
      <dgm:spPr/>
      <dgm:t>
        <a:bodyPr/>
        <a:lstStyle/>
        <a:p>
          <a:endParaRPr lang="en-US"/>
        </a:p>
      </dgm:t>
    </dgm:pt>
    <dgm:pt modelId="{4B5DAEF6-E03C-4E79-8B4C-2973EDAC7FF2}" type="sibTrans" cxnId="{6A5D9B0B-A234-49C7-97C3-42ACB59D1212}">
      <dgm:prSet/>
      <dgm:spPr/>
      <dgm:t>
        <a:bodyPr/>
        <a:lstStyle/>
        <a:p>
          <a:endParaRPr lang="en-US"/>
        </a:p>
      </dgm:t>
    </dgm:pt>
    <dgm:pt modelId="{B8A3D941-37C8-4444-8BE3-8B584C9CA7CD}" type="pres">
      <dgm:prSet presAssocID="{4E622616-A5E0-4206-9C8C-D1B3C00C5F2E}" presName="Name0" presStyleCnt="0">
        <dgm:presLayoutVars>
          <dgm:dir/>
          <dgm:animLvl val="lvl"/>
          <dgm:resizeHandles val="exact"/>
        </dgm:presLayoutVars>
      </dgm:prSet>
      <dgm:spPr/>
    </dgm:pt>
    <dgm:pt modelId="{131DCF78-8FB2-4359-A2A5-93BE82C1FF64}" type="pres">
      <dgm:prSet presAssocID="{576AF4BF-BBC7-40FF-B462-A1AB48EB1C1A}" presName="linNode" presStyleCnt="0"/>
      <dgm:spPr/>
    </dgm:pt>
    <dgm:pt modelId="{B6934244-B397-4477-AF01-63DD05061B7E}" type="pres">
      <dgm:prSet presAssocID="{576AF4BF-BBC7-40FF-B462-A1AB48EB1C1A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CCA8BD29-5BFE-4E0E-8194-4173DA15F3ED}" type="pres">
      <dgm:prSet presAssocID="{576AF4BF-BBC7-40FF-B462-A1AB48EB1C1A}" presName="descendantText" presStyleLbl="alignAccFollowNode1" presStyleIdx="0" presStyleCnt="2">
        <dgm:presLayoutVars>
          <dgm:bulletEnabled val="1"/>
        </dgm:presLayoutVars>
      </dgm:prSet>
      <dgm:spPr/>
    </dgm:pt>
    <dgm:pt modelId="{E342E6AF-69B7-4E1F-8703-7915838DE715}" type="pres">
      <dgm:prSet presAssocID="{5F16BBC4-37AD-44A9-A276-535EB00EC931}" presName="sp" presStyleCnt="0"/>
      <dgm:spPr/>
    </dgm:pt>
    <dgm:pt modelId="{9D40CAEB-F4EB-4505-BC73-00FE7864581D}" type="pres">
      <dgm:prSet presAssocID="{8D995783-EA69-40C6-BB11-D5F624D6C8E4}" presName="linNode" presStyleCnt="0"/>
      <dgm:spPr/>
    </dgm:pt>
    <dgm:pt modelId="{0F0BA3A3-DB79-4DA8-89FA-F39105A4B03A}" type="pres">
      <dgm:prSet presAssocID="{8D995783-EA69-40C6-BB11-D5F624D6C8E4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659B575B-9FD5-4FD8-892E-213A9BCAE988}" type="pres">
      <dgm:prSet presAssocID="{8D995783-EA69-40C6-BB11-D5F624D6C8E4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94B3F906-559F-44BA-B5E8-BFCD8A22C88A}" srcId="{576AF4BF-BBC7-40FF-B462-A1AB48EB1C1A}" destId="{DFFF4527-9C0E-4303-BD5F-31AD3ECDCAB8}" srcOrd="1" destOrd="0" parTransId="{0D6D3296-F648-4902-805E-CCEE3979FC2C}" sibTransId="{C3BFC7A1-ADEC-4671-B851-31AED1C835F6}"/>
    <dgm:cxn modelId="{6A5D9B0B-A234-49C7-97C3-42ACB59D1212}" srcId="{8D995783-EA69-40C6-BB11-D5F624D6C8E4}" destId="{DD7D9B9C-DA76-4D0B-8801-D972AAD8B2AD}" srcOrd="2" destOrd="0" parTransId="{2D2AF707-1C15-4871-B6BC-54D4794A1099}" sibTransId="{4B5DAEF6-E03C-4E79-8B4C-2973EDAC7FF2}"/>
    <dgm:cxn modelId="{163FC414-5316-4ECF-B02D-DF16BBF2CBA1}" type="presOf" srcId="{576AF4BF-BBC7-40FF-B462-A1AB48EB1C1A}" destId="{B6934244-B397-4477-AF01-63DD05061B7E}" srcOrd="0" destOrd="0" presId="urn:microsoft.com/office/officeart/2005/8/layout/vList5"/>
    <dgm:cxn modelId="{C22F731F-AB0E-4240-85F4-88FB7524CD4D}" srcId="{8D995783-EA69-40C6-BB11-D5F624D6C8E4}" destId="{80654B4E-EEE8-492B-BBBD-584A8B57C921}" srcOrd="1" destOrd="0" parTransId="{9170CEB8-0422-421F-A0D3-784223651E15}" sibTransId="{AA25DF04-A76C-44E3-82B2-6F4538B53E87}"/>
    <dgm:cxn modelId="{0187AF70-77E8-4C86-B3F8-A6EE8DECD4B2}" srcId="{576AF4BF-BBC7-40FF-B462-A1AB48EB1C1A}" destId="{EF7812A0-493A-4A63-9ADA-C7FFFDACD6D9}" srcOrd="2" destOrd="0" parTransId="{2FD0736C-02CA-4C23-BAFA-618AEDC68797}" sibTransId="{68B06F8A-151B-4782-BDDE-03BBB55D5202}"/>
    <dgm:cxn modelId="{2990F275-9E97-463E-A2B8-5CDC925043BB}" srcId="{8D995783-EA69-40C6-BB11-D5F624D6C8E4}" destId="{C10BDC74-BF1A-4D21-B0C2-8FB7AC156444}" srcOrd="0" destOrd="0" parTransId="{7B94AE6C-EF21-4AD2-A8C5-E6F8EA4FE198}" sibTransId="{0A255A08-5437-40FD-95A7-2431967B534A}"/>
    <dgm:cxn modelId="{FB124F7E-2C8E-4167-824D-D6D88F14D259}" type="presOf" srcId="{EF7812A0-493A-4A63-9ADA-C7FFFDACD6D9}" destId="{CCA8BD29-5BFE-4E0E-8194-4173DA15F3ED}" srcOrd="0" destOrd="2" presId="urn:microsoft.com/office/officeart/2005/8/layout/vList5"/>
    <dgm:cxn modelId="{F2D6E480-0151-43B2-8B7E-1F072901E8A1}" type="presOf" srcId="{DFFF4527-9C0E-4303-BD5F-31AD3ECDCAB8}" destId="{CCA8BD29-5BFE-4E0E-8194-4173DA15F3ED}" srcOrd="0" destOrd="1" presId="urn:microsoft.com/office/officeart/2005/8/layout/vList5"/>
    <dgm:cxn modelId="{3554DC83-A99E-4AF1-BF4D-7725CCAB8B2B}" srcId="{576AF4BF-BBC7-40FF-B462-A1AB48EB1C1A}" destId="{77B60B7B-042F-4F5F-A4FC-6E7E17D24A27}" srcOrd="3" destOrd="0" parTransId="{993579AD-FEC1-4A19-B1B8-2349EECA306F}" sibTransId="{F083993F-21C4-41BD-ABE7-2B4F36ADD183}"/>
    <dgm:cxn modelId="{050D0F86-215F-4EDA-AC64-F4F63AC8C351}" srcId="{4E622616-A5E0-4206-9C8C-D1B3C00C5F2E}" destId="{576AF4BF-BBC7-40FF-B462-A1AB48EB1C1A}" srcOrd="0" destOrd="0" parTransId="{5BC52767-B6BC-4BD0-B1A9-EC3C57172E06}" sibTransId="{5F16BBC4-37AD-44A9-A276-535EB00EC931}"/>
    <dgm:cxn modelId="{7A78FB96-69E6-4685-8A97-15AD14867B35}" type="presOf" srcId="{8D995783-EA69-40C6-BB11-D5F624D6C8E4}" destId="{0F0BA3A3-DB79-4DA8-89FA-F39105A4B03A}" srcOrd="0" destOrd="0" presId="urn:microsoft.com/office/officeart/2005/8/layout/vList5"/>
    <dgm:cxn modelId="{843709A8-6F6E-4DB2-A0C1-49C2F725E14F}" type="presOf" srcId="{DD7D9B9C-DA76-4D0B-8801-D972AAD8B2AD}" destId="{659B575B-9FD5-4FD8-892E-213A9BCAE988}" srcOrd="0" destOrd="2" presId="urn:microsoft.com/office/officeart/2005/8/layout/vList5"/>
    <dgm:cxn modelId="{36AF00AD-DD39-462C-96DB-D7D37D2C90AE}" srcId="{4E622616-A5E0-4206-9C8C-D1B3C00C5F2E}" destId="{8D995783-EA69-40C6-BB11-D5F624D6C8E4}" srcOrd="1" destOrd="0" parTransId="{F4690C9F-B76D-4110-B92A-06B5908E3674}" sibTransId="{3BA3597B-C60C-4BCF-82FD-1E3599D908D8}"/>
    <dgm:cxn modelId="{4E6EFEB5-63A2-4E92-B755-85D89AE599DF}" type="presOf" srcId="{80654B4E-EEE8-492B-BBBD-584A8B57C921}" destId="{659B575B-9FD5-4FD8-892E-213A9BCAE988}" srcOrd="0" destOrd="1" presId="urn:microsoft.com/office/officeart/2005/8/layout/vList5"/>
    <dgm:cxn modelId="{702F33CB-DA6A-4A50-A3E5-F82837F6AF3B}" type="presOf" srcId="{4E622616-A5E0-4206-9C8C-D1B3C00C5F2E}" destId="{B8A3D941-37C8-4444-8BE3-8B584C9CA7CD}" srcOrd="0" destOrd="0" presId="urn:microsoft.com/office/officeart/2005/8/layout/vList5"/>
    <dgm:cxn modelId="{76A14FD3-1114-4B25-B33B-73F88B45D227}" type="presOf" srcId="{C10BDC74-BF1A-4D21-B0C2-8FB7AC156444}" destId="{659B575B-9FD5-4FD8-892E-213A9BCAE988}" srcOrd="0" destOrd="0" presId="urn:microsoft.com/office/officeart/2005/8/layout/vList5"/>
    <dgm:cxn modelId="{0FFBE8DB-84BD-47C4-BFB1-8C73A0DEF5FD}" type="presOf" srcId="{77B60B7B-042F-4F5F-A4FC-6E7E17D24A27}" destId="{CCA8BD29-5BFE-4E0E-8194-4173DA15F3ED}" srcOrd="0" destOrd="3" presId="urn:microsoft.com/office/officeart/2005/8/layout/vList5"/>
    <dgm:cxn modelId="{67B698F5-F1E9-4041-B4F9-E88C34F82054}" srcId="{576AF4BF-BBC7-40FF-B462-A1AB48EB1C1A}" destId="{98B37C2A-0C97-4A0A-9075-ACD27AC5B3C3}" srcOrd="0" destOrd="0" parTransId="{1E02AACE-3A23-4774-A3A3-CFB7E025DE7C}" sibTransId="{081336CE-3276-4ABF-B324-7D948DBDBE91}"/>
    <dgm:cxn modelId="{CF1FA6F6-F2D3-478E-B637-DE574165E869}" type="presOf" srcId="{98B37C2A-0C97-4A0A-9075-ACD27AC5B3C3}" destId="{CCA8BD29-5BFE-4E0E-8194-4173DA15F3ED}" srcOrd="0" destOrd="0" presId="urn:microsoft.com/office/officeart/2005/8/layout/vList5"/>
    <dgm:cxn modelId="{ACA0AB0A-9C33-4FA6-B483-31CBF9A2941A}" type="presParOf" srcId="{B8A3D941-37C8-4444-8BE3-8B584C9CA7CD}" destId="{131DCF78-8FB2-4359-A2A5-93BE82C1FF64}" srcOrd="0" destOrd="0" presId="urn:microsoft.com/office/officeart/2005/8/layout/vList5"/>
    <dgm:cxn modelId="{4A2ACF4B-5D6A-46E6-B108-77032B09A872}" type="presParOf" srcId="{131DCF78-8FB2-4359-A2A5-93BE82C1FF64}" destId="{B6934244-B397-4477-AF01-63DD05061B7E}" srcOrd="0" destOrd="0" presId="urn:microsoft.com/office/officeart/2005/8/layout/vList5"/>
    <dgm:cxn modelId="{50BC6D4C-3F25-4D8A-81D4-ACF0010D7068}" type="presParOf" srcId="{131DCF78-8FB2-4359-A2A5-93BE82C1FF64}" destId="{CCA8BD29-5BFE-4E0E-8194-4173DA15F3ED}" srcOrd="1" destOrd="0" presId="urn:microsoft.com/office/officeart/2005/8/layout/vList5"/>
    <dgm:cxn modelId="{2F6FEDAB-0FB8-4045-9EBE-D84D38D6D380}" type="presParOf" srcId="{B8A3D941-37C8-4444-8BE3-8B584C9CA7CD}" destId="{E342E6AF-69B7-4E1F-8703-7915838DE715}" srcOrd="1" destOrd="0" presId="urn:microsoft.com/office/officeart/2005/8/layout/vList5"/>
    <dgm:cxn modelId="{9ED8574C-9AE6-4D3C-B735-5E798F3410BF}" type="presParOf" srcId="{B8A3D941-37C8-4444-8BE3-8B584C9CA7CD}" destId="{9D40CAEB-F4EB-4505-BC73-00FE7864581D}" srcOrd="2" destOrd="0" presId="urn:microsoft.com/office/officeart/2005/8/layout/vList5"/>
    <dgm:cxn modelId="{FB7D8CFA-5450-4C20-8066-006944D62D28}" type="presParOf" srcId="{9D40CAEB-F4EB-4505-BC73-00FE7864581D}" destId="{0F0BA3A3-DB79-4DA8-89FA-F39105A4B03A}" srcOrd="0" destOrd="0" presId="urn:microsoft.com/office/officeart/2005/8/layout/vList5"/>
    <dgm:cxn modelId="{4C71FF58-953B-44D2-AFE8-327574E82EBC}" type="presParOf" srcId="{9D40CAEB-F4EB-4505-BC73-00FE7864581D}" destId="{659B575B-9FD5-4FD8-892E-213A9BCAE98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A5F20-BA07-4B65-9894-6D8DD15260E9}">
      <dsp:nvSpPr>
        <dsp:cNvPr id="0" name=""/>
        <dsp:cNvSpPr/>
      </dsp:nvSpPr>
      <dsp:spPr>
        <a:xfrm>
          <a:off x="0" y="1808"/>
          <a:ext cx="10515600" cy="9166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DD9C9A-4AC0-4528-A66D-2A7447D797AE}">
      <dsp:nvSpPr>
        <dsp:cNvPr id="0" name=""/>
        <dsp:cNvSpPr/>
      </dsp:nvSpPr>
      <dsp:spPr>
        <a:xfrm>
          <a:off x="277275" y="208046"/>
          <a:ext cx="504136" cy="5041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FD5C33-6D4C-4E39-9229-389971EE05FD}">
      <dsp:nvSpPr>
        <dsp:cNvPr id="0" name=""/>
        <dsp:cNvSpPr/>
      </dsp:nvSpPr>
      <dsp:spPr>
        <a:xfrm>
          <a:off x="1058686" y="1808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b="1" kern="1200"/>
            <a:t>Estructura definida</a:t>
          </a:r>
          <a:r>
            <a:rPr lang="es-EC" sz="2100" kern="1200"/>
            <a:t>: Las preguntas suelen estar previamente diseñadas y organizadas.</a:t>
          </a:r>
          <a:endParaRPr lang="en-US" sz="2100" kern="1200"/>
        </a:p>
      </dsp:txBody>
      <dsp:txXfrm>
        <a:off x="1058686" y="1808"/>
        <a:ext cx="9456913" cy="916611"/>
      </dsp:txXfrm>
    </dsp:sp>
    <dsp:sp modelId="{4FB936D3-7DD2-4D27-AD48-5943FEC28990}">
      <dsp:nvSpPr>
        <dsp:cNvPr id="0" name=""/>
        <dsp:cNvSpPr/>
      </dsp:nvSpPr>
      <dsp:spPr>
        <a:xfrm>
          <a:off x="0" y="1147573"/>
          <a:ext cx="10515600" cy="9166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FB270F-0CA6-4351-8681-D7DF2F7696B3}">
      <dsp:nvSpPr>
        <dsp:cNvPr id="0" name=""/>
        <dsp:cNvSpPr/>
      </dsp:nvSpPr>
      <dsp:spPr>
        <a:xfrm>
          <a:off x="277275" y="1353811"/>
          <a:ext cx="504136" cy="5041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0F908-731C-4CF3-BABB-F9B9BE3D6C05}">
      <dsp:nvSpPr>
        <dsp:cNvPr id="0" name=""/>
        <dsp:cNvSpPr/>
      </dsp:nvSpPr>
      <dsp:spPr>
        <a:xfrm>
          <a:off x="1058686" y="1147573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b="1" kern="1200"/>
            <a:t>Estándar o personalizada</a:t>
          </a:r>
          <a:r>
            <a:rPr lang="es-EC" sz="2100" kern="1200"/>
            <a:t>: Puede ser aplicada de manera estandarizada (misma encuesta para todos los participantes) o adaptada a casos específicos.</a:t>
          </a:r>
          <a:endParaRPr lang="en-US" sz="2100" kern="1200"/>
        </a:p>
      </dsp:txBody>
      <dsp:txXfrm>
        <a:off x="1058686" y="1147573"/>
        <a:ext cx="9456913" cy="916611"/>
      </dsp:txXfrm>
    </dsp:sp>
    <dsp:sp modelId="{ECBD18C1-C82B-4A07-9E3E-DD500DB67CB8}">
      <dsp:nvSpPr>
        <dsp:cNvPr id="0" name=""/>
        <dsp:cNvSpPr/>
      </dsp:nvSpPr>
      <dsp:spPr>
        <a:xfrm>
          <a:off x="0" y="2293338"/>
          <a:ext cx="10515600" cy="9166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DC5FAE-A572-49DE-8BFE-F20CBF43046F}">
      <dsp:nvSpPr>
        <dsp:cNvPr id="0" name=""/>
        <dsp:cNvSpPr/>
      </dsp:nvSpPr>
      <dsp:spPr>
        <a:xfrm>
          <a:off x="277275" y="2499576"/>
          <a:ext cx="504136" cy="5041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4A3CF4-F48E-499A-8B3D-7F6ED72A22A2}">
      <dsp:nvSpPr>
        <dsp:cNvPr id="0" name=""/>
        <dsp:cNvSpPr/>
      </dsp:nvSpPr>
      <dsp:spPr>
        <a:xfrm>
          <a:off x="1058686" y="2293338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b="1" kern="1200"/>
            <a:t>Escala de alcance</a:t>
          </a:r>
          <a:r>
            <a:rPr lang="es-EC" sz="2100" kern="1200"/>
            <a:t>: Se utiliza para estudios a gran escala o para muestras específicas.</a:t>
          </a:r>
          <a:endParaRPr lang="en-US" sz="2100" kern="1200"/>
        </a:p>
      </dsp:txBody>
      <dsp:txXfrm>
        <a:off x="1058686" y="2293338"/>
        <a:ext cx="9456913" cy="916611"/>
      </dsp:txXfrm>
    </dsp:sp>
    <dsp:sp modelId="{A1867EEC-96DF-4962-B0EE-638416BA61A3}">
      <dsp:nvSpPr>
        <dsp:cNvPr id="0" name=""/>
        <dsp:cNvSpPr/>
      </dsp:nvSpPr>
      <dsp:spPr>
        <a:xfrm>
          <a:off x="0" y="3439103"/>
          <a:ext cx="10515600" cy="9166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DD1DFB-55AA-4DE6-A477-6DC0CDC7B52D}">
      <dsp:nvSpPr>
        <dsp:cNvPr id="0" name=""/>
        <dsp:cNvSpPr/>
      </dsp:nvSpPr>
      <dsp:spPr>
        <a:xfrm>
          <a:off x="277275" y="3645341"/>
          <a:ext cx="504136" cy="50413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E56DB5-2F23-40C3-B5D8-E9952CFA9438}">
      <dsp:nvSpPr>
        <dsp:cNvPr id="0" name=""/>
        <dsp:cNvSpPr/>
      </dsp:nvSpPr>
      <dsp:spPr>
        <a:xfrm>
          <a:off x="1058686" y="3439103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b="1" kern="1200"/>
            <a:t>Versatilidad</a:t>
          </a:r>
          <a:r>
            <a:rPr lang="es-EC" sz="2100" kern="1200"/>
            <a:t>: Puede ser aplicada de forma oral, escrita, en línea, o a través de dispositivos electrónicos.</a:t>
          </a:r>
          <a:endParaRPr lang="en-US" sz="2100" kern="1200"/>
        </a:p>
      </dsp:txBody>
      <dsp:txXfrm>
        <a:off x="1058686" y="3439103"/>
        <a:ext cx="9456913" cy="9166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8BD29-5BFE-4E0E-8194-4173DA15F3ED}">
      <dsp:nvSpPr>
        <dsp:cNvPr id="0" name=""/>
        <dsp:cNvSpPr/>
      </dsp:nvSpPr>
      <dsp:spPr>
        <a:xfrm rot="5400000">
          <a:off x="6300380" y="-2302154"/>
          <a:ext cx="1700455" cy="672998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1" kern="1200"/>
            <a:t>Presenciales</a:t>
          </a:r>
          <a:r>
            <a:rPr lang="es-ES" sz="2000" kern="1200"/>
            <a:t>: Cara a cara con el encuestador.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1" kern="1200"/>
            <a:t>Telefónicas</a:t>
          </a:r>
          <a:r>
            <a:rPr lang="es-ES" sz="2000" kern="1200"/>
            <a:t>: Realizadas por llamadas.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1" kern="1200"/>
            <a:t>En línea</a:t>
          </a:r>
          <a:r>
            <a:rPr lang="es-ES" sz="2000" kern="1200"/>
            <a:t>: Mediante formularios digitales.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1" kern="1200"/>
            <a:t>Por correo</a:t>
          </a:r>
          <a:r>
            <a:rPr lang="es-ES" sz="2000" kern="1200"/>
            <a:t>: Enviadas y devueltas por correspondencia.</a:t>
          </a:r>
          <a:endParaRPr lang="en-US" sz="2000" kern="1200"/>
        </a:p>
      </dsp:txBody>
      <dsp:txXfrm rot="-5400000">
        <a:off x="3785616" y="295619"/>
        <a:ext cx="6646975" cy="1534437"/>
      </dsp:txXfrm>
    </dsp:sp>
    <dsp:sp modelId="{B6934244-B397-4477-AF01-63DD05061B7E}">
      <dsp:nvSpPr>
        <dsp:cNvPr id="0" name=""/>
        <dsp:cNvSpPr/>
      </dsp:nvSpPr>
      <dsp:spPr>
        <a:xfrm>
          <a:off x="0" y="53"/>
          <a:ext cx="3785616" cy="212556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b="1" kern="1200"/>
            <a:t>Según el medio de aplicación</a:t>
          </a:r>
          <a:r>
            <a:rPr lang="es-ES" sz="4000" kern="1200"/>
            <a:t>:</a:t>
          </a:r>
          <a:endParaRPr lang="en-US" sz="4000" kern="1200"/>
        </a:p>
      </dsp:txBody>
      <dsp:txXfrm>
        <a:off x="103762" y="103815"/>
        <a:ext cx="3578092" cy="1918045"/>
      </dsp:txXfrm>
    </dsp:sp>
    <dsp:sp modelId="{659B575B-9FD5-4FD8-892E-213A9BCAE988}">
      <dsp:nvSpPr>
        <dsp:cNvPr id="0" name=""/>
        <dsp:cNvSpPr/>
      </dsp:nvSpPr>
      <dsp:spPr>
        <a:xfrm rot="5400000">
          <a:off x="6300380" y="-70305"/>
          <a:ext cx="1700455" cy="6729984"/>
        </a:xfrm>
        <a:prstGeom prst="round2Same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1" kern="1200"/>
            <a:t>Abiertas</a:t>
          </a:r>
          <a:r>
            <a:rPr lang="es-ES" sz="2000" kern="1200"/>
            <a:t>: Permiten respuestas libres.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1" kern="1200"/>
            <a:t>Cerradas</a:t>
          </a:r>
          <a:r>
            <a:rPr lang="es-ES" sz="2000" kern="1200"/>
            <a:t>: Respuestas predefinidas (ejemplo: opciones múltiples, escalas).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1" kern="1200"/>
            <a:t>Mixtas</a:t>
          </a:r>
          <a:r>
            <a:rPr lang="es-ES" sz="2000" kern="1200"/>
            <a:t>: Combinan preguntas abiertas y cerradas.</a:t>
          </a:r>
          <a:endParaRPr lang="en-US" sz="2000" kern="1200"/>
        </a:p>
      </dsp:txBody>
      <dsp:txXfrm rot="-5400000">
        <a:off x="3785616" y="2527468"/>
        <a:ext cx="6646975" cy="1534437"/>
      </dsp:txXfrm>
    </dsp:sp>
    <dsp:sp modelId="{0F0BA3A3-DB79-4DA8-89FA-F39105A4B03A}">
      <dsp:nvSpPr>
        <dsp:cNvPr id="0" name=""/>
        <dsp:cNvSpPr/>
      </dsp:nvSpPr>
      <dsp:spPr>
        <a:xfrm>
          <a:off x="0" y="2231901"/>
          <a:ext cx="3785616" cy="2125569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b="1" kern="1200"/>
            <a:t>Según el diseño del cuestionario</a:t>
          </a:r>
          <a:r>
            <a:rPr lang="es-ES" sz="4000" kern="1200"/>
            <a:t>:</a:t>
          </a:r>
          <a:endParaRPr lang="en-US" sz="4000" kern="1200"/>
        </a:p>
      </dsp:txBody>
      <dsp:txXfrm>
        <a:off x="103762" y="2335663"/>
        <a:ext cx="3578092" cy="1918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F8B19-A712-77B2-76D0-DD8D69F49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01A166-DD40-5785-E2B3-9BECCC297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043A76-967A-E4B6-5678-2F5FE7A1D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CFDB2-68DC-4EB8-A65D-C730E6DC5B06}" type="datetimeFigureOut">
              <a:rPr lang="es-EC" smtClean="0"/>
              <a:t>28/1/2025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B84322-9EC2-90A1-37E6-F9E4617AA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135B5D-8156-2D4B-2F00-2FC86513C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EACE5-6DA1-4495-8899-2899E93F19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84066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F86C03-BA68-D639-85AA-64722BDC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B2E6C86-E9B4-FE07-30DE-863135739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A6B250-6516-B8C1-F54D-9E4AFA74B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CFDB2-68DC-4EB8-A65D-C730E6DC5B06}" type="datetimeFigureOut">
              <a:rPr lang="es-EC" smtClean="0"/>
              <a:t>28/1/2025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D3D4A4-2E1E-074C-D84B-8973BFF6C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421D51-281C-076E-0F56-136D792A4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EACE5-6DA1-4495-8899-2899E93F19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06980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549C322-0FC6-DEE9-6DF1-F46BE92D49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5BA17AA-03DE-4E84-89B8-59765FDCC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2846FB-2237-BD2B-A251-D2C6D0FE6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CFDB2-68DC-4EB8-A65D-C730E6DC5B06}" type="datetimeFigureOut">
              <a:rPr lang="es-EC" smtClean="0"/>
              <a:t>28/1/2025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354383-FF1A-F8CA-7FB3-EC145FF60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7E872E-BEFE-3416-EE1B-B200F7BEE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EACE5-6DA1-4495-8899-2899E93F19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50468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7C5833-B859-AF71-37D7-C44456B13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DBCEA4-7A8D-373F-5A7B-5C10645B4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5EC9D0-AE47-5E97-7543-2296BA7C4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CFDB2-68DC-4EB8-A65D-C730E6DC5B06}" type="datetimeFigureOut">
              <a:rPr lang="es-EC" smtClean="0"/>
              <a:t>28/1/2025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A640E5-072A-5211-2099-D7C1B9E57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579A4C-55E8-F84E-6C56-7312FF6FB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EACE5-6DA1-4495-8899-2899E93F19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9184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9C7D8D-50DB-0E8F-1155-A78FFA23A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A9335D-EA14-2B23-0A31-8B05DBB10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9F90D3-39A9-00B9-C1C7-3EA798BC0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CFDB2-68DC-4EB8-A65D-C730E6DC5B06}" type="datetimeFigureOut">
              <a:rPr lang="es-EC" smtClean="0"/>
              <a:t>28/1/2025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CD1AD7-DDDA-8D63-69A4-B28AF2A23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7423D6-1F50-9515-3A5B-97D791C0B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EACE5-6DA1-4495-8899-2899E93F19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05351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D80268-CE25-B658-5C43-4D92D27D1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995820-CB57-47F2-9E6C-76EFADFA34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18A803-5EA6-8603-EE86-078790D9D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9E334B-DEC5-6D5C-9342-DD684725D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CFDB2-68DC-4EB8-A65D-C730E6DC5B06}" type="datetimeFigureOut">
              <a:rPr lang="es-EC" smtClean="0"/>
              <a:t>28/1/2025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9309D78-3BCB-55BD-C5BF-D360C57C9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8A56D1-B0FB-1BDA-7F60-E8054EF1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EACE5-6DA1-4495-8899-2899E93F19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00741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B41D82-4090-DAC9-36E7-D4BAF16D8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88A25F-4647-3CC9-3A9D-BB81AC129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0DE62E-756B-E000-3FCC-C81060837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3CE9A90-8AB1-BA17-8EF1-89B354847B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ED93FB1-E2CC-C9F7-9A20-D75AC1AD6C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2FDB5F5-02B8-B568-A1BC-24C564E00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CFDB2-68DC-4EB8-A65D-C730E6DC5B06}" type="datetimeFigureOut">
              <a:rPr lang="es-EC" smtClean="0"/>
              <a:t>28/1/2025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9C3DA15-F3F2-45FB-D24E-1258ACA52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209A104-057F-4E4D-BA0C-95F0F205A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EACE5-6DA1-4495-8899-2899E93F19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80945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BF27FD-C612-7983-6D23-FEF4C9032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88EE626-BDF2-29A3-22E8-F61BFF63C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CFDB2-68DC-4EB8-A65D-C730E6DC5B06}" type="datetimeFigureOut">
              <a:rPr lang="es-EC" smtClean="0"/>
              <a:t>28/1/2025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8D3BB53-9E1E-4BED-14E7-8F3993441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E07FB00-160E-D9E4-A080-FB8A06B7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EACE5-6DA1-4495-8899-2899E93F19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99016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3557A9E-FD92-4869-41AF-88EC7390E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CFDB2-68DC-4EB8-A65D-C730E6DC5B06}" type="datetimeFigureOut">
              <a:rPr lang="es-EC" smtClean="0"/>
              <a:t>28/1/2025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79F0439-EBDB-0809-3E52-E36E29337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50F784-C944-1543-451D-39B8701C1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EACE5-6DA1-4495-8899-2899E93F19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199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085D3-6BD6-8E3E-161B-0D8CCC967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D28611-E33A-CD3B-6CBB-3A815BC84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BC4B587-07A8-9576-2BF9-D781689BA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EA0BB0-6C3F-8806-6411-6C6A9506D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CFDB2-68DC-4EB8-A65D-C730E6DC5B06}" type="datetimeFigureOut">
              <a:rPr lang="es-EC" smtClean="0"/>
              <a:t>28/1/2025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C486893-4F17-2BB6-D242-5BD63FF9A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ADEB19-EE7F-BF03-E930-5D940C420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EACE5-6DA1-4495-8899-2899E93F19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39451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0343E3-3629-4A85-E1E6-4FAC99F9D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7C9744F-6C35-8A5D-5284-4BE9CDBF4F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64E7E85-CEE0-235A-9AAB-B6A59C0DA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FF035EA-7F0E-471D-5352-24694DA85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CFDB2-68DC-4EB8-A65D-C730E6DC5B06}" type="datetimeFigureOut">
              <a:rPr lang="es-EC" smtClean="0"/>
              <a:t>28/1/2025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EC2B95-CE6D-6EC6-2A4D-A5BCD827A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DC538A-E280-A02B-A55B-3C576CAB5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EACE5-6DA1-4495-8899-2899E93F19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40918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A6AA07E-DE28-39A9-AF9B-37451A12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A27146-5D42-6BFF-BBAE-BF1BEAC89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466566-D14F-4B6E-1366-4E67D1958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5CFDB2-68DC-4EB8-A65D-C730E6DC5B06}" type="datetimeFigureOut">
              <a:rPr lang="es-EC" smtClean="0"/>
              <a:t>28/1/2025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DAF7F3-0C46-6185-AADB-A160ADE74C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17D13C-DF72-FA26-86EC-E518D5E11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8EACE5-6DA1-4495-8899-2899E93F19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181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AE394F-AFF1-4485-AF1F-7387A2F04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ídeo 4" descr="Personas debatiendo ">
            <a:extLst>
              <a:ext uri="{FF2B5EF4-FFF2-40B4-BE49-F238E27FC236}">
                <a16:creationId xmlns:a16="http://schemas.microsoft.com/office/drawing/2014/main" id="{C4EECDC7-513C-A1CD-5950-9D0C05BF89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D2F64C-1E08-175F-297F-959103D3E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733" y="554845"/>
            <a:ext cx="10656891" cy="3902673"/>
          </a:xfrm>
        </p:spPr>
        <p:txBody>
          <a:bodyPr anchor="t">
            <a:normAutofit/>
          </a:bodyPr>
          <a:lstStyle/>
          <a:p>
            <a:pPr algn="l"/>
            <a:r>
              <a:rPr lang="es-EC" sz="5200">
                <a:solidFill>
                  <a:srgbClr val="FFFFFF"/>
                </a:solidFill>
              </a:rPr>
              <a:t>LA ENCUESTA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CE22F5-4201-1EA6-A0D8-89B273B805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523" y="4718033"/>
            <a:ext cx="10678296" cy="1175039"/>
          </a:xfrm>
        </p:spPr>
        <p:txBody>
          <a:bodyPr anchor="b">
            <a:normAutofit/>
          </a:bodyPr>
          <a:lstStyle/>
          <a:p>
            <a:pPr algn="l"/>
            <a:r>
              <a:rPr lang="es-EC">
                <a:solidFill>
                  <a:srgbClr val="FFFFFF"/>
                </a:solidFill>
              </a:rPr>
              <a:t>Phd. Ximena Zúñiga</a:t>
            </a:r>
          </a:p>
        </p:txBody>
      </p:sp>
    </p:spTree>
    <p:extLst>
      <p:ext uri="{BB962C8B-B14F-4D97-AF65-F5344CB8AC3E}">
        <p14:creationId xmlns:p14="http://schemas.microsoft.com/office/powerpoint/2010/main" val="287961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FEBD77-A364-7264-1C8C-214784D4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Ventajas del cuestionario:</a:t>
            </a:r>
            <a:br>
              <a:rPr lang="es-ES" b="1" dirty="0"/>
            </a:b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C2345C-1E72-7DE7-0745-4AEF8BF00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s-ES" b="1" dirty="0"/>
              <a:t>Eficiencia</a:t>
            </a:r>
            <a:r>
              <a:rPr lang="es-ES" dirty="0"/>
              <a:t>: Permite recopilar datos de muchas personas en poco tiempo.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Costo accesible</a:t>
            </a:r>
            <a:r>
              <a:rPr lang="es-ES" dirty="0"/>
              <a:t>: Especialmente en formatos digitales.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Estandarización</a:t>
            </a:r>
            <a:r>
              <a:rPr lang="es-ES" dirty="0"/>
              <a:t>: Facilita la comparación de datos al aplicar las mismas preguntas.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Anonimato</a:t>
            </a:r>
            <a:r>
              <a:rPr lang="es-ES" dirty="0"/>
              <a:t>: Fomenta respuestas honestas en temas sensibles.</a:t>
            </a:r>
          </a:p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26706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D7CBE4-79F0-710B-6CDD-51348C983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Desventajas del cuestionario:</a:t>
            </a:r>
            <a:br>
              <a:rPr lang="es-ES" b="1" dirty="0"/>
            </a:b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6BDFE6-4C49-501B-8CA7-2D4931D73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s-ES" b="1" dirty="0"/>
              <a:t>Limitación en la profundidad</a:t>
            </a:r>
            <a:r>
              <a:rPr lang="es-ES" dirty="0"/>
              <a:t>: Las respuestas cerradas no permiten explorar detalles.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Riesgo de sesgo</a:t>
            </a:r>
            <a:r>
              <a:rPr lang="es-ES" dirty="0"/>
              <a:t>: Preguntas mal formuladas o influencias externas pueden distorsionar las respuestas.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Dependencia de la alfabetización</a:t>
            </a:r>
            <a:r>
              <a:rPr lang="es-ES" dirty="0"/>
              <a:t>: Puede excluir a personas con bajo nivel educativo o dificultades de comprensión.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Tasa de no respuesta</a:t>
            </a:r>
            <a:r>
              <a:rPr lang="es-ES" dirty="0"/>
              <a:t>: En encuestas autoadministradas, algunos encuestados pueden no completarlas.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4861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BEA12E-84FD-7718-7BCF-DF236D3BE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La </a:t>
            </a:r>
            <a:r>
              <a:rPr lang="es-ES" b="1">
                <a:solidFill>
                  <a:srgbClr val="FFFFFF"/>
                </a:solidFill>
              </a:rPr>
              <a:t>técnica de la encuesta</a:t>
            </a:r>
            <a:endParaRPr lang="es-EC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0AE5B6-5545-4C08-0CF4-751A99738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s-ES" dirty="0"/>
              <a:t>Es un método de recolección de información utilizado en investigación social, educativa, y otras áreas. Consiste en recopilar datos a través de preguntas dirigidas a un grupo de personas, con el objetivo de conocer sus opiniones, actitudes, conocimientos o comportamientos sobre un tema específico.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52441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81921BE-64C5-8388-1D70-BCE4B4D82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s-EC" sz="3100" b="1"/>
              <a:t>Características principales:</a:t>
            </a:r>
            <a:br>
              <a:rPr lang="es-EC" sz="3100" b="1"/>
            </a:br>
            <a:endParaRPr lang="es-EC" sz="31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2BC0903F-3F88-899C-1BBF-9F8C5B32CD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0427327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2270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1989410-97C7-75F7-D9E3-99E666AEF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s-ES" sz="3100" b="1"/>
              <a:t>Tipos de encuestas:</a:t>
            </a:r>
            <a:br>
              <a:rPr lang="es-ES" sz="3100" b="1"/>
            </a:br>
            <a:endParaRPr lang="es-EC" sz="31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19093232-8194-D269-7A88-0AAF5B1A8B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9229713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4837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2DB985-F6FE-390B-9649-25C2505B7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Ventajas:</a:t>
            </a:r>
            <a:br>
              <a:rPr lang="es-ES" b="1" dirty="0"/>
            </a:b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C4BEEC-7276-44C0-ED22-7514DCD69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s-ES" b="1" dirty="0"/>
              <a:t>Rapidez en la recolección de datos</a:t>
            </a:r>
            <a:r>
              <a:rPr lang="es-ES" dirty="0"/>
              <a:t>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Facilidad de análisis</a:t>
            </a:r>
            <a:r>
              <a:rPr lang="es-ES" dirty="0"/>
              <a:t>, especialmente con preguntas cerradas.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Amplitud de cobertura</a:t>
            </a:r>
            <a:r>
              <a:rPr lang="es-ES" dirty="0"/>
              <a:t>, dependiendo del medio utilizado.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Costo variable</a:t>
            </a:r>
            <a:r>
              <a:rPr lang="es-ES" dirty="0"/>
              <a:t>, ajustable según el método.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33350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D0E51-9F84-B466-3478-84A334F0B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Desventajas:</a:t>
            </a:r>
            <a:br>
              <a:rPr lang="es-ES" b="1" dirty="0"/>
            </a:b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F6A3FC-4757-1FFF-A7FB-F10EC558B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s-ES" b="1" dirty="0"/>
              <a:t>Riesgo de sesgo</a:t>
            </a:r>
            <a:r>
              <a:rPr lang="es-ES" dirty="0"/>
              <a:t>: Las respuestas pueden no reflejar la realidad si las preguntas están mal formuladas o los encuestados no son sinceros.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Baja tasa de respuesta</a:t>
            </a:r>
            <a:r>
              <a:rPr lang="es-ES" dirty="0"/>
              <a:t>: Especialmente en encuestas en línea o por correo.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Dependencia del diseño</a:t>
            </a:r>
            <a:r>
              <a:rPr lang="es-ES" dirty="0"/>
              <a:t>: Un cuestionario mal estructurado puede llevar a resultados poco útiles.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Dificultad en el seguimiento</a:t>
            </a:r>
            <a:r>
              <a:rPr lang="es-ES" dirty="0"/>
              <a:t>: En encuestas autoadministradas, puede faltar claridad en las respuestas.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36061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22DA50-18BF-6EAE-20F8-6133D4F6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El cuestionario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03CFD4-ACBD-F4B4-8E3B-D8AB6C156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" b="1" dirty="0"/>
              <a:t>cuestionario</a:t>
            </a:r>
            <a:r>
              <a:rPr lang="es-ES" dirty="0"/>
              <a:t> es un instrumento de recolección de datos que se utiliza dentro de la técnica de la encuesta. Consiste en un conjunto de preguntas organizadas de manera lógica y estructurada, diseñadas para obtener información específica de los encuestados.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3969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1AC9BD-E138-13EF-5E87-76E7EB9EE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Características principales del cuestionario:</a:t>
            </a:r>
            <a:br>
              <a:rPr lang="es-ES" b="1" dirty="0"/>
            </a:b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4008F3-43EB-9BD7-1A1A-7B65AA5F7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s-ES" b="1" dirty="0"/>
              <a:t>Estructura definida</a:t>
            </a:r>
            <a:r>
              <a:rPr lang="es-ES" dirty="0"/>
              <a:t>: Las preguntas están previamente elaboradas y organizadas de acuerdo con los objetivos del estudio.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Flexibilidad en el formato</a:t>
            </a:r>
            <a:r>
              <a:rPr lang="es-ES" dirty="0"/>
              <a:t>: Puede aplicarse de manera presencial, en línea, telefónica o por correo.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Autoadministrado o guiado</a:t>
            </a:r>
            <a:r>
              <a:rPr lang="es-ES" dirty="0"/>
              <a:t>: Puede ser completado por el encuestado sin ayuda o con la guía de un entrevistador.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Enfoque en la claridad</a:t>
            </a:r>
            <a:r>
              <a:rPr lang="es-ES" dirty="0"/>
              <a:t>: Las preguntas deben ser claras, precisas y comprensibles para evitar malentendidos.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65460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50515F-B1C5-8754-B20D-8FAB1DDAC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Tipos de preguntas en un cuestionario:</a:t>
            </a:r>
            <a:br>
              <a:rPr lang="es-ES" b="1" dirty="0"/>
            </a:b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4C6322-AEF2-3E58-C324-8DCB02F05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+mj-lt"/>
              <a:buAutoNum type="arabicPeriod"/>
            </a:pPr>
            <a:r>
              <a:rPr lang="es-ES" b="1" dirty="0"/>
              <a:t>Abiertas</a:t>
            </a:r>
            <a:r>
              <a:rPr lang="es-ES" dirty="0"/>
              <a:t>: Permiten al encuestado responder libremente.</a:t>
            </a:r>
            <a:br>
              <a:rPr lang="es-ES" dirty="0"/>
            </a:br>
            <a:r>
              <a:rPr lang="es-ES" i="1" dirty="0"/>
              <a:t>Ejemplo</a:t>
            </a:r>
            <a:r>
              <a:rPr lang="es-ES" dirty="0"/>
              <a:t>: ¿Qué opinas sobre el sistema educativo actual?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Ventaja</a:t>
            </a:r>
            <a:r>
              <a:rPr lang="es-ES" dirty="0"/>
              <a:t>: Ofrecen información rica y detallada.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Desventaja</a:t>
            </a:r>
            <a:r>
              <a:rPr lang="es-ES" dirty="0"/>
              <a:t>: Son más difíciles de analizar.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Cerradas</a:t>
            </a:r>
            <a:r>
              <a:rPr lang="es-ES" dirty="0"/>
              <a:t>: Ofrecen opciones de respuesta predefinidas.</a:t>
            </a:r>
            <a:br>
              <a:rPr lang="es-ES" dirty="0"/>
            </a:br>
            <a:r>
              <a:rPr lang="es-ES" i="1" dirty="0"/>
              <a:t>Ejemplo</a:t>
            </a:r>
            <a:r>
              <a:rPr lang="es-ES" dirty="0"/>
              <a:t>: ¿Estás satisfecho con el sistema educativo?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dirty="0"/>
              <a:t>Sí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dirty="0"/>
              <a:t>No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dirty="0"/>
              <a:t>No sé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Ventaja</a:t>
            </a:r>
            <a:r>
              <a:rPr lang="es-ES" dirty="0"/>
              <a:t>: Son fáciles de tabular y analizar.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Desventaja</a:t>
            </a:r>
            <a:r>
              <a:rPr lang="es-ES" dirty="0"/>
              <a:t>: Limitan la profundidad de las respuestas.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Mixtas</a:t>
            </a:r>
            <a:r>
              <a:rPr lang="es-ES" dirty="0"/>
              <a:t>: Combinan preguntas abiertas y cerradas.</a:t>
            </a:r>
            <a:br>
              <a:rPr lang="es-ES" dirty="0"/>
            </a:br>
            <a:r>
              <a:rPr lang="es-ES" i="1" dirty="0"/>
              <a:t>Ejemplo</a:t>
            </a:r>
            <a:r>
              <a:rPr lang="es-ES" dirty="0"/>
              <a:t>: ¿Qué aspectos te gustan del sistema educativo? (Marca una opción y explica brevemente).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Escalas de valoración</a:t>
            </a:r>
            <a:r>
              <a:rPr lang="es-ES" dirty="0"/>
              <a:t>: Usan rangos para medir percepciones o actitudes.</a:t>
            </a:r>
            <a:br>
              <a:rPr lang="es-ES" dirty="0"/>
            </a:br>
            <a:r>
              <a:rPr lang="es-ES" i="1" dirty="0"/>
              <a:t>Ejemplo</a:t>
            </a:r>
            <a:r>
              <a:rPr lang="es-ES" dirty="0"/>
              <a:t>: ¿Cómo calificarías la calidad del servicio educativo?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dirty="0"/>
              <a:t>1 (Muy malo) - 2 - 3 - 4 - 5 (Excelente)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97294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6979</TotalTime>
  <Words>712</Words>
  <Application>Microsoft Office PowerPoint</Application>
  <PresentationFormat>Panorámica</PresentationFormat>
  <Paragraphs>59</Paragraphs>
  <Slides>11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Tema de Office</vt:lpstr>
      <vt:lpstr>LA ENCUESTA</vt:lpstr>
      <vt:lpstr>La técnica de la encuesta</vt:lpstr>
      <vt:lpstr>Características principales: </vt:lpstr>
      <vt:lpstr>Tipos de encuestas: </vt:lpstr>
      <vt:lpstr>Ventajas: </vt:lpstr>
      <vt:lpstr>Desventajas: </vt:lpstr>
      <vt:lpstr>El cuestionario</vt:lpstr>
      <vt:lpstr>Características principales del cuestionario: </vt:lpstr>
      <vt:lpstr>Tipos de preguntas en un cuestionario: </vt:lpstr>
      <vt:lpstr>Ventajas del cuestionario: </vt:lpstr>
      <vt:lpstr>Desventajas del cuestionario: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Ximena Jeanneth Zuñiga Garcia</dc:creator>
  <cp:lastModifiedBy>Ximena Jeanneth Zuñiga Garcia</cp:lastModifiedBy>
  <cp:revision>1</cp:revision>
  <dcterms:created xsi:type="dcterms:W3CDTF">2025-01-28T20:14:28Z</dcterms:created>
  <dcterms:modified xsi:type="dcterms:W3CDTF">2025-02-02T16:34:24Z</dcterms:modified>
</cp:coreProperties>
</file>