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0" r:id="rId4"/>
    <p:sldId id="273" r:id="rId5"/>
    <p:sldId id="261" r:id="rId6"/>
    <p:sldId id="274" r:id="rId7"/>
    <p:sldId id="262" r:id="rId8"/>
    <p:sldId id="275" r:id="rId9"/>
    <p:sldId id="263" r:id="rId10"/>
    <p:sldId id="276" r:id="rId11"/>
    <p:sldId id="264" r:id="rId12"/>
    <p:sldId id="277" r:id="rId1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5" autoAdjust="0"/>
    <p:restoredTop sz="94660"/>
  </p:normalViewPr>
  <p:slideViewPr>
    <p:cSldViewPr snapToGrid="0">
      <p:cViewPr varScale="1">
        <p:scale>
          <a:sx n="45" d="100"/>
          <a:sy n="45" d="100"/>
        </p:scale>
        <p:origin x="2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27BBB7-FD99-4097-8B92-065FCCACBA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1E18808-2384-483B-82D2-13DA0DDA5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7BBA57-BA2F-4221-9477-DA421EBB9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673F6C-A9A7-4AE8-9B39-D1F12D351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88DBB8-FE77-4F96-9602-709A86AA2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51425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0A4815-C092-426E-9689-492151F5B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92819B-F321-4C5F-8494-AFB814A66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70C880-ADFA-4B21-BD27-D5515AB1A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D0EB7E-B254-4284-A1FA-0A9229427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6CD3AA-9537-4A2E-866D-385832CDA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8818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A3BADEE-0536-42D6-A54F-FEF76AF21D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CB312A1-F232-4279-BDB9-0F39A5B070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52AC61-0F91-400D-BB1E-40801B0DD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F0ABF4-693D-4571-AD5A-40A338CBB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490CED-EF2C-4809-8639-F6F7F69A7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08016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C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71041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2715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3171356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86436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62944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233999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409982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303788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703893-4131-4166-A6A1-C83EF489E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713B3E-9FE5-407A-9E33-D102B4200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C032EC-046C-41F2-9F3A-FA1A0226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E71E43-757A-427C-83FB-422461860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CAACBC-6E36-422A-A543-3800BE4D2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9776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149659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15128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15373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s-MX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3208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F8DE07-7F16-43E6-A4BF-933929E52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343CCC-E248-48A1-A12F-07623161B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93DDC6-3440-40ED-9B75-7AB965FF0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80DEF7-00F9-46F3-AD7F-30DE03B54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E17C5A-19F9-4C67-AFC9-420CE379C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69627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CA51C8-0974-48F8-8DDE-ED4AC0BFE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CDDB92-C875-4E40-9942-DFADA5CE6D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8A84E3-6449-429A-8ACB-461FFDC41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CB9A56-7F26-420E-A924-D7FDCA05F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DB45612-ED39-4BE1-9C95-478D1DBEE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7F421A-6A4E-40AE-A904-6BB5440B8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10469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353CF0-E897-420C-9AA7-F1AE50BC0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918CA2-EBF9-4C72-9CB8-E850F7D4B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D0CCAC-F09C-49FB-B26E-C1ADFC3A5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7FFDCFC-66E7-4DB6-8BA3-7045E9DE54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269E6D4-5914-4E84-8B78-14F1410204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4BE4303-6299-47CD-BB4E-56FDC779D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1243675-EE9F-4881-A230-F10DBC59A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9576D4A-3ADC-455C-A98A-3BC6CFB8B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49874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617101-F303-4ECA-B294-3519815DA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AD7E189-EFD7-4C2F-88A8-57F307D1B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D6AE8EC-F2C6-460F-A127-4322703C6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41E6388-6906-45E3-A886-E326B1D9D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34441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ABEC051-3E34-416D-86BD-840947661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3A122C5-F351-47F9-ACF4-F271CD57E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6011461-3684-4344-A56E-08C3423F5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3765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29F1B8-E80D-4F64-8314-1BD5AFF13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A2D158-D873-488F-AD16-7A4CD5C04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785D99-252B-4753-A7AF-C690A7E307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6B3E5B-3384-45E0-8A22-5E9A037E3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59673B-3F67-4983-971E-E66A48AD1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BBBE23-53C5-4AA6-B038-DF78FF3EC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78047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68CFFF-EB79-4574-BFD8-6F503775F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F9B6068-0EED-4709-8FE0-59A405667E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4B450D4-D12C-45F7-AACF-4DC699434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7BA922-881C-4874-802B-7BC91849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F643D3-AA5D-4C46-8B0C-2DC910C78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26F8B9-56CE-4BA6-AFFD-D6469B6A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6258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0F2C88C-A70E-4F14-8FAE-C6DD74F3C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82E7021-5ED9-4C16-890F-8A2A0A273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7E442F-577F-4CBD-A94A-B9C39ABAC0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119A32-BF78-44F4-AE9A-949DC2CFEA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D7246A-0FC5-4B3D-BD8C-9849F4C49F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1048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C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124705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FA34E1-E85A-42FD-AA88-B486636851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PLANIFICACION ESTRATEGICA</a:t>
            </a: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69924ED-8ADD-49A6-B25F-8C7A044E70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8847"/>
            <a:ext cx="9144000" cy="1655762"/>
          </a:xfrm>
        </p:spPr>
        <p:txBody>
          <a:bodyPr/>
          <a:lstStyle/>
          <a:p>
            <a:r>
              <a:rPr lang="es-ES" dirty="0"/>
              <a:t>Dr. Pablo Enrique Fierro López PhD.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351048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-99392"/>
            <a:ext cx="8229600" cy="854968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es-PE" altLang="es-EC" sz="4000" dirty="0"/>
              <a:t>PRINCIPIOS DE LA PLANEACIÓN</a:t>
            </a:r>
            <a:endParaRPr lang="es-ES" altLang="es-EC" sz="4000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1775520" y="1340768"/>
            <a:ext cx="8640960" cy="10801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b="1" dirty="0"/>
              <a:t>Del cambio de estrategias. </a:t>
            </a:r>
            <a:endParaRPr lang="es-ES" altLang="es-EC" sz="28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5" y="2852936"/>
            <a:ext cx="7553619" cy="3049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6806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-99392"/>
            <a:ext cx="8229600" cy="854968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es-PE" altLang="es-EC" sz="4000" dirty="0"/>
              <a:t>PRINCIPIOS DE LA PLANEACIÓN</a:t>
            </a:r>
            <a:endParaRPr lang="es-ES" altLang="es-EC" sz="4000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1919536" y="548680"/>
            <a:ext cx="7848872" cy="60486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400" b="1" dirty="0"/>
              <a:t>Del cambio de estrategias. </a:t>
            </a:r>
            <a:r>
              <a:rPr lang="es-MX" sz="2400" dirty="0"/>
              <a:t>Cuando un plan enfrenta condiciones no previstas, ya sean oportunidades o amenazas en un entorno inusual, será necesario ajustarlo y crear estrategias alternas. Esto no quiere decir que se descuide el logro de la misión y de la visión, sino que la empresa tendrá que modificar los objetivos y,  consecuentemente, las estrategias, las políticas, los programas y los presupuestos. </a:t>
            </a:r>
          </a:p>
          <a:p>
            <a:pPr marL="0" indent="0" algn="just">
              <a:buNone/>
            </a:pPr>
            <a:r>
              <a:rPr lang="es-MX" sz="2400" dirty="0"/>
              <a:t>Comprende la modificación completa del plan por causa de factores de fuerza mayor definitivos. Al planear es necesario considerar tres escenarios: optimista, pesimista y realista; además, diseñar planes para cada uno de éstos. Así, será posible enfrentar cualquier </a:t>
            </a:r>
            <a:r>
              <a:rPr lang="es-EC" sz="2400" dirty="0"/>
              <a:t>contingencia o crisis</a:t>
            </a:r>
            <a:endParaRPr lang="es-ES" altLang="es-EC" sz="2400" dirty="0"/>
          </a:p>
        </p:txBody>
      </p:sp>
    </p:spTree>
    <p:extLst>
      <p:ext uri="{BB962C8B-B14F-4D97-AF65-F5344CB8AC3E}">
        <p14:creationId xmlns:p14="http://schemas.microsoft.com/office/powerpoint/2010/main" val="1778716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1351" y="188640"/>
            <a:ext cx="8229600" cy="854968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es-PE" altLang="es-EC" sz="4000" dirty="0"/>
              <a:t>PRINCIPIOS DE LA PLANEACIÓN</a:t>
            </a:r>
            <a:endParaRPr lang="es-ES" altLang="es-EC" sz="4000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2351584" y="1052736"/>
            <a:ext cx="7632848" cy="2043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3600" b="1" dirty="0"/>
              <a:t>Factibilidad. </a:t>
            </a:r>
            <a:endParaRPr lang="es-ES" altLang="es-EC" sz="36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688" y="2736289"/>
            <a:ext cx="6552728" cy="4001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9275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528" y="404664"/>
            <a:ext cx="8229600" cy="854968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es-PE" altLang="es-EC" sz="4000" dirty="0"/>
              <a:t>PRINCIPIOS DE LA PLANEACIÓN</a:t>
            </a:r>
            <a:endParaRPr lang="es-ES" altLang="es-EC" sz="4000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2999656" y="2132856"/>
            <a:ext cx="7056784" cy="39604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400" b="1" dirty="0"/>
              <a:t>Factibilidad. </a:t>
            </a:r>
            <a:r>
              <a:rPr lang="es-MX" sz="2400" dirty="0"/>
              <a:t>Los planes deben ser realizables; es inoperante elaborar planes demasiado ambiciosos u optimistas que sean imposibles de lograrse. La planeación debe adaptarse a la realidad, y los resultados deben </a:t>
            </a:r>
            <a:r>
              <a:rPr lang="es-EC" sz="2400" dirty="0"/>
              <a:t>ser posibles de obtener</a:t>
            </a:r>
            <a:endParaRPr lang="es-ES" altLang="es-EC" sz="2400" dirty="0"/>
          </a:p>
        </p:txBody>
      </p:sp>
    </p:spTree>
    <p:extLst>
      <p:ext uri="{BB962C8B-B14F-4D97-AF65-F5344CB8AC3E}">
        <p14:creationId xmlns:p14="http://schemas.microsoft.com/office/powerpoint/2010/main" val="460828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5196" y="73152"/>
            <a:ext cx="8229600" cy="854968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es-PE" altLang="es-EC" sz="4000" dirty="0"/>
              <a:t>PRINCIPIOS DE LA PLANEACIÓN</a:t>
            </a:r>
            <a:endParaRPr lang="es-ES" altLang="es-EC" sz="4000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2027040" y="1484784"/>
            <a:ext cx="8640960" cy="28803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3600" b="1" dirty="0"/>
              <a:t>Objetividad </a:t>
            </a:r>
            <a:r>
              <a:rPr lang="es-MX" sz="3600" dirty="0"/>
              <a:t>y </a:t>
            </a:r>
            <a:r>
              <a:rPr lang="es-MX" sz="3600" b="1" dirty="0"/>
              <a:t>cuantificación. </a:t>
            </a:r>
            <a:endParaRPr lang="es-ES" altLang="es-EC" sz="36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760" y="3309031"/>
            <a:ext cx="4248472" cy="3584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9348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536" y="404664"/>
            <a:ext cx="8229600" cy="854968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es-PE" altLang="es-EC" sz="4000" dirty="0"/>
              <a:t>PRINCIPIOS DE LA PLANEACIÓN</a:t>
            </a:r>
            <a:endParaRPr lang="es-ES" altLang="es-EC" sz="4000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2639616" y="1772816"/>
            <a:ext cx="6660740" cy="54726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400" b="1" dirty="0"/>
              <a:t>Objetividad </a:t>
            </a:r>
            <a:r>
              <a:rPr lang="es-MX" sz="2400" dirty="0"/>
              <a:t>y </a:t>
            </a:r>
            <a:r>
              <a:rPr lang="es-MX" sz="2400" b="1" dirty="0"/>
              <a:t>cuantificación. </a:t>
            </a:r>
            <a:r>
              <a:rPr lang="es-EC" sz="2400" dirty="0"/>
              <a:t>Este principio, conocido también </a:t>
            </a:r>
            <a:r>
              <a:rPr lang="es-MX" sz="2400" dirty="0"/>
              <a:t>como el principio de </a:t>
            </a:r>
            <a:r>
              <a:rPr lang="es-MX" sz="2400" i="1" dirty="0"/>
              <a:t>Precisión, </a:t>
            </a:r>
            <a:r>
              <a:rPr lang="es-MX" sz="2400" dirty="0"/>
              <a:t>establece la necesidad </a:t>
            </a:r>
            <a:r>
              <a:rPr lang="es-EC" sz="2400" dirty="0"/>
              <a:t>de utilizar datos, como estadísticas, estudios de mercado, estudios de factibilidad, cálculos probabilísticos, </a:t>
            </a:r>
            <a:r>
              <a:rPr lang="es-MX" sz="2400" dirty="0"/>
              <a:t>modelos matemáticos y datos numéricos, al elaborar planes, con la finalidad de reducir al mínimo los riesgos y los errores. La cuantificación facilita la ejecución y la evaluación del progreso de los planes, </a:t>
            </a:r>
            <a:r>
              <a:rPr lang="es-EC" sz="2400" dirty="0"/>
              <a:t>es decir, el control.</a:t>
            </a:r>
            <a:endParaRPr lang="es-ES" altLang="es-EC" sz="2400" dirty="0"/>
          </a:p>
        </p:txBody>
      </p:sp>
    </p:spTree>
    <p:extLst>
      <p:ext uri="{BB962C8B-B14F-4D97-AF65-F5344CB8AC3E}">
        <p14:creationId xmlns:p14="http://schemas.microsoft.com/office/powerpoint/2010/main" val="693608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116632"/>
            <a:ext cx="8229600" cy="854968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es-PE" altLang="es-EC" sz="4000" dirty="0"/>
              <a:t>PRINCIPIOS DE LA PLANEACIÓN</a:t>
            </a:r>
            <a:endParaRPr lang="es-ES" altLang="es-EC" sz="4000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2639616" y="1052736"/>
            <a:ext cx="8640960" cy="14401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3200" b="1" dirty="0"/>
              <a:t>Flexibilidad. </a:t>
            </a:r>
            <a:endParaRPr lang="es-ES" altLang="es-EC" sz="32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640" y="2194608"/>
            <a:ext cx="6840760" cy="4602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7402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548680"/>
            <a:ext cx="8229600" cy="854968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es-PE" altLang="es-EC" sz="4000" dirty="0"/>
              <a:t>PRINCIPIOS DE LA PLANEACIÓN</a:t>
            </a:r>
            <a:endParaRPr lang="es-ES" altLang="es-EC" sz="4000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2279576" y="2492896"/>
            <a:ext cx="7848872" cy="39604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400" b="1" dirty="0"/>
              <a:t>Flexibilidad. </a:t>
            </a:r>
            <a:r>
              <a:rPr lang="es-MX" sz="2400" dirty="0"/>
              <a:t>Al elaborar un plan siempre es conveniente establecer márgenes de holgura que permitan afrontar situaciones imprevistas y que proporcionen nuevos cursos de acción que se ajusten fácilmente a condiciones inesperadas. </a:t>
            </a:r>
            <a:endParaRPr lang="es-ES" altLang="es-EC" sz="2400" dirty="0"/>
          </a:p>
        </p:txBody>
      </p:sp>
    </p:spTree>
    <p:extLst>
      <p:ext uri="{BB962C8B-B14F-4D97-AF65-F5344CB8AC3E}">
        <p14:creationId xmlns:p14="http://schemas.microsoft.com/office/powerpoint/2010/main" val="739456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-99392"/>
            <a:ext cx="8229600" cy="854968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es-PE" altLang="es-EC" sz="4000" dirty="0"/>
              <a:t>PRINCIPIOS DE LA PLANEACIÓN</a:t>
            </a:r>
            <a:endParaRPr lang="es-ES" altLang="es-EC" sz="4000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2567608" y="1052736"/>
            <a:ext cx="8640960" cy="21602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3200" b="1" dirty="0"/>
              <a:t>Unidad. </a:t>
            </a:r>
            <a:endParaRPr lang="es-ES" altLang="es-EC" sz="32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7" y="2636912"/>
            <a:ext cx="8516954" cy="422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7360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-99392"/>
            <a:ext cx="8229600" cy="854968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es-PE" altLang="es-EC" sz="4000" dirty="0"/>
              <a:t>PRINCIPIOS DE LA PLANEACIÓN</a:t>
            </a:r>
            <a:endParaRPr lang="es-ES" altLang="es-EC" sz="4000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2855640" y="1052736"/>
            <a:ext cx="7056784" cy="51845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400" b="1" dirty="0"/>
              <a:t>Unidad. </a:t>
            </a:r>
            <a:r>
              <a:rPr lang="es-MX" sz="2400" dirty="0"/>
              <a:t>Todos los planes específicos de la empresa deben integrarse a un plan general, y dirigirse al logro de la filosofía, la visión, la misión y los objetivos de la organización, de tal manera que sean consistentes y armónicos en cuanto al equilibrio y la interrelación que debe existir entre todas las partes del plan y todas las áreas de la organización. </a:t>
            </a:r>
          </a:p>
          <a:p>
            <a:pPr marL="0" indent="0" algn="just">
              <a:buNone/>
            </a:pPr>
            <a:r>
              <a:rPr lang="es-MX" sz="2400" dirty="0"/>
              <a:t>Este principio promueve la comunicación entre todas las áreas con la finalidad de que todas encaminen sus esfuerzos y recursos al logro de la misión de </a:t>
            </a:r>
            <a:r>
              <a:rPr lang="es-EC" sz="2400" dirty="0"/>
              <a:t>la organización</a:t>
            </a:r>
            <a:endParaRPr lang="es-ES" altLang="es-EC" sz="2400" dirty="0"/>
          </a:p>
        </p:txBody>
      </p:sp>
    </p:spTree>
    <p:extLst>
      <p:ext uri="{BB962C8B-B14F-4D97-AF65-F5344CB8AC3E}">
        <p14:creationId xmlns:p14="http://schemas.microsoft.com/office/powerpoint/2010/main" val="423101473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432</Words>
  <Application>Microsoft Office PowerPoint</Application>
  <PresentationFormat>Panorámica</PresentationFormat>
  <Paragraphs>24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Verdana</vt:lpstr>
      <vt:lpstr>Wingdings 2</vt:lpstr>
      <vt:lpstr>Tema de Office</vt:lpstr>
      <vt:lpstr>Brío</vt:lpstr>
      <vt:lpstr>PLANIFICACION ESTRATEGICA</vt:lpstr>
      <vt:lpstr>PRINCIPIOS DE LA PLANEACIÓN</vt:lpstr>
      <vt:lpstr>PRINCIPIOS DE LA PLANEACIÓN</vt:lpstr>
      <vt:lpstr>PRINCIPIOS DE LA PLANEACIÓN</vt:lpstr>
      <vt:lpstr>PRINCIPIOS DE LA PLANEACIÓN</vt:lpstr>
      <vt:lpstr>PRINCIPIOS DE LA PLANEACIÓN</vt:lpstr>
      <vt:lpstr>PRINCIPIOS DE LA PLANEACIÓN</vt:lpstr>
      <vt:lpstr>PRINCIPIOS DE LA PLANEACIÓN</vt:lpstr>
      <vt:lpstr>PRINCIPIOS DE LA PLANEACIÓN</vt:lpstr>
      <vt:lpstr>PRINCIPIOS DE LA PLANEACIÓN</vt:lpstr>
      <vt:lpstr>PRINCIPIOS DE LA PLANEACIÓN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PABLO ENRIQUE FIERRO LOPEZ</dc:creator>
  <cp:lastModifiedBy>PABLO ENRIQUE FIERRO LOPEZ</cp:lastModifiedBy>
  <cp:revision>2</cp:revision>
  <dcterms:created xsi:type="dcterms:W3CDTF">2020-04-28T00:00:00Z</dcterms:created>
  <dcterms:modified xsi:type="dcterms:W3CDTF">2020-04-28T00:40:00Z</dcterms:modified>
</cp:coreProperties>
</file>