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30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10833100" cy="8128000"/>
  <p:notesSz cx="10833100" cy="812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0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135692" y="1386585"/>
            <a:ext cx="5704242" cy="5918580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932" y="632178"/>
            <a:ext cx="7291625" cy="3702757"/>
          </a:xfrm>
        </p:spPr>
        <p:txBody>
          <a:bodyPr anchor="b">
            <a:normAutofit/>
          </a:bodyPr>
          <a:lstStyle>
            <a:lvl1pPr algn="l">
              <a:defRPr sz="5213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931" y="4555695"/>
            <a:ext cx="5869410" cy="2267812"/>
          </a:xfrm>
        </p:spPr>
        <p:txBody>
          <a:bodyPr anchor="t">
            <a:normAutofit/>
          </a:bodyPr>
          <a:lstStyle>
            <a:lvl1pPr marL="0" indent="0" algn="l">
              <a:buNone/>
              <a:defRPr sz="2369">
                <a:solidFill>
                  <a:schemeClr val="bg2">
                    <a:lumMod val="75000"/>
                  </a:schemeClr>
                </a:solidFill>
              </a:defRPr>
            </a:lvl1pPr>
            <a:lvl2pPr marL="541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3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4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6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8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49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91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3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775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31" y="5328356"/>
            <a:ext cx="7765697" cy="18062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31931" y="632178"/>
            <a:ext cx="9569238" cy="3702756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896"/>
            </a:lvl1pPr>
            <a:lvl2pPr marL="541645" indent="0">
              <a:buNone/>
              <a:defRPr sz="1896"/>
            </a:lvl2pPr>
            <a:lvl3pPr marL="1083290" indent="0">
              <a:buNone/>
              <a:defRPr sz="1896"/>
            </a:lvl3pPr>
            <a:lvl4pPr marL="1624935" indent="0">
              <a:buNone/>
              <a:defRPr sz="1896"/>
            </a:lvl4pPr>
            <a:lvl5pPr marL="2166579" indent="0">
              <a:buNone/>
              <a:defRPr sz="1896"/>
            </a:lvl5pPr>
            <a:lvl6pPr marL="2708224" indent="0">
              <a:buNone/>
              <a:defRPr sz="1896"/>
            </a:lvl6pPr>
            <a:lvl7pPr marL="3249869" indent="0">
              <a:buNone/>
              <a:defRPr sz="1896"/>
            </a:lvl7pPr>
            <a:lvl8pPr marL="3791514" indent="0">
              <a:buNone/>
              <a:defRPr sz="1896"/>
            </a:lvl8pPr>
            <a:lvl9pPr marL="4333159" indent="0">
              <a:buNone/>
              <a:defRPr sz="189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02761" y="4555694"/>
            <a:ext cx="8626356" cy="541867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896"/>
            </a:lvl1pPr>
            <a:lvl2pPr marL="541645" indent="0">
              <a:buFontTx/>
              <a:buNone/>
              <a:defRPr/>
            </a:lvl2pPr>
            <a:lvl3pPr marL="1083290" indent="0">
              <a:buFontTx/>
              <a:buNone/>
              <a:defRPr/>
            </a:lvl3pPr>
            <a:lvl4pPr marL="1624935" indent="0">
              <a:buFontTx/>
              <a:buNone/>
              <a:defRPr/>
            </a:lvl4pPr>
            <a:lvl5pPr marL="2166579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34408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31" y="632178"/>
            <a:ext cx="9569238" cy="3431822"/>
          </a:xfrm>
        </p:spPr>
        <p:txBody>
          <a:bodyPr anchor="ctr">
            <a:normAutofit/>
          </a:bodyPr>
          <a:lstStyle>
            <a:lvl1pPr algn="l">
              <a:defRPr sz="3317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931" y="4876800"/>
            <a:ext cx="7562736" cy="2257778"/>
          </a:xfrm>
        </p:spPr>
        <p:txBody>
          <a:bodyPr anchor="ctr">
            <a:normAutofit/>
          </a:bodyPr>
          <a:lstStyle>
            <a:lvl1pPr marL="0" indent="0" algn="l">
              <a:buNone/>
              <a:defRPr sz="2132">
                <a:solidFill>
                  <a:schemeClr val="bg2">
                    <a:lumMod val="75000"/>
                  </a:schemeClr>
                </a:solidFill>
              </a:defRPr>
            </a:lvl1pPr>
            <a:lvl2pPr marL="541645" indent="0">
              <a:buNone/>
              <a:defRPr sz="2132">
                <a:solidFill>
                  <a:schemeClr val="tx1">
                    <a:tint val="75000"/>
                  </a:schemeClr>
                </a:solidFill>
              </a:defRPr>
            </a:lvl2pPr>
            <a:lvl3pPr marL="1083290" indent="0">
              <a:buNone/>
              <a:defRPr sz="1896">
                <a:solidFill>
                  <a:schemeClr val="tx1">
                    <a:tint val="75000"/>
                  </a:schemeClr>
                </a:solidFill>
              </a:defRPr>
            </a:lvl3pPr>
            <a:lvl4pPr marL="1624935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4pPr>
            <a:lvl5pPr marL="2166579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5pPr>
            <a:lvl6pPr marL="2708224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6pPr>
            <a:lvl7pPr marL="3249869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7pPr>
            <a:lvl8pPr marL="3791514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8pPr>
            <a:lvl9pPr marL="4333159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00070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458" y="632178"/>
            <a:ext cx="8126942" cy="3431822"/>
          </a:xfrm>
        </p:spPr>
        <p:txBody>
          <a:bodyPr anchor="ctr">
            <a:normAutofit/>
          </a:bodyPr>
          <a:lstStyle>
            <a:lvl1pPr algn="l">
              <a:defRPr sz="3317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63862" y="4064000"/>
            <a:ext cx="7585145" cy="57197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541645" indent="0">
              <a:buFontTx/>
              <a:buNone/>
              <a:defRPr/>
            </a:lvl2pPr>
            <a:lvl3pPr marL="1083290" indent="0">
              <a:buFontTx/>
              <a:buNone/>
              <a:defRPr/>
            </a:lvl3pPr>
            <a:lvl4pPr marL="1624935" indent="0">
              <a:buFontTx/>
              <a:buNone/>
              <a:defRPr/>
            </a:lvl4pPr>
            <a:lvl5pPr marL="2166579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931" y="5097565"/>
            <a:ext cx="7561325" cy="2037013"/>
          </a:xfrm>
        </p:spPr>
        <p:txBody>
          <a:bodyPr anchor="ctr">
            <a:normAutofit/>
          </a:bodyPr>
          <a:lstStyle>
            <a:lvl1pPr marL="0" indent="0" algn="l">
              <a:buNone/>
              <a:defRPr sz="2369">
                <a:solidFill>
                  <a:schemeClr val="bg2">
                    <a:lumMod val="75000"/>
                  </a:schemeClr>
                </a:solidFill>
              </a:defRPr>
            </a:lvl1pPr>
            <a:lvl2pPr marL="541645" indent="0">
              <a:buNone/>
              <a:defRPr sz="2132">
                <a:solidFill>
                  <a:schemeClr val="tx1">
                    <a:tint val="75000"/>
                  </a:schemeClr>
                </a:solidFill>
              </a:defRPr>
            </a:lvl2pPr>
            <a:lvl3pPr marL="1083290" indent="0">
              <a:buNone/>
              <a:defRPr sz="1896">
                <a:solidFill>
                  <a:schemeClr val="tx1">
                    <a:tint val="75000"/>
                  </a:schemeClr>
                </a:solidFill>
              </a:defRPr>
            </a:lvl3pPr>
            <a:lvl4pPr marL="1624935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4pPr>
            <a:lvl5pPr marL="2166579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5pPr>
            <a:lvl6pPr marL="2708224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6pPr>
            <a:lvl7pPr marL="3249869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7pPr>
            <a:lvl8pPr marL="3791514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8pPr>
            <a:lvl9pPr marL="4333159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270828" y="842221"/>
            <a:ext cx="541796" cy="693068"/>
          </a:xfrm>
          <a:prstGeom prst="rect">
            <a:avLst/>
          </a:prstGeom>
        </p:spPr>
        <p:txBody>
          <a:bodyPr vert="horz" lIns="108331" tIns="54166" rIns="108331" bIns="54166" rtlCol="0" anchor="ctr">
            <a:noAutofit/>
          </a:bodyPr>
          <a:lstStyle/>
          <a:p>
            <a:pPr lvl="0"/>
            <a:r>
              <a:rPr lang="en-US" sz="947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17860" y="3281305"/>
            <a:ext cx="541796" cy="693068"/>
          </a:xfrm>
          <a:prstGeom prst="rect">
            <a:avLst/>
          </a:prstGeom>
        </p:spPr>
        <p:txBody>
          <a:bodyPr vert="horz" lIns="108331" tIns="54166" rIns="108331" bIns="54166" rtlCol="0" anchor="ctr">
            <a:noAutofit/>
          </a:bodyPr>
          <a:lstStyle/>
          <a:p>
            <a:pPr lvl="0" algn="r"/>
            <a:r>
              <a:rPr lang="en-US" sz="947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0637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31" y="4064000"/>
            <a:ext cx="7561325" cy="2011733"/>
          </a:xfrm>
        </p:spPr>
        <p:txBody>
          <a:bodyPr anchor="b">
            <a:normAutofit/>
          </a:bodyPr>
          <a:lstStyle>
            <a:lvl1pPr algn="l">
              <a:defRPr sz="3317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931" y="6083532"/>
            <a:ext cx="7562736" cy="1051045"/>
          </a:xfrm>
        </p:spPr>
        <p:txBody>
          <a:bodyPr anchor="t">
            <a:normAutofit/>
          </a:bodyPr>
          <a:lstStyle>
            <a:lvl1pPr marL="0" indent="0" algn="l">
              <a:buNone/>
              <a:defRPr sz="2132">
                <a:solidFill>
                  <a:schemeClr val="bg2">
                    <a:lumMod val="75000"/>
                  </a:schemeClr>
                </a:solidFill>
              </a:defRPr>
            </a:lvl1pPr>
            <a:lvl2pPr marL="541645" indent="0">
              <a:buNone/>
              <a:defRPr sz="2132">
                <a:solidFill>
                  <a:schemeClr val="tx1">
                    <a:tint val="75000"/>
                  </a:schemeClr>
                </a:solidFill>
              </a:defRPr>
            </a:lvl2pPr>
            <a:lvl3pPr marL="1083290" indent="0">
              <a:buNone/>
              <a:defRPr sz="1896">
                <a:solidFill>
                  <a:schemeClr val="tx1">
                    <a:tint val="75000"/>
                  </a:schemeClr>
                </a:solidFill>
              </a:defRPr>
            </a:lvl3pPr>
            <a:lvl4pPr marL="1624935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4pPr>
            <a:lvl5pPr marL="2166579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5pPr>
            <a:lvl6pPr marL="2708224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6pPr>
            <a:lvl7pPr marL="3249869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7pPr>
            <a:lvl8pPr marL="3791514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8pPr>
            <a:lvl9pPr marL="4333159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688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459" y="632178"/>
            <a:ext cx="8126941" cy="3431822"/>
          </a:xfrm>
        </p:spPr>
        <p:txBody>
          <a:bodyPr anchor="ctr">
            <a:normAutofit/>
          </a:bodyPr>
          <a:lstStyle>
            <a:lvl1pPr algn="l">
              <a:defRPr sz="3317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31931" y="4605866"/>
            <a:ext cx="7561325" cy="124428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69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931" y="5870222"/>
            <a:ext cx="7561324" cy="1264356"/>
          </a:xfrm>
        </p:spPr>
        <p:txBody>
          <a:bodyPr anchor="t">
            <a:normAutofit/>
          </a:bodyPr>
          <a:lstStyle>
            <a:lvl1pPr marL="0" indent="0" algn="l">
              <a:buNone/>
              <a:defRPr sz="2132">
                <a:solidFill>
                  <a:schemeClr val="bg2">
                    <a:lumMod val="75000"/>
                  </a:schemeClr>
                </a:solidFill>
              </a:defRPr>
            </a:lvl1pPr>
            <a:lvl2pPr marL="541645" indent="0">
              <a:buNone/>
              <a:defRPr sz="2132">
                <a:solidFill>
                  <a:schemeClr val="tx1">
                    <a:tint val="75000"/>
                  </a:schemeClr>
                </a:solidFill>
              </a:defRPr>
            </a:lvl2pPr>
            <a:lvl3pPr marL="1083290" indent="0">
              <a:buNone/>
              <a:defRPr sz="1896">
                <a:solidFill>
                  <a:schemeClr val="tx1">
                    <a:tint val="75000"/>
                  </a:schemeClr>
                </a:solidFill>
              </a:defRPr>
            </a:lvl3pPr>
            <a:lvl4pPr marL="1624935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4pPr>
            <a:lvl5pPr marL="2166579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5pPr>
            <a:lvl6pPr marL="2708224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6pPr>
            <a:lvl7pPr marL="3249869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7pPr>
            <a:lvl8pPr marL="3791514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8pPr>
            <a:lvl9pPr marL="4333159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270828" y="842221"/>
            <a:ext cx="541796" cy="693068"/>
          </a:xfrm>
          <a:prstGeom prst="rect">
            <a:avLst/>
          </a:prstGeom>
        </p:spPr>
        <p:txBody>
          <a:bodyPr vert="horz" lIns="108331" tIns="54166" rIns="108331" bIns="54166" rtlCol="0" anchor="ctr">
            <a:noAutofit/>
          </a:bodyPr>
          <a:lstStyle/>
          <a:p>
            <a:pPr lvl="0"/>
            <a:r>
              <a:rPr lang="en-US" sz="947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17860" y="3281305"/>
            <a:ext cx="541796" cy="693068"/>
          </a:xfrm>
          <a:prstGeom prst="rect">
            <a:avLst/>
          </a:prstGeom>
        </p:spPr>
        <p:txBody>
          <a:bodyPr vert="horz" lIns="108331" tIns="54166" rIns="108331" bIns="54166" rtlCol="0" anchor="ctr">
            <a:noAutofit/>
          </a:bodyPr>
          <a:lstStyle/>
          <a:p>
            <a:pPr lvl="0" algn="r"/>
            <a:r>
              <a:rPr lang="en-US" sz="947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9673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31" y="632178"/>
            <a:ext cx="8915814" cy="34318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317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31931" y="4656040"/>
            <a:ext cx="7561325" cy="99342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69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931" y="5649464"/>
            <a:ext cx="7561324" cy="1485114"/>
          </a:xfrm>
        </p:spPr>
        <p:txBody>
          <a:bodyPr anchor="t">
            <a:normAutofit/>
          </a:bodyPr>
          <a:lstStyle>
            <a:lvl1pPr marL="0" indent="0" algn="l">
              <a:buNone/>
              <a:defRPr sz="2132">
                <a:solidFill>
                  <a:schemeClr val="bg2">
                    <a:lumMod val="75000"/>
                  </a:schemeClr>
                </a:solidFill>
              </a:defRPr>
            </a:lvl1pPr>
            <a:lvl2pPr marL="541645" indent="0">
              <a:buNone/>
              <a:defRPr sz="2132">
                <a:solidFill>
                  <a:schemeClr val="tx1">
                    <a:tint val="75000"/>
                  </a:schemeClr>
                </a:solidFill>
              </a:defRPr>
            </a:lvl2pPr>
            <a:lvl3pPr marL="1083290" indent="0">
              <a:buNone/>
              <a:defRPr sz="1896">
                <a:solidFill>
                  <a:schemeClr val="tx1">
                    <a:tint val="75000"/>
                  </a:schemeClr>
                </a:solidFill>
              </a:defRPr>
            </a:lvl3pPr>
            <a:lvl4pPr marL="1624935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4pPr>
            <a:lvl5pPr marL="2166579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5pPr>
            <a:lvl6pPr marL="2708224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6pPr>
            <a:lvl7pPr marL="3249869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7pPr>
            <a:lvl8pPr marL="3791514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8pPr>
            <a:lvl9pPr marL="4333159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82852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31" y="5328356"/>
            <a:ext cx="7765697" cy="1806222"/>
          </a:xfrm>
        </p:spPr>
        <p:txBody>
          <a:bodyPr>
            <a:normAutofit/>
          </a:bodyPr>
          <a:lstStyle>
            <a:lvl1pPr algn="l">
              <a:defRPr sz="331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931" y="632179"/>
            <a:ext cx="7765697" cy="4465387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66380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9367" y="632178"/>
            <a:ext cx="2421802" cy="5238044"/>
          </a:xfrm>
        </p:spPr>
        <p:txBody>
          <a:bodyPr vert="eaVert">
            <a:normAutofit/>
          </a:bodyPr>
          <a:lstStyle>
            <a:lvl1pPr>
              <a:defRPr sz="331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931" y="632178"/>
            <a:ext cx="6930639" cy="6502400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94518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80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31" y="5328356"/>
            <a:ext cx="7765697" cy="18062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931" y="632178"/>
            <a:ext cx="7765697" cy="4465387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2505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31" y="2348088"/>
            <a:ext cx="7585146" cy="2749472"/>
          </a:xfrm>
        </p:spPr>
        <p:txBody>
          <a:bodyPr anchor="b">
            <a:normAutofit/>
          </a:bodyPr>
          <a:lstStyle>
            <a:lvl1pPr algn="l">
              <a:defRPr sz="3791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931" y="5318321"/>
            <a:ext cx="7585145" cy="1816257"/>
          </a:xfrm>
        </p:spPr>
        <p:txBody>
          <a:bodyPr anchor="t">
            <a:normAutofit/>
          </a:bodyPr>
          <a:lstStyle>
            <a:lvl1pPr marL="0" indent="0" algn="l">
              <a:buNone/>
              <a:defRPr sz="2132">
                <a:solidFill>
                  <a:schemeClr val="bg2">
                    <a:lumMod val="75000"/>
                  </a:schemeClr>
                </a:solidFill>
              </a:defRPr>
            </a:lvl1pPr>
            <a:lvl2pPr marL="541645" indent="0">
              <a:buNone/>
              <a:defRPr sz="2132">
                <a:solidFill>
                  <a:schemeClr val="tx1">
                    <a:tint val="75000"/>
                  </a:schemeClr>
                </a:solidFill>
              </a:defRPr>
            </a:lvl2pPr>
            <a:lvl3pPr marL="1083290" indent="0">
              <a:buNone/>
              <a:defRPr sz="1896">
                <a:solidFill>
                  <a:schemeClr val="tx1">
                    <a:tint val="75000"/>
                  </a:schemeClr>
                </a:solidFill>
              </a:defRPr>
            </a:lvl3pPr>
            <a:lvl4pPr marL="1624935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4pPr>
            <a:lvl5pPr marL="2166579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5pPr>
            <a:lvl6pPr marL="2708224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6pPr>
            <a:lvl7pPr marL="3249869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7pPr>
            <a:lvl8pPr marL="3791514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8pPr>
            <a:lvl9pPr marL="4333159" indent="0">
              <a:buNone/>
              <a:defRPr sz="16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7362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31" y="5328356"/>
            <a:ext cx="7765697" cy="1806222"/>
          </a:xfrm>
        </p:spPr>
        <p:txBody>
          <a:bodyPr>
            <a:normAutofit/>
          </a:bodyPr>
          <a:lstStyle>
            <a:lvl1pPr>
              <a:defRPr sz="379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631931" y="632178"/>
            <a:ext cx="4679614" cy="446538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5523604" y="632178"/>
            <a:ext cx="4677565" cy="4455348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8900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31" y="5328356"/>
            <a:ext cx="7765697" cy="1806222"/>
          </a:xfrm>
        </p:spPr>
        <p:txBody>
          <a:bodyPr>
            <a:normAutofit/>
          </a:bodyPr>
          <a:lstStyle>
            <a:lvl1pPr>
              <a:defRPr sz="379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759" y="632178"/>
            <a:ext cx="4403454" cy="722489"/>
          </a:xfrm>
        </p:spPr>
        <p:txBody>
          <a:bodyPr anchor="b">
            <a:noAutofit/>
          </a:bodyPr>
          <a:lstStyle>
            <a:lvl1pPr marL="0" indent="0">
              <a:buNone/>
              <a:defRPr sz="2843" b="0" cap="all">
                <a:solidFill>
                  <a:schemeClr val="tx1"/>
                </a:solidFill>
              </a:defRPr>
            </a:lvl1pPr>
            <a:lvl2pPr marL="541645" indent="0">
              <a:buNone/>
              <a:defRPr sz="2369" b="1"/>
            </a:lvl2pPr>
            <a:lvl3pPr marL="1083290" indent="0">
              <a:buNone/>
              <a:defRPr sz="2132" b="1"/>
            </a:lvl3pPr>
            <a:lvl4pPr marL="1624935" indent="0">
              <a:buNone/>
              <a:defRPr sz="1896" b="1"/>
            </a:lvl4pPr>
            <a:lvl5pPr marL="2166579" indent="0">
              <a:buNone/>
              <a:defRPr sz="1896" b="1"/>
            </a:lvl5pPr>
            <a:lvl6pPr marL="2708224" indent="0">
              <a:buNone/>
              <a:defRPr sz="1896" b="1"/>
            </a:lvl6pPr>
            <a:lvl7pPr marL="3249869" indent="0">
              <a:buNone/>
              <a:defRPr sz="1896" b="1"/>
            </a:lvl7pPr>
            <a:lvl8pPr marL="3791514" indent="0">
              <a:buNone/>
              <a:defRPr sz="1896" b="1"/>
            </a:lvl8pPr>
            <a:lvl9pPr marL="4333159" indent="0">
              <a:buNone/>
              <a:defRPr sz="1896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30" y="1354667"/>
            <a:ext cx="4674282" cy="3742894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51846" y="671690"/>
            <a:ext cx="4459355" cy="682977"/>
          </a:xfrm>
        </p:spPr>
        <p:txBody>
          <a:bodyPr anchor="b">
            <a:noAutofit/>
          </a:bodyPr>
          <a:lstStyle>
            <a:lvl1pPr marL="0" indent="0">
              <a:buNone/>
              <a:defRPr sz="2843" b="0" cap="all">
                <a:solidFill>
                  <a:schemeClr val="tx1"/>
                </a:solidFill>
              </a:defRPr>
            </a:lvl1pPr>
            <a:lvl2pPr marL="541645" indent="0">
              <a:buNone/>
              <a:defRPr sz="2369" b="1"/>
            </a:lvl2pPr>
            <a:lvl3pPr marL="1083290" indent="0">
              <a:buNone/>
              <a:defRPr sz="2132" b="1"/>
            </a:lvl3pPr>
            <a:lvl4pPr marL="1624935" indent="0">
              <a:buNone/>
              <a:defRPr sz="1896" b="1"/>
            </a:lvl4pPr>
            <a:lvl5pPr marL="2166579" indent="0">
              <a:buNone/>
              <a:defRPr sz="1896" b="1"/>
            </a:lvl5pPr>
            <a:lvl6pPr marL="2708224" indent="0">
              <a:buNone/>
              <a:defRPr sz="1896" b="1"/>
            </a:lvl6pPr>
            <a:lvl7pPr marL="3249869" indent="0">
              <a:buNone/>
              <a:defRPr sz="1896" b="1"/>
            </a:lvl7pPr>
            <a:lvl8pPr marL="3791514" indent="0">
              <a:buNone/>
              <a:defRPr sz="1896" b="1"/>
            </a:lvl8pPr>
            <a:lvl9pPr marL="4333159" indent="0">
              <a:buNone/>
              <a:defRPr sz="1896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3605" y="1354667"/>
            <a:ext cx="4687596" cy="373285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5639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31" y="5328356"/>
            <a:ext cx="7765697" cy="1806222"/>
          </a:xfrm>
        </p:spPr>
        <p:txBody>
          <a:bodyPr>
            <a:normAutofit/>
          </a:bodyPr>
          <a:lstStyle>
            <a:lvl1pPr>
              <a:defRPr sz="379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1326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044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9615" y="632178"/>
            <a:ext cx="3791585" cy="1806222"/>
          </a:xfrm>
        </p:spPr>
        <p:txBody>
          <a:bodyPr anchor="b">
            <a:normAutofit/>
          </a:bodyPr>
          <a:lstStyle>
            <a:lvl1pPr algn="l">
              <a:defRPr sz="2369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930" y="632178"/>
            <a:ext cx="5258692" cy="65024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9615" y="2619025"/>
            <a:ext cx="3791585" cy="2478539"/>
          </a:xfrm>
        </p:spPr>
        <p:txBody>
          <a:bodyPr anchor="t">
            <a:normAutofit/>
          </a:bodyPr>
          <a:lstStyle>
            <a:lvl1pPr marL="0" indent="0">
              <a:buNone/>
              <a:defRPr sz="1896"/>
            </a:lvl1pPr>
            <a:lvl2pPr marL="541645" indent="0">
              <a:buNone/>
              <a:defRPr sz="1422"/>
            </a:lvl2pPr>
            <a:lvl3pPr marL="1083290" indent="0">
              <a:buNone/>
              <a:defRPr sz="1185"/>
            </a:lvl3pPr>
            <a:lvl4pPr marL="1624935" indent="0">
              <a:buNone/>
              <a:defRPr sz="1066"/>
            </a:lvl4pPr>
            <a:lvl5pPr marL="2166579" indent="0">
              <a:buNone/>
              <a:defRPr sz="1066"/>
            </a:lvl5pPr>
            <a:lvl6pPr marL="2708224" indent="0">
              <a:buNone/>
              <a:defRPr sz="1066"/>
            </a:lvl6pPr>
            <a:lvl7pPr marL="3249869" indent="0">
              <a:buNone/>
              <a:defRPr sz="1066"/>
            </a:lvl7pPr>
            <a:lvl8pPr marL="3791514" indent="0">
              <a:buNone/>
              <a:defRPr sz="1066"/>
            </a:lvl8pPr>
            <a:lvl9pPr marL="4333159" indent="0">
              <a:buNone/>
              <a:defRPr sz="1066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4190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274" y="1715911"/>
            <a:ext cx="4221471" cy="1354667"/>
          </a:xfrm>
        </p:spPr>
        <p:txBody>
          <a:bodyPr anchor="b">
            <a:normAutofit/>
          </a:bodyPr>
          <a:lstStyle>
            <a:lvl1pPr algn="l">
              <a:defRPr sz="2843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902758" y="1083733"/>
            <a:ext cx="3887043" cy="5689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896"/>
            </a:lvl1pPr>
            <a:lvl2pPr marL="541645" indent="0">
              <a:buNone/>
              <a:defRPr sz="1896"/>
            </a:lvl2pPr>
            <a:lvl3pPr marL="1083290" indent="0">
              <a:buNone/>
              <a:defRPr sz="1896"/>
            </a:lvl3pPr>
            <a:lvl4pPr marL="1624935" indent="0">
              <a:buNone/>
              <a:defRPr sz="1896"/>
            </a:lvl4pPr>
            <a:lvl5pPr marL="2166579" indent="0">
              <a:buNone/>
              <a:defRPr sz="1896"/>
            </a:lvl5pPr>
            <a:lvl6pPr marL="2708224" indent="0">
              <a:buNone/>
              <a:defRPr sz="1896"/>
            </a:lvl6pPr>
            <a:lvl7pPr marL="3249869" indent="0">
              <a:buNone/>
              <a:defRPr sz="1896"/>
            </a:lvl7pPr>
            <a:lvl8pPr marL="3791514" indent="0">
              <a:buNone/>
              <a:defRPr sz="1896"/>
            </a:lvl8pPr>
            <a:lvl9pPr marL="4333159" indent="0">
              <a:buNone/>
              <a:defRPr sz="189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26544" y="3251200"/>
            <a:ext cx="4222614" cy="2468504"/>
          </a:xfrm>
        </p:spPr>
        <p:txBody>
          <a:bodyPr anchor="t">
            <a:normAutofit/>
          </a:bodyPr>
          <a:lstStyle>
            <a:lvl1pPr marL="0" indent="0">
              <a:buNone/>
              <a:defRPr sz="2132"/>
            </a:lvl1pPr>
            <a:lvl2pPr marL="541645" indent="0">
              <a:buNone/>
              <a:defRPr sz="1422"/>
            </a:lvl2pPr>
            <a:lvl3pPr marL="1083290" indent="0">
              <a:buNone/>
              <a:defRPr sz="1185"/>
            </a:lvl3pPr>
            <a:lvl4pPr marL="1624935" indent="0">
              <a:buNone/>
              <a:defRPr sz="1066"/>
            </a:lvl4pPr>
            <a:lvl5pPr marL="2166579" indent="0">
              <a:buNone/>
              <a:defRPr sz="1066"/>
            </a:lvl5pPr>
            <a:lvl6pPr marL="2708224" indent="0">
              <a:buNone/>
              <a:defRPr sz="1066"/>
            </a:lvl6pPr>
            <a:lvl7pPr marL="3249869" indent="0">
              <a:buNone/>
              <a:defRPr sz="1066"/>
            </a:lvl7pPr>
            <a:lvl8pPr marL="3791514" indent="0">
              <a:buNone/>
              <a:defRPr sz="1066"/>
            </a:lvl8pPr>
            <a:lvl9pPr marL="4333159" indent="0">
              <a:buNone/>
              <a:defRPr sz="1066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1931" y="7315200"/>
            <a:ext cx="6885279" cy="432741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56151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902897" y="4615902"/>
            <a:ext cx="2926804" cy="3150854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931" y="5328356"/>
            <a:ext cx="7765697" cy="18062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931" y="632179"/>
            <a:ext cx="7765697" cy="4465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2777" y="7315204"/>
            <a:ext cx="1422215" cy="43274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85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931" y="7315200"/>
            <a:ext cx="6885279" cy="43274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85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0536" y="6611530"/>
            <a:ext cx="1015197" cy="7939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317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26966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txStyles>
    <p:titleStyle>
      <a:lvl1pPr algn="l" defTabSz="541645" rtl="0" eaLnBrk="1" latinLnBrk="0" hangingPunct="1">
        <a:spcBef>
          <a:spcPct val="0"/>
        </a:spcBef>
        <a:buNone/>
        <a:defRPr sz="3791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38528" indent="-338528" algn="l" defTabSz="541645" rtl="0" eaLnBrk="1" latinLnBrk="0" hangingPunct="1">
        <a:spcBef>
          <a:spcPct val="20000"/>
        </a:spcBef>
        <a:spcAft>
          <a:spcPts val="71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36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880173" indent="-338528" algn="l" defTabSz="541645" rtl="0" eaLnBrk="1" latinLnBrk="0" hangingPunct="1">
        <a:spcBef>
          <a:spcPct val="20000"/>
        </a:spcBef>
        <a:spcAft>
          <a:spcPts val="71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32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421818" indent="-338528" algn="l" defTabSz="541645" rtl="0" eaLnBrk="1" latinLnBrk="0" hangingPunct="1">
        <a:spcBef>
          <a:spcPct val="20000"/>
        </a:spcBef>
        <a:spcAft>
          <a:spcPts val="71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96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828051" indent="-203117" algn="l" defTabSz="541645" rtl="0" eaLnBrk="1" latinLnBrk="0" hangingPunct="1">
        <a:spcBef>
          <a:spcPct val="20000"/>
        </a:spcBef>
        <a:spcAft>
          <a:spcPts val="71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5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369696" indent="-203117" algn="l" defTabSz="541645" rtl="0" eaLnBrk="1" latinLnBrk="0" hangingPunct="1">
        <a:spcBef>
          <a:spcPct val="20000"/>
        </a:spcBef>
        <a:spcAft>
          <a:spcPts val="71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5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979047" indent="-270822" algn="l" defTabSz="541645" rtl="0" eaLnBrk="1" latinLnBrk="0" hangingPunct="1">
        <a:spcBef>
          <a:spcPct val="20000"/>
        </a:spcBef>
        <a:spcAft>
          <a:spcPts val="71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5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3520691" indent="-270822" algn="l" defTabSz="541645" rtl="0" eaLnBrk="1" latinLnBrk="0" hangingPunct="1">
        <a:spcBef>
          <a:spcPct val="20000"/>
        </a:spcBef>
        <a:spcAft>
          <a:spcPts val="71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5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4062336" indent="-270822" algn="l" defTabSz="541645" rtl="0" eaLnBrk="1" latinLnBrk="0" hangingPunct="1">
        <a:spcBef>
          <a:spcPct val="20000"/>
        </a:spcBef>
        <a:spcAft>
          <a:spcPts val="71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5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4603981" indent="-270822" algn="l" defTabSz="541645" rtl="0" eaLnBrk="1" latinLnBrk="0" hangingPunct="1">
        <a:spcBef>
          <a:spcPct val="20000"/>
        </a:spcBef>
        <a:spcAft>
          <a:spcPts val="71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5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164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1pPr>
      <a:lvl2pPr marL="541645" algn="l" defTabSz="54164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2pPr>
      <a:lvl3pPr marL="1083290" algn="l" defTabSz="54164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3pPr>
      <a:lvl4pPr marL="1624935" algn="l" defTabSz="54164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4pPr>
      <a:lvl5pPr marL="2166579" algn="l" defTabSz="54164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5pPr>
      <a:lvl6pPr marL="2708224" algn="l" defTabSz="54164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6pPr>
      <a:lvl7pPr marL="3249869" algn="l" defTabSz="54164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7pPr>
      <a:lvl8pPr marL="3791514" algn="l" defTabSz="54164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8pPr>
      <a:lvl9pPr marL="4333159" algn="l" defTabSz="54164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D4F6A5B-E2B2-4D39-B4E1-28D4F9BDF54A}"/>
              </a:ext>
            </a:extLst>
          </p:cNvPr>
          <p:cNvSpPr txBox="1"/>
          <p:nvPr/>
        </p:nvSpPr>
        <p:spPr>
          <a:xfrm>
            <a:off x="1606550" y="2387600"/>
            <a:ext cx="8229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0" b="1" dirty="0"/>
              <a:t>ANEMIA MEGALOBLASTICA</a:t>
            </a:r>
          </a:p>
          <a:p>
            <a:r>
              <a:rPr lang="es-EC" dirty="0"/>
              <a:t> </a:t>
            </a:r>
          </a:p>
          <a:p>
            <a:endParaRPr lang="es-EC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4DC6F1C-DF0E-4E44-A7C0-FC2706F5004A}"/>
              </a:ext>
            </a:extLst>
          </p:cNvPr>
          <p:cNvSpPr txBox="1"/>
          <p:nvPr/>
        </p:nvSpPr>
        <p:spPr>
          <a:xfrm>
            <a:off x="6635750" y="5892800"/>
            <a:ext cx="243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DR. HIPOLITO PAULA</a:t>
            </a:r>
          </a:p>
        </p:txBody>
      </p:sp>
    </p:spTree>
    <p:extLst>
      <p:ext uri="{BB962C8B-B14F-4D97-AF65-F5344CB8AC3E}">
        <p14:creationId xmlns:p14="http://schemas.microsoft.com/office/powerpoint/2010/main" val="645696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812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</TotalTime>
  <Words>7</Words>
  <Application>Microsoft Office PowerPoint</Application>
  <PresentationFormat>Personalizado</PresentationFormat>
  <Paragraphs>3</Paragraphs>
  <Slides>48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1" baseType="lpstr">
      <vt:lpstr>Century Gothic</vt:lpstr>
      <vt:lpstr>Wingdings 3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Anemia Megaloblástica</dc:title>
  <dc:creator>Oswaldo A. Garibay</dc:creator>
  <cp:lastModifiedBy>Hipolito Alcibiades Paula Aviles</cp:lastModifiedBy>
  <cp:revision>1</cp:revision>
  <dcterms:created xsi:type="dcterms:W3CDTF">2024-11-21T16:40:59Z</dcterms:created>
  <dcterms:modified xsi:type="dcterms:W3CDTF">2024-11-21T16:47:14Z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2024-11-21T00:00:00Z</vt:filetime>
  </property>
  <property fmtid="{D5CDD505-2E9C-101B-9397-08002B2CF9AE}" pid="3" name="Creator">
    <vt:lpwstr>DocDownloader</vt:lpwstr>
  </property>
  <property fmtid="{D5CDD505-2E9C-101B-9397-08002B2CF9AE}" pid="4" name="LastSaved">
    <vt:filetime>2024-11-21T00:00:00Z</vt:filetime>
  </property>
</Properties>
</file>